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7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notesSlides/notesSlide15.xml" ContentType="application/vnd.openxmlformats-officedocument.presentationml.notesSlide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notesSlides/notesSlide16.xml" ContentType="application/vnd.openxmlformats-officedocument.presentationml.notesSlide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notesSlides/notesSlide17.xml" ContentType="application/vnd.openxmlformats-officedocument.presentationml.notesSlide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notesSlides/notesSlide18.xml" ContentType="application/vnd.openxmlformats-officedocument.presentationml.notesSlide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notesSlides/notesSlide19.xml" ContentType="application/vnd.openxmlformats-officedocument.presentationml.notesSlide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8" r:id="rId1"/>
  </p:sldMasterIdLst>
  <p:notesMasterIdLst>
    <p:notesMasterId r:id="rId23"/>
  </p:notesMasterIdLst>
  <p:sldIdLst>
    <p:sldId id="259" r:id="rId2"/>
    <p:sldId id="284" r:id="rId3"/>
    <p:sldId id="286" r:id="rId4"/>
    <p:sldId id="287" r:id="rId5"/>
    <p:sldId id="285" r:id="rId6"/>
    <p:sldId id="257" r:id="rId7"/>
    <p:sldId id="289" r:id="rId8"/>
    <p:sldId id="288" r:id="rId9"/>
    <p:sldId id="291" r:id="rId10"/>
    <p:sldId id="290" r:id="rId11"/>
    <p:sldId id="292" r:id="rId12"/>
    <p:sldId id="261" r:id="rId13"/>
    <p:sldId id="293" r:id="rId14"/>
    <p:sldId id="294" r:id="rId15"/>
    <p:sldId id="296" r:id="rId16"/>
    <p:sldId id="295" r:id="rId17"/>
    <p:sldId id="297" r:id="rId18"/>
    <p:sldId id="298" r:id="rId19"/>
    <p:sldId id="260" r:id="rId20"/>
    <p:sldId id="263" r:id="rId21"/>
    <p:sldId id="279" r:id="rId22"/>
  </p:sldIdLst>
  <p:sldSz cx="9144000" cy="5143500" type="screen16x9"/>
  <p:notesSz cx="6858000" cy="9144000"/>
  <p:embeddedFontLst>
    <p:embeddedFont>
      <p:font typeface="Lucida Calligraphy" panose="03010101010101010101" pitchFamily="66" charset="0"/>
      <p:regular r:id="rId24"/>
    </p:embeddedFont>
    <p:embeddedFont>
      <p:font typeface="Nixie One" panose="020B0604020202020204" charset="0"/>
      <p:regular r:id="rId25"/>
    </p:embeddedFont>
    <p:embeddedFont>
      <p:font typeface="Calibri" panose="020F0502020204030204" pitchFamily="34" charset="0"/>
      <p:regular r:id="rId26"/>
      <p:bold r:id="rId27"/>
      <p:italic r:id="rId28"/>
      <p:boldItalic r:id="rId29"/>
    </p:embeddedFont>
    <p:embeddedFont>
      <p:font typeface="Inconsolata" panose="020B0604020202020204" charset="0"/>
      <p:regular r:id="rId30"/>
    </p:embeddedFont>
    <p:embeddedFont>
      <p:font typeface="Calibri Light" panose="020F0302020204030204" pitchFamily="34" charset="0"/>
      <p:regular r:id="rId31"/>
      <p:italic r:id="rId32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B043E"/>
    <a:srgbClr val="0B0153"/>
    <a:srgbClr val="065D78"/>
    <a:srgbClr val="076C8B"/>
    <a:srgbClr val="08779A"/>
    <a:srgbClr val="10065A"/>
    <a:srgbClr val="090141"/>
    <a:srgbClr val="000036"/>
    <a:srgbClr val="F2CD72"/>
    <a:srgbClr val="F0C65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0DA23BFE-C658-4299-9917-6B79EC35BA79}">
  <a:tblStyle styleId="{0DA23BFE-C658-4299-9917-6B79EC35BA79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84" y="-504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3.fntdata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2.fntdata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font" Target="fonts/font6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1.fntdata"/><Relationship Id="rId32" Type="http://schemas.openxmlformats.org/officeDocument/2006/relationships/font" Target="fonts/font9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font" Target="fonts/font5.fntdata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8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font" Target="fonts/font4.fntdata"/><Relationship Id="rId30" Type="http://schemas.openxmlformats.org/officeDocument/2006/relationships/font" Target="fonts/font7.fntdata"/><Relationship Id="rId35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diagrams/_rels/data7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iagrams/_rels/drawing7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2_5">
  <dgm:title val=""/>
  <dgm:desc val=""/>
  <dgm:catLst>
    <dgm:cat type="accent2" pri="11500"/>
  </dgm:catLst>
  <dgm:styleLbl name="node0">
    <dgm:fillClrLst meth="cycle">
      <a:schemeClr val="accent2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alpha val="90000"/>
      </a:schemeClr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alpha val="90000"/>
      </a:schemeClr>
      <a:schemeClr val="accent2">
        <a:alpha val="5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/>
    <dgm:txEffectClrLst/>
  </dgm:styleLbl>
  <dgm:styleLbl name="lnNode1">
    <dgm:fillClrLst>
      <a:schemeClr val="accent2">
        <a:shade val="90000"/>
      </a:schemeClr>
      <a:schemeClr val="accent2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  <a:alpha val="90000"/>
      </a:schemeClr>
      <a:schemeClr val="accent2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alpha val="90000"/>
        <a:tint val="40000"/>
      </a:schemeClr>
      <a:schemeClr val="accent2">
        <a:alpha val="5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9FC2A28-2BD2-4AA0-9566-BA5234024AFE}" type="doc">
      <dgm:prSet loTypeId="urn:microsoft.com/office/officeart/2005/8/layout/cycle6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CL"/>
        </a:p>
      </dgm:t>
    </dgm:pt>
    <dgm:pt modelId="{2299E1BF-F04E-40ED-A21A-82E4F7609F53}">
      <dgm:prSet phldrT="[Texto]" custT="1"/>
      <dgm:spPr>
        <a:solidFill>
          <a:schemeClr val="bg1">
            <a:lumMod val="75000"/>
          </a:schemeClr>
        </a:solidFill>
        <a:ln>
          <a:solidFill>
            <a:schemeClr val="bg1"/>
          </a:solidFill>
        </a:ln>
        <a:effectLst>
          <a:glow rad="139700">
            <a:schemeClr val="accent6">
              <a:satMod val="175000"/>
              <a:alpha val="40000"/>
            </a:schemeClr>
          </a:glow>
        </a:effectLst>
        <a:scene3d>
          <a:camera prst="orthographicFront"/>
          <a:lightRig rig="threePt" dir="t"/>
        </a:scene3d>
        <a:sp3d>
          <a:bevelT prst="relaxedInset"/>
        </a:sp3d>
      </dgm:spPr>
      <dgm:t>
        <a:bodyPr/>
        <a:lstStyle/>
        <a:p>
          <a:r>
            <a:rPr lang="es-CL" sz="1600" b="1" dirty="0" smtClean="0">
              <a:solidFill>
                <a:schemeClr val="tx1"/>
              </a:solidFill>
              <a:latin typeface="Calibri" pitchFamily="34" charset="0"/>
            </a:rPr>
            <a:t>Función de Coordinación u Operativa</a:t>
          </a:r>
          <a:endParaRPr lang="es-CL" sz="1600" b="1" dirty="0">
            <a:solidFill>
              <a:schemeClr val="tx1"/>
            </a:solidFill>
            <a:latin typeface="Calibri" pitchFamily="34" charset="0"/>
          </a:endParaRPr>
        </a:p>
      </dgm:t>
    </dgm:pt>
    <dgm:pt modelId="{9C684E8E-907B-42D2-B93F-52211508D6EF}" type="parTrans" cxnId="{310C5C8B-24F1-4DD1-8415-3DA3E0FF7B33}">
      <dgm:prSet/>
      <dgm:spPr/>
      <dgm:t>
        <a:bodyPr/>
        <a:lstStyle/>
        <a:p>
          <a:endParaRPr lang="es-CL"/>
        </a:p>
      </dgm:t>
    </dgm:pt>
    <dgm:pt modelId="{EC043D8D-D716-42EA-89D8-07F9C94369BA}" type="sibTrans" cxnId="{310C5C8B-24F1-4DD1-8415-3DA3E0FF7B33}">
      <dgm:prSet/>
      <dgm:spPr/>
      <dgm:t>
        <a:bodyPr/>
        <a:lstStyle/>
        <a:p>
          <a:endParaRPr lang="es-CL"/>
        </a:p>
      </dgm:t>
    </dgm:pt>
    <dgm:pt modelId="{AA396AEA-E660-4DC6-9F3A-BF8A1C533C61}">
      <dgm:prSet phldrT="[Texto]" custT="1"/>
      <dgm:spPr>
        <a:solidFill>
          <a:schemeClr val="bg1">
            <a:lumMod val="75000"/>
          </a:schemeClr>
        </a:solidFill>
        <a:effectLst>
          <a:glow rad="101600">
            <a:schemeClr val="accent6">
              <a:satMod val="175000"/>
              <a:alpha val="40000"/>
            </a:schemeClr>
          </a:glow>
        </a:effectLst>
        <a:scene3d>
          <a:camera prst="orthographicFront"/>
          <a:lightRig rig="threePt" dir="t"/>
        </a:scene3d>
        <a:sp3d>
          <a:bevelT prst="relaxedInset"/>
        </a:sp3d>
      </dgm:spPr>
      <dgm:t>
        <a:bodyPr/>
        <a:lstStyle/>
        <a:p>
          <a:r>
            <a:rPr lang="es-CL" sz="1600" b="1" dirty="0" smtClean="0">
              <a:solidFill>
                <a:schemeClr val="tx1"/>
              </a:solidFill>
              <a:latin typeface="Calibri" pitchFamily="34" charset="0"/>
            </a:rPr>
            <a:t>Función de Información</a:t>
          </a:r>
          <a:endParaRPr lang="es-CL" sz="1600" b="1" dirty="0">
            <a:solidFill>
              <a:schemeClr val="tx1"/>
            </a:solidFill>
            <a:latin typeface="Calibri" pitchFamily="34" charset="0"/>
          </a:endParaRPr>
        </a:p>
      </dgm:t>
    </dgm:pt>
    <dgm:pt modelId="{2578686B-C76C-4E8F-9B1E-E9F4E6320AE1}" type="parTrans" cxnId="{C67D856E-A36A-4507-A9DA-9EE009A1A59B}">
      <dgm:prSet/>
      <dgm:spPr/>
      <dgm:t>
        <a:bodyPr/>
        <a:lstStyle/>
        <a:p>
          <a:endParaRPr lang="es-CL"/>
        </a:p>
      </dgm:t>
    </dgm:pt>
    <dgm:pt modelId="{A2E2AF95-74AF-4AC2-BA62-6A962CC0822D}" type="sibTrans" cxnId="{C67D856E-A36A-4507-A9DA-9EE009A1A59B}">
      <dgm:prSet/>
      <dgm:spPr/>
      <dgm:t>
        <a:bodyPr/>
        <a:lstStyle/>
        <a:p>
          <a:endParaRPr lang="es-CL"/>
        </a:p>
      </dgm:t>
    </dgm:pt>
    <dgm:pt modelId="{18A473CA-3D4B-48E3-B590-B2CD1FC9F747}">
      <dgm:prSet phldrT="[Texto]" custT="1"/>
      <dgm:spPr>
        <a:solidFill>
          <a:schemeClr val="bg2">
            <a:lumMod val="40000"/>
            <a:lumOff val="60000"/>
          </a:schemeClr>
        </a:solidFill>
        <a:effectLst>
          <a:glow rad="139700">
            <a:schemeClr val="accent6">
              <a:satMod val="175000"/>
              <a:alpha val="40000"/>
            </a:schemeClr>
          </a:glow>
        </a:effectLst>
        <a:scene3d>
          <a:camera prst="orthographicFront"/>
          <a:lightRig rig="threePt" dir="t"/>
        </a:scene3d>
        <a:sp3d>
          <a:bevelT prst="relaxedInset"/>
        </a:sp3d>
      </dgm:spPr>
      <dgm:t>
        <a:bodyPr/>
        <a:lstStyle/>
        <a:p>
          <a:r>
            <a:rPr lang="es-CL" sz="1600" b="1" dirty="0" smtClean="0">
              <a:solidFill>
                <a:schemeClr val="tx1"/>
              </a:solidFill>
              <a:latin typeface="Calibri" pitchFamily="34" charset="0"/>
            </a:rPr>
            <a:t>Función Auditora</a:t>
          </a:r>
          <a:endParaRPr lang="es-CL" sz="1600" b="1" dirty="0">
            <a:solidFill>
              <a:schemeClr val="tx1"/>
            </a:solidFill>
            <a:latin typeface="Calibri" pitchFamily="34" charset="0"/>
          </a:endParaRPr>
        </a:p>
      </dgm:t>
    </dgm:pt>
    <dgm:pt modelId="{17267338-4600-4B3E-8458-A645DE5B5970}" type="parTrans" cxnId="{10DB2EFC-DFAF-44FD-B682-6A5161E4C4AB}">
      <dgm:prSet/>
      <dgm:spPr/>
      <dgm:t>
        <a:bodyPr/>
        <a:lstStyle/>
        <a:p>
          <a:endParaRPr lang="es-CL"/>
        </a:p>
      </dgm:t>
    </dgm:pt>
    <dgm:pt modelId="{F861F5C6-634E-40AE-B064-11ADFDBEA2A1}" type="sibTrans" cxnId="{10DB2EFC-DFAF-44FD-B682-6A5161E4C4AB}">
      <dgm:prSet/>
      <dgm:spPr/>
      <dgm:t>
        <a:bodyPr/>
        <a:lstStyle/>
        <a:p>
          <a:endParaRPr lang="es-CL"/>
        </a:p>
      </dgm:t>
    </dgm:pt>
    <dgm:pt modelId="{347E5B5B-C6ED-49CB-B635-2667C203E47C}">
      <dgm:prSet phldrT="[Texto]" custT="1"/>
      <dgm:spPr>
        <a:gradFill rotWithShape="0">
          <a:gsLst>
            <a:gs pos="100000">
              <a:schemeClr val="bg2">
                <a:lumMod val="40000"/>
                <a:lumOff val="60000"/>
              </a:schemeClr>
            </a:gs>
            <a:gs pos="50000">
              <a:schemeClr val="accent6">
                <a:lumMod val="20000"/>
                <a:lumOff val="80000"/>
                <a:shade val="67500"/>
                <a:satMod val="115000"/>
              </a:schemeClr>
            </a:gs>
            <a:gs pos="100000">
              <a:schemeClr val="accent6">
                <a:lumMod val="20000"/>
                <a:lumOff val="80000"/>
                <a:shade val="100000"/>
                <a:satMod val="115000"/>
              </a:schemeClr>
            </a:gs>
          </a:gsLst>
          <a:path path="circle">
            <a:fillToRect l="50000" t="50000" r="50000" b="50000"/>
          </a:path>
        </a:gradFill>
        <a:effectLst>
          <a:glow rad="139700">
            <a:schemeClr val="accent6">
              <a:satMod val="175000"/>
              <a:alpha val="40000"/>
            </a:schemeClr>
          </a:glow>
        </a:effectLst>
        <a:scene3d>
          <a:camera prst="orthographicFront"/>
          <a:lightRig rig="threePt" dir="t"/>
        </a:scene3d>
        <a:sp3d>
          <a:bevelT prst="relaxedInset"/>
        </a:sp3d>
      </dgm:spPr>
      <dgm:t>
        <a:bodyPr/>
        <a:lstStyle/>
        <a:p>
          <a:r>
            <a:rPr lang="es-CL" sz="1600" b="1" dirty="0" smtClean="0">
              <a:solidFill>
                <a:schemeClr val="tx1"/>
              </a:solidFill>
              <a:latin typeface="Calibri" pitchFamily="34" charset="0"/>
            </a:rPr>
            <a:t>Función de Control</a:t>
          </a:r>
          <a:endParaRPr lang="es-CL" sz="1600" b="1" dirty="0">
            <a:solidFill>
              <a:schemeClr val="tx1"/>
            </a:solidFill>
            <a:latin typeface="Calibri" pitchFamily="34" charset="0"/>
          </a:endParaRPr>
        </a:p>
      </dgm:t>
    </dgm:pt>
    <dgm:pt modelId="{7B9864B9-6017-4325-9F4F-B3F3DAD88937}" type="parTrans" cxnId="{F6013F16-4476-4077-88F7-ACB7D68E7681}">
      <dgm:prSet/>
      <dgm:spPr/>
      <dgm:t>
        <a:bodyPr/>
        <a:lstStyle/>
        <a:p>
          <a:endParaRPr lang="es-CL"/>
        </a:p>
      </dgm:t>
    </dgm:pt>
    <dgm:pt modelId="{0C3DED0E-7CFA-4886-A512-004D170D1AB7}" type="sibTrans" cxnId="{F6013F16-4476-4077-88F7-ACB7D68E7681}">
      <dgm:prSet/>
      <dgm:spPr/>
      <dgm:t>
        <a:bodyPr/>
        <a:lstStyle/>
        <a:p>
          <a:endParaRPr lang="es-CL"/>
        </a:p>
      </dgm:t>
    </dgm:pt>
    <dgm:pt modelId="{339CF8CA-A574-4E46-940E-D46D331A05B4}">
      <dgm:prSet phldrT="[Texto]" custT="1"/>
      <dgm:spPr>
        <a:solidFill>
          <a:schemeClr val="bg1">
            <a:lumMod val="75000"/>
          </a:schemeClr>
        </a:solidFill>
        <a:effectLst>
          <a:glow rad="139700">
            <a:schemeClr val="accent6">
              <a:satMod val="175000"/>
              <a:alpha val="40000"/>
            </a:schemeClr>
          </a:glow>
        </a:effectLst>
        <a:scene3d>
          <a:camera prst="orthographicFront"/>
          <a:lightRig rig="threePt" dir="t"/>
        </a:scene3d>
        <a:sp3d>
          <a:bevelT prst="relaxedInset"/>
        </a:sp3d>
      </dgm:spPr>
      <dgm:t>
        <a:bodyPr/>
        <a:lstStyle/>
        <a:p>
          <a:r>
            <a:rPr lang="es-CL" sz="1600" b="1" dirty="0" smtClean="0">
              <a:solidFill>
                <a:schemeClr val="tx1"/>
              </a:solidFill>
              <a:latin typeface="Calibri" pitchFamily="34" charset="0"/>
            </a:rPr>
            <a:t>Función Normativa</a:t>
          </a:r>
          <a:endParaRPr lang="es-CL" sz="1600" b="1" dirty="0">
            <a:solidFill>
              <a:schemeClr val="tx1"/>
            </a:solidFill>
            <a:latin typeface="Calibri" pitchFamily="34" charset="0"/>
          </a:endParaRPr>
        </a:p>
      </dgm:t>
    </dgm:pt>
    <dgm:pt modelId="{2DBE5799-A7BE-4403-9513-5AA9A0566500}" type="parTrans" cxnId="{0672BA70-31FE-4848-80CE-B627D4145129}">
      <dgm:prSet/>
      <dgm:spPr/>
      <dgm:t>
        <a:bodyPr/>
        <a:lstStyle/>
        <a:p>
          <a:endParaRPr lang="es-CL"/>
        </a:p>
      </dgm:t>
    </dgm:pt>
    <dgm:pt modelId="{BF8E6DC5-EA50-45ED-AAF8-F2D3FD0F0447}" type="sibTrans" cxnId="{0672BA70-31FE-4848-80CE-B627D4145129}">
      <dgm:prSet/>
      <dgm:spPr/>
      <dgm:t>
        <a:bodyPr/>
        <a:lstStyle/>
        <a:p>
          <a:endParaRPr lang="es-CL"/>
        </a:p>
      </dgm:t>
    </dgm:pt>
    <dgm:pt modelId="{78C67EEB-0603-44A5-9917-BD2C81C6E702}" type="pres">
      <dgm:prSet presAssocID="{F9FC2A28-2BD2-4AA0-9566-BA5234024AFE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CL"/>
        </a:p>
      </dgm:t>
    </dgm:pt>
    <dgm:pt modelId="{FB1DA2F3-B758-4C22-AFD0-BE6879A3BD9A}" type="pres">
      <dgm:prSet presAssocID="{2299E1BF-F04E-40ED-A21A-82E4F7609F53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318DF8CE-BB7F-4B1D-8873-BA5468E56D0D}" type="pres">
      <dgm:prSet presAssocID="{2299E1BF-F04E-40ED-A21A-82E4F7609F53}" presName="spNode" presStyleCnt="0"/>
      <dgm:spPr/>
    </dgm:pt>
    <dgm:pt modelId="{D47BF4D6-2873-48FF-BAF5-A45FE5A92D6D}" type="pres">
      <dgm:prSet presAssocID="{EC043D8D-D716-42EA-89D8-07F9C94369BA}" presName="sibTrans" presStyleLbl="sibTrans1D1" presStyleIdx="0" presStyleCnt="5"/>
      <dgm:spPr/>
      <dgm:t>
        <a:bodyPr/>
        <a:lstStyle/>
        <a:p>
          <a:endParaRPr lang="es-CL"/>
        </a:p>
      </dgm:t>
    </dgm:pt>
    <dgm:pt modelId="{12030984-15A6-4666-B5F0-AD76870FC9CF}" type="pres">
      <dgm:prSet presAssocID="{AA396AEA-E660-4DC6-9F3A-BF8A1C533C61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0793D89A-CF59-48CC-9072-7EC677927EF7}" type="pres">
      <dgm:prSet presAssocID="{AA396AEA-E660-4DC6-9F3A-BF8A1C533C61}" presName="spNode" presStyleCnt="0"/>
      <dgm:spPr/>
    </dgm:pt>
    <dgm:pt modelId="{D0F6445F-8006-488C-BE89-F214FF5D2346}" type="pres">
      <dgm:prSet presAssocID="{A2E2AF95-74AF-4AC2-BA62-6A962CC0822D}" presName="sibTrans" presStyleLbl="sibTrans1D1" presStyleIdx="1" presStyleCnt="5"/>
      <dgm:spPr/>
      <dgm:t>
        <a:bodyPr/>
        <a:lstStyle/>
        <a:p>
          <a:endParaRPr lang="es-CL"/>
        </a:p>
      </dgm:t>
    </dgm:pt>
    <dgm:pt modelId="{65F46FAA-DD07-4375-9862-BCB4E1EF0EF9}" type="pres">
      <dgm:prSet presAssocID="{18A473CA-3D4B-48E3-B590-B2CD1FC9F747}" presName="node" presStyleLbl="node1" presStyleIdx="2" presStyleCnt="5" custRadScaleRad="95070" custRadScaleInc="3760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4AE421A1-AB0D-4623-8E12-8D2568D43B1B}" type="pres">
      <dgm:prSet presAssocID="{18A473CA-3D4B-48E3-B590-B2CD1FC9F747}" presName="spNode" presStyleCnt="0"/>
      <dgm:spPr/>
    </dgm:pt>
    <dgm:pt modelId="{B2DB797D-F55E-484E-A497-384785D0D32C}" type="pres">
      <dgm:prSet presAssocID="{F861F5C6-634E-40AE-B064-11ADFDBEA2A1}" presName="sibTrans" presStyleLbl="sibTrans1D1" presStyleIdx="2" presStyleCnt="5"/>
      <dgm:spPr/>
      <dgm:t>
        <a:bodyPr/>
        <a:lstStyle/>
        <a:p>
          <a:endParaRPr lang="es-CL"/>
        </a:p>
      </dgm:t>
    </dgm:pt>
    <dgm:pt modelId="{5B49F628-CE63-4783-ABDE-03829811E3DB}" type="pres">
      <dgm:prSet presAssocID="{347E5B5B-C6ED-49CB-B635-2667C203E47C}" presName="node" presStyleLbl="node1" presStyleIdx="3" presStyleCnt="5" custRadScaleRad="94988" custRadScaleInc="-4053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9B88E827-CAE4-4F11-87AA-9FBFF91BFD0A}" type="pres">
      <dgm:prSet presAssocID="{347E5B5B-C6ED-49CB-B635-2667C203E47C}" presName="spNode" presStyleCnt="0"/>
      <dgm:spPr/>
    </dgm:pt>
    <dgm:pt modelId="{EBBB4D7B-6F2E-490D-BDDF-6B19657BE3E0}" type="pres">
      <dgm:prSet presAssocID="{0C3DED0E-7CFA-4886-A512-004D170D1AB7}" presName="sibTrans" presStyleLbl="sibTrans1D1" presStyleIdx="3" presStyleCnt="5"/>
      <dgm:spPr/>
      <dgm:t>
        <a:bodyPr/>
        <a:lstStyle/>
        <a:p>
          <a:endParaRPr lang="es-CL"/>
        </a:p>
      </dgm:t>
    </dgm:pt>
    <dgm:pt modelId="{7CDF45C0-F847-4444-B1C3-63AF4FEC80AE}" type="pres">
      <dgm:prSet presAssocID="{339CF8CA-A574-4E46-940E-D46D331A05B4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8CEB8A61-BA84-41A9-9B5B-70EFBE220623}" type="pres">
      <dgm:prSet presAssocID="{339CF8CA-A574-4E46-940E-D46D331A05B4}" presName="spNode" presStyleCnt="0"/>
      <dgm:spPr/>
    </dgm:pt>
    <dgm:pt modelId="{79FFD362-CDB7-4DAC-AE1A-C77336F5E280}" type="pres">
      <dgm:prSet presAssocID="{BF8E6DC5-EA50-45ED-AAF8-F2D3FD0F0447}" presName="sibTrans" presStyleLbl="sibTrans1D1" presStyleIdx="4" presStyleCnt="5"/>
      <dgm:spPr/>
      <dgm:t>
        <a:bodyPr/>
        <a:lstStyle/>
        <a:p>
          <a:endParaRPr lang="es-CL"/>
        </a:p>
      </dgm:t>
    </dgm:pt>
  </dgm:ptLst>
  <dgm:cxnLst>
    <dgm:cxn modelId="{10DB2EFC-DFAF-44FD-B682-6A5161E4C4AB}" srcId="{F9FC2A28-2BD2-4AA0-9566-BA5234024AFE}" destId="{18A473CA-3D4B-48E3-B590-B2CD1FC9F747}" srcOrd="2" destOrd="0" parTransId="{17267338-4600-4B3E-8458-A645DE5B5970}" sibTransId="{F861F5C6-634E-40AE-B064-11ADFDBEA2A1}"/>
    <dgm:cxn modelId="{C67D856E-A36A-4507-A9DA-9EE009A1A59B}" srcId="{F9FC2A28-2BD2-4AA0-9566-BA5234024AFE}" destId="{AA396AEA-E660-4DC6-9F3A-BF8A1C533C61}" srcOrd="1" destOrd="0" parTransId="{2578686B-C76C-4E8F-9B1E-E9F4E6320AE1}" sibTransId="{A2E2AF95-74AF-4AC2-BA62-6A962CC0822D}"/>
    <dgm:cxn modelId="{55220B3A-393A-44E9-8CAB-33E7BE157ACE}" type="presOf" srcId="{F861F5C6-634E-40AE-B064-11ADFDBEA2A1}" destId="{B2DB797D-F55E-484E-A497-384785D0D32C}" srcOrd="0" destOrd="0" presId="urn:microsoft.com/office/officeart/2005/8/layout/cycle6"/>
    <dgm:cxn modelId="{36D7CCCD-5F66-4C22-8891-ACB6DABDCF62}" type="presOf" srcId="{AA396AEA-E660-4DC6-9F3A-BF8A1C533C61}" destId="{12030984-15A6-4666-B5F0-AD76870FC9CF}" srcOrd="0" destOrd="0" presId="urn:microsoft.com/office/officeart/2005/8/layout/cycle6"/>
    <dgm:cxn modelId="{B7C10AFE-B715-47D1-B39C-DCF08DCB6378}" type="presOf" srcId="{2299E1BF-F04E-40ED-A21A-82E4F7609F53}" destId="{FB1DA2F3-B758-4C22-AFD0-BE6879A3BD9A}" srcOrd="0" destOrd="0" presId="urn:microsoft.com/office/officeart/2005/8/layout/cycle6"/>
    <dgm:cxn modelId="{0672BA70-31FE-4848-80CE-B627D4145129}" srcId="{F9FC2A28-2BD2-4AA0-9566-BA5234024AFE}" destId="{339CF8CA-A574-4E46-940E-D46D331A05B4}" srcOrd="4" destOrd="0" parTransId="{2DBE5799-A7BE-4403-9513-5AA9A0566500}" sibTransId="{BF8E6DC5-EA50-45ED-AAF8-F2D3FD0F0447}"/>
    <dgm:cxn modelId="{F64757F3-C973-4D4C-B7ED-74936FE5FE8D}" type="presOf" srcId="{EC043D8D-D716-42EA-89D8-07F9C94369BA}" destId="{D47BF4D6-2873-48FF-BAF5-A45FE5A92D6D}" srcOrd="0" destOrd="0" presId="urn:microsoft.com/office/officeart/2005/8/layout/cycle6"/>
    <dgm:cxn modelId="{8E8914B8-0579-4A6B-B1AA-15EF49E64E3F}" type="presOf" srcId="{347E5B5B-C6ED-49CB-B635-2667C203E47C}" destId="{5B49F628-CE63-4783-ABDE-03829811E3DB}" srcOrd="0" destOrd="0" presId="urn:microsoft.com/office/officeart/2005/8/layout/cycle6"/>
    <dgm:cxn modelId="{6DE7CE5A-7DEC-4A7A-84B2-1335F3CB568D}" type="presOf" srcId="{0C3DED0E-7CFA-4886-A512-004D170D1AB7}" destId="{EBBB4D7B-6F2E-490D-BDDF-6B19657BE3E0}" srcOrd="0" destOrd="0" presId="urn:microsoft.com/office/officeart/2005/8/layout/cycle6"/>
    <dgm:cxn modelId="{C633992A-99EE-4F53-9516-0D550CA7E93A}" type="presOf" srcId="{A2E2AF95-74AF-4AC2-BA62-6A962CC0822D}" destId="{D0F6445F-8006-488C-BE89-F214FF5D2346}" srcOrd="0" destOrd="0" presId="urn:microsoft.com/office/officeart/2005/8/layout/cycle6"/>
    <dgm:cxn modelId="{841C916B-ED6F-43C8-AE07-E1D254D2AEF4}" type="presOf" srcId="{339CF8CA-A574-4E46-940E-D46D331A05B4}" destId="{7CDF45C0-F847-4444-B1C3-63AF4FEC80AE}" srcOrd="0" destOrd="0" presId="urn:microsoft.com/office/officeart/2005/8/layout/cycle6"/>
    <dgm:cxn modelId="{D6DA47F3-E2E5-41A7-9573-90BE87E7CEB6}" type="presOf" srcId="{18A473CA-3D4B-48E3-B590-B2CD1FC9F747}" destId="{65F46FAA-DD07-4375-9862-BCB4E1EF0EF9}" srcOrd="0" destOrd="0" presId="urn:microsoft.com/office/officeart/2005/8/layout/cycle6"/>
    <dgm:cxn modelId="{F6013F16-4476-4077-88F7-ACB7D68E7681}" srcId="{F9FC2A28-2BD2-4AA0-9566-BA5234024AFE}" destId="{347E5B5B-C6ED-49CB-B635-2667C203E47C}" srcOrd="3" destOrd="0" parTransId="{7B9864B9-6017-4325-9F4F-B3F3DAD88937}" sibTransId="{0C3DED0E-7CFA-4886-A512-004D170D1AB7}"/>
    <dgm:cxn modelId="{DA9572AA-CD56-45A6-ADCF-0DAB1D160E29}" type="presOf" srcId="{BF8E6DC5-EA50-45ED-AAF8-F2D3FD0F0447}" destId="{79FFD362-CDB7-4DAC-AE1A-C77336F5E280}" srcOrd="0" destOrd="0" presId="urn:microsoft.com/office/officeart/2005/8/layout/cycle6"/>
    <dgm:cxn modelId="{EDC3274A-B101-4DFB-9F23-E1957098E347}" type="presOf" srcId="{F9FC2A28-2BD2-4AA0-9566-BA5234024AFE}" destId="{78C67EEB-0603-44A5-9917-BD2C81C6E702}" srcOrd="0" destOrd="0" presId="urn:microsoft.com/office/officeart/2005/8/layout/cycle6"/>
    <dgm:cxn modelId="{310C5C8B-24F1-4DD1-8415-3DA3E0FF7B33}" srcId="{F9FC2A28-2BD2-4AA0-9566-BA5234024AFE}" destId="{2299E1BF-F04E-40ED-A21A-82E4F7609F53}" srcOrd="0" destOrd="0" parTransId="{9C684E8E-907B-42D2-B93F-52211508D6EF}" sibTransId="{EC043D8D-D716-42EA-89D8-07F9C94369BA}"/>
    <dgm:cxn modelId="{293F5F4F-36C4-44AC-9C90-990A5C292C75}" type="presParOf" srcId="{78C67EEB-0603-44A5-9917-BD2C81C6E702}" destId="{FB1DA2F3-B758-4C22-AFD0-BE6879A3BD9A}" srcOrd="0" destOrd="0" presId="urn:microsoft.com/office/officeart/2005/8/layout/cycle6"/>
    <dgm:cxn modelId="{F77F663E-43AF-4E62-8EC9-1BF29791A691}" type="presParOf" srcId="{78C67EEB-0603-44A5-9917-BD2C81C6E702}" destId="{318DF8CE-BB7F-4B1D-8873-BA5468E56D0D}" srcOrd="1" destOrd="0" presId="urn:microsoft.com/office/officeart/2005/8/layout/cycle6"/>
    <dgm:cxn modelId="{ABF405FB-4F14-410E-A897-F43D602E8D50}" type="presParOf" srcId="{78C67EEB-0603-44A5-9917-BD2C81C6E702}" destId="{D47BF4D6-2873-48FF-BAF5-A45FE5A92D6D}" srcOrd="2" destOrd="0" presId="urn:microsoft.com/office/officeart/2005/8/layout/cycle6"/>
    <dgm:cxn modelId="{9C4E91D1-29BE-49F4-B0F8-8DBC60074913}" type="presParOf" srcId="{78C67EEB-0603-44A5-9917-BD2C81C6E702}" destId="{12030984-15A6-4666-B5F0-AD76870FC9CF}" srcOrd="3" destOrd="0" presId="urn:microsoft.com/office/officeart/2005/8/layout/cycle6"/>
    <dgm:cxn modelId="{97ABDF98-FC13-4F01-936A-CBC70F3D1619}" type="presParOf" srcId="{78C67EEB-0603-44A5-9917-BD2C81C6E702}" destId="{0793D89A-CF59-48CC-9072-7EC677927EF7}" srcOrd="4" destOrd="0" presId="urn:microsoft.com/office/officeart/2005/8/layout/cycle6"/>
    <dgm:cxn modelId="{EB0EEE2A-539E-4557-92B4-EED089B9EF17}" type="presParOf" srcId="{78C67EEB-0603-44A5-9917-BD2C81C6E702}" destId="{D0F6445F-8006-488C-BE89-F214FF5D2346}" srcOrd="5" destOrd="0" presId="urn:microsoft.com/office/officeart/2005/8/layout/cycle6"/>
    <dgm:cxn modelId="{3A875703-DF9F-4692-8D21-99BCFE5AC60A}" type="presParOf" srcId="{78C67EEB-0603-44A5-9917-BD2C81C6E702}" destId="{65F46FAA-DD07-4375-9862-BCB4E1EF0EF9}" srcOrd="6" destOrd="0" presId="urn:microsoft.com/office/officeart/2005/8/layout/cycle6"/>
    <dgm:cxn modelId="{2759F84C-D682-4C6B-8B37-D1E0CC6F18AD}" type="presParOf" srcId="{78C67EEB-0603-44A5-9917-BD2C81C6E702}" destId="{4AE421A1-AB0D-4623-8E12-8D2568D43B1B}" srcOrd="7" destOrd="0" presId="urn:microsoft.com/office/officeart/2005/8/layout/cycle6"/>
    <dgm:cxn modelId="{A50C4E36-1D7A-419C-8906-EF6FAFF35FBE}" type="presParOf" srcId="{78C67EEB-0603-44A5-9917-BD2C81C6E702}" destId="{B2DB797D-F55E-484E-A497-384785D0D32C}" srcOrd="8" destOrd="0" presId="urn:microsoft.com/office/officeart/2005/8/layout/cycle6"/>
    <dgm:cxn modelId="{D9EB951C-4EC9-497C-8BC0-E66C3283A3D6}" type="presParOf" srcId="{78C67EEB-0603-44A5-9917-BD2C81C6E702}" destId="{5B49F628-CE63-4783-ABDE-03829811E3DB}" srcOrd="9" destOrd="0" presId="urn:microsoft.com/office/officeart/2005/8/layout/cycle6"/>
    <dgm:cxn modelId="{6F4264BB-D57C-4478-87B1-3CA031174C82}" type="presParOf" srcId="{78C67EEB-0603-44A5-9917-BD2C81C6E702}" destId="{9B88E827-CAE4-4F11-87AA-9FBFF91BFD0A}" srcOrd="10" destOrd="0" presId="urn:microsoft.com/office/officeart/2005/8/layout/cycle6"/>
    <dgm:cxn modelId="{B899AFAD-4508-4E29-8A01-1B72C25E0052}" type="presParOf" srcId="{78C67EEB-0603-44A5-9917-BD2C81C6E702}" destId="{EBBB4D7B-6F2E-490D-BDDF-6B19657BE3E0}" srcOrd="11" destOrd="0" presId="urn:microsoft.com/office/officeart/2005/8/layout/cycle6"/>
    <dgm:cxn modelId="{2C7F42E5-0026-44F6-A2E6-28E113793F43}" type="presParOf" srcId="{78C67EEB-0603-44A5-9917-BD2C81C6E702}" destId="{7CDF45C0-F847-4444-B1C3-63AF4FEC80AE}" srcOrd="12" destOrd="0" presId="urn:microsoft.com/office/officeart/2005/8/layout/cycle6"/>
    <dgm:cxn modelId="{EDF71D1B-C430-44F8-83E6-A1AF1E85D520}" type="presParOf" srcId="{78C67EEB-0603-44A5-9917-BD2C81C6E702}" destId="{8CEB8A61-BA84-41A9-9B5B-70EFBE220623}" srcOrd="13" destOrd="0" presId="urn:microsoft.com/office/officeart/2005/8/layout/cycle6"/>
    <dgm:cxn modelId="{ECFA6760-9548-4F8C-A6F2-128DEFEA97A1}" type="presParOf" srcId="{78C67EEB-0603-44A5-9917-BD2C81C6E702}" destId="{79FFD362-CDB7-4DAC-AE1A-C77336F5E280}" srcOrd="14" destOrd="0" presId="urn:microsoft.com/office/officeart/2005/8/layout/cycle6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AA82F8F5-172B-493D-AA97-8A15AC4AD193}" type="doc">
      <dgm:prSet loTypeId="urn:microsoft.com/office/officeart/2005/8/layout/hierarchy2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CL"/>
        </a:p>
      </dgm:t>
    </dgm:pt>
    <dgm:pt modelId="{5BC8027F-8FFC-413C-BC63-A0A6E42D769F}">
      <dgm:prSet phldrT="[Texto]"/>
      <dgm:spPr>
        <a:solidFill>
          <a:srgbClr val="002060"/>
        </a:solidFill>
        <a:scene3d>
          <a:camera prst="orthographicFront"/>
          <a:lightRig rig="threePt" dir="t"/>
        </a:scene3d>
        <a:sp3d>
          <a:bevelT w="114300" prst="artDeco"/>
        </a:sp3d>
      </dgm:spPr>
      <dgm:t>
        <a:bodyPr/>
        <a:lstStyle/>
        <a:p>
          <a:r>
            <a:rPr lang="es-CL" b="1" i="1" dirty="0" smtClean="0">
              <a:latin typeface="Calibri" panose="020F0502020204030204" pitchFamily="34" charset="0"/>
            </a:rPr>
            <a:t>“Acciones </a:t>
          </a:r>
        </a:p>
        <a:p>
          <a:r>
            <a:rPr lang="es-CL" b="1" i="1" dirty="0" smtClean="0">
              <a:latin typeface="Calibri" panose="020F0502020204030204" pitchFamily="34" charset="0"/>
            </a:rPr>
            <a:t>Judiciales”</a:t>
          </a:r>
          <a:endParaRPr lang="es-CL" b="1" i="1" dirty="0">
            <a:latin typeface="Calibri" panose="020F0502020204030204" pitchFamily="34" charset="0"/>
          </a:endParaRPr>
        </a:p>
      </dgm:t>
    </dgm:pt>
    <dgm:pt modelId="{91031974-EA63-4EF2-8186-5BC76B09403C}" type="parTrans" cxnId="{E8B2C6D0-6614-4AC7-94E6-C9055CBEEDE9}">
      <dgm:prSet/>
      <dgm:spPr/>
      <dgm:t>
        <a:bodyPr/>
        <a:lstStyle/>
        <a:p>
          <a:endParaRPr lang="es-CL" b="1">
            <a:latin typeface="Calibri" panose="020F0502020204030204" pitchFamily="34" charset="0"/>
          </a:endParaRPr>
        </a:p>
      </dgm:t>
    </dgm:pt>
    <dgm:pt modelId="{CC53C7FC-0836-403F-AF0C-CEC0D0781687}" type="sibTrans" cxnId="{E8B2C6D0-6614-4AC7-94E6-C9055CBEEDE9}">
      <dgm:prSet/>
      <dgm:spPr/>
      <dgm:t>
        <a:bodyPr/>
        <a:lstStyle/>
        <a:p>
          <a:endParaRPr lang="es-CL" b="1">
            <a:latin typeface="Calibri" panose="020F0502020204030204" pitchFamily="34" charset="0"/>
          </a:endParaRPr>
        </a:p>
      </dgm:t>
    </dgm:pt>
    <dgm:pt modelId="{62D79607-927E-4775-A4AE-5CC6DE070844}">
      <dgm:prSet phldrT="[Texto]"/>
      <dgm:spPr>
        <a:solidFill>
          <a:srgbClr val="7030A0"/>
        </a:solidFill>
        <a:scene3d>
          <a:camera prst="orthographicFront"/>
          <a:lightRig rig="threePt" dir="t"/>
        </a:scene3d>
        <a:sp3d>
          <a:bevelT w="114300" prst="artDeco"/>
        </a:sp3d>
      </dgm:spPr>
      <dgm:t>
        <a:bodyPr/>
        <a:lstStyle/>
        <a:p>
          <a:r>
            <a:rPr lang="es-CL" b="1" dirty="0" smtClean="0">
              <a:latin typeface="Calibri" panose="020F0502020204030204" pitchFamily="34" charset="0"/>
            </a:rPr>
            <a:t>CIVIL</a:t>
          </a:r>
          <a:endParaRPr lang="es-CL" b="1" dirty="0">
            <a:latin typeface="Calibri" panose="020F0502020204030204" pitchFamily="34" charset="0"/>
          </a:endParaRPr>
        </a:p>
      </dgm:t>
    </dgm:pt>
    <dgm:pt modelId="{969A696E-13EF-471D-92AE-2EF49D1764A7}" type="parTrans" cxnId="{8E3084CD-025F-4AF6-9C0E-E74A8347CDD6}">
      <dgm:prSet/>
      <dgm:spPr>
        <a:scene3d>
          <a:camera prst="orthographicFront"/>
          <a:lightRig rig="threePt" dir="t"/>
        </a:scene3d>
        <a:sp3d>
          <a:bevelT w="114300" prst="artDeco"/>
        </a:sp3d>
      </dgm:spPr>
      <dgm:t>
        <a:bodyPr/>
        <a:lstStyle/>
        <a:p>
          <a:endParaRPr lang="es-CL" b="1">
            <a:latin typeface="Calibri" panose="020F0502020204030204" pitchFamily="34" charset="0"/>
          </a:endParaRPr>
        </a:p>
      </dgm:t>
    </dgm:pt>
    <dgm:pt modelId="{434E91F9-D92B-4659-9248-3426AE97384D}" type="sibTrans" cxnId="{8E3084CD-025F-4AF6-9C0E-E74A8347CDD6}">
      <dgm:prSet/>
      <dgm:spPr/>
      <dgm:t>
        <a:bodyPr/>
        <a:lstStyle/>
        <a:p>
          <a:endParaRPr lang="es-CL" b="1">
            <a:latin typeface="Calibri" panose="020F0502020204030204" pitchFamily="34" charset="0"/>
          </a:endParaRPr>
        </a:p>
      </dgm:t>
    </dgm:pt>
    <dgm:pt modelId="{B9F623CD-D69F-43C5-BF99-277DE19D2078}">
      <dgm:prSet phldrT="[Texto]"/>
      <dgm:spPr>
        <a:solidFill>
          <a:srgbClr val="7030A0"/>
        </a:solidFill>
        <a:scene3d>
          <a:camera prst="orthographicFront"/>
          <a:lightRig rig="threePt" dir="t"/>
        </a:scene3d>
        <a:sp3d>
          <a:bevelT w="114300" prst="artDeco"/>
        </a:sp3d>
      </dgm:spPr>
      <dgm:t>
        <a:bodyPr/>
        <a:lstStyle/>
        <a:p>
          <a:r>
            <a:rPr lang="es-CL" b="1" dirty="0" smtClean="0">
              <a:latin typeface="Calibri" panose="020F0502020204030204" pitchFamily="34" charset="0"/>
            </a:rPr>
            <a:t>PENAL</a:t>
          </a:r>
          <a:endParaRPr lang="es-CL" b="1" dirty="0">
            <a:latin typeface="Calibri" panose="020F0502020204030204" pitchFamily="34" charset="0"/>
          </a:endParaRPr>
        </a:p>
      </dgm:t>
    </dgm:pt>
    <dgm:pt modelId="{1114F2F8-7695-477B-B07B-10F9299F77D4}" type="parTrans" cxnId="{A6723C72-6B1D-40CE-ABDC-4916E5EC62C3}">
      <dgm:prSet/>
      <dgm:spPr>
        <a:scene3d>
          <a:camera prst="orthographicFront"/>
          <a:lightRig rig="threePt" dir="t"/>
        </a:scene3d>
        <a:sp3d>
          <a:bevelT w="114300" prst="artDeco"/>
        </a:sp3d>
      </dgm:spPr>
      <dgm:t>
        <a:bodyPr/>
        <a:lstStyle/>
        <a:p>
          <a:endParaRPr lang="es-CL" b="1">
            <a:latin typeface="Calibri" panose="020F0502020204030204" pitchFamily="34" charset="0"/>
          </a:endParaRPr>
        </a:p>
      </dgm:t>
    </dgm:pt>
    <dgm:pt modelId="{0E978DF7-0193-45CB-BB66-9ED748239FED}" type="sibTrans" cxnId="{A6723C72-6B1D-40CE-ABDC-4916E5EC62C3}">
      <dgm:prSet/>
      <dgm:spPr/>
      <dgm:t>
        <a:bodyPr/>
        <a:lstStyle/>
        <a:p>
          <a:endParaRPr lang="es-CL" b="1">
            <a:latin typeface="Calibri" panose="020F0502020204030204" pitchFamily="34" charset="0"/>
          </a:endParaRPr>
        </a:p>
      </dgm:t>
    </dgm:pt>
    <dgm:pt modelId="{85B7BDF8-70A7-403E-BCA5-44CF6B27CE00}" type="pres">
      <dgm:prSet presAssocID="{AA82F8F5-172B-493D-AA97-8A15AC4AD193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s-CL"/>
        </a:p>
      </dgm:t>
    </dgm:pt>
    <dgm:pt modelId="{2DA792F0-F5D8-489B-B0EC-29E5DF6A9ED1}" type="pres">
      <dgm:prSet presAssocID="{5BC8027F-8FFC-413C-BC63-A0A6E42D769F}" presName="root1" presStyleCnt="0"/>
      <dgm:spPr>
        <a:scene3d>
          <a:camera prst="orthographicFront"/>
          <a:lightRig rig="threePt" dir="t"/>
        </a:scene3d>
        <a:sp3d>
          <a:bevelT w="114300" prst="artDeco"/>
        </a:sp3d>
      </dgm:spPr>
    </dgm:pt>
    <dgm:pt modelId="{1963A63B-34EF-4DB8-85CB-6C0F40BBEE73}" type="pres">
      <dgm:prSet presAssocID="{5BC8027F-8FFC-413C-BC63-A0A6E42D769F}" presName="LevelOneTextNod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s-CL"/>
        </a:p>
      </dgm:t>
    </dgm:pt>
    <dgm:pt modelId="{871576A6-9E3C-4594-9BBE-65859B889934}" type="pres">
      <dgm:prSet presAssocID="{5BC8027F-8FFC-413C-BC63-A0A6E42D769F}" presName="level2hierChild" presStyleCnt="0"/>
      <dgm:spPr>
        <a:scene3d>
          <a:camera prst="orthographicFront"/>
          <a:lightRig rig="threePt" dir="t"/>
        </a:scene3d>
        <a:sp3d>
          <a:bevelT w="114300" prst="artDeco"/>
        </a:sp3d>
      </dgm:spPr>
    </dgm:pt>
    <dgm:pt modelId="{1345A4C1-575F-4A2B-A921-F82154055C08}" type="pres">
      <dgm:prSet presAssocID="{969A696E-13EF-471D-92AE-2EF49D1764A7}" presName="conn2-1" presStyleLbl="parChTrans1D2" presStyleIdx="0" presStyleCnt="2"/>
      <dgm:spPr/>
      <dgm:t>
        <a:bodyPr/>
        <a:lstStyle/>
        <a:p>
          <a:endParaRPr lang="es-CL"/>
        </a:p>
      </dgm:t>
    </dgm:pt>
    <dgm:pt modelId="{55D95A9F-5019-497F-B5C4-0ED59D39837C}" type="pres">
      <dgm:prSet presAssocID="{969A696E-13EF-471D-92AE-2EF49D1764A7}" presName="connTx" presStyleLbl="parChTrans1D2" presStyleIdx="0" presStyleCnt="2"/>
      <dgm:spPr/>
      <dgm:t>
        <a:bodyPr/>
        <a:lstStyle/>
        <a:p>
          <a:endParaRPr lang="es-CL"/>
        </a:p>
      </dgm:t>
    </dgm:pt>
    <dgm:pt modelId="{016E2FA3-3BBD-4136-A4D5-25C1D776EDB5}" type="pres">
      <dgm:prSet presAssocID="{62D79607-927E-4775-A4AE-5CC6DE070844}" presName="root2" presStyleCnt="0"/>
      <dgm:spPr>
        <a:scene3d>
          <a:camera prst="orthographicFront"/>
          <a:lightRig rig="threePt" dir="t"/>
        </a:scene3d>
        <a:sp3d>
          <a:bevelT w="114300" prst="artDeco"/>
        </a:sp3d>
      </dgm:spPr>
    </dgm:pt>
    <dgm:pt modelId="{D5CF9FDD-C137-40F1-B8C2-70A86F5BF47F}" type="pres">
      <dgm:prSet presAssocID="{62D79607-927E-4775-A4AE-5CC6DE070844}" presName="LevelTwoTextNode" presStyleLbl="node2" presStyleIdx="0" presStyleCnt="2">
        <dgm:presLayoutVars>
          <dgm:chPref val="3"/>
        </dgm:presLayoutVars>
      </dgm:prSet>
      <dgm:spPr/>
      <dgm:t>
        <a:bodyPr/>
        <a:lstStyle/>
        <a:p>
          <a:endParaRPr lang="es-CL"/>
        </a:p>
      </dgm:t>
    </dgm:pt>
    <dgm:pt modelId="{AABC39A9-2963-4CFD-BDE8-7C407CF46989}" type="pres">
      <dgm:prSet presAssocID="{62D79607-927E-4775-A4AE-5CC6DE070844}" presName="level3hierChild" presStyleCnt="0"/>
      <dgm:spPr>
        <a:scene3d>
          <a:camera prst="orthographicFront"/>
          <a:lightRig rig="threePt" dir="t"/>
        </a:scene3d>
        <a:sp3d>
          <a:bevelT w="114300" prst="artDeco"/>
        </a:sp3d>
      </dgm:spPr>
    </dgm:pt>
    <dgm:pt modelId="{36113237-297D-4E60-A373-A379B6614FF6}" type="pres">
      <dgm:prSet presAssocID="{1114F2F8-7695-477B-B07B-10F9299F77D4}" presName="conn2-1" presStyleLbl="parChTrans1D2" presStyleIdx="1" presStyleCnt="2"/>
      <dgm:spPr/>
      <dgm:t>
        <a:bodyPr/>
        <a:lstStyle/>
        <a:p>
          <a:endParaRPr lang="es-CL"/>
        </a:p>
      </dgm:t>
    </dgm:pt>
    <dgm:pt modelId="{85EDF7DB-2C74-4828-856F-63DF918812E6}" type="pres">
      <dgm:prSet presAssocID="{1114F2F8-7695-477B-B07B-10F9299F77D4}" presName="connTx" presStyleLbl="parChTrans1D2" presStyleIdx="1" presStyleCnt="2"/>
      <dgm:spPr/>
      <dgm:t>
        <a:bodyPr/>
        <a:lstStyle/>
        <a:p>
          <a:endParaRPr lang="es-CL"/>
        </a:p>
      </dgm:t>
    </dgm:pt>
    <dgm:pt modelId="{DC66838D-11E8-4D42-93E8-BBE9B2DE8654}" type="pres">
      <dgm:prSet presAssocID="{B9F623CD-D69F-43C5-BF99-277DE19D2078}" presName="root2" presStyleCnt="0"/>
      <dgm:spPr>
        <a:scene3d>
          <a:camera prst="orthographicFront"/>
          <a:lightRig rig="threePt" dir="t"/>
        </a:scene3d>
        <a:sp3d>
          <a:bevelT w="114300" prst="artDeco"/>
        </a:sp3d>
      </dgm:spPr>
    </dgm:pt>
    <dgm:pt modelId="{B21B4B53-3F69-41C4-B4CE-C28B118D7F15}" type="pres">
      <dgm:prSet presAssocID="{B9F623CD-D69F-43C5-BF99-277DE19D2078}" presName="LevelTwoTextNode" presStyleLbl="node2" presStyleIdx="1" presStyleCnt="2">
        <dgm:presLayoutVars>
          <dgm:chPref val="3"/>
        </dgm:presLayoutVars>
      </dgm:prSet>
      <dgm:spPr/>
      <dgm:t>
        <a:bodyPr/>
        <a:lstStyle/>
        <a:p>
          <a:endParaRPr lang="es-CL"/>
        </a:p>
      </dgm:t>
    </dgm:pt>
    <dgm:pt modelId="{DB111308-37FA-4449-95D5-98DDBB5FEFAC}" type="pres">
      <dgm:prSet presAssocID="{B9F623CD-D69F-43C5-BF99-277DE19D2078}" presName="level3hierChild" presStyleCnt="0"/>
      <dgm:spPr>
        <a:scene3d>
          <a:camera prst="orthographicFront"/>
          <a:lightRig rig="threePt" dir="t"/>
        </a:scene3d>
        <a:sp3d>
          <a:bevelT w="114300" prst="artDeco"/>
        </a:sp3d>
      </dgm:spPr>
    </dgm:pt>
  </dgm:ptLst>
  <dgm:cxnLst>
    <dgm:cxn modelId="{E8B2C6D0-6614-4AC7-94E6-C9055CBEEDE9}" srcId="{AA82F8F5-172B-493D-AA97-8A15AC4AD193}" destId="{5BC8027F-8FFC-413C-BC63-A0A6E42D769F}" srcOrd="0" destOrd="0" parTransId="{91031974-EA63-4EF2-8186-5BC76B09403C}" sibTransId="{CC53C7FC-0836-403F-AF0C-CEC0D0781687}"/>
    <dgm:cxn modelId="{73A7B86F-E254-499B-B5A2-F0197D70E47A}" type="presOf" srcId="{B9F623CD-D69F-43C5-BF99-277DE19D2078}" destId="{B21B4B53-3F69-41C4-B4CE-C28B118D7F15}" srcOrd="0" destOrd="0" presId="urn:microsoft.com/office/officeart/2005/8/layout/hierarchy2"/>
    <dgm:cxn modelId="{118350AD-3703-4CD0-B177-DF8B9E4CB3B5}" type="presOf" srcId="{1114F2F8-7695-477B-B07B-10F9299F77D4}" destId="{85EDF7DB-2C74-4828-856F-63DF918812E6}" srcOrd="1" destOrd="0" presId="urn:microsoft.com/office/officeart/2005/8/layout/hierarchy2"/>
    <dgm:cxn modelId="{A6723C72-6B1D-40CE-ABDC-4916E5EC62C3}" srcId="{5BC8027F-8FFC-413C-BC63-A0A6E42D769F}" destId="{B9F623CD-D69F-43C5-BF99-277DE19D2078}" srcOrd="1" destOrd="0" parTransId="{1114F2F8-7695-477B-B07B-10F9299F77D4}" sibTransId="{0E978DF7-0193-45CB-BB66-9ED748239FED}"/>
    <dgm:cxn modelId="{C5E8EB1B-8939-42DE-9127-18BB483AE415}" type="presOf" srcId="{62D79607-927E-4775-A4AE-5CC6DE070844}" destId="{D5CF9FDD-C137-40F1-B8C2-70A86F5BF47F}" srcOrd="0" destOrd="0" presId="urn:microsoft.com/office/officeart/2005/8/layout/hierarchy2"/>
    <dgm:cxn modelId="{BED95A2B-6E8C-47DD-B858-2270C2808A10}" type="presOf" srcId="{AA82F8F5-172B-493D-AA97-8A15AC4AD193}" destId="{85B7BDF8-70A7-403E-BCA5-44CF6B27CE00}" srcOrd="0" destOrd="0" presId="urn:microsoft.com/office/officeart/2005/8/layout/hierarchy2"/>
    <dgm:cxn modelId="{A7060B1D-A234-4B41-ADB4-E36949064642}" type="presOf" srcId="{969A696E-13EF-471D-92AE-2EF49D1764A7}" destId="{55D95A9F-5019-497F-B5C4-0ED59D39837C}" srcOrd="1" destOrd="0" presId="urn:microsoft.com/office/officeart/2005/8/layout/hierarchy2"/>
    <dgm:cxn modelId="{8E3084CD-025F-4AF6-9C0E-E74A8347CDD6}" srcId="{5BC8027F-8FFC-413C-BC63-A0A6E42D769F}" destId="{62D79607-927E-4775-A4AE-5CC6DE070844}" srcOrd="0" destOrd="0" parTransId="{969A696E-13EF-471D-92AE-2EF49D1764A7}" sibTransId="{434E91F9-D92B-4659-9248-3426AE97384D}"/>
    <dgm:cxn modelId="{F7994724-AC28-4CC1-8150-6950B75A298B}" type="presOf" srcId="{969A696E-13EF-471D-92AE-2EF49D1764A7}" destId="{1345A4C1-575F-4A2B-A921-F82154055C08}" srcOrd="0" destOrd="0" presId="urn:microsoft.com/office/officeart/2005/8/layout/hierarchy2"/>
    <dgm:cxn modelId="{96BED9DF-31FC-4A37-920C-9409FEBCCBC0}" type="presOf" srcId="{1114F2F8-7695-477B-B07B-10F9299F77D4}" destId="{36113237-297D-4E60-A373-A379B6614FF6}" srcOrd="0" destOrd="0" presId="urn:microsoft.com/office/officeart/2005/8/layout/hierarchy2"/>
    <dgm:cxn modelId="{EE40CCA0-9311-4352-A56D-545B65954529}" type="presOf" srcId="{5BC8027F-8FFC-413C-BC63-A0A6E42D769F}" destId="{1963A63B-34EF-4DB8-85CB-6C0F40BBEE73}" srcOrd="0" destOrd="0" presId="urn:microsoft.com/office/officeart/2005/8/layout/hierarchy2"/>
    <dgm:cxn modelId="{75826747-087C-4C28-97DE-B162035D2E18}" type="presParOf" srcId="{85B7BDF8-70A7-403E-BCA5-44CF6B27CE00}" destId="{2DA792F0-F5D8-489B-B0EC-29E5DF6A9ED1}" srcOrd="0" destOrd="0" presId="urn:microsoft.com/office/officeart/2005/8/layout/hierarchy2"/>
    <dgm:cxn modelId="{1FECA6A2-C58C-416F-9D92-F7D151505949}" type="presParOf" srcId="{2DA792F0-F5D8-489B-B0EC-29E5DF6A9ED1}" destId="{1963A63B-34EF-4DB8-85CB-6C0F40BBEE73}" srcOrd="0" destOrd="0" presId="urn:microsoft.com/office/officeart/2005/8/layout/hierarchy2"/>
    <dgm:cxn modelId="{B4B5AF0B-56D5-484F-8B88-CC877D62491D}" type="presParOf" srcId="{2DA792F0-F5D8-489B-B0EC-29E5DF6A9ED1}" destId="{871576A6-9E3C-4594-9BBE-65859B889934}" srcOrd="1" destOrd="0" presId="urn:microsoft.com/office/officeart/2005/8/layout/hierarchy2"/>
    <dgm:cxn modelId="{7ED9B16B-8715-4260-9CE3-D8C45DE787BD}" type="presParOf" srcId="{871576A6-9E3C-4594-9BBE-65859B889934}" destId="{1345A4C1-575F-4A2B-A921-F82154055C08}" srcOrd="0" destOrd="0" presId="urn:microsoft.com/office/officeart/2005/8/layout/hierarchy2"/>
    <dgm:cxn modelId="{4A17D99C-3CE3-4842-993D-9678EEDDC63E}" type="presParOf" srcId="{1345A4C1-575F-4A2B-A921-F82154055C08}" destId="{55D95A9F-5019-497F-B5C4-0ED59D39837C}" srcOrd="0" destOrd="0" presId="urn:microsoft.com/office/officeart/2005/8/layout/hierarchy2"/>
    <dgm:cxn modelId="{4645D9B2-1507-4064-97C9-3A77DDC91A21}" type="presParOf" srcId="{871576A6-9E3C-4594-9BBE-65859B889934}" destId="{016E2FA3-3BBD-4136-A4D5-25C1D776EDB5}" srcOrd="1" destOrd="0" presId="urn:microsoft.com/office/officeart/2005/8/layout/hierarchy2"/>
    <dgm:cxn modelId="{008776D1-F1B1-44EC-8369-C7EDC5CB595F}" type="presParOf" srcId="{016E2FA3-3BBD-4136-A4D5-25C1D776EDB5}" destId="{D5CF9FDD-C137-40F1-B8C2-70A86F5BF47F}" srcOrd="0" destOrd="0" presId="urn:microsoft.com/office/officeart/2005/8/layout/hierarchy2"/>
    <dgm:cxn modelId="{7DA443C1-2255-4C89-A632-3E69B86F24F9}" type="presParOf" srcId="{016E2FA3-3BBD-4136-A4D5-25C1D776EDB5}" destId="{AABC39A9-2963-4CFD-BDE8-7C407CF46989}" srcOrd="1" destOrd="0" presId="urn:microsoft.com/office/officeart/2005/8/layout/hierarchy2"/>
    <dgm:cxn modelId="{03F1F86C-0206-4AC5-9423-593124FD1572}" type="presParOf" srcId="{871576A6-9E3C-4594-9BBE-65859B889934}" destId="{36113237-297D-4E60-A373-A379B6614FF6}" srcOrd="2" destOrd="0" presId="urn:microsoft.com/office/officeart/2005/8/layout/hierarchy2"/>
    <dgm:cxn modelId="{21D7E4C2-4AE3-4868-B6A5-C23D5C82AEEC}" type="presParOf" srcId="{36113237-297D-4E60-A373-A379B6614FF6}" destId="{85EDF7DB-2C74-4828-856F-63DF918812E6}" srcOrd="0" destOrd="0" presId="urn:microsoft.com/office/officeart/2005/8/layout/hierarchy2"/>
    <dgm:cxn modelId="{2342E76D-2E85-4CD9-B834-52ABD347AEB2}" type="presParOf" srcId="{871576A6-9E3C-4594-9BBE-65859B889934}" destId="{DC66838D-11E8-4D42-93E8-BBE9B2DE8654}" srcOrd="3" destOrd="0" presId="urn:microsoft.com/office/officeart/2005/8/layout/hierarchy2"/>
    <dgm:cxn modelId="{39FB278B-D824-4D00-8092-7BCFBE79DF6A}" type="presParOf" srcId="{DC66838D-11E8-4D42-93E8-BBE9B2DE8654}" destId="{B21B4B53-3F69-41C4-B4CE-C28B118D7F15}" srcOrd="0" destOrd="0" presId="urn:microsoft.com/office/officeart/2005/8/layout/hierarchy2"/>
    <dgm:cxn modelId="{0B79FB66-5286-4DFC-8452-AA7C1B942E05}" type="presParOf" srcId="{DC66838D-11E8-4D42-93E8-BBE9B2DE8654}" destId="{DB111308-37FA-4449-95D5-98DDBB5FEFAC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BBA272B5-2298-4A68-A903-26CBADD4F124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</dgm:spPr>
      <dgm:t>
        <a:bodyPr/>
        <a:lstStyle/>
        <a:p>
          <a:endParaRPr lang="es-CL"/>
        </a:p>
      </dgm:t>
    </dgm:pt>
    <dgm:pt modelId="{9135597B-0E05-4EBA-856A-67E1A9D2F40A}">
      <dgm:prSet phldrT="[Texto]" custT="1"/>
      <dgm:spPr>
        <a:ln>
          <a:solidFill>
            <a:schemeClr val="bg2"/>
          </a:solidFill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s-CL" sz="2000" b="1" dirty="0" smtClean="0">
              <a:ln>
                <a:solidFill>
                  <a:schemeClr val="bg2"/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</a:rPr>
            <a:t>- Coordinador</a:t>
          </a:r>
          <a:endParaRPr lang="es-CL" sz="2000" b="1" dirty="0">
            <a:ln>
              <a:solidFill>
                <a:schemeClr val="bg2"/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libri" pitchFamily="34" charset="0"/>
          </a:endParaRPr>
        </a:p>
      </dgm:t>
    </dgm:pt>
    <dgm:pt modelId="{E40DF396-BDD1-4FD0-927B-73D940042400}" type="parTrans" cxnId="{04E9DF71-A313-4300-BE7B-D27F7857F112}">
      <dgm:prSet/>
      <dgm:spPr/>
      <dgm:t>
        <a:bodyPr/>
        <a:lstStyle/>
        <a:p>
          <a:endParaRPr lang="es-CL" sz="1800" b="1">
            <a:latin typeface="Calibri" pitchFamily="34" charset="0"/>
          </a:endParaRPr>
        </a:p>
      </dgm:t>
    </dgm:pt>
    <dgm:pt modelId="{CBA2FEF8-2849-4E05-832C-F4638B45BEAD}" type="sibTrans" cxnId="{04E9DF71-A313-4300-BE7B-D27F7857F112}">
      <dgm:prSet/>
      <dgm:spPr/>
      <dgm:t>
        <a:bodyPr/>
        <a:lstStyle/>
        <a:p>
          <a:endParaRPr lang="es-CL" sz="1800" b="1">
            <a:latin typeface="Calibri" pitchFamily="34" charset="0"/>
          </a:endParaRPr>
        </a:p>
      </dgm:t>
    </dgm:pt>
    <dgm:pt modelId="{A899A043-158E-449C-9F33-0C4AF89D35CF}">
      <dgm:prSet phldrT="[Texto]" custT="1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just"/>
          <a:r>
            <a:rPr lang="es-CL" sz="1400" b="1" dirty="0" smtClean="0">
              <a:latin typeface="Calibri" pitchFamily="34" charset="0"/>
            </a:rPr>
            <a:t>R. Civil</a:t>
          </a:r>
          <a:endParaRPr lang="es-CL" sz="1400" b="1" dirty="0">
            <a:latin typeface="Calibri" pitchFamily="34" charset="0"/>
          </a:endParaRPr>
        </a:p>
      </dgm:t>
    </dgm:pt>
    <dgm:pt modelId="{72B3D9A8-8098-4883-98C6-18A2497F319F}" type="parTrans" cxnId="{0D459858-23D6-44AC-84CE-EE084840E7C6}">
      <dgm:prSet/>
      <dgm:spPr/>
      <dgm:t>
        <a:bodyPr/>
        <a:lstStyle/>
        <a:p>
          <a:endParaRPr lang="es-CL" sz="1800" b="1">
            <a:latin typeface="Calibri" pitchFamily="34" charset="0"/>
          </a:endParaRPr>
        </a:p>
      </dgm:t>
    </dgm:pt>
    <dgm:pt modelId="{8F2F057E-9DE1-402A-8A39-C9D50353CDF7}" type="sibTrans" cxnId="{0D459858-23D6-44AC-84CE-EE084840E7C6}">
      <dgm:prSet/>
      <dgm:spPr/>
      <dgm:t>
        <a:bodyPr/>
        <a:lstStyle/>
        <a:p>
          <a:endParaRPr lang="es-CL" sz="1800" b="1">
            <a:latin typeface="Calibri" pitchFamily="34" charset="0"/>
          </a:endParaRPr>
        </a:p>
      </dgm:t>
    </dgm:pt>
    <dgm:pt modelId="{38F451AD-810A-43CC-B1FE-A8813398D50C}">
      <dgm:prSet phldrT="[Texto]" custT="1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just"/>
          <a:r>
            <a:rPr lang="es-CL" sz="1400" b="1" dirty="0" smtClean="0">
              <a:latin typeface="Calibri" pitchFamily="34" charset="0"/>
            </a:rPr>
            <a:t>R. Infraccional</a:t>
          </a:r>
          <a:endParaRPr lang="es-CL" sz="1400" b="1" dirty="0">
            <a:latin typeface="Calibri" pitchFamily="34" charset="0"/>
          </a:endParaRPr>
        </a:p>
      </dgm:t>
    </dgm:pt>
    <dgm:pt modelId="{203EF61E-715B-4A36-8F82-CBA28923E888}" type="parTrans" cxnId="{0901DD0A-9E5B-4BAF-A155-C36EE19D9371}">
      <dgm:prSet/>
      <dgm:spPr/>
      <dgm:t>
        <a:bodyPr/>
        <a:lstStyle/>
        <a:p>
          <a:endParaRPr lang="es-CL" sz="1800" b="1">
            <a:latin typeface="Calibri" pitchFamily="34" charset="0"/>
          </a:endParaRPr>
        </a:p>
      </dgm:t>
    </dgm:pt>
    <dgm:pt modelId="{819FF293-CBD6-418B-BBAF-6B7FE6117937}" type="sibTrans" cxnId="{0901DD0A-9E5B-4BAF-A155-C36EE19D9371}">
      <dgm:prSet/>
      <dgm:spPr/>
      <dgm:t>
        <a:bodyPr/>
        <a:lstStyle/>
        <a:p>
          <a:endParaRPr lang="es-CL" sz="1800" b="1">
            <a:latin typeface="Calibri" pitchFamily="34" charset="0"/>
          </a:endParaRPr>
        </a:p>
      </dgm:t>
    </dgm:pt>
    <dgm:pt modelId="{1EC31E29-3B90-4626-8F3D-B1E4B6F0E8F3}">
      <dgm:prSet phldrT="[Texto]" custT="1"/>
      <dgm:spPr>
        <a:solidFill>
          <a:srgbClr val="F2CD72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s-CL" sz="2400" b="1" dirty="0" smtClean="0">
            <a:latin typeface="Calibri" pitchFamily="34" charset="0"/>
          </a:endParaRPr>
        </a:p>
        <a:p>
          <a:pPr algn="l"/>
          <a:r>
            <a:rPr lang="es-CL" sz="2000" b="1" dirty="0" smtClean="0">
              <a:ln>
                <a:solidFill>
                  <a:schemeClr val="bg2"/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</a:rPr>
            <a:t>- Consejeros</a:t>
          </a:r>
          <a:endParaRPr lang="es-CL" sz="2000" b="1" dirty="0" smtClean="0">
            <a:ln>
              <a:solidFill>
                <a:schemeClr val="bg2"/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libri" pitchFamily="34" charset="0"/>
          </a:endParaRPr>
        </a:p>
        <a:p>
          <a:pPr algn="l"/>
          <a:r>
            <a:rPr lang="es-CL" sz="2000" b="1" dirty="0" smtClean="0">
              <a:ln>
                <a:solidFill>
                  <a:schemeClr val="bg2"/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</a:rPr>
            <a:t>- Director </a:t>
          </a:r>
          <a:r>
            <a:rPr lang="es-CL" sz="2000" b="1" dirty="0" smtClean="0">
              <a:ln>
                <a:solidFill>
                  <a:schemeClr val="bg2"/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</a:rPr>
            <a:t>Ejecutivo</a:t>
          </a:r>
        </a:p>
        <a:p>
          <a:pPr algn="ctr"/>
          <a:endParaRPr lang="es-CL" sz="1800" b="1" dirty="0">
            <a:latin typeface="Calibri" pitchFamily="34" charset="0"/>
          </a:endParaRPr>
        </a:p>
      </dgm:t>
    </dgm:pt>
    <dgm:pt modelId="{0CA5F7C0-E878-43B3-9C11-AF217BCCC0D1}" type="parTrans" cxnId="{7947F36B-552E-4701-98A0-E61E0DED6426}">
      <dgm:prSet/>
      <dgm:spPr/>
      <dgm:t>
        <a:bodyPr/>
        <a:lstStyle/>
        <a:p>
          <a:endParaRPr lang="es-CL" sz="1800" b="1">
            <a:latin typeface="Calibri" pitchFamily="34" charset="0"/>
          </a:endParaRPr>
        </a:p>
      </dgm:t>
    </dgm:pt>
    <dgm:pt modelId="{4E03B840-CFE1-4E63-8941-D111DC5D3C07}" type="sibTrans" cxnId="{7947F36B-552E-4701-98A0-E61E0DED6426}">
      <dgm:prSet/>
      <dgm:spPr/>
      <dgm:t>
        <a:bodyPr/>
        <a:lstStyle/>
        <a:p>
          <a:endParaRPr lang="es-CL" sz="1800" b="1">
            <a:latin typeface="Calibri" pitchFamily="34" charset="0"/>
          </a:endParaRPr>
        </a:p>
      </dgm:t>
    </dgm:pt>
    <dgm:pt modelId="{946A8203-9358-443B-A68E-3C42B289A8CE}">
      <dgm:prSet phldrT="[Texto]" custT="1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just"/>
          <a:r>
            <a:rPr lang="es-CL" sz="1400" b="1" dirty="0" smtClean="0">
              <a:latin typeface="Calibri" pitchFamily="34" charset="0"/>
            </a:rPr>
            <a:t>R. Civil </a:t>
          </a:r>
          <a:endParaRPr lang="es-CL" sz="1400" b="1" dirty="0">
            <a:latin typeface="Calibri" pitchFamily="34" charset="0"/>
          </a:endParaRPr>
        </a:p>
      </dgm:t>
    </dgm:pt>
    <dgm:pt modelId="{6DC06491-237C-4848-BD3D-932E9BBCDCDA}" type="parTrans" cxnId="{F934C41C-04DA-4845-B415-91BDD473A60C}">
      <dgm:prSet/>
      <dgm:spPr/>
      <dgm:t>
        <a:bodyPr/>
        <a:lstStyle/>
        <a:p>
          <a:endParaRPr lang="es-CL" sz="1800" b="1">
            <a:latin typeface="Calibri" pitchFamily="34" charset="0"/>
          </a:endParaRPr>
        </a:p>
      </dgm:t>
    </dgm:pt>
    <dgm:pt modelId="{C1086125-DBEE-4331-9DF9-8F60F60FA71B}" type="sibTrans" cxnId="{F934C41C-04DA-4845-B415-91BDD473A60C}">
      <dgm:prSet/>
      <dgm:spPr/>
      <dgm:t>
        <a:bodyPr/>
        <a:lstStyle/>
        <a:p>
          <a:endParaRPr lang="es-CL" sz="1800" b="1">
            <a:latin typeface="Calibri" pitchFamily="34" charset="0"/>
          </a:endParaRPr>
        </a:p>
      </dgm:t>
    </dgm:pt>
    <dgm:pt modelId="{4E78AF4E-3FA0-48CB-BAAD-819ED9F6A8C3}">
      <dgm:prSet phldrT="[Texto]" custT="1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just"/>
          <a:r>
            <a:rPr lang="es-CL" sz="1400" b="1" dirty="0" smtClean="0">
              <a:latin typeface="Calibri" pitchFamily="34" charset="0"/>
            </a:rPr>
            <a:t>R. Penal</a:t>
          </a:r>
          <a:endParaRPr lang="es-CL" sz="1400" b="1" dirty="0">
            <a:latin typeface="Calibri" pitchFamily="34" charset="0"/>
          </a:endParaRPr>
        </a:p>
      </dgm:t>
    </dgm:pt>
    <dgm:pt modelId="{20F55A53-089C-4C43-A67A-27C5F4416E06}" type="parTrans" cxnId="{DDB282A0-2A46-41E0-8366-D854E3E9829E}">
      <dgm:prSet/>
      <dgm:spPr/>
      <dgm:t>
        <a:bodyPr/>
        <a:lstStyle/>
        <a:p>
          <a:endParaRPr lang="es-CL" sz="1800" b="1">
            <a:latin typeface="Calibri" pitchFamily="34" charset="0"/>
          </a:endParaRPr>
        </a:p>
      </dgm:t>
    </dgm:pt>
    <dgm:pt modelId="{7F1030C1-E4E7-4761-8C89-D96F939E8AC9}" type="sibTrans" cxnId="{DDB282A0-2A46-41E0-8366-D854E3E9829E}">
      <dgm:prSet/>
      <dgm:spPr/>
      <dgm:t>
        <a:bodyPr/>
        <a:lstStyle/>
        <a:p>
          <a:endParaRPr lang="es-CL" sz="1800" b="1">
            <a:latin typeface="Calibri" pitchFamily="34" charset="0"/>
          </a:endParaRPr>
        </a:p>
      </dgm:t>
    </dgm:pt>
    <dgm:pt modelId="{87B525F2-E06F-48E8-8840-F645E97B245D}">
      <dgm:prSet phldrT="[Texto]" custT="1"/>
      <dgm:spPr>
        <a:solidFill>
          <a:schemeClr val="accent6">
            <a:lumMod val="40000"/>
            <a:lumOff val="60000"/>
          </a:schemeClr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s-CL" sz="2000" b="1" dirty="0" smtClean="0">
              <a:ln>
                <a:solidFill>
                  <a:schemeClr val="bg2"/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</a:rPr>
            <a:t>- Personal </a:t>
          </a:r>
          <a:r>
            <a:rPr lang="es-CL" sz="2000" b="1" dirty="0" smtClean="0">
              <a:ln>
                <a:solidFill>
                  <a:schemeClr val="bg2"/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</a:rPr>
            <a:t>del </a:t>
          </a:r>
          <a:r>
            <a:rPr lang="es-CL" sz="2000" b="1" dirty="0" smtClean="0">
              <a:ln>
                <a:solidFill>
                  <a:schemeClr val="bg2"/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</a:rPr>
            <a:t>Coordinador</a:t>
          </a:r>
          <a:endParaRPr lang="es-CL" sz="2000" b="1" dirty="0">
            <a:ln>
              <a:solidFill>
                <a:schemeClr val="bg2"/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libri" pitchFamily="34" charset="0"/>
          </a:endParaRPr>
        </a:p>
      </dgm:t>
    </dgm:pt>
    <dgm:pt modelId="{132DB1CB-6839-446E-890F-09B05D6DB886}" type="parTrans" cxnId="{7DC962AE-3FA8-4DA1-A999-BDAB11CD687B}">
      <dgm:prSet/>
      <dgm:spPr/>
      <dgm:t>
        <a:bodyPr/>
        <a:lstStyle/>
        <a:p>
          <a:endParaRPr lang="es-CL" sz="1800" b="1">
            <a:latin typeface="Calibri" pitchFamily="34" charset="0"/>
          </a:endParaRPr>
        </a:p>
      </dgm:t>
    </dgm:pt>
    <dgm:pt modelId="{D6333DE5-52DC-400A-99EE-BD10E3DE11F7}" type="sibTrans" cxnId="{7DC962AE-3FA8-4DA1-A999-BDAB11CD687B}">
      <dgm:prSet/>
      <dgm:spPr/>
      <dgm:t>
        <a:bodyPr/>
        <a:lstStyle/>
        <a:p>
          <a:endParaRPr lang="es-CL" sz="1800" b="1">
            <a:latin typeface="Calibri" pitchFamily="34" charset="0"/>
          </a:endParaRPr>
        </a:p>
      </dgm:t>
    </dgm:pt>
    <dgm:pt modelId="{70B8FB44-2B3E-459D-A2F1-5B80D257DFBE}">
      <dgm:prSet phldrT="[Texto]" custT="1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just"/>
          <a:r>
            <a:rPr lang="es-CL" sz="1400" b="1" dirty="0" smtClean="0">
              <a:latin typeface="Calibri" pitchFamily="34" charset="0"/>
            </a:rPr>
            <a:t>R. Civil (El Coordinador puede responder por Hecho Ajeno)</a:t>
          </a:r>
          <a:endParaRPr lang="es-CL" sz="1400" b="1" dirty="0">
            <a:latin typeface="Calibri" pitchFamily="34" charset="0"/>
          </a:endParaRPr>
        </a:p>
      </dgm:t>
    </dgm:pt>
    <dgm:pt modelId="{8414B667-54F2-49BC-91D9-AAE8A83C6EBC}" type="parTrans" cxnId="{A1540676-5400-406B-B0E0-75857601DA7C}">
      <dgm:prSet/>
      <dgm:spPr/>
      <dgm:t>
        <a:bodyPr/>
        <a:lstStyle/>
        <a:p>
          <a:endParaRPr lang="es-CL" sz="1800" b="1">
            <a:latin typeface="Calibri" pitchFamily="34" charset="0"/>
          </a:endParaRPr>
        </a:p>
      </dgm:t>
    </dgm:pt>
    <dgm:pt modelId="{F136A437-CC90-42D2-A245-F9F6AFF4C3A1}" type="sibTrans" cxnId="{A1540676-5400-406B-B0E0-75857601DA7C}">
      <dgm:prSet/>
      <dgm:spPr/>
      <dgm:t>
        <a:bodyPr/>
        <a:lstStyle/>
        <a:p>
          <a:endParaRPr lang="es-CL" sz="1800" b="1">
            <a:latin typeface="Calibri" pitchFamily="34" charset="0"/>
          </a:endParaRPr>
        </a:p>
      </dgm:t>
    </dgm:pt>
    <dgm:pt modelId="{5EB68B0D-199B-4A97-A85D-D7D31E7866B9}">
      <dgm:prSet phldrT="[Texto]" custT="1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just"/>
          <a:r>
            <a:rPr lang="es-CL" sz="1400" b="1" dirty="0" smtClean="0">
              <a:latin typeface="Calibri" pitchFamily="34" charset="0"/>
            </a:rPr>
            <a:t>R. Penal</a:t>
          </a:r>
          <a:endParaRPr lang="es-CL" sz="1400" b="1" dirty="0">
            <a:latin typeface="Calibri" pitchFamily="34" charset="0"/>
          </a:endParaRPr>
        </a:p>
      </dgm:t>
    </dgm:pt>
    <dgm:pt modelId="{6CA88F1E-5FFB-4A9B-9678-0BD8E5333273}" type="parTrans" cxnId="{076A815A-E457-423C-8D1B-D9A311524521}">
      <dgm:prSet/>
      <dgm:spPr/>
      <dgm:t>
        <a:bodyPr/>
        <a:lstStyle/>
        <a:p>
          <a:endParaRPr lang="es-CL" sz="1800" b="1">
            <a:latin typeface="Calibri" pitchFamily="34" charset="0"/>
          </a:endParaRPr>
        </a:p>
      </dgm:t>
    </dgm:pt>
    <dgm:pt modelId="{C7EA87E8-DD89-425E-AED1-E03581A5F702}" type="sibTrans" cxnId="{076A815A-E457-423C-8D1B-D9A311524521}">
      <dgm:prSet/>
      <dgm:spPr/>
      <dgm:t>
        <a:bodyPr/>
        <a:lstStyle/>
        <a:p>
          <a:endParaRPr lang="es-CL" sz="1800" b="1">
            <a:latin typeface="Calibri" pitchFamily="34" charset="0"/>
          </a:endParaRPr>
        </a:p>
      </dgm:t>
    </dgm:pt>
    <dgm:pt modelId="{A06A4DD6-A7EE-445B-9157-6F5DDC11C25A}">
      <dgm:prSet phldrT="[Texto]" custT="1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just"/>
          <a:r>
            <a:rPr lang="es-CL" sz="1400" b="1" dirty="0" smtClean="0">
              <a:latin typeface="Calibri" pitchFamily="34" charset="0"/>
            </a:rPr>
            <a:t>R. Infraccional</a:t>
          </a:r>
          <a:endParaRPr lang="es-CL" sz="1400" b="1" dirty="0">
            <a:latin typeface="Calibri" pitchFamily="34" charset="0"/>
          </a:endParaRPr>
        </a:p>
      </dgm:t>
    </dgm:pt>
    <dgm:pt modelId="{2A2420AE-4245-482D-BEB1-3055930C6132}" type="parTrans" cxnId="{BCE20FA1-8752-4748-9556-76F97FDF7E81}">
      <dgm:prSet/>
      <dgm:spPr/>
      <dgm:t>
        <a:bodyPr/>
        <a:lstStyle/>
        <a:p>
          <a:endParaRPr lang="es-CL" sz="1800" b="1">
            <a:latin typeface="Calibri" pitchFamily="34" charset="0"/>
          </a:endParaRPr>
        </a:p>
      </dgm:t>
    </dgm:pt>
    <dgm:pt modelId="{253E1F8E-F574-4B8D-BD8C-560D733D6539}" type="sibTrans" cxnId="{BCE20FA1-8752-4748-9556-76F97FDF7E81}">
      <dgm:prSet/>
      <dgm:spPr/>
      <dgm:t>
        <a:bodyPr/>
        <a:lstStyle/>
        <a:p>
          <a:endParaRPr lang="es-CL" sz="1800" b="1">
            <a:latin typeface="Calibri" pitchFamily="34" charset="0"/>
          </a:endParaRPr>
        </a:p>
      </dgm:t>
    </dgm:pt>
    <dgm:pt modelId="{DF7D0D58-DCF9-429B-A473-7732227E3BD4}" type="pres">
      <dgm:prSet presAssocID="{BBA272B5-2298-4A68-A903-26CBADD4F124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CL"/>
        </a:p>
      </dgm:t>
    </dgm:pt>
    <dgm:pt modelId="{36AC5BDD-36D4-4F50-AC92-82376E6AC855}" type="pres">
      <dgm:prSet presAssocID="{9135597B-0E05-4EBA-856A-67E1A9D2F40A}" presName="linNode" presStyleCnt="0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</dgm:pt>
    <dgm:pt modelId="{2E12836E-6B8B-4137-A4F7-D26324C09F3B}" type="pres">
      <dgm:prSet presAssocID="{9135597B-0E05-4EBA-856A-67E1A9D2F40A}" presName="parentText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3888E59E-3859-4BF8-922C-E816700BB963}" type="pres">
      <dgm:prSet presAssocID="{9135597B-0E05-4EBA-856A-67E1A9D2F40A}" presName="descendantText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DBA0EC85-0969-4DD5-9898-36C977812C45}" type="pres">
      <dgm:prSet presAssocID="{CBA2FEF8-2849-4E05-832C-F4638B45BEAD}" presName="sp" presStyleCnt="0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</dgm:pt>
    <dgm:pt modelId="{AC7CD4F2-0455-4BB6-9113-848F022269ED}" type="pres">
      <dgm:prSet presAssocID="{1EC31E29-3B90-4626-8F3D-B1E4B6F0E8F3}" presName="linNode" presStyleCnt="0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</dgm:pt>
    <dgm:pt modelId="{C71BE3C6-44F3-4530-9DF5-04615BDA5A9E}" type="pres">
      <dgm:prSet presAssocID="{1EC31E29-3B90-4626-8F3D-B1E4B6F0E8F3}" presName="parentText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90661CCF-6562-4E61-A0E5-78AD4E4E0001}" type="pres">
      <dgm:prSet presAssocID="{1EC31E29-3B90-4626-8F3D-B1E4B6F0E8F3}" presName="descendantText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38190334-68B1-4EFB-982C-68D6C8D2DA9A}" type="pres">
      <dgm:prSet presAssocID="{4E03B840-CFE1-4E63-8941-D111DC5D3C07}" presName="sp" presStyleCnt="0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</dgm:pt>
    <dgm:pt modelId="{6B81C1D8-1588-4E1F-8CF5-D39FC6F2F6D4}" type="pres">
      <dgm:prSet presAssocID="{87B525F2-E06F-48E8-8840-F645E97B245D}" presName="linNode" presStyleCnt="0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</dgm:pt>
    <dgm:pt modelId="{62E05069-0997-4ED4-B229-3F9142177E16}" type="pres">
      <dgm:prSet presAssocID="{87B525F2-E06F-48E8-8840-F645E97B245D}" presName="parentText" presStyleLbl="node1" presStyleIdx="2" presStyleCnt="3" custLinFactNeighborX="-1562" custLinFactNeighborY="-2516">
        <dgm:presLayoutVars>
          <dgm:chMax val="1"/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59436D25-1318-4F7A-BDF1-E37CAC8189E4}" type="pres">
      <dgm:prSet presAssocID="{87B525F2-E06F-48E8-8840-F645E97B245D}" presName="descendantText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</dgm:ptLst>
  <dgm:cxnLst>
    <dgm:cxn modelId="{BCE20FA1-8752-4748-9556-76F97FDF7E81}" srcId="{1EC31E29-3B90-4626-8F3D-B1E4B6F0E8F3}" destId="{A06A4DD6-A7EE-445B-9157-6F5DDC11C25A}" srcOrd="1" destOrd="0" parTransId="{2A2420AE-4245-482D-BEB1-3055930C6132}" sibTransId="{253E1F8E-F574-4B8D-BD8C-560D733D6539}"/>
    <dgm:cxn modelId="{A1540676-5400-406B-B0E0-75857601DA7C}" srcId="{87B525F2-E06F-48E8-8840-F645E97B245D}" destId="{70B8FB44-2B3E-459D-A2F1-5B80D257DFBE}" srcOrd="0" destOrd="0" parTransId="{8414B667-54F2-49BC-91D9-AAE8A83C6EBC}" sibTransId="{F136A437-CC90-42D2-A245-F9F6AFF4C3A1}"/>
    <dgm:cxn modelId="{B4C8B4CB-CB7C-48F2-9D48-7174770C46D7}" type="presOf" srcId="{946A8203-9358-443B-A68E-3C42B289A8CE}" destId="{90661CCF-6562-4E61-A0E5-78AD4E4E0001}" srcOrd="0" destOrd="0" presId="urn:microsoft.com/office/officeart/2005/8/layout/vList5"/>
    <dgm:cxn modelId="{A81CD189-8FEF-47D3-B727-A5407D8B85D7}" type="presOf" srcId="{87B525F2-E06F-48E8-8840-F645E97B245D}" destId="{62E05069-0997-4ED4-B229-3F9142177E16}" srcOrd="0" destOrd="0" presId="urn:microsoft.com/office/officeart/2005/8/layout/vList5"/>
    <dgm:cxn modelId="{670ADDA6-1421-4900-B3A4-0057AA27D7AB}" type="presOf" srcId="{1EC31E29-3B90-4626-8F3D-B1E4B6F0E8F3}" destId="{C71BE3C6-44F3-4530-9DF5-04615BDA5A9E}" srcOrd="0" destOrd="0" presId="urn:microsoft.com/office/officeart/2005/8/layout/vList5"/>
    <dgm:cxn modelId="{DDB282A0-2A46-41E0-8366-D854E3E9829E}" srcId="{1EC31E29-3B90-4626-8F3D-B1E4B6F0E8F3}" destId="{4E78AF4E-3FA0-48CB-BAAD-819ED9F6A8C3}" srcOrd="2" destOrd="0" parTransId="{20F55A53-089C-4C43-A67A-27C5F4416E06}" sibTransId="{7F1030C1-E4E7-4761-8C89-D96F939E8AC9}"/>
    <dgm:cxn modelId="{C59396FA-396A-4D80-A770-5DE2BBAA4E37}" type="presOf" srcId="{BBA272B5-2298-4A68-A903-26CBADD4F124}" destId="{DF7D0D58-DCF9-429B-A473-7732227E3BD4}" srcOrd="0" destOrd="0" presId="urn:microsoft.com/office/officeart/2005/8/layout/vList5"/>
    <dgm:cxn modelId="{04E9DF71-A313-4300-BE7B-D27F7857F112}" srcId="{BBA272B5-2298-4A68-A903-26CBADD4F124}" destId="{9135597B-0E05-4EBA-856A-67E1A9D2F40A}" srcOrd="0" destOrd="0" parTransId="{E40DF396-BDD1-4FD0-927B-73D940042400}" sibTransId="{CBA2FEF8-2849-4E05-832C-F4638B45BEAD}"/>
    <dgm:cxn modelId="{0901DD0A-9E5B-4BAF-A155-C36EE19D9371}" srcId="{9135597B-0E05-4EBA-856A-67E1A9D2F40A}" destId="{38F451AD-810A-43CC-B1FE-A8813398D50C}" srcOrd="1" destOrd="0" parTransId="{203EF61E-715B-4A36-8F82-CBA28923E888}" sibTransId="{819FF293-CBD6-418B-BBAF-6B7FE6117937}"/>
    <dgm:cxn modelId="{D7426501-8E50-4864-87E2-C05B2CB9B324}" type="presOf" srcId="{38F451AD-810A-43CC-B1FE-A8813398D50C}" destId="{3888E59E-3859-4BF8-922C-E816700BB963}" srcOrd="0" destOrd="1" presId="urn:microsoft.com/office/officeart/2005/8/layout/vList5"/>
    <dgm:cxn modelId="{99F9C10A-7520-4F16-A080-70CA0D0C267B}" type="presOf" srcId="{9135597B-0E05-4EBA-856A-67E1A9D2F40A}" destId="{2E12836E-6B8B-4137-A4F7-D26324C09F3B}" srcOrd="0" destOrd="0" presId="urn:microsoft.com/office/officeart/2005/8/layout/vList5"/>
    <dgm:cxn modelId="{7DC962AE-3FA8-4DA1-A999-BDAB11CD687B}" srcId="{BBA272B5-2298-4A68-A903-26CBADD4F124}" destId="{87B525F2-E06F-48E8-8840-F645E97B245D}" srcOrd="2" destOrd="0" parTransId="{132DB1CB-6839-446E-890F-09B05D6DB886}" sibTransId="{D6333DE5-52DC-400A-99EE-BD10E3DE11F7}"/>
    <dgm:cxn modelId="{0D459858-23D6-44AC-84CE-EE084840E7C6}" srcId="{9135597B-0E05-4EBA-856A-67E1A9D2F40A}" destId="{A899A043-158E-449C-9F33-0C4AF89D35CF}" srcOrd="0" destOrd="0" parTransId="{72B3D9A8-8098-4883-98C6-18A2497F319F}" sibTransId="{8F2F057E-9DE1-402A-8A39-C9D50353CDF7}"/>
    <dgm:cxn modelId="{076A815A-E457-423C-8D1B-D9A311524521}" srcId="{87B525F2-E06F-48E8-8840-F645E97B245D}" destId="{5EB68B0D-199B-4A97-A85D-D7D31E7866B9}" srcOrd="1" destOrd="0" parTransId="{6CA88F1E-5FFB-4A9B-9678-0BD8E5333273}" sibTransId="{C7EA87E8-DD89-425E-AED1-E03581A5F702}"/>
    <dgm:cxn modelId="{9BD4209B-D8A1-497D-9FDE-C25C4342C9EB}" type="presOf" srcId="{70B8FB44-2B3E-459D-A2F1-5B80D257DFBE}" destId="{59436D25-1318-4F7A-BDF1-E37CAC8189E4}" srcOrd="0" destOrd="0" presId="urn:microsoft.com/office/officeart/2005/8/layout/vList5"/>
    <dgm:cxn modelId="{5648ACBE-3060-4FE1-813E-FCC719BE329C}" type="presOf" srcId="{5EB68B0D-199B-4A97-A85D-D7D31E7866B9}" destId="{59436D25-1318-4F7A-BDF1-E37CAC8189E4}" srcOrd="0" destOrd="1" presId="urn:microsoft.com/office/officeart/2005/8/layout/vList5"/>
    <dgm:cxn modelId="{6BF21DF0-DAB6-40FF-88D9-8D0A884FAA03}" type="presOf" srcId="{A899A043-158E-449C-9F33-0C4AF89D35CF}" destId="{3888E59E-3859-4BF8-922C-E816700BB963}" srcOrd="0" destOrd="0" presId="urn:microsoft.com/office/officeart/2005/8/layout/vList5"/>
    <dgm:cxn modelId="{CBBC6D06-0B6F-46F9-BF5B-9E5C18A280FE}" type="presOf" srcId="{4E78AF4E-3FA0-48CB-BAAD-819ED9F6A8C3}" destId="{90661CCF-6562-4E61-A0E5-78AD4E4E0001}" srcOrd="0" destOrd="2" presId="urn:microsoft.com/office/officeart/2005/8/layout/vList5"/>
    <dgm:cxn modelId="{F934C41C-04DA-4845-B415-91BDD473A60C}" srcId="{1EC31E29-3B90-4626-8F3D-B1E4B6F0E8F3}" destId="{946A8203-9358-443B-A68E-3C42B289A8CE}" srcOrd="0" destOrd="0" parTransId="{6DC06491-237C-4848-BD3D-932E9BBCDCDA}" sibTransId="{C1086125-DBEE-4331-9DF9-8F60F60FA71B}"/>
    <dgm:cxn modelId="{ECA7CDC1-12F8-4660-BCD5-9D7F754A9BF0}" type="presOf" srcId="{A06A4DD6-A7EE-445B-9157-6F5DDC11C25A}" destId="{90661CCF-6562-4E61-A0E5-78AD4E4E0001}" srcOrd="0" destOrd="1" presId="urn:microsoft.com/office/officeart/2005/8/layout/vList5"/>
    <dgm:cxn modelId="{7947F36B-552E-4701-98A0-E61E0DED6426}" srcId="{BBA272B5-2298-4A68-A903-26CBADD4F124}" destId="{1EC31E29-3B90-4626-8F3D-B1E4B6F0E8F3}" srcOrd="1" destOrd="0" parTransId="{0CA5F7C0-E878-43B3-9C11-AF217BCCC0D1}" sibTransId="{4E03B840-CFE1-4E63-8941-D111DC5D3C07}"/>
    <dgm:cxn modelId="{B23F3513-D280-440B-91EB-7DF82CDD27AC}" type="presParOf" srcId="{DF7D0D58-DCF9-429B-A473-7732227E3BD4}" destId="{36AC5BDD-36D4-4F50-AC92-82376E6AC855}" srcOrd="0" destOrd="0" presId="urn:microsoft.com/office/officeart/2005/8/layout/vList5"/>
    <dgm:cxn modelId="{605B5C2C-2B7E-4D1A-A3EC-881B943313DF}" type="presParOf" srcId="{36AC5BDD-36D4-4F50-AC92-82376E6AC855}" destId="{2E12836E-6B8B-4137-A4F7-D26324C09F3B}" srcOrd="0" destOrd="0" presId="urn:microsoft.com/office/officeart/2005/8/layout/vList5"/>
    <dgm:cxn modelId="{531EA481-147F-4E04-969F-F14234220B7B}" type="presParOf" srcId="{36AC5BDD-36D4-4F50-AC92-82376E6AC855}" destId="{3888E59E-3859-4BF8-922C-E816700BB963}" srcOrd="1" destOrd="0" presId="urn:microsoft.com/office/officeart/2005/8/layout/vList5"/>
    <dgm:cxn modelId="{92D1B0F1-9F33-4906-BF76-5F5076648412}" type="presParOf" srcId="{DF7D0D58-DCF9-429B-A473-7732227E3BD4}" destId="{DBA0EC85-0969-4DD5-9898-36C977812C45}" srcOrd="1" destOrd="0" presId="urn:microsoft.com/office/officeart/2005/8/layout/vList5"/>
    <dgm:cxn modelId="{E79AB5AA-D1E8-4E30-9528-EBEFF855A7EA}" type="presParOf" srcId="{DF7D0D58-DCF9-429B-A473-7732227E3BD4}" destId="{AC7CD4F2-0455-4BB6-9113-848F022269ED}" srcOrd="2" destOrd="0" presId="urn:microsoft.com/office/officeart/2005/8/layout/vList5"/>
    <dgm:cxn modelId="{BC2EBC99-FA79-47FE-826A-8E243A7EA5BF}" type="presParOf" srcId="{AC7CD4F2-0455-4BB6-9113-848F022269ED}" destId="{C71BE3C6-44F3-4530-9DF5-04615BDA5A9E}" srcOrd="0" destOrd="0" presId="urn:microsoft.com/office/officeart/2005/8/layout/vList5"/>
    <dgm:cxn modelId="{B8C6A6A9-2DEF-45F8-8E82-C2F65CA524D3}" type="presParOf" srcId="{AC7CD4F2-0455-4BB6-9113-848F022269ED}" destId="{90661CCF-6562-4E61-A0E5-78AD4E4E0001}" srcOrd="1" destOrd="0" presId="urn:microsoft.com/office/officeart/2005/8/layout/vList5"/>
    <dgm:cxn modelId="{379F5039-F640-4188-95E0-0B69A8841F5D}" type="presParOf" srcId="{DF7D0D58-DCF9-429B-A473-7732227E3BD4}" destId="{38190334-68B1-4EFB-982C-68D6C8D2DA9A}" srcOrd="3" destOrd="0" presId="urn:microsoft.com/office/officeart/2005/8/layout/vList5"/>
    <dgm:cxn modelId="{2B018D7F-C465-4FBE-9787-1F94A97071B3}" type="presParOf" srcId="{DF7D0D58-DCF9-429B-A473-7732227E3BD4}" destId="{6B81C1D8-1588-4E1F-8CF5-D39FC6F2F6D4}" srcOrd="4" destOrd="0" presId="urn:microsoft.com/office/officeart/2005/8/layout/vList5"/>
    <dgm:cxn modelId="{FD33E8D7-E791-4458-96CF-B71DB415FCCA}" type="presParOf" srcId="{6B81C1D8-1588-4E1F-8CF5-D39FC6F2F6D4}" destId="{62E05069-0997-4ED4-B229-3F9142177E16}" srcOrd="0" destOrd="0" presId="urn:microsoft.com/office/officeart/2005/8/layout/vList5"/>
    <dgm:cxn modelId="{2B40962F-0EE0-4FE0-A6DF-5FDDE65C8C02}" type="presParOf" srcId="{6B81C1D8-1588-4E1F-8CF5-D39FC6F2F6D4}" destId="{59436D25-1318-4F7A-BDF1-E37CAC8189E4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191CF00-D80F-43A0-95E0-015147D73DA8}" type="doc">
      <dgm:prSet loTypeId="urn:microsoft.com/office/officeart/2005/8/layout/equation1" loCatId="relationship" qsTypeId="urn:microsoft.com/office/officeart/2005/8/quickstyle/simple1" qsCatId="simple" csTypeId="urn:microsoft.com/office/officeart/2005/8/colors/accent1_2" csCatId="accent1" phldr="1"/>
      <dgm:spPr/>
    </dgm:pt>
    <dgm:pt modelId="{3441D4CD-370B-4F3D-BF54-3275481AFEEF}">
      <dgm:prSet phldrT="[Texto]" custT="1"/>
      <dgm:spPr>
        <a:solidFill>
          <a:schemeClr val="accent2"/>
        </a:solidFill>
        <a:ln>
          <a:solidFill>
            <a:schemeClr val="bg1"/>
          </a:solidFill>
        </a:ln>
        <a:effectLst>
          <a:glow rad="63500">
            <a:schemeClr val="accent4">
              <a:satMod val="175000"/>
              <a:alpha val="40000"/>
            </a:schemeClr>
          </a:glow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 prst="relaxedInset"/>
        </a:sp3d>
      </dgm:spPr>
      <dgm:t>
        <a:bodyPr/>
        <a:lstStyle/>
        <a:p>
          <a:pPr algn="ctr"/>
          <a:r>
            <a:rPr lang="es-CL" sz="1500" b="1" dirty="0" smtClean="0">
              <a:solidFill>
                <a:schemeClr val="tx1"/>
              </a:solidFill>
              <a:latin typeface="Calibri" pitchFamily="34" charset="0"/>
            </a:rPr>
            <a:t>Coordinador </a:t>
          </a:r>
        </a:p>
        <a:p>
          <a:pPr algn="ctr"/>
          <a:r>
            <a:rPr lang="es-CL" sz="1500" b="1" dirty="0" smtClean="0">
              <a:solidFill>
                <a:schemeClr val="tx1"/>
              </a:solidFill>
              <a:latin typeface="Calibri" pitchFamily="34" charset="0"/>
            </a:rPr>
            <a:t>Persona Jurídica</a:t>
          </a:r>
          <a:endParaRPr lang="es-CL" sz="1500" b="1" dirty="0">
            <a:solidFill>
              <a:schemeClr val="tx1"/>
            </a:solidFill>
            <a:latin typeface="Calibri" pitchFamily="34" charset="0"/>
          </a:endParaRPr>
        </a:p>
      </dgm:t>
    </dgm:pt>
    <dgm:pt modelId="{C8FA2A82-4F7D-455B-BC38-BBB56639A270}" type="parTrans" cxnId="{C296BD0A-5F4F-499F-BFCD-6F8B6D6458FA}">
      <dgm:prSet/>
      <dgm:spPr/>
      <dgm:t>
        <a:bodyPr/>
        <a:lstStyle/>
        <a:p>
          <a:endParaRPr lang="es-CL"/>
        </a:p>
      </dgm:t>
    </dgm:pt>
    <dgm:pt modelId="{B749AAE2-E61A-49D5-8811-E10F15C77637}" type="sibTrans" cxnId="{C296BD0A-5F4F-499F-BFCD-6F8B6D6458FA}">
      <dgm:prSet/>
      <dgm:spPr>
        <a:effectLst>
          <a:glow rad="63500">
            <a:schemeClr val="accent3">
              <a:satMod val="175000"/>
              <a:alpha val="40000"/>
            </a:schemeClr>
          </a:glow>
        </a:effectLst>
        <a:scene3d>
          <a:camera prst="orthographicFront"/>
          <a:lightRig rig="threePt" dir="t"/>
        </a:scene3d>
        <a:sp3d>
          <a:bevelT w="152400" h="50800" prst="softRound"/>
        </a:sp3d>
      </dgm:spPr>
      <dgm:t>
        <a:bodyPr/>
        <a:lstStyle/>
        <a:p>
          <a:endParaRPr lang="es-CL"/>
        </a:p>
      </dgm:t>
    </dgm:pt>
    <dgm:pt modelId="{1A3A6BE8-40E3-481B-A03C-E1B10D94269F}">
      <dgm:prSet phldrT="[Texto]" custT="1">
        <dgm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dgm:style>
      </dgm:prSet>
      <dgm:spPr>
        <a:solidFill>
          <a:schemeClr val="accent3">
            <a:lumMod val="75000"/>
          </a:schemeClr>
        </a:solidFill>
        <a:ln>
          <a:noFill/>
        </a:ln>
        <a:effectLst>
          <a:glow rad="63500">
            <a:schemeClr val="accent3">
              <a:satMod val="175000"/>
              <a:alpha val="40000"/>
            </a:schemeClr>
          </a:glow>
          <a:outerShdw blurRad="184150" dist="241300" dir="11520000" sx="110000" sy="110000" algn="ctr">
            <a:srgbClr val="000000">
              <a:alpha val="18000"/>
            </a:srgbClr>
          </a:outerShdw>
        </a:effectLst>
        <a:scene3d>
          <a:camera prst="perspectiveFront" fov="5100000">
            <a:rot lat="0" lon="2100000" rev="0"/>
          </a:camera>
          <a:lightRig rig="flood" dir="t">
            <a:rot lat="0" lon="0" rev="13800000"/>
          </a:lightRig>
        </a:scene3d>
        <a:sp3d extrusionH="107950" prstMaterial="plastic">
          <a:bevelT w="82550" h="63500" prst="divot"/>
          <a:bevelB/>
        </a:sp3d>
      </dgm:spPr>
      <dgm:t>
        <a:bodyPr/>
        <a:lstStyle/>
        <a:p>
          <a:pPr algn="ctr"/>
          <a:r>
            <a:rPr lang="es-CL" sz="1600" b="1" dirty="0" smtClean="0">
              <a:solidFill>
                <a:schemeClr val="tx1"/>
              </a:solidFill>
              <a:effectLst/>
              <a:latin typeface="Calibri" pitchFamily="34" charset="0"/>
            </a:rPr>
            <a:t>RESPONSABILIDAD DEL COORDINADOR</a:t>
          </a:r>
          <a:endParaRPr lang="es-CL" sz="1600" b="1" dirty="0">
            <a:solidFill>
              <a:schemeClr val="tx1"/>
            </a:solidFill>
            <a:effectLst/>
            <a:latin typeface="Calibri" pitchFamily="34" charset="0"/>
          </a:endParaRPr>
        </a:p>
      </dgm:t>
    </dgm:pt>
    <dgm:pt modelId="{6506B288-7446-4E19-B788-B486724D9463}" type="parTrans" cxnId="{6B06584D-8771-45F9-97CA-58AC5CFB6328}">
      <dgm:prSet/>
      <dgm:spPr/>
      <dgm:t>
        <a:bodyPr/>
        <a:lstStyle/>
        <a:p>
          <a:endParaRPr lang="es-CL"/>
        </a:p>
      </dgm:t>
    </dgm:pt>
    <dgm:pt modelId="{D1A4338C-E87D-40A5-BE7A-A5C37BEE6842}" type="sibTrans" cxnId="{6B06584D-8771-45F9-97CA-58AC5CFB6328}">
      <dgm:prSet/>
      <dgm:spPr/>
      <dgm:t>
        <a:bodyPr/>
        <a:lstStyle/>
        <a:p>
          <a:endParaRPr lang="es-CL"/>
        </a:p>
      </dgm:t>
    </dgm:pt>
    <dgm:pt modelId="{07FA585B-F7DA-4917-8FB6-EF3F82887788}">
      <dgm:prSet phldrT="[Texto]" custT="1"/>
      <dgm:spPr>
        <a:solidFill>
          <a:schemeClr val="accent2"/>
        </a:solidFill>
        <a:ln>
          <a:solidFill>
            <a:schemeClr val="bg1"/>
          </a:solidFill>
        </a:ln>
        <a:effectLst>
          <a:glow rad="63500">
            <a:schemeClr val="accent4">
              <a:satMod val="175000"/>
              <a:alpha val="40000"/>
            </a:schemeClr>
          </a:glow>
          <a:outerShdw blurRad="190500" dist="228600" dir="2700000" algn="ctr">
            <a:srgbClr val="000000">
              <a:alpha val="30000"/>
            </a:srgbClr>
          </a:outerShdw>
        </a:effectLst>
        <a:scene3d>
          <a:camera prst="orthographicFront">
            <a:rot lat="0" lon="0" rev="0"/>
          </a:camera>
          <a:lightRig rig="glow" dir="t">
            <a:rot lat="0" lon="0" rev="4800000"/>
          </a:lightRig>
        </a:scene3d>
        <a:sp3d prstMaterial="matte">
          <a:bevelT w="127000" h="63500" prst="slope"/>
        </a:sp3d>
      </dgm:spPr>
      <dgm:t>
        <a:bodyPr/>
        <a:lstStyle/>
        <a:p>
          <a:pPr algn="ctr"/>
          <a:r>
            <a:rPr lang="es-CL" sz="1500" b="1" dirty="0" smtClean="0">
              <a:solidFill>
                <a:schemeClr val="tx1"/>
              </a:solidFill>
              <a:latin typeface="Calibri" pitchFamily="34" charset="0"/>
            </a:rPr>
            <a:t>Consejeros </a:t>
          </a:r>
        </a:p>
        <a:p>
          <a:pPr algn="ctr"/>
          <a:r>
            <a:rPr lang="es-CL" sz="1500" b="1" dirty="0" smtClean="0">
              <a:solidFill>
                <a:schemeClr val="tx1"/>
              </a:solidFill>
              <a:latin typeface="Calibri" pitchFamily="34" charset="0"/>
            </a:rPr>
            <a:t>Director Ejecutivo </a:t>
          </a:r>
        </a:p>
        <a:p>
          <a:pPr algn="ctr"/>
          <a:r>
            <a:rPr lang="es-CL" sz="1500" b="1" dirty="0" smtClean="0">
              <a:solidFill>
                <a:schemeClr val="tx1"/>
              </a:solidFill>
              <a:latin typeface="Calibri" pitchFamily="34" charset="0"/>
            </a:rPr>
            <a:t>Personal</a:t>
          </a:r>
          <a:endParaRPr lang="es-CL" sz="1500" b="1" dirty="0">
            <a:solidFill>
              <a:schemeClr val="tx1"/>
            </a:solidFill>
            <a:latin typeface="Calibri" pitchFamily="34" charset="0"/>
          </a:endParaRPr>
        </a:p>
      </dgm:t>
    </dgm:pt>
    <dgm:pt modelId="{6F62DC58-8574-40F2-9BD3-8D917192FCFC}" type="sibTrans" cxnId="{92297414-77BF-4B65-AE02-D478FF7FF61C}">
      <dgm:prSet/>
      <dgm:spPr>
        <a:effectLst>
          <a:glow rad="63500">
            <a:schemeClr val="accent3">
              <a:satMod val="175000"/>
              <a:alpha val="40000"/>
            </a:schemeClr>
          </a:glow>
        </a:effectLst>
        <a:scene3d>
          <a:camera prst="orthographicFront"/>
          <a:lightRig rig="threePt" dir="t"/>
        </a:scene3d>
        <a:sp3d>
          <a:bevelT w="152400" h="50800" prst="softRound"/>
        </a:sp3d>
      </dgm:spPr>
      <dgm:t>
        <a:bodyPr/>
        <a:lstStyle/>
        <a:p>
          <a:endParaRPr lang="es-CL"/>
        </a:p>
      </dgm:t>
    </dgm:pt>
    <dgm:pt modelId="{00BD3A4A-1DBA-4C56-B697-0B527A124CC1}" type="parTrans" cxnId="{92297414-77BF-4B65-AE02-D478FF7FF61C}">
      <dgm:prSet/>
      <dgm:spPr/>
      <dgm:t>
        <a:bodyPr/>
        <a:lstStyle/>
        <a:p>
          <a:endParaRPr lang="es-CL"/>
        </a:p>
      </dgm:t>
    </dgm:pt>
    <dgm:pt modelId="{FFE7E1D0-327D-47D6-9183-716FBAF72769}" type="pres">
      <dgm:prSet presAssocID="{D191CF00-D80F-43A0-95E0-015147D73DA8}" presName="linearFlow" presStyleCnt="0">
        <dgm:presLayoutVars>
          <dgm:dir/>
          <dgm:resizeHandles val="exact"/>
        </dgm:presLayoutVars>
      </dgm:prSet>
      <dgm:spPr/>
    </dgm:pt>
    <dgm:pt modelId="{040478D3-7EB3-4B12-9FE5-DE22BA924B67}" type="pres">
      <dgm:prSet presAssocID="{3441D4CD-370B-4F3D-BF54-3275481AFEEF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FABC75E0-6EB9-4F59-ACE1-1340A84959C5}" type="pres">
      <dgm:prSet presAssocID="{B749AAE2-E61A-49D5-8811-E10F15C77637}" presName="spacerL" presStyleCnt="0"/>
      <dgm:spPr/>
    </dgm:pt>
    <dgm:pt modelId="{C108A93E-3F56-4329-A23E-AAF3B140348E}" type="pres">
      <dgm:prSet presAssocID="{B749AAE2-E61A-49D5-8811-E10F15C77637}" presName="sibTrans" presStyleLbl="sibTrans2D1" presStyleIdx="0" presStyleCnt="2" custScaleX="55228" custScaleY="52926"/>
      <dgm:spPr/>
      <dgm:t>
        <a:bodyPr/>
        <a:lstStyle/>
        <a:p>
          <a:endParaRPr lang="es-CL"/>
        </a:p>
      </dgm:t>
    </dgm:pt>
    <dgm:pt modelId="{772ABAF0-37BD-4162-AB3F-F2F0F8A7060E}" type="pres">
      <dgm:prSet presAssocID="{B749AAE2-E61A-49D5-8811-E10F15C77637}" presName="spacerR" presStyleCnt="0"/>
      <dgm:spPr/>
    </dgm:pt>
    <dgm:pt modelId="{9024D622-2328-4449-8E64-510B40230298}" type="pres">
      <dgm:prSet presAssocID="{07FA585B-F7DA-4917-8FB6-EF3F82887788}" presName="node" presStyleLbl="node1" presStyleIdx="1" presStyleCnt="3" custLinFactNeighborX="-34591" custLinFactNeighborY="2154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6F260B95-BFD8-4987-BD09-845A6F4737AA}" type="pres">
      <dgm:prSet presAssocID="{6F62DC58-8574-40F2-9BD3-8D917192FCFC}" presName="spacerL" presStyleCnt="0"/>
      <dgm:spPr/>
    </dgm:pt>
    <dgm:pt modelId="{9CD5FDDF-C4D5-482A-9270-BF9125B95BEA}" type="pres">
      <dgm:prSet presAssocID="{6F62DC58-8574-40F2-9BD3-8D917192FCFC}" presName="sibTrans" presStyleLbl="sibTrans2D1" presStyleIdx="1" presStyleCnt="2" custScaleX="37082" custScaleY="38044"/>
      <dgm:spPr/>
      <dgm:t>
        <a:bodyPr/>
        <a:lstStyle/>
        <a:p>
          <a:endParaRPr lang="es-CL"/>
        </a:p>
      </dgm:t>
    </dgm:pt>
    <dgm:pt modelId="{E5B3BAE4-A6E4-4EAA-9CA0-2641A6C5B8D0}" type="pres">
      <dgm:prSet presAssocID="{6F62DC58-8574-40F2-9BD3-8D917192FCFC}" presName="spacerR" presStyleCnt="0"/>
      <dgm:spPr/>
    </dgm:pt>
    <dgm:pt modelId="{07755A24-8170-4E2F-9B1E-1084F5148F6E}" type="pres">
      <dgm:prSet presAssocID="{1A3A6BE8-40E3-481B-A03C-E1B10D94269F}" presName="node" presStyleLbl="node1" presStyleIdx="2" presStyleCnt="3" custScaleX="133934" custScaleY="135565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</dgm:ptLst>
  <dgm:cxnLst>
    <dgm:cxn modelId="{C296BD0A-5F4F-499F-BFCD-6F8B6D6458FA}" srcId="{D191CF00-D80F-43A0-95E0-015147D73DA8}" destId="{3441D4CD-370B-4F3D-BF54-3275481AFEEF}" srcOrd="0" destOrd="0" parTransId="{C8FA2A82-4F7D-455B-BC38-BBB56639A270}" sibTransId="{B749AAE2-E61A-49D5-8811-E10F15C77637}"/>
    <dgm:cxn modelId="{79A8CCCA-85B9-4F72-8D48-3CBA444A9C5B}" type="presOf" srcId="{6F62DC58-8574-40F2-9BD3-8D917192FCFC}" destId="{9CD5FDDF-C4D5-482A-9270-BF9125B95BEA}" srcOrd="0" destOrd="0" presId="urn:microsoft.com/office/officeart/2005/8/layout/equation1"/>
    <dgm:cxn modelId="{6B06584D-8771-45F9-97CA-58AC5CFB6328}" srcId="{D191CF00-D80F-43A0-95E0-015147D73DA8}" destId="{1A3A6BE8-40E3-481B-A03C-E1B10D94269F}" srcOrd="2" destOrd="0" parTransId="{6506B288-7446-4E19-B788-B486724D9463}" sibTransId="{D1A4338C-E87D-40A5-BE7A-A5C37BEE6842}"/>
    <dgm:cxn modelId="{711C898E-9D3F-4152-B67B-702DD0339CFB}" type="presOf" srcId="{B749AAE2-E61A-49D5-8811-E10F15C77637}" destId="{C108A93E-3F56-4329-A23E-AAF3B140348E}" srcOrd="0" destOrd="0" presId="urn:microsoft.com/office/officeart/2005/8/layout/equation1"/>
    <dgm:cxn modelId="{9018AC86-3672-4081-948D-30BEB3272C8F}" type="presOf" srcId="{1A3A6BE8-40E3-481B-A03C-E1B10D94269F}" destId="{07755A24-8170-4E2F-9B1E-1084F5148F6E}" srcOrd="0" destOrd="0" presId="urn:microsoft.com/office/officeart/2005/8/layout/equation1"/>
    <dgm:cxn modelId="{4055F4FF-DDB1-490E-8FD9-7E763B97F90E}" type="presOf" srcId="{D191CF00-D80F-43A0-95E0-015147D73DA8}" destId="{FFE7E1D0-327D-47D6-9183-716FBAF72769}" srcOrd="0" destOrd="0" presId="urn:microsoft.com/office/officeart/2005/8/layout/equation1"/>
    <dgm:cxn modelId="{92297414-77BF-4B65-AE02-D478FF7FF61C}" srcId="{D191CF00-D80F-43A0-95E0-015147D73DA8}" destId="{07FA585B-F7DA-4917-8FB6-EF3F82887788}" srcOrd="1" destOrd="0" parTransId="{00BD3A4A-1DBA-4C56-B697-0B527A124CC1}" sibTransId="{6F62DC58-8574-40F2-9BD3-8D917192FCFC}"/>
    <dgm:cxn modelId="{73E08CFF-F876-4F11-8A58-4BE913FA5921}" type="presOf" srcId="{07FA585B-F7DA-4917-8FB6-EF3F82887788}" destId="{9024D622-2328-4449-8E64-510B40230298}" srcOrd="0" destOrd="0" presId="urn:microsoft.com/office/officeart/2005/8/layout/equation1"/>
    <dgm:cxn modelId="{71DE4CFA-8109-48CB-B827-3ED3772BB32F}" type="presOf" srcId="{3441D4CD-370B-4F3D-BF54-3275481AFEEF}" destId="{040478D3-7EB3-4B12-9FE5-DE22BA924B67}" srcOrd="0" destOrd="0" presId="urn:microsoft.com/office/officeart/2005/8/layout/equation1"/>
    <dgm:cxn modelId="{4FEC2ECA-5F92-4184-B4DF-46186EB9C41A}" type="presParOf" srcId="{FFE7E1D0-327D-47D6-9183-716FBAF72769}" destId="{040478D3-7EB3-4B12-9FE5-DE22BA924B67}" srcOrd="0" destOrd="0" presId="urn:microsoft.com/office/officeart/2005/8/layout/equation1"/>
    <dgm:cxn modelId="{9C5768A0-6A00-49F9-8478-11756AC593B0}" type="presParOf" srcId="{FFE7E1D0-327D-47D6-9183-716FBAF72769}" destId="{FABC75E0-6EB9-4F59-ACE1-1340A84959C5}" srcOrd="1" destOrd="0" presId="urn:microsoft.com/office/officeart/2005/8/layout/equation1"/>
    <dgm:cxn modelId="{C6829D77-7FE2-43B9-99A6-57BD2F26C9B3}" type="presParOf" srcId="{FFE7E1D0-327D-47D6-9183-716FBAF72769}" destId="{C108A93E-3F56-4329-A23E-AAF3B140348E}" srcOrd="2" destOrd="0" presId="urn:microsoft.com/office/officeart/2005/8/layout/equation1"/>
    <dgm:cxn modelId="{F97A1E21-681D-41F5-9257-D5E36B1961D2}" type="presParOf" srcId="{FFE7E1D0-327D-47D6-9183-716FBAF72769}" destId="{772ABAF0-37BD-4162-AB3F-F2F0F8A7060E}" srcOrd="3" destOrd="0" presId="urn:microsoft.com/office/officeart/2005/8/layout/equation1"/>
    <dgm:cxn modelId="{4D82A369-6CC7-4A7C-991E-FCDA2236D8A5}" type="presParOf" srcId="{FFE7E1D0-327D-47D6-9183-716FBAF72769}" destId="{9024D622-2328-4449-8E64-510B40230298}" srcOrd="4" destOrd="0" presId="urn:microsoft.com/office/officeart/2005/8/layout/equation1"/>
    <dgm:cxn modelId="{D6BCC1B4-ED0A-4272-8251-83CA88709E44}" type="presParOf" srcId="{FFE7E1D0-327D-47D6-9183-716FBAF72769}" destId="{6F260B95-BFD8-4987-BD09-845A6F4737AA}" srcOrd="5" destOrd="0" presId="urn:microsoft.com/office/officeart/2005/8/layout/equation1"/>
    <dgm:cxn modelId="{01ECD9F9-5ACF-4F27-BE80-ADA01C94ECC6}" type="presParOf" srcId="{FFE7E1D0-327D-47D6-9183-716FBAF72769}" destId="{9CD5FDDF-C4D5-482A-9270-BF9125B95BEA}" srcOrd="6" destOrd="0" presId="urn:microsoft.com/office/officeart/2005/8/layout/equation1"/>
    <dgm:cxn modelId="{FCDD31E9-7C7A-40AA-A768-C0BC9E81B9AC}" type="presParOf" srcId="{FFE7E1D0-327D-47D6-9183-716FBAF72769}" destId="{E5B3BAE4-A6E4-4EAA-9CA0-2641A6C5B8D0}" srcOrd="7" destOrd="0" presId="urn:microsoft.com/office/officeart/2005/8/layout/equation1"/>
    <dgm:cxn modelId="{1B6D6D0B-BF20-4FCC-9B1F-2924CCFE4ACA}" type="presParOf" srcId="{FFE7E1D0-327D-47D6-9183-716FBAF72769}" destId="{07755A24-8170-4E2F-9B1E-1084F5148F6E}" srcOrd="8" destOrd="0" presId="urn:microsoft.com/office/officeart/2005/8/layout/equation1"/>
  </dgm:cxnLst>
  <dgm:bg>
    <a:solidFill>
      <a:srgbClr val="0D0547"/>
    </a:solidFill>
    <a:effectLst>
      <a:softEdge rad="635000"/>
    </a:effectLst>
  </dgm:bg>
  <dgm:whole>
    <a:ln>
      <a:noFill/>
    </a:ln>
  </dgm:whole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46532C1B-3DEF-46E5-8E17-2BB7E4C1C4A1}" type="doc">
      <dgm:prSet loTypeId="urn:microsoft.com/office/officeart/2005/8/layout/vList3#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CL"/>
        </a:p>
      </dgm:t>
    </dgm:pt>
    <dgm:pt modelId="{1F1E860D-EA53-47A2-9357-F34C8CA493D6}">
      <dgm:prSet phldrT="[Texto]" custT="1"/>
      <dgm:spPr>
        <a:solidFill>
          <a:schemeClr val="accent2">
            <a:lumMod val="60000"/>
            <a:lumOff val="40000"/>
          </a:schemeClr>
        </a:solidFill>
        <a:scene3d>
          <a:camera prst="orthographicFront"/>
          <a:lightRig rig="threePt" dir="t"/>
        </a:scene3d>
        <a:sp3d>
          <a:bevelT w="114300" prst="artDeco"/>
        </a:sp3d>
      </dgm:spPr>
      <dgm:t>
        <a:bodyPr/>
        <a:lstStyle/>
        <a:p>
          <a:pPr algn="l"/>
          <a:r>
            <a:rPr lang="es-CL" sz="2400" b="1" dirty="0" smtClean="0">
              <a:solidFill>
                <a:schemeClr val="tx1"/>
              </a:solidFill>
              <a:latin typeface="Calibri" pitchFamily="34" charset="0"/>
            </a:rPr>
            <a:t>R. CIVIL</a:t>
          </a:r>
          <a:endParaRPr lang="es-CL" sz="2400" b="1" dirty="0">
            <a:solidFill>
              <a:schemeClr val="tx1"/>
            </a:solidFill>
            <a:latin typeface="Calibri" pitchFamily="34" charset="0"/>
          </a:endParaRPr>
        </a:p>
      </dgm:t>
    </dgm:pt>
    <dgm:pt modelId="{BA540042-C0B3-4B3A-B7BC-D3269B1F1546}" type="parTrans" cxnId="{58074A4B-EC4E-4232-9800-2C0F6CF7EE9C}">
      <dgm:prSet/>
      <dgm:spPr/>
      <dgm:t>
        <a:bodyPr/>
        <a:lstStyle/>
        <a:p>
          <a:endParaRPr lang="es-CL"/>
        </a:p>
      </dgm:t>
    </dgm:pt>
    <dgm:pt modelId="{0B874AE1-B669-4D9A-8DC6-FABCF6B15629}" type="sibTrans" cxnId="{58074A4B-EC4E-4232-9800-2C0F6CF7EE9C}">
      <dgm:prSet/>
      <dgm:spPr/>
      <dgm:t>
        <a:bodyPr/>
        <a:lstStyle/>
        <a:p>
          <a:endParaRPr lang="es-CL"/>
        </a:p>
      </dgm:t>
    </dgm:pt>
    <dgm:pt modelId="{3097007B-A659-4845-BCC3-047A3F788AE5}">
      <dgm:prSet phldrT="[Texto]" custT="1"/>
      <dgm:spPr>
        <a:solidFill>
          <a:schemeClr val="accent2">
            <a:lumMod val="60000"/>
            <a:lumOff val="40000"/>
          </a:schemeClr>
        </a:solidFill>
        <a:scene3d>
          <a:camera prst="orthographicFront"/>
          <a:lightRig rig="threePt" dir="t"/>
        </a:scene3d>
        <a:sp3d>
          <a:bevelT w="114300" prst="artDeco"/>
        </a:sp3d>
      </dgm:spPr>
      <dgm:t>
        <a:bodyPr/>
        <a:lstStyle/>
        <a:p>
          <a:pPr algn="l"/>
          <a:r>
            <a:rPr lang="es-CL" sz="2400" b="1" dirty="0" smtClean="0">
              <a:solidFill>
                <a:schemeClr val="tx1"/>
              </a:solidFill>
              <a:latin typeface="Calibri" pitchFamily="34" charset="0"/>
            </a:rPr>
            <a:t>R. INFRACCIONAL</a:t>
          </a:r>
          <a:endParaRPr lang="es-CL" sz="2400" b="1" dirty="0">
            <a:solidFill>
              <a:schemeClr val="tx1"/>
            </a:solidFill>
            <a:latin typeface="Calibri" pitchFamily="34" charset="0"/>
          </a:endParaRPr>
        </a:p>
      </dgm:t>
    </dgm:pt>
    <dgm:pt modelId="{A425EF2D-F7F5-4541-8D22-FFA5FEE61E27}" type="parTrans" cxnId="{23421363-C15D-4A47-AE6A-4720A647AEC6}">
      <dgm:prSet/>
      <dgm:spPr/>
      <dgm:t>
        <a:bodyPr/>
        <a:lstStyle/>
        <a:p>
          <a:endParaRPr lang="es-CL"/>
        </a:p>
      </dgm:t>
    </dgm:pt>
    <dgm:pt modelId="{94205C42-B25C-4CDB-BB42-33FDBEE06E0A}" type="sibTrans" cxnId="{23421363-C15D-4A47-AE6A-4720A647AEC6}">
      <dgm:prSet/>
      <dgm:spPr/>
      <dgm:t>
        <a:bodyPr/>
        <a:lstStyle/>
        <a:p>
          <a:endParaRPr lang="es-CL"/>
        </a:p>
      </dgm:t>
    </dgm:pt>
    <dgm:pt modelId="{B7F21013-F195-47DC-894E-5D29D097D223}">
      <dgm:prSet phldrT="[Texto]" custT="1"/>
      <dgm:spPr>
        <a:solidFill>
          <a:schemeClr val="accent2">
            <a:lumMod val="60000"/>
            <a:lumOff val="40000"/>
          </a:schemeClr>
        </a:solidFill>
        <a:scene3d>
          <a:camera prst="orthographicFront"/>
          <a:lightRig rig="threePt" dir="t"/>
        </a:scene3d>
        <a:sp3d>
          <a:bevelT w="114300" prst="artDeco"/>
        </a:sp3d>
      </dgm:spPr>
      <dgm:t>
        <a:bodyPr/>
        <a:lstStyle/>
        <a:p>
          <a:pPr algn="l"/>
          <a:r>
            <a:rPr lang="es-CL" sz="2400" b="1" dirty="0" smtClean="0">
              <a:solidFill>
                <a:schemeClr val="tx1"/>
              </a:solidFill>
              <a:latin typeface="Calibri" pitchFamily="34" charset="0"/>
            </a:rPr>
            <a:t>R. PENAL</a:t>
          </a:r>
          <a:endParaRPr lang="es-CL" sz="2400" b="1" dirty="0">
            <a:solidFill>
              <a:schemeClr val="tx1"/>
            </a:solidFill>
            <a:latin typeface="Calibri" pitchFamily="34" charset="0"/>
          </a:endParaRPr>
        </a:p>
      </dgm:t>
    </dgm:pt>
    <dgm:pt modelId="{BC9F205F-13BE-4B7A-9841-4005D60BF4E7}" type="parTrans" cxnId="{D5E9DC18-4247-4EE3-8BD6-1AEAB7762353}">
      <dgm:prSet/>
      <dgm:spPr/>
      <dgm:t>
        <a:bodyPr/>
        <a:lstStyle/>
        <a:p>
          <a:endParaRPr lang="es-CL"/>
        </a:p>
      </dgm:t>
    </dgm:pt>
    <dgm:pt modelId="{374F1F62-1B71-43C9-A5CE-6E1E3127257C}" type="sibTrans" cxnId="{D5E9DC18-4247-4EE3-8BD6-1AEAB7762353}">
      <dgm:prSet/>
      <dgm:spPr/>
      <dgm:t>
        <a:bodyPr/>
        <a:lstStyle/>
        <a:p>
          <a:endParaRPr lang="es-CL"/>
        </a:p>
      </dgm:t>
    </dgm:pt>
    <dgm:pt modelId="{6F4770CB-21EA-4EBA-BDE4-55D43EAFD28B}">
      <dgm:prSet phldrT="[Texto]" custT="1"/>
      <dgm:spPr>
        <a:solidFill>
          <a:schemeClr val="accent2">
            <a:lumMod val="60000"/>
            <a:lumOff val="40000"/>
          </a:schemeClr>
        </a:solidFill>
        <a:scene3d>
          <a:camera prst="orthographicFront"/>
          <a:lightRig rig="threePt" dir="t"/>
        </a:scene3d>
        <a:sp3d>
          <a:bevelT w="114300" prst="artDeco"/>
        </a:sp3d>
      </dgm:spPr>
      <dgm:t>
        <a:bodyPr/>
        <a:lstStyle/>
        <a:p>
          <a:pPr algn="l"/>
          <a:r>
            <a:rPr lang="es-CL" sz="2000" b="1" dirty="0" smtClean="0">
              <a:solidFill>
                <a:schemeClr val="tx1"/>
              </a:solidFill>
              <a:latin typeface="Calibri" pitchFamily="34" charset="0"/>
            </a:rPr>
            <a:t>DEFENSA DEL COORDINADOR</a:t>
          </a:r>
          <a:endParaRPr lang="es-CL" sz="2000" b="1" dirty="0">
            <a:solidFill>
              <a:schemeClr val="tx1"/>
            </a:solidFill>
            <a:latin typeface="Calibri" pitchFamily="34" charset="0"/>
          </a:endParaRPr>
        </a:p>
      </dgm:t>
    </dgm:pt>
    <dgm:pt modelId="{8993273C-1A67-49AA-95CE-9C18056C9971}" type="parTrans" cxnId="{5DA714E1-8065-42BA-83D4-A649A404D025}">
      <dgm:prSet/>
      <dgm:spPr/>
      <dgm:t>
        <a:bodyPr/>
        <a:lstStyle/>
        <a:p>
          <a:endParaRPr lang="es-CL"/>
        </a:p>
      </dgm:t>
    </dgm:pt>
    <dgm:pt modelId="{A93DDB5A-ADAE-457A-BA65-6DB7516DC44B}" type="sibTrans" cxnId="{5DA714E1-8065-42BA-83D4-A649A404D025}">
      <dgm:prSet/>
      <dgm:spPr/>
      <dgm:t>
        <a:bodyPr/>
        <a:lstStyle/>
        <a:p>
          <a:endParaRPr lang="es-CL"/>
        </a:p>
      </dgm:t>
    </dgm:pt>
    <dgm:pt modelId="{4B54C855-79A6-4DBA-9C35-DBC838E24130}" type="pres">
      <dgm:prSet presAssocID="{46532C1B-3DEF-46E5-8E17-2BB7E4C1C4A1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CL"/>
        </a:p>
      </dgm:t>
    </dgm:pt>
    <dgm:pt modelId="{2A6D8599-3ACA-444E-ABA8-360FD50BF0CC}" type="pres">
      <dgm:prSet presAssocID="{1F1E860D-EA53-47A2-9357-F34C8CA493D6}" presName="composite" presStyleCnt="0"/>
      <dgm:spPr/>
    </dgm:pt>
    <dgm:pt modelId="{DCDD771C-962F-45DD-B431-16881FF8537E}" type="pres">
      <dgm:prSet presAssocID="{1F1E860D-EA53-47A2-9357-F34C8CA493D6}" presName="imgShp" presStyleLbl="fgImgPlace1" presStyleIdx="0" presStyleCnt="4" custScaleY="99900" custLinFactNeighborX="-8634" custLinFactNeighborY="-365"/>
      <dgm:spPr>
        <a:prstGeom prst="flowChartConnector">
          <a:avLst/>
        </a:prstGeom>
        <a:solidFill>
          <a:schemeClr val="accent2"/>
        </a:solidFill>
        <a:ln>
          <a:noFill/>
        </a:ln>
        <a:effectLst/>
        <a:scene3d>
          <a:camera prst="orthographicFront">
            <a:rot lat="0" lon="0" rev="0"/>
          </a:camera>
          <a:lightRig rig="glow" dir="t">
            <a:rot lat="0" lon="0" rev="14100000"/>
          </a:lightRig>
        </a:scene3d>
        <a:sp3d prstMaterial="softEdge">
          <a:bevelT w="127000" prst="artDeco"/>
        </a:sp3d>
      </dgm:spPr>
      <dgm:t>
        <a:bodyPr/>
        <a:lstStyle/>
        <a:p>
          <a:endParaRPr lang="es-CL"/>
        </a:p>
      </dgm:t>
    </dgm:pt>
    <dgm:pt modelId="{BB920F4B-A491-435B-A757-469F84740FC8}" type="pres">
      <dgm:prSet presAssocID="{1F1E860D-EA53-47A2-9357-F34C8CA493D6}" presName="txShp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1FCBF5CC-8E05-4F51-A6EE-E79ED0ED4340}" type="pres">
      <dgm:prSet presAssocID="{0B874AE1-B669-4D9A-8DC6-FABCF6B15629}" presName="spacing" presStyleCnt="0"/>
      <dgm:spPr/>
    </dgm:pt>
    <dgm:pt modelId="{5353C5A5-F8F2-48C3-992D-880CC506CA0B}" type="pres">
      <dgm:prSet presAssocID="{3097007B-A659-4845-BCC3-047A3F788AE5}" presName="composite" presStyleCnt="0"/>
      <dgm:spPr/>
    </dgm:pt>
    <dgm:pt modelId="{A6288890-3A64-43C6-8CBD-B9CE676A5F32}" type="pres">
      <dgm:prSet presAssocID="{3097007B-A659-4845-BCC3-047A3F788AE5}" presName="imgShp" presStyleLbl="fgImgPlace1" presStyleIdx="1" presStyleCnt="4"/>
      <dgm:spPr>
        <a:solidFill>
          <a:schemeClr val="accent2"/>
        </a:solidFill>
        <a:ln>
          <a:noFill/>
        </a:ln>
        <a:effectLst/>
        <a:scene3d>
          <a:camera prst="orthographicFront">
            <a:rot lat="0" lon="0" rev="0"/>
          </a:camera>
          <a:lightRig rig="glow" dir="t">
            <a:rot lat="0" lon="0" rev="14100000"/>
          </a:lightRig>
        </a:scene3d>
        <a:sp3d prstMaterial="softEdge">
          <a:bevelT w="127000" prst="artDeco"/>
        </a:sp3d>
      </dgm:spPr>
    </dgm:pt>
    <dgm:pt modelId="{72FA5FF1-E9BE-4092-8028-649FC17BF173}" type="pres">
      <dgm:prSet presAssocID="{3097007B-A659-4845-BCC3-047A3F788AE5}" presName="txShp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F54FA55E-B90D-44F6-B842-1D095FB28691}" type="pres">
      <dgm:prSet presAssocID="{94205C42-B25C-4CDB-BB42-33FDBEE06E0A}" presName="spacing" presStyleCnt="0"/>
      <dgm:spPr/>
    </dgm:pt>
    <dgm:pt modelId="{6095365C-FDE6-4B79-934D-94F7ED166EB0}" type="pres">
      <dgm:prSet presAssocID="{B7F21013-F195-47DC-894E-5D29D097D223}" presName="composite" presStyleCnt="0"/>
      <dgm:spPr/>
    </dgm:pt>
    <dgm:pt modelId="{90A3905F-EEF4-4FC1-A7C3-692876E774A7}" type="pres">
      <dgm:prSet presAssocID="{B7F21013-F195-47DC-894E-5D29D097D223}" presName="imgShp" presStyleLbl="fgImgPlace1" presStyleIdx="2" presStyleCnt="4"/>
      <dgm:spPr>
        <a:solidFill>
          <a:schemeClr val="accent2"/>
        </a:solidFill>
        <a:ln>
          <a:noFill/>
        </a:ln>
        <a:effectLst/>
        <a:scene3d>
          <a:camera prst="orthographicFront">
            <a:rot lat="0" lon="0" rev="0"/>
          </a:camera>
          <a:lightRig rig="glow" dir="t">
            <a:rot lat="0" lon="0" rev="14100000"/>
          </a:lightRig>
        </a:scene3d>
        <a:sp3d prstMaterial="softEdge">
          <a:bevelT w="127000" prst="artDeco"/>
        </a:sp3d>
      </dgm:spPr>
    </dgm:pt>
    <dgm:pt modelId="{97C5F489-E9E8-41BA-8D1B-8BA9173AB5CE}" type="pres">
      <dgm:prSet presAssocID="{B7F21013-F195-47DC-894E-5D29D097D223}" presName="txShp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DFADAF67-923A-41F2-A843-36A5E4D91690}" type="pres">
      <dgm:prSet presAssocID="{374F1F62-1B71-43C9-A5CE-6E1E3127257C}" presName="spacing" presStyleCnt="0"/>
      <dgm:spPr/>
    </dgm:pt>
    <dgm:pt modelId="{785DDFBF-D7B5-4848-B949-48AC0B90F925}" type="pres">
      <dgm:prSet presAssocID="{6F4770CB-21EA-4EBA-BDE4-55D43EAFD28B}" presName="composite" presStyleCnt="0"/>
      <dgm:spPr/>
    </dgm:pt>
    <dgm:pt modelId="{0074D127-5723-4002-923A-AC74FBE69CC4}" type="pres">
      <dgm:prSet presAssocID="{6F4770CB-21EA-4EBA-BDE4-55D43EAFD28B}" presName="imgShp" presStyleLbl="fgImgPlace1" presStyleIdx="3" presStyleCnt="4"/>
      <dgm:spPr>
        <a:solidFill>
          <a:schemeClr val="accent2"/>
        </a:solidFill>
        <a:ln>
          <a:noFill/>
        </a:ln>
        <a:effectLst/>
        <a:scene3d>
          <a:camera prst="orthographicFront">
            <a:rot lat="0" lon="0" rev="0"/>
          </a:camera>
          <a:lightRig rig="glow" dir="t">
            <a:rot lat="0" lon="0" rev="14100000"/>
          </a:lightRig>
        </a:scene3d>
        <a:sp3d prstMaterial="softEdge">
          <a:bevelT w="127000" prst="artDeco"/>
        </a:sp3d>
      </dgm:spPr>
    </dgm:pt>
    <dgm:pt modelId="{8CD21B8F-4320-4447-9E81-6BB358C4CB7A}" type="pres">
      <dgm:prSet presAssocID="{6F4770CB-21EA-4EBA-BDE4-55D43EAFD28B}" presName="txShp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</dgm:ptLst>
  <dgm:cxnLst>
    <dgm:cxn modelId="{23421363-C15D-4A47-AE6A-4720A647AEC6}" srcId="{46532C1B-3DEF-46E5-8E17-2BB7E4C1C4A1}" destId="{3097007B-A659-4845-BCC3-047A3F788AE5}" srcOrd="1" destOrd="0" parTransId="{A425EF2D-F7F5-4541-8D22-FFA5FEE61E27}" sibTransId="{94205C42-B25C-4CDB-BB42-33FDBEE06E0A}"/>
    <dgm:cxn modelId="{12463BCD-2F40-4079-A0C7-51243A2C741E}" type="presOf" srcId="{B7F21013-F195-47DC-894E-5D29D097D223}" destId="{97C5F489-E9E8-41BA-8D1B-8BA9173AB5CE}" srcOrd="0" destOrd="0" presId="urn:microsoft.com/office/officeart/2005/8/layout/vList3#1"/>
    <dgm:cxn modelId="{9EA88BC5-1CD7-493B-B35B-CAFF5F251F91}" type="presOf" srcId="{46532C1B-3DEF-46E5-8E17-2BB7E4C1C4A1}" destId="{4B54C855-79A6-4DBA-9C35-DBC838E24130}" srcOrd="0" destOrd="0" presId="urn:microsoft.com/office/officeart/2005/8/layout/vList3#1"/>
    <dgm:cxn modelId="{D5E9DC18-4247-4EE3-8BD6-1AEAB7762353}" srcId="{46532C1B-3DEF-46E5-8E17-2BB7E4C1C4A1}" destId="{B7F21013-F195-47DC-894E-5D29D097D223}" srcOrd="2" destOrd="0" parTransId="{BC9F205F-13BE-4B7A-9841-4005D60BF4E7}" sibTransId="{374F1F62-1B71-43C9-A5CE-6E1E3127257C}"/>
    <dgm:cxn modelId="{5DA714E1-8065-42BA-83D4-A649A404D025}" srcId="{46532C1B-3DEF-46E5-8E17-2BB7E4C1C4A1}" destId="{6F4770CB-21EA-4EBA-BDE4-55D43EAFD28B}" srcOrd="3" destOrd="0" parTransId="{8993273C-1A67-49AA-95CE-9C18056C9971}" sibTransId="{A93DDB5A-ADAE-457A-BA65-6DB7516DC44B}"/>
    <dgm:cxn modelId="{A6C94324-A4B8-4355-AAB3-14C042B7D820}" type="presOf" srcId="{6F4770CB-21EA-4EBA-BDE4-55D43EAFD28B}" destId="{8CD21B8F-4320-4447-9E81-6BB358C4CB7A}" srcOrd="0" destOrd="0" presId="urn:microsoft.com/office/officeart/2005/8/layout/vList3#1"/>
    <dgm:cxn modelId="{58074A4B-EC4E-4232-9800-2C0F6CF7EE9C}" srcId="{46532C1B-3DEF-46E5-8E17-2BB7E4C1C4A1}" destId="{1F1E860D-EA53-47A2-9357-F34C8CA493D6}" srcOrd="0" destOrd="0" parTransId="{BA540042-C0B3-4B3A-B7BC-D3269B1F1546}" sibTransId="{0B874AE1-B669-4D9A-8DC6-FABCF6B15629}"/>
    <dgm:cxn modelId="{F3FCC41D-4106-4466-B19D-4FB5DDFBC507}" type="presOf" srcId="{1F1E860D-EA53-47A2-9357-F34C8CA493D6}" destId="{BB920F4B-A491-435B-A757-469F84740FC8}" srcOrd="0" destOrd="0" presId="urn:microsoft.com/office/officeart/2005/8/layout/vList3#1"/>
    <dgm:cxn modelId="{6EEC915F-4ADB-421D-AB37-234E87BD22BE}" type="presOf" srcId="{3097007B-A659-4845-BCC3-047A3F788AE5}" destId="{72FA5FF1-E9BE-4092-8028-649FC17BF173}" srcOrd="0" destOrd="0" presId="urn:microsoft.com/office/officeart/2005/8/layout/vList3#1"/>
    <dgm:cxn modelId="{FAB2FEAA-1F69-46A5-8DC4-23F8F467D160}" type="presParOf" srcId="{4B54C855-79A6-4DBA-9C35-DBC838E24130}" destId="{2A6D8599-3ACA-444E-ABA8-360FD50BF0CC}" srcOrd="0" destOrd="0" presId="urn:microsoft.com/office/officeart/2005/8/layout/vList3#1"/>
    <dgm:cxn modelId="{6FFCCEC5-84B4-4727-BE5B-878A09CA91D8}" type="presParOf" srcId="{2A6D8599-3ACA-444E-ABA8-360FD50BF0CC}" destId="{DCDD771C-962F-45DD-B431-16881FF8537E}" srcOrd="0" destOrd="0" presId="urn:microsoft.com/office/officeart/2005/8/layout/vList3#1"/>
    <dgm:cxn modelId="{8BDFA97D-2469-4DB6-AA27-ABC88D48BA11}" type="presParOf" srcId="{2A6D8599-3ACA-444E-ABA8-360FD50BF0CC}" destId="{BB920F4B-A491-435B-A757-469F84740FC8}" srcOrd="1" destOrd="0" presId="urn:microsoft.com/office/officeart/2005/8/layout/vList3#1"/>
    <dgm:cxn modelId="{D85D3769-2E66-4C8B-8085-4999043B95F2}" type="presParOf" srcId="{4B54C855-79A6-4DBA-9C35-DBC838E24130}" destId="{1FCBF5CC-8E05-4F51-A6EE-E79ED0ED4340}" srcOrd="1" destOrd="0" presId="urn:microsoft.com/office/officeart/2005/8/layout/vList3#1"/>
    <dgm:cxn modelId="{6706D436-382D-48D4-BFD5-E571A7B9A6DC}" type="presParOf" srcId="{4B54C855-79A6-4DBA-9C35-DBC838E24130}" destId="{5353C5A5-F8F2-48C3-992D-880CC506CA0B}" srcOrd="2" destOrd="0" presId="urn:microsoft.com/office/officeart/2005/8/layout/vList3#1"/>
    <dgm:cxn modelId="{9808E905-1A36-463A-B331-470165BEA572}" type="presParOf" srcId="{5353C5A5-F8F2-48C3-992D-880CC506CA0B}" destId="{A6288890-3A64-43C6-8CBD-B9CE676A5F32}" srcOrd="0" destOrd="0" presId="urn:microsoft.com/office/officeart/2005/8/layout/vList3#1"/>
    <dgm:cxn modelId="{532CA1B9-C04C-4718-A4AA-6F3C34E0BDA0}" type="presParOf" srcId="{5353C5A5-F8F2-48C3-992D-880CC506CA0B}" destId="{72FA5FF1-E9BE-4092-8028-649FC17BF173}" srcOrd="1" destOrd="0" presId="urn:microsoft.com/office/officeart/2005/8/layout/vList3#1"/>
    <dgm:cxn modelId="{C6036F84-AC4D-4225-8E7D-C409BFDD3815}" type="presParOf" srcId="{4B54C855-79A6-4DBA-9C35-DBC838E24130}" destId="{F54FA55E-B90D-44F6-B842-1D095FB28691}" srcOrd="3" destOrd="0" presId="urn:microsoft.com/office/officeart/2005/8/layout/vList3#1"/>
    <dgm:cxn modelId="{FAB02907-8157-461B-B143-350E9B3BC3AB}" type="presParOf" srcId="{4B54C855-79A6-4DBA-9C35-DBC838E24130}" destId="{6095365C-FDE6-4B79-934D-94F7ED166EB0}" srcOrd="4" destOrd="0" presId="urn:microsoft.com/office/officeart/2005/8/layout/vList3#1"/>
    <dgm:cxn modelId="{D528A63D-F6FE-45FC-9CB4-971EB657EB04}" type="presParOf" srcId="{6095365C-FDE6-4B79-934D-94F7ED166EB0}" destId="{90A3905F-EEF4-4FC1-A7C3-692876E774A7}" srcOrd="0" destOrd="0" presId="urn:microsoft.com/office/officeart/2005/8/layout/vList3#1"/>
    <dgm:cxn modelId="{74C952D4-9FAD-4F95-BCFB-C502C3686418}" type="presParOf" srcId="{6095365C-FDE6-4B79-934D-94F7ED166EB0}" destId="{97C5F489-E9E8-41BA-8D1B-8BA9173AB5CE}" srcOrd="1" destOrd="0" presId="urn:microsoft.com/office/officeart/2005/8/layout/vList3#1"/>
    <dgm:cxn modelId="{CA4B244F-9476-4A5C-B1F2-B2BF6F6960E7}" type="presParOf" srcId="{4B54C855-79A6-4DBA-9C35-DBC838E24130}" destId="{DFADAF67-923A-41F2-A843-36A5E4D91690}" srcOrd="5" destOrd="0" presId="urn:microsoft.com/office/officeart/2005/8/layout/vList3#1"/>
    <dgm:cxn modelId="{EFBC8B85-0219-4085-BF5C-83B67B0FB499}" type="presParOf" srcId="{4B54C855-79A6-4DBA-9C35-DBC838E24130}" destId="{785DDFBF-D7B5-4848-B949-48AC0B90F925}" srcOrd="6" destOrd="0" presId="urn:microsoft.com/office/officeart/2005/8/layout/vList3#1"/>
    <dgm:cxn modelId="{1E6F9D86-2D3C-473E-87D4-52ECBEE8CD60}" type="presParOf" srcId="{785DDFBF-D7B5-4848-B949-48AC0B90F925}" destId="{0074D127-5723-4002-923A-AC74FBE69CC4}" srcOrd="0" destOrd="0" presId="urn:microsoft.com/office/officeart/2005/8/layout/vList3#1"/>
    <dgm:cxn modelId="{F56764D3-53A9-429B-BA0B-BED277DBEAC4}" type="presParOf" srcId="{785DDFBF-D7B5-4848-B949-48AC0B90F925}" destId="{8CD21B8F-4320-4447-9E81-6BB358C4CB7A}" srcOrd="1" destOrd="0" presId="urn:microsoft.com/office/officeart/2005/8/layout/vList3#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B3DBE5AA-80AA-497C-AA34-10B92543F027}" type="doc">
      <dgm:prSet loTypeId="urn:microsoft.com/office/officeart/2005/8/layout/process2" loCatId="process" qsTypeId="urn:microsoft.com/office/officeart/2005/8/quickstyle/3d4" qsCatId="3D" csTypeId="urn:microsoft.com/office/officeart/2005/8/colors/accent2_5" csCatId="accent2" phldr="1"/>
      <dgm:spPr>
        <a:scene3d>
          <a:camera prst="orthographicFront">
            <a:rot lat="0" lon="0" rev="0"/>
          </a:camera>
          <a:lightRig rig="glow" dir="t">
            <a:rot lat="0" lon="0" rev="14100000"/>
          </a:lightRig>
        </a:scene3d>
      </dgm:spPr>
    </dgm:pt>
    <dgm:pt modelId="{901F63BB-7965-4BB2-9F69-5ADBBC11B4A9}">
      <dgm:prSet phldrT="[Texto]"/>
      <dgm:spPr>
        <a:ln>
          <a:noFill/>
        </a:ln>
        <a:effectLst/>
        <a:scene3d>
          <a:camera prst="orthographicFront">
            <a:rot lat="0" lon="0" rev="0"/>
          </a:camera>
          <a:lightRig rig="glow" dir="t">
            <a:rot lat="0" lon="0" rev="14100000"/>
          </a:lightRig>
        </a:scene3d>
        <a:sp3d prstMaterial="softEdge">
          <a:bevelT w="127000" prst="artDeco"/>
        </a:sp3d>
      </dgm:spPr>
      <dgm:t>
        <a:bodyPr/>
        <a:lstStyle/>
        <a:p>
          <a:r>
            <a:rPr lang="es-CL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Coordinador </a:t>
          </a:r>
          <a:endParaRPr lang="es-CL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B2A2BD59-E8CF-4CD2-B45D-951AD0AC2774}" type="parTrans" cxnId="{C6463984-89FB-4A48-8116-679A5C08916E}">
      <dgm:prSet/>
      <dgm:spPr/>
      <dgm:t>
        <a:bodyPr/>
        <a:lstStyle/>
        <a:p>
          <a:endParaRPr lang="es-CL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28E929BE-2E09-4E5C-98B1-505F2C9C6BE4}" type="sibTrans" cxnId="{C6463984-89FB-4A48-8116-679A5C08916E}">
      <dgm:prSet/>
      <dgm:spPr>
        <a:ln>
          <a:noFill/>
        </a:ln>
        <a:effectLst/>
        <a:scene3d>
          <a:camera prst="orthographicFront">
            <a:rot lat="0" lon="0" rev="0"/>
          </a:camera>
          <a:lightRig rig="glow" dir="t">
            <a:rot lat="0" lon="0" rev="14100000"/>
          </a:lightRig>
        </a:scene3d>
        <a:sp3d prstMaterial="softEdge">
          <a:bevelT w="127000" prst="artDeco"/>
        </a:sp3d>
      </dgm:spPr>
      <dgm:t>
        <a:bodyPr/>
        <a:lstStyle/>
        <a:p>
          <a:endParaRPr lang="es-CL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CB08F1C1-D2B9-44BB-AEDA-2B028D70A897}">
      <dgm:prSet phldrT="[Texto]"/>
      <dgm:spPr>
        <a:ln>
          <a:noFill/>
        </a:ln>
        <a:effectLst/>
        <a:scene3d>
          <a:camera prst="orthographicFront">
            <a:rot lat="0" lon="0" rev="0"/>
          </a:camera>
          <a:lightRig rig="glow" dir="t">
            <a:rot lat="0" lon="0" rev="14100000"/>
          </a:lightRig>
        </a:scene3d>
        <a:sp3d prstMaterial="softEdge">
          <a:bevelT w="127000" prst="artDeco"/>
        </a:sp3d>
      </dgm:spPr>
      <dgm:t>
        <a:bodyPr/>
        <a:lstStyle/>
        <a:p>
          <a:r>
            <a:rPr lang="es-CL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Nivel de Diligencia y Cuidado</a:t>
          </a:r>
          <a:endParaRPr lang="es-CL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3495E3BA-B886-408B-827E-9249AEFCD463}" type="parTrans" cxnId="{4FF709DD-3787-4231-B6B5-8DCF412DC159}">
      <dgm:prSet/>
      <dgm:spPr/>
      <dgm:t>
        <a:bodyPr/>
        <a:lstStyle/>
        <a:p>
          <a:endParaRPr lang="es-CL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4D13031F-774F-47CD-88C5-C268BE96BF00}" type="sibTrans" cxnId="{4FF709DD-3787-4231-B6B5-8DCF412DC159}">
      <dgm:prSet/>
      <dgm:spPr>
        <a:ln>
          <a:noFill/>
        </a:ln>
        <a:effectLst/>
        <a:scene3d>
          <a:camera prst="orthographicFront">
            <a:rot lat="0" lon="0" rev="0"/>
          </a:camera>
          <a:lightRig rig="glow" dir="t">
            <a:rot lat="0" lon="0" rev="14100000"/>
          </a:lightRig>
        </a:scene3d>
        <a:sp3d prstMaterial="softEdge">
          <a:bevelT w="127000" prst="artDeco"/>
        </a:sp3d>
      </dgm:spPr>
      <dgm:t>
        <a:bodyPr/>
        <a:lstStyle/>
        <a:p>
          <a:endParaRPr lang="es-CL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A818ACAA-26BA-4774-8C89-1FDE03E754B6}">
      <dgm:prSet phldrT="[Texto]"/>
      <dgm:spPr>
        <a:ln>
          <a:noFill/>
        </a:ln>
        <a:effectLst/>
        <a:scene3d>
          <a:camera prst="orthographicFront">
            <a:rot lat="0" lon="0" rev="0"/>
          </a:camera>
          <a:lightRig rig="glow" dir="t">
            <a:rot lat="0" lon="0" rev="14100000"/>
          </a:lightRig>
        </a:scene3d>
        <a:sp3d prstMaterial="softEdge">
          <a:bevelT w="127000" prst="artDeco"/>
        </a:sp3d>
      </dgm:spPr>
      <dgm:t>
        <a:bodyPr/>
        <a:lstStyle/>
        <a:p>
          <a:r>
            <a:rPr lang="es-CL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Derecho a Repetir</a:t>
          </a:r>
          <a:endParaRPr lang="es-CL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CB4AB3D1-3EDC-4E97-9F22-F12BDD912F9D}" type="parTrans" cxnId="{DB928DBB-56A8-41F5-9CE5-21DD5BAAAD90}">
      <dgm:prSet/>
      <dgm:spPr/>
      <dgm:t>
        <a:bodyPr/>
        <a:lstStyle/>
        <a:p>
          <a:endParaRPr lang="es-CL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FEC1AC3A-422F-4945-ACE1-05AFB22433E9}" type="sibTrans" cxnId="{DB928DBB-56A8-41F5-9CE5-21DD5BAAAD90}">
      <dgm:prSet/>
      <dgm:spPr>
        <a:ln>
          <a:noFill/>
        </a:ln>
        <a:effectLst/>
        <a:scene3d>
          <a:camera prst="orthographicFront">
            <a:rot lat="0" lon="0" rev="0"/>
          </a:camera>
          <a:lightRig rig="glow" dir="t">
            <a:rot lat="0" lon="0" rev="14100000"/>
          </a:lightRig>
        </a:scene3d>
        <a:sp3d prstMaterial="softEdge">
          <a:bevelT w="127000" prst="artDeco"/>
        </a:sp3d>
      </dgm:spPr>
      <dgm:t>
        <a:bodyPr/>
        <a:lstStyle/>
        <a:p>
          <a:endParaRPr lang="es-CL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BFDFD375-6EA7-47EB-AE34-3A6022E63F3E}">
      <dgm:prSet/>
      <dgm:spPr>
        <a:ln>
          <a:noFill/>
        </a:ln>
        <a:effectLst/>
        <a:scene3d>
          <a:camera prst="orthographicFront">
            <a:rot lat="0" lon="0" rev="0"/>
          </a:camera>
          <a:lightRig rig="glow" dir="t">
            <a:rot lat="0" lon="0" rev="14100000"/>
          </a:lightRig>
        </a:scene3d>
        <a:sp3d prstMaterial="softEdge">
          <a:bevelT w="127000" prst="artDeco"/>
        </a:sp3d>
      </dgm:spPr>
      <dgm:t>
        <a:bodyPr/>
        <a:lstStyle/>
        <a:p>
          <a:r>
            <a:rPr lang="es-CL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Exención de Responsabilidad</a:t>
          </a:r>
          <a:endParaRPr lang="es-CL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D125C8D3-87FB-4C91-9F6D-BAEE1403F1D6}" type="parTrans" cxnId="{BE01637F-16DE-43B8-844F-927AEEFEA89D}">
      <dgm:prSet/>
      <dgm:spPr/>
      <dgm:t>
        <a:bodyPr/>
        <a:lstStyle/>
        <a:p>
          <a:endParaRPr lang="es-CL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83F5B26D-1EB7-46C9-94D5-308D0743E839}" type="sibTrans" cxnId="{BE01637F-16DE-43B8-844F-927AEEFEA89D}">
      <dgm:prSet/>
      <dgm:spPr>
        <a:ln>
          <a:noFill/>
        </a:ln>
        <a:effectLst/>
        <a:scene3d>
          <a:camera prst="orthographicFront">
            <a:rot lat="0" lon="0" rev="0"/>
          </a:camera>
          <a:lightRig rig="glow" dir="t">
            <a:rot lat="0" lon="0" rev="14100000"/>
          </a:lightRig>
        </a:scene3d>
        <a:sp3d prstMaterial="softEdge">
          <a:bevelT w="127000" prst="artDeco"/>
        </a:sp3d>
      </dgm:spPr>
      <dgm:t>
        <a:bodyPr/>
        <a:lstStyle/>
        <a:p>
          <a:endParaRPr lang="es-CL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015B01EA-89F0-4B2E-8691-B4049B092016}">
      <dgm:prSet/>
      <dgm:spPr>
        <a:ln>
          <a:noFill/>
        </a:ln>
        <a:effectLst/>
        <a:scene3d>
          <a:camera prst="orthographicFront">
            <a:rot lat="0" lon="0" rev="0"/>
          </a:camera>
          <a:lightRig rig="glow" dir="t">
            <a:rot lat="0" lon="0" rev="14100000"/>
          </a:lightRig>
        </a:scene3d>
        <a:sp3d prstMaterial="softEdge">
          <a:bevelT w="127000" prst="artDeco"/>
        </a:sp3d>
      </dgm:spPr>
      <dgm:t>
        <a:bodyPr/>
        <a:lstStyle/>
        <a:p>
          <a:r>
            <a:rPr lang="es-CL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No está obligado a responder el Coordinador </a:t>
          </a:r>
          <a:endParaRPr lang="es-CL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C4CAFC0D-E213-4E4C-BD2D-F8B938E1BBC8}" type="parTrans" cxnId="{16C4E7A9-F544-4BAF-A457-A6321BBE9F09}">
      <dgm:prSet/>
      <dgm:spPr/>
      <dgm:t>
        <a:bodyPr/>
        <a:lstStyle/>
        <a:p>
          <a:endParaRPr lang="es-CL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ECDFAD08-DCE7-4EFF-8F4D-A13D45ECA445}" type="sibTrans" cxnId="{16C4E7A9-F544-4BAF-A457-A6321BBE9F09}">
      <dgm:prSet/>
      <dgm:spPr/>
      <dgm:t>
        <a:bodyPr/>
        <a:lstStyle/>
        <a:p>
          <a:endParaRPr lang="es-CL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2F3BA2BA-1E7C-40CC-9FA2-DE84F4AA9EFA}" type="pres">
      <dgm:prSet presAssocID="{B3DBE5AA-80AA-497C-AA34-10B92543F027}" presName="linearFlow" presStyleCnt="0">
        <dgm:presLayoutVars>
          <dgm:resizeHandles val="exact"/>
        </dgm:presLayoutVars>
      </dgm:prSet>
      <dgm:spPr/>
    </dgm:pt>
    <dgm:pt modelId="{1EEF5972-924D-440E-9569-9917B083C4B1}" type="pres">
      <dgm:prSet presAssocID="{901F63BB-7965-4BB2-9F69-5ADBBC11B4A9}" presName="node" presStyleLbl="node1" presStyleIdx="0" presStyleCnt="5" custScaleX="168678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133DB147-0237-4BC3-AD10-9B8B5EAB8BC8}" type="pres">
      <dgm:prSet presAssocID="{28E929BE-2E09-4E5C-98B1-505F2C9C6BE4}" presName="sibTrans" presStyleLbl="sibTrans2D1" presStyleIdx="0" presStyleCnt="4"/>
      <dgm:spPr/>
      <dgm:t>
        <a:bodyPr/>
        <a:lstStyle/>
        <a:p>
          <a:endParaRPr lang="es-CL"/>
        </a:p>
      </dgm:t>
    </dgm:pt>
    <dgm:pt modelId="{9A763153-C811-4ACF-BF53-BD477E9D9EE4}" type="pres">
      <dgm:prSet presAssocID="{28E929BE-2E09-4E5C-98B1-505F2C9C6BE4}" presName="connectorText" presStyleLbl="sibTrans2D1" presStyleIdx="0" presStyleCnt="4"/>
      <dgm:spPr/>
      <dgm:t>
        <a:bodyPr/>
        <a:lstStyle/>
        <a:p>
          <a:endParaRPr lang="es-CL"/>
        </a:p>
      </dgm:t>
    </dgm:pt>
    <dgm:pt modelId="{D00EBC3E-4B10-4F95-89DC-DAE68F3EBC68}" type="pres">
      <dgm:prSet presAssocID="{CB08F1C1-D2B9-44BB-AEDA-2B028D70A897}" presName="node" presStyleLbl="node1" presStyleIdx="1" presStyleCnt="5" custScaleX="168678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DAC37594-3033-4E3A-B412-44288BFCBACC}" type="pres">
      <dgm:prSet presAssocID="{4D13031F-774F-47CD-88C5-C268BE96BF00}" presName="sibTrans" presStyleLbl="sibTrans2D1" presStyleIdx="1" presStyleCnt="4"/>
      <dgm:spPr/>
      <dgm:t>
        <a:bodyPr/>
        <a:lstStyle/>
        <a:p>
          <a:endParaRPr lang="es-CL"/>
        </a:p>
      </dgm:t>
    </dgm:pt>
    <dgm:pt modelId="{0BA13428-0929-4B58-95A1-5A2459AB6F8F}" type="pres">
      <dgm:prSet presAssocID="{4D13031F-774F-47CD-88C5-C268BE96BF00}" presName="connectorText" presStyleLbl="sibTrans2D1" presStyleIdx="1" presStyleCnt="4"/>
      <dgm:spPr/>
      <dgm:t>
        <a:bodyPr/>
        <a:lstStyle/>
        <a:p>
          <a:endParaRPr lang="es-CL"/>
        </a:p>
      </dgm:t>
    </dgm:pt>
    <dgm:pt modelId="{53B9AD37-2221-4F74-81BF-1328B16FEAA2}" type="pres">
      <dgm:prSet presAssocID="{A818ACAA-26BA-4774-8C89-1FDE03E754B6}" presName="node" presStyleLbl="node1" presStyleIdx="2" presStyleCnt="5" custScaleX="168678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4F4848EC-7914-4AA0-A5DE-14D30581E804}" type="pres">
      <dgm:prSet presAssocID="{FEC1AC3A-422F-4945-ACE1-05AFB22433E9}" presName="sibTrans" presStyleLbl="sibTrans2D1" presStyleIdx="2" presStyleCnt="4"/>
      <dgm:spPr/>
      <dgm:t>
        <a:bodyPr/>
        <a:lstStyle/>
        <a:p>
          <a:endParaRPr lang="es-CL"/>
        </a:p>
      </dgm:t>
    </dgm:pt>
    <dgm:pt modelId="{A2B46C21-DBEF-46A9-8AB9-5E18FF6CE75E}" type="pres">
      <dgm:prSet presAssocID="{FEC1AC3A-422F-4945-ACE1-05AFB22433E9}" presName="connectorText" presStyleLbl="sibTrans2D1" presStyleIdx="2" presStyleCnt="4"/>
      <dgm:spPr/>
      <dgm:t>
        <a:bodyPr/>
        <a:lstStyle/>
        <a:p>
          <a:endParaRPr lang="es-CL"/>
        </a:p>
      </dgm:t>
    </dgm:pt>
    <dgm:pt modelId="{3479C8C9-0076-4712-9B17-3B8951C2EFA1}" type="pres">
      <dgm:prSet presAssocID="{BFDFD375-6EA7-47EB-AE34-3A6022E63F3E}" presName="node" presStyleLbl="node1" presStyleIdx="3" presStyleCnt="5" custScaleX="162313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ED635B91-3018-4430-B05E-2365AB574D65}" type="pres">
      <dgm:prSet presAssocID="{83F5B26D-1EB7-46C9-94D5-308D0743E839}" presName="sibTrans" presStyleLbl="sibTrans2D1" presStyleIdx="3" presStyleCnt="4"/>
      <dgm:spPr/>
      <dgm:t>
        <a:bodyPr/>
        <a:lstStyle/>
        <a:p>
          <a:endParaRPr lang="es-CL"/>
        </a:p>
      </dgm:t>
    </dgm:pt>
    <dgm:pt modelId="{BCA9511E-1963-4403-97CA-EBF7B1BD3C6F}" type="pres">
      <dgm:prSet presAssocID="{83F5B26D-1EB7-46C9-94D5-308D0743E839}" presName="connectorText" presStyleLbl="sibTrans2D1" presStyleIdx="3" presStyleCnt="4"/>
      <dgm:spPr/>
      <dgm:t>
        <a:bodyPr/>
        <a:lstStyle/>
        <a:p>
          <a:endParaRPr lang="es-CL"/>
        </a:p>
      </dgm:t>
    </dgm:pt>
    <dgm:pt modelId="{245AACB6-EA2A-4136-92E0-A7FE0FEC8D1B}" type="pres">
      <dgm:prSet presAssocID="{015B01EA-89F0-4B2E-8691-B4049B092016}" presName="node" presStyleLbl="node1" presStyleIdx="4" presStyleCnt="5" custScaleX="162313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</dgm:ptLst>
  <dgm:cxnLst>
    <dgm:cxn modelId="{4FF709DD-3787-4231-B6B5-8DCF412DC159}" srcId="{B3DBE5AA-80AA-497C-AA34-10B92543F027}" destId="{CB08F1C1-D2B9-44BB-AEDA-2B028D70A897}" srcOrd="1" destOrd="0" parTransId="{3495E3BA-B886-408B-827E-9249AEFCD463}" sibTransId="{4D13031F-774F-47CD-88C5-C268BE96BF00}"/>
    <dgm:cxn modelId="{8E41AB92-FB8C-48BF-AB89-C3662435E847}" type="presOf" srcId="{A818ACAA-26BA-4774-8C89-1FDE03E754B6}" destId="{53B9AD37-2221-4F74-81BF-1328B16FEAA2}" srcOrd="0" destOrd="0" presId="urn:microsoft.com/office/officeart/2005/8/layout/process2"/>
    <dgm:cxn modelId="{BE01637F-16DE-43B8-844F-927AEEFEA89D}" srcId="{B3DBE5AA-80AA-497C-AA34-10B92543F027}" destId="{BFDFD375-6EA7-47EB-AE34-3A6022E63F3E}" srcOrd="3" destOrd="0" parTransId="{D125C8D3-87FB-4C91-9F6D-BAEE1403F1D6}" sibTransId="{83F5B26D-1EB7-46C9-94D5-308D0743E839}"/>
    <dgm:cxn modelId="{35D0DE28-1A08-46EF-9D8B-826CF02142D1}" type="presOf" srcId="{83F5B26D-1EB7-46C9-94D5-308D0743E839}" destId="{ED635B91-3018-4430-B05E-2365AB574D65}" srcOrd="0" destOrd="0" presId="urn:microsoft.com/office/officeart/2005/8/layout/process2"/>
    <dgm:cxn modelId="{C6463984-89FB-4A48-8116-679A5C08916E}" srcId="{B3DBE5AA-80AA-497C-AA34-10B92543F027}" destId="{901F63BB-7965-4BB2-9F69-5ADBBC11B4A9}" srcOrd="0" destOrd="0" parTransId="{B2A2BD59-E8CF-4CD2-B45D-951AD0AC2774}" sibTransId="{28E929BE-2E09-4E5C-98B1-505F2C9C6BE4}"/>
    <dgm:cxn modelId="{06687809-0EEA-4550-BECF-A9338209D645}" type="presOf" srcId="{28E929BE-2E09-4E5C-98B1-505F2C9C6BE4}" destId="{133DB147-0237-4BC3-AD10-9B8B5EAB8BC8}" srcOrd="0" destOrd="0" presId="urn:microsoft.com/office/officeart/2005/8/layout/process2"/>
    <dgm:cxn modelId="{336D8D32-FD33-4571-8063-AA3C498B4FB9}" type="presOf" srcId="{28E929BE-2E09-4E5C-98B1-505F2C9C6BE4}" destId="{9A763153-C811-4ACF-BF53-BD477E9D9EE4}" srcOrd="1" destOrd="0" presId="urn:microsoft.com/office/officeart/2005/8/layout/process2"/>
    <dgm:cxn modelId="{31041E68-C975-4F02-8B1B-0149B034D25D}" type="presOf" srcId="{4D13031F-774F-47CD-88C5-C268BE96BF00}" destId="{DAC37594-3033-4E3A-B412-44288BFCBACC}" srcOrd="0" destOrd="0" presId="urn:microsoft.com/office/officeart/2005/8/layout/process2"/>
    <dgm:cxn modelId="{16C4E7A9-F544-4BAF-A457-A6321BBE9F09}" srcId="{B3DBE5AA-80AA-497C-AA34-10B92543F027}" destId="{015B01EA-89F0-4B2E-8691-B4049B092016}" srcOrd="4" destOrd="0" parTransId="{C4CAFC0D-E213-4E4C-BD2D-F8B938E1BBC8}" sibTransId="{ECDFAD08-DCE7-4EFF-8F4D-A13D45ECA445}"/>
    <dgm:cxn modelId="{004ED380-7519-4F2F-AB6A-8E2628BF270D}" type="presOf" srcId="{BFDFD375-6EA7-47EB-AE34-3A6022E63F3E}" destId="{3479C8C9-0076-4712-9B17-3B8951C2EFA1}" srcOrd="0" destOrd="0" presId="urn:microsoft.com/office/officeart/2005/8/layout/process2"/>
    <dgm:cxn modelId="{5905225D-94DC-4DFF-A1C6-DE13C65710F8}" type="presOf" srcId="{901F63BB-7965-4BB2-9F69-5ADBBC11B4A9}" destId="{1EEF5972-924D-440E-9569-9917B083C4B1}" srcOrd="0" destOrd="0" presId="urn:microsoft.com/office/officeart/2005/8/layout/process2"/>
    <dgm:cxn modelId="{DB928DBB-56A8-41F5-9CE5-21DD5BAAAD90}" srcId="{B3DBE5AA-80AA-497C-AA34-10B92543F027}" destId="{A818ACAA-26BA-4774-8C89-1FDE03E754B6}" srcOrd="2" destOrd="0" parTransId="{CB4AB3D1-3EDC-4E97-9F22-F12BDD912F9D}" sibTransId="{FEC1AC3A-422F-4945-ACE1-05AFB22433E9}"/>
    <dgm:cxn modelId="{C7A47F38-90F7-4EA3-9702-6E2894A90C8E}" type="presOf" srcId="{B3DBE5AA-80AA-497C-AA34-10B92543F027}" destId="{2F3BA2BA-1E7C-40CC-9FA2-DE84F4AA9EFA}" srcOrd="0" destOrd="0" presId="urn:microsoft.com/office/officeart/2005/8/layout/process2"/>
    <dgm:cxn modelId="{7A8D9F1F-FF87-4C65-9112-4FC77AEDCAF0}" type="presOf" srcId="{4D13031F-774F-47CD-88C5-C268BE96BF00}" destId="{0BA13428-0929-4B58-95A1-5A2459AB6F8F}" srcOrd="1" destOrd="0" presId="urn:microsoft.com/office/officeart/2005/8/layout/process2"/>
    <dgm:cxn modelId="{281256EF-1797-4542-8900-49ED789F43D5}" type="presOf" srcId="{FEC1AC3A-422F-4945-ACE1-05AFB22433E9}" destId="{A2B46C21-DBEF-46A9-8AB9-5E18FF6CE75E}" srcOrd="1" destOrd="0" presId="urn:microsoft.com/office/officeart/2005/8/layout/process2"/>
    <dgm:cxn modelId="{B4885F84-7128-41B0-8408-B703C55CD298}" type="presOf" srcId="{83F5B26D-1EB7-46C9-94D5-308D0743E839}" destId="{BCA9511E-1963-4403-97CA-EBF7B1BD3C6F}" srcOrd="1" destOrd="0" presId="urn:microsoft.com/office/officeart/2005/8/layout/process2"/>
    <dgm:cxn modelId="{48BE61DA-CC94-474B-8855-883649816E21}" type="presOf" srcId="{015B01EA-89F0-4B2E-8691-B4049B092016}" destId="{245AACB6-EA2A-4136-92E0-A7FE0FEC8D1B}" srcOrd="0" destOrd="0" presId="urn:microsoft.com/office/officeart/2005/8/layout/process2"/>
    <dgm:cxn modelId="{9EF068CF-47AC-4243-A50D-2812F140483A}" type="presOf" srcId="{CB08F1C1-D2B9-44BB-AEDA-2B028D70A897}" destId="{D00EBC3E-4B10-4F95-89DC-DAE68F3EBC68}" srcOrd="0" destOrd="0" presId="urn:microsoft.com/office/officeart/2005/8/layout/process2"/>
    <dgm:cxn modelId="{51C1E16E-478B-4450-BF22-4279D5435287}" type="presOf" srcId="{FEC1AC3A-422F-4945-ACE1-05AFB22433E9}" destId="{4F4848EC-7914-4AA0-A5DE-14D30581E804}" srcOrd="0" destOrd="0" presId="urn:microsoft.com/office/officeart/2005/8/layout/process2"/>
    <dgm:cxn modelId="{D3E136B5-D329-4AC2-9EAB-C8CA21EDF75F}" type="presParOf" srcId="{2F3BA2BA-1E7C-40CC-9FA2-DE84F4AA9EFA}" destId="{1EEF5972-924D-440E-9569-9917B083C4B1}" srcOrd="0" destOrd="0" presId="urn:microsoft.com/office/officeart/2005/8/layout/process2"/>
    <dgm:cxn modelId="{1D801F8C-4A60-4D8F-8266-2233D012F0C7}" type="presParOf" srcId="{2F3BA2BA-1E7C-40CC-9FA2-DE84F4AA9EFA}" destId="{133DB147-0237-4BC3-AD10-9B8B5EAB8BC8}" srcOrd="1" destOrd="0" presId="urn:microsoft.com/office/officeart/2005/8/layout/process2"/>
    <dgm:cxn modelId="{A3B16C90-8978-43E8-80E2-1A87FA9968B7}" type="presParOf" srcId="{133DB147-0237-4BC3-AD10-9B8B5EAB8BC8}" destId="{9A763153-C811-4ACF-BF53-BD477E9D9EE4}" srcOrd="0" destOrd="0" presId="urn:microsoft.com/office/officeart/2005/8/layout/process2"/>
    <dgm:cxn modelId="{DE6F61E1-8FD8-47EC-9320-B26C74D1CAA5}" type="presParOf" srcId="{2F3BA2BA-1E7C-40CC-9FA2-DE84F4AA9EFA}" destId="{D00EBC3E-4B10-4F95-89DC-DAE68F3EBC68}" srcOrd="2" destOrd="0" presId="urn:microsoft.com/office/officeart/2005/8/layout/process2"/>
    <dgm:cxn modelId="{E5804A27-DFD6-4154-BBE3-E660B56D731F}" type="presParOf" srcId="{2F3BA2BA-1E7C-40CC-9FA2-DE84F4AA9EFA}" destId="{DAC37594-3033-4E3A-B412-44288BFCBACC}" srcOrd="3" destOrd="0" presId="urn:microsoft.com/office/officeart/2005/8/layout/process2"/>
    <dgm:cxn modelId="{43A15EEE-49CC-4729-8143-3E101357860B}" type="presParOf" srcId="{DAC37594-3033-4E3A-B412-44288BFCBACC}" destId="{0BA13428-0929-4B58-95A1-5A2459AB6F8F}" srcOrd="0" destOrd="0" presId="urn:microsoft.com/office/officeart/2005/8/layout/process2"/>
    <dgm:cxn modelId="{A8C3907F-1492-468E-A370-2A1E18413A5C}" type="presParOf" srcId="{2F3BA2BA-1E7C-40CC-9FA2-DE84F4AA9EFA}" destId="{53B9AD37-2221-4F74-81BF-1328B16FEAA2}" srcOrd="4" destOrd="0" presId="urn:microsoft.com/office/officeart/2005/8/layout/process2"/>
    <dgm:cxn modelId="{77C1E2A4-2925-4B11-891E-92AFC6D70438}" type="presParOf" srcId="{2F3BA2BA-1E7C-40CC-9FA2-DE84F4AA9EFA}" destId="{4F4848EC-7914-4AA0-A5DE-14D30581E804}" srcOrd="5" destOrd="0" presId="urn:microsoft.com/office/officeart/2005/8/layout/process2"/>
    <dgm:cxn modelId="{9593BFA6-54F4-4273-A6F9-244BF8B44CCA}" type="presParOf" srcId="{4F4848EC-7914-4AA0-A5DE-14D30581E804}" destId="{A2B46C21-DBEF-46A9-8AB9-5E18FF6CE75E}" srcOrd="0" destOrd="0" presId="urn:microsoft.com/office/officeart/2005/8/layout/process2"/>
    <dgm:cxn modelId="{D20E3583-8D50-4ECB-AD18-F03311895AE2}" type="presParOf" srcId="{2F3BA2BA-1E7C-40CC-9FA2-DE84F4AA9EFA}" destId="{3479C8C9-0076-4712-9B17-3B8951C2EFA1}" srcOrd="6" destOrd="0" presId="urn:microsoft.com/office/officeart/2005/8/layout/process2"/>
    <dgm:cxn modelId="{085C675B-CF03-42E7-966F-46077881DD65}" type="presParOf" srcId="{2F3BA2BA-1E7C-40CC-9FA2-DE84F4AA9EFA}" destId="{ED635B91-3018-4430-B05E-2365AB574D65}" srcOrd="7" destOrd="0" presId="urn:microsoft.com/office/officeart/2005/8/layout/process2"/>
    <dgm:cxn modelId="{F27543AF-5A44-4E2E-A9FA-2A341E95435B}" type="presParOf" srcId="{ED635B91-3018-4430-B05E-2365AB574D65}" destId="{BCA9511E-1963-4403-97CA-EBF7B1BD3C6F}" srcOrd="0" destOrd="0" presId="urn:microsoft.com/office/officeart/2005/8/layout/process2"/>
    <dgm:cxn modelId="{25A8F9EF-E9E5-4F74-93B0-B63202FB11D2}" type="presParOf" srcId="{2F3BA2BA-1E7C-40CC-9FA2-DE84F4AA9EFA}" destId="{245AACB6-EA2A-4136-92E0-A7FE0FEC8D1B}" srcOrd="8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A1CBE3F5-ED6C-45FF-99D7-34C44F9AB311}" type="doc">
      <dgm:prSet loTypeId="urn:microsoft.com/office/officeart/2005/8/layout/radial6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CL"/>
        </a:p>
      </dgm:t>
    </dgm:pt>
    <dgm:pt modelId="{65C91233-7993-4C05-B11B-E3A857894CC1}">
      <dgm:prSet phldrT="[Texto]" custT="1"/>
      <dgm:spPr>
        <a:solidFill>
          <a:srgbClr val="7030A0"/>
        </a:solidFill>
        <a:ln>
          <a:noFill/>
        </a:ln>
        <a:effectLst/>
        <a:scene3d>
          <a:camera prst="orthographicFront">
            <a:rot lat="0" lon="0" rev="0"/>
          </a:camera>
          <a:lightRig rig="glow" dir="t">
            <a:rot lat="0" lon="0" rev="14100000"/>
          </a:lightRig>
        </a:scene3d>
        <a:sp3d prstMaterial="softEdge">
          <a:bevelT w="127000" prst="softRound"/>
        </a:sp3d>
      </dgm:spPr>
      <dgm:t>
        <a:bodyPr/>
        <a:lstStyle/>
        <a:p>
          <a:r>
            <a:rPr lang="es-CL" sz="14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</a:rPr>
            <a:t>Requisitos</a:t>
          </a:r>
        </a:p>
        <a:p>
          <a:r>
            <a:rPr lang="es-CL" sz="14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</a:rPr>
            <a:t>Responsabilidad </a:t>
          </a:r>
        </a:p>
        <a:p>
          <a:r>
            <a:rPr lang="es-CL" sz="14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</a:rPr>
            <a:t>por </a:t>
          </a:r>
        </a:p>
        <a:p>
          <a:r>
            <a:rPr lang="es-CL" sz="14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</a:rPr>
            <a:t>Hecho Ajeno</a:t>
          </a:r>
          <a:endParaRPr lang="es-CL" sz="1400" b="1" dirty="0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libri" pitchFamily="34" charset="0"/>
          </a:endParaRPr>
        </a:p>
      </dgm:t>
    </dgm:pt>
    <dgm:pt modelId="{D334D97B-616F-458B-9BEB-1157D3C40A9C}" type="parTrans" cxnId="{CE7FCF68-B1CF-4065-A46C-70B5562CAA9C}">
      <dgm:prSet/>
      <dgm:spPr/>
      <dgm:t>
        <a:bodyPr/>
        <a:lstStyle/>
        <a:p>
          <a:endParaRPr lang="es-CL">
            <a:solidFill>
              <a:schemeClr val="bg1"/>
            </a:solidFill>
          </a:endParaRPr>
        </a:p>
      </dgm:t>
    </dgm:pt>
    <dgm:pt modelId="{ECDC8A47-7DA7-4DC4-8E2B-72241031D5B7}" type="sibTrans" cxnId="{CE7FCF68-B1CF-4065-A46C-70B5562CAA9C}">
      <dgm:prSet/>
      <dgm:spPr/>
      <dgm:t>
        <a:bodyPr/>
        <a:lstStyle/>
        <a:p>
          <a:endParaRPr lang="es-CL">
            <a:solidFill>
              <a:schemeClr val="bg1"/>
            </a:solidFill>
          </a:endParaRPr>
        </a:p>
      </dgm:t>
    </dgm:pt>
    <dgm:pt modelId="{BBBBD4B1-FCB7-4D28-917E-8F6A97A6A56A}">
      <dgm:prSet phldrT="[Texto]" custT="1"/>
      <dgm:spPr>
        <a:solidFill>
          <a:schemeClr val="accent1">
            <a:lumMod val="75000"/>
          </a:schemeClr>
        </a:solidFill>
        <a:ln>
          <a:noFill/>
        </a:ln>
        <a:effectLst>
          <a:outerShdw blurRad="190500" dist="228600" dir="2700000" algn="ctr">
            <a:srgbClr val="000000">
              <a:alpha val="30000"/>
            </a:srgbClr>
          </a:outerShdw>
        </a:effectLst>
        <a:scene3d>
          <a:camera prst="orthographicFront">
            <a:rot lat="0" lon="0" rev="0"/>
          </a:camera>
          <a:lightRig rig="glow" dir="t">
            <a:rot lat="0" lon="0" rev="4800000"/>
          </a:lightRig>
        </a:scene3d>
        <a:sp3d prstMaterial="matte">
          <a:bevelT w="127000" h="63500"/>
        </a:sp3d>
      </dgm:spPr>
      <dgm:t>
        <a:bodyPr/>
        <a:lstStyle/>
        <a:p>
          <a:r>
            <a:rPr lang="es-CL" sz="1100" b="1" dirty="0" smtClean="0">
              <a:solidFill>
                <a:schemeClr val="bg1"/>
              </a:solidFill>
              <a:latin typeface="Calibri" pitchFamily="34" charset="0"/>
            </a:rPr>
            <a:t>Vínculo de subordinación y dependencia entre dos personas</a:t>
          </a:r>
          <a:endParaRPr lang="es-CL" sz="1100" b="1" dirty="0">
            <a:solidFill>
              <a:schemeClr val="bg1"/>
            </a:solidFill>
            <a:latin typeface="Calibri" pitchFamily="34" charset="0"/>
          </a:endParaRPr>
        </a:p>
      </dgm:t>
    </dgm:pt>
    <dgm:pt modelId="{9AF5B1D2-E38E-4FAF-AA71-8F74B322719D}" type="parTrans" cxnId="{A43E87AB-EF01-4662-8ED4-2C5D3D94BC6B}">
      <dgm:prSet/>
      <dgm:spPr/>
      <dgm:t>
        <a:bodyPr/>
        <a:lstStyle/>
        <a:p>
          <a:endParaRPr lang="es-CL">
            <a:solidFill>
              <a:schemeClr val="bg1"/>
            </a:solidFill>
          </a:endParaRPr>
        </a:p>
      </dgm:t>
    </dgm:pt>
    <dgm:pt modelId="{C44B0760-2C0B-47AF-9149-C8148945EF15}" type="sibTrans" cxnId="{A43E87AB-EF01-4662-8ED4-2C5D3D94BC6B}">
      <dgm:prSet/>
      <dgm:spPr>
        <a:ln>
          <a:solidFill>
            <a:schemeClr val="accent1">
              <a:lumMod val="20000"/>
              <a:lumOff val="80000"/>
            </a:schemeClr>
          </a:solidFill>
        </a:ln>
      </dgm:spPr>
      <dgm:t>
        <a:bodyPr/>
        <a:lstStyle/>
        <a:p>
          <a:endParaRPr lang="es-CL">
            <a:solidFill>
              <a:schemeClr val="bg1"/>
            </a:solidFill>
          </a:endParaRPr>
        </a:p>
      </dgm:t>
    </dgm:pt>
    <dgm:pt modelId="{4A9CF7B0-2374-4D6D-A9D9-4DF8D114ACC0}">
      <dgm:prSet phldrT="[Texto]" custT="1"/>
      <dgm:spPr>
        <a:solidFill>
          <a:schemeClr val="accent1">
            <a:lumMod val="75000"/>
          </a:schemeClr>
        </a:solidFill>
        <a:ln>
          <a:noFill/>
        </a:ln>
        <a:effectLst>
          <a:outerShdw blurRad="190500" dist="228600" dir="2700000" algn="ctr">
            <a:srgbClr val="000000">
              <a:alpha val="30000"/>
            </a:srgbClr>
          </a:outerShdw>
        </a:effectLst>
        <a:scene3d>
          <a:camera prst="orthographicFront">
            <a:rot lat="0" lon="0" rev="0"/>
          </a:camera>
          <a:lightRig rig="glow" dir="t">
            <a:rot lat="0" lon="0" rev="4800000"/>
          </a:lightRig>
        </a:scene3d>
        <a:sp3d prstMaterial="matte">
          <a:bevelT w="127000" h="63500"/>
        </a:sp3d>
      </dgm:spPr>
      <dgm:t>
        <a:bodyPr/>
        <a:lstStyle/>
        <a:p>
          <a:pPr>
            <a:lnSpc>
              <a:spcPct val="100000"/>
            </a:lnSpc>
          </a:pPr>
          <a:r>
            <a:rPr lang="es-CL" sz="1200" b="1" dirty="0" smtClean="0">
              <a:solidFill>
                <a:schemeClr val="bg1"/>
              </a:solidFill>
              <a:latin typeface="Calibri" pitchFamily="34" charset="0"/>
            </a:rPr>
            <a:t>Vínculo de derecho privado</a:t>
          </a:r>
          <a:endParaRPr lang="es-CL" sz="1200" b="1" dirty="0">
            <a:solidFill>
              <a:schemeClr val="bg1"/>
            </a:solidFill>
            <a:latin typeface="Calibri" pitchFamily="34" charset="0"/>
          </a:endParaRPr>
        </a:p>
      </dgm:t>
    </dgm:pt>
    <dgm:pt modelId="{6BE98646-B007-4107-B8D9-78755A8E937F}" type="parTrans" cxnId="{DF28A646-7391-40D6-BBF3-60C757AE469E}">
      <dgm:prSet/>
      <dgm:spPr/>
      <dgm:t>
        <a:bodyPr/>
        <a:lstStyle/>
        <a:p>
          <a:endParaRPr lang="es-CL">
            <a:solidFill>
              <a:schemeClr val="bg1"/>
            </a:solidFill>
          </a:endParaRPr>
        </a:p>
      </dgm:t>
    </dgm:pt>
    <dgm:pt modelId="{E44C9C4D-381E-4E4B-B885-A8FCCDA61E72}" type="sibTrans" cxnId="{DF28A646-7391-40D6-BBF3-60C757AE469E}">
      <dgm:prSet/>
      <dgm:spPr/>
      <dgm:t>
        <a:bodyPr/>
        <a:lstStyle/>
        <a:p>
          <a:endParaRPr lang="es-CL">
            <a:solidFill>
              <a:schemeClr val="bg1"/>
            </a:solidFill>
          </a:endParaRPr>
        </a:p>
      </dgm:t>
    </dgm:pt>
    <dgm:pt modelId="{A03BAA98-921A-4116-BEA4-AD21F0AAB13C}">
      <dgm:prSet phldrT="[Texto]" custT="1"/>
      <dgm:spPr>
        <a:solidFill>
          <a:schemeClr val="accent1">
            <a:lumMod val="75000"/>
          </a:schemeClr>
        </a:solidFill>
        <a:ln>
          <a:noFill/>
        </a:ln>
        <a:effectLst>
          <a:outerShdw blurRad="190500" dist="228600" dir="2700000" algn="ctr">
            <a:srgbClr val="000000">
              <a:alpha val="30000"/>
            </a:srgbClr>
          </a:outerShdw>
        </a:effectLst>
        <a:scene3d>
          <a:camera prst="orthographicFront">
            <a:rot lat="0" lon="0" rev="0"/>
          </a:camera>
          <a:lightRig rig="glow" dir="t">
            <a:rot lat="0" lon="0" rev="4800000"/>
          </a:lightRig>
        </a:scene3d>
        <a:sp3d prstMaterial="matte">
          <a:bevelT w="127000" h="63500"/>
        </a:sp3d>
      </dgm:spPr>
      <dgm:t>
        <a:bodyPr/>
        <a:lstStyle/>
        <a:p>
          <a:pPr>
            <a:lnSpc>
              <a:spcPct val="100000"/>
            </a:lnSpc>
          </a:pPr>
          <a:r>
            <a:rPr lang="es-CL" sz="1200" b="1" dirty="0" smtClean="0">
              <a:solidFill>
                <a:schemeClr val="bg1"/>
              </a:solidFill>
              <a:latin typeface="Calibri" pitchFamily="34" charset="0"/>
            </a:rPr>
            <a:t>Ambos deben ser capaces de delitos y cuasidelitos civiles</a:t>
          </a:r>
          <a:endParaRPr lang="es-CL" sz="1200" b="1" dirty="0">
            <a:solidFill>
              <a:schemeClr val="bg1"/>
            </a:solidFill>
            <a:latin typeface="Calibri" pitchFamily="34" charset="0"/>
          </a:endParaRPr>
        </a:p>
      </dgm:t>
    </dgm:pt>
    <dgm:pt modelId="{76B7AD11-7522-4F09-9737-652793400E90}" type="parTrans" cxnId="{AD041235-875A-4525-B3BA-70D16917EAF4}">
      <dgm:prSet/>
      <dgm:spPr/>
      <dgm:t>
        <a:bodyPr/>
        <a:lstStyle/>
        <a:p>
          <a:endParaRPr lang="es-CL">
            <a:solidFill>
              <a:schemeClr val="bg1"/>
            </a:solidFill>
          </a:endParaRPr>
        </a:p>
      </dgm:t>
    </dgm:pt>
    <dgm:pt modelId="{87D58511-F2AD-49A4-8B9D-88D98872F00D}" type="sibTrans" cxnId="{AD041235-875A-4525-B3BA-70D16917EAF4}">
      <dgm:prSet/>
      <dgm:spPr/>
      <dgm:t>
        <a:bodyPr/>
        <a:lstStyle/>
        <a:p>
          <a:endParaRPr lang="es-CL">
            <a:solidFill>
              <a:schemeClr val="bg1"/>
            </a:solidFill>
          </a:endParaRPr>
        </a:p>
      </dgm:t>
    </dgm:pt>
    <dgm:pt modelId="{AC87C561-08B5-4DD7-9FBB-2FFF23944463}">
      <dgm:prSet phldrT="[Texto]" custT="1"/>
      <dgm:spPr>
        <a:solidFill>
          <a:schemeClr val="accent1">
            <a:lumMod val="75000"/>
          </a:schemeClr>
        </a:solidFill>
        <a:ln>
          <a:noFill/>
        </a:ln>
        <a:effectLst>
          <a:outerShdw blurRad="190500" dist="228600" dir="2700000" algn="ctr">
            <a:srgbClr val="000000">
              <a:alpha val="30000"/>
            </a:srgbClr>
          </a:outerShdw>
        </a:effectLst>
        <a:scene3d>
          <a:camera prst="orthographicFront">
            <a:rot lat="0" lon="0" rev="0"/>
          </a:camera>
          <a:lightRig rig="glow" dir="t">
            <a:rot lat="0" lon="0" rev="4800000"/>
          </a:lightRig>
        </a:scene3d>
        <a:sp3d prstMaterial="matte">
          <a:bevelT w="127000" h="63500"/>
        </a:sp3d>
      </dgm:spPr>
      <dgm:t>
        <a:bodyPr/>
        <a:lstStyle/>
        <a:p>
          <a:pPr>
            <a:lnSpc>
              <a:spcPct val="100000"/>
            </a:lnSpc>
          </a:pPr>
          <a:r>
            <a:rPr lang="es-CL" sz="1000" b="1" dirty="0" smtClean="0">
              <a:solidFill>
                <a:schemeClr val="bg1"/>
              </a:solidFill>
              <a:latin typeface="Calibri" pitchFamily="34" charset="0"/>
            </a:rPr>
            <a:t>Que la víctima pruebe la responsabilidad del subordinado</a:t>
          </a:r>
          <a:endParaRPr lang="es-CL" sz="1000" b="1" dirty="0">
            <a:solidFill>
              <a:schemeClr val="bg1"/>
            </a:solidFill>
            <a:latin typeface="Calibri" pitchFamily="34" charset="0"/>
          </a:endParaRPr>
        </a:p>
      </dgm:t>
    </dgm:pt>
    <dgm:pt modelId="{B93D216A-1360-4195-B785-B9DA0A637185}" type="parTrans" cxnId="{CD6FB04B-A3BD-4722-A21B-A6DBAB05621F}">
      <dgm:prSet/>
      <dgm:spPr/>
      <dgm:t>
        <a:bodyPr/>
        <a:lstStyle/>
        <a:p>
          <a:endParaRPr lang="es-CL">
            <a:solidFill>
              <a:schemeClr val="bg1"/>
            </a:solidFill>
          </a:endParaRPr>
        </a:p>
      </dgm:t>
    </dgm:pt>
    <dgm:pt modelId="{CB5DC44D-6370-4647-82F7-6CFB16440785}" type="sibTrans" cxnId="{CD6FB04B-A3BD-4722-A21B-A6DBAB05621F}">
      <dgm:prSet/>
      <dgm:spPr/>
      <dgm:t>
        <a:bodyPr/>
        <a:lstStyle/>
        <a:p>
          <a:endParaRPr lang="es-CL">
            <a:solidFill>
              <a:schemeClr val="bg1"/>
            </a:solidFill>
          </a:endParaRPr>
        </a:p>
      </dgm:t>
    </dgm:pt>
    <dgm:pt modelId="{612FF8AE-BFC3-4214-B24B-AFB3BC43106B}">
      <dgm:prSet custT="1"/>
      <dgm:spPr>
        <a:solidFill>
          <a:schemeClr val="accent1">
            <a:lumMod val="75000"/>
          </a:schemeClr>
        </a:solidFill>
        <a:ln>
          <a:noFill/>
        </a:ln>
        <a:effectLst>
          <a:outerShdw blurRad="190500" dist="228600" dir="2700000" algn="ctr">
            <a:srgbClr val="000000">
              <a:alpha val="30000"/>
            </a:srgbClr>
          </a:outerShdw>
        </a:effectLst>
        <a:scene3d>
          <a:camera prst="orthographicFront">
            <a:rot lat="0" lon="0" rev="0"/>
          </a:camera>
          <a:lightRig rig="glow" dir="t">
            <a:rot lat="0" lon="0" rev="4800000"/>
          </a:lightRig>
        </a:scene3d>
        <a:sp3d prstMaterial="matte">
          <a:bevelT w="127000" h="63500"/>
        </a:sp3d>
      </dgm:spPr>
      <dgm:t>
        <a:bodyPr/>
        <a:lstStyle/>
        <a:p>
          <a:pPr>
            <a:lnSpc>
              <a:spcPct val="100000"/>
            </a:lnSpc>
          </a:pPr>
          <a:r>
            <a:rPr lang="es-CL" sz="1200" b="1" dirty="0" smtClean="0">
              <a:solidFill>
                <a:schemeClr val="bg1"/>
              </a:solidFill>
              <a:latin typeface="Calibri" pitchFamily="34" charset="0"/>
            </a:rPr>
            <a:t>Que el subordinado haya cometido un hecho ilícito</a:t>
          </a:r>
          <a:endParaRPr lang="es-CL" sz="1200" b="1" dirty="0">
            <a:solidFill>
              <a:schemeClr val="bg1"/>
            </a:solidFill>
            <a:latin typeface="Calibri" pitchFamily="34" charset="0"/>
          </a:endParaRPr>
        </a:p>
      </dgm:t>
    </dgm:pt>
    <dgm:pt modelId="{C1B0A7AC-41E0-4BDC-A011-098663D05C2A}" type="parTrans" cxnId="{0D691BB0-2F21-43CB-A973-BB2C1C209040}">
      <dgm:prSet/>
      <dgm:spPr/>
      <dgm:t>
        <a:bodyPr/>
        <a:lstStyle/>
        <a:p>
          <a:endParaRPr lang="es-CL">
            <a:solidFill>
              <a:schemeClr val="bg1"/>
            </a:solidFill>
          </a:endParaRPr>
        </a:p>
      </dgm:t>
    </dgm:pt>
    <dgm:pt modelId="{32FD54B5-ACDA-4365-BFAC-11D987D03909}" type="sibTrans" cxnId="{0D691BB0-2F21-43CB-A973-BB2C1C209040}">
      <dgm:prSet/>
      <dgm:spPr/>
      <dgm:t>
        <a:bodyPr/>
        <a:lstStyle/>
        <a:p>
          <a:endParaRPr lang="es-CL">
            <a:solidFill>
              <a:schemeClr val="bg1"/>
            </a:solidFill>
          </a:endParaRPr>
        </a:p>
      </dgm:t>
    </dgm:pt>
    <dgm:pt modelId="{B4763A0A-9AE9-4BD5-8A3A-AC93947AD3DE}" type="pres">
      <dgm:prSet presAssocID="{A1CBE3F5-ED6C-45FF-99D7-34C44F9AB311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s-CL"/>
        </a:p>
      </dgm:t>
    </dgm:pt>
    <dgm:pt modelId="{1E04C04A-3BFA-41DC-80BB-12F0505B55AC}" type="pres">
      <dgm:prSet presAssocID="{65C91233-7993-4C05-B11B-E3A857894CC1}" presName="centerShape" presStyleLbl="node0" presStyleIdx="0" presStyleCnt="1"/>
      <dgm:spPr/>
      <dgm:t>
        <a:bodyPr/>
        <a:lstStyle/>
        <a:p>
          <a:endParaRPr lang="es-CL"/>
        </a:p>
      </dgm:t>
    </dgm:pt>
    <dgm:pt modelId="{D4C95CFA-FCC5-42D7-945A-00672D7DD145}" type="pres">
      <dgm:prSet presAssocID="{BBBBD4B1-FCB7-4D28-917E-8F6A97A6A56A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F2077E5C-DA37-4937-B15F-0FDE7BEFA889}" type="pres">
      <dgm:prSet presAssocID="{BBBBD4B1-FCB7-4D28-917E-8F6A97A6A56A}" presName="dummy" presStyleCnt="0"/>
      <dgm:spPr/>
    </dgm:pt>
    <dgm:pt modelId="{AA525E7A-8974-452C-98E9-ACD22DC4D850}" type="pres">
      <dgm:prSet presAssocID="{C44B0760-2C0B-47AF-9149-C8148945EF15}" presName="sibTrans" presStyleLbl="sibTrans2D1" presStyleIdx="0" presStyleCnt="5"/>
      <dgm:spPr/>
      <dgm:t>
        <a:bodyPr/>
        <a:lstStyle/>
        <a:p>
          <a:endParaRPr lang="es-CL"/>
        </a:p>
      </dgm:t>
    </dgm:pt>
    <dgm:pt modelId="{613FA537-FA31-48A4-B86F-80766FD07C9C}" type="pres">
      <dgm:prSet presAssocID="{4A9CF7B0-2374-4D6D-A9D9-4DF8D114ACC0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C7B3DC93-5B67-4F04-8A13-0E0DA49A4362}" type="pres">
      <dgm:prSet presAssocID="{4A9CF7B0-2374-4D6D-A9D9-4DF8D114ACC0}" presName="dummy" presStyleCnt="0"/>
      <dgm:spPr/>
    </dgm:pt>
    <dgm:pt modelId="{98F562B7-FF43-4289-8ED0-A236451A998A}" type="pres">
      <dgm:prSet presAssocID="{E44C9C4D-381E-4E4B-B885-A8FCCDA61E72}" presName="sibTrans" presStyleLbl="sibTrans2D1" presStyleIdx="1" presStyleCnt="5"/>
      <dgm:spPr/>
      <dgm:t>
        <a:bodyPr/>
        <a:lstStyle/>
        <a:p>
          <a:endParaRPr lang="es-CL"/>
        </a:p>
      </dgm:t>
    </dgm:pt>
    <dgm:pt modelId="{AF668BC9-4860-4954-9385-842462CB23E7}" type="pres">
      <dgm:prSet presAssocID="{A03BAA98-921A-4116-BEA4-AD21F0AAB13C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DA163BD4-A63F-4777-AEF7-247A47A44372}" type="pres">
      <dgm:prSet presAssocID="{A03BAA98-921A-4116-BEA4-AD21F0AAB13C}" presName="dummy" presStyleCnt="0"/>
      <dgm:spPr/>
    </dgm:pt>
    <dgm:pt modelId="{73B6D45B-BCDA-476F-A241-93EA2FC09A40}" type="pres">
      <dgm:prSet presAssocID="{87D58511-F2AD-49A4-8B9D-88D98872F00D}" presName="sibTrans" presStyleLbl="sibTrans2D1" presStyleIdx="2" presStyleCnt="5"/>
      <dgm:spPr/>
      <dgm:t>
        <a:bodyPr/>
        <a:lstStyle/>
        <a:p>
          <a:endParaRPr lang="es-CL"/>
        </a:p>
      </dgm:t>
    </dgm:pt>
    <dgm:pt modelId="{76958C64-008D-4D0F-98FB-C8621BF1C8A6}" type="pres">
      <dgm:prSet presAssocID="{612FF8AE-BFC3-4214-B24B-AFB3BC43106B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516F1568-827C-415B-AC9A-53A55A52E6C3}" type="pres">
      <dgm:prSet presAssocID="{612FF8AE-BFC3-4214-B24B-AFB3BC43106B}" presName="dummy" presStyleCnt="0"/>
      <dgm:spPr/>
    </dgm:pt>
    <dgm:pt modelId="{0D0257E7-0554-433D-8AEF-BA6C8142FFA1}" type="pres">
      <dgm:prSet presAssocID="{32FD54B5-ACDA-4365-BFAC-11D987D03909}" presName="sibTrans" presStyleLbl="sibTrans2D1" presStyleIdx="3" presStyleCnt="5"/>
      <dgm:spPr/>
      <dgm:t>
        <a:bodyPr/>
        <a:lstStyle/>
        <a:p>
          <a:endParaRPr lang="es-CL"/>
        </a:p>
      </dgm:t>
    </dgm:pt>
    <dgm:pt modelId="{D8D72AA3-03A7-49DD-A513-0743DDF692EE}" type="pres">
      <dgm:prSet presAssocID="{AC87C561-08B5-4DD7-9FBB-2FFF23944463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F5E7CCD7-A3F3-4564-A050-2F47BCA5D43B}" type="pres">
      <dgm:prSet presAssocID="{AC87C561-08B5-4DD7-9FBB-2FFF23944463}" presName="dummy" presStyleCnt="0"/>
      <dgm:spPr/>
    </dgm:pt>
    <dgm:pt modelId="{2E467F40-AC82-48EA-AD09-B7C8358968E9}" type="pres">
      <dgm:prSet presAssocID="{CB5DC44D-6370-4647-82F7-6CFB16440785}" presName="sibTrans" presStyleLbl="sibTrans2D1" presStyleIdx="4" presStyleCnt="5"/>
      <dgm:spPr/>
      <dgm:t>
        <a:bodyPr/>
        <a:lstStyle/>
        <a:p>
          <a:endParaRPr lang="es-CL"/>
        </a:p>
      </dgm:t>
    </dgm:pt>
  </dgm:ptLst>
  <dgm:cxnLst>
    <dgm:cxn modelId="{CB52A4CD-0590-4F20-82C5-7275134B7C9B}" type="presOf" srcId="{BBBBD4B1-FCB7-4D28-917E-8F6A97A6A56A}" destId="{D4C95CFA-FCC5-42D7-945A-00672D7DD145}" srcOrd="0" destOrd="0" presId="urn:microsoft.com/office/officeart/2005/8/layout/radial6"/>
    <dgm:cxn modelId="{DF28A646-7391-40D6-BBF3-60C757AE469E}" srcId="{65C91233-7993-4C05-B11B-E3A857894CC1}" destId="{4A9CF7B0-2374-4D6D-A9D9-4DF8D114ACC0}" srcOrd="1" destOrd="0" parTransId="{6BE98646-B007-4107-B8D9-78755A8E937F}" sibTransId="{E44C9C4D-381E-4E4B-B885-A8FCCDA61E72}"/>
    <dgm:cxn modelId="{E7A81BCE-1155-4DAD-9693-4F724918B749}" type="presOf" srcId="{65C91233-7993-4C05-B11B-E3A857894CC1}" destId="{1E04C04A-3BFA-41DC-80BB-12F0505B55AC}" srcOrd="0" destOrd="0" presId="urn:microsoft.com/office/officeart/2005/8/layout/radial6"/>
    <dgm:cxn modelId="{0D691BB0-2F21-43CB-A973-BB2C1C209040}" srcId="{65C91233-7993-4C05-B11B-E3A857894CC1}" destId="{612FF8AE-BFC3-4214-B24B-AFB3BC43106B}" srcOrd="3" destOrd="0" parTransId="{C1B0A7AC-41E0-4BDC-A011-098663D05C2A}" sibTransId="{32FD54B5-ACDA-4365-BFAC-11D987D03909}"/>
    <dgm:cxn modelId="{00BC409F-4D4C-444D-9490-D97BED972BE8}" type="presOf" srcId="{32FD54B5-ACDA-4365-BFAC-11D987D03909}" destId="{0D0257E7-0554-433D-8AEF-BA6C8142FFA1}" srcOrd="0" destOrd="0" presId="urn:microsoft.com/office/officeart/2005/8/layout/radial6"/>
    <dgm:cxn modelId="{CE7FCF68-B1CF-4065-A46C-70B5562CAA9C}" srcId="{A1CBE3F5-ED6C-45FF-99D7-34C44F9AB311}" destId="{65C91233-7993-4C05-B11B-E3A857894CC1}" srcOrd="0" destOrd="0" parTransId="{D334D97B-616F-458B-9BEB-1157D3C40A9C}" sibTransId="{ECDC8A47-7DA7-4DC4-8E2B-72241031D5B7}"/>
    <dgm:cxn modelId="{1F00EE06-C6B1-4685-B7D0-679EBB46C664}" type="presOf" srcId="{A1CBE3F5-ED6C-45FF-99D7-34C44F9AB311}" destId="{B4763A0A-9AE9-4BD5-8A3A-AC93947AD3DE}" srcOrd="0" destOrd="0" presId="urn:microsoft.com/office/officeart/2005/8/layout/radial6"/>
    <dgm:cxn modelId="{0EADFB6F-341A-46BA-A35D-5C77E9AFAF9D}" type="presOf" srcId="{AC87C561-08B5-4DD7-9FBB-2FFF23944463}" destId="{D8D72AA3-03A7-49DD-A513-0743DDF692EE}" srcOrd="0" destOrd="0" presId="urn:microsoft.com/office/officeart/2005/8/layout/radial6"/>
    <dgm:cxn modelId="{675D6D81-6BF6-4A97-943F-B23D1F81AD55}" type="presOf" srcId="{CB5DC44D-6370-4647-82F7-6CFB16440785}" destId="{2E467F40-AC82-48EA-AD09-B7C8358968E9}" srcOrd="0" destOrd="0" presId="urn:microsoft.com/office/officeart/2005/8/layout/radial6"/>
    <dgm:cxn modelId="{CA9CDE25-2999-4060-ABE1-288E5EA3402F}" type="presOf" srcId="{4A9CF7B0-2374-4D6D-A9D9-4DF8D114ACC0}" destId="{613FA537-FA31-48A4-B86F-80766FD07C9C}" srcOrd="0" destOrd="0" presId="urn:microsoft.com/office/officeart/2005/8/layout/radial6"/>
    <dgm:cxn modelId="{AD041235-875A-4525-B3BA-70D16917EAF4}" srcId="{65C91233-7993-4C05-B11B-E3A857894CC1}" destId="{A03BAA98-921A-4116-BEA4-AD21F0AAB13C}" srcOrd="2" destOrd="0" parTransId="{76B7AD11-7522-4F09-9737-652793400E90}" sibTransId="{87D58511-F2AD-49A4-8B9D-88D98872F00D}"/>
    <dgm:cxn modelId="{9B9642C4-DB7E-4055-B524-7F16AF0B6C1D}" type="presOf" srcId="{C44B0760-2C0B-47AF-9149-C8148945EF15}" destId="{AA525E7A-8974-452C-98E9-ACD22DC4D850}" srcOrd="0" destOrd="0" presId="urn:microsoft.com/office/officeart/2005/8/layout/radial6"/>
    <dgm:cxn modelId="{CD6FB04B-A3BD-4722-A21B-A6DBAB05621F}" srcId="{65C91233-7993-4C05-B11B-E3A857894CC1}" destId="{AC87C561-08B5-4DD7-9FBB-2FFF23944463}" srcOrd="4" destOrd="0" parTransId="{B93D216A-1360-4195-B785-B9DA0A637185}" sibTransId="{CB5DC44D-6370-4647-82F7-6CFB16440785}"/>
    <dgm:cxn modelId="{DF443BA1-8450-4151-A443-2CF032A39DCD}" type="presOf" srcId="{612FF8AE-BFC3-4214-B24B-AFB3BC43106B}" destId="{76958C64-008D-4D0F-98FB-C8621BF1C8A6}" srcOrd="0" destOrd="0" presId="urn:microsoft.com/office/officeart/2005/8/layout/radial6"/>
    <dgm:cxn modelId="{29E8124D-48F1-4241-B763-5F8CC4503C17}" type="presOf" srcId="{87D58511-F2AD-49A4-8B9D-88D98872F00D}" destId="{73B6D45B-BCDA-476F-A241-93EA2FC09A40}" srcOrd="0" destOrd="0" presId="urn:microsoft.com/office/officeart/2005/8/layout/radial6"/>
    <dgm:cxn modelId="{A076FF1A-5F9D-4F4A-BC7A-F8E16BEA0503}" type="presOf" srcId="{A03BAA98-921A-4116-BEA4-AD21F0AAB13C}" destId="{AF668BC9-4860-4954-9385-842462CB23E7}" srcOrd="0" destOrd="0" presId="urn:microsoft.com/office/officeart/2005/8/layout/radial6"/>
    <dgm:cxn modelId="{ED3C01C2-96C3-42F1-A0AA-F7C13409CED6}" type="presOf" srcId="{E44C9C4D-381E-4E4B-B885-A8FCCDA61E72}" destId="{98F562B7-FF43-4289-8ED0-A236451A998A}" srcOrd="0" destOrd="0" presId="urn:microsoft.com/office/officeart/2005/8/layout/radial6"/>
    <dgm:cxn modelId="{A43E87AB-EF01-4662-8ED4-2C5D3D94BC6B}" srcId="{65C91233-7993-4C05-B11B-E3A857894CC1}" destId="{BBBBD4B1-FCB7-4D28-917E-8F6A97A6A56A}" srcOrd="0" destOrd="0" parTransId="{9AF5B1D2-E38E-4FAF-AA71-8F74B322719D}" sibTransId="{C44B0760-2C0B-47AF-9149-C8148945EF15}"/>
    <dgm:cxn modelId="{55AA6D6C-9221-4954-9C95-1DBD3063602B}" type="presParOf" srcId="{B4763A0A-9AE9-4BD5-8A3A-AC93947AD3DE}" destId="{1E04C04A-3BFA-41DC-80BB-12F0505B55AC}" srcOrd="0" destOrd="0" presId="urn:microsoft.com/office/officeart/2005/8/layout/radial6"/>
    <dgm:cxn modelId="{EA1D0B12-256C-4F08-B22B-E7F1F5051E2A}" type="presParOf" srcId="{B4763A0A-9AE9-4BD5-8A3A-AC93947AD3DE}" destId="{D4C95CFA-FCC5-42D7-945A-00672D7DD145}" srcOrd="1" destOrd="0" presId="urn:microsoft.com/office/officeart/2005/8/layout/radial6"/>
    <dgm:cxn modelId="{78E18E8B-BFAC-4C85-B09A-E766AB080E28}" type="presParOf" srcId="{B4763A0A-9AE9-4BD5-8A3A-AC93947AD3DE}" destId="{F2077E5C-DA37-4937-B15F-0FDE7BEFA889}" srcOrd="2" destOrd="0" presId="urn:microsoft.com/office/officeart/2005/8/layout/radial6"/>
    <dgm:cxn modelId="{56EDCFAE-6760-4AF7-B49B-2B13F033D1AF}" type="presParOf" srcId="{B4763A0A-9AE9-4BD5-8A3A-AC93947AD3DE}" destId="{AA525E7A-8974-452C-98E9-ACD22DC4D850}" srcOrd="3" destOrd="0" presId="urn:microsoft.com/office/officeart/2005/8/layout/radial6"/>
    <dgm:cxn modelId="{6BDDAAC8-9947-4D17-98E1-1ABDCE87E639}" type="presParOf" srcId="{B4763A0A-9AE9-4BD5-8A3A-AC93947AD3DE}" destId="{613FA537-FA31-48A4-B86F-80766FD07C9C}" srcOrd="4" destOrd="0" presId="urn:microsoft.com/office/officeart/2005/8/layout/radial6"/>
    <dgm:cxn modelId="{55A6E40A-9590-48E7-9BF1-F8B2A9BCDC24}" type="presParOf" srcId="{B4763A0A-9AE9-4BD5-8A3A-AC93947AD3DE}" destId="{C7B3DC93-5B67-4F04-8A13-0E0DA49A4362}" srcOrd="5" destOrd="0" presId="urn:microsoft.com/office/officeart/2005/8/layout/radial6"/>
    <dgm:cxn modelId="{B967A85A-0811-40E5-8213-FFB05192AE46}" type="presParOf" srcId="{B4763A0A-9AE9-4BD5-8A3A-AC93947AD3DE}" destId="{98F562B7-FF43-4289-8ED0-A236451A998A}" srcOrd="6" destOrd="0" presId="urn:microsoft.com/office/officeart/2005/8/layout/radial6"/>
    <dgm:cxn modelId="{C45A2F9F-5830-4196-8273-6D6E79787AF3}" type="presParOf" srcId="{B4763A0A-9AE9-4BD5-8A3A-AC93947AD3DE}" destId="{AF668BC9-4860-4954-9385-842462CB23E7}" srcOrd="7" destOrd="0" presId="urn:microsoft.com/office/officeart/2005/8/layout/radial6"/>
    <dgm:cxn modelId="{848F79DD-7F68-4614-8F61-647F5B0686D3}" type="presParOf" srcId="{B4763A0A-9AE9-4BD5-8A3A-AC93947AD3DE}" destId="{DA163BD4-A63F-4777-AEF7-247A47A44372}" srcOrd="8" destOrd="0" presId="urn:microsoft.com/office/officeart/2005/8/layout/radial6"/>
    <dgm:cxn modelId="{F3DCDAFC-5146-4A43-A4ED-A337A4DD0F8A}" type="presParOf" srcId="{B4763A0A-9AE9-4BD5-8A3A-AC93947AD3DE}" destId="{73B6D45B-BCDA-476F-A241-93EA2FC09A40}" srcOrd="9" destOrd="0" presId="urn:microsoft.com/office/officeart/2005/8/layout/radial6"/>
    <dgm:cxn modelId="{5BCB6511-8005-43D4-BD74-E2328CAB8338}" type="presParOf" srcId="{B4763A0A-9AE9-4BD5-8A3A-AC93947AD3DE}" destId="{76958C64-008D-4D0F-98FB-C8621BF1C8A6}" srcOrd="10" destOrd="0" presId="urn:microsoft.com/office/officeart/2005/8/layout/radial6"/>
    <dgm:cxn modelId="{66A34B97-868F-43A4-95CB-D26D294B5CBA}" type="presParOf" srcId="{B4763A0A-9AE9-4BD5-8A3A-AC93947AD3DE}" destId="{516F1568-827C-415B-AC9A-53A55A52E6C3}" srcOrd="11" destOrd="0" presId="urn:microsoft.com/office/officeart/2005/8/layout/radial6"/>
    <dgm:cxn modelId="{FCFE5686-09D3-4FBF-BE57-8E64C5AC3A51}" type="presParOf" srcId="{B4763A0A-9AE9-4BD5-8A3A-AC93947AD3DE}" destId="{0D0257E7-0554-433D-8AEF-BA6C8142FFA1}" srcOrd="12" destOrd="0" presId="urn:microsoft.com/office/officeart/2005/8/layout/radial6"/>
    <dgm:cxn modelId="{AFBEE69F-581B-4965-9B85-938D4135712F}" type="presParOf" srcId="{B4763A0A-9AE9-4BD5-8A3A-AC93947AD3DE}" destId="{D8D72AA3-03A7-49DD-A513-0743DDF692EE}" srcOrd="13" destOrd="0" presId="urn:microsoft.com/office/officeart/2005/8/layout/radial6"/>
    <dgm:cxn modelId="{32AF800E-6D65-48ED-9E49-D93B74F306BB}" type="presParOf" srcId="{B4763A0A-9AE9-4BD5-8A3A-AC93947AD3DE}" destId="{F5E7CCD7-A3F3-4564-A050-2F47BCA5D43B}" srcOrd="14" destOrd="0" presId="urn:microsoft.com/office/officeart/2005/8/layout/radial6"/>
    <dgm:cxn modelId="{F93E6ABE-32B6-4A70-8CE8-1B293D90961D}" type="presParOf" srcId="{B4763A0A-9AE9-4BD5-8A3A-AC93947AD3DE}" destId="{2E467F40-AC82-48EA-AD09-B7C8358968E9}" srcOrd="15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1D7CA2CA-77BF-44DC-88A6-0873CE21DFF4}" type="doc">
      <dgm:prSet loTypeId="urn:microsoft.com/office/officeart/2005/8/layout/process5" loCatId="process" qsTypeId="urn:microsoft.com/office/officeart/2005/8/quickstyle/simple1" qsCatId="simple" csTypeId="urn:microsoft.com/office/officeart/2005/8/colors/accent1_2" csCatId="accent1" phldr="1"/>
      <dgm:spPr>
        <a:scene3d>
          <a:camera prst="orthographicFront">
            <a:rot lat="0" lon="0" rev="0"/>
          </a:camera>
          <a:lightRig rig="glow" dir="t">
            <a:rot lat="0" lon="0" rev="4800000"/>
          </a:lightRig>
        </a:scene3d>
      </dgm:spPr>
    </dgm:pt>
    <dgm:pt modelId="{DA92375D-021D-42DE-9CC2-750FE2F6B153}">
      <dgm:prSet phldrT="[Texto]"/>
      <dgm:spPr>
        <a:ln>
          <a:noFill/>
        </a:ln>
        <a:effectLst>
          <a:outerShdw blurRad="190500" dist="228600" dir="2700000" algn="ctr">
            <a:srgbClr val="000000">
              <a:alpha val="30000"/>
            </a:srgbClr>
          </a:outerShdw>
        </a:effectLst>
        <a:scene3d>
          <a:camera prst="orthographicFront">
            <a:rot lat="0" lon="0" rev="0"/>
          </a:camera>
          <a:lightRig rig="glow" dir="t">
            <a:rot lat="0" lon="0" rev="4800000"/>
          </a:lightRig>
        </a:scene3d>
        <a:sp3d prstMaterial="matte">
          <a:bevelT w="127000" h="63500" prst="artDeco"/>
        </a:sp3d>
      </dgm:spPr>
      <dgm:t>
        <a:bodyPr/>
        <a:lstStyle/>
        <a:p>
          <a:r>
            <a:rPr lang="es-CL" b="1" u="none" dirty="0" smtClean="0">
              <a:latin typeface="Calibri" pitchFamily="34" charset="0"/>
            </a:rPr>
            <a:t>Responde personalmente de la ejecución de los acuerdos del </a:t>
          </a:r>
          <a:r>
            <a:rPr lang="es-CL" b="1" u="none" dirty="0" smtClean="0">
              <a:latin typeface="Calibri" pitchFamily="34" charset="0"/>
            </a:rPr>
            <a:t>Consejo.</a:t>
          </a:r>
          <a:endParaRPr lang="es-CL" b="1" u="none" dirty="0">
            <a:latin typeface="Calibri" pitchFamily="34" charset="0"/>
          </a:endParaRPr>
        </a:p>
      </dgm:t>
    </dgm:pt>
    <dgm:pt modelId="{7019CC2A-DA57-47D9-B7C3-0BE263024916}" type="parTrans" cxnId="{A5D2D1D6-6D22-4411-B033-9A137B4A7738}">
      <dgm:prSet/>
      <dgm:spPr/>
      <dgm:t>
        <a:bodyPr/>
        <a:lstStyle/>
        <a:p>
          <a:endParaRPr lang="es-CL" b="1">
            <a:latin typeface="Calibri" pitchFamily="34" charset="0"/>
          </a:endParaRPr>
        </a:p>
      </dgm:t>
    </dgm:pt>
    <dgm:pt modelId="{EACD1560-F10B-4801-8E2D-800C9001B38D}" type="sibTrans" cxnId="{A5D2D1D6-6D22-4411-B033-9A137B4A7738}">
      <dgm:prSet/>
      <dgm:spPr>
        <a:scene3d>
          <a:camera prst="orthographicFront">
            <a:rot lat="0" lon="0" rev="0"/>
          </a:camera>
          <a:lightRig rig="glow" dir="t">
            <a:rot lat="0" lon="0" rev="4800000"/>
          </a:lightRig>
        </a:scene3d>
        <a:sp3d>
          <a:bevelT w="114300" prst="artDeco"/>
        </a:sp3d>
      </dgm:spPr>
      <dgm:t>
        <a:bodyPr/>
        <a:lstStyle/>
        <a:p>
          <a:endParaRPr lang="es-CL" b="1">
            <a:latin typeface="Calibri" pitchFamily="34" charset="0"/>
          </a:endParaRPr>
        </a:p>
      </dgm:t>
    </dgm:pt>
    <dgm:pt modelId="{D09DDF3C-E7D1-4E99-8511-33F594A28812}">
      <dgm:prSet phldrT="[Texto]" custT="1"/>
      <dgm:spPr>
        <a:ln>
          <a:noFill/>
        </a:ln>
        <a:effectLst>
          <a:outerShdw blurRad="190500" dist="228600" dir="2700000" algn="ctr">
            <a:srgbClr val="000000">
              <a:alpha val="30000"/>
            </a:srgbClr>
          </a:outerShdw>
        </a:effectLst>
        <a:scene3d>
          <a:camera prst="orthographicFront">
            <a:rot lat="0" lon="0" rev="0"/>
          </a:camera>
          <a:lightRig rig="glow" dir="t">
            <a:rot lat="0" lon="0" rev="4800000"/>
          </a:lightRig>
        </a:scene3d>
        <a:sp3d prstMaterial="matte">
          <a:bevelT w="127000" h="63500" prst="artDeco"/>
        </a:sp3d>
      </dgm:spPr>
      <dgm:t>
        <a:bodyPr/>
        <a:lstStyle/>
        <a:p>
          <a:r>
            <a:rPr lang="es-CL" sz="1100" b="1" u="none" dirty="0" smtClean="0">
              <a:latin typeface="Calibri" pitchFamily="34" charset="0"/>
            </a:rPr>
            <a:t>Estima que el acuerdo es contrario a la normativa vigente, debe representarlo por </a:t>
          </a:r>
          <a:r>
            <a:rPr lang="es-CL" sz="1100" b="1" u="none" dirty="0" smtClean="0">
              <a:latin typeface="Calibri" pitchFamily="34" charset="0"/>
            </a:rPr>
            <a:t>escrito. </a:t>
          </a:r>
          <a:endParaRPr lang="es-CL" sz="1100" b="1" u="none" dirty="0">
            <a:latin typeface="Calibri" pitchFamily="34" charset="0"/>
          </a:endParaRPr>
        </a:p>
      </dgm:t>
    </dgm:pt>
    <dgm:pt modelId="{42BD8A47-FE5A-4B6C-B3F3-490C9B79C2CA}" type="parTrans" cxnId="{C0CB960D-4716-450E-B4C1-A5A97B328629}">
      <dgm:prSet/>
      <dgm:spPr/>
      <dgm:t>
        <a:bodyPr/>
        <a:lstStyle/>
        <a:p>
          <a:endParaRPr lang="es-CL" b="1">
            <a:latin typeface="Calibri" pitchFamily="34" charset="0"/>
          </a:endParaRPr>
        </a:p>
      </dgm:t>
    </dgm:pt>
    <dgm:pt modelId="{6B0FF901-D936-4476-BC16-4CD10A097BA0}" type="sibTrans" cxnId="{C0CB960D-4716-450E-B4C1-A5A97B328629}">
      <dgm:prSet/>
      <dgm:spPr>
        <a:scene3d>
          <a:camera prst="orthographicFront">
            <a:rot lat="0" lon="0" rev="0"/>
          </a:camera>
          <a:lightRig rig="glow" dir="t">
            <a:rot lat="0" lon="0" rev="4800000"/>
          </a:lightRig>
        </a:scene3d>
        <a:sp3d>
          <a:bevelT w="114300" prst="artDeco"/>
        </a:sp3d>
      </dgm:spPr>
      <dgm:t>
        <a:bodyPr/>
        <a:lstStyle/>
        <a:p>
          <a:endParaRPr lang="es-CL" b="1">
            <a:latin typeface="Calibri" pitchFamily="34" charset="0"/>
          </a:endParaRPr>
        </a:p>
      </dgm:t>
    </dgm:pt>
    <dgm:pt modelId="{6A512AB2-C0D9-4A6E-8A6E-8D77E924727C}">
      <dgm:prSet phldrT="[Texto]" custT="1"/>
      <dgm:spPr>
        <a:ln>
          <a:noFill/>
        </a:ln>
        <a:effectLst>
          <a:outerShdw blurRad="190500" dist="228600" dir="2700000" algn="ctr">
            <a:srgbClr val="000000">
              <a:alpha val="30000"/>
            </a:srgbClr>
          </a:outerShdw>
        </a:effectLst>
        <a:scene3d>
          <a:camera prst="orthographicFront">
            <a:rot lat="0" lon="0" rev="0"/>
          </a:camera>
          <a:lightRig rig="glow" dir="t">
            <a:rot lat="0" lon="0" rev="4800000"/>
          </a:lightRig>
        </a:scene3d>
        <a:sp3d prstMaterial="matte">
          <a:bevelT w="127000" h="63500" prst="artDeco"/>
        </a:sp3d>
      </dgm:spPr>
      <dgm:t>
        <a:bodyPr/>
        <a:lstStyle/>
        <a:p>
          <a:endParaRPr lang="es-CL" sz="1000" b="1" dirty="0" smtClean="0">
            <a:latin typeface="Calibri" pitchFamily="34" charset="0"/>
          </a:endParaRPr>
        </a:p>
        <a:p>
          <a:endParaRPr lang="es-CL" sz="900" b="1" dirty="0" smtClean="0">
            <a:latin typeface="Calibri" pitchFamily="34" charset="0"/>
          </a:endParaRPr>
        </a:p>
        <a:p>
          <a:endParaRPr lang="es-CL" sz="900" b="1" dirty="0" smtClean="0">
            <a:latin typeface="Calibri" pitchFamily="34" charset="0"/>
          </a:endParaRPr>
        </a:p>
        <a:p>
          <a:r>
            <a:rPr lang="es-CL" sz="1200" b="1" dirty="0" smtClean="0">
              <a:latin typeface="Calibri" pitchFamily="34" charset="0"/>
            </a:rPr>
            <a:t>Exento de toda </a:t>
          </a:r>
          <a:r>
            <a:rPr lang="es-CL" sz="1200" b="1" dirty="0" smtClean="0">
              <a:latin typeface="Calibri" pitchFamily="34" charset="0"/>
            </a:rPr>
            <a:t>responsabilidad.</a:t>
          </a:r>
          <a:endParaRPr lang="es-CL" sz="1200" b="1" dirty="0" smtClean="0">
            <a:latin typeface="Calibri" pitchFamily="34" charset="0"/>
          </a:endParaRPr>
        </a:p>
        <a:p>
          <a:endParaRPr lang="es-CL" sz="900" b="1" dirty="0" smtClean="0">
            <a:latin typeface="Calibri" pitchFamily="34" charset="0"/>
          </a:endParaRPr>
        </a:p>
        <a:p>
          <a:endParaRPr lang="es-CL" sz="900" b="1" dirty="0" smtClean="0">
            <a:latin typeface="Calibri" pitchFamily="34" charset="0"/>
          </a:endParaRPr>
        </a:p>
        <a:p>
          <a:endParaRPr lang="es-CL" sz="900" b="1" dirty="0">
            <a:latin typeface="Calibri" pitchFamily="34" charset="0"/>
          </a:endParaRPr>
        </a:p>
      </dgm:t>
    </dgm:pt>
    <dgm:pt modelId="{06202083-9A09-4A39-BB7B-CA058C59B4F4}" type="parTrans" cxnId="{AEB0C69E-E29B-4BCE-85AB-4985F337EC11}">
      <dgm:prSet/>
      <dgm:spPr/>
      <dgm:t>
        <a:bodyPr/>
        <a:lstStyle/>
        <a:p>
          <a:endParaRPr lang="es-CL" b="1">
            <a:latin typeface="Calibri" pitchFamily="34" charset="0"/>
          </a:endParaRPr>
        </a:p>
      </dgm:t>
    </dgm:pt>
    <dgm:pt modelId="{F9076D0D-EC60-4420-B23B-FE46DADA791C}" type="sibTrans" cxnId="{AEB0C69E-E29B-4BCE-85AB-4985F337EC11}">
      <dgm:prSet/>
      <dgm:spPr/>
      <dgm:t>
        <a:bodyPr/>
        <a:lstStyle/>
        <a:p>
          <a:endParaRPr lang="es-CL" b="1">
            <a:latin typeface="Calibri" pitchFamily="34" charset="0"/>
          </a:endParaRPr>
        </a:p>
      </dgm:t>
    </dgm:pt>
    <dgm:pt modelId="{99C68E82-CEA2-48E9-BA2D-0496B988E154}">
      <dgm:prSet custT="1"/>
      <dgm:spPr>
        <a:ln>
          <a:noFill/>
        </a:ln>
        <a:effectLst>
          <a:outerShdw blurRad="190500" dist="228600" dir="2700000" algn="ctr">
            <a:srgbClr val="000000">
              <a:alpha val="30000"/>
            </a:srgbClr>
          </a:outerShdw>
        </a:effectLst>
        <a:scene3d>
          <a:camera prst="orthographicFront">
            <a:rot lat="0" lon="0" rev="0"/>
          </a:camera>
          <a:lightRig rig="glow" dir="t">
            <a:rot lat="0" lon="0" rev="4800000"/>
          </a:lightRig>
        </a:scene3d>
        <a:sp3d prstMaterial="matte">
          <a:bevelT w="127000" h="63500" prst="artDeco"/>
        </a:sp3d>
      </dgm:spPr>
      <dgm:t>
        <a:bodyPr/>
        <a:lstStyle/>
        <a:p>
          <a:r>
            <a:rPr lang="es-CL" sz="1200" b="1" dirty="0" smtClean="0">
              <a:latin typeface="Calibri" pitchFamily="34" charset="0"/>
            </a:rPr>
            <a:t>Reiteración del </a:t>
          </a:r>
          <a:r>
            <a:rPr lang="es-CL" sz="1200" b="1" dirty="0" smtClean="0">
              <a:latin typeface="Calibri" pitchFamily="34" charset="0"/>
            </a:rPr>
            <a:t>Consejo.</a:t>
          </a:r>
          <a:endParaRPr lang="es-CL" sz="1200" b="1" dirty="0">
            <a:latin typeface="Calibri" pitchFamily="34" charset="0"/>
          </a:endParaRPr>
        </a:p>
      </dgm:t>
    </dgm:pt>
    <dgm:pt modelId="{7A843339-5C2B-4C54-B9F9-0B3849966434}" type="parTrans" cxnId="{73D6BA48-0EEE-430E-975B-4C6EFDF65B10}">
      <dgm:prSet/>
      <dgm:spPr/>
      <dgm:t>
        <a:bodyPr/>
        <a:lstStyle/>
        <a:p>
          <a:endParaRPr lang="es-CL" b="1">
            <a:latin typeface="Calibri" pitchFamily="34" charset="0"/>
          </a:endParaRPr>
        </a:p>
      </dgm:t>
    </dgm:pt>
    <dgm:pt modelId="{9189F00F-5B4D-4FF3-858E-A8FA66BA0C17}" type="sibTrans" cxnId="{73D6BA48-0EEE-430E-975B-4C6EFDF65B10}">
      <dgm:prSet/>
      <dgm:spPr>
        <a:scene3d>
          <a:camera prst="orthographicFront">
            <a:rot lat="0" lon="0" rev="0"/>
          </a:camera>
          <a:lightRig rig="glow" dir="t">
            <a:rot lat="0" lon="0" rev="4800000"/>
          </a:lightRig>
        </a:scene3d>
        <a:sp3d>
          <a:bevelT w="114300" prst="artDeco"/>
        </a:sp3d>
      </dgm:spPr>
      <dgm:t>
        <a:bodyPr/>
        <a:lstStyle/>
        <a:p>
          <a:endParaRPr lang="es-CL" b="1">
            <a:latin typeface="Calibri" pitchFamily="34" charset="0"/>
          </a:endParaRPr>
        </a:p>
      </dgm:t>
    </dgm:pt>
    <dgm:pt modelId="{EDE1A3A8-91D1-410D-B659-279BD5128333}">
      <dgm:prSet custT="1"/>
      <dgm:spPr>
        <a:ln>
          <a:noFill/>
        </a:ln>
        <a:effectLst>
          <a:outerShdw blurRad="190500" dist="228600" dir="2700000" algn="ctr">
            <a:srgbClr val="000000">
              <a:alpha val="30000"/>
            </a:srgbClr>
          </a:outerShdw>
        </a:effectLst>
        <a:scene3d>
          <a:camera prst="orthographicFront">
            <a:rot lat="0" lon="0" rev="0"/>
          </a:camera>
          <a:lightRig rig="glow" dir="t">
            <a:rot lat="0" lon="0" rev="4800000"/>
          </a:lightRig>
        </a:scene3d>
        <a:sp3d prstMaterial="matte">
          <a:bevelT w="127000" h="63500" prst="artDeco"/>
        </a:sp3d>
      </dgm:spPr>
      <dgm:t>
        <a:bodyPr/>
        <a:lstStyle/>
        <a:p>
          <a:r>
            <a:rPr lang="es-CL" sz="1200" b="1" dirty="0" smtClean="0">
              <a:latin typeface="Calibri" pitchFamily="34" charset="0"/>
            </a:rPr>
            <a:t>El</a:t>
          </a:r>
          <a:r>
            <a:rPr lang="es-CL" sz="1200" b="1" baseline="0" dirty="0" smtClean="0">
              <a:latin typeface="Calibri" pitchFamily="34" charset="0"/>
            </a:rPr>
            <a:t> Director debe </a:t>
          </a:r>
          <a:r>
            <a:rPr lang="es-CL" sz="1200" b="1" baseline="0" dirty="0" smtClean="0">
              <a:latin typeface="Calibri" pitchFamily="34" charset="0"/>
            </a:rPr>
            <a:t>ejecutarlo.</a:t>
          </a:r>
          <a:endParaRPr lang="es-CL" sz="1200" b="1" dirty="0">
            <a:latin typeface="Calibri" pitchFamily="34" charset="0"/>
          </a:endParaRPr>
        </a:p>
      </dgm:t>
    </dgm:pt>
    <dgm:pt modelId="{EA93A5C6-5388-402F-8AF2-981D49B4E2BB}" type="parTrans" cxnId="{EBD907A7-976D-4865-AFE6-DCA3973449F1}">
      <dgm:prSet/>
      <dgm:spPr/>
      <dgm:t>
        <a:bodyPr/>
        <a:lstStyle/>
        <a:p>
          <a:endParaRPr lang="es-CL" b="1">
            <a:latin typeface="Calibri" pitchFamily="34" charset="0"/>
          </a:endParaRPr>
        </a:p>
      </dgm:t>
    </dgm:pt>
    <dgm:pt modelId="{FA8D7540-5FAF-419E-840C-E7DA08AE6EB3}" type="sibTrans" cxnId="{EBD907A7-976D-4865-AFE6-DCA3973449F1}">
      <dgm:prSet/>
      <dgm:spPr>
        <a:scene3d>
          <a:camera prst="orthographicFront">
            <a:rot lat="0" lon="0" rev="0"/>
          </a:camera>
          <a:lightRig rig="glow" dir="t">
            <a:rot lat="0" lon="0" rev="4800000"/>
          </a:lightRig>
        </a:scene3d>
        <a:sp3d>
          <a:bevelT w="114300" prst="artDeco"/>
        </a:sp3d>
      </dgm:spPr>
      <dgm:t>
        <a:bodyPr/>
        <a:lstStyle/>
        <a:p>
          <a:endParaRPr lang="es-CL" b="1">
            <a:latin typeface="Calibri" pitchFamily="34" charset="0"/>
          </a:endParaRPr>
        </a:p>
      </dgm:t>
    </dgm:pt>
    <dgm:pt modelId="{A347FEE7-E423-471C-9386-DD03D2B067FB}" type="pres">
      <dgm:prSet presAssocID="{1D7CA2CA-77BF-44DC-88A6-0873CE21DFF4}" presName="diagram" presStyleCnt="0">
        <dgm:presLayoutVars>
          <dgm:dir/>
          <dgm:resizeHandles val="exact"/>
        </dgm:presLayoutVars>
      </dgm:prSet>
      <dgm:spPr/>
    </dgm:pt>
    <dgm:pt modelId="{AEBEC1F7-A8EC-4A9D-AA28-39285507585F}" type="pres">
      <dgm:prSet presAssocID="{DA92375D-021D-42DE-9CC2-750FE2F6B153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F3AC35D7-8348-4749-AC91-753AE44507F5}" type="pres">
      <dgm:prSet presAssocID="{EACD1560-F10B-4801-8E2D-800C9001B38D}" presName="sibTrans" presStyleLbl="sibTrans2D1" presStyleIdx="0" presStyleCnt="4"/>
      <dgm:spPr/>
      <dgm:t>
        <a:bodyPr/>
        <a:lstStyle/>
        <a:p>
          <a:endParaRPr lang="es-CL"/>
        </a:p>
      </dgm:t>
    </dgm:pt>
    <dgm:pt modelId="{65815A5A-0351-449D-9EA2-B724CF26D69A}" type="pres">
      <dgm:prSet presAssocID="{EACD1560-F10B-4801-8E2D-800C9001B38D}" presName="connectorText" presStyleLbl="sibTrans2D1" presStyleIdx="0" presStyleCnt="4"/>
      <dgm:spPr/>
      <dgm:t>
        <a:bodyPr/>
        <a:lstStyle/>
        <a:p>
          <a:endParaRPr lang="es-CL"/>
        </a:p>
      </dgm:t>
    </dgm:pt>
    <dgm:pt modelId="{A0B93D16-3E2D-475D-AC20-BFE9D239A144}" type="pres">
      <dgm:prSet presAssocID="{D09DDF3C-E7D1-4E99-8511-33F594A28812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86FCF394-1103-4DB1-80AD-23D4C38D0B28}" type="pres">
      <dgm:prSet presAssocID="{6B0FF901-D936-4476-BC16-4CD10A097BA0}" presName="sibTrans" presStyleLbl="sibTrans2D1" presStyleIdx="1" presStyleCnt="4"/>
      <dgm:spPr/>
      <dgm:t>
        <a:bodyPr/>
        <a:lstStyle/>
        <a:p>
          <a:endParaRPr lang="es-CL"/>
        </a:p>
      </dgm:t>
    </dgm:pt>
    <dgm:pt modelId="{726AB1A7-3C35-4C46-A4B8-DE6DBC98D20D}" type="pres">
      <dgm:prSet presAssocID="{6B0FF901-D936-4476-BC16-4CD10A097BA0}" presName="connectorText" presStyleLbl="sibTrans2D1" presStyleIdx="1" presStyleCnt="4"/>
      <dgm:spPr/>
      <dgm:t>
        <a:bodyPr/>
        <a:lstStyle/>
        <a:p>
          <a:endParaRPr lang="es-CL"/>
        </a:p>
      </dgm:t>
    </dgm:pt>
    <dgm:pt modelId="{D9D84661-AE35-44FD-AFAE-6C7831B5ABC4}" type="pres">
      <dgm:prSet presAssocID="{99C68E82-CEA2-48E9-BA2D-0496B988E154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37A5E70E-E07B-40F7-8665-702F3F1CB7BC}" type="pres">
      <dgm:prSet presAssocID="{9189F00F-5B4D-4FF3-858E-A8FA66BA0C17}" presName="sibTrans" presStyleLbl="sibTrans2D1" presStyleIdx="2" presStyleCnt="4"/>
      <dgm:spPr/>
      <dgm:t>
        <a:bodyPr/>
        <a:lstStyle/>
        <a:p>
          <a:endParaRPr lang="es-CL"/>
        </a:p>
      </dgm:t>
    </dgm:pt>
    <dgm:pt modelId="{3383AFCD-A78E-4E3E-9D6D-C19FC0B5CC94}" type="pres">
      <dgm:prSet presAssocID="{9189F00F-5B4D-4FF3-858E-A8FA66BA0C17}" presName="connectorText" presStyleLbl="sibTrans2D1" presStyleIdx="2" presStyleCnt="4"/>
      <dgm:spPr/>
      <dgm:t>
        <a:bodyPr/>
        <a:lstStyle/>
        <a:p>
          <a:endParaRPr lang="es-CL"/>
        </a:p>
      </dgm:t>
    </dgm:pt>
    <dgm:pt modelId="{6AE98E43-D109-4493-B57F-49F621BE23FC}" type="pres">
      <dgm:prSet presAssocID="{EDE1A3A8-91D1-410D-B659-279BD5128333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F5109850-7E71-4780-90CB-7B7F523EE8EB}" type="pres">
      <dgm:prSet presAssocID="{FA8D7540-5FAF-419E-840C-E7DA08AE6EB3}" presName="sibTrans" presStyleLbl="sibTrans2D1" presStyleIdx="3" presStyleCnt="4"/>
      <dgm:spPr/>
      <dgm:t>
        <a:bodyPr/>
        <a:lstStyle/>
        <a:p>
          <a:endParaRPr lang="es-CL"/>
        </a:p>
      </dgm:t>
    </dgm:pt>
    <dgm:pt modelId="{7F9DA549-AA08-462D-9B1B-D74F951AA9FE}" type="pres">
      <dgm:prSet presAssocID="{FA8D7540-5FAF-419E-840C-E7DA08AE6EB3}" presName="connectorText" presStyleLbl="sibTrans2D1" presStyleIdx="3" presStyleCnt="4"/>
      <dgm:spPr/>
      <dgm:t>
        <a:bodyPr/>
        <a:lstStyle/>
        <a:p>
          <a:endParaRPr lang="es-CL"/>
        </a:p>
      </dgm:t>
    </dgm:pt>
    <dgm:pt modelId="{E0BB4367-258D-45D8-ADDB-8513CBD1C6BE}" type="pres">
      <dgm:prSet presAssocID="{6A512AB2-C0D9-4A6E-8A6E-8D77E924727C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</dgm:ptLst>
  <dgm:cxnLst>
    <dgm:cxn modelId="{75683543-AC2E-4BD4-9A9F-58ABF9CB26F9}" type="presOf" srcId="{6B0FF901-D936-4476-BC16-4CD10A097BA0}" destId="{726AB1A7-3C35-4C46-A4B8-DE6DBC98D20D}" srcOrd="1" destOrd="0" presId="urn:microsoft.com/office/officeart/2005/8/layout/process5"/>
    <dgm:cxn modelId="{EBD907A7-976D-4865-AFE6-DCA3973449F1}" srcId="{1D7CA2CA-77BF-44DC-88A6-0873CE21DFF4}" destId="{EDE1A3A8-91D1-410D-B659-279BD5128333}" srcOrd="3" destOrd="0" parTransId="{EA93A5C6-5388-402F-8AF2-981D49B4E2BB}" sibTransId="{FA8D7540-5FAF-419E-840C-E7DA08AE6EB3}"/>
    <dgm:cxn modelId="{A5D2D1D6-6D22-4411-B033-9A137B4A7738}" srcId="{1D7CA2CA-77BF-44DC-88A6-0873CE21DFF4}" destId="{DA92375D-021D-42DE-9CC2-750FE2F6B153}" srcOrd="0" destOrd="0" parTransId="{7019CC2A-DA57-47D9-B7C3-0BE263024916}" sibTransId="{EACD1560-F10B-4801-8E2D-800C9001B38D}"/>
    <dgm:cxn modelId="{C5940E1C-3214-4687-B1C9-B1C14F8F595E}" type="presOf" srcId="{D09DDF3C-E7D1-4E99-8511-33F594A28812}" destId="{A0B93D16-3E2D-475D-AC20-BFE9D239A144}" srcOrd="0" destOrd="0" presId="urn:microsoft.com/office/officeart/2005/8/layout/process5"/>
    <dgm:cxn modelId="{8DBEB633-5BEA-42FF-9EFC-BE17435A1C79}" type="presOf" srcId="{6A512AB2-C0D9-4A6E-8A6E-8D77E924727C}" destId="{E0BB4367-258D-45D8-ADDB-8513CBD1C6BE}" srcOrd="0" destOrd="0" presId="urn:microsoft.com/office/officeart/2005/8/layout/process5"/>
    <dgm:cxn modelId="{941DF799-0CD2-4FB1-B7C2-08A487578F2E}" type="presOf" srcId="{9189F00F-5B4D-4FF3-858E-A8FA66BA0C17}" destId="{3383AFCD-A78E-4E3E-9D6D-C19FC0B5CC94}" srcOrd="1" destOrd="0" presId="urn:microsoft.com/office/officeart/2005/8/layout/process5"/>
    <dgm:cxn modelId="{619B0EEE-F9DA-494E-9F3B-A2D492A61615}" type="presOf" srcId="{DA92375D-021D-42DE-9CC2-750FE2F6B153}" destId="{AEBEC1F7-A8EC-4A9D-AA28-39285507585F}" srcOrd="0" destOrd="0" presId="urn:microsoft.com/office/officeart/2005/8/layout/process5"/>
    <dgm:cxn modelId="{091724C1-2B5E-43C7-A4C9-7E74E28328F7}" type="presOf" srcId="{99C68E82-CEA2-48E9-BA2D-0496B988E154}" destId="{D9D84661-AE35-44FD-AFAE-6C7831B5ABC4}" srcOrd="0" destOrd="0" presId="urn:microsoft.com/office/officeart/2005/8/layout/process5"/>
    <dgm:cxn modelId="{EA95B569-F0BA-418E-890E-5A20A2375511}" type="presOf" srcId="{9189F00F-5B4D-4FF3-858E-A8FA66BA0C17}" destId="{37A5E70E-E07B-40F7-8665-702F3F1CB7BC}" srcOrd="0" destOrd="0" presId="urn:microsoft.com/office/officeart/2005/8/layout/process5"/>
    <dgm:cxn modelId="{AEB0C69E-E29B-4BCE-85AB-4985F337EC11}" srcId="{1D7CA2CA-77BF-44DC-88A6-0873CE21DFF4}" destId="{6A512AB2-C0D9-4A6E-8A6E-8D77E924727C}" srcOrd="4" destOrd="0" parTransId="{06202083-9A09-4A39-BB7B-CA058C59B4F4}" sibTransId="{F9076D0D-EC60-4420-B23B-FE46DADA791C}"/>
    <dgm:cxn modelId="{922FB49C-D9C4-4AA9-8827-CCCDDAB94C94}" type="presOf" srcId="{6B0FF901-D936-4476-BC16-4CD10A097BA0}" destId="{86FCF394-1103-4DB1-80AD-23D4C38D0B28}" srcOrd="0" destOrd="0" presId="urn:microsoft.com/office/officeart/2005/8/layout/process5"/>
    <dgm:cxn modelId="{C0CB960D-4716-450E-B4C1-A5A97B328629}" srcId="{1D7CA2CA-77BF-44DC-88A6-0873CE21DFF4}" destId="{D09DDF3C-E7D1-4E99-8511-33F594A28812}" srcOrd="1" destOrd="0" parTransId="{42BD8A47-FE5A-4B6C-B3F3-490C9B79C2CA}" sibTransId="{6B0FF901-D936-4476-BC16-4CD10A097BA0}"/>
    <dgm:cxn modelId="{09A1C667-ED97-4C0D-951F-1D0224BBB9C1}" type="presOf" srcId="{EACD1560-F10B-4801-8E2D-800C9001B38D}" destId="{F3AC35D7-8348-4749-AC91-753AE44507F5}" srcOrd="0" destOrd="0" presId="urn:microsoft.com/office/officeart/2005/8/layout/process5"/>
    <dgm:cxn modelId="{7B5A9681-3F05-4F5B-B8E4-E28EDF7F2AF9}" type="presOf" srcId="{FA8D7540-5FAF-419E-840C-E7DA08AE6EB3}" destId="{7F9DA549-AA08-462D-9B1B-D74F951AA9FE}" srcOrd="1" destOrd="0" presId="urn:microsoft.com/office/officeart/2005/8/layout/process5"/>
    <dgm:cxn modelId="{73D6BA48-0EEE-430E-975B-4C6EFDF65B10}" srcId="{1D7CA2CA-77BF-44DC-88A6-0873CE21DFF4}" destId="{99C68E82-CEA2-48E9-BA2D-0496B988E154}" srcOrd="2" destOrd="0" parTransId="{7A843339-5C2B-4C54-B9F9-0B3849966434}" sibTransId="{9189F00F-5B4D-4FF3-858E-A8FA66BA0C17}"/>
    <dgm:cxn modelId="{78F85607-A4C5-423E-8644-D6AD56FAC54B}" type="presOf" srcId="{EACD1560-F10B-4801-8E2D-800C9001B38D}" destId="{65815A5A-0351-449D-9EA2-B724CF26D69A}" srcOrd="1" destOrd="0" presId="urn:microsoft.com/office/officeart/2005/8/layout/process5"/>
    <dgm:cxn modelId="{6FC98D94-5D34-4F35-95FE-43E05D204CE9}" type="presOf" srcId="{1D7CA2CA-77BF-44DC-88A6-0873CE21DFF4}" destId="{A347FEE7-E423-471C-9386-DD03D2B067FB}" srcOrd="0" destOrd="0" presId="urn:microsoft.com/office/officeart/2005/8/layout/process5"/>
    <dgm:cxn modelId="{F44430E3-8972-4532-803B-019A28EA3C97}" type="presOf" srcId="{FA8D7540-5FAF-419E-840C-E7DA08AE6EB3}" destId="{F5109850-7E71-4780-90CB-7B7F523EE8EB}" srcOrd="0" destOrd="0" presId="urn:microsoft.com/office/officeart/2005/8/layout/process5"/>
    <dgm:cxn modelId="{5DB525DE-E3D1-4892-902D-1EB286379211}" type="presOf" srcId="{EDE1A3A8-91D1-410D-B659-279BD5128333}" destId="{6AE98E43-D109-4493-B57F-49F621BE23FC}" srcOrd="0" destOrd="0" presId="urn:microsoft.com/office/officeart/2005/8/layout/process5"/>
    <dgm:cxn modelId="{AE710F6B-099E-48F8-8BE6-4AD469763443}" type="presParOf" srcId="{A347FEE7-E423-471C-9386-DD03D2B067FB}" destId="{AEBEC1F7-A8EC-4A9D-AA28-39285507585F}" srcOrd="0" destOrd="0" presId="urn:microsoft.com/office/officeart/2005/8/layout/process5"/>
    <dgm:cxn modelId="{1D554DCA-4393-4805-AAB5-AABA945FAC8F}" type="presParOf" srcId="{A347FEE7-E423-471C-9386-DD03D2B067FB}" destId="{F3AC35D7-8348-4749-AC91-753AE44507F5}" srcOrd="1" destOrd="0" presId="urn:microsoft.com/office/officeart/2005/8/layout/process5"/>
    <dgm:cxn modelId="{BC47231A-E18A-47EF-8BB6-AF85CB7062D4}" type="presParOf" srcId="{F3AC35D7-8348-4749-AC91-753AE44507F5}" destId="{65815A5A-0351-449D-9EA2-B724CF26D69A}" srcOrd="0" destOrd="0" presId="urn:microsoft.com/office/officeart/2005/8/layout/process5"/>
    <dgm:cxn modelId="{0FCD4723-2A0D-46BD-AF17-3CD35F190916}" type="presParOf" srcId="{A347FEE7-E423-471C-9386-DD03D2B067FB}" destId="{A0B93D16-3E2D-475D-AC20-BFE9D239A144}" srcOrd="2" destOrd="0" presId="urn:microsoft.com/office/officeart/2005/8/layout/process5"/>
    <dgm:cxn modelId="{B0881C48-F019-4E3C-9643-18A9C5C8FCCA}" type="presParOf" srcId="{A347FEE7-E423-471C-9386-DD03D2B067FB}" destId="{86FCF394-1103-4DB1-80AD-23D4C38D0B28}" srcOrd="3" destOrd="0" presId="urn:microsoft.com/office/officeart/2005/8/layout/process5"/>
    <dgm:cxn modelId="{C52099FD-3F97-47C1-A6A9-1B7622301839}" type="presParOf" srcId="{86FCF394-1103-4DB1-80AD-23D4C38D0B28}" destId="{726AB1A7-3C35-4C46-A4B8-DE6DBC98D20D}" srcOrd="0" destOrd="0" presId="urn:microsoft.com/office/officeart/2005/8/layout/process5"/>
    <dgm:cxn modelId="{F2775965-F5FF-4485-A394-D35445F9B5BB}" type="presParOf" srcId="{A347FEE7-E423-471C-9386-DD03D2B067FB}" destId="{D9D84661-AE35-44FD-AFAE-6C7831B5ABC4}" srcOrd="4" destOrd="0" presId="urn:microsoft.com/office/officeart/2005/8/layout/process5"/>
    <dgm:cxn modelId="{22E07AB0-0D97-424A-90ED-9C3DD370CFFE}" type="presParOf" srcId="{A347FEE7-E423-471C-9386-DD03D2B067FB}" destId="{37A5E70E-E07B-40F7-8665-702F3F1CB7BC}" srcOrd="5" destOrd="0" presId="urn:microsoft.com/office/officeart/2005/8/layout/process5"/>
    <dgm:cxn modelId="{5BD6D589-DE58-4E7A-947F-691CBF08E10B}" type="presParOf" srcId="{37A5E70E-E07B-40F7-8665-702F3F1CB7BC}" destId="{3383AFCD-A78E-4E3E-9D6D-C19FC0B5CC94}" srcOrd="0" destOrd="0" presId="urn:microsoft.com/office/officeart/2005/8/layout/process5"/>
    <dgm:cxn modelId="{1C7C1118-2672-47C4-B000-115DBD00AE84}" type="presParOf" srcId="{A347FEE7-E423-471C-9386-DD03D2B067FB}" destId="{6AE98E43-D109-4493-B57F-49F621BE23FC}" srcOrd="6" destOrd="0" presId="urn:microsoft.com/office/officeart/2005/8/layout/process5"/>
    <dgm:cxn modelId="{BCF745C9-2169-4739-85C3-442A2DA6E3ED}" type="presParOf" srcId="{A347FEE7-E423-471C-9386-DD03D2B067FB}" destId="{F5109850-7E71-4780-90CB-7B7F523EE8EB}" srcOrd="7" destOrd="0" presId="urn:microsoft.com/office/officeart/2005/8/layout/process5"/>
    <dgm:cxn modelId="{70BA472C-A875-48EA-A7E7-79AE23FF32F9}" type="presParOf" srcId="{F5109850-7E71-4780-90CB-7B7F523EE8EB}" destId="{7F9DA549-AA08-462D-9B1B-D74F951AA9FE}" srcOrd="0" destOrd="0" presId="urn:microsoft.com/office/officeart/2005/8/layout/process5"/>
    <dgm:cxn modelId="{A5FC49D1-D1E6-4B8E-9BB0-44B40927588C}" type="presParOf" srcId="{A347FEE7-E423-471C-9386-DD03D2B067FB}" destId="{E0BB4367-258D-45D8-ADDB-8513CBD1C6BE}" srcOrd="8" destOrd="0" presId="urn:microsoft.com/office/officeart/2005/8/layout/process5"/>
  </dgm:cxnLst>
  <dgm:bg>
    <a:effectLst>
      <a:glow rad="139700">
        <a:schemeClr val="accent2">
          <a:satMod val="175000"/>
          <a:alpha val="40000"/>
        </a:schemeClr>
      </a:glow>
    </a:effectLst>
  </dgm:bg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173F53C5-878A-49B8-BFF9-87D5292F5E67}" type="doc">
      <dgm:prSet loTypeId="urn:microsoft.com/office/officeart/2005/8/layout/hList9" loCatId="list" qsTypeId="urn:microsoft.com/office/officeart/2005/8/quickstyle/simple1" qsCatId="simple" csTypeId="urn:microsoft.com/office/officeart/2005/8/colors/accent1_2" csCatId="accent1" phldr="1"/>
      <dgm:spPr>
        <a:scene3d>
          <a:camera prst="orthographicFront">
            <a:rot lat="0" lon="0" rev="0"/>
          </a:camera>
          <a:lightRig rig="glow" dir="t">
            <a:rot lat="0" lon="0" rev="14100000"/>
          </a:lightRig>
        </a:scene3d>
      </dgm:spPr>
      <dgm:t>
        <a:bodyPr/>
        <a:lstStyle/>
        <a:p>
          <a:endParaRPr lang="es-CL"/>
        </a:p>
      </dgm:t>
    </dgm:pt>
    <dgm:pt modelId="{1C10C993-7A2C-4407-A533-AD9DCFF5BA3D}">
      <dgm:prSet phldrT="[Texto]" custT="1"/>
      <dgm:spPr>
        <a:ln>
          <a:noFill/>
        </a:ln>
        <a:effectLst/>
        <a:scene3d>
          <a:camera prst="orthographicFront">
            <a:rot lat="0" lon="0" rev="0"/>
          </a:camera>
          <a:lightRig rig="glow" dir="t">
            <a:rot lat="0" lon="0" rev="14100000"/>
          </a:lightRig>
        </a:scene3d>
        <a:sp3d prstMaterial="softEdge">
          <a:bevelT w="127000" prst="artDeco"/>
        </a:sp3d>
      </dgm:spPr>
      <dgm:t>
        <a:bodyPr/>
        <a:lstStyle/>
        <a:p>
          <a:r>
            <a:rPr lang="es-CL" sz="4400" b="1" dirty="0" smtClean="0">
              <a:latin typeface="Calibri" panose="020F0502020204030204" pitchFamily="34" charset="0"/>
            </a:rPr>
            <a:t>X</a:t>
          </a:r>
          <a:endParaRPr lang="es-CL" sz="4400" b="1" dirty="0">
            <a:latin typeface="Calibri" panose="020F0502020204030204" pitchFamily="34" charset="0"/>
          </a:endParaRPr>
        </a:p>
      </dgm:t>
    </dgm:pt>
    <dgm:pt modelId="{4E9C2488-969A-412E-A879-4F6DDD05DC3C}" type="parTrans" cxnId="{3E2E192D-08F6-4AAE-A8A1-1025FC352946}">
      <dgm:prSet/>
      <dgm:spPr/>
      <dgm:t>
        <a:bodyPr/>
        <a:lstStyle/>
        <a:p>
          <a:endParaRPr lang="es-CL" sz="1400" b="1">
            <a:latin typeface="Calibri" panose="020F0502020204030204" pitchFamily="34" charset="0"/>
          </a:endParaRPr>
        </a:p>
      </dgm:t>
    </dgm:pt>
    <dgm:pt modelId="{0061FB7F-6D24-45C8-B8F2-5150386289D8}" type="sibTrans" cxnId="{3E2E192D-08F6-4AAE-A8A1-1025FC352946}">
      <dgm:prSet/>
      <dgm:spPr/>
      <dgm:t>
        <a:bodyPr/>
        <a:lstStyle/>
        <a:p>
          <a:endParaRPr lang="es-CL" sz="1400" b="1">
            <a:latin typeface="Calibri" panose="020F0502020204030204" pitchFamily="34" charset="0"/>
          </a:endParaRPr>
        </a:p>
      </dgm:t>
    </dgm:pt>
    <dgm:pt modelId="{1340F043-F13B-4862-9144-8E4E72B9847C}">
      <dgm:prSet phldrT="[Texto]" custT="1"/>
      <dgm:spPr>
        <a:ln>
          <a:noFill/>
        </a:ln>
        <a:effectLst/>
        <a:scene3d>
          <a:camera prst="orthographicFront">
            <a:rot lat="0" lon="0" rev="0"/>
          </a:camera>
          <a:lightRig rig="glow" dir="t">
            <a:rot lat="0" lon="0" rev="14100000"/>
          </a:lightRig>
        </a:scene3d>
        <a:sp3d prstMaterial="softEdge">
          <a:bevelT w="127000" prst="artDeco"/>
        </a:sp3d>
      </dgm:spPr>
      <dgm:t>
        <a:bodyPr/>
        <a:lstStyle/>
        <a:p>
          <a:pPr algn="l"/>
          <a:r>
            <a:rPr lang="es-CL" sz="1400" b="1" dirty="0" smtClean="0">
              <a:latin typeface="Calibri" panose="020F0502020204030204" pitchFamily="34" charset="0"/>
            </a:rPr>
            <a:t>Responsabilidad Administrativa</a:t>
          </a:r>
          <a:endParaRPr lang="es-CL" sz="1400" b="1" dirty="0">
            <a:latin typeface="Calibri" panose="020F0502020204030204" pitchFamily="34" charset="0"/>
          </a:endParaRPr>
        </a:p>
      </dgm:t>
    </dgm:pt>
    <dgm:pt modelId="{C380ABED-A331-4682-88E5-AEEA2E55D937}" type="parTrans" cxnId="{150D74A6-477B-4A94-8D0B-FB8F5178E373}">
      <dgm:prSet/>
      <dgm:spPr/>
      <dgm:t>
        <a:bodyPr/>
        <a:lstStyle/>
        <a:p>
          <a:endParaRPr lang="es-CL" sz="1400" b="1">
            <a:latin typeface="Calibri" panose="020F0502020204030204" pitchFamily="34" charset="0"/>
          </a:endParaRPr>
        </a:p>
      </dgm:t>
    </dgm:pt>
    <dgm:pt modelId="{F05EAA33-1128-437F-99B7-445489773CF6}" type="sibTrans" cxnId="{150D74A6-477B-4A94-8D0B-FB8F5178E373}">
      <dgm:prSet/>
      <dgm:spPr/>
      <dgm:t>
        <a:bodyPr/>
        <a:lstStyle/>
        <a:p>
          <a:endParaRPr lang="es-CL" sz="1400" b="1">
            <a:latin typeface="Calibri" panose="020F0502020204030204" pitchFamily="34" charset="0"/>
          </a:endParaRPr>
        </a:p>
      </dgm:t>
    </dgm:pt>
    <dgm:pt modelId="{011743DE-2029-4699-B8D4-47308D7ABE22}">
      <dgm:prSet phldrT="[Texto]" custT="1"/>
      <dgm:spPr>
        <a:blipFill rotWithShape="0">
          <a:blip xmlns:r="http://schemas.openxmlformats.org/officeDocument/2006/relationships" r:embed="rId1"/>
          <a:stretch>
            <a:fillRect/>
          </a:stretch>
        </a:blipFill>
        <a:ln>
          <a:noFill/>
        </a:ln>
        <a:effectLst/>
        <a:scene3d>
          <a:camera prst="orthographicFront">
            <a:rot lat="0" lon="0" rev="0"/>
          </a:camera>
          <a:lightRig rig="glow" dir="t">
            <a:rot lat="0" lon="0" rev="14100000"/>
          </a:lightRig>
        </a:scene3d>
        <a:sp3d prstMaterial="softEdge">
          <a:bevelT w="127000" prst="artDeco"/>
        </a:sp3d>
      </dgm:spPr>
      <dgm:t>
        <a:bodyPr/>
        <a:lstStyle/>
        <a:p>
          <a:r>
            <a:rPr lang="es-CL" sz="1400" b="1" dirty="0" smtClean="0">
              <a:latin typeface="Calibri" panose="020F0502020204030204" pitchFamily="34" charset="0"/>
            </a:rPr>
            <a:t>-</a:t>
          </a:r>
          <a:endParaRPr lang="es-CL" sz="1400" b="1" dirty="0">
            <a:latin typeface="Calibri" panose="020F0502020204030204" pitchFamily="34" charset="0"/>
          </a:endParaRPr>
        </a:p>
      </dgm:t>
    </dgm:pt>
    <dgm:pt modelId="{741EC0B9-0FFF-496B-95BA-FEB72FBFA52C}" type="parTrans" cxnId="{0CB692FB-0C0B-4DE5-BB55-CA4C19F9B76B}">
      <dgm:prSet/>
      <dgm:spPr/>
      <dgm:t>
        <a:bodyPr/>
        <a:lstStyle/>
        <a:p>
          <a:endParaRPr lang="es-CL" sz="1400" b="1">
            <a:latin typeface="Calibri" panose="020F0502020204030204" pitchFamily="34" charset="0"/>
          </a:endParaRPr>
        </a:p>
      </dgm:t>
    </dgm:pt>
    <dgm:pt modelId="{2B9364C3-FBEC-4D8C-88DC-FC3CF6F952F3}" type="sibTrans" cxnId="{0CB692FB-0C0B-4DE5-BB55-CA4C19F9B76B}">
      <dgm:prSet/>
      <dgm:spPr/>
      <dgm:t>
        <a:bodyPr/>
        <a:lstStyle/>
        <a:p>
          <a:endParaRPr lang="es-CL" sz="1400" b="1">
            <a:latin typeface="Calibri" panose="020F0502020204030204" pitchFamily="34" charset="0"/>
          </a:endParaRPr>
        </a:p>
      </dgm:t>
    </dgm:pt>
    <dgm:pt modelId="{C15DC954-1ABC-4453-91BE-7687A64AD91B}">
      <dgm:prSet phldrT="[Texto]" custT="1"/>
      <dgm:spPr>
        <a:ln>
          <a:noFill/>
        </a:ln>
        <a:effectLst/>
        <a:scene3d>
          <a:camera prst="orthographicFront">
            <a:rot lat="0" lon="0" rev="0"/>
          </a:camera>
          <a:lightRig rig="glow" dir="t">
            <a:rot lat="0" lon="0" rev="14100000"/>
          </a:lightRig>
        </a:scene3d>
        <a:sp3d prstMaterial="softEdge">
          <a:bevelT w="127000" prst="artDeco"/>
        </a:sp3d>
      </dgm:spPr>
      <dgm:t>
        <a:bodyPr/>
        <a:lstStyle/>
        <a:p>
          <a:r>
            <a:rPr lang="es-CL" sz="1400" b="1" dirty="0" smtClean="0">
              <a:latin typeface="Calibri" panose="020F0502020204030204" pitchFamily="34" charset="0"/>
            </a:rPr>
            <a:t>Responsabilidad Infraccional </a:t>
          </a:r>
          <a:endParaRPr lang="es-CL" sz="1400" b="1" dirty="0">
            <a:latin typeface="Calibri" panose="020F0502020204030204" pitchFamily="34" charset="0"/>
          </a:endParaRPr>
        </a:p>
      </dgm:t>
    </dgm:pt>
    <dgm:pt modelId="{D71F5249-F239-4A09-AF37-95C182D1E2DE}" type="parTrans" cxnId="{E943A0DC-8623-4CFC-A506-9E86B6DCDF3A}">
      <dgm:prSet/>
      <dgm:spPr/>
      <dgm:t>
        <a:bodyPr/>
        <a:lstStyle/>
        <a:p>
          <a:endParaRPr lang="es-CL" sz="1400" b="1">
            <a:latin typeface="Calibri" panose="020F0502020204030204" pitchFamily="34" charset="0"/>
          </a:endParaRPr>
        </a:p>
      </dgm:t>
    </dgm:pt>
    <dgm:pt modelId="{3573B5BD-9943-46FA-B607-2F127C0EF009}" type="sibTrans" cxnId="{E943A0DC-8623-4CFC-A506-9E86B6DCDF3A}">
      <dgm:prSet/>
      <dgm:spPr/>
      <dgm:t>
        <a:bodyPr/>
        <a:lstStyle/>
        <a:p>
          <a:endParaRPr lang="es-CL" sz="1400" b="1">
            <a:latin typeface="Calibri" panose="020F0502020204030204" pitchFamily="34" charset="0"/>
          </a:endParaRPr>
        </a:p>
      </dgm:t>
    </dgm:pt>
    <dgm:pt modelId="{6224D4E4-7547-4B09-850B-8211EEABBD29}" type="pres">
      <dgm:prSet presAssocID="{173F53C5-878A-49B8-BFF9-87D5292F5E67}" presName="list" presStyleCnt="0">
        <dgm:presLayoutVars>
          <dgm:dir/>
          <dgm:animLvl val="lvl"/>
        </dgm:presLayoutVars>
      </dgm:prSet>
      <dgm:spPr/>
      <dgm:t>
        <a:bodyPr/>
        <a:lstStyle/>
        <a:p>
          <a:endParaRPr lang="es-CL"/>
        </a:p>
      </dgm:t>
    </dgm:pt>
    <dgm:pt modelId="{4AB78EC9-04EA-4531-ADB9-001925EBBA53}" type="pres">
      <dgm:prSet presAssocID="{1C10C993-7A2C-4407-A533-AD9DCFF5BA3D}" presName="posSpace" presStyleCnt="0"/>
      <dgm:spPr>
        <a:ln>
          <a:noFill/>
        </a:ln>
        <a:effectLst/>
        <a:scene3d>
          <a:camera prst="orthographicFront">
            <a:rot lat="0" lon="0" rev="0"/>
          </a:camera>
          <a:lightRig rig="glow" dir="t">
            <a:rot lat="0" lon="0" rev="14100000"/>
          </a:lightRig>
        </a:scene3d>
        <a:sp3d prstMaterial="softEdge">
          <a:bevelT w="127000" prst="artDeco"/>
        </a:sp3d>
      </dgm:spPr>
    </dgm:pt>
    <dgm:pt modelId="{D12D6F7A-E146-4B02-9517-6C422B1AFDEC}" type="pres">
      <dgm:prSet presAssocID="{1C10C993-7A2C-4407-A533-AD9DCFF5BA3D}" presName="vertFlow" presStyleCnt="0"/>
      <dgm:spPr>
        <a:ln>
          <a:noFill/>
        </a:ln>
        <a:effectLst/>
        <a:scene3d>
          <a:camera prst="orthographicFront">
            <a:rot lat="0" lon="0" rev="0"/>
          </a:camera>
          <a:lightRig rig="glow" dir="t">
            <a:rot lat="0" lon="0" rev="14100000"/>
          </a:lightRig>
        </a:scene3d>
        <a:sp3d prstMaterial="softEdge">
          <a:bevelT w="127000" prst="artDeco"/>
        </a:sp3d>
      </dgm:spPr>
    </dgm:pt>
    <dgm:pt modelId="{2C181BFE-976A-46D1-94FB-BDEE73571A19}" type="pres">
      <dgm:prSet presAssocID="{1C10C993-7A2C-4407-A533-AD9DCFF5BA3D}" presName="topSpace" presStyleCnt="0"/>
      <dgm:spPr>
        <a:ln>
          <a:noFill/>
        </a:ln>
        <a:effectLst/>
        <a:scene3d>
          <a:camera prst="orthographicFront">
            <a:rot lat="0" lon="0" rev="0"/>
          </a:camera>
          <a:lightRig rig="glow" dir="t">
            <a:rot lat="0" lon="0" rev="14100000"/>
          </a:lightRig>
        </a:scene3d>
        <a:sp3d prstMaterial="softEdge">
          <a:bevelT w="127000" prst="artDeco"/>
        </a:sp3d>
      </dgm:spPr>
    </dgm:pt>
    <dgm:pt modelId="{6F9DC099-0D4B-4C56-B64F-7C33EA1CB10B}" type="pres">
      <dgm:prSet presAssocID="{1C10C993-7A2C-4407-A533-AD9DCFF5BA3D}" presName="firstComp" presStyleCnt="0"/>
      <dgm:spPr>
        <a:ln>
          <a:noFill/>
        </a:ln>
        <a:effectLst/>
        <a:scene3d>
          <a:camera prst="orthographicFront">
            <a:rot lat="0" lon="0" rev="0"/>
          </a:camera>
          <a:lightRig rig="glow" dir="t">
            <a:rot lat="0" lon="0" rev="14100000"/>
          </a:lightRig>
        </a:scene3d>
        <a:sp3d prstMaterial="softEdge">
          <a:bevelT w="127000" prst="artDeco"/>
        </a:sp3d>
      </dgm:spPr>
    </dgm:pt>
    <dgm:pt modelId="{FEC1D357-7453-43B7-88AF-BF3CDCF98E77}" type="pres">
      <dgm:prSet presAssocID="{1C10C993-7A2C-4407-A533-AD9DCFF5BA3D}" presName="firstChild" presStyleLbl="bgAccFollowNode1" presStyleIdx="0" presStyleCnt="2"/>
      <dgm:spPr/>
      <dgm:t>
        <a:bodyPr/>
        <a:lstStyle/>
        <a:p>
          <a:endParaRPr lang="es-CL"/>
        </a:p>
      </dgm:t>
    </dgm:pt>
    <dgm:pt modelId="{E8ECC23D-9A5D-436D-9DAF-56F28157DBCF}" type="pres">
      <dgm:prSet presAssocID="{1C10C993-7A2C-4407-A533-AD9DCFF5BA3D}" presName="firstChildTx" presStyleLbl="bg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E6E1FF20-01AB-406D-9271-4D0A81619FCC}" type="pres">
      <dgm:prSet presAssocID="{1C10C993-7A2C-4407-A533-AD9DCFF5BA3D}" presName="negSpace" presStyleCnt="0"/>
      <dgm:spPr>
        <a:ln>
          <a:noFill/>
        </a:ln>
        <a:effectLst/>
        <a:scene3d>
          <a:camera prst="orthographicFront">
            <a:rot lat="0" lon="0" rev="0"/>
          </a:camera>
          <a:lightRig rig="glow" dir="t">
            <a:rot lat="0" lon="0" rev="14100000"/>
          </a:lightRig>
        </a:scene3d>
        <a:sp3d prstMaterial="softEdge">
          <a:bevelT w="127000" prst="artDeco"/>
        </a:sp3d>
      </dgm:spPr>
    </dgm:pt>
    <dgm:pt modelId="{788C0C37-4C9E-4D07-B74A-3DE3C4B20F6F}" type="pres">
      <dgm:prSet presAssocID="{1C10C993-7A2C-4407-A533-AD9DCFF5BA3D}" presName="circle" presStyleLbl="node1" presStyleIdx="0" presStyleCnt="2"/>
      <dgm:spPr/>
      <dgm:t>
        <a:bodyPr/>
        <a:lstStyle/>
        <a:p>
          <a:endParaRPr lang="es-CL"/>
        </a:p>
      </dgm:t>
    </dgm:pt>
    <dgm:pt modelId="{671F6978-80E4-4D37-BC29-EAFA77C64AF1}" type="pres">
      <dgm:prSet presAssocID="{0061FB7F-6D24-45C8-B8F2-5150386289D8}" presName="transSpace" presStyleCnt="0"/>
      <dgm:spPr>
        <a:ln>
          <a:noFill/>
        </a:ln>
        <a:effectLst/>
        <a:scene3d>
          <a:camera prst="orthographicFront">
            <a:rot lat="0" lon="0" rev="0"/>
          </a:camera>
          <a:lightRig rig="glow" dir="t">
            <a:rot lat="0" lon="0" rev="14100000"/>
          </a:lightRig>
        </a:scene3d>
        <a:sp3d prstMaterial="softEdge">
          <a:bevelT w="127000" prst="artDeco"/>
        </a:sp3d>
      </dgm:spPr>
    </dgm:pt>
    <dgm:pt modelId="{90AFD125-99BF-414D-AAF8-67FC142697BC}" type="pres">
      <dgm:prSet presAssocID="{011743DE-2029-4699-B8D4-47308D7ABE22}" presName="posSpace" presStyleCnt="0"/>
      <dgm:spPr>
        <a:ln>
          <a:noFill/>
        </a:ln>
        <a:effectLst/>
        <a:scene3d>
          <a:camera prst="orthographicFront">
            <a:rot lat="0" lon="0" rev="0"/>
          </a:camera>
          <a:lightRig rig="glow" dir="t">
            <a:rot lat="0" lon="0" rev="14100000"/>
          </a:lightRig>
        </a:scene3d>
        <a:sp3d prstMaterial="softEdge">
          <a:bevelT w="127000" prst="artDeco"/>
        </a:sp3d>
      </dgm:spPr>
    </dgm:pt>
    <dgm:pt modelId="{E0924036-C792-4C3A-8230-81B353B83977}" type="pres">
      <dgm:prSet presAssocID="{011743DE-2029-4699-B8D4-47308D7ABE22}" presName="vertFlow" presStyleCnt="0"/>
      <dgm:spPr>
        <a:ln>
          <a:noFill/>
        </a:ln>
        <a:effectLst/>
        <a:scene3d>
          <a:camera prst="orthographicFront">
            <a:rot lat="0" lon="0" rev="0"/>
          </a:camera>
          <a:lightRig rig="glow" dir="t">
            <a:rot lat="0" lon="0" rev="14100000"/>
          </a:lightRig>
        </a:scene3d>
        <a:sp3d prstMaterial="softEdge">
          <a:bevelT w="127000" prst="artDeco"/>
        </a:sp3d>
      </dgm:spPr>
    </dgm:pt>
    <dgm:pt modelId="{1762B6C3-3A4A-44E9-9EB4-E0EA8EB19253}" type="pres">
      <dgm:prSet presAssocID="{011743DE-2029-4699-B8D4-47308D7ABE22}" presName="topSpace" presStyleCnt="0"/>
      <dgm:spPr>
        <a:ln>
          <a:noFill/>
        </a:ln>
        <a:effectLst/>
        <a:scene3d>
          <a:camera prst="orthographicFront">
            <a:rot lat="0" lon="0" rev="0"/>
          </a:camera>
          <a:lightRig rig="glow" dir="t">
            <a:rot lat="0" lon="0" rev="14100000"/>
          </a:lightRig>
        </a:scene3d>
        <a:sp3d prstMaterial="softEdge">
          <a:bevelT w="127000" prst="artDeco"/>
        </a:sp3d>
      </dgm:spPr>
    </dgm:pt>
    <dgm:pt modelId="{D564FCAB-63AB-4F82-A7C8-3AFE7BB5E4B0}" type="pres">
      <dgm:prSet presAssocID="{011743DE-2029-4699-B8D4-47308D7ABE22}" presName="firstComp" presStyleCnt="0"/>
      <dgm:spPr>
        <a:ln>
          <a:noFill/>
        </a:ln>
        <a:effectLst/>
        <a:scene3d>
          <a:camera prst="orthographicFront">
            <a:rot lat="0" lon="0" rev="0"/>
          </a:camera>
          <a:lightRig rig="glow" dir="t">
            <a:rot lat="0" lon="0" rev="14100000"/>
          </a:lightRig>
        </a:scene3d>
        <a:sp3d prstMaterial="softEdge">
          <a:bevelT w="127000" prst="artDeco"/>
        </a:sp3d>
      </dgm:spPr>
    </dgm:pt>
    <dgm:pt modelId="{6F1C651C-5FB4-4D1F-9DA4-48857F22D60F}" type="pres">
      <dgm:prSet presAssocID="{011743DE-2029-4699-B8D4-47308D7ABE22}" presName="firstChild" presStyleLbl="bgAccFollowNode1" presStyleIdx="1" presStyleCnt="2"/>
      <dgm:spPr/>
      <dgm:t>
        <a:bodyPr/>
        <a:lstStyle/>
        <a:p>
          <a:endParaRPr lang="es-CL"/>
        </a:p>
      </dgm:t>
    </dgm:pt>
    <dgm:pt modelId="{F32FCDF3-ABFA-4FAD-92DA-C6435ED69FD5}" type="pres">
      <dgm:prSet presAssocID="{011743DE-2029-4699-B8D4-47308D7ABE22}" presName="firstChildTx" presStyleLbl="bg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A0555147-1EA1-46BF-B6A5-25ED69E5F7AD}" type="pres">
      <dgm:prSet presAssocID="{011743DE-2029-4699-B8D4-47308D7ABE22}" presName="negSpace" presStyleCnt="0"/>
      <dgm:spPr>
        <a:ln>
          <a:noFill/>
        </a:ln>
        <a:effectLst/>
        <a:scene3d>
          <a:camera prst="orthographicFront">
            <a:rot lat="0" lon="0" rev="0"/>
          </a:camera>
          <a:lightRig rig="glow" dir="t">
            <a:rot lat="0" lon="0" rev="14100000"/>
          </a:lightRig>
        </a:scene3d>
        <a:sp3d prstMaterial="softEdge">
          <a:bevelT w="127000" prst="artDeco"/>
        </a:sp3d>
      </dgm:spPr>
    </dgm:pt>
    <dgm:pt modelId="{C3BE68CA-CE76-43EE-9966-31049310FAEC}" type="pres">
      <dgm:prSet presAssocID="{011743DE-2029-4699-B8D4-47308D7ABE22}" presName="circle" presStyleLbl="node1" presStyleIdx="1" presStyleCnt="2"/>
      <dgm:spPr/>
      <dgm:t>
        <a:bodyPr/>
        <a:lstStyle/>
        <a:p>
          <a:endParaRPr lang="es-CL"/>
        </a:p>
      </dgm:t>
    </dgm:pt>
  </dgm:ptLst>
  <dgm:cxnLst>
    <dgm:cxn modelId="{81B5F6A5-B18F-49F8-8281-D4D7C0F15E32}" type="presOf" srcId="{1C10C993-7A2C-4407-A533-AD9DCFF5BA3D}" destId="{788C0C37-4C9E-4D07-B74A-3DE3C4B20F6F}" srcOrd="0" destOrd="0" presId="urn:microsoft.com/office/officeart/2005/8/layout/hList9"/>
    <dgm:cxn modelId="{6C5276BA-DFAB-4A88-9A25-06F6E712A8B4}" type="presOf" srcId="{C15DC954-1ABC-4453-91BE-7687A64AD91B}" destId="{6F1C651C-5FB4-4D1F-9DA4-48857F22D60F}" srcOrd="0" destOrd="0" presId="urn:microsoft.com/office/officeart/2005/8/layout/hList9"/>
    <dgm:cxn modelId="{D1D5AD1B-8779-45A8-BCD9-78CC2A429797}" type="presOf" srcId="{C15DC954-1ABC-4453-91BE-7687A64AD91B}" destId="{F32FCDF3-ABFA-4FAD-92DA-C6435ED69FD5}" srcOrd="1" destOrd="0" presId="urn:microsoft.com/office/officeart/2005/8/layout/hList9"/>
    <dgm:cxn modelId="{E943A0DC-8623-4CFC-A506-9E86B6DCDF3A}" srcId="{011743DE-2029-4699-B8D4-47308D7ABE22}" destId="{C15DC954-1ABC-4453-91BE-7687A64AD91B}" srcOrd="0" destOrd="0" parTransId="{D71F5249-F239-4A09-AF37-95C182D1E2DE}" sibTransId="{3573B5BD-9943-46FA-B607-2F127C0EF009}"/>
    <dgm:cxn modelId="{3E2E192D-08F6-4AAE-A8A1-1025FC352946}" srcId="{173F53C5-878A-49B8-BFF9-87D5292F5E67}" destId="{1C10C993-7A2C-4407-A533-AD9DCFF5BA3D}" srcOrd="0" destOrd="0" parTransId="{4E9C2488-969A-412E-A879-4F6DDD05DC3C}" sibTransId="{0061FB7F-6D24-45C8-B8F2-5150386289D8}"/>
    <dgm:cxn modelId="{D0354DDB-D0A2-4D23-8F8E-F159CA972C9F}" type="presOf" srcId="{1340F043-F13B-4862-9144-8E4E72B9847C}" destId="{FEC1D357-7453-43B7-88AF-BF3CDCF98E77}" srcOrd="0" destOrd="0" presId="urn:microsoft.com/office/officeart/2005/8/layout/hList9"/>
    <dgm:cxn modelId="{0CB692FB-0C0B-4DE5-BB55-CA4C19F9B76B}" srcId="{173F53C5-878A-49B8-BFF9-87D5292F5E67}" destId="{011743DE-2029-4699-B8D4-47308D7ABE22}" srcOrd="1" destOrd="0" parTransId="{741EC0B9-0FFF-496B-95BA-FEB72FBFA52C}" sibTransId="{2B9364C3-FBEC-4D8C-88DC-FC3CF6F952F3}"/>
    <dgm:cxn modelId="{150D74A6-477B-4A94-8D0B-FB8F5178E373}" srcId="{1C10C993-7A2C-4407-A533-AD9DCFF5BA3D}" destId="{1340F043-F13B-4862-9144-8E4E72B9847C}" srcOrd="0" destOrd="0" parTransId="{C380ABED-A331-4682-88E5-AEEA2E55D937}" sibTransId="{F05EAA33-1128-437F-99B7-445489773CF6}"/>
    <dgm:cxn modelId="{A67139FA-85BA-4DE7-A4D2-F2FC9447D5BC}" type="presOf" srcId="{1340F043-F13B-4862-9144-8E4E72B9847C}" destId="{E8ECC23D-9A5D-436D-9DAF-56F28157DBCF}" srcOrd="1" destOrd="0" presId="urn:microsoft.com/office/officeart/2005/8/layout/hList9"/>
    <dgm:cxn modelId="{7EFAF311-EE99-4E95-B3FC-C45CF1BE747F}" type="presOf" srcId="{011743DE-2029-4699-B8D4-47308D7ABE22}" destId="{C3BE68CA-CE76-43EE-9966-31049310FAEC}" srcOrd="0" destOrd="0" presId="urn:microsoft.com/office/officeart/2005/8/layout/hList9"/>
    <dgm:cxn modelId="{368658F3-B83B-4A82-8956-C10D5116D17A}" type="presOf" srcId="{173F53C5-878A-49B8-BFF9-87D5292F5E67}" destId="{6224D4E4-7547-4B09-850B-8211EEABBD29}" srcOrd="0" destOrd="0" presId="urn:microsoft.com/office/officeart/2005/8/layout/hList9"/>
    <dgm:cxn modelId="{A5281362-87F2-4F24-9A15-9803DC5C3413}" type="presParOf" srcId="{6224D4E4-7547-4B09-850B-8211EEABBD29}" destId="{4AB78EC9-04EA-4531-ADB9-001925EBBA53}" srcOrd="0" destOrd="0" presId="urn:microsoft.com/office/officeart/2005/8/layout/hList9"/>
    <dgm:cxn modelId="{43EF01EA-61EF-41D9-957B-B454C6462291}" type="presParOf" srcId="{6224D4E4-7547-4B09-850B-8211EEABBD29}" destId="{D12D6F7A-E146-4B02-9517-6C422B1AFDEC}" srcOrd="1" destOrd="0" presId="urn:microsoft.com/office/officeart/2005/8/layout/hList9"/>
    <dgm:cxn modelId="{8B1DE4B7-DF45-4BB7-AB44-BC5B704855C7}" type="presParOf" srcId="{D12D6F7A-E146-4B02-9517-6C422B1AFDEC}" destId="{2C181BFE-976A-46D1-94FB-BDEE73571A19}" srcOrd="0" destOrd="0" presId="urn:microsoft.com/office/officeart/2005/8/layout/hList9"/>
    <dgm:cxn modelId="{F6982DD5-83D0-401C-A8BE-6BA22A0790FB}" type="presParOf" srcId="{D12D6F7A-E146-4B02-9517-6C422B1AFDEC}" destId="{6F9DC099-0D4B-4C56-B64F-7C33EA1CB10B}" srcOrd="1" destOrd="0" presId="urn:microsoft.com/office/officeart/2005/8/layout/hList9"/>
    <dgm:cxn modelId="{F6393DA6-7A8F-4566-BEC2-B1642CBDE4B6}" type="presParOf" srcId="{6F9DC099-0D4B-4C56-B64F-7C33EA1CB10B}" destId="{FEC1D357-7453-43B7-88AF-BF3CDCF98E77}" srcOrd="0" destOrd="0" presId="urn:microsoft.com/office/officeart/2005/8/layout/hList9"/>
    <dgm:cxn modelId="{40853883-36C0-4EA7-9560-BB00F01BC78F}" type="presParOf" srcId="{6F9DC099-0D4B-4C56-B64F-7C33EA1CB10B}" destId="{E8ECC23D-9A5D-436D-9DAF-56F28157DBCF}" srcOrd="1" destOrd="0" presId="urn:microsoft.com/office/officeart/2005/8/layout/hList9"/>
    <dgm:cxn modelId="{1C128226-C91A-4719-947F-EE804FBB5728}" type="presParOf" srcId="{6224D4E4-7547-4B09-850B-8211EEABBD29}" destId="{E6E1FF20-01AB-406D-9271-4D0A81619FCC}" srcOrd="2" destOrd="0" presId="urn:microsoft.com/office/officeart/2005/8/layout/hList9"/>
    <dgm:cxn modelId="{C278B793-2E21-4DF6-9AE2-55541AB47BF9}" type="presParOf" srcId="{6224D4E4-7547-4B09-850B-8211EEABBD29}" destId="{788C0C37-4C9E-4D07-B74A-3DE3C4B20F6F}" srcOrd="3" destOrd="0" presId="urn:microsoft.com/office/officeart/2005/8/layout/hList9"/>
    <dgm:cxn modelId="{82FB0CD5-7BA7-40EB-B967-9AD7D57E9A6C}" type="presParOf" srcId="{6224D4E4-7547-4B09-850B-8211EEABBD29}" destId="{671F6978-80E4-4D37-BC29-EAFA77C64AF1}" srcOrd="4" destOrd="0" presId="urn:microsoft.com/office/officeart/2005/8/layout/hList9"/>
    <dgm:cxn modelId="{FBB91D4A-94C2-4214-B1A6-C4B33206AE44}" type="presParOf" srcId="{6224D4E4-7547-4B09-850B-8211EEABBD29}" destId="{90AFD125-99BF-414D-AAF8-67FC142697BC}" srcOrd="5" destOrd="0" presId="urn:microsoft.com/office/officeart/2005/8/layout/hList9"/>
    <dgm:cxn modelId="{20FAC005-55B5-43C7-A247-159C09D1F3E1}" type="presParOf" srcId="{6224D4E4-7547-4B09-850B-8211EEABBD29}" destId="{E0924036-C792-4C3A-8230-81B353B83977}" srcOrd="6" destOrd="0" presId="urn:microsoft.com/office/officeart/2005/8/layout/hList9"/>
    <dgm:cxn modelId="{3B31AEA7-16DC-4716-BA87-DBF270B15A61}" type="presParOf" srcId="{E0924036-C792-4C3A-8230-81B353B83977}" destId="{1762B6C3-3A4A-44E9-9EB4-E0EA8EB19253}" srcOrd="0" destOrd="0" presId="urn:microsoft.com/office/officeart/2005/8/layout/hList9"/>
    <dgm:cxn modelId="{321F80C2-B2C8-4F7C-80AF-0093CD36001D}" type="presParOf" srcId="{E0924036-C792-4C3A-8230-81B353B83977}" destId="{D564FCAB-63AB-4F82-A7C8-3AFE7BB5E4B0}" srcOrd="1" destOrd="0" presId="urn:microsoft.com/office/officeart/2005/8/layout/hList9"/>
    <dgm:cxn modelId="{4D9A4A5F-5EA5-4B5F-96E7-7BA6F291FE5F}" type="presParOf" srcId="{D564FCAB-63AB-4F82-A7C8-3AFE7BB5E4B0}" destId="{6F1C651C-5FB4-4D1F-9DA4-48857F22D60F}" srcOrd="0" destOrd="0" presId="urn:microsoft.com/office/officeart/2005/8/layout/hList9"/>
    <dgm:cxn modelId="{F2DA98D0-3D60-4AF1-817B-5AFA1E165F5C}" type="presParOf" srcId="{D564FCAB-63AB-4F82-A7C8-3AFE7BB5E4B0}" destId="{F32FCDF3-ABFA-4FAD-92DA-C6435ED69FD5}" srcOrd="1" destOrd="0" presId="urn:microsoft.com/office/officeart/2005/8/layout/hList9"/>
    <dgm:cxn modelId="{09D20EEA-852D-4A37-90CC-F8E1764FDA7A}" type="presParOf" srcId="{6224D4E4-7547-4B09-850B-8211EEABBD29}" destId="{A0555147-1EA1-46BF-B6A5-25ED69E5F7AD}" srcOrd="7" destOrd="0" presId="urn:microsoft.com/office/officeart/2005/8/layout/hList9"/>
    <dgm:cxn modelId="{5395BAA6-39FD-4B85-B391-24F422B13DF5}" type="presParOf" srcId="{6224D4E4-7547-4B09-850B-8211EEABBD29}" destId="{C3BE68CA-CE76-43EE-9966-31049310FAEC}" srcOrd="8" destOrd="0" presId="urn:microsoft.com/office/officeart/2005/8/layout/hList9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B232FFEE-C8FA-4523-AB63-B0FA59CE3FC8}" type="doc">
      <dgm:prSet loTypeId="urn:microsoft.com/office/officeart/2005/8/layout/hierarchy2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CL"/>
        </a:p>
      </dgm:t>
    </dgm:pt>
    <dgm:pt modelId="{6B76450A-6C96-499B-8587-F0C649E52DF5}">
      <dgm:prSet phldrT="[Texto]" custT="1"/>
      <dgm:spPr>
        <a:solidFill>
          <a:schemeClr val="accent5">
            <a:lumMod val="60000"/>
            <a:lumOff val="40000"/>
          </a:schemeClr>
        </a:solidFill>
        <a:scene3d>
          <a:camera prst="orthographicFront"/>
          <a:lightRig rig="threePt" dir="t"/>
        </a:scene3d>
        <a:sp3d>
          <a:bevelT w="165100" prst="coolSlant"/>
        </a:sp3d>
      </dgm:spPr>
      <dgm:t>
        <a:bodyPr/>
        <a:lstStyle/>
        <a:p>
          <a:r>
            <a:rPr lang="es-CL" sz="1000" b="1" dirty="0" smtClean="0">
              <a:solidFill>
                <a:schemeClr val="tx1"/>
              </a:solidFill>
              <a:latin typeface="Calibri" panose="020F0502020204030204" pitchFamily="34" charset="0"/>
            </a:rPr>
            <a:t>R. INFRACCIONAL</a:t>
          </a:r>
          <a:endParaRPr lang="es-CL" sz="1000" b="1" dirty="0">
            <a:solidFill>
              <a:schemeClr val="tx1"/>
            </a:solidFill>
            <a:latin typeface="Calibri" panose="020F0502020204030204" pitchFamily="34" charset="0"/>
          </a:endParaRPr>
        </a:p>
      </dgm:t>
    </dgm:pt>
    <dgm:pt modelId="{4365A173-D295-4271-853B-FEE6E6FB56B4}" type="parTrans" cxnId="{4E610B67-4448-4BDA-A9BB-AF80414CF368}">
      <dgm:prSet/>
      <dgm:spPr/>
      <dgm:t>
        <a:bodyPr/>
        <a:lstStyle/>
        <a:p>
          <a:endParaRPr lang="es-CL" sz="1000" b="1">
            <a:solidFill>
              <a:schemeClr val="tx1"/>
            </a:solidFill>
            <a:latin typeface="Calibri" panose="020F0502020204030204" pitchFamily="34" charset="0"/>
          </a:endParaRPr>
        </a:p>
      </dgm:t>
    </dgm:pt>
    <dgm:pt modelId="{D94FFAAD-3BB8-4543-81D8-4094EDB27BC8}" type="sibTrans" cxnId="{4E610B67-4448-4BDA-A9BB-AF80414CF368}">
      <dgm:prSet/>
      <dgm:spPr/>
      <dgm:t>
        <a:bodyPr/>
        <a:lstStyle/>
        <a:p>
          <a:endParaRPr lang="es-CL" sz="1000" b="1">
            <a:solidFill>
              <a:schemeClr val="tx1"/>
            </a:solidFill>
            <a:latin typeface="Calibri" panose="020F0502020204030204" pitchFamily="34" charset="0"/>
          </a:endParaRPr>
        </a:p>
      </dgm:t>
    </dgm:pt>
    <dgm:pt modelId="{F55488E5-029F-4CB9-8ACD-2433A1C385B3}">
      <dgm:prSet phldrT="[Texto]" custT="1"/>
      <dgm:spPr>
        <a:solidFill>
          <a:schemeClr val="accent5">
            <a:lumMod val="40000"/>
            <a:lumOff val="60000"/>
          </a:schemeClr>
        </a:solidFill>
        <a:scene3d>
          <a:camera prst="orthographicFront"/>
          <a:lightRig rig="threePt" dir="t"/>
        </a:scene3d>
        <a:sp3d>
          <a:bevelT w="165100" prst="coolSlant"/>
        </a:sp3d>
      </dgm:spPr>
      <dgm:t>
        <a:bodyPr/>
        <a:lstStyle/>
        <a:p>
          <a:r>
            <a:rPr lang="es-CL" sz="1000" b="1" dirty="0" smtClean="0">
              <a:solidFill>
                <a:schemeClr val="tx1"/>
              </a:solidFill>
              <a:latin typeface="Calibri" panose="020F0502020204030204" pitchFamily="34" charset="0"/>
            </a:rPr>
            <a:t>Superintendencia de Electricidad y Combustibles</a:t>
          </a:r>
          <a:endParaRPr lang="es-CL" sz="1000" b="1" dirty="0">
            <a:solidFill>
              <a:schemeClr val="tx1"/>
            </a:solidFill>
            <a:latin typeface="Calibri" panose="020F0502020204030204" pitchFamily="34" charset="0"/>
          </a:endParaRPr>
        </a:p>
      </dgm:t>
    </dgm:pt>
    <dgm:pt modelId="{DD06B545-9105-40DC-8651-8B43E21A7C0A}" type="parTrans" cxnId="{7C495867-9A60-4A1F-A751-F243608CB4F1}">
      <dgm:prSet custT="1"/>
      <dgm:spPr>
        <a:scene3d>
          <a:camera prst="orthographicFront"/>
          <a:lightRig rig="threePt" dir="t"/>
        </a:scene3d>
        <a:sp3d>
          <a:bevelT w="165100" prst="coolSlant"/>
        </a:sp3d>
      </dgm:spPr>
      <dgm:t>
        <a:bodyPr/>
        <a:lstStyle/>
        <a:p>
          <a:endParaRPr lang="es-CL" sz="1000" b="1">
            <a:solidFill>
              <a:schemeClr val="tx1"/>
            </a:solidFill>
            <a:latin typeface="Calibri" panose="020F0502020204030204" pitchFamily="34" charset="0"/>
          </a:endParaRPr>
        </a:p>
      </dgm:t>
    </dgm:pt>
    <dgm:pt modelId="{0AA949DD-4462-4BC2-B557-2C9629373FBA}" type="sibTrans" cxnId="{7C495867-9A60-4A1F-A751-F243608CB4F1}">
      <dgm:prSet/>
      <dgm:spPr/>
      <dgm:t>
        <a:bodyPr/>
        <a:lstStyle/>
        <a:p>
          <a:endParaRPr lang="es-CL" sz="1000" b="1">
            <a:solidFill>
              <a:schemeClr val="tx1"/>
            </a:solidFill>
            <a:latin typeface="Calibri" panose="020F0502020204030204" pitchFamily="34" charset="0"/>
          </a:endParaRPr>
        </a:p>
      </dgm:t>
    </dgm:pt>
    <dgm:pt modelId="{028ED938-7737-489F-A6C9-BE5762731D58}">
      <dgm:prSet phldrT="[Texto]" custT="1"/>
      <dgm:spPr>
        <a:solidFill>
          <a:schemeClr val="tx2"/>
        </a:solidFill>
        <a:scene3d>
          <a:camera prst="orthographicFront"/>
          <a:lightRig rig="threePt" dir="t"/>
        </a:scene3d>
        <a:sp3d>
          <a:bevelT w="165100" prst="coolSlant"/>
        </a:sp3d>
      </dgm:spPr>
      <dgm:t>
        <a:bodyPr/>
        <a:lstStyle/>
        <a:p>
          <a:pPr algn="just"/>
          <a:r>
            <a:rPr lang="es-ES" sz="1000" b="1" dirty="0" smtClean="0">
              <a:solidFill>
                <a:schemeClr val="tx1"/>
              </a:solidFill>
              <a:effectLst/>
              <a:latin typeface="Calibri" panose="020F0502020204030204" pitchFamily="34" charset="0"/>
              <a:ea typeface="Calibri"/>
              <a:cs typeface="Times New Roman"/>
            </a:rPr>
            <a:t>Concurrencia a los acuerdos del Consejo Directivo que tengan como consecuencia la infracción de la normativa vigente.</a:t>
          </a:r>
          <a:endParaRPr lang="es-CL" sz="1000" b="1" dirty="0">
            <a:solidFill>
              <a:schemeClr val="tx1"/>
            </a:solidFill>
            <a:latin typeface="Calibri" panose="020F0502020204030204" pitchFamily="34" charset="0"/>
          </a:endParaRPr>
        </a:p>
      </dgm:t>
    </dgm:pt>
    <dgm:pt modelId="{E5857501-0A85-406A-ABCB-AA1737BFBF30}" type="parTrans" cxnId="{31233C6B-66A0-4C1D-BFE8-B554B17F136C}">
      <dgm:prSet custT="1"/>
      <dgm:spPr>
        <a:scene3d>
          <a:camera prst="orthographicFront"/>
          <a:lightRig rig="threePt" dir="t"/>
        </a:scene3d>
        <a:sp3d>
          <a:bevelT w="165100" prst="coolSlant"/>
        </a:sp3d>
      </dgm:spPr>
      <dgm:t>
        <a:bodyPr/>
        <a:lstStyle/>
        <a:p>
          <a:endParaRPr lang="es-CL" sz="1000" b="1">
            <a:solidFill>
              <a:schemeClr val="tx1"/>
            </a:solidFill>
            <a:latin typeface="Calibri" panose="020F0502020204030204" pitchFamily="34" charset="0"/>
          </a:endParaRPr>
        </a:p>
      </dgm:t>
    </dgm:pt>
    <dgm:pt modelId="{4B877057-7FAF-4BFA-9990-1A2A329D7CD9}" type="sibTrans" cxnId="{31233C6B-66A0-4C1D-BFE8-B554B17F136C}">
      <dgm:prSet/>
      <dgm:spPr/>
      <dgm:t>
        <a:bodyPr/>
        <a:lstStyle/>
        <a:p>
          <a:endParaRPr lang="es-CL" sz="1000" b="1">
            <a:solidFill>
              <a:schemeClr val="tx1"/>
            </a:solidFill>
            <a:latin typeface="Calibri" panose="020F0502020204030204" pitchFamily="34" charset="0"/>
          </a:endParaRPr>
        </a:p>
      </dgm:t>
    </dgm:pt>
    <dgm:pt modelId="{4AAF639A-6DB5-4149-8E65-655F58948F15}">
      <dgm:prSet phldrT="[Texto]" custT="1"/>
      <dgm:spPr>
        <a:solidFill>
          <a:schemeClr val="tx2"/>
        </a:solidFill>
        <a:scene3d>
          <a:camera prst="orthographicFront"/>
          <a:lightRig rig="threePt" dir="t"/>
        </a:scene3d>
        <a:sp3d>
          <a:bevelT w="165100" prst="coolSlant"/>
        </a:sp3d>
      </dgm:spPr>
      <dgm:t>
        <a:bodyPr/>
        <a:lstStyle/>
        <a:p>
          <a:pPr algn="just"/>
          <a:r>
            <a:rPr lang="es-CL" sz="1000" b="1" dirty="0" smtClean="0">
              <a:solidFill>
                <a:schemeClr val="tx1"/>
              </a:solidFill>
              <a:latin typeface="Calibri" panose="020F0502020204030204" pitchFamily="34" charset="0"/>
            </a:rPr>
            <a:t>Fiscalizar el cumplimiento de las funciones y obligaciones que la LGSE le asigna al Coordinador y a los consejeros.</a:t>
          </a:r>
          <a:endParaRPr lang="es-CL" sz="1000" b="1" dirty="0">
            <a:solidFill>
              <a:schemeClr val="tx1"/>
            </a:solidFill>
            <a:latin typeface="Calibri" panose="020F0502020204030204" pitchFamily="34" charset="0"/>
          </a:endParaRPr>
        </a:p>
      </dgm:t>
    </dgm:pt>
    <dgm:pt modelId="{5D0D9AED-D9F7-4D62-AE57-6F27E0E58429}" type="parTrans" cxnId="{6DF7EA41-DF39-4559-BFD5-1DE778FD4B61}">
      <dgm:prSet custT="1"/>
      <dgm:spPr>
        <a:scene3d>
          <a:camera prst="orthographicFront"/>
          <a:lightRig rig="threePt" dir="t"/>
        </a:scene3d>
        <a:sp3d>
          <a:bevelT w="165100" prst="coolSlant"/>
        </a:sp3d>
      </dgm:spPr>
      <dgm:t>
        <a:bodyPr/>
        <a:lstStyle/>
        <a:p>
          <a:endParaRPr lang="es-CL" sz="1000" b="1">
            <a:solidFill>
              <a:schemeClr val="tx1"/>
            </a:solidFill>
            <a:latin typeface="Calibri" panose="020F0502020204030204" pitchFamily="34" charset="0"/>
          </a:endParaRPr>
        </a:p>
      </dgm:t>
    </dgm:pt>
    <dgm:pt modelId="{2719A7A5-7606-497B-9B24-25120C90E5E5}" type="sibTrans" cxnId="{6DF7EA41-DF39-4559-BFD5-1DE778FD4B61}">
      <dgm:prSet/>
      <dgm:spPr/>
      <dgm:t>
        <a:bodyPr/>
        <a:lstStyle/>
        <a:p>
          <a:endParaRPr lang="es-CL" sz="1000" b="1">
            <a:solidFill>
              <a:schemeClr val="tx1"/>
            </a:solidFill>
            <a:latin typeface="Calibri" panose="020F0502020204030204" pitchFamily="34" charset="0"/>
          </a:endParaRPr>
        </a:p>
      </dgm:t>
    </dgm:pt>
    <dgm:pt modelId="{B35A16C9-941B-44A5-A28E-B7633A30468F}">
      <dgm:prSet phldrT="[Texto]" custT="1"/>
      <dgm:spPr>
        <a:solidFill>
          <a:schemeClr val="accent5">
            <a:lumMod val="40000"/>
            <a:lumOff val="60000"/>
          </a:schemeClr>
        </a:solidFill>
        <a:scene3d>
          <a:camera prst="orthographicFront"/>
          <a:lightRig rig="threePt" dir="t"/>
        </a:scene3d>
        <a:sp3d>
          <a:bevelT w="165100" prst="coolSlant"/>
        </a:sp3d>
      </dgm:spPr>
      <dgm:t>
        <a:bodyPr/>
        <a:lstStyle/>
        <a:p>
          <a:r>
            <a:rPr lang="es-CL" sz="1000" b="1" dirty="0" smtClean="0">
              <a:solidFill>
                <a:schemeClr val="tx1"/>
              </a:solidFill>
              <a:latin typeface="Calibri" panose="020F0502020204030204" pitchFamily="34" charset="0"/>
            </a:rPr>
            <a:t>Consejo para la Transparencia</a:t>
          </a:r>
          <a:endParaRPr lang="es-CL" sz="1000" b="1" dirty="0">
            <a:solidFill>
              <a:schemeClr val="tx1"/>
            </a:solidFill>
            <a:latin typeface="Calibri" panose="020F0502020204030204" pitchFamily="34" charset="0"/>
          </a:endParaRPr>
        </a:p>
      </dgm:t>
    </dgm:pt>
    <dgm:pt modelId="{4DBC67BF-0ACF-41FB-B06D-1653CBF89076}" type="parTrans" cxnId="{19F33833-3D04-4AE0-BF50-0F02BCAB8BDD}">
      <dgm:prSet custT="1"/>
      <dgm:spPr>
        <a:scene3d>
          <a:camera prst="orthographicFront"/>
          <a:lightRig rig="threePt" dir="t"/>
        </a:scene3d>
        <a:sp3d>
          <a:bevelT w="165100" prst="coolSlant"/>
        </a:sp3d>
      </dgm:spPr>
      <dgm:t>
        <a:bodyPr/>
        <a:lstStyle/>
        <a:p>
          <a:endParaRPr lang="es-CL" sz="1000" b="1">
            <a:solidFill>
              <a:schemeClr val="tx1"/>
            </a:solidFill>
            <a:latin typeface="Calibri" panose="020F0502020204030204" pitchFamily="34" charset="0"/>
          </a:endParaRPr>
        </a:p>
      </dgm:t>
    </dgm:pt>
    <dgm:pt modelId="{E084134A-AC06-47DA-AA2E-6B4A939DE99B}" type="sibTrans" cxnId="{19F33833-3D04-4AE0-BF50-0F02BCAB8BDD}">
      <dgm:prSet/>
      <dgm:spPr/>
      <dgm:t>
        <a:bodyPr/>
        <a:lstStyle/>
        <a:p>
          <a:endParaRPr lang="es-CL" sz="1000" b="1">
            <a:solidFill>
              <a:schemeClr val="tx1"/>
            </a:solidFill>
            <a:latin typeface="Calibri" panose="020F0502020204030204" pitchFamily="34" charset="0"/>
          </a:endParaRPr>
        </a:p>
      </dgm:t>
    </dgm:pt>
    <dgm:pt modelId="{9C872CC4-855C-45C4-AC7D-06056B08B6F5}">
      <dgm:prSet phldrT="[Texto]" custT="1"/>
      <dgm:spPr>
        <a:solidFill>
          <a:schemeClr val="tx2"/>
        </a:solidFill>
        <a:scene3d>
          <a:camera prst="orthographicFront"/>
          <a:lightRig rig="threePt" dir="t"/>
        </a:scene3d>
        <a:sp3d>
          <a:bevelT w="165100" prst="coolSlant"/>
        </a:sp3d>
      </dgm:spPr>
      <dgm:t>
        <a:bodyPr/>
        <a:lstStyle/>
        <a:p>
          <a:endParaRPr lang="es-CL" sz="1000" b="1" dirty="0" smtClean="0">
            <a:solidFill>
              <a:schemeClr val="tx1"/>
            </a:solidFill>
            <a:latin typeface="Calibri" panose="020F0502020204030204" pitchFamily="34" charset="0"/>
          </a:endParaRPr>
        </a:p>
        <a:p>
          <a:r>
            <a:rPr lang="es-CL" sz="1000" b="1" dirty="0" smtClean="0">
              <a:solidFill>
                <a:schemeClr val="tx1"/>
              </a:solidFill>
              <a:latin typeface="Calibri" panose="020F0502020204030204" pitchFamily="34" charset="0"/>
            </a:rPr>
            <a:t>Director</a:t>
          </a:r>
          <a:r>
            <a:rPr lang="es-CL" sz="1000" b="1" baseline="0" dirty="0" smtClean="0">
              <a:solidFill>
                <a:schemeClr val="tx1"/>
              </a:solidFill>
              <a:latin typeface="Calibri" panose="020F0502020204030204" pitchFamily="34" charset="0"/>
            </a:rPr>
            <a:t> Ejecutivo</a:t>
          </a:r>
        </a:p>
        <a:p>
          <a:endParaRPr lang="es-CL" sz="1000" b="1" dirty="0">
            <a:solidFill>
              <a:schemeClr val="tx1"/>
            </a:solidFill>
            <a:latin typeface="Calibri" panose="020F0502020204030204" pitchFamily="34" charset="0"/>
          </a:endParaRPr>
        </a:p>
      </dgm:t>
    </dgm:pt>
    <dgm:pt modelId="{A0A4392C-256B-461C-B595-CB26BC717D57}" type="parTrans" cxnId="{4B537A1C-CF73-4079-A7E3-68ACE7BB4E0E}">
      <dgm:prSet custT="1"/>
      <dgm:spPr>
        <a:scene3d>
          <a:camera prst="orthographicFront"/>
          <a:lightRig rig="threePt" dir="t"/>
        </a:scene3d>
        <a:sp3d>
          <a:bevelT w="165100" prst="coolSlant"/>
        </a:sp3d>
      </dgm:spPr>
      <dgm:t>
        <a:bodyPr/>
        <a:lstStyle/>
        <a:p>
          <a:endParaRPr lang="es-CL" sz="1000" b="1">
            <a:solidFill>
              <a:schemeClr val="tx1"/>
            </a:solidFill>
            <a:latin typeface="Calibri" panose="020F0502020204030204" pitchFamily="34" charset="0"/>
          </a:endParaRPr>
        </a:p>
      </dgm:t>
    </dgm:pt>
    <dgm:pt modelId="{9B1040C7-C448-48A7-BA74-20D7E026FFE5}" type="sibTrans" cxnId="{4B537A1C-CF73-4079-A7E3-68ACE7BB4E0E}">
      <dgm:prSet/>
      <dgm:spPr/>
      <dgm:t>
        <a:bodyPr/>
        <a:lstStyle/>
        <a:p>
          <a:endParaRPr lang="es-CL" sz="1000" b="1">
            <a:solidFill>
              <a:schemeClr val="tx1"/>
            </a:solidFill>
            <a:latin typeface="Calibri" panose="020F0502020204030204" pitchFamily="34" charset="0"/>
          </a:endParaRPr>
        </a:p>
      </dgm:t>
    </dgm:pt>
    <dgm:pt modelId="{5C92C50B-E386-4796-B485-F802B23DC70F}">
      <dgm:prSet custT="1"/>
      <dgm:spPr>
        <a:solidFill>
          <a:schemeClr val="tx2"/>
        </a:solidFill>
        <a:scene3d>
          <a:camera prst="orthographicFront"/>
          <a:lightRig rig="threePt" dir="t"/>
        </a:scene3d>
        <a:sp3d>
          <a:bevelT w="165100" prst="coolSlant"/>
        </a:sp3d>
      </dgm:spPr>
      <dgm:t>
        <a:bodyPr/>
        <a:lstStyle/>
        <a:p>
          <a:r>
            <a:rPr lang="es-CL" sz="1000" b="1" dirty="0" smtClean="0">
              <a:solidFill>
                <a:schemeClr val="tx1"/>
              </a:solidFill>
              <a:latin typeface="Calibri" panose="020F0502020204030204" pitchFamily="34" charset="0"/>
            </a:rPr>
            <a:t>Art. 212°-9 LGSE y </a:t>
          </a:r>
        </a:p>
        <a:p>
          <a:r>
            <a:rPr lang="es-CL" sz="1000" b="1" dirty="0" smtClean="0">
              <a:solidFill>
                <a:schemeClr val="tx1"/>
              </a:solidFill>
              <a:latin typeface="Calibri" panose="020F0502020204030204" pitchFamily="34" charset="0"/>
            </a:rPr>
            <a:t>Art. 58  Reglamento CISEN</a:t>
          </a:r>
          <a:endParaRPr lang="es-CL" sz="1000" b="1" dirty="0">
            <a:solidFill>
              <a:schemeClr val="tx1"/>
            </a:solidFill>
            <a:latin typeface="Calibri" panose="020F0502020204030204" pitchFamily="34" charset="0"/>
          </a:endParaRPr>
        </a:p>
      </dgm:t>
    </dgm:pt>
    <dgm:pt modelId="{0CA842F3-3884-41C6-AC7F-4C7A13583E43}" type="parTrans" cxnId="{1B4CBF9D-0111-40AF-89CF-EA518CBB707D}">
      <dgm:prSet custT="1"/>
      <dgm:spPr>
        <a:scene3d>
          <a:camera prst="orthographicFront"/>
          <a:lightRig rig="threePt" dir="t"/>
        </a:scene3d>
        <a:sp3d>
          <a:bevelT w="165100" prst="coolSlant"/>
        </a:sp3d>
      </dgm:spPr>
      <dgm:t>
        <a:bodyPr/>
        <a:lstStyle/>
        <a:p>
          <a:endParaRPr lang="es-CL" sz="1000" b="1">
            <a:solidFill>
              <a:schemeClr val="tx1"/>
            </a:solidFill>
            <a:latin typeface="Calibri" panose="020F0502020204030204" pitchFamily="34" charset="0"/>
          </a:endParaRPr>
        </a:p>
      </dgm:t>
    </dgm:pt>
    <dgm:pt modelId="{AAA5AD70-F56E-47A4-B2D5-C4755AFFCF49}" type="sibTrans" cxnId="{1B4CBF9D-0111-40AF-89CF-EA518CBB707D}">
      <dgm:prSet/>
      <dgm:spPr/>
      <dgm:t>
        <a:bodyPr/>
        <a:lstStyle/>
        <a:p>
          <a:endParaRPr lang="es-CL" sz="1000" b="1">
            <a:solidFill>
              <a:schemeClr val="tx1"/>
            </a:solidFill>
            <a:latin typeface="Calibri" panose="020F0502020204030204" pitchFamily="34" charset="0"/>
          </a:endParaRPr>
        </a:p>
      </dgm:t>
    </dgm:pt>
    <dgm:pt modelId="{6987BBBD-1940-49FF-B0D2-921B77090B0F}">
      <dgm:prSet custT="1"/>
      <dgm:spPr>
        <a:solidFill>
          <a:schemeClr val="tx2"/>
        </a:solidFill>
        <a:scene3d>
          <a:camera prst="orthographicFront"/>
          <a:lightRig rig="threePt" dir="t"/>
        </a:scene3d>
        <a:sp3d>
          <a:bevelT w="165100" prst="coolSlant"/>
        </a:sp3d>
      </dgm:spPr>
      <dgm:t>
        <a:bodyPr/>
        <a:lstStyle/>
        <a:p>
          <a:pPr algn="just"/>
          <a:r>
            <a:rPr lang="es-CL" sz="1000" b="1" dirty="0" smtClean="0">
              <a:solidFill>
                <a:schemeClr val="tx1"/>
              </a:solidFill>
              <a:latin typeface="Calibri" panose="020F0502020204030204" pitchFamily="34" charset="0"/>
            </a:rPr>
            <a:t>No concurrir, sin causa justificada, a más del 5% de las sesiones del Consejo Directivo en un año calendario. </a:t>
          </a:r>
          <a:endParaRPr lang="es-CL" sz="1000" b="1" dirty="0">
            <a:solidFill>
              <a:schemeClr val="tx1"/>
            </a:solidFill>
            <a:latin typeface="Calibri" panose="020F0502020204030204" pitchFamily="34" charset="0"/>
          </a:endParaRPr>
        </a:p>
      </dgm:t>
    </dgm:pt>
    <dgm:pt modelId="{426D5F1C-EDAC-4E48-AA7B-C2FDA5900B2C}" type="parTrans" cxnId="{3D705DE0-9855-4195-94A3-25E4C4261FD3}">
      <dgm:prSet custT="1"/>
      <dgm:spPr>
        <a:scene3d>
          <a:camera prst="orthographicFront"/>
          <a:lightRig rig="threePt" dir="t"/>
        </a:scene3d>
        <a:sp3d>
          <a:bevelT w="165100" prst="coolSlant"/>
        </a:sp3d>
      </dgm:spPr>
      <dgm:t>
        <a:bodyPr/>
        <a:lstStyle/>
        <a:p>
          <a:endParaRPr lang="es-CL" sz="1000" b="1">
            <a:solidFill>
              <a:schemeClr val="tx1"/>
            </a:solidFill>
            <a:latin typeface="Calibri" panose="020F0502020204030204" pitchFamily="34" charset="0"/>
          </a:endParaRPr>
        </a:p>
      </dgm:t>
    </dgm:pt>
    <dgm:pt modelId="{89A3C461-DD48-46BA-868A-E1FD81B3C90C}" type="sibTrans" cxnId="{3D705DE0-9855-4195-94A3-25E4C4261FD3}">
      <dgm:prSet/>
      <dgm:spPr/>
      <dgm:t>
        <a:bodyPr/>
        <a:lstStyle/>
        <a:p>
          <a:endParaRPr lang="es-CL" sz="1000" b="1">
            <a:solidFill>
              <a:schemeClr val="tx1"/>
            </a:solidFill>
            <a:latin typeface="Calibri" panose="020F0502020204030204" pitchFamily="34" charset="0"/>
          </a:endParaRPr>
        </a:p>
      </dgm:t>
    </dgm:pt>
    <dgm:pt modelId="{F029224E-9858-44C9-8C5A-A31F2C730621}">
      <dgm:prSet custT="1"/>
      <dgm:spPr>
        <a:solidFill>
          <a:schemeClr val="tx2"/>
        </a:solidFill>
        <a:scene3d>
          <a:camera prst="orthographicFront"/>
          <a:lightRig rig="threePt" dir="t"/>
        </a:scene3d>
        <a:sp3d>
          <a:bevelT w="165100" prst="coolSlant"/>
        </a:sp3d>
      </dgm:spPr>
      <dgm:t>
        <a:bodyPr/>
        <a:lstStyle/>
        <a:p>
          <a:pPr algn="just"/>
          <a:r>
            <a:rPr lang="es-CL" sz="1000" b="1" dirty="0" smtClean="0">
              <a:solidFill>
                <a:schemeClr val="tx1"/>
              </a:solidFill>
              <a:latin typeface="Calibri" panose="020F0502020204030204" pitchFamily="34" charset="0"/>
            </a:rPr>
            <a:t>La infracción a lo dispuesto en el artículo 212°-6 de la Ley, relativo a las incompatibilidades.</a:t>
          </a:r>
          <a:endParaRPr lang="es-CL" sz="1000" b="1" dirty="0">
            <a:solidFill>
              <a:schemeClr val="tx1"/>
            </a:solidFill>
            <a:latin typeface="Calibri" panose="020F0502020204030204" pitchFamily="34" charset="0"/>
          </a:endParaRPr>
        </a:p>
      </dgm:t>
    </dgm:pt>
    <dgm:pt modelId="{375CDD03-8905-49EF-84D6-30BEBB646BFE}" type="parTrans" cxnId="{A3415F5F-2C6E-43B1-9D6C-293967F484B8}">
      <dgm:prSet custT="1"/>
      <dgm:spPr>
        <a:scene3d>
          <a:camera prst="orthographicFront"/>
          <a:lightRig rig="threePt" dir="t"/>
        </a:scene3d>
        <a:sp3d>
          <a:bevelT w="165100" prst="coolSlant"/>
        </a:sp3d>
      </dgm:spPr>
      <dgm:t>
        <a:bodyPr/>
        <a:lstStyle/>
        <a:p>
          <a:endParaRPr lang="es-CL" sz="1000" b="1">
            <a:solidFill>
              <a:schemeClr val="tx1"/>
            </a:solidFill>
            <a:latin typeface="Calibri" panose="020F0502020204030204" pitchFamily="34" charset="0"/>
          </a:endParaRPr>
        </a:p>
      </dgm:t>
    </dgm:pt>
    <dgm:pt modelId="{09C28F5C-C13A-402C-9411-BEAEFDE41A65}" type="sibTrans" cxnId="{A3415F5F-2C6E-43B1-9D6C-293967F484B8}">
      <dgm:prSet/>
      <dgm:spPr/>
      <dgm:t>
        <a:bodyPr/>
        <a:lstStyle/>
        <a:p>
          <a:endParaRPr lang="es-CL" sz="1000" b="1">
            <a:solidFill>
              <a:schemeClr val="tx1"/>
            </a:solidFill>
            <a:latin typeface="Calibri" panose="020F0502020204030204" pitchFamily="34" charset="0"/>
          </a:endParaRPr>
        </a:p>
      </dgm:t>
    </dgm:pt>
    <dgm:pt modelId="{F7321D62-2E72-4B96-B03F-1FBF0A2FB6FC}">
      <dgm:prSet custT="1"/>
      <dgm:spPr>
        <a:solidFill>
          <a:schemeClr val="tx2"/>
        </a:solidFill>
        <a:scene3d>
          <a:camera prst="orthographicFront"/>
          <a:lightRig rig="threePt" dir="t"/>
        </a:scene3d>
        <a:sp3d>
          <a:bevelT w="165100" prst="coolSlant"/>
        </a:sp3d>
      </dgm:spPr>
      <dgm:t>
        <a:bodyPr/>
        <a:lstStyle/>
        <a:p>
          <a:pPr algn="just"/>
          <a:r>
            <a:rPr lang="es-CL" sz="1000" b="1" dirty="0" smtClean="0">
              <a:solidFill>
                <a:schemeClr val="tx1"/>
              </a:solidFill>
              <a:latin typeface="Calibri" panose="020F0502020204030204" pitchFamily="34" charset="0"/>
            </a:rPr>
            <a:t>Infracción al Deber de Vigilancia sobre las acciones del Coordinador.</a:t>
          </a:r>
          <a:endParaRPr lang="es-CL" sz="1000" b="1" dirty="0">
            <a:solidFill>
              <a:schemeClr val="tx1"/>
            </a:solidFill>
            <a:latin typeface="Calibri" panose="020F0502020204030204" pitchFamily="34" charset="0"/>
          </a:endParaRPr>
        </a:p>
      </dgm:t>
    </dgm:pt>
    <dgm:pt modelId="{77814364-D55A-4136-9C4C-544F8ABCEA80}" type="parTrans" cxnId="{7413B066-302E-4115-94C6-A20FE3ABCF88}">
      <dgm:prSet custT="1"/>
      <dgm:spPr>
        <a:scene3d>
          <a:camera prst="orthographicFront"/>
          <a:lightRig rig="threePt" dir="t"/>
        </a:scene3d>
        <a:sp3d>
          <a:bevelT w="165100" prst="coolSlant"/>
        </a:sp3d>
      </dgm:spPr>
      <dgm:t>
        <a:bodyPr/>
        <a:lstStyle/>
        <a:p>
          <a:endParaRPr lang="es-CL" sz="1000" b="1">
            <a:solidFill>
              <a:schemeClr val="tx1"/>
            </a:solidFill>
            <a:latin typeface="Calibri" panose="020F0502020204030204" pitchFamily="34" charset="0"/>
          </a:endParaRPr>
        </a:p>
      </dgm:t>
    </dgm:pt>
    <dgm:pt modelId="{36FE60D0-F835-4844-8E4C-4CCD4D373FB8}" type="sibTrans" cxnId="{7413B066-302E-4115-94C6-A20FE3ABCF88}">
      <dgm:prSet/>
      <dgm:spPr/>
      <dgm:t>
        <a:bodyPr/>
        <a:lstStyle/>
        <a:p>
          <a:endParaRPr lang="es-CL" sz="1000" b="1">
            <a:solidFill>
              <a:schemeClr val="tx1"/>
            </a:solidFill>
            <a:latin typeface="Calibri" panose="020F0502020204030204" pitchFamily="34" charset="0"/>
          </a:endParaRPr>
        </a:p>
      </dgm:t>
    </dgm:pt>
    <dgm:pt modelId="{31A852CD-138C-4C4B-BD92-7C524FF07D7E}">
      <dgm:prSet custT="1"/>
      <dgm:spPr>
        <a:solidFill>
          <a:schemeClr val="tx2"/>
        </a:solidFill>
        <a:scene3d>
          <a:camera prst="orthographicFront"/>
          <a:lightRig rig="threePt" dir="t"/>
        </a:scene3d>
        <a:sp3d>
          <a:bevelT w="165100" prst="coolSlant"/>
        </a:sp3d>
      </dgm:spPr>
      <dgm:t>
        <a:bodyPr/>
        <a:lstStyle/>
        <a:p>
          <a:r>
            <a:rPr lang="es-CL" sz="1000" b="1" dirty="0" smtClean="0">
              <a:solidFill>
                <a:schemeClr val="tx1"/>
              </a:solidFill>
              <a:latin typeface="Calibri" panose="020F0502020204030204" pitchFamily="34" charset="0"/>
            </a:rPr>
            <a:t>Art. 72°-16 LGSE</a:t>
          </a:r>
          <a:endParaRPr lang="es-CL" sz="1000" b="1" dirty="0">
            <a:solidFill>
              <a:schemeClr val="tx1"/>
            </a:solidFill>
            <a:latin typeface="Calibri" panose="020F0502020204030204" pitchFamily="34" charset="0"/>
          </a:endParaRPr>
        </a:p>
      </dgm:t>
    </dgm:pt>
    <dgm:pt modelId="{B0BEA5E6-8817-40A9-9CB8-73AEE346C9FA}" type="parTrans" cxnId="{83F08B8C-0EF2-4970-96A4-5D9D0E54043A}">
      <dgm:prSet custT="1"/>
      <dgm:spPr>
        <a:scene3d>
          <a:camera prst="orthographicFront"/>
          <a:lightRig rig="threePt" dir="t"/>
        </a:scene3d>
        <a:sp3d>
          <a:bevelT w="165100" prst="coolSlant"/>
        </a:sp3d>
      </dgm:spPr>
      <dgm:t>
        <a:bodyPr/>
        <a:lstStyle/>
        <a:p>
          <a:endParaRPr lang="es-CL" sz="1000" b="1">
            <a:solidFill>
              <a:schemeClr val="tx1"/>
            </a:solidFill>
            <a:latin typeface="Calibri" panose="020F0502020204030204" pitchFamily="34" charset="0"/>
          </a:endParaRPr>
        </a:p>
      </dgm:t>
    </dgm:pt>
    <dgm:pt modelId="{B1CBF210-6901-46E5-B838-DBACF44D649F}" type="sibTrans" cxnId="{83F08B8C-0EF2-4970-96A4-5D9D0E54043A}">
      <dgm:prSet/>
      <dgm:spPr/>
      <dgm:t>
        <a:bodyPr/>
        <a:lstStyle/>
        <a:p>
          <a:endParaRPr lang="es-CL" sz="1000" b="1">
            <a:solidFill>
              <a:schemeClr val="tx1"/>
            </a:solidFill>
            <a:latin typeface="Calibri" panose="020F0502020204030204" pitchFamily="34" charset="0"/>
          </a:endParaRPr>
        </a:p>
      </dgm:t>
    </dgm:pt>
    <dgm:pt modelId="{8A741EB3-0AA2-4849-A863-84F0E3EE18FA}">
      <dgm:prSet custT="1"/>
      <dgm:spPr>
        <a:solidFill>
          <a:schemeClr val="accent2">
            <a:lumMod val="40000"/>
            <a:lumOff val="60000"/>
          </a:schemeClr>
        </a:solidFill>
        <a:scene3d>
          <a:camera prst="orthographicFront"/>
          <a:lightRig rig="threePt" dir="t"/>
        </a:scene3d>
        <a:sp3d>
          <a:bevelT w="165100" prst="coolSlant"/>
        </a:sp3d>
      </dgm:spPr>
      <dgm:t>
        <a:bodyPr/>
        <a:lstStyle/>
        <a:p>
          <a:pPr algn="just"/>
          <a:r>
            <a:rPr lang="es-CL" sz="1000" b="1" dirty="0" smtClean="0">
              <a:solidFill>
                <a:schemeClr val="tx1"/>
              </a:solidFill>
              <a:latin typeface="Calibri" panose="020F0502020204030204" pitchFamily="34" charset="0"/>
            </a:rPr>
            <a:t>Incumplimiento del deber de velar por la transparencia y publicidad de la información.</a:t>
          </a:r>
          <a:r>
            <a:rPr lang="es-CL" sz="1000" dirty="0" smtClean="0"/>
            <a:t>.</a:t>
          </a:r>
          <a:endParaRPr lang="es-CL" sz="1000" dirty="0"/>
        </a:p>
      </dgm:t>
    </dgm:pt>
    <dgm:pt modelId="{24DC901E-EB7C-4DA5-9FD9-FB5871523ECC}" type="parTrans" cxnId="{EE9A08BB-A70E-4D87-A2A6-315522BDF5F8}">
      <dgm:prSet/>
      <dgm:spPr/>
      <dgm:t>
        <a:bodyPr/>
        <a:lstStyle/>
        <a:p>
          <a:endParaRPr lang="es-CL"/>
        </a:p>
      </dgm:t>
    </dgm:pt>
    <dgm:pt modelId="{78F3CFB7-1351-48C6-A2D0-1BCCAD0B08D7}" type="sibTrans" cxnId="{EE9A08BB-A70E-4D87-A2A6-315522BDF5F8}">
      <dgm:prSet/>
      <dgm:spPr/>
      <dgm:t>
        <a:bodyPr/>
        <a:lstStyle/>
        <a:p>
          <a:endParaRPr lang="es-CL"/>
        </a:p>
      </dgm:t>
    </dgm:pt>
    <dgm:pt modelId="{E739AC2B-EFDE-40B4-9B8B-585365EF5B9E}" type="pres">
      <dgm:prSet presAssocID="{B232FFEE-C8FA-4523-AB63-B0FA59CE3FC8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s-CL"/>
        </a:p>
      </dgm:t>
    </dgm:pt>
    <dgm:pt modelId="{1D437966-5027-43AC-8B51-EDD98EFB0928}" type="pres">
      <dgm:prSet presAssocID="{6B76450A-6C96-499B-8587-F0C649E52DF5}" presName="root1" presStyleCnt="0"/>
      <dgm:spPr>
        <a:scene3d>
          <a:camera prst="orthographicFront"/>
          <a:lightRig rig="threePt" dir="t"/>
        </a:scene3d>
        <a:sp3d>
          <a:bevelT w="165100" prst="coolSlant"/>
        </a:sp3d>
      </dgm:spPr>
    </dgm:pt>
    <dgm:pt modelId="{D7B57696-C0C6-4E48-938E-8E15E73AEDD1}" type="pres">
      <dgm:prSet presAssocID="{6B76450A-6C96-499B-8587-F0C649E52DF5}" presName="LevelOneTextNode" presStyleLbl="node0" presStyleIdx="0" presStyleCnt="1" custScaleX="122029" custScaleY="130247">
        <dgm:presLayoutVars>
          <dgm:chPref val="3"/>
        </dgm:presLayoutVars>
      </dgm:prSet>
      <dgm:spPr/>
      <dgm:t>
        <a:bodyPr/>
        <a:lstStyle/>
        <a:p>
          <a:endParaRPr lang="es-CL"/>
        </a:p>
      </dgm:t>
    </dgm:pt>
    <dgm:pt modelId="{29E0232E-CF78-4907-9A95-7BF1BE903DAE}" type="pres">
      <dgm:prSet presAssocID="{6B76450A-6C96-499B-8587-F0C649E52DF5}" presName="level2hierChild" presStyleCnt="0"/>
      <dgm:spPr>
        <a:scene3d>
          <a:camera prst="orthographicFront"/>
          <a:lightRig rig="threePt" dir="t"/>
        </a:scene3d>
        <a:sp3d>
          <a:bevelT w="165100" prst="coolSlant"/>
        </a:sp3d>
      </dgm:spPr>
    </dgm:pt>
    <dgm:pt modelId="{272DA985-EDE3-4045-8135-566B8DE25E36}" type="pres">
      <dgm:prSet presAssocID="{DD06B545-9105-40DC-8651-8B43E21A7C0A}" presName="conn2-1" presStyleLbl="parChTrans1D2" presStyleIdx="0" presStyleCnt="2"/>
      <dgm:spPr/>
      <dgm:t>
        <a:bodyPr/>
        <a:lstStyle/>
        <a:p>
          <a:endParaRPr lang="es-CL"/>
        </a:p>
      </dgm:t>
    </dgm:pt>
    <dgm:pt modelId="{A33ABFD3-26FA-4DAD-AFF5-1BD461FD1934}" type="pres">
      <dgm:prSet presAssocID="{DD06B545-9105-40DC-8651-8B43E21A7C0A}" presName="connTx" presStyleLbl="parChTrans1D2" presStyleIdx="0" presStyleCnt="2"/>
      <dgm:spPr/>
      <dgm:t>
        <a:bodyPr/>
        <a:lstStyle/>
        <a:p>
          <a:endParaRPr lang="es-CL"/>
        </a:p>
      </dgm:t>
    </dgm:pt>
    <dgm:pt modelId="{6678129B-5D61-437F-BF5E-05447E03F381}" type="pres">
      <dgm:prSet presAssocID="{F55488E5-029F-4CB9-8ACD-2433A1C385B3}" presName="root2" presStyleCnt="0"/>
      <dgm:spPr>
        <a:scene3d>
          <a:camera prst="orthographicFront"/>
          <a:lightRig rig="threePt" dir="t"/>
        </a:scene3d>
        <a:sp3d>
          <a:bevelT w="165100" prst="coolSlant"/>
        </a:sp3d>
      </dgm:spPr>
    </dgm:pt>
    <dgm:pt modelId="{3FD4B8BE-180E-4900-A2F5-DA8307F1DB79}" type="pres">
      <dgm:prSet presAssocID="{F55488E5-029F-4CB9-8ACD-2433A1C385B3}" presName="LevelTwoTextNode" presStyleLbl="node2" presStyleIdx="0" presStyleCnt="2">
        <dgm:presLayoutVars>
          <dgm:chPref val="3"/>
        </dgm:presLayoutVars>
      </dgm:prSet>
      <dgm:spPr/>
      <dgm:t>
        <a:bodyPr/>
        <a:lstStyle/>
        <a:p>
          <a:endParaRPr lang="es-CL"/>
        </a:p>
      </dgm:t>
    </dgm:pt>
    <dgm:pt modelId="{01FBAA73-2BFB-4BAB-A4B3-EED9D4B21FA3}" type="pres">
      <dgm:prSet presAssocID="{F55488E5-029F-4CB9-8ACD-2433A1C385B3}" presName="level3hierChild" presStyleCnt="0"/>
      <dgm:spPr>
        <a:scene3d>
          <a:camera prst="orthographicFront"/>
          <a:lightRig rig="threePt" dir="t"/>
        </a:scene3d>
        <a:sp3d>
          <a:bevelT w="165100" prst="coolSlant"/>
        </a:sp3d>
      </dgm:spPr>
    </dgm:pt>
    <dgm:pt modelId="{D493CB78-5526-40FF-9904-58BF5B0A805C}" type="pres">
      <dgm:prSet presAssocID="{0CA842F3-3884-41C6-AC7F-4C7A13583E43}" presName="conn2-1" presStyleLbl="parChTrans1D3" presStyleIdx="0" presStyleCnt="3"/>
      <dgm:spPr/>
      <dgm:t>
        <a:bodyPr/>
        <a:lstStyle/>
        <a:p>
          <a:endParaRPr lang="es-CL"/>
        </a:p>
      </dgm:t>
    </dgm:pt>
    <dgm:pt modelId="{C33B95CD-96E8-4694-ABC4-A85CAF8C43A8}" type="pres">
      <dgm:prSet presAssocID="{0CA842F3-3884-41C6-AC7F-4C7A13583E43}" presName="connTx" presStyleLbl="parChTrans1D3" presStyleIdx="0" presStyleCnt="3"/>
      <dgm:spPr/>
      <dgm:t>
        <a:bodyPr/>
        <a:lstStyle/>
        <a:p>
          <a:endParaRPr lang="es-CL"/>
        </a:p>
      </dgm:t>
    </dgm:pt>
    <dgm:pt modelId="{D57F3D7D-852D-4D52-B5E4-A2ECA1ECD596}" type="pres">
      <dgm:prSet presAssocID="{5C92C50B-E386-4796-B485-F802B23DC70F}" presName="root2" presStyleCnt="0"/>
      <dgm:spPr>
        <a:scene3d>
          <a:camera prst="orthographicFront"/>
          <a:lightRig rig="threePt" dir="t"/>
        </a:scene3d>
        <a:sp3d>
          <a:bevelT w="165100" prst="coolSlant"/>
        </a:sp3d>
      </dgm:spPr>
    </dgm:pt>
    <dgm:pt modelId="{D554F1AB-97FF-4758-A0C8-2E59024A49F3}" type="pres">
      <dgm:prSet presAssocID="{5C92C50B-E386-4796-B485-F802B23DC70F}" presName="LevelTwoTextNode" presStyleLbl="node3" presStyleIdx="0" presStyleCnt="3">
        <dgm:presLayoutVars>
          <dgm:chPref val="3"/>
        </dgm:presLayoutVars>
      </dgm:prSet>
      <dgm:spPr/>
      <dgm:t>
        <a:bodyPr/>
        <a:lstStyle/>
        <a:p>
          <a:endParaRPr lang="es-CL"/>
        </a:p>
      </dgm:t>
    </dgm:pt>
    <dgm:pt modelId="{37207FA4-30BE-4E42-8272-4F9275F1EB3E}" type="pres">
      <dgm:prSet presAssocID="{5C92C50B-E386-4796-B485-F802B23DC70F}" presName="level3hierChild" presStyleCnt="0"/>
      <dgm:spPr>
        <a:scene3d>
          <a:camera prst="orthographicFront"/>
          <a:lightRig rig="threePt" dir="t"/>
        </a:scene3d>
        <a:sp3d>
          <a:bevelT w="165100" prst="coolSlant"/>
        </a:sp3d>
      </dgm:spPr>
    </dgm:pt>
    <dgm:pt modelId="{1CB82DC8-EB70-4C36-93B5-ABC49745C882}" type="pres">
      <dgm:prSet presAssocID="{E5857501-0A85-406A-ABCB-AA1737BFBF30}" presName="conn2-1" presStyleLbl="parChTrans1D4" presStyleIdx="0" presStyleCnt="6"/>
      <dgm:spPr/>
      <dgm:t>
        <a:bodyPr/>
        <a:lstStyle/>
        <a:p>
          <a:endParaRPr lang="es-CL"/>
        </a:p>
      </dgm:t>
    </dgm:pt>
    <dgm:pt modelId="{C3921C4A-F898-4822-9586-0F46D14DB4CA}" type="pres">
      <dgm:prSet presAssocID="{E5857501-0A85-406A-ABCB-AA1737BFBF30}" presName="connTx" presStyleLbl="parChTrans1D4" presStyleIdx="0" presStyleCnt="6"/>
      <dgm:spPr/>
      <dgm:t>
        <a:bodyPr/>
        <a:lstStyle/>
        <a:p>
          <a:endParaRPr lang="es-CL"/>
        </a:p>
      </dgm:t>
    </dgm:pt>
    <dgm:pt modelId="{47FDBE18-C35C-459F-B9DA-71947FF6B7FE}" type="pres">
      <dgm:prSet presAssocID="{028ED938-7737-489F-A6C9-BE5762731D58}" presName="root2" presStyleCnt="0"/>
      <dgm:spPr>
        <a:scene3d>
          <a:camera prst="orthographicFront"/>
          <a:lightRig rig="threePt" dir="t"/>
        </a:scene3d>
        <a:sp3d>
          <a:bevelT w="165100" prst="coolSlant"/>
        </a:sp3d>
      </dgm:spPr>
    </dgm:pt>
    <dgm:pt modelId="{E890CAD9-A85E-424F-A706-1E34C4F875BD}" type="pres">
      <dgm:prSet presAssocID="{028ED938-7737-489F-A6C9-BE5762731D58}" presName="LevelTwoTextNode" presStyleLbl="node4" presStyleIdx="0" presStyleCnt="6" custScaleX="167143">
        <dgm:presLayoutVars>
          <dgm:chPref val="3"/>
        </dgm:presLayoutVars>
      </dgm:prSet>
      <dgm:spPr/>
      <dgm:t>
        <a:bodyPr/>
        <a:lstStyle/>
        <a:p>
          <a:endParaRPr lang="es-CL"/>
        </a:p>
      </dgm:t>
    </dgm:pt>
    <dgm:pt modelId="{E81D3930-18DD-48C4-9FBF-EC231FF37045}" type="pres">
      <dgm:prSet presAssocID="{028ED938-7737-489F-A6C9-BE5762731D58}" presName="level3hierChild" presStyleCnt="0"/>
      <dgm:spPr>
        <a:scene3d>
          <a:camera prst="orthographicFront"/>
          <a:lightRig rig="threePt" dir="t"/>
        </a:scene3d>
        <a:sp3d>
          <a:bevelT w="165100" prst="coolSlant"/>
        </a:sp3d>
      </dgm:spPr>
    </dgm:pt>
    <dgm:pt modelId="{4890A784-4C5F-4A12-9882-AFF26E3F43D8}" type="pres">
      <dgm:prSet presAssocID="{77814364-D55A-4136-9C4C-544F8ABCEA80}" presName="conn2-1" presStyleLbl="parChTrans1D4" presStyleIdx="1" presStyleCnt="6"/>
      <dgm:spPr/>
      <dgm:t>
        <a:bodyPr/>
        <a:lstStyle/>
        <a:p>
          <a:endParaRPr lang="es-CL"/>
        </a:p>
      </dgm:t>
    </dgm:pt>
    <dgm:pt modelId="{AB66F2DB-C674-4319-B6CF-56EF044686D7}" type="pres">
      <dgm:prSet presAssocID="{77814364-D55A-4136-9C4C-544F8ABCEA80}" presName="connTx" presStyleLbl="parChTrans1D4" presStyleIdx="1" presStyleCnt="6"/>
      <dgm:spPr/>
      <dgm:t>
        <a:bodyPr/>
        <a:lstStyle/>
        <a:p>
          <a:endParaRPr lang="es-CL"/>
        </a:p>
      </dgm:t>
    </dgm:pt>
    <dgm:pt modelId="{AFED53B9-35C3-4B62-B010-88F1EB4FCB9F}" type="pres">
      <dgm:prSet presAssocID="{F7321D62-2E72-4B96-B03F-1FBF0A2FB6FC}" presName="root2" presStyleCnt="0"/>
      <dgm:spPr>
        <a:scene3d>
          <a:camera prst="orthographicFront"/>
          <a:lightRig rig="threePt" dir="t"/>
        </a:scene3d>
        <a:sp3d>
          <a:bevelT w="165100" prst="coolSlant"/>
        </a:sp3d>
      </dgm:spPr>
    </dgm:pt>
    <dgm:pt modelId="{6C6EBCA0-77A1-4F3F-9265-D6AEABCA5B44}" type="pres">
      <dgm:prSet presAssocID="{F7321D62-2E72-4B96-B03F-1FBF0A2FB6FC}" presName="LevelTwoTextNode" presStyleLbl="node4" presStyleIdx="1" presStyleCnt="6" custScaleX="164269">
        <dgm:presLayoutVars>
          <dgm:chPref val="3"/>
        </dgm:presLayoutVars>
      </dgm:prSet>
      <dgm:spPr/>
      <dgm:t>
        <a:bodyPr/>
        <a:lstStyle/>
        <a:p>
          <a:endParaRPr lang="es-CL"/>
        </a:p>
      </dgm:t>
    </dgm:pt>
    <dgm:pt modelId="{C0D301C1-0B19-4157-A64B-5CBE6310A438}" type="pres">
      <dgm:prSet presAssocID="{F7321D62-2E72-4B96-B03F-1FBF0A2FB6FC}" presName="level3hierChild" presStyleCnt="0"/>
      <dgm:spPr>
        <a:scene3d>
          <a:camera prst="orthographicFront"/>
          <a:lightRig rig="threePt" dir="t"/>
        </a:scene3d>
        <a:sp3d>
          <a:bevelT w="165100" prst="coolSlant"/>
        </a:sp3d>
      </dgm:spPr>
    </dgm:pt>
    <dgm:pt modelId="{4A1098E7-4E3A-4465-88A1-EEFA1F803E3D}" type="pres">
      <dgm:prSet presAssocID="{375CDD03-8905-49EF-84D6-30BEBB646BFE}" presName="conn2-1" presStyleLbl="parChTrans1D4" presStyleIdx="2" presStyleCnt="6"/>
      <dgm:spPr/>
      <dgm:t>
        <a:bodyPr/>
        <a:lstStyle/>
        <a:p>
          <a:endParaRPr lang="es-CL"/>
        </a:p>
      </dgm:t>
    </dgm:pt>
    <dgm:pt modelId="{0633A059-91D9-4523-ABFD-FBF806287ABE}" type="pres">
      <dgm:prSet presAssocID="{375CDD03-8905-49EF-84D6-30BEBB646BFE}" presName="connTx" presStyleLbl="parChTrans1D4" presStyleIdx="2" presStyleCnt="6"/>
      <dgm:spPr/>
      <dgm:t>
        <a:bodyPr/>
        <a:lstStyle/>
        <a:p>
          <a:endParaRPr lang="es-CL"/>
        </a:p>
      </dgm:t>
    </dgm:pt>
    <dgm:pt modelId="{E75F1901-D5EE-46D4-8DF0-B8309B8DCF00}" type="pres">
      <dgm:prSet presAssocID="{F029224E-9858-44C9-8C5A-A31F2C730621}" presName="root2" presStyleCnt="0"/>
      <dgm:spPr>
        <a:scene3d>
          <a:camera prst="orthographicFront"/>
          <a:lightRig rig="threePt" dir="t"/>
        </a:scene3d>
        <a:sp3d>
          <a:bevelT w="165100" prst="coolSlant"/>
        </a:sp3d>
      </dgm:spPr>
    </dgm:pt>
    <dgm:pt modelId="{D009F4D3-241D-4718-938A-8F50E7050407}" type="pres">
      <dgm:prSet presAssocID="{F029224E-9858-44C9-8C5A-A31F2C730621}" presName="LevelTwoTextNode" presStyleLbl="node4" presStyleIdx="2" presStyleCnt="6" custScaleX="162533">
        <dgm:presLayoutVars>
          <dgm:chPref val="3"/>
        </dgm:presLayoutVars>
      </dgm:prSet>
      <dgm:spPr/>
      <dgm:t>
        <a:bodyPr/>
        <a:lstStyle/>
        <a:p>
          <a:endParaRPr lang="es-CL"/>
        </a:p>
      </dgm:t>
    </dgm:pt>
    <dgm:pt modelId="{0EF5C463-768E-4DDC-9A07-FB7D0E228AC6}" type="pres">
      <dgm:prSet presAssocID="{F029224E-9858-44C9-8C5A-A31F2C730621}" presName="level3hierChild" presStyleCnt="0"/>
      <dgm:spPr>
        <a:scene3d>
          <a:camera prst="orthographicFront"/>
          <a:lightRig rig="threePt" dir="t"/>
        </a:scene3d>
        <a:sp3d>
          <a:bevelT w="165100" prst="coolSlant"/>
        </a:sp3d>
      </dgm:spPr>
    </dgm:pt>
    <dgm:pt modelId="{23330A3E-A0B4-4F95-81CA-431FB439216A}" type="pres">
      <dgm:prSet presAssocID="{426D5F1C-EDAC-4E48-AA7B-C2FDA5900B2C}" presName="conn2-1" presStyleLbl="parChTrans1D4" presStyleIdx="3" presStyleCnt="6"/>
      <dgm:spPr/>
      <dgm:t>
        <a:bodyPr/>
        <a:lstStyle/>
        <a:p>
          <a:endParaRPr lang="es-CL"/>
        </a:p>
      </dgm:t>
    </dgm:pt>
    <dgm:pt modelId="{C9239421-077B-4F60-A3BC-376A81E1F4EB}" type="pres">
      <dgm:prSet presAssocID="{426D5F1C-EDAC-4E48-AA7B-C2FDA5900B2C}" presName="connTx" presStyleLbl="parChTrans1D4" presStyleIdx="3" presStyleCnt="6"/>
      <dgm:spPr/>
      <dgm:t>
        <a:bodyPr/>
        <a:lstStyle/>
        <a:p>
          <a:endParaRPr lang="es-CL"/>
        </a:p>
      </dgm:t>
    </dgm:pt>
    <dgm:pt modelId="{8D70476A-8F09-48EB-AF35-C3F8843E9BCD}" type="pres">
      <dgm:prSet presAssocID="{6987BBBD-1940-49FF-B0D2-921B77090B0F}" presName="root2" presStyleCnt="0"/>
      <dgm:spPr>
        <a:scene3d>
          <a:camera prst="orthographicFront"/>
          <a:lightRig rig="threePt" dir="t"/>
        </a:scene3d>
        <a:sp3d>
          <a:bevelT w="165100" prst="coolSlant"/>
        </a:sp3d>
      </dgm:spPr>
    </dgm:pt>
    <dgm:pt modelId="{764593FA-98CC-4896-BE05-1FB41BDDEA41}" type="pres">
      <dgm:prSet presAssocID="{6987BBBD-1940-49FF-B0D2-921B77090B0F}" presName="LevelTwoTextNode" presStyleLbl="node4" presStyleIdx="3" presStyleCnt="6" custScaleX="161249">
        <dgm:presLayoutVars>
          <dgm:chPref val="3"/>
        </dgm:presLayoutVars>
      </dgm:prSet>
      <dgm:spPr/>
      <dgm:t>
        <a:bodyPr/>
        <a:lstStyle/>
        <a:p>
          <a:endParaRPr lang="es-CL"/>
        </a:p>
      </dgm:t>
    </dgm:pt>
    <dgm:pt modelId="{6AB6A5AF-D774-48AA-BBCA-F16323D2273A}" type="pres">
      <dgm:prSet presAssocID="{6987BBBD-1940-49FF-B0D2-921B77090B0F}" presName="level3hierChild" presStyleCnt="0"/>
      <dgm:spPr>
        <a:scene3d>
          <a:camera prst="orthographicFront"/>
          <a:lightRig rig="threePt" dir="t"/>
        </a:scene3d>
        <a:sp3d>
          <a:bevelT w="165100" prst="coolSlant"/>
        </a:sp3d>
      </dgm:spPr>
    </dgm:pt>
    <dgm:pt modelId="{8FB9A848-D3C0-4573-B23E-0A70CC85470D}" type="pres">
      <dgm:prSet presAssocID="{B0BEA5E6-8817-40A9-9CB8-73AEE346C9FA}" presName="conn2-1" presStyleLbl="parChTrans1D3" presStyleIdx="1" presStyleCnt="3"/>
      <dgm:spPr/>
      <dgm:t>
        <a:bodyPr/>
        <a:lstStyle/>
        <a:p>
          <a:endParaRPr lang="es-CL"/>
        </a:p>
      </dgm:t>
    </dgm:pt>
    <dgm:pt modelId="{EE932ED7-CB38-488B-9EF5-0012CEE5BE8C}" type="pres">
      <dgm:prSet presAssocID="{B0BEA5E6-8817-40A9-9CB8-73AEE346C9FA}" presName="connTx" presStyleLbl="parChTrans1D3" presStyleIdx="1" presStyleCnt="3"/>
      <dgm:spPr/>
      <dgm:t>
        <a:bodyPr/>
        <a:lstStyle/>
        <a:p>
          <a:endParaRPr lang="es-CL"/>
        </a:p>
      </dgm:t>
    </dgm:pt>
    <dgm:pt modelId="{1E4E6840-870B-46EF-B351-62DE1E8B367E}" type="pres">
      <dgm:prSet presAssocID="{31A852CD-138C-4C4B-BD92-7C524FF07D7E}" presName="root2" presStyleCnt="0"/>
      <dgm:spPr>
        <a:scene3d>
          <a:camera prst="orthographicFront"/>
          <a:lightRig rig="threePt" dir="t"/>
        </a:scene3d>
        <a:sp3d>
          <a:bevelT w="165100" prst="coolSlant"/>
        </a:sp3d>
      </dgm:spPr>
    </dgm:pt>
    <dgm:pt modelId="{930D6D9B-9978-4ECF-B509-8D6B6BDAE11F}" type="pres">
      <dgm:prSet presAssocID="{31A852CD-138C-4C4B-BD92-7C524FF07D7E}" presName="LevelTwoTextNode" presStyleLbl="node3" presStyleIdx="1" presStyleCnt="3">
        <dgm:presLayoutVars>
          <dgm:chPref val="3"/>
        </dgm:presLayoutVars>
      </dgm:prSet>
      <dgm:spPr/>
      <dgm:t>
        <a:bodyPr/>
        <a:lstStyle/>
        <a:p>
          <a:endParaRPr lang="es-CL"/>
        </a:p>
      </dgm:t>
    </dgm:pt>
    <dgm:pt modelId="{4870A45B-30B3-48CD-9C58-EFF1969455DA}" type="pres">
      <dgm:prSet presAssocID="{31A852CD-138C-4C4B-BD92-7C524FF07D7E}" presName="level3hierChild" presStyleCnt="0"/>
      <dgm:spPr>
        <a:scene3d>
          <a:camera prst="orthographicFront"/>
          <a:lightRig rig="threePt" dir="t"/>
        </a:scene3d>
        <a:sp3d>
          <a:bevelT w="165100" prst="coolSlant"/>
        </a:sp3d>
      </dgm:spPr>
    </dgm:pt>
    <dgm:pt modelId="{BE04819F-B898-435D-8382-CA26272773EE}" type="pres">
      <dgm:prSet presAssocID="{5D0D9AED-D9F7-4D62-AE57-6F27E0E58429}" presName="conn2-1" presStyleLbl="parChTrans1D4" presStyleIdx="4" presStyleCnt="6"/>
      <dgm:spPr/>
      <dgm:t>
        <a:bodyPr/>
        <a:lstStyle/>
        <a:p>
          <a:endParaRPr lang="es-CL"/>
        </a:p>
      </dgm:t>
    </dgm:pt>
    <dgm:pt modelId="{F82B0C7F-9D16-45D4-8F52-F1F1783FE278}" type="pres">
      <dgm:prSet presAssocID="{5D0D9AED-D9F7-4D62-AE57-6F27E0E58429}" presName="connTx" presStyleLbl="parChTrans1D4" presStyleIdx="4" presStyleCnt="6"/>
      <dgm:spPr/>
      <dgm:t>
        <a:bodyPr/>
        <a:lstStyle/>
        <a:p>
          <a:endParaRPr lang="es-CL"/>
        </a:p>
      </dgm:t>
    </dgm:pt>
    <dgm:pt modelId="{F4F3BDF1-5D85-4B87-93E1-0BE3A037ECB9}" type="pres">
      <dgm:prSet presAssocID="{4AAF639A-6DB5-4149-8E65-655F58948F15}" presName="root2" presStyleCnt="0"/>
      <dgm:spPr>
        <a:scene3d>
          <a:camera prst="orthographicFront"/>
          <a:lightRig rig="threePt" dir="t"/>
        </a:scene3d>
        <a:sp3d>
          <a:bevelT w="165100" prst="coolSlant"/>
        </a:sp3d>
      </dgm:spPr>
    </dgm:pt>
    <dgm:pt modelId="{9AED6197-3751-4F72-BA7E-66D2DC0F5E52}" type="pres">
      <dgm:prSet presAssocID="{4AAF639A-6DB5-4149-8E65-655F58948F15}" presName="LevelTwoTextNode" presStyleLbl="node4" presStyleIdx="4" presStyleCnt="6" custScaleX="162102" custScaleY="90521">
        <dgm:presLayoutVars>
          <dgm:chPref val="3"/>
        </dgm:presLayoutVars>
      </dgm:prSet>
      <dgm:spPr/>
      <dgm:t>
        <a:bodyPr/>
        <a:lstStyle/>
        <a:p>
          <a:endParaRPr lang="es-CL"/>
        </a:p>
      </dgm:t>
    </dgm:pt>
    <dgm:pt modelId="{2871CF3E-BFB3-4445-B8B9-4A2F1A854460}" type="pres">
      <dgm:prSet presAssocID="{4AAF639A-6DB5-4149-8E65-655F58948F15}" presName="level3hierChild" presStyleCnt="0"/>
      <dgm:spPr>
        <a:scene3d>
          <a:camera prst="orthographicFront"/>
          <a:lightRig rig="threePt" dir="t"/>
        </a:scene3d>
        <a:sp3d>
          <a:bevelT w="165100" prst="coolSlant"/>
        </a:sp3d>
      </dgm:spPr>
    </dgm:pt>
    <dgm:pt modelId="{D9450239-7C95-4A30-96CE-99C2146B9DC2}" type="pres">
      <dgm:prSet presAssocID="{4DBC67BF-0ACF-41FB-B06D-1653CBF89076}" presName="conn2-1" presStyleLbl="parChTrans1D2" presStyleIdx="1" presStyleCnt="2"/>
      <dgm:spPr/>
      <dgm:t>
        <a:bodyPr/>
        <a:lstStyle/>
        <a:p>
          <a:endParaRPr lang="es-CL"/>
        </a:p>
      </dgm:t>
    </dgm:pt>
    <dgm:pt modelId="{843C2620-E42C-4E9F-9CC5-5FF41B13408B}" type="pres">
      <dgm:prSet presAssocID="{4DBC67BF-0ACF-41FB-B06D-1653CBF89076}" presName="connTx" presStyleLbl="parChTrans1D2" presStyleIdx="1" presStyleCnt="2"/>
      <dgm:spPr/>
      <dgm:t>
        <a:bodyPr/>
        <a:lstStyle/>
        <a:p>
          <a:endParaRPr lang="es-CL"/>
        </a:p>
      </dgm:t>
    </dgm:pt>
    <dgm:pt modelId="{35D60E4F-56FB-4B18-8026-B5856AD231FD}" type="pres">
      <dgm:prSet presAssocID="{B35A16C9-941B-44A5-A28E-B7633A30468F}" presName="root2" presStyleCnt="0"/>
      <dgm:spPr>
        <a:scene3d>
          <a:camera prst="orthographicFront"/>
          <a:lightRig rig="threePt" dir="t"/>
        </a:scene3d>
        <a:sp3d>
          <a:bevelT w="165100" prst="coolSlant"/>
        </a:sp3d>
      </dgm:spPr>
    </dgm:pt>
    <dgm:pt modelId="{7CBF4AA7-B99C-4537-890B-DA5F07CECB6C}" type="pres">
      <dgm:prSet presAssocID="{B35A16C9-941B-44A5-A28E-B7633A30468F}" presName="LevelTwoTextNode" presStyleLbl="node2" presStyleIdx="1" presStyleCnt="2">
        <dgm:presLayoutVars>
          <dgm:chPref val="3"/>
        </dgm:presLayoutVars>
      </dgm:prSet>
      <dgm:spPr/>
      <dgm:t>
        <a:bodyPr/>
        <a:lstStyle/>
        <a:p>
          <a:endParaRPr lang="es-CL"/>
        </a:p>
      </dgm:t>
    </dgm:pt>
    <dgm:pt modelId="{A7D192E8-8887-4CCC-9E53-8907FAA7D088}" type="pres">
      <dgm:prSet presAssocID="{B35A16C9-941B-44A5-A28E-B7633A30468F}" presName="level3hierChild" presStyleCnt="0"/>
      <dgm:spPr>
        <a:scene3d>
          <a:camera prst="orthographicFront"/>
          <a:lightRig rig="threePt" dir="t"/>
        </a:scene3d>
        <a:sp3d>
          <a:bevelT w="165100" prst="coolSlant"/>
        </a:sp3d>
      </dgm:spPr>
    </dgm:pt>
    <dgm:pt modelId="{C3C57082-F0ED-47AC-9462-83B5DF7DAE6B}" type="pres">
      <dgm:prSet presAssocID="{A0A4392C-256B-461C-B595-CB26BC717D57}" presName="conn2-1" presStyleLbl="parChTrans1D3" presStyleIdx="2" presStyleCnt="3"/>
      <dgm:spPr/>
      <dgm:t>
        <a:bodyPr/>
        <a:lstStyle/>
        <a:p>
          <a:endParaRPr lang="es-CL"/>
        </a:p>
      </dgm:t>
    </dgm:pt>
    <dgm:pt modelId="{37019CCB-764D-448C-A79F-33EE2A475B4E}" type="pres">
      <dgm:prSet presAssocID="{A0A4392C-256B-461C-B595-CB26BC717D57}" presName="connTx" presStyleLbl="parChTrans1D3" presStyleIdx="2" presStyleCnt="3"/>
      <dgm:spPr/>
      <dgm:t>
        <a:bodyPr/>
        <a:lstStyle/>
        <a:p>
          <a:endParaRPr lang="es-CL"/>
        </a:p>
      </dgm:t>
    </dgm:pt>
    <dgm:pt modelId="{AA01D23C-06E3-4FDA-B64E-0C56E7DE9268}" type="pres">
      <dgm:prSet presAssocID="{9C872CC4-855C-45C4-AC7D-06056B08B6F5}" presName="root2" presStyleCnt="0"/>
      <dgm:spPr>
        <a:scene3d>
          <a:camera prst="orthographicFront"/>
          <a:lightRig rig="threePt" dir="t"/>
        </a:scene3d>
        <a:sp3d>
          <a:bevelT w="165100" prst="coolSlant"/>
        </a:sp3d>
      </dgm:spPr>
    </dgm:pt>
    <dgm:pt modelId="{B595F9B0-C83B-4F3A-95B5-6494D95A5C5D}" type="pres">
      <dgm:prSet presAssocID="{9C872CC4-855C-45C4-AC7D-06056B08B6F5}" presName="LevelTwoTextNode" presStyleLbl="node3" presStyleIdx="2" presStyleCnt="3">
        <dgm:presLayoutVars>
          <dgm:chPref val="3"/>
        </dgm:presLayoutVars>
      </dgm:prSet>
      <dgm:spPr/>
      <dgm:t>
        <a:bodyPr/>
        <a:lstStyle/>
        <a:p>
          <a:endParaRPr lang="es-CL"/>
        </a:p>
      </dgm:t>
    </dgm:pt>
    <dgm:pt modelId="{10A64BD7-1C6F-491A-B84A-2174093CBBE4}" type="pres">
      <dgm:prSet presAssocID="{9C872CC4-855C-45C4-AC7D-06056B08B6F5}" presName="level3hierChild" presStyleCnt="0"/>
      <dgm:spPr>
        <a:scene3d>
          <a:camera prst="orthographicFront"/>
          <a:lightRig rig="threePt" dir="t"/>
        </a:scene3d>
        <a:sp3d>
          <a:bevelT w="165100" prst="coolSlant"/>
        </a:sp3d>
      </dgm:spPr>
    </dgm:pt>
    <dgm:pt modelId="{573CBF93-A803-437F-8D33-523560FB0C30}" type="pres">
      <dgm:prSet presAssocID="{24DC901E-EB7C-4DA5-9FD9-FB5871523ECC}" presName="conn2-1" presStyleLbl="parChTrans1D4" presStyleIdx="5" presStyleCnt="6"/>
      <dgm:spPr/>
      <dgm:t>
        <a:bodyPr/>
        <a:lstStyle/>
        <a:p>
          <a:endParaRPr lang="es-CL"/>
        </a:p>
      </dgm:t>
    </dgm:pt>
    <dgm:pt modelId="{B898E4E2-CADA-4928-80A2-1ED4E54E477B}" type="pres">
      <dgm:prSet presAssocID="{24DC901E-EB7C-4DA5-9FD9-FB5871523ECC}" presName="connTx" presStyleLbl="parChTrans1D4" presStyleIdx="5" presStyleCnt="6"/>
      <dgm:spPr/>
      <dgm:t>
        <a:bodyPr/>
        <a:lstStyle/>
        <a:p>
          <a:endParaRPr lang="es-CL"/>
        </a:p>
      </dgm:t>
    </dgm:pt>
    <dgm:pt modelId="{1D440DA9-F103-4A2F-A9C3-8669EF38B686}" type="pres">
      <dgm:prSet presAssocID="{8A741EB3-0AA2-4849-A863-84F0E3EE18FA}" presName="root2" presStyleCnt="0"/>
      <dgm:spPr/>
    </dgm:pt>
    <dgm:pt modelId="{149DB638-C6FA-4F01-9255-967B49ACA713}" type="pres">
      <dgm:prSet presAssocID="{8A741EB3-0AA2-4849-A863-84F0E3EE18FA}" presName="LevelTwoTextNode" presStyleLbl="node4" presStyleIdx="5" presStyleCnt="6" custScaleX="156449" custLinFactNeighborX="2675" custLinFactNeighborY="7474">
        <dgm:presLayoutVars>
          <dgm:chPref val="3"/>
        </dgm:presLayoutVars>
      </dgm:prSet>
      <dgm:spPr/>
      <dgm:t>
        <a:bodyPr/>
        <a:lstStyle/>
        <a:p>
          <a:endParaRPr lang="es-CL"/>
        </a:p>
      </dgm:t>
    </dgm:pt>
    <dgm:pt modelId="{CDF77819-8A32-4C86-B5AE-A67F185A850C}" type="pres">
      <dgm:prSet presAssocID="{8A741EB3-0AA2-4849-A863-84F0E3EE18FA}" presName="level3hierChild" presStyleCnt="0"/>
      <dgm:spPr/>
    </dgm:pt>
  </dgm:ptLst>
  <dgm:cxnLst>
    <dgm:cxn modelId="{C0F10402-EB01-41E2-898D-8BFC116D2754}" type="presOf" srcId="{028ED938-7737-489F-A6C9-BE5762731D58}" destId="{E890CAD9-A85E-424F-A706-1E34C4F875BD}" srcOrd="0" destOrd="0" presId="urn:microsoft.com/office/officeart/2005/8/layout/hierarchy2"/>
    <dgm:cxn modelId="{6DF7EA41-DF39-4559-BFD5-1DE778FD4B61}" srcId="{31A852CD-138C-4C4B-BD92-7C524FF07D7E}" destId="{4AAF639A-6DB5-4149-8E65-655F58948F15}" srcOrd="0" destOrd="0" parTransId="{5D0D9AED-D9F7-4D62-AE57-6F27E0E58429}" sibTransId="{2719A7A5-7606-497B-9B24-25120C90E5E5}"/>
    <dgm:cxn modelId="{31233C6B-66A0-4C1D-BFE8-B554B17F136C}" srcId="{5C92C50B-E386-4796-B485-F802B23DC70F}" destId="{028ED938-7737-489F-A6C9-BE5762731D58}" srcOrd="0" destOrd="0" parTransId="{E5857501-0A85-406A-ABCB-AA1737BFBF30}" sibTransId="{4B877057-7FAF-4BFA-9990-1A2A329D7CD9}"/>
    <dgm:cxn modelId="{B6E729CF-79ED-4C0C-9CAB-6E79E4232A41}" type="presOf" srcId="{F029224E-9858-44C9-8C5A-A31F2C730621}" destId="{D009F4D3-241D-4718-938A-8F50E7050407}" srcOrd="0" destOrd="0" presId="urn:microsoft.com/office/officeart/2005/8/layout/hierarchy2"/>
    <dgm:cxn modelId="{F026F79A-DA09-42B3-A560-96AABD9799CD}" type="presOf" srcId="{426D5F1C-EDAC-4E48-AA7B-C2FDA5900B2C}" destId="{23330A3E-A0B4-4F95-81CA-431FB439216A}" srcOrd="0" destOrd="0" presId="urn:microsoft.com/office/officeart/2005/8/layout/hierarchy2"/>
    <dgm:cxn modelId="{57D76DD8-3364-4EFF-9340-76DC9B62F45F}" type="presOf" srcId="{24DC901E-EB7C-4DA5-9FD9-FB5871523ECC}" destId="{573CBF93-A803-437F-8D33-523560FB0C30}" srcOrd="0" destOrd="0" presId="urn:microsoft.com/office/officeart/2005/8/layout/hierarchy2"/>
    <dgm:cxn modelId="{EB00939B-1CEE-480C-8FF2-A4691E8B0588}" type="presOf" srcId="{B232FFEE-C8FA-4523-AB63-B0FA59CE3FC8}" destId="{E739AC2B-EFDE-40B4-9B8B-585365EF5B9E}" srcOrd="0" destOrd="0" presId="urn:microsoft.com/office/officeart/2005/8/layout/hierarchy2"/>
    <dgm:cxn modelId="{4E610B67-4448-4BDA-A9BB-AF80414CF368}" srcId="{B232FFEE-C8FA-4523-AB63-B0FA59CE3FC8}" destId="{6B76450A-6C96-499B-8587-F0C649E52DF5}" srcOrd="0" destOrd="0" parTransId="{4365A173-D295-4271-853B-FEE6E6FB56B4}" sibTransId="{D94FFAAD-3BB8-4543-81D8-4094EDB27BC8}"/>
    <dgm:cxn modelId="{9145BC7A-DA16-4D35-9459-D92CED121DA8}" type="presOf" srcId="{DD06B545-9105-40DC-8651-8B43E21A7C0A}" destId="{A33ABFD3-26FA-4DAD-AFF5-1BD461FD1934}" srcOrd="1" destOrd="0" presId="urn:microsoft.com/office/officeart/2005/8/layout/hierarchy2"/>
    <dgm:cxn modelId="{4193D39F-3EAE-40E7-9774-28AEDFB5B808}" type="presOf" srcId="{375CDD03-8905-49EF-84D6-30BEBB646BFE}" destId="{0633A059-91D9-4523-ABFD-FBF806287ABE}" srcOrd="1" destOrd="0" presId="urn:microsoft.com/office/officeart/2005/8/layout/hierarchy2"/>
    <dgm:cxn modelId="{ACFA2042-2A71-4A07-BA20-DF2E7C74FF5D}" type="presOf" srcId="{77814364-D55A-4136-9C4C-544F8ABCEA80}" destId="{4890A784-4C5F-4A12-9882-AFF26E3F43D8}" srcOrd="0" destOrd="0" presId="urn:microsoft.com/office/officeart/2005/8/layout/hierarchy2"/>
    <dgm:cxn modelId="{A3415F5F-2C6E-43B1-9D6C-293967F484B8}" srcId="{5C92C50B-E386-4796-B485-F802B23DC70F}" destId="{F029224E-9858-44C9-8C5A-A31F2C730621}" srcOrd="2" destOrd="0" parTransId="{375CDD03-8905-49EF-84D6-30BEBB646BFE}" sibTransId="{09C28F5C-C13A-402C-9411-BEAEFDE41A65}"/>
    <dgm:cxn modelId="{E5B8DC36-5E4F-425F-8B57-6E2EC661C722}" type="presOf" srcId="{E5857501-0A85-406A-ABCB-AA1737BFBF30}" destId="{C3921C4A-F898-4822-9586-0F46D14DB4CA}" srcOrd="1" destOrd="0" presId="urn:microsoft.com/office/officeart/2005/8/layout/hierarchy2"/>
    <dgm:cxn modelId="{18E1C6B7-34B9-4AAC-8CAA-620A164B1C92}" type="presOf" srcId="{31A852CD-138C-4C4B-BD92-7C524FF07D7E}" destId="{930D6D9B-9978-4ECF-B509-8D6B6BDAE11F}" srcOrd="0" destOrd="0" presId="urn:microsoft.com/office/officeart/2005/8/layout/hierarchy2"/>
    <dgm:cxn modelId="{7B6EC573-5FAB-4C04-B8BE-0CF854FC5AE1}" type="presOf" srcId="{6B76450A-6C96-499B-8587-F0C649E52DF5}" destId="{D7B57696-C0C6-4E48-938E-8E15E73AEDD1}" srcOrd="0" destOrd="0" presId="urn:microsoft.com/office/officeart/2005/8/layout/hierarchy2"/>
    <dgm:cxn modelId="{19F33833-3D04-4AE0-BF50-0F02BCAB8BDD}" srcId="{6B76450A-6C96-499B-8587-F0C649E52DF5}" destId="{B35A16C9-941B-44A5-A28E-B7633A30468F}" srcOrd="1" destOrd="0" parTransId="{4DBC67BF-0ACF-41FB-B06D-1653CBF89076}" sibTransId="{E084134A-AC06-47DA-AA2E-6B4A939DE99B}"/>
    <dgm:cxn modelId="{7C495867-9A60-4A1F-A751-F243608CB4F1}" srcId="{6B76450A-6C96-499B-8587-F0C649E52DF5}" destId="{F55488E5-029F-4CB9-8ACD-2433A1C385B3}" srcOrd="0" destOrd="0" parTransId="{DD06B545-9105-40DC-8651-8B43E21A7C0A}" sibTransId="{0AA949DD-4462-4BC2-B557-2C9629373FBA}"/>
    <dgm:cxn modelId="{3013C5C6-0DD8-4A3E-BE61-CF048DF212F5}" type="presOf" srcId="{4AAF639A-6DB5-4149-8E65-655F58948F15}" destId="{9AED6197-3751-4F72-BA7E-66D2DC0F5E52}" srcOrd="0" destOrd="0" presId="urn:microsoft.com/office/officeart/2005/8/layout/hierarchy2"/>
    <dgm:cxn modelId="{544CCEBF-152F-4D78-B408-97EA755F77C5}" type="presOf" srcId="{A0A4392C-256B-461C-B595-CB26BC717D57}" destId="{37019CCB-764D-448C-A79F-33EE2A475B4E}" srcOrd="1" destOrd="0" presId="urn:microsoft.com/office/officeart/2005/8/layout/hierarchy2"/>
    <dgm:cxn modelId="{5E47F5CD-99A3-44BA-A689-44D51B6373B8}" type="presOf" srcId="{F55488E5-029F-4CB9-8ACD-2433A1C385B3}" destId="{3FD4B8BE-180E-4900-A2F5-DA8307F1DB79}" srcOrd="0" destOrd="0" presId="urn:microsoft.com/office/officeart/2005/8/layout/hierarchy2"/>
    <dgm:cxn modelId="{1B4CBF9D-0111-40AF-89CF-EA518CBB707D}" srcId="{F55488E5-029F-4CB9-8ACD-2433A1C385B3}" destId="{5C92C50B-E386-4796-B485-F802B23DC70F}" srcOrd="0" destOrd="0" parTransId="{0CA842F3-3884-41C6-AC7F-4C7A13583E43}" sibTransId="{AAA5AD70-F56E-47A4-B2D5-C4755AFFCF49}"/>
    <dgm:cxn modelId="{4B537A1C-CF73-4079-A7E3-68ACE7BB4E0E}" srcId="{B35A16C9-941B-44A5-A28E-B7633A30468F}" destId="{9C872CC4-855C-45C4-AC7D-06056B08B6F5}" srcOrd="0" destOrd="0" parTransId="{A0A4392C-256B-461C-B595-CB26BC717D57}" sibTransId="{9B1040C7-C448-48A7-BA74-20D7E026FFE5}"/>
    <dgm:cxn modelId="{3D705DE0-9855-4195-94A3-25E4C4261FD3}" srcId="{5C92C50B-E386-4796-B485-F802B23DC70F}" destId="{6987BBBD-1940-49FF-B0D2-921B77090B0F}" srcOrd="3" destOrd="0" parTransId="{426D5F1C-EDAC-4E48-AA7B-C2FDA5900B2C}" sibTransId="{89A3C461-DD48-46BA-868A-E1FD81B3C90C}"/>
    <dgm:cxn modelId="{99545548-38E1-445C-936A-CB0BA8A51C42}" type="presOf" srcId="{4DBC67BF-0ACF-41FB-B06D-1653CBF89076}" destId="{D9450239-7C95-4A30-96CE-99C2146B9DC2}" srcOrd="0" destOrd="0" presId="urn:microsoft.com/office/officeart/2005/8/layout/hierarchy2"/>
    <dgm:cxn modelId="{E2DE0AC1-A4DB-4BDE-A787-9BF7A1C84160}" type="presOf" srcId="{B0BEA5E6-8817-40A9-9CB8-73AEE346C9FA}" destId="{EE932ED7-CB38-488B-9EF5-0012CEE5BE8C}" srcOrd="1" destOrd="0" presId="urn:microsoft.com/office/officeart/2005/8/layout/hierarchy2"/>
    <dgm:cxn modelId="{3F47DB6B-E4B4-43A0-BBDD-09082BA2C795}" type="presOf" srcId="{0CA842F3-3884-41C6-AC7F-4C7A13583E43}" destId="{D493CB78-5526-40FF-9904-58BF5B0A805C}" srcOrd="0" destOrd="0" presId="urn:microsoft.com/office/officeart/2005/8/layout/hierarchy2"/>
    <dgm:cxn modelId="{3F79B83C-7264-4CC2-901F-18A6A8A02864}" type="presOf" srcId="{B0BEA5E6-8817-40A9-9CB8-73AEE346C9FA}" destId="{8FB9A848-D3C0-4573-B23E-0A70CC85470D}" srcOrd="0" destOrd="0" presId="urn:microsoft.com/office/officeart/2005/8/layout/hierarchy2"/>
    <dgm:cxn modelId="{839D9D19-D5B6-4FF8-85AB-672AE76F0F52}" type="presOf" srcId="{0CA842F3-3884-41C6-AC7F-4C7A13583E43}" destId="{C33B95CD-96E8-4694-ABC4-A85CAF8C43A8}" srcOrd="1" destOrd="0" presId="urn:microsoft.com/office/officeart/2005/8/layout/hierarchy2"/>
    <dgm:cxn modelId="{4FB83B2C-37CD-4B49-BA43-6E5146979A1C}" type="presOf" srcId="{24DC901E-EB7C-4DA5-9FD9-FB5871523ECC}" destId="{B898E4E2-CADA-4928-80A2-1ED4E54E477B}" srcOrd="1" destOrd="0" presId="urn:microsoft.com/office/officeart/2005/8/layout/hierarchy2"/>
    <dgm:cxn modelId="{806C3F3A-AD8F-4EA0-8245-861BD4C8DBAD}" type="presOf" srcId="{A0A4392C-256B-461C-B595-CB26BC717D57}" destId="{C3C57082-F0ED-47AC-9462-83B5DF7DAE6B}" srcOrd="0" destOrd="0" presId="urn:microsoft.com/office/officeart/2005/8/layout/hierarchy2"/>
    <dgm:cxn modelId="{7413B066-302E-4115-94C6-A20FE3ABCF88}" srcId="{5C92C50B-E386-4796-B485-F802B23DC70F}" destId="{F7321D62-2E72-4B96-B03F-1FBF0A2FB6FC}" srcOrd="1" destOrd="0" parTransId="{77814364-D55A-4136-9C4C-544F8ABCEA80}" sibTransId="{36FE60D0-F835-4844-8E4C-4CCD4D373FB8}"/>
    <dgm:cxn modelId="{87067383-7F6A-4C6A-9EA5-900A3931783C}" type="presOf" srcId="{E5857501-0A85-406A-ABCB-AA1737BFBF30}" destId="{1CB82DC8-EB70-4C36-93B5-ABC49745C882}" srcOrd="0" destOrd="0" presId="urn:microsoft.com/office/officeart/2005/8/layout/hierarchy2"/>
    <dgm:cxn modelId="{A466B799-6190-447D-8F11-7D2205AAEEF2}" type="presOf" srcId="{77814364-D55A-4136-9C4C-544F8ABCEA80}" destId="{AB66F2DB-C674-4319-B6CF-56EF044686D7}" srcOrd="1" destOrd="0" presId="urn:microsoft.com/office/officeart/2005/8/layout/hierarchy2"/>
    <dgm:cxn modelId="{32959F5F-2ABE-4DD3-ACB6-2D44277E5169}" type="presOf" srcId="{5C92C50B-E386-4796-B485-F802B23DC70F}" destId="{D554F1AB-97FF-4758-A0C8-2E59024A49F3}" srcOrd="0" destOrd="0" presId="urn:microsoft.com/office/officeart/2005/8/layout/hierarchy2"/>
    <dgm:cxn modelId="{BE41ADC5-069D-4080-87AC-81DA13DA37EF}" type="presOf" srcId="{5D0D9AED-D9F7-4D62-AE57-6F27E0E58429}" destId="{BE04819F-B898-435D-8382-CA26272773EE}" srcOrd="0" destOrd="0" presId="urn:microsoft.com/office/officeart/2005/8/layout/hierarchy2"/>
    <dgm:cxn modelId="{DEC380D8-2EB3-46F5-8588-83D0600793A8}" type="presOf" srcId="{F7321D62-2E72-4B96-B03F-1FBF0A2FB6FC}" destId="{6C6EBCA0-77A1-4F3F-9265-D6AEABCA5B44}" srcOrd="0" destOrd="0" presId="urn:microsoft.com/office/officeart/2005/8/layout/hierarchy2"/>
    <dgm:cxn modelId="{E5AC5EFA-71D6-4748-A719-88106D1BF7D4}" type="presOf" srcId="{5D0D9AED-D9F7-4D62-AE57-6F27E0E58429}" destId="{F82B0C7F-9D16-45D4-8F52-F1F1783FE278}" srcOrd="1" destOrd="0" presId="urn:microsoft.com/office/officeart/2005/8/layout/hierarchy2"/>
    <dgm:cxn modelId="{1701AF14-D18B-40BA-8E1B-495338E47612}" type="presOf" srcId="{426D5F1C-EDAC-4E48-AA7B-C2FDA5900B2C}" destId="{C9239421-077B-4F60-A3BC-376A81E1F4EB}" srcOrd="1" destOrd="0" presId="urn:microsoft.com/office/officeart/2005/8/layout/hierarchy2"/>
    <dgm:cxn modelId="{EE9A08BB-A70E-4D87-A2A6-315522BDF5F8}" srcId="{9C872CC4-855C-45C4-AC7D-06056B08B6F5}" destId="{8A741EB3-0AA2-4849-A863-84F0E3EE18FA}" srcOrd="0" destOrd="0" parTransId="{24DC901E-EB7C-4DA5-9FD9-FB5871523ECC}" sibTransId="{78F3CFB7-1351-48C6-A2D0-1BCCAD0B08D7}"/>
    <dgm:cxn modelId="{1A7F166C-B85A-4492-B6C5-639679B4F0A1}" type="presOf" srcId="{6987BBBD-1940-49FF-B0D2-921B77090B0F}" destId="{764593FA-98CC-4896-BE05-1FB41BDDEA41}" srcOrd="0" destOrd="0" presId="urn:microsoft.com/office/officeart/2005/8/layout/hierarchy2"/>
    <dgm:cxn modelId="{78CAA005-63DB-4762-A970-22C8E86B1E3F}" type="presOf" srcId="{9C872CC4-855C-45C4-AC7D-06056B08B6F5}" destId="{B595F9B0-C83B-4F3A-95B5-6494D95A5C5D}" srcOrd="0" destOrd="0" presId="urn:microsoft.com/office/officeart/2005/8/layout/hierarchy2"/>
    <dgm:cxn modelId="{4BEA974F-F196-4144-95FE-8A34B62951DD}" type="presOf" srcId="{DD06B545-9105-40DC-8651-8B43E21A7C0A}" destId="{272DA985-EDE3-4045-8135-566B8DE25E36}" srcOrd="0" destOrd="0" presId="urn:microsoft.com/office/officeart/2005/8/layout/hierarchy2"/>
    <dgm:cxn modelId="{B43F4157-0C00-4020-8910-650B9A46AB11}" type="presOf" srcId="{8A741EB3-0AA2-4849-A863-84F0E3EE18FA}" destId="{149DB638-C6FA-4F01-9255-967B49ACA713}" srcOrd="0" destOrd="0" presId="urn:microsoft.com/office/officeart/2005/8/layout/hierarchy2"/>
    <dgm:cxn modelId="{83F08B8C-0EF2-4970-96A4-5D9D0E54043A}" srcId="{F55488E5-029F-4CB9-8ACD-2433A1C385B3}" destId="{31A852CD-138C-4C4B-BD92-7C524FF07D7E}" srcOrd="1" destOrd="0" parTransId="{B0BEA5E6-8817-40A9-9CB8-73AEE346C9FA}" sibTransId="{B1CBF210-6901-46E5-B838-DBACF44D649F}"/>
    <dgm:cxn modelId="{2F1BCA76-9B6C-42A9-BC70-D2651254695C}" type="presOf" srcId="{375CDD03-8905-49EF-84D6-30BEBB646BFE}" destId="{4A1098E7-4E3A-4465-88A1-EEFA1F803E3D}" srcOrd="0" destOrd="0" presId="urn:microsoft.com/office/officeart/2005/8/layout/hierarchy2"/>
    <dgm:cxn modelId="{0E7D7387-38CC-4AB1-A3D3-CEDF58954FB4}" type="presOf" srcId="{4DBC67BF-0ACF-41FB-B06D-1653CBF89076}" destId="{843C2620-E42C-4E9F-9CC5-5FF41B13408B}" srcOrd="1" destOrd="0" presId="urn:microsoft.com/office/officeart/2005/8/layout/hierarchy2"/>
    <dgm:cxn modelId="{2774C5BA-CB48-4038-8075-09C93DC635EE}" type="presOf" srcId="{B35A16C9-941B-44A5-A28E-B7633A30468F}" destId="{7CBF4AA7-B99C-4537-890B-DA5F07CECB6C}" srcOrd="0" destOrd="0" presId="urn:microsoft.com/office/officeart/2005/8/layout/hierarchy2"/>
    <dgm:cxn modelId="{26EF1D21-20E9-42A3-A59E-D63DB015946C}" type="presParOf" srcId="{E739AC2B-EFDE-40B4-9B8B-585365EF5B9E}" destId="{1D437966-5027-43AC-8B51-EDD98EFB0928}" srcOrd="0" destOrd="0" presId="urn:microsoft.com/office/officeart/2005/8/layout/hierarchy2"/>
    <dgm:cxn modelId="{4D9C7CEE-8577-4E6E-84DE-7D48CD1A584D}" type="presParOf" srcId="{1D437966-5027-43AC-8B51-EDD98EFB0928}" destId="{D7B57696-C0C6-4E48-938E-8E15E73AEDD1}" srcOrd="0" destOrd="0" presId="urn:microsoft.com/office/officeart/2005/8/layout/hierarchy2"/>
    <dgm:cxn modelId="{5DCFA504-F6EC-4421-9E69-F1CC58A8E224}" type="presParOf" srcId="{1D437966-5027-43AC-8B51-EDD98EFB0928}" destId="{29E0232E-CF78-4907-9A95-7BF1BE903DAE}" srcOrd="1" destOrd="0" presId="urn:microsoft.com/office/officeart/2005/8/layout/hierarchy2"/>
    <dgm:cxn modelId="{9E69DC2B-E9EF-4136-9E6A-35A3B02BE41B}" type="presParOf" srcId="{29E0232E-CF78-4907-9A95-7BF1BE903DAE}" destId="{272DA985-EDE3-4045-8135-566B8DE25E36}" srcOrd="0" destOrd="0" presId="urn:microsoft.com/office/officeart/2005/8/layout/hierarchy2"/>
    <dgm:cxn modelId="{35F95CCF-5690-46AD-875C-41A3AB1214A0}" type="presParOf" srcId="{272DA985-EDE3-4045-8135-566B8DE25E36}" destId="{A33ABFD3-26FA-4DAD-AFF5-1BD461FD1934}" srcOrd="0" destOrd="0" presId="urn:microsoft.com/office/officeart/2005/8/layout/hierarchy2"/>
    <dgm:cxn modelId="{7F94D4D3-BADD-4C56-ABD9-5279AB64A985}" type="presParOf" srcId="{29E0232E-CF78-4907-9A95-7BF1BE903DAE}" destId="{6678129B-5D61-437F-BF5E-05447E03F381}" srcOrd="1" destOrd="0" presId="urn:microsoft.com/office/officeart/2005/8/layout/hierarchy2"/>
    <dgm:cxn modelId="{1E1C9EE0-E4D4-4624-A10F-0D4C742B2166}" type="presParOf" srcId="{6678129B-5D61-437F-BF5E-05447E03F381}" destId="{3FD4B8BE-180E-4900-A2F5-DA8307F1DB79}" srcOrd="0" destOrd="0" presId="urn:microsoft.com/office/officeart/2005/8/layout/hierarchy2"/>
    <dgm:cxn modelId="{E5763497-9D4F-46D9-A1E2-915A6D8DC38A}" type="presParOf" srcId="{6678129B-5D61-437F-BF5E-05447E03F381}" destId="{01FBAA73-2BFB-4BAB-A4B3-EED9D4B21FA3}" srcOrd="1" destOrd="0" presId="urn:microsoft.com/office/officeart/2005/8/layout/hierarchy2"/>
    <dgm:cxn modelId="{86DD3DA5-5295-4A1F-91DD-DFD8DAC80A60}" type="presParOf" srcId="{01FBAA73-2BFB-4BAB-A4B3-EED9D4B21FA3}" destId="{D493CB78-5526-40FF-9904-58BF5B0A805C}" srcOrd="0" destOrd="0" presId="urn:microsoft.com/office/officeart/2005/8/layout/hierarchy2"/>
    <dgm:cxn modelId="{FC504928-0980-4D19-8665-55EB3954DEBC}" type="presParOf" srcId="{D493CB78-5526-40FF-9904-58BF5B0A805C}" destId="{C33B95CD-96E8-4694-ABC4-A85CAF8C43A8}" srcOrd="0" destOrd="0" presId="urn:microsoft.com/office/officeart/2005/8/layout/hierarchy2"/>
    <dgm:cxn modelId="{FCBE725F-0855-45D0-A90F-66DB74610C79}" type="presParOf" srcId="{01FBAA73-2BFB-4BAB-A4B3-EED9D4B21FA3}" destId="{D57F3D7D-852D-4D52-B5E4-A2ECA1ECD596}" srcOrd="1" destOrd="0" presId="urn:microsoft.com/office/officeart/2005/8/layout/hierarchy2"/>
    <dgm:cxn modelId="{EBB58F0F-02FE-43E8-A049-39EE3D1B1A06}" type="presParOf" srcId="{D57F3D7D-852D-4D52-B5E4-A2ECA1ECD596}" destId="{D554F1AB-97FF-4758-A0C8-2E59024A49F3}" srcOrd="0" destOrd="0" presId="urn:microsoft.com/office/officeart/2005/8/layout/hierarchy2"/>
    <dgm:cxn modelId="{AE500FC2-2295-438F-840B-70C62FD7D88E}" type="presParOf" srcId="{D57F3D7D-852D-4D52-B5E4-A2ECA1ECD596}" destId="{37207FA4-30BE-4E42-8272-4F9275F1EB3E}" srcOrd="1" destOrd="0" presId="urn:microsoft.com/office/officeart/2005/8/layout/hierarchy2"/>
    <dgm:cxn modelId="{E1626EC5-6F68-405C-A161-BF8D8857D4B1}" type="presParOf" srcId="{37207FA4-30BE-4E42-8272-4F9275F1EB3E}" destId="{1CB82DC8-EB70-4C36-93B5-ABC49745C882}" srcOrd="0" destOrd="0" presId="urn:microsoft.com/office/officeart/2005/8/layout/hierarchy2"/>
    <dgm:cxn modelId="{101DE948-8F5F-4AE8-9F21-7AC133EF8238}" type="presParOf" srcId="{1CB82DC8-EB70-4C36-93B5-ABC49745C882}" destId="{C3921C4A-F898-4822-9586-0F46D14DB4CA}" srcOrd="0" destOrd="0" presId="urn:microsoft.com/office/officeart/2005/8/layout/hierarchy2"/>
    <dgm:cxn modelId="{74D8F729-1FF4-4BB8-8F8C-8BB39E69F324}" type="presParOf" srcId="{37207FA4-30BE-4E42-8272-4F9275F1EB3E}" destId="{47FDBE18-C35C-459F-B9DA-71947FF6B7FE}" srcOrd="1" destOrd="0" presId="urn:microsoft.com/office/officeart/2005/8/layout/hierarchy2"/>
    <dgm:cxn modelId="{05821D51-5EC0-4487-B946-FB512D0F297F}" type="presParOf" srcId="{47FDBE18-C35C-459F-B9DA-71947FF6B7FE}" destId="{E890CAD9-A85E-424F-A706-1E34C4F875BD}" srcOrd="0" destOrd="0" presId="urn:microsoft.com/office/officeart/2005/8/layout/hierarchy2"/>
    <dgm:cxn modelId="{B7986FA2-04AF-4FA7-BB21-400ED3B874E0}" type="presParOf" srcId="{47FDBE18-C35C-459F-B9DA-71947FF6B7FE}" destId="{E81D3930-18DD-48C4-9FBF-EC231FF37045}" srcOrd="1" destOrd="0" presId="urn:microsoft.com/office/officeart/2005/8/layout/hierarchy2"/>
    <dgm:cxn modelId="{CA1279C0-DABE-423E-99A5-55997B0FFCD8}" type="presParOf" srcId="{37207FA4-30BE-4E42-8272-4F9275F1EB3E}" destId="{4890A784-4C5F-4A12-9882-AFF26E3F43D8}" srcOrd="2" destOrd="0" presId="urn:microsoft.com/office/officeart/2005/8/layout/hierarchy2"/>
    <dgm:cxn modelId="{81182F7A-DFDD-4FB1-B491-425F1E9979C5}" type="presParOf" srcId="{4890A784-4C5F-4A12-9882-AFF26E3F43D8}" destId="{AB66F2DB-C674-4319-B6CF-56EF044686D7}" srcOrd="0" destOrd="0" presId="urn:microsoft.com/office/officeart/2005/8/layout/hierarchy2"/>
    <dgm:cxn modelId="{6302A11A-B32D-47E4-8050-049104C766DD}" type="presParOf" srcId="{37207FA4-30BE-4E42-8272-4F9275F1EB3E}" destId="{AFED53B9-35C3-4B62-B010-88F1EB4FCB9F}" srcOrd="3" destOrd="0" presId="urn:microsoft.com/office/officeart/2005/8/layout/hierarchy2"/>
    <dgm:cxn modelId="{FEC357FF-0484-4D63-9669-8B9590AD548D}" type="presParOf" srcId="{AFED53B9-35C3-4B62-B010-88F1EB4FCB9F}" destId="{6C6EBCA0-77A1-4F3F-9265-D6AEABCA5B44}" srcOrd="0" destOrd="0" presId="urn:microsoft.com/office/officeart/2005/8/layout/hierarchy2"/>
    <dgm:cxn modelId="{57F4CDCF-6CFD-4983-A066-89D6FB44289B}" type="presParOf" srcId="{AFED53B9-35C3-4B62-B010-88F1EB4FCB9F}" destId="{C0D301C1-0B19-4157-A64B-5CBE6310A438}" srcOrd="1" destOrd="0" presId="urn:microsoft.com/office/officeart/2005/8/layout/hierarchy2"/>
    <dgm:cxn modelId="{7D3DE57A-0538-4E72-9A6D-37D5C8489145}" type="presParOf" srcId="{37207FA4-30BE-4E42-8272-4F9275F1EB3E}" destId="{4A1098E7-4E3A-4465-88A1-EEFA1F803E3D}" srcOrd="4" destOrd="0" presId="urn:microsoft.com/office/officeart/2005/8/layout/hierarchy2"/>
    <dgm:cxn modelId="{B612E8D9-4C8E-4571-8811-56DEAA390509}" type="presParOf" srcId="{4A1098E7-4E3A-4465-88A1-EEFA1F803E3D}" destId="{0633A059-91D9-4523-ABFD-FBF806287ABE}" srcOrd="0" destOrd="0" presId="urn:microsoft.com/office/officeart/2005/8/layout/hierarchy2"/>
    <dgm:cxn modelId="{7573A021-6E07-4D29-94C8-529660DB6EFA}" type="presParOf" srcId="{37207FA4-30BE-4E42-8272-4F9275F1EB3E}" destId="{E75F1901-D5EE-46D4-8DF0-B8309B8DCF00}" srcOrd="5" destOrd="0" presId="urn:microsoft.com/office/officeart/2005/8/layout/hierarchy2"/>
    <dgm:cxn modelId="{0CB02A3C-B942-4821-ACD0-B65B0F4D18A8}" type="presParOf" srcId="{E75F1901-D5EE-46D4-8DF0-B8309B8DCF00}" destId="{D009F4D3-241D-4718-938A-8F50E7050407}" srcOrd="0" destOrd="0" presId="urn:microsoft.com/office/officeart/2005/8/layout/hierarchy2"/>
    <dgm:cxn modelId="{1926B2B7-F5B2-47FD-BCAF-9279C0FE133A}" type="presParOf" srcId="{E75F1901-D5EE-46D4-8DF0-B8309B8DCF00}" destId="{0EF5C463-768E-4DDC-9A07-FB7D0E228AC6}" srcOrd="1" destOrd="0" presId="urn:microsoft.com/office/officeart/2005/8/layout/hierarchy2"/>
    <dgm:cxn modelId="{F742EBF5-EF14-409F-8719-9140757D76BD}" type="presParOf" srcId="{37207FA4-30BE-4E42-8272-4F9275F1EB3E}" destId="{23330A3E-A0B4-4F95-81CA-431FB439216A}" srcOrd="6" destOrd="0" presId="urn:microsoft.com/office/officeart/2005/8/layout/hierarchy2"/>
    <dgm:cxn modelId="{38FF891A-DDF2-46E1-BB30-B812E09318DD}" type="presParOf" srcId="{23330A3E-A0B4-4F95-81CA-431FB439216A}" destId="{C9239421-077B-4F60-A3BC-376A81E1F4EB}" srcOrd="0" destOrd="0" presId="urn:microsoft.com/office/officeart/2005/8/layout/hierarchy2"/>
    <dgm:cxn modelId="{F83885E0-739D-4F78-950A-5124441C3767}" type="presParOf" srcId="{37207FA4-30BE-4E42-8272-4F9275F1EB3E}" destId="{8D70476A-8F09-48EB-AF35-C3F8843E9BCD}" srcOrd="7" destOrd="0" presId="urn:microsoft.com/office/officeart/2005/8/layout/hierarchy2"/>
    <dgm:cxn modelId="{3074C597-20F0-4417-AD34-74669E330B0E}" type="presParOf" srcId="{8D70476A-8F09-48EB-AF35-C3F8843E9BCD}" destId="{764593FA-98CC-4896-BE05-1FB41BDDEA41}" srcOrd="0" destOrd="0" presId="urn:microsoft.com/office/officeart/2005/8/layout/hierarchy2"/>
    <dgm:cxn modelId="{3515507E-ED79-435C-924F-38C6167AD874}" type="presParOf" srcId="{8D70476A-8F09-48EB-AF35-C3F8843E9BCD}" destId="{6AB6A5AF-D774-48AA-BBCA-F16323D2273A}" srcOrd="1" destOrd="0" presId="urn:microsoft.com/office/officeart/2005/8/layout/hierarchy2"/>
    <dgm:cxn modelId="{31173538-0FC5-4C37-B178-100293D86DA3}" type="presParOf" srcId="{01FBAA73-2BFB-4BAB-A4B3-EED9D4B21FA3}" destId="{8FB9A848-D3C0-4573-B23E-0A70CC85470D}" srcOrd="2" destOrd="0" presId="urn:microsoft.com/office/officeart/2005/8/layout/hierarchy2"/>
    <dgm:cxn modelId="{F5C99B61-3BDC-4415-BCEC-8F24CCB20C57}" type="presParOf" srcId="{8FB9A848-D3C0-4573-B23E-0A70CC85470D}" destId="{EE932ED7-CB38-488B-9EF5-0012CEE5BE8C}" srcOrd="0" destOrd="0" presId="urn:microsoft.com/office/officeart/2005/8/layout/hierarchy2"/>
    <dgm:cxn modelId="{D56FAB44-C267-46AB-8128-F5C768CB9673}" type="presParOf" srcId="{01FBAA73-2BFB-4BAB-A4B3-EED9D4B21FA3}" destId="{1E4E6840-870B-46EF-B351-62DE1E8B367E}" srcOrd="3" destOrd="0" presId="urn:microsoft.com/office/officeart/2005/8/layout/hierarchy2"/>
    <dgm:cxn modelId="{A3F551CB-5CC8-435D-A78B-84E9A763B983}" type="presParOf" srcId="{1E4E6840-870B-46EF-B351-62DE1E8B367E}" destId="{930D6D9B-9978-4ECF-B509-8D6B6BDAE11F}" srcOrd="0" destOrd="0" presId="urn:microsoft.com/office/officeart/2005/8/layout/hierarchy2"/>
    <dgm:cxn modelId="{E8444E03-7046-4D1E-8546-F4E1EBAA9836}" type="presParOf" srcId="{1E4E6840-870B-46EF-B351-62DE1E8B367E}" destId="{4870A45B-30B3-48CD-9C58-EFF1969455DA}" srcOrd="1" destOrd="0" presId="urn:microsoft.com/office/officeart/2005/8/layout/hierarchy2"/>
    <dgm:cxn modelId="{B3758893-1EA0-41F6-A6F7-874C70ED3710}" type="presParOf" srcId="{4870A45B-30B3-48CD-9C58-EFF1969455DA}" destId="{BE04819F-B898-435D-8382-CA26272773EE}" srcOrd="0" destOrd="0" presId="urn:microsoft.com/office/officeart/2005/8/layout/hierarchy2"/>
    <dgm:cxn modelId="{17EA70FA-3C55-4CDB-9D54-34CBB3848568}" type="presParOf" srcId="{BE04819F-B898-435D-8382-CA26272773EE}" destId="{F82B0C7F-9D16-45D4-8F52-F1F1783FE278}" srcOrd="0" destOrd="0" presId="urn:microsoft.com/office/officeart/2005/8/layout/hierarchy2"/>
    <dgm:cxn modelId="{6034A869-D87A-42D1-A776-4E524452747E}" type="presParOf" srcId="{4870A45B-30B3-48CD-9C58-EFF1969455DA}" destId="{F4F3BDF1-5D85-4B87-93E1-0BE3A037ECB9}" srcOrd="1" destOrd="0" presId="urn:microsoft.com/office/officeart/2005/8/layout/hierarchy2"/>
    <dgm:cxn modelId="{2E437813-375E-4B5F-AD00-898FD143D55B}" type="presParOf" srcId="{F4F3BDF1-5D85-4B87-93E1-0BE3A037ECB9}" destId="{9AED6197-3751-4F72-BA7E-66D2DC0F5E52}" srcOrd="0" destOrd="0" presId="urn:microsoft.com/office/officeart/2005/8/layout/hierarchy2"/>
    <dgm:cxn modelId="{752684F0-5C4F-4894-8CF1-63C61DF8C595}" type="presParOf" srcId="{F4F3BDF1-5D85-4B87-93E1-0BE3A037ECB9}" destId="{2871CF3E-BFB3-4445-B8B9-4A2F1A854460}" srcOrd="1" destOrd="0" presId="urn:microsoft.com/office/officeart/2005/8/layout/hierarchy2"/>
    <dgm:cxn modelId="{26709A22-D0EB-4755-A146-A1A39216A8ED}" type="presParOf" srcId="{29E0232E-CF78-4907-9A95-7BF1BE903DAE}" destId="{D9450239-7C95-4A30-96CE-99C2146B9DC2}" srcOrd="2" destOrd="0" presId="urn:microsoft.com/office/officeart/2005/8/layout/hierarchy2"/>
    <dgm:cxn modelId="{25A9DD10-5A7C-4A9E-8C44-0199C84A0F7D}" type="presParOf" srcId="{D9450239-7C95-4A30-96CE-99C2146B9DC2}" destId="{843C2620-E42C-4E9F-9CC5-5FF41B13408B}" srcOrd="0" destOrd="0" presId="urn:microsoft.com/office/officeart/2005/8/layout/hierarchy2"/>
    <dgm:cxn modelId="{4316FE59-6E0E-42AB-B145-503B1285BB00}" type="presParOf" srcId="{29E0232E-CF78-4907-9A95-7BF1BE903DAE}" destId="{35D60E4F-56FB-4B18-8026-B5856AD231FD}" srcOrd="3" destOrd="0" presId="urn:microsoft.com/office/officeart/2005/8/layout/hierarchy2"/>
    <dgm:cxn modelId="{E1507A88-693F-4E61-A451-3D1D7C7887C2}" type="presParOf" srcId="{35D60E4F-56FB-4B18-8026-B5856AD231FD}" destId="{7CBF4AA7-B99C-4537-890B-DA5F07CECB6C}" srcOrd="0" destOrd="0" presId="urn:microsoft.com/office/officeart/2005/8/layout/hierarchy2"/>
    <dgm:cxn modelId="{1A0F4DD3-9F88-404B-8889-6521746AD7BD}" type="presParOf" srcId="{35D60E4F-56FB-4B18-8026-B5856AD231FD}" destId="{A7D192E8-8887-4CCC-9E53-8907FAA7D088}" srcOrd="1" destOrd="0" presId="urn:microsoft.com/office/officeart/2005/8/layout/hierarchy2"/>
    <dgm:cxn modelId="{3C286BDE-4C8A-4512-A66E-21B7C4AE8BBC}" type="presParOf" srcId="{A7D192E8-8887-4CCC-9E53-8907FAA7D088}" destId="{C3C57082-F0ED-47AC-9462-83B5DF7DAE6B}" srcOrd="0" destOrd="0" presId="urn:microsoft.com/office/officeart/2005/8/layout/hierarchy2"/>
    <dgm:cxn modelId="{45B01165-5A73-43AA-B420-F4F88D7C3062}" type="presParOf" srcId="{C3C57082-F0ED-47AC-9462-83B5DF7DAE6B}" destId="{37019CCB-764D-448C-A79F-33EE2A475B4E}" srcOrd="0" destOrd="0" presId="urn:microsoft.com/office/officeart/2005/8/layout/hierarchy2"/>
    <dgm:cxn modelId="{BF752F0B-FC79-400F-8564-44792106B211}" type="presParOf" srcId="{A7D192E8-8887-4CCC-9E53-8907FAA7D088}" destId="{AA01D23C-06E3-4FDA-B64E-0C56E7DE9268}" srcOrd="1" destOrd="0" presId="urn:microsoft.com/office/officeart/2005/8/layout/hierarchy2"/>
    <dgm:cxn modelId="{43DC1DB4-7895-4CFC-95BC-98D796F9E9A8}" type="presParOf" srcId="{AA01D23C-06E3-4FDA-B64E-0C56E7DE9268}" destId="{B595F9B0-C83B-4F3A-95B5-6494D95A5C5D}" srcOrd="0" destOrd="0" presId="urn:microsoft.com/office/officeart/2005/8/layout/hierarchy2"/>
    <dgm:cxn modelId="{1ACB7A0A-D336-4D89-BF00-97EE6D6EB120}" type="presParOf" srcId="{AA01D23C-06E3-4FDA-B64E-0C56E7DE9268}" destId="{10A64BD7-1C6F-491A-B84A-2174093CBBE4}" srcOrd="1" destOrd="0" presId="urn:microsoft.com/office/officeart/2005/8/layout/hierarchy2"/>
    <dgm:cxn modelId="{E60E7D66-EBF0-4502-9FAD-4AE815AF130A}" type="presParOf" srcId="{10A64BD7-1C6F-491A-B84A-2174093CBBE4}" destId="{573CBF93-A803-437F-8D33-523560FB0C30}" srcOrd="0" destOrd="0" presId="urn:microsoft.com/office/officeart/2005/8/layout/hierarchy2"/>
    <dgm:cxn modelId="{503CB911-D3D9-403D-AF1C-455A0D2789CB}" type="presParOf" srcId="{573CBF93-A803-437F-8D33-523560FB0C30}" destId="{B898E4E2-CADA-4928-80A2-1ED4E54E477B}" srcOrd="0" destOrd="0" presId="urn:microsoft.com/office/officeart/2005/8/layout/hierarchy2"/>
    <dgm:cxn modelId="{89EE48CD-ADB4-4DE2-9AC1-FFAD9B83B1DC}" type="presParOf" srcId="{10A64BD7-1C6F-491A-B84A-2174093CBBE4}" destId="{1D440DA9-F103-4A2F-A9C3-8669EF38B686}" srcOrd="1" destOrd="0" presId="urn:microsoft.com/office/officeart/2005/8/layout/hierarchy2"/>
    <dgm:cxn modelId="{30FBB096-52B0-42F0-BA48-F40A3EBABE20}" type="presParOf" srcId="{1D440DA9-F103-4A2F-A9C3-8669EF38B686}" destId="{149DB638-C6FA-4F01-9255-967B49ACA713}" srcOrd="0" destOrd="0" presId="urn:microsoft.com/office/officeart/2005/8/layout/hierarchy2"/>
    <dgm:cxn modelId="{DC0A75E8-1715-42A0-86E5-4512F4A08DF5}" type="presParOf" srcId="{1D440DA9-F103-4A2F-A9C3-8669EF38B686}" destId="{CDF77819-8A32-4C86-B5AE-A67F185A850C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C3FC232A-8769-478A-819E-3BA5B7969EF4}" type="doc">
      <dgm:prSet loTypeId="urn:microsoft.com/office/officeart/2005/8/layout/hierarchy1" loCatId="hierarchy" qsTypeId="urn:microsoft.com/office/officeart/2005/8/quickstyle/3d4" qsCatId="3D" csTypeId="urn:microsoft.com/office/officeart/2005/8/colors/accent1_2" csCatId="accent1" phldr="1"/>
      <dgm:spPr/>
      <dgm:t>
        <a:bodyPr/>
        <a:lstStyle/>
        <a:p>
          <a:endParaRPr lang="es-CL"/>
        </a:p>
      </dgm:t>
    </dgm:pt>
    <dgm:pt modelId="{1BE9709C-DF68-4E5D-95B8-D9DBAD099C14}">
      <dgm:prSet phldrT="[Texto]" custT="1"/>
      <dgm:spPr/>
      <dgm:t>
        <a:bodyPr/>
        <a:lstStyle/>
        <a:p>
          <a:pPr algn="ctr"/>
          <a:r>
            <a:rPr lang="es-CL" sz="1600" b="1" dirty="0" smtClean="0">
              <a:latin typeface="Calibri" panose="020F0502020204030204" pitchFamily="34" charset="0"/>
            </a:rPr>
            <a:t>COORDINADOR</a:t>
          </a:r>
        </a:p>
        <a:p>
          <a:pPr algn="ctr"/>
          <a:r>
            <a:rPr lang="es-CL" sz="1600" dirty="0" smtClean="0">
              <a:latin typeface="Calibri" panose="020F0502020204030204" pitchFamily="34" charset="0"/>
            </a:rPr>
            <a:t>Corporación autónoma de Derecho Público.</a:t>
          </a:r>
          <a:endParaRPr lang="es-CL" sz="1600" dirty="0">
            <a:latin typeface="Calibri" panose="020F0502020204030204" pitchFamily="34" charset="0"/>
          </a:endParaRPr>
        </a:p>
      </dgm:t>
    </dgm:pt>
    <dgm:pt modelId="{80933D91-DFC2-4A3C-B9AF-8BC71D15D9BE}" type="parTrans" cxnId="{5E62DA7C-3887-4C20-84CE-F7A4E6F07D75}">
      <dgm:prSet/>
      <dgm:spPr/>
      <dgm:t>
        <a:bodyPr/>
        <a:lstStyle/>
        <a:p>
          <a:pPr algn="ctr"/>
          <a:endParaRPr lang="es-CL" sz="1600">
            <a:latin typeface="Calibri" panose="020F0502020204030204" pitchFamily="34" charset="0"/>
          </a:endParaRPr>
        </a:p>
      </dgm:t>
    </dgm:pt>
    <dgm:pt modelId="{94EEA660-4664-4F85-A231-325EE280B064}" type="sibTrans" cxnId="{5E62DA7C-3887-4C20-84CE-F7A4E6F07D75}">
      <dgm:prSet/>
      <dgm:spPr/>
      <dgm:t>
        <a:bodyPr/>
        <a:lstStyle/>
        <a:p>
          <a:pPr algn="ctr"/>
          <a:endParaRPr lang="es-CL" sz="1600">
            <a:latin typeface="Calibri" panose="020F0502020204030204" pitchFamily="34" charset="0"/>
          </a:endParaRPr>
        </a:p>
      </dgm:t>
    </dgm:pt>
    <dgm:pt modelId="{49ACF5CC-F09D-4324-9003-2E4F1E41006E}">
      <dgm:prSet phldrT="[Texto]" custT="1"/>
      <dgm:spPr/>
      <dgm:t>
        <a:bodyPr/>
        <a:lstStyle/>
        <a:p>
          <a:pPr algn="ctr"/>
          <a:r>
            <a:rPr lang="es-CL" sz="1600" dirty="0" smtClean="0">
              <a:latin typeface="Calibri" panose="020F0502020204030204" pitchFamily="34" charset="0"/>
            </a:rPr>
            <a:t>No aplica la </a:t>
          </a:r>
        </a:p>
        <a:p>
          <a:pPr algn="ctr"/>
          <a:r>
            <a:rPr lang="es-CL" sz="1600" dirty="0" smtClean="0">
              <a:latin typeface="Calibri" panose="020F0502020204030204" pitchFamily="34" charset="0"/>
            </a:rPr>
            <a:t>Ley N° 20.393.</a:t>
          </a:r>
          <a:endParaRPr lang="es-CL" sz="1600" dirty="0">
            <a:latin typeface="Calibri" panose="020F0502020204030204" pitchFamily="34" charset="0"/>
          </a:endParaRPr>
        </a:p>
      </dgm:t>
    </dgm:pt>
    <dgm:pt modelId="{A83384F3-0999-4F3E-809A-359A71FC9A15}" type="parTrans" cxnId="{5711416A-434A-4B2F-8C84-CB8791FFCF9B}">
      <dgm:prSet/>
      <dgm:spPr/>
      <dgm:t>
        <a:bodyPr/>
        <a:lstStyle/>
        <a:p>
          <a:pPr algn="ctr"/>
          <a:endParaRPr lang="es-CL" sz="1600">
            <a:latin typeface="Calibri" panose="020F0502020204030204" pitchFamily="34" charset="0"/>
          </a:endParaRPr>
        </a:p>
      </dgm:t>
    </dgm:pt>
    <dgm:pt modelId="{0C0757BA-5D06-4E47-9F72-FAA62C68F3E2}" type="sibTrans" cxnId="{5711416A-434A-4B2F-8C84-CB8791FFCF9B}">
      <dgm:prSet/>
      <dgm:spPr/>
      <dgm:t>
        <a:bodyPr/>
        <a:lstStyle/>
        <a:p>
          <a:pPr algn="ctr"/>
          <a:endParaRPr lang="es-CL" sz="1600">
            <a:latin typeface="Calibri" panose="020F0502020204030204" pitchFamily="34" charset="0"/>
          </a:endParaRPr>
        </a:p>
      </dgm:t>
    </dgm:pt>
    <dgm:pt modelId="{42C7459C-475E-480B-BFFF-51E9B3105AF0}">
      <dgm:prSet phldrT="[Texto]" custT="1"/>
      <dgm:spPr/>
      <dgm:t>
        <a:bodyPr/>
        <a:lstStyle/>
        <a:p>
          <a:pPr algn="ctr"/>
          <a:r>
            <a:rPr lang="es-CL" sz="1600" dirty="0" smtClean="0">
              <a:latin typeface="Calibri" panose="020F0502020204030204" pitchFamily="34" charset="0"/>
            </a:rPr>
            <a:t>Responden quienes hubieren intervenido en el acto punible.</a:t>
          </a:r>
          <a:endParaRPr lang="es-CL" sz="1600" dirty="0">
            <a:latin typeface="Calibri" panose="020F0502020204030204" pitchFamily="34" charset="0"/>
          </a:endParaRPr>
        </a:p>
      </dgm:t>
    </dgm:pt>
    <dgm:pt modelId="{6E980F6A-C750-497A-A7D6-0F5E891EA6B1}" type="parTrans" cxnId="{740238C8-C63B-401B-8EA8-7C88CEE14CE3}">
      <dgm:prSet/>
      <dgm:spPr/>
      <dgm:t>
        <a:bodyPr/>
        <a:lstStyle/>
        <a:p>
          <a:pPr algn="ctr"/>
          <a:endParaRPr lang="es-CL" sz="1600">
            <a:latin typeface="Calibri" panose="020F0502020204030204" pitchFamily="34" charset="0"/>
          </a:endParaRPr>
        </a:p>
      </dgm:t>
    </dgm:pt>
    <dgm:pt modelId="{AF2B8FC8-9B66-4B09-A59B-222234289AB1}" type="sibTrans" cxnId="{740238C8-C63B-401B-8EA8-7C88CEE14CE3}">
      <dgm:prSet/>
      <dgm:spPr/>
      <dgm:t>
        <a:bodyPr/>
        <a:lstStyle/>
        <a:p>
          <a:pPr algn="ctr"/>
          <a:endParaRPr lang="es-CL" sz="1600">
            <a:latin typeface="Calibri" panose="020F0502020204030204" pitchFamily="34" charset="0"/>
          </a:endParaRPr>
        </a:p>
      </dgm:t>
    </dgm:pt>
    <dgm:pt modelId="{679AEAE1-DCCC-4DA5-A2CE-A283D3C449EF}">
      <dgm:prSet phldrT="[Texto]" custT="1"/>
      <dgm:spPr/>
      <dgm:t>
        <a:bodyPr/>
        <a:lstStyle/>
        <a:p>
          <a:pPr algn="just"/>
          <a:r>
            <a:rPr lang="es-CL" sz="1600" b="1" dirty="0" smtClean="0">
              <a:latin typeface="Calibri" panose="020F0502020204030204" pitchFamily="34" charset="0"/>
            </a:rPr>
            <a:t>Consejeros, Director Ejecutivo y Personal del </a:t>
          </a:r>
          <a:r>
            <a:rPr lang="es-CL" sz="1600" b="1" smtClean="0">
              <a:latin typeface="Calibri" panose="020F0502020204030204" pitchFamily="34" charset="0"/>
            </a:rPr>
            <a:t>Coordinador.</a:t>
          </a:r>
          <a:endParaRPr lang="es-CL" sz="1600" b="1" dirty="0">
            <a:latin typeface="Calibri" panose="020F0502020204030204" pitchFamily="34" charset="0"/>
          </a:endParaRPr>
        </a:p>
      </dgm:t>
    </dgm:pt>
    <dgm:pt modelId="{A810D6C0-19D5-4485-B48F-5E2E8279A0B7}" type="parTrans" cxnId="{87B10F6A-3B8D-449E-9112-180B8D7B1E34}">
      <dgm:prSet/>
      <dgm:spPr/>
      <dgm:t>
        <a:bodyPr/>
        <a:lstStyle/>
        <a:p>
          <a:pPr algn="ctr"/>
          <a:endParaRPr lang="es-CL" sz="1600">
            <a:latin typeface="Calibri" panose="020F0502020204030204" pitchFamily="34" charset="0"/>
          </a:endParaRPr>
        </a:p>
      </dgm:t>
    </dgm:pt>
    <dgm:pt modelId="{65F10013-BD68-4578-95CA-A680512A9009}" type="sibTrans" cxnId="{87B10F6A-3B8D-449E-9112-180B8D7B1E34}">
      <dgm:prSet/>
      <dgm:spPr/>
      <dgm:t>
        <a:bodyPr/>
        <a:lstStyle/>
        <a:p>
          <a:pPr algn="ctr"/>
          <a:endParaRPr lang="es-CL" sz="1600">
            <a:latin typeface="Calibri" panose="020F0502020204030204" pitchFamily="34" charset="0"/>
          </a:endParaRPr>
        </a:p>
      </dgm:t>
    </dgm:pt>
    <dgm:pt modelId="{2CEADCBC-F9D8-4C46-80C6-87EB9647AC82}">
      <dgm:prSet phldrT="[Texto]" custT="1"/>
      <dgm:spPr/>
      <dgm:t>
        <a:bodyPr/>
        <a:lstStyle/>
        <a:p>
          <a:pPr algn="ctr"/>
          <a:r>
            <a:rPr lang="es-CL" sz="1600" dirty="0" smtClean="0">
              <a:latin typeface="Calibri" panose="020F0502020204030204" pitchFamily="34" charset="0"/>
            </a:rPr>
            <a:t>Novedad: Extensión </a:t>
          </a:r>
          <a:r>
            <a:rPr lang="es-CL" sz="1600" dirty="0" smtClean="0">
              <a:latin typeface="Calibri" panose="020F0502020204030204" pitchFamily="34" charset="0"/>
            </a:rPr>
            <a:t>de la calificación de empleados públicos para efectos del art. 260° del C.P.</a:t>
          </a:r>
          <a:endParaRPr lang="es-CL" sz="1600" dirty="0">
            <a:latin typeface="Calibri" panose="020F0502020204030204" pitchFamily="34" charset="0"/>
          </a:endParaRPr>
        </a:p>
      </dgm:t>
    </dgm:pt>
    <dgm:pt modelId="{4760FC4A-B409-4B9B-BA94-6AD77187D999}" type="parTrans" cxnId="{D05C1F52-8359-46F8-AE4A-D0E6783E715E}">
      <dgm:prSet/>
      <dgm:spPr/>
      <dgm:t>
        <a:bodyPr/>
        <a:lstStyle/>
        <a:p>
          <a:pPr algn="ctr"/>
          <a:endParaRPr lang="es-CL" sz="1600">
            <a:latin typeface="Calibri" panose="020F0502020204030204" pitchFamily="34" charset="0"/>
          </a:endParaRPr>
        </a:p>
      </dgm:t>
    </dgm:pt>
    <dgm:pt modelId="{D4F2E8AC-0073-423C-8A97-F40BD2D59A0F}" type="sibTrans" cxnId="{D05C1F52-8359-46F8-AE4A-D0E6783E715E}">
      <dgm:prSet/>
      <dgm:spPr/>
      <dgm:t>
        <a:bodyPr/>
        <a:lstStyle/>
        <a:p>
          <a:pPr algn="ctr"/>
          <a:endParaRPr lang="es-CL" sz="1600">
            <a:latin typeface="Calibri" panose="020F0502020204030204" pitchFamily="34" charset="0"/>
          </a:endParaRPr>
        </a:p>
      </dgm:t>
    </dgm:pt>
    <dgm:pt modelId="{BF07C904-A095-482D-B837-47A4E5DF9F01}">
      <dgm:prSet phldrT="[Texto]" custT="1"/>
      <dgm:spPr/>
      <dgm:t>
        <a:bodyPr/>
        <a:lstStyle/>
        <a:p>
          <a:pPr algn="ctr"/>
          <a:r>
            <a:rPr lang="es-CL" sz="1600" b="1" dirty="0" smtClean="0">
              <a:latin typeface="Calibri" panose="020F0502020204030204" pitchFamily="34" charset="0"/>
            </a:rPr>
            <a:t>3. RESPONSABILIDAD PENAL. </a:t>
          </a:r>
          <a:endParaRPr lang="es-CL" sz="1600" b="1" dirty="0">
            <a:latin typeface="Calibri" panose="020F0502020204030204" pitchFamily="34" charset="0"/>
          </a:endParaRPr>
        </a:p>
      </dgm:t>
    </dgm:pt>
    <dgm:pt modelId="{2A39B65B-C1E3-4439-8DAD-17C2DBA9A355}" type="sibTrans" cxnId="{1238EC3D-90BE-4BE0-959F-D4B187E09270}">
      <dgm:prSet/>
      <dgm:spPr/>
      <dgm:t>
        <a:bodyPr/>
        <a:lstStyle/>
        <a:p>
          <a:pPr algn="ctr"/>
          <a:endParaRPr lang="es-CL" sz="1600">
            <a:latin typeface="Calibri" panose="020F0502020204030204" pitchFamily="34" charset="0"/>
          </a:endParaRPr>
        </a:p>
      </dgm:t>
    </dgm:pt>
    <dgm:pt modelId="{3E7C1711-91D0-4CA0-B44F-E8BB6555AFF3}" type="parTrans" cxnId="{1238EC3D-90BE-4BE0-959F-D4B187E09270}">
      <dgm:prSet/>
      <dgm:spPr/>
      <dgm:t>
        <a:bodyPr/>
        <a:lstStyle/>
        <a:p>
          <a:pPr algn="ctr"/>
          <a:endParaRPr lang="es-CL" sz="1600">
            <a:latin typeface="Calibri" panose="020F0502020204030204" pitchFamily="34" charset="0"/>
          </a:endParaRPr>
        </a:p>
      </dgm:t>
    </dgm:pt>
    <dgm:pt modelId="{63797351-0432-4649-B6D3-74921985C51D}" type="pres">
      <dgm:prSet presAssocID="{C3FC232A-8769-478A-819E-3BA5B7969EF4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s-CL"/>
        </a:p>
      </dgm:t>
    </dgm:pt>
    <dgm:pt modelId="{75D6F976-AC5E-42B7-BA8E-CA0A884384DD}" type="pres">
      <dgm:prSet presAssocID="{BF07C904-A095-482D-B837-47A4E5DF9F01}" presName="hierRoot1" presStyleCnt="0"/>
      <dgm:spPr/>
    </dgm:pt>
    <dgm:pt modelId="{EE3DDD2E-CF19-44D2-BAFB-AC394B3DAA1C}" type="pres">
      <dgm:prSet presAssocID="{BF07C904-A095-482D-B837-47A4E5DF9F01}" presName="composite" presStyleCnt="0"/>
      <dgm:spPr/>
    </dgm:pt>
    <dgm:pt modelId="{B02EAC16-FA5F-485D-BB29-DEF2E1F76C6A}" type="pres">
      <dgm:prSet presAssocID="{BF07C904-A095-482D-B837-47A4E5DF9F01}" presName="background" presStyleLbl="node0" presStyleIdx="0" presStyleCnt="1"/>
      <dgm:spPr/>
    </dgm:pt>
    <dgm:pt modelId="{12AF8D00-E82D-4C83-B57D-C4252E73D1D7}" type="pres">
      <dgm:prSet presAssocID="{BF07C904-A095-482D-B837-47A4E5DF9F01}" presName="text" presStyleLbl="fgAcc0" presStyleIdx="0" presStyleCnt="1" custScaleX="139139" custScaleY="43136">
        <dgm:presLayoutVars>
          <dgm:chPref val="3"/>
        </dgm:presLayoutVars>
      </dgm:prSet>
      <dgm:spPr/>
      <dgm:t>
        <a:bodyPr/>
        <a:lstStyle/>
        <a:p>
          <a:endParaRPr lang="es-CL"/>
        </a:p>
      </dgm:t>
    </dgm:pt>
    <dgm:pt modelId="{EFECD3E3-12B9-4898-AB07-452AB680113F}" type="pres">
      <dgm:prSet presAssocID="{BF07C904-A095-482D-B837-47A4E5DF9F01}" presName="hierChild2" presStyleCnt="0"/>
      <dgm:spPr/>
    </dgm:pt>
    <dgm:pt modelId="{90EDCA3A-0182-4A8B-B7AF-37D49CDFCAE9}" type="pres">
      <dgm:prSet presAssocID="{80933D91-DFC2-4A3C-B9AF-8BC71D15D9BE}" presName="Name10" presStyleLbl="parChTrans1D2" presStyleIdx="0" presStyleCnt="2"/>
      <dgm:spPr/>
      <dgm:t>
        <a:bodyPr/>
        <a:lstStyle/>
        <a:p>
          <a:endParaRPr lang="es-CL"/>
        </a:p>
      </dgm:t>
    </dgm:pt>
    <dgm:pt modelId="{64FA3FBF-A35F-429B-B628-02D8833EE09C}" type="pres">
      <dgm:prSet presAssocID="{1BE9709C-DF68-4E5D-95B8-D9DBAD099C14}" presName="hierRoot2" presStyleCnt="0"/>
      <dgm:spPr/>
    </dgm:pt>
    <dgm:pt modelId="{1573847F-445B-471D-95A5-154543D75D88}" type="pres">
      <dgm:prSet presAssocID="{1BE9709C-DF68-4E5D-95B8-D9DBAD099C14}" presName="composite2" presStyleCnt="0"/>
      <dgm:spPr/>
    </dgm:pt>
    <dgm:pt modelId="{073860FF-0CB7-4E1E-878B-C9D99DD3B713}" type="pres">
      <dgm:prSet presAssocID="{1BE9709C-DF68-4E5D-95B8-D9DBAD099C14}" presName="background2" presStyleLbl="node2" presStyleIdx="0" presStyleCnt="2"/>
      <dgm:spPr/>
    </dgm:pt>
    <dgm:pt modelId="{80095D6C-3837-41BD-A52C-A3B4C1BCA281}" type="pres">
      <dgm:prSet presAssocID="{1BE9709C-DF68-4E5D-95B8-D9DBAD099C14}" presName="text2" presStyleLbl="fgAcc2" presStyleIdx="0" presStyleCnt="2" custLinFactNeighborX="-1344" custLinFactNeighborY="359">
        <dgm:presLayoutVars>
          <dgm:chPref val="3"/>
        </dgm:presLayoutVars>
      </dgm:prSet>
      <dgm:spPr/>
      <dgm:t>
        <a:bodyPr/>
        <a:lstStyle/>
        <a:p>
          <a:endParaRPr lang="es-CL"/>
        </a:p>
      </dgm:t>
    </dgm:pt>
    <dgm:pt modelId="{A95264CF-FEE2-4E86-B54D-A50DDCDA49E1}" type="pres">
      <dgm:prSet presAssocID="{1BE9709C-DF68-4E5D-95B8-D9DBAD099C14}" presName="hierChild3" presStyleCnt="0"/>
      <dgm:spPr/>
    </dgm:pt>
    <dgm:pt modelId="{E9E37CDE-95A7-429E-AB0C-D40428BE5CCC}" type="pres">
      <dgm:prSet presAssocID="{A83384F3-0999-4F3E-809A-359A71FC9A15}" presName="Name17" presStyleLbl="parChTrans1D3" presStyleIdx="0" presStyleCnt="3"/>
      <dgm:spPr/>
      <dgm:t>
        <a:bodyPr/>
        <a:lstStyle/>
        <a:p>
          <a:endParaRPr lang="es-CL"/>
        </a:p>
      </dgm:t>
    </dgm:pt>
    <dgm:pt modelId="{B6FD5730-4AAD-4918-93A2-49DD9A66D510}" type="pres">
      <dgm:prSet presAssocID="{49ACF5CC-F09D-4324-9003-2E4F1E41006E}" presName="hierRoot3" presStyleCnt="0"/>
      <dgm:spPr/>
    </dgm:pt>
    <dgm:pt modelId="{87A074D2-9B08-4A13-A7FB-EBEFF736CCC4}" type="pres">
      <dgm:prSet presAssocID="{49ACF5CC-F09D-4324-9003-2E4F1E41006E}" presName="composite3" presStyleCnt="0"/>
      <dgm:spPr/>
    </dgm:pt>
    <dgm:pt modelId="{05A34704-2513-4963-A7F8-7A63C6476013}" type="pres">
      <dgm:prSet presAssocID="{49ACF5CC-F09D-4324-9003-2E4F1E41006E}" presName="background3" presStyleLbl="node3" presStyleIdx="0" presStyleCnt="3"/>
      <dgm:spPr/>
    </dgm:pt>
    <dgm:pt modelId="{1FC07EF9-5715-4A1E-8B95-4E3D3E59CCD0}" type="pres">
      <dgm:prSet presAssocID="{49ACF5CC-F09D-4324-9003-2E4F1E41006E}" presName="text3" presStyleLbl="fgAcc3" presStyleIdx="0" presStyleCnt="3">
        <dgm:presLayoutVars>
          <dgm:chPref val="3"/>
        </dgm:presLayoutVars>
      </dgm:prSet>
      <dgm:spPr/>
      <dgm:t>
        <a:bodyPr/>
        <a:lstStyle/>
        <a:p>
          <a:endParaRPr lang="es-CL"/>
        </a:p>
      </dgm:t>
    </dgm:pt>
    <dgm:pt modelId="{3C376B96-6EBD-49EA-A933-5DBC47D575D7}" type="pres">
      <dgm:prSet presAssocID="{49ACF5CC-F09D-4324-9003-2E4F1E41006E}" presName="hierChild4" presStyleCnt="0"/>
      <dgm:spPr/>
    </dgm:pt>
    <dgm:pt modelId="{B1FB565E-36F0-405A-AEE4-CCC68817159F}" type="pres">
      <dgm:prSet presAssocID="{6E980F6A-C750-497A-A7D6-0F5E891EA6B1}" presName="Name17" presStyleLbl="parChTrans1D3" presStyleIdx="1" presStyleCnt="3"/>
      <dgm:spPr/>
      <dgm:t>
        <a:bodyPr/>
        <a:lstStyle/>
        <a:p>
          <a:endParaRPr lang="es-CL"/>
        </a:p>
      </dgm:t>
    </dgm:pt>
    <dgm:pt modelId="{BE85A537-5998-471E-9467-3B3B6C1295F9}" type="pres">
      <dgm:prSet presAssocID="{42C7459C-475E-480B-BFFF-51E9B3105AF0}" presName="hierRoot3" presStyleCnt="0"/>
      <dgm:spPr/>
    </dgm:pt>
    <dgm:pt modelId="{2D870D45-BE78-4ACA-830A-B63E38DE6AAE}" type="pres">
      <dgm:prSet presAssocID="{42C7459C-475E-480B-BFFF-51E9B3105AF0}" presName="composite3" presStyleCnt="0"/>
      <dgm:spPr/>
    </dgm:pt>
    <dgm:pt modelId="{D53516A3-CE88-4C49-89C8-52F6B776CEF2}" type="pres">
      <dgm:prSet presAssocID="{42C7459C-475E-480B-BFFF-51E9B3105AF0}" presName="background3" presStyleLbl="node3" presStyleIdx="1" presStyleCnt="3"/>
      <dgm:spPr/>
    </dgm:pt>
    <dgm:pt modelId="{543FEE9B-09F0-4322-A4D0-AFCB326D34EE}" type="pres">
      <dgm:prSet presAssocID="{42C7459C-475E-480B-BFFF-51E9B3105AF0}" presName="text3" presStyleLbl="fgAcc3" presStyleIdx="1" presStyleCnt="3">
        <dgm:presLayoutVars>
          <dgm:chPref val="3"/>
        </dgm:presLayoutVars>
      </dgm:prSet>
      <dgm:spPr/>
      <dgm:t>
        <a:bodyPr/>
        <a:lstStyle/>
        <a:p>
          <a:endParaRPr lang="es-CL"/>
        </a:p>
      </dgm:t>
    </dgm:pt>
    <dgm:pt modelId="{56472313-13BC-40A3-8D1F-0C38F9A83217}" type="pres">
      <dgm:prSet presAssocID="{42C7459C-475E-480B-BFFF-51E9B3105AF0}" presName="hierChild4" presStyleCnt="0"/>
      <dgm:spPr/>
    </dgm:pt>
    <dgm:pt modelId="{FDCE9D65-834A-4703-A33A-F9720B6FB05B}" type="pres">
      <dgm:prSet presAssocID="{A810D6C0-19D5-4485-B48F-5E2E8279A0B7}" presName="Name10" presStyleLbl="parChTrans1D2" presStyleIdx="1" presStyleCnt="2"/>
      <dgm:spPr/>
      <dgm:t>
        <a:bodyPr/>
        <a:lstStyle/>
        <a:p>
          <a:endParaRPr lang="es-CL"/>
        </a:p>
      </dgm:t>
    </dgm:pt>
    <dgm:pt modelId="{DBE91464-72FD-4064-988D-195BB5C07D38}" type="pres">
      <dgm:prSet presAssocID="{679AEAE1-DCCC-4DA5-A2CE-A283D3C449EF}" presName="hierRoot2" presStyleCnt="0"/>
      <dgm:spPr/>
    </dgm:pt>
    <dgm:pt modelId="{BEF8CA0F-A31D-4AFC-84C6-AEA81752A602}" type="pres">
      <dgm:prSet presAssocID="{679AEAE1-DCCC-4DA5-A2CE-A283D3C449EF}" presName="composite2" presStyleCnt="0"/>
      <dgm:spPr/>
    </dgm:pt>
    <dgm:pt modelId="{2A31D08C-3C6A-4BDD-AF5B-B50D3223A8E0}" type="pres">
      <dgm:prSet presAssocID="{679AEAE1-DCCC-4DA5-A2CE-A283D3C449EF}" presName="background2" presStyleLbl="node2" presStyleIdx="1" presStyleCnt="2"/>
      <dgm:spPr/>
    </dgm:pt>
    <dgm:pt modelId="{41C1476E-407C-4904-A526-41F9E4908608}" type="pres">
      <dgm:prSet presAssocID="{679AEAE1-DCCC-4DA5-A2CE-A283D3C449EF}" presName="text2" presStyleLbl="fgAcc2" presStyleIdx="1" presStyleCnt="2">
        <dgm:presLayoutVars>
          <dgm:chPref val="3"/>
        </dgm:presLayoutVars>
      </dgm:prSet>
      <dgm:spPr/>
      <dgm:t>
        <a:bodyPr/>
        <a:lstStyle/>
        <a:p>
          <a:endParaRPr lang="es-CL"/>
        </a:p>
      </dgm:t>
    </dgm:pt>
    <dgm:pt modelId="{BABFED84-8520-4951-9A20-8D6B4B62444D}" type="pres">
      <dgm:prSet presAssocID="{679AEAE1-DCCC-4DA5-A2CE-A283D3C449EF}" presName="hierChild3" presStyleCnt="0"/>
      <dgm:spPr/>
    </dgm:pt>
    <dgm:pt modelId="{23F82FCF-44B6-4C27-870D-211B4604E205}" type="pres">
      <dgm:prSet presAssocID="{4760FC4A-B409-4B9B-BA94-6AD77187D999}" presName="Name17" presStyleLbl="parChTrans1D3" presStyleIdx="2" presStyleCnt="3"/>
      <dgm:spPr/>
      <dgm:t>
        <a:bodyPr/>
        <a:lstStyle/>
        <a:p>
          <a:endParaRPr lang="es-CL"/>
        </a:p>
      </dgm:t>
    </dgm:pt>
    <dgm:pt modelId="{5FAD0BDC-23B0-47E5-BBCC-2C7BBCE3CB34}" type="pres">
      <dgm:prSet presAssocID="{2CEADCBC-F9D8-4C46-80C6-87EB9647AC82}" presName="hierRoot3" presStyleCnt="0"/>
      <dgm:spPr/>
    </dgm:pt>
    <dgm:pt modelId="{FDBEFC52-60E5-43D0-8599-DD480CB2551D}" type="pres">
      <dgm:prSet presAssocID="{2CEADCBC-F9D8-4C46-80C6-87EB9647AC82}" presName="composite3" presStyleCnt="0"/>
      <dgm:spPr/>
    </dgm:pt>
    <dgm:pt modelId="{6FF9DFF6-948A-4FB7-A59D-901712CF5E63}" type="pres">
      <dgm:prSet presAssocID="{2CEADCBC-F9D8-4C46-80C6-87EB9647AC82}" presName="background3" presStyleLbl="node3" presStyleIdx="2" presStyleCnt="3"/>
      <dgm:spPr/>
    </dgm:pt>
    <dgm:pt modelId="{5F77CBDE-2A46-4F25-8056-ED005B460A9F}" type="pres">
      <dgm:prSet presAssocID="{2CEADCBC-F9D8-4C46-80C6-87EB9647AC82}" presName="text3" presStyleLbl="fgAcc3" presStyleIdx="2" presStyleCnt="3">
        <dgm:presLayoutVars>
          <dgm:chPref val="3"/>
        </dgm:presLayoutVars>
      </dgm:prSet>
      <dgm:spPr/>
      <dgm:t>
        <a:bodyPr/>
        <a:lstStyle/>
        <a:p>
          <a:endParaRPr lang="es-CL"/>
        </a:p>
      </dgm:t>
    </dgm:pt>
    <dgm:pt modelId="{41F30424-5C2F-45F4-B2D2-A96ABD81B0C9}" type="pres">
      <dgm:prSet presAssocID="{2CEADCBC-F9D8-4C46-80C6-87EB9647AC82}" presName="hierChild4" presStyleCnt="0"/>
      <dgm:spPr/>
    </dgm:pt>
  </dgm:ptLst>
  <dgm:cxnLst>
    <dgm:cxn modelId="{F757F078-F4BC-4225-9A5C-C9B4CF1056FD}" type="presOf" srcId="{2CEADCBC-F9D8-4C46-80C6-87EB9647AC82}" destId="{5F77CBDE-2A46-4F25-8056-ED005B460A9F}" srcOrd="0" destOrd="0" presId="urn:microsoft.com/office/officeart/2005/8/layout/hierarchy1"/>
    <dgm:cxn modelId="{D05C1F52-8359-46F8-AE4A-D0E6783E715E}" srcId="{679AEAE1-DCCC-4DA5-A2CE-A283D3C449EF}" destId="{2CEADCBC-F9D8-4C46-80C6-87EB9647AC82}" srcOrd="0" destOrd="0" parTransId="{4760FC4A-B409-4B9B-BA94-6AD77187D999}" sibTransId="{D4F2E8AC-0073-423C-8A97-F40BD2D59A0F}"/>
    <dgm:cxn modelId="{8AE30104-C64D-4A3D-8F25-01D75EC41417}" type="presOf" srcId="{6E980F6A-C750-497A-A7D6-0F5E891EA6B1}" destId="{B1FB565E-36F0-405A-AEE4-CCC68817159F}" srcOrd="0" destOrd="0" presId="urn:microsoft.com/office/officeart/2005/8/layout/hierarchy1"/>
    <dgm:cxn modelId="{5E62DA7C-3887-4C20-84CE-F7A4E6F07D75}" srcId="{BF07C904-A095-482D-B837-47A4E5DF9F01}" destId="{1BE9709C-DF68-4E5D-95B8-D9DBAD099C14}" srcOrd="0" destOrd="0" parTransId="{80933D91-DFC2-4A3C-B9AF-8BC71D15D9BE}" sibTransId="{94EEA660-4664-4F85-A231-325EE280B064}"/>
    <dgm:cxn modelId="{1238EC3D-90BE-4BE0-959F-D4B187E09270}" srcId="{C3FC232A-8769-478A-819E-3BA5B7969EF4}" destId="{BF07C904-A095-482D-B837-47A4E5DF9F01}" srcOrd="0" destOrd="0" parTransId="{3E7C1711-91D0-4CA0-B44F-E8BB6555AFF3}" sibTransId="{2A39B65B-C1E3-4439-8DAD-17C2DBA9A355}"/>
    <dgm:cxn modelId="{5711416A-434A-4B2F-8C84-CB8791FFCF9B}" srcId="{1BE9709C-DF68-4E5D-95B8-D9DBAD099C14}" destId="{49ACF5CC-F09D-4324-9003-2E4F1E41006E}" srcOrd="0" destOrd="0" parTransId="{A83384F3-0999-4F3E-809A-359A71FC9A15}" sibTransId="{0C0757BA-5D06-4E47-9F72-FAA62C68F3E2}"/>
    <dgm:cxn modelId="{82A6BEF8-E683-45D8-8FB6-60386A03C24C}" type="presOf" srcId="{49ACF5CC-F09D-4324-9003-2E4F1E41006E}" destId="{1FC07EF9-5715-4A1E-8B95-4E3D3E59CCD0}" srcOrd="0" destOrd="0" presId="urn:microsoft.com/office/officeart/2005/8/layout/hierarchy1"/>
    <dgm:cxn modelId="{51B51440-14CD-48AD-B12E-CCDAD4B08D0A}" type="presOf" srcId="{80933D91-DFC2-4A3C-B9AF-8BC71D15D9BE}" destId="{90EDCA3A-0182-4A8B-B7AF-37D49CDFCAE9}" srcOrd="0" destOrd="0" presId="urn:microsoft.com/office/officeart/2005/8/layout/hierarchy1"/>
    <dgm:cxn modelId="{288133E6-9CB2-4CA4-BCBB-F297B522F525}" type="presOf" srcId="{42C7459C-475E-480B-BFFF-51E9B3105AF0}" destId="{543FEE9B-09F0-4322-A4D0-AFCB326D34EE}" srcOrd="0" destOrd="0" presId="urn:microsoft.com/office/officeart/2005/8/layout/hierarchy1"/>
    <dgm:cxn modelId="{1511CFE0-8129-4493-A30A-475DEAF60D11}" type="presOf" srcId="{BF07C904-A095-482D-B837-47A4E5DF9F01}" destId="{12AF8D00-E82D-4C83-B57D-C4252E73D1D7}" srcOrd="0" destOrd="0" presId="urn:microsoft.com/office/officeart/2005/8/layout/hierarchy1"/>
    <dgm:cxn modelId="{740238C8-C63B-401B-8EA8-7C88CEE14CE3}" srcId="{1BE9709C-DF68-4E5D-95B8-D9DBAD099C14}" destId="{42C7459C-475E-480B-BFFF-51E9B3105AF0}" srcOrd="1" destOrd="0" parTransId="{6E980F6A-C750-497A-A7D6-0F5E891EA6B1}" sibTransId="{AF2B8FC8-9B66-4B09-A59B-222234289AB1}"/>
    <dgm:cxn modelId="{C3F48161-854E-498B-9152-54BC2139CDC5}" type="presOf" srcId="{679AEAE1-DCCC-4DA5-A2CE-A283D3C449EF}" destId="{41C1476E-407C-4904-A526-41F9E4908608}" srcOrd="0" destOrd="0" presId="urn:microsoft.com/office/officeart/2005/8/layout/hierarchy1"/>
    <dgm:cxn modelId="{870C643D-055F-40AA-9BD0-89E7A6DA2A4D}" type="presOf" srcId="{A810D6C0-19D5-4485-B48F-5E2E8279A0B7}" destId="{FDCE9D65-834A-4703-A33A-F9720B6FB05B}" srcOrd="0" destOrd="0" presId="urn:microsoft.com/office/officeart/2005/8/layout/hierarchy1"/>
    <dgm:cxn modelId="{87B10F6A-3B8D-449E-9112-180B8D7B1E34}" srcId="{BF07C904-A095-482D-B837-47A4E5DF9F01}" destId="{679AEAE1-DCCC-4DA5-A2CE-A283D3C449EF}" srcOrd="1" destOrd="0" parTransId="{A810D6C0-19D5-4485-B48F-5E2E8279A0B7}" sibTransId="{65F10013-BD68-4578-95CA-A680512A9009}"/>
    <dgm:cxn modelId="{58E452E3-D76E-4ACD-9E0F-95856BE70941}" type="presOf" srcId="{1BE9709C-DF68-4E5D-95B8-D9DBAD099C14}" destId="{80095D6C-3837-41BD-A52C-A3B4C1BCA281}" srcOrd="0" destOrd="0" presId="urn:microsoft.com/office/officeart/2005/8/layout/hierarchy1"/>
    <dgm:cxn modelId="{EC8D3C9F-959E-4A73-A998-F02AAC11CFF7}" type="presOf" srcId="{4760FC4A-B409-4B9B-BA94-6AD77187D999}" destId="{23F82FCF-44B6-4C27-870D-211B4604E205}" srcOrd="0" destOrd="0" presId="urn:microsoft.com/office/officeart/2005/8/layout/hierarchy1"/>
    <dgm:cxn modelId="{05A9313D-EB7C-4488-BF34-2E595BCF2D47}" type="presOf" srcId="{C3FC232A-8769-478A-819E-3BA5B7969EF4}" destId="{63797351-0432-4649-B6D3-74921985C51D}" srcOrd="0" destOrd="0" presId="urn:microsoft.com/office/officeart/2005/8/layout/hierarchy1"/>
    <dgm:cxn modelId="{77D27655-E56D-4B54-A170-0B8A631310E8}" type="presOf" srcId="{A83384F3-0999-4F3E-809A-359A71FC9A15}" destId="{E9E37CDE-95A7-429E-AB0C-D40428BE5CCC}" srcOrd="0" destOrd="0" presId="urn:microsoft.com/office/officeart/2005/8/layout/hierarchy1"/>
    <dgm:cxn modelId="{863D9EA0-8627-44BB-AABD-21EF83C7CB6F}" type="presParOf" srcId="{63797351-0432-4649-B6D3-74921985C51D}" destId="{75D6F976-AC5E-42B7-BA8E-CA0A884384DD}" srcOrd="0" destOrd="0" presId="urn:microsoft.com/office/officeart/2005/8/layout/hierarchy1"/>
    <dgm:cxn modelId="{A8FD1E85-76AC-4D41-A51E-538ACE0D95F3}" type="presParOf" srcId="{75D6F976-AC5E-42B7-BA8E-CA0A884384DD}" destId="{EE3DDD2E-CF19-44D2-BAFB-AC394B3DAA1C}" srcOrd="0" destOrd="0" presId="urn:microsoft.com/office/officeart/2005/8/layout/hierarchy1"/>
    <dgm:cxn modelId="{D702DB05-379A-4DE3-8218-357D2DD1A3EB}" type="presParOf" srcId="{EE3DDD2E-CF19-44D2-BAFB-AC394B3DAA1C}" destId="{B02EAC16-FA5F-485D-BB29-DEF2E1F76C6A}" srcOrd="0" destOrd="0" presId="urn:microsoft.com/office/officeart/2005/8/layout/hierarchy1"/>
    <dgm:cxn modelId="{A30758E9-2C88-44C0-8FB5-45CC50D3F456}" type="presParOf" srcId="{EE3DDD2E-CF19-44D2-BAFB-AC394B3DAA1C}" destId="{12AF8D00-E82D-4C83-B57D-C4252E73D1D7}" srcOrd="1" destOrd="0" presId="urn:microsoft.com/office/officeart/2005/8/layout/hierarchy1"/>
    <dgm:cxn modelId="{FCE7D55C-6198-4037-AB8D-AA78848003F5}" type="presParOf" srcId="{75D6F976-AC5E-42B7-BA8E-CA0A884384DD}" destId="{EFECD3E3-12B9-4898-AB07-452AB680113F}" srcOrd="1" destOrd="0" presId="urn:microsoft.com/office/officeart/2005/8/layout/hierarchy1"/>
    <dgm:cxn modelId="{6904A445-871A-4CB1-A9FE-2B024AE18547}" type="presParOf" srcId="{EFECD3E3-12B9-4898-AB07-452AB680113F}" destId="{90EDCA3A-0182-4A8B-B7AF-37D49CDFCAE9}" srcOrd="0" destOrd="0" presId="urn:microsoft.com/office/officeart/2005/8/layout/hierarchy1"/>
    <dgm:cxn modelId="{4E7D616A-F543-43A8-8475-AABDD6FE58D9}" type="presParOf" srcId="{EFECD3E3-12B9-4898-AB07-452AB680113F}" destId="{64FA3FBF-A35F-429B-B628-02D8833EE09C}" srcOrd="1" destOrd="0" presId="urn:microsoft.com/office/officeart/2005/8/layout/hierarchy1"/>
    <dgm:cxn modelId="{80C5C2DE-13BA-4132-AA3A-E56F14FA28E1}" type="presParOf" srcId="{64FA3FBF-A35F-429B-B628-02D8833EE09C}" destId="{1573847F-445B-471D-95A5-154543D75D88}" srcOrd="0" destOrd="0" presId="urn:microsoft.com/office/officeart/2005/8/layout/hierarchy1"/>
    <dgm:cxn modelId="{BCE5AF72-B570-4AC5-AB51-25DA3A6A7B62}" type="presParOf" srcId="{1573847F-445B-471D-95A5-154543D75D88}" destId="{073860FF-0CB7-4E1E-878B-C9D99DD3B713}" srcOrd="0" destOrd="0" presId="urn:microsoft.com/office/officeart/2005/8/layout/hierarchy1"/>
    <dgm:cxn modelId="{915DFD8B-6721-4CEB-89B2-1A50CB5ECC6F}" type="presParOf" srcId="{1573847F-445B-471D-95A5-154543D75D88}" destId="{80095D6C-3837-41BD-A52C-A3B4C1BCA281}" srcOrd="1" destOrd="0" presId="urn:microsoft.com/office/officeart/2005/8/layout/hierarchy1"/>
    <dgm:cxn modelId="{73452F2F-5A0B-48A4-8BA5-986BB5212B40}" type="presParOf" srcId="{64FA3FBF-A35F-429B-B628-02D8833EE09C}" destId="{A95264CF-FEE2-4E86-B54D-A50DDCDA49E1}" srcOrd="1" destOrd="0" presId="urn:microsoft.com/office/officeart/2005/8/layout/hierarchy1"/>
    <dgm:cxn modelId="{15BF884E-0227-4425-A16D-516AE5E368B9}" type="presParOf" srcId="{A95264CF-FEE2-4E86-B54D-A50DDCDA49E1}" destId="{E9E37CDE-95A7-429E-AB0C-D40428BE5CCC}" srcOrd="0" destOrd="0" presId="urn:microsoft.com/office/officeart/2005/8/layout/hierarchy1"/>
    <dgm:cxn modelId="{3A47C2CC-D1E0-47A6-B6E4-BAC92E337E94}" type="presParOf" srcId="{A95264CF-FEE2-4E86-B54D-A50DDCDA49E1}" destId="{B6FD5730-4AAD-4918-93A2-49DD9A66D510}" srcOrd="1" destOrd="0" presId="urn:microsoft.com/office/officeart/2005/8/layout/hierarchy1"/>
    <dgm:cxn modelId="{492B7D81-E592-4436-9C26-8503E2370386}" type="presParOf" srcId="{B6FD5730-4AAD-4918-93A2-49DD9A66D510}" destId="{87A074D2-9B08-4A13-A7FB-EBEFF736CCC4}" srcOrd="0" destOrd="0" presId="urn:microsoft.com/office/officeart/2005/8/layout/hierarchy1"/>
    <dgm:cxn modelId="{B66231D2-94FF-4284-863E-A375CF580371}" type="presParOf" srcId="{87A074D2-9B08-4A13-A7FB-EBEFF736CCC4}" destId="{05A34704-2513-4963-A7F8-7A63C6476013}" srcOrd="0" destOrd="0" presId="urn:microsoft.com/office/officeart/2005/8/layout/hierarchy1"/>
    <dgm:cxn modelId="{169A313E-E67B-4543-8C52-E6F5919368E4}" type="presParOf" srcId="{87A074D2-9B08-4A13-A7FB-EBEFF736CCC4}" destId="{1FC07EF9-5715-4A1E-8B95-4E3D3E59CCD0}" srcOrd="1" destOrd="0" presId="urn:microsoft.com/office/officeart/2005/8/layout/hierarchy1"/>
    <dgm:cxn modelId="{F8D7323D-451E-4DF6-A003-22692A017264}" type="presParOf" srcId="{B6FD5730-4AAD-4918-93A2-49DD9A66D510}" destId="{3C376B96-6EBD-49EA-A933-5DBC47D575D7}" srcOrd="1" destOrd="0" presId="urn:microsoft.com/office/officeart/2005/8/layout/hierarchy1"/>
    <dgm:cxn modelId="{7DA36A04-89F6-4F26-A1AB-2FF58337E8C3}" type="presParOf" srcId="{A95264CF-FEE2-4E86-B54D-A50DDCDA49E1}" destId="{B1FB565E-36F0-405A-AEE4-CCC68817159F}" srcOrd="2" destOrd="0" presId="urn:microsoft.com/office/officeart/2005/8/layout/hierarchy1"/>
    <dgm:cxn modelId="{5DABA252-AFCD-4831-BC3A-8A75EEABE7D3}" type="presParOf" srcId="{A95264CF-FEE2-4E86-B54D-A50DDCDA49E1}" destId="{BE85A537-5998-471E-9467-3B3B6C1295F9}" srcOrd="3" destOrd="0" presId="urn:microsoft.com/office/officeart/2005/8/layout/hierarchy1"/>
    <dgm:cxn modelId="{84A0709C-363F-4BE7-A61F-0AEE7AF97C62}" type="presParOf" srcId="{BE85A537-5998-471E-9467-3B3B6C1295F9}" destId="{2D870D45-BE78-4ACA-830A-B63E38DE6AAE}" srcOrd="0" destOrd="0" presId="urn:microsoft.com/office/officeart/2005/8/layout/hierarchy1"/>
    <dgm:cxn modelId="{1D38E68B-FF80-4CCF-85CB-918EA4B18E06}" type="presParOf" srcId="{2D870D45-BE78-4ACA-830A-B63E38DE6AAE}" destId="{D53516A3-CE88-4C49-89C8-52F6B776CEF2}" srcOrd="0" destOrd="0" presId="urn:microsoft.com/office/officeart/2005/8/layout/hierarchy1"/>
    <dgm:cxn modelId="{EF75D4CF-4435-4BC7-987B-DCCFF60D1BF0}" type="presParOf" srcId="{2D870D45-BE78-4ACA-830A-B63E38DE6AAE}" destId="{543FEE9B-09F0-4322-A4D0-AFCB326D34EE}" srcOrd="1" destOrd="0" presId="urn:microsoft.com/office/officeart/2005/8/layout/hierarchy1"/>
    <dgm:cxn modelId="{3A4DCC04-A74F-4642-A3D7-0F2F71F18969}" type="presParOf" srcId="{BE85A537-5998-471E-9467-3B3B6C1295F9}" destId="{56472313-13BC-40A3-8D1F-0C38F9A83217}" srcOrd="1" destOrd="0" presId="urn:microsoft.com/office/officeart/2005/8/layout/hierarchy1"/>
    <dgm:cxn modelId="{7F41C48C-4DB1-4DC0-B046-E4CC7171D8EB}" type="presParOf" srcId="{EFECD3E3-12B9-4898-AB07-452AB680113F}" destId="{FDCE9D65-834A-4703-A33A-F9720B6FB05B}" srcOrd="2" destOrd="0" presId="urn:microsoft.com/office/officeart/2005/8/layout/hierarchy1"/>
    <dgm:cxn modelId="{FAB30CC3-A003-4030-9E9D-973295B24B34}" type="presParOf" srcId="{EFECD3E3-12B9-4898-AB07-452AB680113F}" destId="{DBE91464-72FD-4064-988D-195BB5C07D38}" srcOrd="3" destOrd="0" presId="urn:microsoft.com/office/officeart/2005/8/layout/hierarchy1"/>
    <dgm:cxn modelId="{C0E3847C-5BBA-49F9-849D-FCEF09AAA0B2}" type="presParOf" srcId="{DBE91464-72FD-4064-988D-195BB5C07D38}" destId="{BEF8CA0F-A31D-4AFC-84C6-AEA81752A602}" srcOrd="0" destOrd="0" presId="urn:microsoft.com/office/officeart/2005/8/layout/hierarchy1"/>
    <dgm:cxn modelId="{5FE019A5-C69F-4381-9B13-3D50CA590F09}" type="presParOf" srcId="{BEF8CA0F-A31D-4AFC-84C6-AEA81752A602}" destId="{2A31D08C-3C6A-4BDD-AF5B-B50D3223A8E0}" srcOrd="0" destOrd="0" presId="urn:microsoft.com/office/officeart/2005/8/layout/hierarchy1"/>
    <dgm:cxn modelId="{ECD6B36E-8749-473A-9135-D6CB36EAEC46}" type="presParOf" srcId="{BEF8CA0F-A31D-4AFC-84C6-AEA81752A602}" destId="{41C1476E-407C-4904-A526-41F9E4908608}" srcOrd="1" destOrd="0" presId="urn:microsoft.com/office/officeart/2005/8/layout/hierarchy1"/>
    <dgm:cxn modelId="{32232FFB-D639-41B5-B8F8-203813EFB107}" type="presParOf" srcId="{DBE91464-72FD-4064-988D-195BB5C07D38}" destId="{BABFED84-8520-4951-9A20-8D6B4B62444D}" srcOrd="1" destOrd="0" presId="urn:microsoft.com/office/officeart/2005/8/layout/hierarchy1"/>
    <dgm:cxn modelId="{B387A1FF-0941-439F-ADEB-26683C54BD9E}" type="presParOf" srcId="{BABFED84-8520-4951-9A20-8D6B4B62444D}" destId="{23F82FCF-44B6-4C27-870D-211B4604E205}" srcOrd="0" destOrd="0" presId="urn:microsoft.com/office/officeart/2005/8/layout/hierarchy1"/>
    <dgm:cxn modelId="{D8E9A645-8E0B-4256-911F-989EEBB1A211}" type="presParOf" srcId="{BABFED84-8520-4951-9A20-8D6B4B62444D}" destId="{5FAD0BDC-23B0-47E5-BBCC-2C7BBCE3CB34}" srcOrd="1" destOrd="0" presId="urn:microsoft.com/office/officeart/2005/8/layout/hierarchy1"/>
    <dgm:cxn modelId="{C49D599E-457B-4384-A786-AFD124B48494}" type="presParOf" srcId="{5FAD0BDC-23B0-47E5-BBCC-2C7BBCE3CB34}" destId="{FDBEFC52-60E5-43D0-8599-DD480CB2551D}" srcOrd="0" destOrd="0" presId="urn:microsoft.com/office/officeart/2005/8/layout/hierarchy1"/>
    <dgm:cxn modelId="{A01ADADE-6CE1-4619-A745-78E6159E54F6}" type="presParOf" srcId="{FDBEFC52-60E5-43D0-8599-DD480CB2551D}" destId="{6FF9DFF6-948A-4FB7-A59D-901712CF5E63}" srcOrd="0" destOrd="0" presId="urn:microsoft.com/office/officeart/2005/8/layout/hierarchy1"/>
    <dgm:cxn modelId="{70EE7D34-1C71-496A-BC13-08A5CAF53B64}" type="presParOf" srcId="{FDBEFC52-60E5-43D0-8599-DD480CB2551D}" destId="{5F77CBDE-2A46-4F25-8056-ED005B460A9F}" srcOrd="1" destOrd="0" presId="urn:microsoft.com/office/officeart/2005/8/layout/hierarchy1"/>
    <dgm:cxn modelId="{D8D0DB99-AF0D-4252-B0C8-AAE9D54F7B87}" type="presParOf" srcId="{5FAD0BDC-23B0-47E5-BBCC-2C7BBCE3CB34}" destId="{41F30424-5C2F-45F4-B2D2-A96ABD81B0C9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B1DA2F3-B758-4C22-AFD0-BE6879A3BD9A}">
      <dsp:nvSpPr>
        <dsp:cNvPr id="0" name=""/>
        <dsp:cNvSpPr/>
      </dsp:nvSpPr>
      <dsp:spPr>
        <a:xfrm>
          <a:off x="2463355" y="2530"/>
          <a:ext cx="1359833" cy="883891"/>
        </a:xfrm>
        <a:prstGeom prst="roundRect">
          <a:avLst/>
        </a:prstGeom>
        <a:solidFill>
          <a:schemeClr val="bg1">
            <a:lumMod val="75000"/>
          </a:schemeClr>
        </a:solidFill>
        <a:ln w="19050" cap="flat" cmpd="sng" algn="ctr">
          <a:solidFill>
            <a:schemeClr val="bg1"/>
          </a:solidFill>
          <a:prstDash val="solid"/>
        </a:ln>
        <a:effectLst>
          <a:glow rad="139700">
            <a:schemeClr val="accent6">
              <a:satMod val="175000"/>
              <a:alpha val="40000"/>
            </a:schemeClr>
          </a:glow>
        </a:effectLst>
        <a:scene3d>
          <a:camera prst="orthographicFront"/>
          <a:lightRig rig="threePt" dir="t"/>
        </a:scene3d>
        <a:sp3d>
          <a:bevelT prst="relaxedInset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L" sz="1600" b="1" kern="1200" dirty="0" smtClean="0">
              <a:solidFill>
                <a:schemeClr val="tx1"/>
              </a:solidFill>
              <a:latin typeface="Calibri" pitchFamily="34" charset="0"/>
            </a:rPr>
            <a:t>Función de Coordinación u Operativa</a:t>
          </a:r>
          <a:endParaRPr lang="es-CL" sz="1600" b="1" kern="1200" dirty="0">
            <a:solidFill>
              <a:schemeClr val="tx1"/>
            </a:solidFill>
            <a:latin typeface="Calibri" pitchFamily="34" charset="0"/>
          </a:endParaRPr>
        </a:p>
      </dsp:txBody>
      <dsp:txXfrm>
        <a:off x="2506503" y="45678"/>
        <a:ext cx="1273537" cy="797595"/>
      </dsp:txXfrm>
    </dsp:sp>
    <dsp:sp modelId="{D47BF4D6-2873-48FF-BAF5-A45FE5A92D6D}">
      <dsp:nvSpPr>
        <dsp:cNvPr id="0" name=""/>
        <dsp:cNvSpPr/>
      </dsp:nvSpPr>
      <dsp:spPr>
        <a:xfrm>
          <a:off x="1376663" y="444476"/>
          <a:ext cx="3533216" cy="3533216"/>
        </a:xfrm>
        <a:custGeom>
          <a:avLst/>
          <a:gdLst/>
          <a:ahLst/>
          <a:cxnLst/>
          <a:rect l="0" t="0" r="0" b="0"/>
          <a:pathLst>
            <a:path>
              <a:moveTo>
                <a:pt x="2455875" y="140011"/>
              </a:moveTo>
              <a:arcTo wR="1766608" hR="1766608" stAng="17577882" swAng="1962420"/>
            </a:path>
          </a:pathLst>
        </a:custGeom>
        <a:noFill/>
        <a:ln w="120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2030984-15A6-4666-B5F0-AD76870FC9CF}">
      <dsp:nvSpPr>
        <dsp:cNvPr id="0" name=""/>
        <dsp:cNvSpPr/>
      </dsp:nvSpPr>
      <dsp:spPr>
        <a:xfrm>
          <a:off x="4143499" y="1223227"/>
          <a:ext cx="1359833" cy="883891"/>
        </a:xfrm>
        <a:prstGeom prst="roundRect">
          <a:avLst/>
        </a:prstGeom>
        <a:solidFill>
          <a:schemeClr val="bg1">
            <a:lumMod val="75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glow rad="101600">
            <a:schemeClr val="accent6">
              <a:satMod val="175000"/>
              <a:alpha val="40000"/>
            </a:schemeClr>
          </a:glow>
        </a:effectLst>
        <a:scene3d>
          <a:camera prst="orthographicFront"/>
          <a:lightRig rig="threePt" dir="t"/>
        </a:scene3d>
        <a:sp3d>
          <a:bevelT prst="relaxedInset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L" sz="1600" b="1" kern="1200" dirty="0" smtClean="0">
              <a:solidFill>
                <a:schemeClr val="tx1"/>
              </a:solidFill>
              <a:latin typeface="Calibri" pitchFamily="34" charset="0"/>
            </a:rPr>
            <a:t>Función de Información</a:t>
          </a:r>
          <a:endParaRPr lang="es-CL" sz="1600" b="1" kern="1200" dirty="0">
            <a:solidFill>
              <a:schemeClr val="tx1"/>
            </a:solidFill>
            <a:latin typeface="Calibri" pitchFamily="34" charset="0"/>
          </a:endParaRPr>
        </a:p>
      </dsp:txBody>
      <dsp:txXfrm>
        <a:off x="4186647" y="1266375"/>
        <a:ext cx="1273537" cy="797595"/>
      </dsp:txXfrm>
    </dsp:sp>
    <dsp:sp modelId="{D0F6445F-8006-488C-BE89-F214FF5D2346}">
      <dsp:nvSpPr>
        <dsp:cNvPr id="0" name=""/>
        <dsp:cNvSpPr/>
      </dsp:nvSpPr>
      <dsp:spPr>
        <a:xfrm>
          <a:off x="1374095" y="298737"/>
          <a:ext cx="3533216" cy="3533216"/>
        </a:xfrm>
        <a:custGeom>
          <a:avLst/>
          <a:gdLst/>
          <a:ahLst/>
          <a:cxnLst/>
          <a:rect l="0" t="0" r="0" b="0"/>
          <a:pathLst>
            <a:path>
              <a:moveTo>
                <a:pt x="3532428" y="1819368"/>
              </a:moveTo>
              <a:arcTo wR="1766608" hR="1766608" stAng="102685" swAng="2132029"/>
            </a:path>
          </a:pathLst>
        </a:custGeom>
        <a:noFill/>
        <a:ln w="120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5F46FAA-DD07-4375-9862-BCB4E1EF0EF9}">
      <dsp:nvSpPr>
        <dsp:cNvPr id="0" name=""/>
        <dsp:cNvSpPr/>
      </dsp:nvSpPr>
      <dsp:spPr>
        <a:xfrm>
          <a:off x="3429027" y="3143273"/>
          <a:ext cx="1359833" cy="883891"/>
        </a:xfrm>
        <a:prstGeom prst="roundRect">
          <a:avLst/>
        </a:prstGeom>
        <a:solidFill>
          <a:schemeClr val="bg2">
            <a:lumMod val="40000"/>
            <a:lumOff val="60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glow rad="139700">
            <a:schemeClr val="accent6">
              <a:satMod val="175000"/>
              <a:alpha val="40000"/>
            </a:schemeClr>
          </a:glow>
        </a:effectLst>
        <a:scene3d>
          <a:camera prst="orthographicFront"/>
          <a:lightRig rig="threePt" dir="t"/>
        </a:scene3d>
        <a:sp3d>
          <a:bevelT prst="relaxedInset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L" sz="1600" b="1" kern="1200" dirty="0" smtClean="0">
              <a:solidFill>
                <a:schemeClr val="tx1"/>
              </a:solidFill>
              <a:latin typeface="Calibri" pitchFamily="34" charset="0"/>
            </a:rPr>
            <a:t>Función Auditora</a:t>
          </a:r>
          <a:endParaRPr lang="es-CL" sz="1600" b="1" kern="1200" dirty="0">
            <a:solidFill>
              <a:schemeClr val="tx1"/>
            </a:solidFill>
            <a:latin typeface="Calibri" pitchFamily="34" charset="0"/>
          </a:endParaRPr>
        </a:p>
      </dsp:txBody>
      <dsp:txXfrm>
        <a:off x="3472175" y="3186421"/>
        <a:ext cx="1273537" cy="797595"/>
      </dsp:txXfrm>
    </dsp:sp>
    <dsp:sp modelId="{B2DB797D-F55E-484E-A497-384785D0D32C}">
      <dsp:nvSpPr>
        <dsp:cNvPr id="0" name=""/>
        <dsp:cNvSpPr/>
      </dsp:nvSpPr>
      <dsp:spPr>
        <a:xfrm>
          <a:off x="1381100" y="355437"/>
          <a:ext cx="3533216" cy="3533216"/>
        </a:xfrm>
        <a:custGeom>
          <a:avLst/>
          <a:gdLst/>
          <a:ahLst/>
          <a:cxnLst/>
          <a:rect l="0" t="0" r="0" b="0"/>
          <a:pathLst>
            <a:path>
              <a:moveTo>
                <a:pt x="2042308" y="3511570"/>
              </a:moveTo>
              <a:arcTo wR="1766608" hR="1766608" stAng="4861297" swAng="1089934"/>
            </a:path>
          </a:pathLst>
        </a:custGeom>
        <a:noFill/>
        <a:ln w="120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B49F628-CE63-4783-ABDE-03829811E3DB}">
      <dsp:nvSpPr>
        <dsp:cNvPr id="0" name=""/>
        <dsp:cNvSpPr/>
      </dsp:nvSpPr>
      <dsp:spPr>
        <a:xfrm>
          <a:off x="1500201" y="3143271"/>
          <a:ext cx="1359833" cy="883891"/>
        </a:xfrm>
        <a:prstGeom prst="roundRect">
          <a:avLst/>
        </a:prstGeom>
        <a:gradFill rotWithShape="0">
          <a:gsLst>
            <a:gs pos="100000">
              <a:schemeClr val="bg2">
                <a:lumMod val="40000"/>
                <a:lumOff val="60000"/>
              </a:schemeClr>
            </a:gs>
            <a:gs pos="50000">
              <a:schemeClr val="accent6">
                <a:lumMod val="20000"/>
                <a:lumOff val="80000"/>
                <a:shade val="67500"/>
                <a:satMod val="115000"/>
              </a:schemeClr>
            </a:gs>
            <a:gs pos="100000">
              <a:schemeClr val="accent6">
                <a:lumMod val="20000"/>
                <a:lumOff val="80000"/>
                <a:shade val="100000"/>
                <a:satMod val="115000"/>
              </a:schemeClr>
            </a:gs>
          </a:gsLst>
          <a:path path="circle">
            <a:fillToRect l="50000" t="50000" r="50000" b="50000"/>
          </a:path>
        </a:gra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glow rad="139700">
            <a:schemeClr val="accent6">
              <a:satMod val="175000"/>
              <a:alpha val="40000"/>
            </a:schemeClr>
          </a:glow>
        </a:effectLst>
        <a:scene3d>
          <a:camera prst="orthographicFront"/>
          <a:lightRig rig="threePt" dir="t"/>
        </a:scene3d>
        <a:sp3d>
          <a:bevelT prst="relaxedInset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L" sz="1600" b="1" kern="1200" dirty="0" smtClean="0">
              <a:solidFill>
                <a:schemeClr val="tx1"/>
              </a:solidFill>
              <a:latin typeface="Calibri" pitchFamily="34" charset="0"/>
            </a:rPr>
            <a:t>Función de Control</a:t>
          </a:r>
          <a:endParaRPr lang="es-CL" sz="1600" b="1" kern="1200" dirty="0">
            <a:solidFill>
              <a:schemeClr val="tx1"/>
            </a:solidFill>
            <a:latin typeface="Calibri" pitchFamily="34" charset="0"/>
          </a:endParaRPr>
        </a:p>
      </dsp:txBody>
      <dsp:txXfrm>
        <a:off x="1543349" y="3186419"/>
        <a:ext cx="1273537" cy="797595"/>
      </dsp:txXfrm>
    </dsp:sp>
    <dsp:sp modelId="{EBBB4D7B-6F2E-490D-BDDF-6B19657BE3E0}">
      <dsp:nvSpPr>
        <dsp:cNvPr id="0" name=""/>
        <dsp:cNvSpPr/>
      </dsp:nvSpPr>
      <dsp:spPr>
        <a:xfrm>
          <a:off x="1379175" y="296405"/>
          <a:ext cx="3533216" cy="3533216"/>
        </a:xfrm>
        <a:custGeom>
          <a:avLst/>
          <a:gdLst/>
          <a:ahLst/>
          <a:cxnLst/>
          <a:rect l="0" t="0" r="0" b="0"/>
          <a:pathLst>
            <a:path>
              <a:moveTo>
                <a:pt x="362074" y="2838144"/>
              </a:moveTo>
              <a:arcTo wR="1766608" hR="1766608" stAng="8559572" swAng="2133193"/>
            </a:path>
          </a:pathLst>
        </a:custGeom>
        <a:noFill/>
        <a:ln w="120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CDF45C0-F847-4444-B1C3-63AF4FEC80AE}">
      <dsp:nvSpPr>
        <dsp:cNvPr id="0" name=""/>
        <dsp:cNvSpPr/>
      </dsp:nvSpPr>
      <dsp:spPr>
        <a:xfrm>
          <a:off x="783211" y="1223227"/>
          <a:ext cx="1359833" cy="883891"/>
        </a:xfrm>
        <a:prstGeom prst="roundRect">
          <a:avLst/>
        </a:prstGeom>
        <a:solidFill>
          <a:schemeClr val="bg1">
            <a:lumMod val="75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glow rad="139700">
            <a:schemeClr val="accent6">
              <a:satMod val="175000"/>
              <a:alpha val="40000"/>
            </a:schemeClr>
          </a:glow>
        </a:effectLst>
        <a:scene3d>
          <a:camera prst="orthographicFront"/>
          <a:lightRig rig="threePt" dir="t"/>
        </a:scene3d>
        <a:sp3d>
          <a:bevelT prst="relaxedInset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L" sz="1600" b="1" kern="1200" dirty="0" smtClean="0">
              <a:solidFill>
                <a:schemeClr val="tx1"/>
              </a:solidFill>
              <a:latin typeface="Calibri" pitchFamily="34" charset="0"/>
            </a:rPr>
            <a:t>Función Normativa</a:t>
          </a:r>
          <a:endParaRPr lang="es-CL" sz="1600" b="1" kern="1200" dirty="0">
            <a:solidFill>
              <a:schemeClr val="tx1"/>
            </a:solidFill>
            <a:latin typeface="Calibri" pitchFamily="34" charset="0"/>
          </a:endParaRPr>
        </a:p>
      </dsp:txBody>
      <dsp:txXfrm>
        <a:off x="826359" y="1266375"/>
        <a:ext cx="1273537" cy="797595"/>
      </dsp:txXfrm>
    </dsp:sp>
    <dsp:sp modelId="{79FFD362-CDB7-4DAC-AE1A-C77336F5E280}">
      <dsp:nvSpPr>
        <dsp:cNvPr id="0" name=""/>
        <dsp:cNvSpPr/>
      </dsp:nvSpPr>
      <dsp:spPr>
        <a:xfrm>
          <a:off x="1376663" y="444476"/>
          <a:ext cx="3533216" cy="3533216"/>
        </a:xfrm>
        <a:custGeom>
          <a:avLst/>
          <a:gdLst/>
          <a:ahLst/>
          <a:cxnLst/>
          <a:rect l="0" t="0" r="0" b="0"/>
          <a:pathLst>
            <a:path>
              <a:moveTo>
                <a:pt x="307707" y="770357"/>
              </a:moveTo>
              <a:arcTo wR="1766608" hR="1766608" stAng="12859698" swAng="1962420"/>
            </a:path>
          </a:pathLst>
        </a:custGeom>
        <a:noFill/>
        <a:ln w="120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963A63B-34EF-4DB8-85CB-6C0F40BBEE73}">
      <dsp:nvSpPr>
        <dsp:cNvPr id="0" name=""/>
        <dsp:cNvSpPr/>
      </dsp:nvSpPr>
      <dsp:spPr>
        <a:xfrm>
          <a:off x="789402" y="423779"/>
          <a:ext cx="1472400" cy="736200"/>
        </a:xfrm>
        <a:prstGeom prst="roundRect">
          <a:avLst>
            <a:gd name="adj" fmla="val 10000"/>
          </a:avLst>
        </a:prstGeom>
        <a:solidFill>
          <a:srgbClr val="002060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/>
        </a:scene3d>
        <a:sp3d>
          <a:bevelT w="114300" prst="artDeco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L" sz="2000" b="1" i="1" kern="1200" dirty="0" smtClean="0">
              <a:latin typeface="Calibri" panose="020F0502020204030204" pitchFamily="34" charset="0"/>
            </a:rPr>
            <a:t>“Acciones 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L" sz="2000" b="1" i="1" kern="1200" dirty="0" smtClean="0">
              <a:latin typeface="Calibri" panose="020F0502020204030204" pitchFamily="34" charset="0"/>
            </a:rPr>
            <a:t>Judiciales”</a:t>
          </a:r>
          <a:endParaRPr lang="es-CL" sz="2000" b="1" i="1" kern="1200" dirty="0">
            <a:latin typeface="Calibri" panose="020F0502020204030204" pitchFamily="34" charset="0"/>
          </a:endParaRPr>
        </a:p>
      </dsp:txBody>
      <dsp:txXfrm>
        <a:off x="810965" y="445342"/>
        <a:ext cx="1429274" cy="693074"/>
      </dsp:txXfrm>
    </dsp:sp>
    <dsp:sp modelId="{1345A4C1-575F-4A2B-A921-F82154055C08}">
      <dsp:nvSpPr>
        <dsp:cNvPr id="0" name=""/>
        <dsp:cNvSpPr/>
      </dsp:nvSpPr>
      <dsp:spPr>
        <a:xfrm rot="19457599">
          <a:off x="2193630" y="538385"/>
          <a:ext cx="725306" cy="83671"/>
        </a:xfrm>
        <a:custGeom>
          <a:avLst/>
          <a:gdLst/>
          <a:ahLst/>
          <a:cxnLst/>
          <a:rect l="0" t="0" r="0" b="0"/>
          <a:pathLst>
            <a:path>
              <a:moveTo>
                <a:pt x="0" y="41835"/>
              </a:moveTo>
              <a:lnTo>
                <a:pt x="725306" y="41835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/>
        </a:scene3d>
        <a:sp3d>
          <a:bevelT w="114300" prst="artDeco"/>
        </a:sp3d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CL" sz="500" b="1" kern="1200">
            <a:latin typeface="Calibri" panose="020F0502020204030204" pitchFamily="34" charset="0"/>
          </a:endParaRPr>
        </a:p>
      </dsp:txBody>
      <dsp:txXfrm>
        <a:off x="2538151" y="562089"/>
        <a:ext cx="36265" cy="36265"/>
      </dsp:txXfrm>
    </dsp:sp>
    <dsp:sp modelId="{D5CF9FDD-C137-40F1-B8C2-70A86F5BF47F}">
      <dsp:nvSpPr>
        <dsp:cNvPr id="0" name=""/>
        <dsp:cNvSpPr/>
      </dsp:nvSpPr>
      <dsp:spPr>
        <a:xfrm>
          <a:off x="2850764" y="463"/>
          <a:ext cx="1472400" cy="736200"/>
        </a:xfrm>
        <a:prstGeom prst="roundRect">
          <a:avLst>
            <a:gd name="adj" fmla="val 10000"/>
          </a:avLst>
        </a:prstGeom>
        <a:solidFill>
          <a:srgbClr val="7030A0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/>
        </a:scene3d>
        <a:sp3d>
          <a:bevelT w="114300" prst="artDeco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L" sz="2000" b="1" kern="1200" dirty="0" smtClean="0">
              <a:latin typeface="Calibri" panose="020F0502020204030204" pitchFamily="34" charset="0"/>
            </a:rPr>
            <a:t>CIVIL</a:t>
          </a:r>
          <a:endParaRPr lang="es-CL" sz="2000" b="1" kern="1200" dirty="0">
            <a:latin typeface="Calibri" panose="020F0502020204030204" pitchFamily="34" charset="0"/>
          </a:endParaRPr>
        </a:p>
      </dsp:txBody>
      <dsp:txXfrm>
        <a:off x="2872327" y="22026"/>
        <a:ext cx="1429274" cy="693074"/>
      </dsp:txXfrm>
    </dsp:sp>
    <dsp:sp modelId="{36113237-297D-4E60-A373-A379B6614FF6}">
      <dsp:nvSpPr>
        <dsp:cNvPr id="0" name=""/>
        <dsp:cNvSpPr/>
      </dsp:nvSpPr>
      <dsp:spPr>
        <a:xfrm rot="2142401">
          <a:off x="2193630" y="961701"/>
          <a:ext cx="725306" cy="83671"/>
        </a:xfrm>
        <a:custGeom>
          <a:avLst/>
          <a:gdLst/>
          <a:ahLst/>
          <a:cxnLst/>
          <a:rect l="0" t="0" r="0" b="0"/>
          <a:pathLst>
            <a:path>
              <a:moveTo>
                <a:pt x="0" y="41835"/>
              </a:moveTo>
              <a:lnTo>
                <a:pt x="725306" y="41835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/>
        </a:scene3d>
        <a:sp3d>
          <a:bevelT w="114300" prst="artDeco"/>
        </a:sp3d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CL" sz="500" b="1" kern="1200">
            <a:latin typeface="Calibri" panose="020F0502020204030204" pitchFamily="34" charset="0"/>
          </a:endParaRPr>
        </a:p>
      </dsp:txBody>
      <dsp:txXfrm>
        <a:off x="2538151" y="985404"/>
        <a:ext cx="36265" cy="36265"/>
      </dsp:txXfrm>
    </dsp:sp>
    <dsp:sp modelId="{B21B4B53-3F69-41C4-B4CE-C28B118D7F15}">
      <dsp:nvSpPr>
        <dsp:cNvPr id="0" name=""/>
        <dsp:cNvSpPr/>
      </dsp:nvSpPr>
      <dsp:spPr>
        <a:xfrm>
          <a:off x="2850764" y="847094"/>
          <a:ext cx="1472400" cy="736200"/>
        </a:xfrm>
        <a:prstGeom prst="roundRect">
          <a:avLst>
            <a:gd name="adj" fmla="val 10000"/>
          </a:avLst>
        </a:prstGeom>
        <a:solidFill>
          <a:srgbClr val="7030A0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/>
        </a:scene3d>
        <a:sp3d>
          <a:bevelT w="114300" prst="artDeco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L" sz="2000" b="1" kern="1200" dirty="0" smtClean="0">
              <a:latin typeface="Calibri" panose="020F0502020204030204" pitchFamily="34" charset="0"/>
            </a:rPr>
            <a:t>PENAL</a:t>
          </a:r>
          <a:endParaRPr lang="es-CL" sz="2000" b="1" kern="1200" dirty="0">
            <a:latin typeface="Calibri" panose="020F0502020204030204" pitchFamily="34" charset="0"/>
          </a:endParaRPr>
        </a:p>
      </dsp:txBody>
      <dsp:txXfrm>
        <a:off x="2872327" y="868657"/>
        <a:ext cx="1429274" cy="693074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888E59E-3859-4BF8-922C-E816700BB963}">
      <dsp:nvSpPr>
        <dsp:cNvPr id="0" name=""/>
        <dsp:cNvSpPr/>
      </dsp:nvSpPr>
      <dsp:spPr>
        <a:xfrm rot="5400000">
          <a:off x="4471014" y="-1801088"/>
          <a:ext cx="773539" cy="4572032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9050" cap="flat" cmpd="sng" algn="ctr">
          <a:noFill/>
          <a:prstDash val="solid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14300" lvl="1" indent="-114300" algn="just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CL" sz="1400" b="1" kern="1200" dirty="0" smtClean="0">
              <a:latin typeface="Calibri" pitchFamily="34" charset="0"/>
            </a:rPr>
            <a:t>R. Civil</a:t>
          </a:r>
          <a:endParaRPr lang="es-CL" sz="1400" b="1" kern="1200" dirty="0">
            <a:latin typeface="Calibri" pitchFamily="34" charset="0"/>
          </a:endParaRPr>
        </a:p>
        <a:p>
          <a:pPr marL="114300" lvl="1" indent="-114300" algn="just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CL" sz="1400" b="1" kern="1200" dirty="0" smtClean="0">
              <a:latin typeface="Calibri" pitchFamily="34" charset="0"/>
            </a:rPr>
            <a:t>R. Infraccional</a:t>
          </a:r>
          <a:endParaRPr lang="es-CL" sz="1400" b="1" kern="1200" dirty="0">
            <a:latin typeface="Calibri" pitchFamily="34" charset="0"/>
          </a:endParaRPr>
        </a:p>
      </dsp:txBody>
      <dsp:txXfrm rot="-5400000">
        <a:off x="2571768" y="135919"/>
        <a:ext cx="4534271" cy="698017"/>
      </dsp:txXfrm>
    </dsp:sp>
    <dsp:sp modelId="{2E12836E-6B8B-4137-A4F7-D26324C09F3B}">
      <dsp:nvSpPr>
        <dsp:cNvPr id="0" name=""/>
        <dsp:cNvSpPr/>
      </dsp:nvSpPr>
      <dsp:spPr>
        <a:xfrm>
          <a:off x="0" y="1465"/>
          <a:ext cx="2571768" cy="96692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bg2"/>
          </a:solidFill>
          <a:prstDash val="solid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L" sz="2000" b="1" kern="1200" dirty="0" smtClean="0">
              <a:ln>
                <a:solidFill>
                  <a:schemeClr val="bg2"/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</a:rPr>
            <a:t>- Coordinador</a:t>
          </a:r>
          <a:endParaRPr lang="es-CL" sz="2000" b="1" kern="1200" dirty="0">
            <a:ln>
              <a:solidFill>
                <a:schemeClr val="bg2"/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libri" pitchFamily="34" charset="0"/>
          </a:endParaRPr>
        </a:p>
      </dsp:txBody>
      <dsp:txXfrm>
        <a:off x="47201" y="48666"/>
        <a:ext cx="2477366" cy="872522"/>
      </dsp:txXfrm>
    </dsp:sp>
    <dsp:sp modelId="{90661CCF-6562-4E61-A0E5-78AD4E4E0001}">
      <dsp:nvSpPr>
        <dsp:cNvPr id="0" name=""/>
        <dsp:cNvSpPr/>
      </dsp:nvSpPr>
      <dsp:spPr>
        <a:xfrm rot="5400000">
          <a:off x="4471014" y="-785818"/>
          <a:ext cx="773539" cy="4572032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9050" cap="flat" cmpd="sng" algn="ctr">
          <a:noFill/>
          <a:prstDash val="solid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14300" lvl="1" indent="-114300" algn="just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CL" sz="1400" b="1" kern="1200" dirty="0" smtClean="0">
              <a:latin typeface="Calibri" pitchFamily="34" charset="0"/>
            </a:rPr>
            <a:t>R. Civil </a:t>
          </a:r>
          <a:endParaRPr lang="es-CL" sz="1400" b="1" kern="1200" dirty="0">
            <a:latin typeface="Calibri" pitchFamily="34" charset="0"/>
          </a:endParaRPr>
        </a:p>
        <a:p>
          <a:pPr marL="114300" lvl="1" indent="-114300" algn="just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CL" sz="1400" b="1" kern="1200" dirty="0" smtClean="0">
              <a:latin typeface="Calibri" pitchFamily="34" charset="0"/>
            </a:rPr>
            <a:t>R. Infraccional</a:t>
          </a:r>
          <a:endParaRPr lang="es-CL" sz="1400" b="1" kern="1200" dirty="0">
            <a:latin typeface="Calibri" pitchFamily="34" charset="0"/>
          </a:endParaRPr>
        </a:p>
        <a:p>
          <a:pPr marL="114300" lvl="1" indent="-114300" algn="just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CL" sz="1400" b="1" kern="1200" dirty="0" smtClean="0">
              <a:latin typeface="Calibri" pitchFamily="34" charset="0"/>
            </a:rPr>
            <a:t>R. Penal</a:t>
          </a:r>
          <a:endParaRPr lang="es-CL" sz="1400" b="1" kern="1200" dirty="0">
            <a:latin typeface="Calibri" pitchFamily="34" charset="0"/>
          </a:endParaRPr>
        </a:p>
      </dsp:txBody>
      <dsp:txXfrm rot="-5400000">
        <a:off x="2571768" y="1151189"/>
        <a:ext cx="4534271" cy="698017"/>
      </dsp:txXfrm>
    </dsp:sp>
    <dsp:sp modelId="{C71BE3C6-44F3-4530-9DF5-04615BDA5A9E}">
      <dsp:nvSpPr>
        <dsp:cNvPr id="0" name=""/>
        <dsp:cNvSpPr/>
      </dsp:nvSpPr>
      <dsp:spPr>
        <a:xfrm>
          <a:off x="0" y="1016735"/>
          <a:ext cx="2571768" cy="966924"/>
        </a:xfrm>
        <a:prstGeom prst="roundRect">
          <a:avLst/>
        </a:prstGeom>
        <a:solidFill>
          <a:srgbClr val="F2CD72"/>
        </a:solidFill>
        <a:ln w="19050" cap="flat" cmpd="sng" algn="ctr">
          <a:noFill/>
          <a:prstDash val="solid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CL" sz="2400" b="1" kern="1200" dirty="0" smtClean="0">
            <a:latin typeface="Calibri" pitchFamily="34" charset="0"/>
          </a:endParaRPr>
        </a:p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L" sz="2000" b="1" kern="1200" dirty="0" smtClean="0">
              <a:ln>
                <a:solidFill>
                  <a:schemeClr val="bg2"/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</a:rPr>
            <a:t>- Consejeros</a:t>
          </a:r>
          <a:endParaRPr lang="es-CL" sz="2000" b="1" kern="1200" dirty="0" smtClean="0">
            <a:ln>
              <a:solidFill>
                <a:schemeClr val="bg2"/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libri" pitchFamily="34" charset="0"/>
          </a:endParaRPr>
        </a:p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L" sz="2000" b="1" kern="1200" dirty="0" smtClean="0">
              <a:ln>
                <a:solidFill>
                  <a:schemeClr val="bg2"/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</a:rPr>
            <a:t>- Director </a:t>
          </a:r>
          <a:r>
            <a:rPr lang="es-CL" sz="2000" b="1" kern="1200" dirty="0" smtClean="0">
              <a:ln>
                <a:solidFill>
                  <a:schemeClr val="bg2"/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</a:rPr>
            <a:t>Ejecutivo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CL" sz="1800" b="1" kern="1200" dirty="0">
            <a:latin typeface="Calibri" pitchFamily="34" charset="0"/>
          </a:endParaRPr>
        </a:p>
      </dsp:txBody>
      <dsp:txXfrm>
        <a:off x="47201" y="1063936"/>
        <a:ext cx="2477366" cy="872522"/>
      </dsp:txXfrm>
    </dsp:sp>
    <dsp:sp modelId="{59436D25-1318-4F7A-BDF1-E37CAC8189E4}">
      <dsp:nvSpPr>
        <dsp:cNvPr id="0" name=""/>
        <dsp:cNvSpPr/>
      </dsp:nvSpPr>
      <dsp:spPr>
        <a:xfrm rot="5400000">
          <a:off x="4471014" y="229452"/>
          <a:ext cx="773539" cy="4572032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9050" cap="flat" cmpd="sng" algn="ctr">
          <a:noFill/>
          <a:prstDash val="solid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14300" lvl="1" indent="-114300" algn="just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CL" sz="1400" b="1" kern="1200" dirty="0" smtClean="0">
              <a:latin typeface="Calibri" pitchFamily="34" charset="0"/>
            </a:rPr>
            <a:t>R. Civil (El Coordinador puede responder por Hecho Ajeno)</a:t>
          </a:r>
          <a:endParaRPr lang="es-CL" sz="1400" b="1" kern="1200" dirty="0">
            <a:latin typeface="Calibri" pitchFamily="34" charset="0"/>
          </a:endParaRPr>
        </a:p>
        <a:p>
          <a:pPr marL="114300" lvl="1" indent="-114300" algn="just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CL" sz="1400" b="1" kern="1200" dirty="0" smtClean="0">
              <a:latin typeface="Calibri" pitchFamily="34" charset="0"/>
            </a:rPr>
            <a:t>R. Penal</a:t>
          </a:r>
          <a:endParaRPr lang="es-CL" sz="1400" b="1" kern="1200" dirty="0">
            <a:latin typeface="Calibri" pitchFamily="34" charset="0"/>
          </a:endParaRPr>
        </a:p>
      </dsp:txBody>
      <dsp:txXfrm rot="-5400000">
        <a:off x="2571768" y="2166460"/>
        <a:ext cx="4534271" cy="698017"/>
      </dsp:txXfrm>
    </dsp:sp>
    <dsp:sp modelId="{62E05069-0997-4ED4-B229-3F9142177E16}">
      <dsp:nvSpPr>
        <dsp:cNvPr id="0" name=""/>
        <dsp:cNvSpPr/>
      </dsp:nvSpPr>
      <dsp:spPr>
        <a:xfrm>
          <a:off x="0" y="2007678"/>
          <a:ext cx="2571768" cy="966924"/>
        </a:xfrm>
        <a:prstGeom prst="roundRect">
          <a:avLst/>
        </a:prstGeom>
        <a:solidFill>
          <a:schemeClr val="accent6">
            <a:lumMod val="40000"/>
            <a:lumOff val="60000"/>
          </a:schemeClr>
        </a:solidFill>
        <a:ln w="19050" cap="flat" cmpd="sng" algn="ctr">
          <a:noFill/>
          <a:prstDash val="solid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L" sz="2000" b="1" kern="1200" dirty="0" smtClean="0">
              <a:ln>
                <a:solidFill>
                  <a:schemeClr val="bg2"/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</a:rPr>
            <a:t>- Personal </a:t>
          </a:r>
          <a:r>
            <a:rPr lang="es-CL" sz="2000" b="1" kern="1200" dirty="0" smtClean="0">
              <a:ln>
                <a:solidFill>
                  <a:schemeClr val="bg2"/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</a:rPr>
            <a:t>del </a:t>
          </a:r>
          <a:r>
            <a:rPr lang="es-CL" sz="2000" b="1" kern="1200" dirty="0" smtClean="0">
              <a:ln>
                <a:solidFill>
                  <a:schemeClr val="bg2"/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</a:rPr>
            <a:t>Coordinador</a:t>
          </a:r>
          <a:endParaRPr lang="es-CL" sz="2000" b="1" kern="1200" dirty="0">
            <a:ln>
              <a:solidFill>
                <a:schemeClr val="bg2"/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libri" pitchFamily="34" charset="0"/>
          </a:endParaRPr>
        </a:p>
      </dsp:txBody>
      <dsp:txXfrm>
        <a:off x="47201" y="2054879"/>
        <a:ext cx="2477366" cy="87252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40478D3-7EB3-4B12-9FE5-DE22BA924B67}">
      <dsp:nvSpPr>
        <dsp:cNvPr id="0" name=""/>
        <dsp:cNvSpPr/>
      </dsp:nvSpPr>
      <dsp:spPr>
        <a:xfrm>
          <a:off x="1441" y="1602488"/>
          <a:ext cx="1938558" cy="1938558"/>
        </a:xfrm>
        <a:prstGeom prst="ellipse">
          <a:avLst/>
        </a:prstGeom>
        <a:solidFill>
          <a:schemeClr val="accent2"/>
        </a:solidFill>
        <a:ln w="19050" cap="flat" cmpd="sng" algn="ctr">
          <a:solidFill>
            <a:schemeClr val="bg1"/>
          </a:solidFill>
          <a:prstDash val="solid"/>
        </a:ln>
        <a:effectLst>
          <a:glow rad="63500">
            <a:schemeClr val="accent4">
              <a:satMod val="175000"/>
              <a:alpha val="40000"/>
            </a:schemeClr>
          </a:glow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 prst="relaxedInset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L" sz="1500" b="1" kern="1200" dirty="0" smtClean="0">
              <a:solidFill>
                <a:schemeClr val="tx1"/>
              </a:solidFill>
              <a:latin typeface="Calibri" pitchFamily="34" charset="0"/>
            </a:rPr>
            <a:t>Coordinador </a:t>
          </a:r>
        </a:p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L" sz="1500" b="1" kern="1200" dirty="0" smtClean="0">
              <a:solidFill>
                <a:schemeClr val="tx1"/>
              </a:solidFill>
              <a:latin typeface="Calibri" pitchFamily="34" charset="0"/>
            </a:rPr>
            <a:t>Persona Jurídica</a:t>
          </a:r>
          <a:endParaRPr lang="es-CL" sz="1500" b="1" kern="1200" dirty="0">
            <a:solidFill>
              <a:schemeClr val="tx1"/>
            </a:solidFill>
            <a:latin typeface="Calibri" pitchFamily="34" charset="0"/>
          </a:endParaRPr>
        </a:p>
      </dsp:txBody>
      <dsp:txXfrm>
        <a:off x="285336" y="1886383"/>
        <a:ext cx="1370768" cy="1370768"/>
      </dsp:txXfrm>
    </dsp:sp>
    <dsp:sp modelId="{C108A93E-3F56-4329-A23E-AAF3B140348E}">
      <dsp:nvSpPr>
        <dsp:cNvPr id="0" name=""/>
        <dsp:cNvSpPr/>
      </dsp:nvSpPr>
      <dsp:spPr>
        <a:xfrm>
          <a:off x="2097410" y="2274227"/>
          <a:ext cx="620963" cy="595080"/>
        </a:xfrm>
        <a:prstGeom prst="mathPlus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glow rad="63500">
            <a:schemeClr val="accent3">
              <a:satMod val="175000"/>
              <a:alpha val="40000"/>
            </a:schemeClr>
          </a:glow>
        </a:effectLst>
        <a:scene3d>
          <a:camera prst="orthographicFront"/>
          <a:lightRig rig="threePt" dir="t"/>
        </a:scene3d>
        <a:sp3d>
          <a:bevelT w="152400" h="508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CL" sz="1000" kern="1200"/>
        </a:p>
      </dsp:txBody>
      <dsp:txXfrm>
        <a:off x="2179719" y="2501786"/>
        <a:ext cx="456345" cy="139962"/>
      </dsp:txXfrm>
    </dsp:sp>
    <dsp:sp modelId="{9024D622-2328-4449-8E64-510B40230298}">
      <dsp:nvSpPr>
        <dsp:cNvPr id="0" name=""/>
        <dsp:cNvSpPr/>
      </dsp:nvSpPr>
      <dsp:spPr>
        <a:xfrm>
          <a:off x="2821335" y="1644245"/>
          <a:ext cx="1938558" cy="1938558"/>
        </a:xfrm>
        <a:prstGeom prst="ellipse">
          <a:avLst/>
        </a:prstGeom>
        <a:solidFill>
          <a:schemeClr val="accent2"/>
        </a:solidFill>
        <a:ln w="19050" cap="flat" cmpd="sng" algn="ctr">
          <a:solidFill>
            <a:schemeClr val="bg1"/>
          </a:solidFill>
          <a:prstDash val="solid"/>
        </a:ln>
        <a:effectLst>
          <a:glow rad="63500">
            <a:schemeClr val="accent4">
              <a:satMod val="175000"/>
              <a:alpha val="40000"/>
            </a:schemeClr>
          </a:glow>
          <a:outerShdw blurRad="190500" dist="228600" dir="2700000" algn="ctr" rotWithShape="0">
            <a:srgbClr val="000000">
              <a:alpha val="30000"/>
            </a:srgbClr>
          </a:outerShdw>
        </a:effectLst>
        <a:scene3d>
          <a:camera prst="orthographicFront">
            <a:rot lat="0" lon="0" rev="0"/>
          </a:camera>
          <a:lightRig rig="glow" dir="t">
            <a:rot lat="0" lon="0" rev="4800000"/>
          </a:lightRig>
        </a:scene3d>
        <a:sp3d prstMaterial="matte">
          <a:bevelT w="127000" h="63500" prst="slope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L" sz="1500" b="1" kern="1200" dirty="0" smtClean="0">
              <a:solidFill>
                <a:schemeClr val="tx1"/>
              </a:solidFill>
              <a:latin typeface="Calibri" pitchFamily="34" charset="0"/>
            </a:rPr>
            <a:t>Consejeros </a:t>
          </a:r>
        </a:p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L" sz="1500" b="1" kern="1200" dirty="0" smtClean="0">
              <a:solidFill>
                <a:schemeClr val="tx1"/>
              </a:solidFill>
              <a:latin typeface="Calibri" pitchFamily="34" charset="0"/>
            </a:rPr>
            <a:t>Director Ejecutivo </a:t>
          </a:r>
        </a:p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L" sz="1500" b="1" kern="1200" dirty="0" smtClean="0">
              <a:solidFill>
                <a:schemeClr val="tx1"/>
              </a:solidFill>
              <a:latin typeface="Calibri" pitchFamily="34" charset="0"/>
            </a:rPr>
            <a:t>Personal</a:t>
          </a:r>
          <a:endParaRPr lang="es-CL" sz="1500" b="1" kern="1200" dirty="0">
            <a:solidFill>
              <a:schemeClr val="tx1"/>
            </a:solidFill>
            <a:latin typeface="Calibri" pitchFamily="34" charset="0"/>
          </a:endParaRPr>
        </a:p>
      </dsp:txBody>
      <dsp:txXfrm>
        <a:off x="3105230" y="1928140"/>
        <a:ext cx="1370768" cy="1370768"/>
      </dsp:txXfrm>
    </dsp:sp>
    <dsp:sp modelId="{9CD5FDDF-C4D5-482A-9270-BF9125B95BEA}">
      <dsp:nvSpPr>
        <dsp:cNvPr id="0" name=""/>
        <dsp:cNvSpPr/>
      </dsp:nvSpPr>
      <dsp:spPr>
        <a:xfrm>
          <a:off x="4971754" y="2357891"/>
          <a:ext cx="416936" cy="427752"/>
        </a:xfrm>
        <a:prstGeom prst="mathEqual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glow rad="63500">
            <a:schemeClr val="accent3">
              <a:satMod val="175000"/>
              <a:alpha val="40000"/>
            </a:schemeClr>
          </a:glow>
        </a:effectLst>
        <a:scene3d>
          <a:camera prst="orthographicFront"/>
          <a:lightRig rig="threePt" dir="t"/>
        </a:scene3d>
        <a:sp3d>
          <a:bevelT w="152400" h="508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CL" sz="1900" kern="1200"/>
        </a:p>
      </dsp:txBody>
      <dsp:txXfrm>
        <a:off x="5027019" y="2446008"/>
        <a:ext cx="306406" cy="251518"/>
      </dsp:txXfrm>
    </dsp:sp>
    <dsp:sp modelId="{07755A24-8170-4E2F-9B1E-1084F5148F6E}">
      <dsp:nvSpPr>
        <dsp:cNvPr id="0" name=""/>
        <dsp:cNvSpPr/>
      </dsp:nvSpPr>
      <dsp:spPr>
        <a:xfrm>
          <a:off x="5546101" y="1257764"/>
          <a:ext cx="2596388" cy="2628006"/>
        </a:xfrm>
        <a:prstGeom prst="ellipse">
          <a:avLst/>
        </a:prstGeom>
        <a:solidFill>
          <a:schemeClr val="accent3">
            <a:lumMod val="75000"/>
          </a:schemeClr>
        </a:solidFill>
        <a:ln w="19050" cap="flat" cmpd="sng" algn="ctr">
          <a:noFill/>
          <a:prstDash val="solid"/>
        </a:ln>
        <a:effectLst>
          <a:glow rad="63500">
            <a:schemeClr val="accent3">
              <a:satMod val="175000"/>
              <a:alpha val="40000"/>
            </a:schemeClr>
          </a:glow>
          <a:outerShdw blurRad="184150" dist="241300" dir="11520000" sx="110000" sy="110000" algn="ctr" rotWithShape="0">
            <a:srgbClr val="000000">
              <a:alpha val="18000"/>
            </a:srgbClr>
          </a:outerShdw>
        </a:effectLst>
        <a:scene3d>
          <a:camera prst="perspectiveFront" fov="5100000">
            <a:rot lat="0" lon="2100000" rev="0"/>
          </a:camera>
          <a:lightRig rig="flood" dir="t">
            <a:rot lat="0" lon="0" rev="13800000"/>
          </a:lightRig>
        </a:scene3d>
        <a:sp3d extrusionH="107950" prstMaterial="plastic">
          <a:bevelT w="82550" h="63500" prst="divot"/>
          <a:bevelB/>
        </a:sp3d>
      </dsp:spPr>
      <dsp:style>
        <a:lnRef idx="2">
          <a:schemeClr val="accent5">
            <a:shade val="50000"/>
          </a:schemeClr>
        </a:lnRef>
        <a:fillRef idx="1">
          <a:schemeClr val="accent5"/>
        </a:fillRef>
        <a:effectRef idx="0">
          <a:schemeClr val="accent5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L" sz="1600" b="1" kern="1200" dirty="0" smtClean="0">
              <a:solidFill>
                <a:schemeClr val="tx1"/>
              </a:solidFill>
              <a:effectLst/>
              <a:latin typeface="Calibri" pitchFamily="34" charset="0"/>
            </a:rPr>
            <a:t>RESPONSABILIDAD DEL COORDINADOR</a:t>
          </a:r>
          <a:endParaRPr lang="es-CL" sz="1600" b="1" kern="1200" dirty="0">
            <a:solidFill>
              <a:schemeClr val="tx1"/>
            </a:solidFill>
            <a:effectLst/>
            <a:latin typeface="Calibri" pitchFamily="34" charset="0"/>
          </a:endParaRPr>
        </a:p>
      </dsp:txBody>
      <dsp:txXfrm>
        <a:off x="5926333" y="1642627"/>
        <a:ext cx="1835924" cy="185828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B920F4B-A491-435B-A757-469F84740FC8}">
      <dsp:nvSpPr>
        <dsp:cNvPr id="0" name=""/>
        <dsp:cNvSpPr/>
      </dsp:nvSpPr>
      <dsp:spPr>
        <a:xfrm rot="10800000">
          <a:off x="1165620" y="295"/>
          <a:ext cx="3990526" cy="641949"/>
        </a:xfrm>
        <a:prstGeom prst="homePlate">
          <a:avLst/>
        </a:prstGeom>
        <a:solidFill>
          <a:schemeClr val="accent2">
            <a:lumMod val="60000"/>
            <a:lumOff val="40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/>
        </a:scene3d>
        <a:sp3d>
          <a:bevelT w="114300" prst="artDeco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3082" tIns="91440" rIns="170688" bIns="9144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L" sz="2400" b="1" kern="1200" dirty="0" smtClean="0">
              <a:solidFill>
                <a:schemeClr val="tx1"/>
              </a:solidFill>
              <a:latin typeface="Calibri" pitchFamily="34" charset="0"/>
            </a:rPr>
            <a:t>R. CIVIL</a:t>
          </a:r>
          <a:endParaRPr lang="es-CL" sz="2400" b="1" kern="1200" dirty="0">
            <a:solidFill>
              <a:schemeClr val="tx1"/>
            </a:solidFill>
            <a:latin typeface="Calibri" pitchFamily="34" charset="0"/>
          </a:endParaRPr>
        </a:p>
      </dsp:txBody>
      <dsp:txXfrm rot="10800000">
        <a:off x="1326107" y="295"/>
        <a:ext cx="3830039" cy="641949"/>
      </dsp:txXfrm>
    </dsp:sp>
    <dsp:sp modelId="{DCDD771C-962F-45DD-B431-16881FF8537E}">
      <dsp:nvSpPr>
        <dsp:cNvPr id="0" name=""/>
        <dsp:cNvSpPr/>
      </dsp:nvSpPr>
      <dsp:spPr>
        <a:xfrm>
          <a:off x="789219" y="0"/>
          <a:ext cx="641949" cy="641308"/>
        </a:xfrm>
        <a:prstGeom prst="flowChartConnector">
          <a:avLst/>
        </a:prstGeom>
        <a:solidFill>
          <a:schemeClr val="accent2"/>
        </a:solidFill>
        <a:ln w="19050" cap="flat" cmpd="sng" algn="ctr">
          <a:noFill/>
          <a:prstDash val="solid"/>
        </a:ln>
        <a:effectLst/>
        <a:scene3d>
          <a:camera prst="orthographicFront">
            <a:rot lat="0" lon="0" rev="0"/>
          </a:camera>
          <a:lightRig rig="glow" dir="t">
            <a:rot lat="0" lon="0" rev="14100000"/>
          </a:lightRig>
        </a:scene3d>
        <a:sp3d prstMaterial="softEdge">
          <a:bevelT w="127000" prst="artDeco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2FA5FF1-E9BE-4092-8028-649FC17BF173}">
      <dsp:nvSpPr>
        <dsp:cNvPr id="0" name=""/>
        <dsp:cNvSpPr/>
      </dsp:nvSpPr>
      <dsp:spPr>
        <a:xfrm rot="10800000">
          <a:off x="1165620" y="833872"/>
          <a:ext cx="3990526" cy="641949"/>
        </a:xfrm>
        <a:prstGeom prst="homePlate">
          <a:avLst/>
        </a:prstGeom>
        <a:solidFill>
          <a:schemeClr val="accent2">
            <a:lumMod val="60000"/>
            <a:lumOff val="40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/>
        </a:scene3d>
        <a:sp3d>
          <a:bevelT w="114300" prst="artDeco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3082" tIns="91440" rIns="170688" bIns="9144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L" sz="2400" b="1" kern="1200" dirty="0" smtClean="0">
              <a:solidFill>
                <a:schemeClr val="tx1"/>
              </a:solidFill>
              <a:latin typeface="Calibri" pitchFamily="34" charset="0"/>
            </a:rPr>
            <a:t>R. INFRACCIONAL</a:t>
          </a:r>
          <a:endParaRPr lang="es-CL" sz="2400" b="1" kern="1200" dirty="0">
            <a:solidFill>
              <a:schemeClr val="tx1"/>
            </a:solidFill>
            <a:latin typeface="Calibri" pitchFamily="34" charset="0"/>
          </a:endParaRPr>
        </a:p>
      </dsp:txBody>
      <dsp:txXfrm rot="10800000">
        <a:off x="1326107" y="833872"/>
        <a:ext cx="3830039" cy="641949"/>
      </dsp:txXfrm>
    </dsp:sp>
    <dsp:sp modelId="{A6288890-3A64-43C6-8CBD-B9CE676A5F32}">
      <dsp:nvSpPr>
        <dsp:cNvPr id="0" name=""/>
        <dsp:cNvSpPr/>
      </dsp:nvSpPr>
      <dsp:spPr>
        <a:xfrm>
          <a:off x="844645" y="833872"/>
          <a:ext cx="641949" cy="641949"/>
        </a:xfrm>
        <a:prstGeom prst="ellipse">
          <a:avLst/>
        </a:prstGeom>
        <a:solidFill>
          <a:schemeClr val="accent2"/>
        </a:solidFill>
        <a:ln w="19050" cap="flat" cmpd="sng" algn="ctr">
          <a:noFill/>
          <a:prstDash val="solid"/>
        </a:ln>
        <a:effectLst/>
        <a:scene3d>
          <a:camera prst="orthographicFront">
            <a:rot lat="0" lon="0" rev="0"/>
          </a:camera>
          <a:lightRig rig="glow" dir="t">
            <a:rot lat="0" lon="0" rev="14100000"/>
          </a:lightRig>
        </a:scene3d>
        <a:sp3d prstMaterial="softEdge">
          <a:bevelT w="127000" prst="artDeco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7C5F489-E9E8-41BA-8D1B-8BA9173AB5CE}">
      <dsp:nvSpPr>
        <dsp:cNvPr id="0" name=""/>
        <dsp:cNvSpPr/>
      </dsp:nvSpPr>
      <dsp:spPr>
        <a:xfrm rot="10800000">
          <a:off x="1165620" y="1667449"/>
          <a:ext cx="3990526" cy="641949"/>
        </a:xfrm>
        <a:prstGeom prst="homePlate">
          <a:avLst/>
        </a:prstGeom>
        <a:solidFill>
          <a:schemeClr val="accent2">
            <a:lumMod val="60000"/>
            <a:lumOff val="40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/>
        </a:scene3d>
        <a:sp3d>
          <a:bevelT w="114300" prst="artDeco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3082" tIns="91440" rIns="170688" bIns="9144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L" sz="2400" b="1" kern="1200" dirty="0" smtClean="0">
              <a:solidFill>
                <a:schemeClr val="tx1"/>
              </a:solidFill>
              <a:latin typeface="Calibri" pitchFamily="34" charset="0"/>
            </a:rPr>
            <a:t>R. PENAL</a:t>
          </a:r>
          <a:endParaRPr lang="es-CL" sz="2400" b="1" kern="1200" dirty="0">
            <a:solidFill>
              <a:schemeClr val="tx1"/>
            </a:solidFill>
            <a:latin typeface="Calibri" pitchFamily="34" charset="0"/>
          </a:endParaRPr>
        </a:p>
      </dsp:txBody>
      <dsp:txXfrm rot="10800000">
        <a:off x="1326107" y="1667449"/>
        <a:ext cx="3830039" cy="641949"/>
      </dsp:txXfrm>
    </dsp:sp>
    <dsp:sp modelId="{90A3905F-EEF4-4FC1-A7C3-692876E774A7}">
      <dsp:nvSpPr>
        <dsp:cNvPr id="0" name=""/>
        <dsp:cNvSpPr/>
      </dsp:nvSpPr>
      <dsp:spPr>
        <a:xfrm>
          <a:off x="844645" y="1667449"/>
          <a:ext cx="641949" cy="641949"/>
        </a:xfrm>
        <a:prstGeom prst="ellipse">
          <a:avLst/>
        </a:prstGeom>
        <a:solidFill>
          <a:schemeClr val="accent2"/>
        </a:solidFill>
        <a:ln w="19050" cap="flat" cmpd="sng" algn="ctr">
          <a:noFill/>
          <a:prstDash val="solid"/>
        </a:ln>
        <a:effectLst/>
        <a:scene3d>
          <a:camera prst="orthographicFront">
            <a:rot lat="0" lon="0" rev="0"/>
          </a:camera>
          <a:lightRig rig="glow" dir="t">
            <a:rot lat="0" lon="0" rev="14100000"/>
          </a:lightRig>
        </a:scene3d>
        <a:sp3d prstMaterial="softEdge">
          <a:bevelT w="127000" prst="artDeco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CD21B8F-4320-4447-9E81-6BB358C4CB7A}">
      <dsp:nvSpPr>
        <dsp:cNvPr id="0" name=""/>
        <dsp:cNvSpPr/>
      </dsp:nvSpPr>
      <dsp:spPr>
        <a:xfrm rot="10800000">
          <a:off x="1165620" y="2501026"/>
          <a:ext cx="3990526" cy="641949"/>
        </a:xfrm>
        <a:prstGeom prst="homePlate">
          <a:avLst/>
        </a:prstGeom>
        <a:solidFill>
          <a:schemeClr val="accent2">
            <a:lumMod val="60000"/>
            <a:lumOff val="40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/>
        </a:scene3d>
        <a:sp3d>
          <a:bevelT w="114300" prst="artDeco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3082" tIns="76200" rIns="14224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L" sz="2000" b="1" kern="1200" dirty="0" smtClean="0">
              <a:solidFill>
                <a:schemeClr val="tx1"/>
              </a:solidFill>
              <a:latin typeface="Calibri" pitchFamily="34" charset="0"/>
            </a:rPr>
            <a:t>DEFENSA DEL COORDINADOR</a:t>
          </a:r>
          <a:endParaRPr lang="es-CL" sz="2000" b="1" kern="1200" dirty="0">
            <a:solidFill>
              <a:schemeClr val="tx1"/>
            </a:solidFill>
            <a:latin typeface="Calibri" pitchFamily="34" charset="0"/>
          </a:endParaRPr>
        </a:p>
      </dsp:txBody>
      <dsp:txXfrm rot="10800000">
        <a:off x="1326107" y="2501026"/>
        <a:ext cx="3830039" cy="641949"/>
      </dsp:txXfrm>
    </dsp:sp>
    <dsp:sp modelId="{0074D127-5723-4002-923A-AC74FBE69CC4}">
      <dsp:nvSpPr>
        <dsp:cNvPr id="0" name=""/>
        <dsp:cNvSpPr/>
      </dsp:nvSpPr>
      <dsp:spPr>
        <a:xfrm>
          <a:off x="844645" y="2501026"/>
          <a:ext cx="641949" cy="641949"/>
        </a:xfrm>
        <a:prstGeom prst="ellipse">
          <a:avLst/>
        </a:prstGeom>
        <a:solidFill>
          <a:schemeClr val="accent2"/>
        </a:solidFill>
        <a:ln w="19050" cap="flat" cmpd="sng" algn="ctr">
          <a:noFill/>
          <a:prstDash val="solid"/>
        </a:ln>
        <a:effectLst/>
        <a:scene3d>
          <a:camera prst="orthographicFront">
            <a:rot lat="0" lon="0" rev="0"/>
          </a:camera>
          <a:lightRig rig="glow" dir="t">
            <a:rot lat="0" lon="0" rev="14100000"/>
          </a:lightRig>
        </a:scene3d>
        <a:sp3d prstMaterial="softEdge">
          <a:bevelT w="127000" prst="artDeco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EEF5972-924D-440E-9569-9917B083C4B1}">
      <dsp:nvSpPr>
        <dsp:cNvPr id="0" name=""/>
        <dsp:cNvSpPr/>
      </dsp:nvSpPr>
      <dsp:spPr>
        <a:xfrm>
          <a:off x="1310686" y="473"/>
          <a:ext cx="3736608" cy="553807"/>
        </a:xfrm>
        <a:prstGeom prst="roundRect">
          <a:avLst>
            <a:gd name="adj" fmla="val 10000"/>
          </a:avLst>
        </a:prstGeom>
        <a:solidFill>
          <a:schemeClr val="accent2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glow" dir="t">
            <a:rot lat="0" lon="0" rev="14100000"/>
          </a:lightRig>
        </a:scene3d>
        <a:sp3d prstMaterial="softEdge">
          <a:bevelT w="127000" prst="artDeco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L" sz="14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Coordinador </a:t>
          </a:r>
          <a:endParaRPr lang="es-CL" sz="14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1326906" y="16693"/>
        <a:ext cx="3704168" cy="521367"/>
      </dsp:txXfrm>
    </dsp:sp>
    <dsp:sp modelId="{133DB147-0237-4BC3-AD10-9B8B5EAB8BC8}">
      <dsp:nvSpPr>
        <dsp:cNvPr id="0" name=""/>
        <dsp:cNvSpPr/>
      </dsp:nvSpPr>
      <dsp:spPr>
        <a:xfrm rot="5400000">
          <a:off x="3075152" y="568126"/>
          <a:ext cx="207677" cy="249213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shade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glow" dir="t">
            <a:rot lat="0" lon="0" rev="14100000"/>
          </a:lightRig>
        </a:scene3d>
        <a:sp3d prstMaterial="softEdge">
          <a:bevelT w="127000" prst="artDeco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CL" sz="1100" b="1" kern="120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 rot="-5400000">
        <a:off x="3104228" y="588894"/>
        <a:ext cx="149527" cy="145374"/>
      </dsp:txXfrm>
    </dsp:sp>
    <dsp:sp modelId="{D00EBC3E-4B10-4F95-89DC-DAE68F3EBC68}">
      <dsp:nvSpPr>
        <dsp:cNvPr id="0" name=""/>
        <dsp:cNvSpPr/>
      </dsp:nvSpPr>
      <dsp:spPr>
        <a:xfrm>
          <a:off x="1310686" y="831185"/>
          <a:ext cx="3736608" cy="553807"/>
        </a:xfrm>
        <a:prstGeom prst="roundRect">
          <a:avLst>
            <a:gd name="adj" fmla="val 10000"/>
          </a:avLst>
        </a:prstGeom>
        <a:solidFill>
          <a:schemeClr val="accent2">
            <a:alpha val="90000"/>
            <a:hueOff val="0"/>
            <a:satOff val="0"/>
            <a:lumOff val="0"/>
            <a:alphaOff val="-1000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glow" dir="t">
            <a:rot lat="0" lon="0" rev="14100000"/>
          </a:lightRig>
        </a:scene3d>
        <a:sp3d prstMaterial="softEdge">
          <a:bevelT w="127000" prst="artDeco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L" sz="14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Nivel de Diligencia y Cuidado</a:t>
          </a:r>
          <a:endParaRPr lang="es-CL" sz="14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1326906" y="847405"/>
        <a:ext cx="3704168" cy="521367"/>
      </dsp:txXfrm>
    </dsp:sp>
    <dsp:sp modelId="{DAC37594-3033-4E3A-B412-44288BFCBACC}">
      <dsp:nvSpPr>
        <dsp:cNvPr id="0" name=""/>
        <dsp:cNvSpPr/>
      </dsp:nvSpPr>
      <dsp:spPr>
        <a:xfrm rot="5400000">
          <a:off x="3075152" y="1398838"/>
          <a:ext cx="207677" cy="249213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shade val="90000"/>
            <a:hueOff val="33279"/>
            <a:satOff val="171"/>
            <a:lumOff val="6454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glow" dir="t">
            <a:rot lat="0" lon="0" rev="14100000"/>
          </a:lightRig>
        </a:scene3d>
        <a:sp3d prstMaterial="softEdge">
          <a:bevelT w="127000" prst="artDeco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CL" sz="1100" b="1" kern="120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 rot="-5400000">
        <a:off x="3104228" y="1419606"/>
        <a:ext cx="149527" cy="145374"/>
      </dsp:txXfrm>
    </dsp:sp>
    <dsp:sp modelId="{53B9AD37-2221-4F74-81BF-1328B16FEAA2}">
      <dsp:nvSpPr>
        <dsp:cNvPr id="0" name=""/>
        <dsp:cNvSpPr/>
      </dsp:nvSpPr>
      <dsp:spPr>
        <a:xfrm>
          <a:off x="1310686" y="1661897"/>
          <a:ext cx="3736608" cy="553807"/>
        </a:xfrm>
        <a:prstGeom prst="roundRect">
          <a:avLst>
            <a:gd name="adj" fmla="val 10000"/>
          </a:avLst>
        </a:prstGeom>
        <a:solidFill>
          <a:schemeClr val="accent2">
            <a:alpha val="90000"/>
            <a:hueOff val="0"/>
            <a:satOff val="0"/>
            <a:lumOff val="0"/>
            <a:alphaOff val="-2000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glow" dir="t">
            <a:rot lat="0" lon="0" rev="14100000"/>
          </a:lightRig>
        </a:scene3d>
        <a:sp3d prstMaterial="softEdge">
          <a:bevelT w="127000" prst="artDeco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L" sz="14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Derecho a Repetir</a:t>
          </a:r>
          <a:endParaRPr lang="es-CL" sz="14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1326906" y="1678117"/>
        <a:ext cx="3704168" cy="521367"/>
      </dsp:txXfrm>
    </dsp:sp>
    <dsp:sp modelId="{4F4848EC-7914-4AA0-A5DE-14D30581E804}">
      <dsp:nvSpPr>
        <dsp:cNvPr id="0" name=""/>
        <dsp:cNvSpPr/>
      </dsp:nvSpPr>
      <dsp:spPr>
        <a:xfrm rot="5400000">
          <a:off x="3075152" y="2229550"/>
          <a:ext cx="207677" cy="249213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shade val="90000"/>
            <a:hueOff val="66558"/>
            <a:satOff val="342"/>
            <a:lumOff val="12909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glow" dir="t">
            <a:rot lat="0" lon="0" rev="14100000"/>
          </a:lightRig>
        </a:scene3d>
        <a:sp3d prstMaterial="softEdge">
          <a:bevelT w="127000" prst="artDeco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CL" sz="1100" b="1" kern="120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 rot="-5400000">
        <a:off x="3104228" y="2250318"/>
        <a:ext cx="149527" cy="145374"/>
      </dsp:txXfrm>
    </dsp:sp>
    <dsp:sp modelId="{3479C8C9-0076-4712-9B17-3B8951C2EFA1}">
      <dsp:nvSpPr>
        <dsp:cNvPr id="0" name=""/>
        <dsp:cNvSpPr/>
      </dsp:nvSpPr>
      <dsp:spPr>
        <a:xfrm>
          <a:off x="1381186" y="2492608"/>
          <a:ext cx="3595608" cy="553807"/>
        </a:xfrm>
        <a:prstGeom prst="roundRect">
          <a:avLst>
            <a:gd name="adj" fmla="val 10000"/>
          </a:avLst>
        </a:prstGeom>
        <a:solidFill>
          <a:schemeClr val="accent2">
            <a:alpha val="90000"/>
            <a:hueOff val="0"/>
            <a:satOff val="0"/>
            <a:lumOff val="0"/>
            <a:alphaOff val="-3000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glow" dir="t">
            <a:rot lat="0" lon="0" rev="14100000"/>
          </a:lightRig>
        </a:scene3d>
        <a:sp3d prstMaterial="softEdge">
          <a:bevelT w="127000" prst="artDeco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L" sz="14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Exención de Responsabilidad</a:t>
          </a:r>
          <a:endParaRPr lang="es-CL" sz="14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1397406" y="2508828"/>
        <a:ext cx="3563168" cy="521367"/>
      </dsp:txXfrm>
    </dsp:sp>
    <dsp:sp modelId="{ED635B91-3018-4430-B05E-2365AB574D65}">
      <dsp:nvSpPr>
        <dsp:cNvPr id="0" name=""/>
        <dsp:cNvSpPr/>
      </dsp:nvSpPr>
      <dsp:spPr>
        <a:xfrm rot="5400000">
          <a:off x="3075152" y="3060262"/>
          <a:ext cx="207677" cy="249213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shade val="90000"/>
            <a:hueOff val="99836"/>
            <a:satOff val="513"/>
            <a:lumOff val="19363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glow" dir="t">
            <a:rot lat="0" lon="0" rev="14100000"/>
          </a:lightRig>
        </a:scene3d>
        <a:sp3d prstMaterial="softEdge">
          <a:bevelT w="127000" prst="artDeco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CL" sz="1100" b="1" kern="120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 rot="-5400000">
        <a:off x="3104228" y="3081030"/>
        <a:ext cx="149527" cy="145374"/>
      </dsp:txXfrm>
    </dsp:sp>
    <dsp:sp modelId="{245AACB6-EA2A-4136-92E0-A7FE0FEC8D1B}">
      <dsp:nvSpPr>
        <dsp:cNvPr id="0" name=""/>
        <dsp:cNvSpPr/>
      </dsp:nvSpPr>
      <dsp:spPr>
        <a:xfrm>
          <a:off x="1381186" y="3323320"/>
          <a:ext cx="3595608" cy="553807"/>
        </a:xfrm>
        <a:prstGeom prst="roundRect">
          <a:avLst>
            <a:gd name="adj" fmla="val 10000"/>
          </a:avLst>
        </a:prstGeom>
        <a:solidFill>
          <a:schemeClr val="accent2">
            <a:alpha val="90000"/>
            <a:hueOff val="0"/>
            <a:satOff val="0"/>
            <a:lumOff val="0"/>
            <a:alphaOff val="-4000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glow" dir="t">
            <a:rot lat="0" lon="0" rev="14100000"/>
          </a:lightRig>
        </a:scene3d>
        <a:sp3d prstMaterial="softEdge">
          <a:bevelT w="127000" prst="artDeco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L" sz="14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No está obligado a responder el Coordinador </a:t>
          </a:r>
          <a:endParaRPr lang="es-CL" sz="14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1397406" y="3339540"/>
        <a:ext cx="3563168" cy="521367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E467F40-AC82-48EA-AD09-B7C8358968E9}">
      <dsp:nvSpPr>
        <dsp:cNvPr id="0" name=""/>
        <dsp:cNvSpPr/>
      </dsp:nvSpPr>
      <dsp:spPr>
        <a:xfrm>
          <a:off x="1489143" y="582335"/>
          <a:ext cx="3879761" cy="3879761"/>
        </a:xfrm>
        <a:prstGeom prst="blockArc">
          <a:avLst>
            <a:gd name="adj1" fmla="val 11880000"/>
            <a:gd name="adj2" fmla="val 16200000"/>
            <a:gd name="adj3" fmla="val 4637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D0257E7-0554-433D-8AEF-BA6C8142FFA1}">
      <dsp:nvSpPr>
        <dsp:cNvPr id="0" name=""/>
        <dsp:cNvSpPr/>
      </dsp:nvSpPr>
      <dsp:spPr>
        <a:xfrm>
          <a:off x="1489143" y="582335"/>
          <a:ext cx="3879761" cy="3879761"/>
        </a:xfrm>
        <a:prstGeom prst="blockArc">
          <a:avLst>
            <a:gd name="adj1" fmla="val 7560000"/>
            <a:gd name="adj2" fmla="val 11880000"/>
            <a:gd name="adj3" fmla="val 4637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3B6D45B-BCDA-476F-A241-93EA2FC09A40}">
      <dsp:nvSpPr>
        <dsp:cNvPr id="0" name=""/>
        <dsp:cNvSpPr/>
      </dsp:nvSpPr>
      <dsp:spPr>
        <a:xfrm>
          <a:off x="1489143" y="582335"/>
          <a:ext cx="3879761" cy="3879761"/>
        </a:xfrm>
        <a:prstGeom prst="blockArc">
          <a:avLst>
            <a:gd name="adj1" fmla="val 3240000"/>
            <a:gd name="adj2" fmla="val 7560000"/>
            <a:gd name="adj3" fmla="val 4637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8F562B7-FF43-4289-8ED0-A236451A998A}">
      <dsp:nvSpPr>
        <dsp:cNvPr id="0" name=""/>
        <dsp:cNvSpPr/>
      </dsp:nvSpPr>
      <dsp:spPr>
        <a:xfrm>
          <a:off x="1489143" y="582335"/>
          <a:ext cx="3879761" cy="3879761"/>
        </a:xfrm>
        <a:prstGeom prst="blockArc">
          <a:avLst>
            <a:gd name="adj1" fmla="val 20520000"/>
            <a:gd name="adj2" fmla="val 3240000"/>
            <a:gd name="adj3" fmla="val 4637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A525E7A-8974-452C-98E9-ACD22DC4D850}">
      <dsp:nvSpPr>
        <dsp:cNvPr id="0" name=""/>
        <dsp:cNvSpPr/>
      </dsp:nvSpPr>
      <dsp:spPr>
        <a:xfrm>
          <a:off x="1489143" y="582335"/>
          <a:ext cx="3879761" cy="3879761"/>
        </a:xfrm>
        <a:prstGeom prst="blockArc">
          <a:avLst>
            <a:gd name="adj1" fmla="val 16200000"/>
            <a:gd name="adj2" fmla="val 20520000"/>
            <a:gd name="adj3" fmla="val 4637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solidFill>
            <a:schemeClr val="accent1">
              <a:lumMod val="20000"/>
              <a:lumOff val="80000"/>
            </a:schemeClr>
          </a:solidFill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E04C04A-3BFA-41DC-80BB-12F0505B55AC}">
      <dsp:nvSpPr>
        <dsp:cNvPr id="0" name=""/>
        <dsp:cNvSpPr/>
      </dsp:nvSpPr>
      <dsp:spPr>
        <a:xfrm>
          <a:off x="2536607" y="1629799"/>
          <a:ext cx="1784833" cy="1784833"/>
        </a:xfrm>
        <a:prstGeom prst="ellipse">
          <a:avLst/>
        </a:prstGeom>
        <a:solidFill>
          <a:srgbClr val="7030A0"/>
        </a:solidFill>
        <a:ln w="19050" cap="flat" cmpd="sng" algn="ctr">
          <a:noFill/>
          <a:prstDash val="solid"/>
        </a:ln>
        <a:effectLst/>
        <a:scene3d>
          <a:camera prst="orthographicFront">
            <a:rot lat="0" lon="0" rev="0"/>
          </a:camera>
          <a:lightRig rig="glow" dir="t">
            <a:rot lat="0" lon="0" rev="14100000"/>
          </a:lightRig>
        </a:scene3d>
        <a:sp3d prstMaterial="softEdge">
          <a:bevelT w="127000" prst="softRound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L" sz="1400" b="1" kern="12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</a:rPr>
            <a:t>Requisitos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L" sz="1400" b="1" kern="12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</a:rPr>
            <a:t>Responsabilidad 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L" sz="1400" b="1" kern="12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</a:rPr>
            <a:t>por 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L" sz="1400" b="1" kern="12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</a:rPr>
            <a:t>Hecho Ajeno</a:t>
          </a:r>
          <a:endParaRPr lang="es-CL" sz="1400" b="1" kern="1200" dirty="0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libri" pitchFamily="34" charset="0"/>
          </a:endParaRPr>
        </a:p>
      </dsp:txBody>
      <dsp:txXfrm>
        <a:off x="2797990" y="1891182"/>
        <a:ext cx="1262067" cy="1262067"/>
      </dsp:txXfrm>
    </dsp:sp>
    <dsp:sp modelId="{D4C95CFA-FCC5-42D7-945A-00672D7DD145}">
      <dsp:nvSpPr>
        <dsp:cNvPr id="0" name=""/>
        <dsp:cNvSpPr/>
      </dsp:nvSpPr>
      <dsp:spPr>
        <a:xfrm>
          <a:off x="2804332" y="2621"/>
          <a:ext cx="1249383" cy="1249383"/>
        </a:xfrm>
        <a:prstGeom prst="ellipse">
          <a:avLst/>
        </a:prstGeom>
        <a:solidFill>
          <a:schemeClr val="accent1">
            <a:lumMod val="75000"/>
          </a:schemeClr>
        </a:solidFill>
        <a:ln w="19050" cap="flat" cmpd="sng" algn="ctr">
          <a:noFill/>
          <a:prstDash val="solid"/>
        </a:ln>
        <a:effectLst>
          <a:outerShdw blurRad="190500" dist="228600" dir="2700000" algn="ctr" rotWithShape="0">
            <a:srgbClr val="000000">
              <a:alpha val="30000"/>
            </a:srgbClr>
          </a:outerShdw>
        </a:effectLst>
        <a:scene3d>
          <a:camera prst="orthographicFront">
            <a:rot lat="0" lon="0" rev="0"/>
          </a:camera>
          <a:lightRig rig="glow" dir="t">
            <a:rot lat="0" lon="0" rev="4800000"/>
          </a:lightRig>
        </a:scene3d>
        <a:sp3d prstMaterial="matte">
          <a:bevelT w="127000" h="635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L" sz="1100" b="1" kern="1200" dirty="0" smtClean="0">
              <a:solidFill>
                <a:schemeClr val="bg1"/>
              </a:solidFill>
              <a:latin typeface="Calibri" pitchFamily="34" charset="0"/>
            </a:rPr>
            <a:t>Vínculo de subordinación y dependencia entre dos personas</a:t>
          </a:r>
          <a:endParaRPr lang="es-CL" sz="1100" b="1" kern="1200" dirty="0">
            <a:solidFill>
              <a:schemeClr val="bg1"/>
            </a:solidFill>
            <a:latin typeface="Calibri" pitchFamily="34" charset="0"/>
          </a:endParaRPr>
        </a:p>
      </dsp:txBody>
      <dsp:txXfrm>
        <a:off x="2987300" y="185589"/>
        <a:ext cx="883447" cy="883447"/>
      </dsp:txXfrm>
    </dsp:sp>
    <dsp:sp modelId="{613FA537-FA31-48A4-B86F-80766FD07C9C}">
      <dsp:nvSpPr>
        <dsp:cNvPr id="0" name=""/>
        <dsp:cNvSpPr/>
      </dsp:nvSpPr>
      <dsp:spPr>
        <a:xfrm>
          <a:off x="4606491" y="1311967"/>
          <a:ext cx="1249383" cy="1249383"/>
        </a:xfrm>
        <a:prstGeom prst="ellipse">
          <a:avLst/>
        </a:prstGeom>
        <a:solidFill>
          <a:schemeClr val="accent1">
            <a:lumMod val="75000"/>
          </a:schemeClr>
        </a:solidFill>
        <a:ln w="19050" cap="flat" cmpd="sng" algn="ctr">
          <a:noFill/>
          <a:prstDash val="solid"/>
        </a:ln>
        <a:effectLst>
          <a:outerShdw blurRad="190500" dist="228600" dir="2700000" algn="ctr" rotWithShape="0">
            <a:srgbClr val="000000">
              <a:alpha val="30000"/>
            </a:srgbClr>
          </a:outerShdw>
        </a:effectLst>
        <a:scene3d>
          <a:camera prst="orthographicFront">
            <a:rot lat="0" lon="0" rev="0"/>
          </a:camera>
          <a:lightRig rig="glow" dir="t">
            <a:rot lat="0" lon="0" rev="4800000"/>
          </a:lightRig>
        </a:scene3d>
        <a:sp3d prstMaterial="matte">
          <a:bevelT w="127000" h="635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es-CL" sz="1200" b="1" kern="1200" dirty="0" smtClean="0">
              <a:solidFill>
                <a:schemeClr val="bg1"/>
              </a:solidFill>
              <a:latin typeface="Calibri" pitchFamily="34" charset="0"/>
            </a:rPr>
            <a:t>Vínculo de derecho privado</a:t>
          </a:r>
          <a:endParaRPr lang="es-CL" sz="1200" b="1" kern="1200" dirty="0">
            <a:solidFill>
              <a:schemeClr val="bg1"/>
            </a:solidFill>
            <a:latin typeface="Calibri" pitchFamily="34" charset="0"/>
          </a:endParaRPr>
        </a:p>
      </dsp:txBody>
      <dsp:txXfrm>
        <a:off x="4789459" y="1494935"/>
        <a:ext cx="883447" cy="883447"/>
      </dsp:txXfrm>
    </dsp:sp>
    <dsp:sp modelId="{AF668BC9-4860-4954-9385-842462CB23E7}">
      <dsp:nvSpPr>
        <dsp:cNvPr id="0" name=""/>
        <dsp:cNvSpPr/>
      </dsp:nvSpPr>
      <dsp:spPr>
        <a:xfrm>
          <a:off x="3918128" y="3430532"/>
          <a:ext cx="1249383" cy="1249383"/>
        </a:xfrm>
        <a:prstGeom prst="ellipse">
          <a:avLst/>
        </a:prstGeom>
        <a:solidFill>
          <a:schemeClr val="accent1">
            <a:lumMod val="75000"/>
          </a:schemeClr>
        </a:solidFill>
        <a:ln w="19050" cap="flat" cmpd="sng" algn="ctr">
          <a:noFill/>
          <a:prstDash val="solid"/>
        </a:ln>
        <a:effectLst>
          <a:outerShdw blurRad="190500" dist="228600" dir="2700000" algn="ctr" rotWithShape="0">
            <a:srgbClr val="000000">
              <a:alpha val="30000"/>
            </a:srgbClr>
          </a:outerShdw>
        </a:effectLst>
        <a:scene3d>
          <a:camera prst="orthographicFront">
            <a:rot lat="0" lon="0" rev="0"/>
          </a:camera>
          <a:lightRig rig="glow" dir="t">
            <a:rot lat="0" lon="0" rev="4800000"/>
          </a:lightRig>
        </a:scene3d>
        <a:sp3d prstMaterial="matte">
          <a:bevelT w="127000" h="635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es-CL" sz="1200" b="1" kern="1200" dirty="0" smtClean="0">
              <a:solidFill>
                <a:schemeClr val="bg1"/>
              </a:solidFill>
              <a:latin typeface="Calibri" pitchFamily="34" charset="0"/>
            </a:rPr>
            <a:t>Ambos deben ser capaces de delitos y cuasidelitos civiles</a:t>
          </a:r>
          <a:endParaRPr lang="es-CL" sz="1200" b="1" kern="1200" dirty="0">
            <a:solidFill>
              <a:schemeClr val="bg1"/>
            </a:solidFill>
            <a:latin typeface="Calibri" pitchFamily="34" charset="0"/>
          </a:endParaRPr>
        </a:p>
      </dsp:txBody>
      <dsp:txXfrm>
        <a:off x="4101096" y="3613500"/>
        <a:ext cx="883447" cy="883447"/>
      </dsp:txXfrm>
    </dsp:sp>
    <dsp:sp modelId="{76958C64-008D-4D0F-98FB-C8621BF1C8A6}">
      <dsp:nvSpPr>
        <dsp:cNvPr id="0" name=""/>
        <dsp:cNvSpPr/>
      </dsp:nvSpPr>
      <dsp:spPr>
        <a:xfrm>
          <a:off x="1690536" y="3430532"/>
          <a:ext cx="1249383" cy="1249383"/>
        </a:xfrm>
        <a:prstGeom prst="ellipse">
          <a:avLst/>
        </a:prstGeom>
        <a:solidFill>
          <a:schemeClr val="accent1">
            <a:lumMod val="75000"/>
          </a:schemeClr>
        </a:solidFill>
        <a:ln w="19050" cap="flat" cmpd="sng" algn="ctr">
          <a:noFill/>
          <a:prstDash val="solid"/>
        </a:ln>
        <a:effectLst>
          <a:outerShdw blurRad="190500" dist="228600" dir="2700000" algn="ctr" rotWithShape="0">
            <a:srgbClr val="000000">
              <a:alpha val="30000"/>
            </a:srgbClr>
          </a:outerShdw>
        </a:effectLst>
        <a:scene3d>
          <a:camera prst="orthographicFront">
            <a:rot lat="0" lon="0" rev="0"/>
          </a:camera>
          <a:lightRig rig="glow" dir="t">
            <a:rot lat="0" lon="0" rev="4800000"/>
          </a:lightRig>
        </a:scene3d>
        <a:sp3d prstMaterial="matte">
          <a:bevelT w="127000" h="635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es-CL" sz="1200" b="1" kern="1200" dirty="0" smtClean="0">
              <a:solidFill>
                <a:schemeClr val="bg1"/>
              </a:solidFill>
              <a:latin typeface="Calibri" pitchFamily="34" charset="0"/>
            </a:rPr>
            <a:t>Que el subordinado haya cometido un hecho ilícito</a:t>
          </a:r>
          <a:endParaRPr lang="es-CL" sz="1200" b="1" kern="1200" dirty="0">
            <a:solidFill>
              <a:schemeClr val="bg1"/>
            </a:solidFill>
            <a:latin typeface="Calibri" pitchFamily="34" charset="0"/>
          </a:endParaRPr>
        </a:p>
      </dsp:txBody>
      <dsp:txXfrm>
        <a:off x="1873504" y="3613500"/>
        <a:ext cx="883447" cy="883447"/>
      </dsp:txXfrm>
    </dsp:sp>
    <dsp:sp modelId="{D8D72AA3-03A7-49DD-A513-0743DDF692EE}">
      <dsp:nvSpPr>
        <dsp:cNvPr id="0" name=""/>
        <dsp:cNvSpPr/>
      </dsp:nvSpPr>
      <dsp:spPr>
        <a:xfrm>
          <a:off x="1002172" y="1311967"/>
          <a:ext cx="1249383" cy="1249383"/>
        </a:xfrm>
        <a:prstGeom prst="ellipse">
          <a:avLst/>
        </a:prstGeom>
        <a:solidFill>
          <a:schemeClr val="accent1">
            <a:lumMod val="75000"/>
          </a:schemeClr>
        </a:solidFill>
        <a:ln w="19050" cap="flat" cmpd="sng" algn="ctr">
          <a:noFill/>
          <a:prstDash val="solid"/>
        </a:ln>
        <a:effectLst>
          <a:outerShdw blurRad="190500" dist="228600" dir="2700000" algn="ctr" rotWithShape="0">
            <a:srgbClr val="000000">
              <a:alpha val="30000"/>
            </a:srgbClr>
          </a:outerShdw>
        </a:effectLst>
        <a:scene3d>
          <a:camera prst="orthographicFront">
            <a:rot lat="0" lon="0" rev="0"/>
          </a:camera>
          <a:lightRig rig="glow" dir="t">
            <a:rot lat="0" lon="0" rev="4800000"/>
          </a:lightRig>
        </a:scene3d>
        <a:sp3d prstMaterial="matte">
          <a:bevelT w="127000" h="635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4445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es-CL" sz="1000" b="1" kern="1200" dirty="0" smtClean="0">
              <a:solidFill>
                <a:schemeClr val="bg1"/>
              </a:solidFill>
              <a:latin typeface="Calibri" pitchFamily="34" charset="0"/>
            </a:rPr>
            <a:t>Que la víctima pruebe la responsabilidad del subordinado</a:t>
          </a:r>
          <a:endParaRPr lang="es-CL" sz="1000" b="1" kern="1200" dirty="0">
            <a:solidFill>
              <a:schemeClr val="bg1"/>
            </a:solidFill>
            <a:latin typeface="Calibri" pitchFamily="34" charset="0"/>
          </a:endParaRPr>
        </a:p>
      </dsp:txBody>
      <dsp:txXfrm>
        <a:off x="1185140" y="1494935"/>
        <a:ext cx="883447" cy="883447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EBEC1F7-A8EC-4A9D-AA28-39285507585F}">
      <dsp:nvSpPr>
        <dsp:cNvPr id="0" name=""/>
        <dsp:cNvSpPr/>
      </dsp:nvSpPr>
      <dsp:spPr>
        <a:xfrm>
          <a:off x="5274" y="631994"/>
          <a:ext cx="1576379" cy="94582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noFill/>
          <a:prstDash val="solid"/>
        </a:ln>
        <a:effectLst>
          <a:outerShdw blurRad="190500" dist="228600" dir="2700000" algn="ctr" rotWithShape="0">
            <a:srgbClr val="000000">
              <a:alpha val="30000"/>
            </a:srgbClr>
          </a:outerShdw>
        </a:effectLst>
        <a:scene3d>
          <a:camera prst="orthographicFront">
            <a:rot lat="0" lon="0" rev="0"/>
          </a:camera>
          <a:lightRig rig="glow" dir="t">
            <a:rot lat="0" lon="0" rev="4800000"/>
          </a:lightRig>
        </a:scene3d>
        <a:sp3d prstMaterial="matte">
          <a:bevelT w="127000" h="63500" prst="artDeco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L" sz="1200" b="1" u="none" kern="1200" dirty="0" smtClean="0">
              <a:latin typeface="Calibri" pitchFamily="34" charset="0"/>
            </a:rPr>
            <a:t>Responde personalmente de la ejecución de los acuerdos del </a:t>
          </a:r>
          <a:r>
            <a:rPr lang="es-CL" sz="1200" b="1" u="none" kern="1200" dirty="0" smtClean="0">
              <a:latin typeface="Calibri" pitchFamily="34" charset="0"/>
            </a:rPr>
            <a:t>Consejo.</a:t>
          </a:r>
          <a:endParaRPr lang="es-CL" sz="1200" b="1" u="none" kern="1200" dirty="0">
            <a:latin typeface="Calibri" pitchFamily="34" charset="0"/>
          </a:endParaRPr>
        </a:p>
      </dsp:txBody>
      <dsp:txXfrm>
        <a:off x="32976" y="659696"/>
        <a:ext cx="1520975" cy="890423"/>
      </dsp:txXfrm>
    </dsp:sp>
    <dsp:sp modelId="{F3AC35D7-8348-4749-AC91-753AE44507F5}">
      <dsp:nvSpPr>
        <dsp:cNvPr id="0" name=""/>
        <dsp:cNvSpPr/>
      </dsp:nvSpPr>
      <dsp:spPr>
        <a:xfrm>
          <a:off x="1720375" y="909436"/>
          <a:ext cx="334192" cy="390942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glow" dir="t">
            <a:rot lat="0" lon="0" rev="4800000"/>
          </a:lightRig>
        </a:scene3d>
        <a:sp3d>
          <a:bevelT w="114300" prst="artDeco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CL" sz="1000" b="1" kern="1200">
            <a:latin typeface="Calibri" pitchFamily="34" charset="0"/>
          </a:endParaRPr>
        </a:p>
      </dsp:txBody>
      <dsp:txXfrm>
        <a:off x="1720375" y="987624"/>
        <a:ext cx="233934" cy="234566"/>
      </dsp:txXfrm>
    </dsp:sp>
    <dsp:sp modelId="{A0B93D16-3E2D-475D-AC20-BFE9D239A144}">
      <dsp:nvSpPr>
        <dsp:cNvPr id="0" name=""/>
        <dsp:cNvSpPr/>
      </dsp:nvSpPr>
      <dsp:spPr>
        <a:xfrm>
          <a:off x="2212206" y="631994"/>
          <a:ext cx="1576379" cy="94582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noFill/>
          <a:prstDash val="solid"/>
        </a:ln>
        <a:effectLst>
          <a:outerShdw blurRad="190500" dist="228600" dir="2700000" algn="ctr" rotWithShape="0">
            <a:srgbClr val="000000">
              <a:alpha val="30000"/>
            </a:srgbClr>
          </a:outerShdw>
        </a:effectLst>
        <a:scene3d>
          <a:camera prst="orthographicFront">
            <a:rot lat="0" lon="0" rev="0"/>
          </a:camera>
          <a:lightRig rig="glow" dir="t">
            <a:rot lat="0" lon="0" rev="4800000"/>
          </a:lightRig>
        </a:scene3d>
        <a:sp3d prstMaterial="matte">
          <a:bevelT w="127000" h="63500" prst="artDeco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L" sz="1100" b="1" u="none" kern="1200" dirty="0" smtClean="0">
              <a:latin typeface="Calibri" pitchFamily="34" charset="0"/>
            </a:rPr>
            <a:t>Estima que el acuerdo es contrario a la normativa vigente, debe representarlo por </a:t>
          </a:r>
          <a:r>
            <a:rPr lang="es-CL" sz="1100" b="1" u="none" kern="1200" dirty="0" smtClean="0">
              <a:latin typeface="Calibri" pitchFamily="34" charset="0"/>
            </a:rPr>
            <a:t>escrito. </a:t>
          </a:r>
          <a:endParaRPr lang="es-CL" sz="1100" b="1" u="none" kern="1200" dirty="0">
            <a:latin typeface="Calibri" pitchFamily="34" charset="0"/>
          </a:endParaRPr>
        </a:p>
      </dsp:txBody>
      <dsp:txXfrm>
        <a:off x="2239908" y="659696"/>
        <a:ext cx="1520975" cy="890423"/>
      </dsp:txXfrm>
    </dsp:sp>
    <dsp:sp modelId="{86FCF394-1103-4DB1-80AD-23D4C38D0B28}">
      <dsp:nvSpPr>
        <dsp:cNvPr id="0" name=""/>
        <dsp:cNvSpPr/>
      </dsp:nvSpPr>
      <dsp:spPr>
        <a:xfrm>
          <a:off x="3927307" y="909436"/>
          <a:ext cx="334192" cy="390942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glow" dir="t">
            <a:rot lat="0" lon="0" rev="4800000"/>
          </a:lightRig>
        </a:scene3d>
        <a:sp3d>
          <a:bevelT w="114300" prst="artDeco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CL" sz="1000" b="1" kern="1200">
            <a:latin typeface="Calibri" pitchFamily="34" charset="0"/>
          </a:endParaRPr>
        </a:p>
      </dsp:txBody>
      <dsp:txXfrm>
        <a:off x="3927307" y="987624"/>
        <a:ext cx="233934" cy="234566"/>
      </dsp:txXfrm>
    </dsp:sp>
    <dsp:sp modelId="{D9D84661-AE35-44FD-AFAE-6C7831B5ABC4}">
      <dsp:nvSpPr>
        <dsp:cNvPr id="0" name=""/>
        <dsp:cNvSpPr/>
      </dsp:nvSpPr>
      <dsp:spPr>
        <a:xfrm>
          <a:off x="4419137" y="631994"/>
          <a:ext cx="1576379" cy="94582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noFill/>
          <a:prstDash val="solid"/>
        </a:ln>
        <a:effectLst>
          <a:outerShdw blurRad="190500" dist="228600" dir="2700000" algn="ctr" rotWithShape="0">
            <a:srgbClr val="000000">
              <a:alpha val="30000"/>
            </a:srgbClr>
          </a:outerShdw>
        </a:effectLst>
        <a:scene3d>
          <a:camera prst="orthographicFront">
            <a:rot lat="0" lon="0" rev="0"/>
          </a:camera>
          <a:lightRig rig="glow" dir="t">
            <a:rot lat="0" lon="0" rev="4800000"/>
          </a:lightRig>
        </a:scene3d>
        <a:sp3d prstMaterial="matte">
          <a:bevelT w="127000" h="63500" prst="artDeco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L" sz="1200" b="1" kern="1200" dirty="0" smtClean="0">
              <a:latin typeface="Calibri" pitchFamily="34" charset="0"/>
            </a:rPr>
            <a:t>Reiteración del </a:t>
          </a:r>
          <a:r>
            <a:rPr lang="es-CL" sz="1200" b="1" kern="1200" dirty="0" smtClean="0">
              <a:latin typeface="Calibri" pitchFamily="34" charset="0"/>
            </a:rPr>
            <a:t>Consejo.</a:t>
          </a:r>
          <a:endParaRPr lang="es-CL" sz="1200" b="1" kern="1200" dirty="0">
            <a:latin typeface="Calibri" pitchFamily="34" charset="0"/>
          </a:endParaRPr>
        </a:p>
      </dsp:txBody>
      <dsp:txXfrm>
        <a:off x="4446839" y="659696"/>
        <a:ext cx="1520975" cy="890423"/>
      </dsp:txXfrm>
    </dsp:sp>
    <dsp:sp modelId="{37A5E70E-E07B-40F7-8665-702F3F1CB7BC}">
      <dsp:nvSpPr>
        <dsp:cNvPr id="0" name=""/>
        <dsp:cNvSpPr/>
      </dsp:nvSpPr>
      <dsp:spPr>
        <a:xfrm rot="5400000">
          <a:off x="5040231" y="1688168"/>
          <a:ext cx="334192" cy="390942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glow" dir="t">
            <a:rot lat="0" lon="0" rev="4800000"/>
          </a:lightRig>
        </a:scene3d>
        <a:sp3d>
          <a:bevelT w="114300" prst="artDeco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CL" sz="1000" b="1" kern="1200">
            <a:latin typeface="Calibri" pitchFamily="34" charset="0"/>
          </a:endParaRPr>
        </a:p>
      </dsp:txBody>
      <dsp:txXfrm rot="-5400000">
        <a:off x="5090044" y="1716543"/>
        <a:ext cx="234566" cy="233934"/>
      </dsp:txXfrm>
    </dsp:sp>
    <dsp:sp modelId="{6AE98E43-D109-4493-B57F-49F621BE23FC}">
      <dsp:nvSpPr>
        <dsp:cNvPr id="0" name=""/>
        <dsp:cNvSpPr/>
      </dsp:nvSpPr>
      <dsp:spPr>
        <a:xfrm>
          <a:off x="4419137" y="2208373"/>
          <a:ext cx="1576379" cy="94582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noFill/>
          <a:prstDash val="solid"/>
        </a:ln>
        <a:effectLst>
          <a:outerShdw blurRad="190500" dist="228600" dir="2700000" algn="ctr" rotWithShape="0">
            <a:srgbClr val="000000">
              <a:alpha val="30000"/>
            </a:srgbClr>
          </a:outerShdw>
        </a:effectLst>
        <a:scene3d>
          <a:camera prst="orthographicFront">
            <a:rot lat="0" lon="0" rev="0"/>
          </a:camera>
          <a:lightRig rig="glow" dir="t">
            <a:rot lat="0" lon="0" rev="4800000"/>
          </a:lightRig>
        </a:scene3d>
        <a:sp3d prstMaterial="matte">
          <a:bevelT w="127000" h="63500" prst="artDeco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L" sz="1200" b="1" kern="1200" dirty="0" smtClean="0">
              <a:latin typeface="Calibri" pitchFamily="34" charset="0"/>
            </a:rPr>
            <a:t>El</a:t>
          </a:r>
          <a:r>
            <a:rPr lang="es-CL" sz="1200" b="1" kern="1200" baseline="0" dirty="0" smtClean="0">
              <a:latin typeface="Calibri" pitchFamily="34" charset="0"/>
            </a:rPr>
            <a:t> Director debe </a:t>
          </a:r>
          <a:r>
            <a:rPr lang="es-CL" sz="1200" b="1" kern="1200" baseline="0" dirty="0" smtClean="0">
              <a:latin typeface="Calibri" pitchFamily="34" charset="0"/>
            </a:rPr>
            <a:t>ejecutarlo.</a:t>
          </a:r>
          <a:endParaRPr lang="es-CL" sz="1200" b="1" kern="1200" dirty="0">
            <a:latin typeface="Calibri" pitchFamily="34" charset="0"/>
          </a:endParaRPr>
        </a:p>
      </dsp:txBody>
      <dsp:txXfrm>
        <a:off x="4446839" y="2236075"/>
        <a:ext cx="1520975" cy="890423"/>
      </dsp:txXfrm>
    </dsp:sp>
    <dsp:sp modelId="{F5109850-7E71-4780-90CB-7B7F523EE8EB}">
      <dsp:nvSpPr>
        <dsp:cNvPr id="0" name=""/>
        <dsp:cNvSpPr/>
      </dsp:nvSpPr>
      <dsp:spPr>
        <a:xfrm rot="10800000">
          <a:off x="3946223" y="2485816"/>
          <a:ext cx="334192" cy="390942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glow" dir="t">
            <a:rot lat="0" lon="0" rev="4800000"/>
          </a:lightRig>
        </a:scene3d>
        <a:sp3d>
          <a:bevelT w="114300" prst="artDeco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CL" sz="1000" b="1" kern="1200">
            <a:latin typeface="Calibri" pitchFamily="34" charset="0"/>
          </a:endParaRPr>
        </a:p>
      </dsp:txBody>
      <dsp:txXfrm rot="10800000">
        <a:off x="4046481" y="2564004"/>
        <a:ext cx="233934" cy="234566"/>
      </dsp:txXfrm>
    </dsp:sp>
    <dsp:sp modelId="{E0BB4367-258D-45D8-ADDB-8513CBD1C6BE}">
      <dsp:nvSpPr>
        <dsp:cNvPr id="0" name=""/>
        <dsp:cNvSpPr/>
      </dsp:nvSpPr>
      <dsp:spPr>
        <a:xfrm>
          <a:off x="2212206" y="2208373"/>
          <a:ext cx="1576379" cy="94582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noFill/>
          <a:prstDash val="solid"/>
        </a:ln>
        <a:effectLst>
          <a:outerShdw blurRad="190500" dist="228600" dir="2700000" algn="ctr" rotWithShape="0">
            <a:srgbClr val="000000">
              <a:alpha val="30000"/>
            </a:srgbClr>
          </a:outerShdw>
        </a:effectLst>
        <a:scene3d>
          <a:camera prst="orthographicFront">
            <a:rot lat="0" lon="0" rev="0"/>
          </a:camera>
          <a:lightRig rig="glow" dir="t">
            <a:rot lat="0" lon="0" rev="4800000"/>
          </a:lightRig>
        </a:scene3d>
        <a:sp3d prstMaterial="matte">
          <a:bevelT w="127000" h="63500" prst="artDeco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CL" sz="1000" b="1" kern="1200" dirty="0" smtClean="0">
            <a:latin typeface="Calibri" pitchFamily="34" charset="0"/>
          </a:endParaRPr>
        </a:p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CL" sz="900" b="1" kern="1200" dirty="0" smtClean="0">
            <a:latin typeface="Calibri" pitchFamily="34" charset="0"/>
          </a:endParaRPr>
        </a:p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CL" sz="900" b="1" kern="1200" dirty="0" smtClean="0">
            <a:latin typeface="Calibri" pitchFamily="34" charset="0"/>
          </a:endParaRPr>
        </a:p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L" sz="1200" b="1" kern="1200" dirty="0" smtClean="0">
              <a:latin typeface="Calibri" pitchFamily="34" charset="0"/>
            </a:rPr>
            <a:t>Exento de toda </a:t>
          </a:r>
          <a:r>
            <a:rPr lang="es-CL" sz="1200" b="1" kern="1200" dirty="0" smtClean="0">
              <a:latin typeface="Calibri" pitchFamily="34" charset="0"/>
            </a:rPr>
            <a:t>responsabilidad.</a:t>
          </a:r>
          <a:endParaRPr lang="es-CL" sz="1200" b="1" kern="1200" dirty="0" smtClean="0">
            <a:latin typeface="Calibri" pitchFamily="34" charset="0"/>
          </a:endParaRPr>
        </a:p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CL" sz="900" b="1" kern="1200" dirty="0" smtClean="0">
            <a:latin typeface="Calibri" pitchFamily="34" charset="0"/>
          </a:endParaRPr>
        </a:p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CL" sz="900" b="1" kern="1200" dirty="0" smtClean="0">
            <a:latin typeface="Calibri" pitchFamily="34" charset="0"/>
          </a:endParaRPr>
        </a:p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CL" sz="900" b="1" kern="1200" dirty="0">
            <a:latin typeface="Calibri" pitchFamily="34" charset="0"/>
          </a:endParaRPr>
        </a:p>
      </dsp:txBody>
      <dsp:txXfrm>
        <a:off x="2239908" y="2236075"/>
        <a:ext cx="1520975" cy="890423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EC1D357-7453-43B7-88AF-BF3CDCF98E77}">
      <dsp:nvSpPr>
        <dsp:cNvPr id="0" name=""/>
        <dsp:cNvSpPr/>
      </dsp:nvSpPr>
      <dsp:spPr>
        <a:xfrm>
          <a:off x="912813" y="1133974"/>
          <a:ext cx="1709521" cy="1140251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9050" cap="flat" cmpd="sng" algn="ctr">
          <a:noFill/>
          <a:prstDash val="solid"/>
        </a:ln>
        <a:effectLst/>
        <a:scene3d>
          <a:camera prst="orthographicFront">
            <a:rot lat="0" lon="0" rev="0"/>
          </a:camera>
          <a:lightRig rig="glow" dir="t">
            <a:rot lat="0" lon="0" rev="14100000"/>
          </a:lightRig>
        </a:scene3d>
        <a:sp3d prstMaterial="softEdge">
          <a:bevelT w="127000" prst="artDeco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99568" rIns="99568" bIns="99568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L" sz="1400" b="1" kern="1200" dirty="0" smtClean="0">
              <a:latin typeface="Calibri" panose="020F0502020204030204" pitchFamily="34" charset="0"/>
            </a:rPr>
            <a:t>Responsabilidad Administrativa</a:t>
          </a:r>
          <a:endParaRPr lang="es-CL" sz="1400" b="1" kern="1200" dirty="0">
            <a:latin typeface="Calibri" panose="020F0502020204030204" pitchFamily="34" charset="0"/>
          </a:endParaRPr>
        </a:p>
      </dsp:txBody>
      <dsp:txXfrm>
        <a:off x="1186337" y="1133974"/>
        <a:ext cx="1435998" cy="1140251"/>
      </dsp:txXfrm>
    </dsp:sp>
    <dsp:sp modelId="{788C0C37-4C9E-4D07-B74A-3DE3C4B20F6F}">
      <dsp:nvSpPr>
        <dsp:cNvPr id="0" name=""/>
        <dsp:cNvSpPr/>
      </dsp:nvSpPr>
      <dsp:spPr>
        <a:xfrm>
          <a:off x="1068" y="678102"/>
          <a:ext cx="1139681" cy="113968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noFill/>
          <a:prstDash val="solid"/>
        </a:ln>
        <a:effectLst/>
        <a:scene3d>
          <a:camera prst="orthographicFront">
            <a:rot lat="0" lon="0" rev="0"/>
          </a:camera>
          <a:lightRig rig="glow" dir="t">
            <a:rot lat="0" lon="0" rev="14100000"/>
          </a:lightRig>
        </a:scene3d>
        <a:sp3d prstMaterial="softEdge">
          <a:bevelT w="127000" prst="artDeco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L" sz="4400" b="1" kern="1200" dirty="0" smtClean="0">
              <a:latin typeface="Calibri" panose="020F0502020204030204" pitchFamily="34" charset="0"/>
            </a:rPr>
            <a:t>X</a:t>
          </a:r>
          <a:endParaRPr lang="es-CL" sz="4400" b="1" kern="1200" dirty="0">
            <a:latin typeface="Calibri" panose="020F0502020204030204" pitchFamily="34" charset="0"/>
          </a:endParaRPr>
        </a:p>
      </dsp:txBody>
      <dsp:txXfrm>
        <a:off x="167970" y="845004"/>
        <a:ext cx="805877" cy="805877"/>
      </dsp:txXfrm>
    </dsp:sp>
    <dsp:sp modelId="{6F1C651C-5FB4-4D1F-9DA4-48857F22D60F}">
      <dsp:nvSpPr>
        <dsp:cNvPr id="0" name=""/>
        <dsp:cNvSpPr/>
      </dsp:nvSpPr>
      <dsp:spPr>
        <a:xfrm>
          <a:off x="3762017" y="1133974"/>
          <a:ext cx="1709521" cy="1140251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9050" cap="flat" cmpd="sng" algn="ctr">
          <a:noFill/>
          <a:prstDash val="solid"/>
        </a:ln>
        <a:effectLst/>
        <a:scene3d>
          <a:camera prst="orthographicFront">
            <a:rot lat="0" lon="0" rev="0"/>
          </a:camera>
          <a:lightRig rig="glow" dir="t">
            <a:rot lat="0" lon="0" rev="14100000"/>
          </a:lightRig>
        </a:scene3d>
        <a:sp3d prstMaterial="softEdge">
          <a:bevelT w="127000" prst="artDeco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99568" rIns="99568" bIns="99568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L" sz="1400" b="1" kern="1200" dirty="0" smtClean="0">
              <a:latin typeface="Calibri" panose="020F0502020204030204" pitchFamily="34" charset="0"/>
            </a:rPr>
            <a:t>Responsabilidad Infraccional </a:t>
          </a:r>
          <a:endParaRPr lang="es-CL" sz="1400" b="1" kern="1200" dirty="0">
            <a:latin typeface="Calibri" panose="020F0502020204030204" pitchFamily="34" charset="0"/>
          </a:endParaRPr>
        </a:p>
      </dsp:txBody>
      <dsp:txXfrm>
        <a:off x="4035540" y="1133974"/>
        <a:ext cx="1435998" cy="1140251"/>
      </dsp:txXfrm>
    </dsp:sp>
    <dsp:sp modelId="{C3BE68CA-CE76-43EE-9966-31049310FAEC}">
      <dsp:nvSpPr>
        <dsp:cNvPr id="0" name=""/>
        <dsp:cNvSpPr/>
      </dsp:nvSpPr>
      <dsp:spPr>
        <a:xfrm>
          <a:off x="2850272" y="678102"/>
          <a:ext cx="1139681" cy="1139681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19050" cap="flat" cmpd="sng" algn="ctr">
          <a:noFill/>
          <a:prstDash val="solid"/>
        </a:ln>
        <a:effectLst/>
        <a:scene3d>
          <a:camera prst="orthographicFront">
            <a:rot lat="0" lon="0" rev="0"/>
          </a:camera>
          <a:lightRig rig="glow" dir="t">
            <a:rot lat="0" lon="0" rev="14100000"/>
          </a:lightRig>
        </a:scene3d>
        <a:sp3d prstMaterial="softEdge">
          <a:bevelT w="127000" prst="artDeco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L" sz="1400" b="1" kern="1200" dirty="0" smtClean="0">
              <a:latin typeface="Calibri" panose="020F0502020204030204" pitchFamily="34" charset="0"/>
            </a:rPr>
            <a:t>-</a:t>
          </a:r>
          <a:endParaRPr lang="es-CL" sz="1400" b="1" kern="1200" dirty="0">
            <a:latin typeface="Calibri" panose="020F0502020204030204" pitchFamily="34" charset="0"/>
          </a:endParaRPr>
        </a:p>
      </dsp:txBody>
      <dsp:txXfrm>
        <a:off x="3017174" y="845004"/>
        <a:ext cx="805877" cy="805877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7B57696-C0C6-4E48-938E-8E15E73AEDD1}">
      <dsp:nvSpPr>
        <dsp:cNvPr id="0" name=""/>
        <dsp:cNvSpPr/>
      </dsp:nvSpPr>
      <dsp:spPr>
        <a:xfrm>
          <a:off x="31249" y="3060062"/>
          <a:ext cx="1747662" cy="932678"/>
        </a:xfrm>
        <a:prstGeom prst="roundRect">
          <a:avLst>
            <a:gd name="adj" fmla="val 10000"/>
          </a:avLst>
        </a:prstGeom>
        <a:solidFill>
          <a:schemeClr val="accent5">
            <a:lumMod val="60000"/>
            <a:lumOff val="40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/>
        </a:scene3d>
        <a:sp3d>
          <a:bevelT w="165100" prst="coolSlant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L" sz="1000" b="1" kern="1200" dirty="0" smtClean="0">
              <a:solidFill>
                <a:schemeClr val="tx1"/>
              </a:solidFill>
              <a:latin typeface="Calibri" panose="020F0502020204030204" pitchFamily="34" charset="0"/>
            </a:rPr>
            <a:t>R. INFRACCIONAL</a:t>
          </a:r>
          <a:endParaRPr lang="es-CL" sz="1000" b="1" kern="1200" dirty="0">
            <a:solidFill>
              <a:schemeClr val="tx1"/>
            </a:solidFill>
            <a:latin typeface="Calibri" panose="020F0502020204030204" pitchFamily="34" charset="0"/>
          </a:endParaRPr>
        </a:p>
      </dsp:txBody>
      <dsp:txXfrm>
        <a:off x="58566" y="3087379"/>
        <a:ext cx="1693028" cy="878044"/>
      </dsp:txXfrm>
    </dsp:sp>
    <dsp:sp modelId="{272DA985-EDE3-4045-8135-566B8DE25E36}">
      <dsp:nvSpPr>
        <dsp:cNvPr id="0" name=""/>
        <dsp:cNvSpPr/>
      </dsp:nvSpPr>
      <dsp:spPr>
        <a:xfrm rot="18118030">
          <a:off x="1524325" y="3054015"/>
          <a:ext cx="1082039" cy="26824"/>
        </a:xfrm>
        <a:custGeom>
          <a:avLst/>
          <a:gdLst/>
          <a:ahLst/>
          <a:cxnLst/>
          <a:rect l="0" t="0" r="0" b="0"/>
          <a:pathLst>
            <a:path>
              <a:moveTo>
                <a:pt x="0" y="13412"/>
              </a:moveTo>
              <a:lnTo>
                <a:pt x="1082039" y="13412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/>
        </a:scene3d>
        <a:sp3d>
          <a:bevelT w="165100" prst="coolSlant"/>
        </a:sp3d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CL" sz="1000" b="1" kern="1200">
            <a:solidFill>
              <a:schemeClr val="tx1"/>
            </a:solidFill>
            <a:latin typeface="Calibri" panose="020F0502020204030204" pitchFamily="34" charset="0"/>
          </a:endParaRPr>
        </a:p>
      </dsp:txBody>
      <dsp:txXfrm>
        <a:off x="2038294" y="3040376"/>
        <a:ext cx="54101" cy="54101"/>
      </dsp:txXfrm>
    </dsp:sp>
    <dsp:sp modelId="{3FD4B8BE-180E-4900-A2F5-DA8307F1DB79}">
      <dsp:nvSpPr>
        <dsp:cNvPr id="0" name=""/>
        <dsp:cNvSpPr/>
      </dsp:nvSpPr>
      <dsp:spPr>
        <a:xfrm>
          <a:off x="2351779" y="2250409"/>
          <a:ext cx="1432169" cy="716084"/>
        </a:xfrm>
        <a:prstGeom prst="roundRect">
          <a:avLst>
            <a:gd name="adj" fmla="val 10000"/>
          </a:avLst>
        </a:prstGeom>
        <a:solidFill>
          <a:schemeClr val="accent5">
            <a:lumMod val="40000"/>
            <a:lumOff val="60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/>
        </a:scene3d>
        <a:sp3d>
          <a:bevelT w="165100" prst="coolSlant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L" sz="1000" b="1" kern="1200" dirty="0" smtClean="0">
              <a:solidFill>
                <a:schemeClr val="tx1"/>
              </a:solidFill>
              <a:latin typeface="Calibri" panose="020F0502020204030204" pitchFamily="34" charset="0"/>
            </a:rPr>
            <a:t>Superintendencia de Electricidad y Combustibles</a:t>
          </a:r>
          <a:endParaRPr lang="es-CL" sz="1000" b="1" kern="1200" dirty="0">
            <a:solidFill>
              <a:schemeClr val="tx1"/>
            </a:solidFill>
            <a:latin typeface="Calibri" panose="020F0502020204030204" pitchFamily="34" charset="0"/>
          </a:endParaRPr>
        </a:p>
      </dsp:txBody>
      <dsp:txXfrm>
        <a:off x="2372752" y="2271382"/>
        <a:ext cx="1390223" cy="674138"/>
      </dsp:txXfrm>
    </dsp:sp>
    <dsp:sp modelId="{D493CB78-5526-40FF-9904-58BF5B0A805C}">
      <dsp:nvSpPr>
        <dsp:cNvPr id="0" name=""/>
        <dsp:cNvSpPr/>
      </dsp:nvSpPr>
      <dsp:spPr>
        <a:xfrm rot="17970201">
          <a:off x="3488760" y="2088838"/>
          <a:ext cx="1163243" cy="26824"/>
        </a:xfrm>
        <a:custGeom>
          <a:avLst/>
          <a:gdLst/>
          <a:ahLst/>
          <a:cxnLst/>
          <a:rect l="0" t="0" r="0" b="0"/>
          <a:pathLst>
            <a:path>
              <a:moveTo>
                <a:pt x="0" y="13412"/>
              </a:moveTo>
              <a:lnTo>
                <a:pt x="1163243" y="13412"/>
              </a:lnTo>
            </a:path>
          </a:pathLst>
        </a:custGeom>
        <a:noFill/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/>
        </a:scene3d>
        <a:sp3d>
          <a:bevelT w="165100" prst="coolSlant"/>
        </a:sp3d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CL" sz="1000" b="1" kern="1200">
            <a:solidFill>
              <a:schemeClr val="tx1"/>
            </a:solidFill>
            <a:latin typeface="Calibri" panose="020F0502020204030204" pitchFamily="34" charset="0"/>
          </a:endParaRPr>
        </a:p>
      </dsp:txBody>
      <dsp:txXfrm>
        <a:off x="4041301" y="2073170"/>
        <a:ext cx="58162" cy="58162"/>
      </dsp:txXfrm>
    </dsp:sp>
    <dsp:sp modelId="{D554F1AB-97FF-4758-A0C8-2E59024A49F3}">
      <dsp:nvSpPr>
        <dsp:cNvPr id="0" name=""/>
        <dsp:cNvSpPr/>
      </dsp:nvSpPr>
      <dsp:spPr>
        <a:xfrm>
          <a:off x="4356816" y="1238007"/>
          <a:ext cx="1432169" cy="716084"/>
        </a:xfrm>
        <a:prstGeom prst="roundRect">
          <a:avLst>
            <a:gd name="adj" fmla="val 10000"/>
          </a:avLst>
        </a:prstGeom>
        <a:solidFill>
          <a:schemeClr val="tx2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/>
        </a:scene3d>
        <a:sp3d>
          <a:bevelT w="165100" prst="coolSlant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L" sz="1000" b="1" kern="1200" dirty="0" smtClean="0">
              <a:solidFill>
                <a:schemeClr val="tx1"/>
              </a:solidFill>
              <a:latin typeface="Calibri" panose="020F0502020204030204" pitchFamily="34" charset="0"/>
            </a:rPr>
            <a:t>Art. 212°-9 LGSE y </a:t>
          </a:r>
        </a:p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L" sz="1000" b="1" kern="1200" dirty="0" smtClean="0">
              <a:solidFill>
                <a:schemeClr val="tx1"/>
              </a:solidFill>
              <a:latin typeface="Calibri" panose="020F0502020204030204" pitchFamily="34" charset="0"/>
            </a:rPr>
            <a:t>Art. 58  Reglamento CISEN</a:t>
          </a:r>
          <a:endParaRPr lang="es-CL" sz="1000" b="1" kern="1200" dirty="0">
            <a:solidFill>
              <a:schemeClr val="tx1"/>
            </a:solidFill>
            <a:latin typeface="Calibri" panose="020F0502020204030204" pitchFamily="34" charset="0"/>
          </a:endParaRPr>
        </a:p>
      </dsp:txBody>
      <dsp:txXfrm>
        <a:off x="4377789" y="1258980"/>
        <a:ext cx="1390223" cy="674138"/>
      </dsp:txXfrm>
    </dsp:sp>
    <dsp:sp modelId="{1CB82DC8-EB70-4C36-93B5-ABC49745C882}">
      <dsp:nvSpPr>
        <dsp:cNvPr id="0" name=""/>
        <dsp:cNvSpPr/>
      </dsp:nvSpPr>
      <dsp:spPr>
        <a:xfrm rot="17692822">
          <a:off x="5394609" y="965014"/>
          <a:ext cx="1361620" cy="26824"/>
        </a:xfrm>
        <a:custGeom>
          <a:avLst/>
          <a:gdLst/>
          <a:ahLst/>
          <a:cxnLst/>
          <a:rect l="0" t="0" r="0" b="0"/>
          <a:pathLst>
            <a:path>
              <a:moveTo>
                <a:pt x="0" y="13412"/>
              </a:moveTo>
              <a:lnTo>
                <a:pt x="1361620" y="13412"/>
              </a:lnTo>
            </a:path>
          </a:pathLst>
        </a:custGeom>
        <a:noFill/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/>
        </a:scene3d>
        <a:sp3d>
          <a:bevelT w="165100" prst="coolSlant"/>
        </a:sp3d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CL" sz="1000" b="1" kern="1200">
            <a:solidFill>
              <a:schemeClr val="tx1"/>
            </a:solidFill>
            <a:latin typeface="Calibri" panose="020F0502020204030204" pitchFamily="34" charset="0"/>
          </a:endParaRPr>
        </a:p>
      </dsp:txBody>
      <dsp:txXfrm>
        <a:off x="6041379" y="944386"/>
        <a:ext cx="68081" cy="68081"/>
      </dsp:txXfrm>
    </dsp:sp>
    <dsp:sp modelId="{E890CAD9-A85E-424F-A706-1E34C4F875BD}">
      <dsp:nvSpPr>
        <dsp:cNvPr id="0" name=""/>
        <dsp:cNvSpPr/>
      </dsp:nvSpPr>
      <dsp:spPr>
        <a:xfrm>
          <a:off x="6361853" y="2761"/>
          <a:ext cx="2393771" cy="716084"/>
        </a:xfrm>
        <a:prstGeom prst="roundRect">
          <a:avLst>
            <a:gd name="adj" fmla="val 10000"/>
          </a:avLst>
        </a:prstGeom>
        <a:solidFill>
          <a:schemeClr val="tx2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/>
        </a:scene3d>
        <a:sp3d>
          <a:bevelT w="165100" prst="coolSlant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just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000" b="1" kern="1200" dirty="0" smtClean="0">
              <a:solidFill>
                <a:schemeClr val="tx1"/>
              </a:solidFill>
              <a:effectLst/>
              <a:latin typeface="Calibri" panose="020F0502020204030204" pitchFamily="34" charset="0"/>
              <a:ea typeface="Calibri"/>
              <a:cs typeface="Times New Roman"/>
            </a:rPr>
            <a:t>Concurrencia a los acuerdos del Consejo Directivo que tengan como consecuencia la infracción de la normativa vigente.</a:t>
          </a:r>
          <a:endParaRPr lang="es-CL" sz="1000" b="1" kern="1200" dirty="0">
            <a:solidFill>
              <a:schemeClr val="tx1"/>
            </a:solidFill>
            <a:latin typeface="Calibri" panose="020F0502020204030204" pitchFamily="34" charset="0"/>
          </a:endParaRPr>
        </a:p>
      </dsp:txBody>
      <dsp:txXfrm>
        <a:off x="6382826" y="23734"/>
        <a:ext cx="2351825" cy="674138"/>
      </dsp:txXfrm>
    </dsp:sp>
    <dsp:sp modelId="{4890A784-4C5F-4A12-9882-AFF26E3F43D8}">
      <dsp:nvSpPr>
        <dsp:cNvPr id="0" name=""/>
        <dsp:cNvSpPr/>
      </dsp:nvSpPr>
      <dsp:spPr>
        <a:xfrm rot="19457599">
          <a:off x="5722675" y="1376763"/>
          <a:ext cx="705488" cy="26824"/>
        </a:xfrm>
        <a:custGeom>
          <a:avLst/>
          <a:gdLst/>
          <a:ahLst/>
          <a:cxnLst/>
          <a:rect l="0" t="0" r="0" b="0"/>
          <a:pathLst>
            <a:path>
              <a:moveTo>
                <a:pt x="0" y="13412"/>
              </a:moveTo>
              <a:lnTo>
                <a:pt x="705488" y="13412"/>
              </a:lnTo>
            </a:path>
          </a:pathLst>
        </a:custGeom>
        <a:noFill/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/>
        </a:scene3d>
        <a:sp3d>
          <a:bevelT w="165100" prst="coolSlant"/>
        </a:sp3d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CL" sz="1000" b="1" kern="1200">
            <a:solidFill>
              <a:schemeClr val="tx1"/>
            </a:solidFill>
            <a:latin typeface="Calibri" panose="020F0502020204030204" pitchFamily="34" charset="0"/>
          </a:endParaRPr>
        </a:p>
      </dsp:txBody>
      <dsp:txXfrm>
        <a:off x="6057782" y="1372538"/>
        <a:ext cx="35274" cy="35274"/>
      </dsp:txXfrm>
    </dsp:sp>
    <dsp:sp modelId="{6C6EBCA0-77A1-4F3F-9265-D6AEABCA5B44}">
      <dsp:nvSpPr>
        <dsp:cNvPr id="0" name=""/>
        <dsp:cNvSpPr/>
      </dsp:nvSpPr>
      <dsp:spPr>
        <a:xfrm>
          <a:off x="6361853" y="826258"/>
          <a:ext cx="2352610" cy="716084"/>
        </a:xfrm>
        <a:prstGeom prst="roundRect">
          <a:avLst>
            <a:gd name="adj" fmla="val 10000"/>
          </a:avLst>
        </a:prstGeom>
        <a:solidFill>
          <a:schemeClr val="tx2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/>
        </a:scene3d>
        <a:sp3d>
          <a:bevelT w="165100" prst="coolSlant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just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L" sz="1000" b="1" kern="1200" dirty="0" smtClean="0">
              <a:solidFill>
                <a:schemeClr val="tx1"/>
              </a:solidFill>
              <a:latin typeface="Calibri" panose="020F0502020204030204" pitchFamily="34" charset="0"/>
            </a:rPr>
            <a:t>Infracción al Deber de Vigilancia sobre las acciones del Coordinador.</a:t>
          </a:r>
          <a:endParaRPr lang="es-CL" sz="1000" b="1" kern="1200" dirty="0">
            <a:solidFill>
              <a:schemeClr val="tx1"/>
            </a:solidFill>
            <a:latin typeface="Calibri" panose="020F0502020204030204" pitchFamily="34" charset="0"/>
          </a:endParaRPr>
        </a:p>
      </dsp:txBody>
      <dsp:txXfrm>
        <a:off x="6382826" y="847231"/>
        <a:ext cx="2310664" cy="674138"/>
      </dsp:txXfrm>
    </dsp:sp>
    <dsp:sp modelId="{4A1098E7-4E3A-4465-88A1-EEFA1F803E3D}">
      <dsp:nvSpPr>
        <dsp:cNvPr id="0" name=""/>
        <dsp:cNvSpPr/>
      </dsp:nvSpPr>
      <dsp:spPr>
        <a:xfrm rot="2142401">
          <a:off x="5722675" y="1788512"/>
          <a:ext cx="705488" cy="26824"/>
        </a:xfrm>
        <a:custGeom>
          <a:avLst/>
          <a:gdLst/>
          <a:ahLst/>
          <a:cxnLst/>
          <a:rect l="0" t="0" r="0" b="0"/>
          <a:pathLst>
            <a:path>
              <a:moveTo>
                <a:pt x="0" y="13412"/>
              </a:moveTo>
              <a:lnTo>
                <a:pt x="705488" y="13412"/>
              </a:lnTo>
            </a:path>
          </a:pathLst>
        </a:custGeom>
        <a:noFill/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/>
        </a:scene3d>
        <a:sp3d>
          <a:bevelT w="165100" prst="coolSlant"/>
        </a:sp3d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CL" sz="1000" b="1" kern="1200">
            <a:solidFill>
              <a:schemeClr val="tx1"/>
            </a:solidFill>
            <a:latin typeface="Calibri" panose="020F0502020204030204" pitchFamily="34" charset="0"/>
          </a:endParaRPr>
        </a:p>
      </dsp:txBody>
      <dsp:txXfrm>
        <a:off x="6057782" y="1784287"/>
        <a:ext cx="35274" cy="35274"/>
      </dsp:txXfrm>
    </dsp:sp>
    <dsp:sp modelId="{D009F4D3-241D-4718-938A-8F50E7050407}">
      <dsp:nvSpPr>
        <dsp:cNvPr id="0" name=""/>
        <dsp:cNvSpPr/>
      </dsp:nvSpPr>
      <dsp:spPr>
        <a:xfrm>
          <a:off x="6361853" y="1649756"/>
          <a:ext cx="2327748" cy="716084"/>
        </a:xfrm>
        <a:prstGeom prst="roundRect">
          <a:avLst>
            <a:gd name="adj" fmla="val 10000"/>
          </a:avLst>
        </a:prstGeom>
        <a:solidFill>
          <a:schemeClr val="tx2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/>
        </a:scene3d>
        <a:sp3d>
          <a:bevelT w="165100" prst="coolSlant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just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L" sz="1000" b="1" kern="1200" dirty="0" smtClean="0">
              <a:solidFill>
                <a:schemeClr val="tx1"/>
              </a:solidFill>
              <a:latin typeface="Calibri" panose="020F0502020204030204" pitchFamily="34" charset="0"/>
            </a:rPr>
            <a:t>La infracción a lo dispuesto en el artículo 212°-6 de la Ley, relativo a las incompatibilidades.</a:t>
          </a:r>
          <a:endParaRPr lang="es-CL" sz="1000" b="1" kern="1200" dirty="0">
            <a:solidFill>
              <a:schemeClr val="tx1"/>
            </a:solidFill>
            <a:latin typeface="Calibri" panose="020F0502020204030204" pitchFamily="34" charset="0"/>
          </a:endParaRPr>
        </a:p>
      </dsp:txBody>
      <dsp:txXfrm>
        <a:off x="6382826" y="1670729"/>
        <a:ext cx="2285802" cy="674138"/>
      </dsp:txXfrm>
    </dsp:sp>
    <dsp:sp modelId="{23330A3E-A0B4-4F95-81CA-431FB439216A}">
      <dsp:nvSpPr>
        <dsp:cNvPr id="0" name=""/>
        <dsp:cNvSpPr/>
      </dsp:nvSpPr>
      <dsp:spPr>
        <a:xfrm rot="3907178">
          <a:off x="5394609" y="2200260"/>
          <a:ext cx="1361620" cy="26824"/>
        </a:xfrm>
        <a:custGeom>
          <a:avLst/>
          <a:gdLst/>
          <a:ahLst/>
          <a:cxnLst/>
          <a:rect l="0" t="0" r="0" b="0"/>
          <a:pathLst>
            <a:path>
              <a:moveTo>
                <a:pt x="0" y="13412"/>
              </a:moveTo>
              <a:lnTo>
                <a:pt x="1361620" y="13412"/>
              </a:lnTo>
            </a:path>
          </a:pathLst>
        </a:custGeom>
        <a:noFill/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/>
        </a:scene3d>
        <a:sp3d>
          <a:bevelT w="165100" prst="coolSlant"/>
        </a:sp3d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CL" sz="1000" b="1" kern="1200">
            <a:solidFill>
              <a:schemeClr val="tx1"/>
            </a:solidFill>
            <a:latin typeface="Calibri" panose="020F0502020204030204" pitchFamily="34" charset="0"/>
          </a:endParaRPr>
        </a:p>
      </dsp:txBody>
      <dsp:txXfrm>
        <a:off x="6041379" y="2179632"/>
        <a:ext cx="68081" cy="68081"/>
      </dsp:txXfrm>
    </dsp:sp>
    <dsp:sp modelId="{764593FA-98CC-4896-BE05-1FB41BDDEA41}">
      <dsp:nvSpPr>
        <dsp:cNvPr id="0" name=""/>
        <dsp:cNvSpPr/>
      </dsp:nvSpPr>
      <dsp:spPr>
        <a:xfrm>
          <a:off x="6361853" y="2473253"/>
          <a:ext cx="2309359" cy="716084"/>
        </a:xfrm>
        <a:prstGeom prst="roundRect">
          <a:avLst>
            <a:gd name="adj" fmla="val 10000"/>
          </a:avLst>
        </a:prstGeom>
        <a:solidFill>
          <a:schemeClr val="tx2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/>
        </a:scene3d>
        <a:sp3d>
          <a:bevelT w="165100" prst="coolSlant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just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L" sz="1000" b="1" kern="1200" dirty="0" smtClean="0">
              <a:solidFill>
                <a:schemeClr val="tx1"/>
              </a:solidFill>
              <a:latin typeface="Calibri" panose="020F0502020204030204" pitchFamily="34" charset="0"/>
            </a:rPr>
            <a:t>No concurrir, sin causa justificada, a más del 5% de las sesiones del Consejo Directivo en un año calendario. </a:t>
          </a:r>
          <a:endParaRPr lang="es-CL" sz="1000" b="1" kern="1200" dirty="0">
            <a:solidFill>
              <a:schemeClr val="tx1"/>
            </a:solidFill>
            <a:latin typeface="Calibri" panose="020F0502020204030204" pitchFamily="34" charset="0"/>
          </a:endParaRPr>
        </a:p>
      </dsp:txBody>
      <dsp:txXfrm>
        <a:off x="6382826" y="2494226"/>
        <a:ext cx="2267413" cy="674138"/>
      </dsp:txXfrm>
    </dsp:sp>
    <dsp:sp modelId="{8FB9A848-D3C0-4573-B23E-0A70CC85470D}">
      <dsp:nvSpPr>
        <dsp:cNvPr id="0" name=""/>
        <dsp:cNvSpPr/>
      </dsp:nvSpPr>
      <dsp:spPr>
        <a:xfrm rot="3629799">
          <a:off x="3488760" y="3101241"/>
          <a:ext cx="1163243" cy="26824"/>
        </a:xfrm>
        <a:custGeom>
          <a:avLst/>
          <a:gdLst/>
          <a:ahLst/>
          <a:cxnLst/>
          <a:rect l="0" t="0" r="0" b="0"/>
          <a:pathLst>
            <a:path>
              <a:moveTo>
                <a:pt x="0" y="13412"/>
              </a:moveTo>
              <a:lnTo>
                <a:pt x="1163243" y="13412"/>
              </a:lnTo>
            </a:path>
          </a:pathLst>
        </a:custGeom>
        <a:noFill/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/>
        </a:scene3d>
        <a:sp3d>
          <a:bevelT w="165100" prst="coolSlant"/>
        </a:sp3d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CL" sz="1000" b="1" kern="1200">
            <a:solidFill>
              <a:schemeClr val="tx1"/>
            </a:solidFill>
            <a:latin typeface="Calibri" panose="020F0502020204030204" pitchFamily="34" charset="0"/>
          </a:endParaRPr>
        </a:p>
      </dsp:txBody>
      <dsp:txXfrm>
        <a:off x="4041301" y="3085572"/>
        <a:ext cx="58162" cy="58162"/>
      </dsp:txXfrm>
    </dsp:sp>
    <dsp:sp modelId="{930D6D9B-9978-4ECF-B509-8D6B6BDAE11F}">
      <dsp:nvSpPr>
        <dsp:cNvPr id="0" name=""/>
        <dsp:cNvSpPr/>
      </dsp:nvSpPr>
      <dsp:spPr>
        <a:xfrm>
          <a:off x="4356816" y="3262812"/>
          <a:ext cx="1432169" cy="716084"/>
        </a:xfrm>
        <a:prstGeom prst="roundRect">
          <a:avLst>
            <a:gd name="adj" fmla="val 10000"/>
          </a:avLst>
        </a:prstGeom>
        <a:solidFill>
          <a:schemeClr val="tx2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/>
        </a:scene3d>
        <a:sp3d>
          <a:bevelT w="165100" prst="coolSlant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L" sz="1000" b="1" kern="1200" dirty="0" smtClean="0">
              <a:solidFill>
                <a:schemeClr val="tx1"/>
              </a:solidFill>
              <a:latin typeface="Calibri" panose="020F0502020204030204" pitchFamily="34" charset="0"/>
            </a:rPr>
            <a:t>Art. 72°-16 LGSE</a:t>
          </a:r>
          <a:endParaRPr lang="es-CL" sz="1000" b="1" kern="1200" dirty="0">
            <a:solidFill>
              <a:schemeClr val="tx1"/>
            </a:solidFill>
            <a:latin typeface="Calibri" panose="020F0502020204030204" pitchFamily="34" charset="0"/>
          </a:endParaRPr>
        </a:p>
      </dsp:txBody>
      <dsp:txXfrm>
        <a:off x="4377789" y="3283785"/>
        <a:ext cx="1390223" cy="674138"/>
      </dsp:txXfrm>
    </dsp:sp>
    <dsp:sp modelId="{BE04819F-B898-435D-8382-CA26272773EE}">
      <dsp:nvSpPr>
        <dsp:cNvPr id="0" name=""/>
        <dsp:cNvSpPr/>
      </dsp:nvSpPr>
      <dsp:spPr>
        <a:xfrm>
          <a:off x="5788985" y="3607442"/>
          <a:ext cx="572867" cy="26824"/>
        </a:xfrm>
        <a:custGeom>
          <a:avLst/>
          <a:gdLst/>
          <a:ahLst/>
          <a:cxnLst/>
          <a:rect l="0" t="0" r="0" b="0"/>
          <a:pathLst>
            <a:path>
              <a:moveTo>
                <a:pt x="0" y="13412"/>
              </a:moveTo>
              <a:lnTo>
                <a:pt x="572867" y="13412"/>
              </a:lnTo>
            </a:path>
          </a:pathLst>
        </a:custGeom>
        <a:noFill/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/>
        </a:scene3d>
        <a:sp3d>
          <a:bevelT w="165100" prst="coolSlant"/>
        </a:sp3d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CL" sz="1000" b="1" kern="1200">
            <a:solidFill>
              <a:schemeClr val="tx1"/>
            </a:solidFill>
            <a:latin typeface="Calibri" panose="020F0502020204030204" pitchFamily="34" charset="0"/>
          </a:endParaRPr>
        </a:p>
      </dsp:txBody>
      <dsp:txXfrm>
        <a:off x="6061098" y="3606533"/>
        <a:ext cx="28643" cy="28643"/>
      </dsp:txXfrm>
    </dsp:sp>
    <dsp:sp modelId="{9AED6197-3751-4F72-BA7E-66D2DC0F5E52}">
      <dsp:nvSpPr>
        <dsp:cNvPr id="0" name=""/>
        <dsp:cNvSpPr/>
      </dsp:nvSpPr>
      <dsp:spPr>
        <a:xfrm>
          <a:off x="6361853" y="3296751"/>
          <a:ext cx="2321575" cy="648207"/>
        </a:xfrm>
        <a:prstGeom prst="roundRect">
          <a:avLst>
            <a:gd name="adj" fmla="val 10000"/>
          </a:avLst>
        </a:prstGeom>
        <a:solidFill>
          <a:schemeClr val="tx2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/>
        </a:scene3d>
        <a:sp3d>
          <a:bevelT w="165100" prst="coolSlant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just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L" sz="1000" b="1" kern="1200" dirty="0" smtClean="0">
              <a:solidFill>
                <a:schemeClr val="tx1"/>
              </a:solidFill>
              <a:latin typeface="Calibri" panose="020F0502020204030204" pitchFamily="34" charset="0"/>
            </a:rPr>
            <a:t>Fiscalizar el cumplimiento de las funciones y obligaciones que la LGSE le asigna al Coordinador y a los consejeros.</a:t>
          </a:r>
          <a:endParaRPr lang="es-CL" sz="1000" b="1" kern="1200" dirty="0">
            <a:solidFill>
              <a:schemeClr val="tx1"/>
            </a:solidFill>
            <a:latin typeface="Calibri" panose="020F0502020204030204" pitchFamily="34" charset="0"/>
          </a:endParaRPr>
        </a:p>
      </dsp:txBody>
      <dsp:txXfrm>
        <a:off x="6380838" y="3315736"/>
        <a:ext cx="2283605" cy="610237"/>
      </dsp:txXfrm>
    </dsp:sp>
    <dsp:sp modelId="{D9450239-7C95-4A30-96CE-99C2146B9DC2}">
      <dsp:nvSpPr>
        <dsp:cNvPr id="0" name=""/>
        <dsp:cNvSpPr/>
      </dsp:nvSpPr>
      <dsp:spPr>
        <a:xfrm rot="3481970">
          <a:off x="1524325" y="3971965"/>
          <a:ext cx="1082039" cy="26824"/>
        </a:xfrm>
        <a:custGeom>
          <a:avLst/>
          <a:gdLst/>
          <a:ahLst/>
          <a:cxnLst/>
          <a:rect l="0" t="0" r="0" b="0"/>
          <a:pathLst>
            <a:path>
              <a:moveTo>
                <a:pt x="0" y="13412"/>
              </a:moveTo>
              <a:lnTo>
                <a:pt x="1082039" y="13412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/>
        </a:scene3d>
        <a:sp3d>
          <a:bevelT w="165100" prst="coolSlant"/>
        </a:sp3d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CL" sz="1000" b="1" kern="1200">
            <a:solidFill>
              <a:schemeClr val="tx1"/>
            </a:solidFill>
            <a:latin typeface="Calibri" panose="020F0502020204030204" pitchFamily="34" charset="0"/>
          </a:endParaRPr>
        </a:p>
      </dsp:txBody>
      <dsp:txXfrm>
        <a:off x="2038294" y="3958326"/>
        <a:ext cx="54101" cy="54101"/>
      </dsp:txXfrm>
    </dsp:sp>
    <dsp:sp modelId="{7CBF4AA7-B99C-4537-890B-DA5F07CECB6C}">
      <dsp:nvSpPr>
        <dsp:cNvPr id="0" name=""/>
        <dsp:cNvSpPr/>
      </dsp:nvSpPr>
      <dsp:spPr>
        <a:xfrm>
          <a:off x="2351779" y="4086309"/>
          <a:ext cx="1432169" cy="716084"/>
        </a:xfrm>
        <a:prstGeom prst="roundRect">
          <a:avLst>
            <a:gd name="adj" fmla="val 10000"/>
          </a:avLst>
        </a:prstGeom>
        <a:solidFill>
          <a:schemeClr val="accent5">
            <a:lumMod val="40000"/>
            <a:lumOff val="60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/>
        </a:scene3d>
        <a:sp3d>
          <a:bevelT w="165100" prst="coolSlant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L" sz="1000" b="1" kern="1200" dirty="0" smtClean="0">
              <a:solidFill>
                <a:schemeClr val="tx1"/>
              </a:solidFill>
              <a:latin typeface="Calibri" panose="020F0502020204030204" pitchFamily="34" charset="0"/>
            </a:rPr>
            <a:t>Consejo para la Transparencia</a:t>
          </a:r>
          <a:endParaRPr lang="es-CL" sz="1000" b="1" kern="1200" dirty="0">
            <a:solidFill>
              <a:schemeClr val="tx1"/>
            </a:solidFill>
            <a:latin typeface="Calibri" panose="020F0502020204030204" pitchFamily="34" charset="0"/>
          </a:endParaRPr>
        </a:p>
      </dsp:txBody>
      <dsp:txXfrm>
        <a:off x="2372752" y="4107282"/>
        <a:ext cx="1390223" cy="674138"/>
      </dsp:txXfrm>
    </dsp:sp>
    <dsp:sp modelId="{C3C57082-F0ED-47AC-9462-83B5DF7DAE6B}">
      <dsp:nvSpPr>
        <dsp:cNvPr id="0" name=""/>
        <dsp:cNvSpPr/>
      </dsp:nvSpPr>
      <dsp:spPr>
        <a:xfrm>
          <a:off x="3783948" y="4430940"/>
          <a:ext cx="572867" cy="26824"/>
        </a:xfrm>
        <a:custGeom>
          <a:avLst/>
          <a:gdLst/>
          <a:ahLst/>
          <a:cxnLst/>
          <a:rect l="0" t="0" r="0" b="0"/>
          <a:pathLst>
            <a:path>
              <a:moveTo>
                <a:pt x="0" y="13412"/>
              </a:moveTo>
              <a:lnTo>
                <a:pt x="572867" y="13412"/>
              </a:lnTo>
            </a:path>
          </a:pathLst>
        </a:custGeom>
        <a:noFill/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/>
        </a:scene3d>
        <a:sp3d>
          <a:bevelT w="165100" prst="coolSlant"/>
        </a:sp3d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CL" sz="1000" b="1" kern="1200">
            <a:solidFill>
              <a:schemeClr val="tx1"/>
            </a:solidFill>
            <a:latin typeface="Calibri" panose="020F0502020204030204" pitchFamily="34" charset="0"/>
          </a:endParaRPr>
        </a:p>
      </dsp:txBody>
      <dsp:txXfrm>
        <a:off x="4056060" y="4430030"/>
        <a:ext cx="28643" cy="28643"/>
      </dsp:txXfrm>
    </dsp:sp>
    <dsp:sp modelId="{B595F9B0-C83B-4F3A-95B5-6494D95A5C5D}">
      <dsp:nvSpPr>
        <dsp:cNvPr id="0" name=""/>
        <dsp:cNvSpPr/>
      </dsp:nvSpPr>
      <dsp:spPr>
        <a:xfrm>
          <a:off x="4356816" y="4086309"/>
          <a:ext cx="1432169" cy="716084"/>
        </a:xfrm>
        <a:prstGeom prst="roundRect">
          <a:avLst>
            <a:gd name="adj" fmla="val 10000"/>
          </a:avLst>
        </a:prstGeom>
        <a:solidFill>
          <a:schemeClr val="tx2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/>
        </a:scene3d>
        <a:sp3d>
          <a:bevelT w="165100" prst="coolSlant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CL" sz="1000" b="1" kern="1200" dirty="0" smtClean="0">
            <a:solidFill>
              <a:schemeClr val="tx1"/>
            </a:solidFill>
            <a:latin typeface="Calibri" panose="020F0502020204030204" pitchFamily="34" charset="0"/>
          </a:endParaRPr>
        </a:p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L" sz="1000" b="1" kern="1200" dirty="0" smtClean="0">
              <a:solidFill>
                <a:schemeClr val="tx1"/>
              </a:solidFill>
              <a:latin typeface="Calibri" panose="020F0502020204030204" pitchFamily="34" charset="0"/>
            </a:rPr>
            <a:t>Director</a:t>
          </a:r>
          <a:r>
            <a:rPr lang="es-CL" sz="1000" b="1" kern="1200" baseline="0" dirty="0" smtClean="0">
              <a:solidFill>
                <a:schemeClr val="tx1"/>
              </a:solidFill>
              <a:latin typeface="Calibri" panose="020F0502020204030204" pitchFamily="34" charset="0"/>
            </a:rPr>
            <a:t> Ejecutivo</a:t>
          </a:r>
        </a:p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CL" sz="1000" b="1" kern="1200" dirty="0">
            <a:solidFill>
              <a:schemeClr val="tx1"/>
            </a:solidFill>
            <a:latin typeface="Calibri" panose="020F0502020204030204" pitchFamily="34" charset="0"/>
          </a:endParaRPr>
        </a:p>
      </dsp:txBody>
      <dsp:txXfrm>
        <a:off x="4377789" y="4107282"/>
        <a:ext cx="1390223" cy="674138"/>
      </dsp:txXfrm>
    </dsp:sp>
    <dsp:sp modelId="{573CBF93-A803-437F-8D33-523560FB0C30}">
      <dsp:nvSpPr>
        <dsp:cNvPr id="0" name=""/>
        <dsp:cNvSpPr/>
      </dsp:nvSpPr>
      <dsp:spPr>
        <a:xfrm rot="15532">
          <a:off x="5788982" y="4432320"/>
          <a:ext cx="611184" cy="26824"/>
        </a:xfrm>
        <a:custGeom>
          <a:avLst/>
          <a:gdLst/>
          <a:ahLst/>
          <a:cxnLst/>
          <a:rect l="0" t="0" r="0" b="0"/>
          <a:pathLst>
            <a:path>
              <a:moveTo>
                <a:pt x="0" y="13412"/>
              </a:moveTo>
              <a:lnTo>
                <a:pt x="611184" y="13412"/>
              </a:lnTo>
            </a:path>
          </a:pathLst>
        </a:custGeom>
        <a:noFill/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CL" sz="500" kern="1200"/>
        </a:p>
      </dsp:txBody>
      <dsp:txXfrm>
        <a:off x="6079295" y="4430453"/>
        <a:ext cx="30559" cy="30559"/>
      </dsp:txXfrm>
    </dsp:sp>
    <dsp:sp modelId="{149DB638-C6FA-4F01-9255-967B49ACA713}">
      <dsp:nvSpPr>
        <dsp:cNvPr id="0" name=""/>
        <dsp:cNvSpPr/>
      </dsp:nvSpPr>
      <dsp:spPr>
        <a:xfrm>
          <a:off x="6400164" y="4089071"/>
          <a:ext cx="2240614" cy="716084"/>
        </a:xfrm>
        <a:prstGeom prst="roundRect">
          <a:avLst>
            <a:gd name="adj" fmla="val 10000"/>
          </a:avLst>
        </a:prstGeom>
        <a:solidFill>
          <a:schemeClr val="accent2">
            <a:lumMod val="40000"/>
            <a:lumOff val="60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/>
        </a:scene3d>
        <a:sp3d>
          <a:bevelT w="165100" prst="coolSlant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just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L" sz="1000" b="1" kern="1200" dirty="0" smtClean="0">
              <a:solidFill>
                <a:schemeClr val="tx1"/>
              </a:solidFill>
              <a:latin typeface="Calibri" panose="020F0502020204030204" pitchFamily="34" charset="0"/>
            </a:rPr>
            <a:t>Incumplimiento del deber de velar por la transparencia y publicidad de la información.</a:t>
          </a:r>
          <a:r>
            <a:rPr lang="es-CL" sz="1000" kern="1200" dirty="0" smtClean="0"/>
            <a:t>.</a:t>
          </a:r>
          <a:endParaRPr lang="es-CL" sz="1000" kern="1200" dirty="0"/>
        </a:p>
      </dsp:txBody>
      <dsp:txXfrm>
        <a:off x="6421137" y="4110044"/>
        <a:ext cx="2198668" cy="674138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3F82FCF-44B6-4C27-870D-211B4604E205}">
      <dsp:nvSpPr>
        <dsp:cNvPr id="0" name=""/>
        <dsp:cNvSpPr/>
      </dsp:nvSpPr>
      <dsp:spPr>
        <a:xfrm>
          <a:off x="5937039" y="2439293"/>
          <a:ext cx="91440" cy="590938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590938"/>
              </a:lnTo>
            </a:path>
          </a:pathLst>
        </a:custGeom>
        <a:noFill/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DCE9D65-834A-4703-A33A-F9720B6FB05B}">
      <dsp:nvSpPr>
        <dsp:cNvPr id="0" name=""/>
        <dsp:cNvSpPr/>
      </dsp:nvSpPr>
      <dsp:spPr>
        <a:xfrm>
          <a:off x="4120202" y="558111"/>
          <a:ext cx="1862557" cy="59093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02707"/>
              </a:lnTo>
              <a:lnTo>
                <a:pt x="1862557" y="402707"/>
              </a:lnTo>
              <a:lnTo>
                <a:pt x="1862557" y="590938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1FB565E-36F0-405A-AEE4-CCC68817159F}">
      <dsp:nvSpPr>
        <dsp:cNvPr id="0" name=""/>
        <dsp:cNvSpPr/>
      </dsp:nvSpPr>
      <dsp:spPr>
        <a:xfrm>
          <a:off x="2230336" y="2443925"/>
          <a:ext cx="1269013" cy="58630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98075"/>
              </a:lnTo>
              <a:lnTo>
                <a:pt x="1269013" y="398075"/>
              </a:lnTo>
              <a:lnTo>
                <a:pt x="1269013" y="586306"/>
              </a:lnTo>
            </a:path>
          </a:pathLst>
        </a:custGeom>
        <a:noFill/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9E37CDE-95A7-429E-AB0C-D40428BE5CCC}">
      <dsp:nvSpPr>
        <dsp:cNvPr id="0" name=""/>
        <dsp:cNvSpPr/>
      </dsp:nvSpPr>
      <dsp:spPr>
        <a:xfrm>
          <a:off x="1015940" y="2443925"/>
          <a:ext cx="1214396" cy="586306"/>
        </a:xfrm>
        <a:custGeom>
          <a:avLst/>
          <a:gdLst/>
          <a:ahLst/>
          <a:cxnLst/>
          <a:rect l="0" t="0" r="0" b="0"/>
          <a:pathLst>
            <a:path>
              <a:moveTo>
                <a:pt x="1214396" y="0"/>
              </a:moveTo>
              <a:lnTo>
                <a:pt x="1214396" y="398075"/>
              </a:lnTo>
              <a:lnTo>
                <a:pt x="0" y="398075"/>
              </a:lnTo>
              <a:lnTo>
                <a:pt x="0" y="586306"/>
              </a:lnTo>
            </a:path>
          </a:pathLst>
        </a:custGeom>
        <a:noFill/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0EDCA3A-0182-4A8B-B7AF-37D49CDFCAE9}">
      <dsp:nvSpPr>
        <dsp:cNvPr id="0" name=""/>
        <dsp:cNvSpPr/>
      </dsp:nvSpPr>
      <dsp:spPr>
        <a:xfrm>
          <a:off x="2230336" y="558111"/>
          <a:ext cx="1889865" cy="595570"/>
        </a:xfrm>
        <a:custGeom>
          <a:avLst/>
          <a:gdLst/>
          <a:ahLst/>
          <a:cxnLst/>
          <a:rect l="0" t="0" r="0" b="0"/>
          <a:pathLst>
            <a:path>
              <a:moveTo>
                <a:pt x="1889865" y="0"/>
              </a:moveTo>
              <a:lnTo>
                <a:pt x="1889865" y="407339"/>
              </a:lnTo>
              <a:lnTo>
                <a:pt x="0" y="407339"/>
              </a:lnTo>
              <a:lnTo>
                <a:pt x="0" y="595570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02EAC16-FA5F-485D-BB29-DEF2E1F76C6A}">
      <dsp:nvSpPr>
        <dsp:cNvPr id="0" name=""/>
        <dsp:cNvSpPr/>
      </dsp:nvSpPr>
      <dsp:spPr>
        <a:xfrm>
          <a:off x="2706633" y="1551"/>
          <a:ext cx="2827138" cy="55655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2AF8D00-E82D-4C83-B57D-C4252E73D1D7}">
      <dsp:nvSpPr>
        <dsp:cNvPr id="0" name=""/>
        <dsp:cNvSpPr/>
      </dsp:nvSpPr>
      <dsp:spPr>
        <a:xfrm>
          <a:off x="2932397" y="216027"/>
          <a:ext cx="2827138" cy="55655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0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z="12700" extrusionH="1700"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L" sz="1600" b="1" kern="1200" dirty="0" smtClean="0">
              <a:latin typeface="Calibri" panose="020F0502020204030204" pitchFamily="34" charset="0"/>
            </a:rPr>
            <a:t>3. RESPONSABILIDAD PENAL. </a:t>
          </a:r>
          <a:endParaRPr lang="es-CL" sz="1600" b="1" kern="1200" dirty="0">
            <a:latin typeface="Calibri" panose="020F0502020204030204" pitchFamily="34" charset="0"/>
          </a:endParaRPr>
        </a:p>
      </dsp:txBody>
      <dsp:txXfrm>
        <a:off x="2948698" y="232328"/>
        <a:ext cx="2794536" cy="523957"/>
      </dsp:txXfrm>
    </dsp:sp>
    <dsp:sp modelId="{073860FF-0CB7-4E1E-878B-C9D99DD3B713}">
      <dsp:nvSpPr>
        <dsp:cNvPr id="0" name=""/>
        <dsp:cNvSpPr/>
      </dsp:nvSpPr>
      <dsp:spPr>
        <a:xfrm>
          <a:off x="1214396" y="1153681"/>
          <a:ext cx="2031880" cy="129024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0095D6C-3837-41BD-A52C-A3B4C1BCA281}">
      <dsp:nvSpPr>
        <dsp:cNvPr id="0" name=""/>
        <dsp:cNvSpPr/>
      </dsp:nvSpPr>
      <dsp:spPr>
        <a:xfrm>
          <a:off x="1440160" y="1368157"/>
          <a:ext cx="2031880" cy="129024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0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z="12700" extrusionH="1700"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L" sz="1600" b="1" kern="1200" dirty="0" smtClean="0">
              <a:latin typeface="Calibri" panose="020F0502020204030204" pitchFamily="34" charset="0"/>
            </a:rPr>
            <a:t>COORDINADOR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L" sz="1600" kern="1200" dirty="0" smtClean="0">
              <a:latin typeface="Calibri" panose="020F0502020204030204" pitchFamily="34" charset="0"/>
            </a:rPr>
            <a:t>Corporación autónoma de Derecho Público.</a:t>
          </a:r>
          <a:endParaRPr lang="es-CL" sz="1600" kern="1200" dirty="0">
            <a:latin typeface="Calibri" panose="020F0502020204030204" pitchFamily="34" charset="0"/>
          </a:endParaRPr>
        </a:p>
      </dsp:txBody>
      <dsp:txXfrm>
        <a:off x="1477950" y="1405947"/>
        <a:ext cx="1956300" cy="1214664"/>
      </dsp:txXfrm>
    </dsp:sp>
    <dsp:sp modelId="{05A34704-2513-4963-A7F8-7A63C6476013}">
      <dsp:nvSpPr>
        <dsp:cNvPr id="0" name=""/>
        <dsp:cNvSpPr/>
      </dsp:nvSpPr>
      <dsp:spPr>
        <a:xfrm>
          <a:off x="0" y="3030232"/>
          <a:ext cx="2031880" cy="129024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FC07EF9-5715-4A1E-8B95-4E3D3E59CCD0}">
      <dsp:nvSpPr>
        <dsp:cNvPr id="0" name=""/>
        <dsp:cNvSpPr/>
      </dsp:nvSpPr>
      <dsp:spPr>
        <a:xfrm>
          <a:off x="225764" y="3244708"/>
          <a:ext cx="2031880" cy="129024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0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z="12700" extrusionH="1700"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L" sz="1600" kern="1200" dirty="0" smtClean="0">
              <a:latin typeface="Calibri" panose="020F0502020204030204" pitchFamily="34" charset="0"/>
            </a:rPr>
            <a:t>No aplica la 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L" sz="1600" kern="1200" dirty="0" smtClean="0">
              <a:latin typeface="Calibri" panose="020F0502020204030204" pitchFamily="34" charset="0"/>
            </a:rPr>
            <a:t>Ley N° 20.393.</a:t>
          </a:r>
          <a:endParaRPr lang="es-CL" sz="1600" kern="1200" dirty="0">
            <a:latin typeface="Calibri" panose="020F0502020204030204" pitchFamily="34" charset="0"/>
          </a:endParaRPr>
        </a:p>
      </dsp:txBody>
      <dsp:txXfrm>
        <a:off x="263554" y="3282498"/>
        <a:ext cx="1956300" cy="1214664"/>
      </dsp:txXfrm>
    </dsp:sp>
    <dsp:sp modelId="{D53516A3-CE88-4C49-89C8-52F6B776CEF2}">
      <dsp:nvSpPr>
        <dsp:cNvPr id="0" name=""/>
        <dsp:cNvSpPr/>
      </dsp:nvSpPr>
      <dsp:spPr>
        <a:xfrm>
          <a:off x="2483409" y="3030232"/>
          <a:ext cx="2031880" cy="129024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43FEE9B-09F0-4322-A4D0-AFCB326D34EE}">
      <dsp:nvSpPr>
        <dsp:cNvPr id="0" name=""/>
        <dsp:cNvSpPr/>
      </dsp:nvSpPr>
      <dsp:spPr>
        <a:xfrm>
          <a:off x="2709174" y="3244708"/>
          <a:ext cx="2031880" cy="129024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0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z="12700" extrusionH="1700"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L" sz="1600" kern="1200" dirty="0" smtClean="0">
              <a:latin typeface="Calibri" panose="020F0502020204030204" pitchFamily="34" charset="0"/>
            </a:rPr>
            <a:t>Responden quienes hubieren intervenido en el acto punible.</a:t>
          </a:r>
          <a:endParaRPr lang="es-CL" sz="1600" kern="1200" dirty="0">
            <a:latin typeface="Calibri" panose="020F0502020204030204" pitchFamily="34" charset="0"/>
          </a:endParaRPr>
        </a:p>
      </dsp:txBody>
      <dsp:txXfrm>
        <a:off x="2746964" y="3282498"/>
        <a:ext cx="1956300" cy="1214664"/>
      </dsp:txXfrm>
    </dsp:sp>
    <dsp:sp modelId="{2A31D08C-3C6A-4BDD-AF5B-B50D3223A8E0}">
      <dsp:nvSpPr>
        <dsp:cNvPr id="0" name=""/>
        <dsp:cNvSpPr/>
      </dsp:nvSpPr>
      <dsp:spPr>
        <a:xfrm>
          <a:off x="4966819" y="1149049"/>
          <a:ext cx="2031880" cy="129024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1C1476E-407C-4904-A526-41F9E4908608}">
      <dsp:nvSpPr>
        <dsp:cNvPr id="0" name=""/>
        <dsp:cNvSpPr/>
      </dsp:nvSpPr>
      <dsp:spPr>
        <a:xfrm>
          <a:off x="5192583" y="1363525"/>
          <a:ext cx="2031880" cy="129024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0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z="12700" extrusionH="1700"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just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L" sz="1600" b="1" kern="1200" dirty="0" smtClean="0">
              <a:latin typeface="Calibri" panose="020F0502020204030204" pitchFamily="34" charset="0"/>
            </a:rPr>
            <a:t>Consejeros, Director Ejecutivo y Personal del </a:t>
          </a:r>
          <a:r>
            <a:rPr lang="es-CL" sz="1600" b="1" kern="1200" smtClean="0">
              <a:latin typeface="Calibri" panose="020F0502020204030204" pitchFamily="34" charset="0"/>
            </a:rPr>
            <a:t>Coordinador.</a:t>
          </a:r>
          <a:endParaRPr lang="es-CL" sz="1600" b="1" kern="1200" dirty="0">
            <a:latin typeface="Calibri" panose="020F0502020204030204" pitchFamily="34" charset="0"/>
          </a:endParaRPr>
        </a:p>
      </dsp:txBody>
      <dsp:txXfrm>
        <a:off x="5230373" y="1401315"/>
        <a:ext cx="1956300" cy="1214664"/>
      </dsp:txXfrm>
    </dsp:sp>
    <dsp:sp modelId="{6FF9DFF6-948A-4FB7-A59D-901712CF5E63}">
      <dsp:nvSpPr>
        <dsp:cNvPr id="0" name=""/>
        <dsp:cNvSpPr/>
      </dsp:nvSpPr>
      <dsp:spPr>
        <a:xfrm>
          <a:off x="4966819" y="3030232"/>
          <a:ext cx="2031880" cy="129024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F77CBDE-2A46-4F25-8056-ED005B460A9F}">
      <dsp:nvSpPr>
        <dsp:cNvPr id="0" name=""/>
        <dsp:cNvSpPr/>
      </dsp:nvSpPr>
      <dsp:spPr>
        <a:xfrm>
          <a:off x="5192583" y="3244708"/>
          <a:ext cx="2031880" cy="129024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0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z="12700" extrusionH="1700"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L" sz="1600" kern="1200" dirty="0" smtClean="0">
              <a:latin typeface="Calibri" panose="020F0502020204030204" pitchFamily="34" charset="0"/>
            </a:rPr>
            <a:t>Novedad: Extensión </a:t>
          </a:r>
          <a:r>
            <a:rPr lang="es-CL" sz="1600" kern="1200" dirty="0" smtClean="0">
              <a:latin typeface="Calibri" panose="020F0502020204030204" pitchFamily="34" charset="0"/>
            </a:rPr>
            <a:t>de la calificación de empleados públicos para efectos del art. 260° del C.P.</a:t>
          </a:r>
          <a:endParaRPr lang="es-CL" sz="1600" kern="1200" dirty="0">
            <a:latin typeface="Calibri" panose="020F0502020204030204" pitchFamily="34" charset="0"/>
          </a:endParaRPr>
        </a:p>
      </dsp:txBody>
      <dsp:txXfrm>
        <a:off x="5230373" y="3282498"/>
        <a:ext cx="1956300" cy="121466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6">
  <dgm:title val=""/>
  <dgm:desc val=""/>
  <dgm:catLst>
    <dgm:cat type="cycle" pri="4000"/>
    <dgm:cat type="relationship" pri="2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  <dgm:param type="endSty" val="noArr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01"/>
                <dgm:constr type="endPad" refType="connDist" fact="0.01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equation1">
  <dgm:title val=""/>
  <dgm:desc val=""/>
  <dgm:catLst>
    <dgm:cat type="relationship" pri="17000"/>
    <dgm:cat type="process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choose name="Name0">
      <dgm:if name="Name1" func="var" arg="dir" op="equ" val="norm">
        <dgm:alg type="lin">
          <dgm:param type="fallback" val="2D"/>
        </dgm:alg>
      </dgm:if>
      <dgm:else name="Name2">
        <dgm:alg type="lin">
          <dgm:param type="linDir" val="fromR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fact="0.58"/>
      <dgm:constr type="primFontSz" for="ch" ptType="node" op="equ" val="65"/>
      <dgm:constr type="primFontSz" for="ch" ptType="sibTrans" op="equ" val="55"/>
      <dgm:constr type="primFontSz" for="ch" ptType="sibTrans" refType="primFontSz" refFor="ch" refPtType="node" op="lte" fact="0.8"/>
      <dgm:constr type="w" for="ch" forName="spacerL" refType="w" refFor="ch" refPtType="sibTrans" fact="0.14"/>
      <dgm:constr type="w" for="ch" forName="spacerR" refType="w" refFor="ch" refPtType="sibTrans" fact="0.14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pacerL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ibTrans">
          <dgm:alg type="tx"/>
          <dgm:choose name="Name3">
            <dgm:if name="Name4" axis="followSib" ptType="sibTrans" func="cnt" op="equ" val="0">
              <dgm:shape xmlns:r="http://schemas.openxmlformats.org/officeDocument/2006/relationships" type="mathEqual" r:blip="">
                <dgm:adjLst/>
              </dgm:shape>
            </dgm:if>
            <dgm:else name="Name5">
              <dgm:shape xmlns:r="http://schemas.openxmlformats.org/officeDocument/2006/relationships" type="mathPlus" r:blip="">
                <dgm:adjLst/>
              </dgm:shape>
            </dgm:else>
          </dgm:choose>
          <dgm:presOf axis="self"/>
          <dgm:constrLst>
            <dgm:constr type="h" refType="w"/>
            <dgm:constr type="lMarg"/>
            <dgm:constr type="rMarg"/>
            <dgm:constr type="tMarg"/>
            <dgm:constr type="bMarg"/>
          </dgm:constrLst>
          <dgm:ruleLst>
            <dgm:rule type="primFontSz" val="5" fact="NaN" max="NaN"/>
          </dgm:ruleLst>
        </dgm:layoutNode>
        <dgm:layoutNode name="spacerR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3#1">
  <dgm:title val=""/>
  <dgm:desc val=""/>
  <dgm:catLst>
    <dgm:cat type="list" pri="14000"/>
    <dgm:cat type="convert" pri="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process5">
  <dgm:title val=""/>
  <dgm:desc val=""/>
  <dgm:catLst>
    <dgm:cat type="process" pri="1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revDir"/>
          <dgm:param type="bkpt" val="endCnv"/>
        </dgm:alg>
      </dgm:if>
      <dgm:else name="Name2">
        <dgm:alg type="snake">
          <dgm:param type="grDir" val="tR"/>
          <dgm:param type="flowDir" val="row"/>
          <dgm:param type="contDir" val="rev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4"/>
      <dgm:constr type="sp" refType="w" refFor="ch" refForName="sibTrans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hList9">
  <dgm:title val=""/>
  <dgm:desc val=""/>
  <dgm:catLst>
    <dgm:cat type="list" pri="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3" srcId="0" destId="1" srcOrd="0" destOrd="0"/>
        <dgm:cxn modelId="4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2"/>
        <dgm:pt modelId="21"/>
        <dgm:pt modelId="22"/>
        <dgm:pt modelId="23"/>
        <dgm:pt modelId="24"/>
        <dgm:pt modelId="3"/>
        <dgm:pt modelId="31"/>
        <dgm:pt modelId="32"/>
        <dgm:pt modelId="33"/>
        <dgm:pt modelId="34"/>
      </dgm:ptLst>
      <dgm:cxnLst>
        <dgm:cxn modelId="4" srcId="0" destId="1" srcOrd="0" destOrd="0"/>
        <dgm:cxn modelId="5" srcId="0" destId="2" srcOrd="1" destOrd="0"/>
        <dgm:cxn modelId="6" srcId="0" destId="3" srcOrd="1" destOrd="0"/>
        <dgm:cxn modelId="15" srcId="1" destId="11" srcOrd="0" destOrd="0"/>
        <dgm:cxn modelId="16" srcId="1" destId="12" srcOrd="0" destOrd="0"/>
        <dgm:cxn modelId="17" srcId="1" destId="13" srcOrd="0" destOrd="0"/>
        <dgm:cxn modelId="18" srcId="1" destId="14" srcOrd="0" destOrd="0"/>
        <dgm:cxn modelId="25" srcId="2" destId="21" srcOrd="0" destOrd="0"/>
        <dgm:cxn modelId="26" srcId="2" destId="22" srcOrd="0" destOrd="0"/>
        <dgm:cxn modelId="27" srcId="2" destId="23" srcOrd="0" destOrd="0"/>
        <dgm:cxn modelId="28" srcId="2" destId="24" srcOrd="0" destOrd="0"/>
        <dgm:cxn modelId="35" srcId="3" destId="31" srcOrd="0" destOrd="0"/>
        <dgm:cxn modelId="36" srcId="3" destId="32" srcOrd="0" destOrd="0"/>
        <dgm:cxn modelId="37" srcId="3" destId="33" srcOrd="0" destOrd="0"/>
        <dgm:cxn modelId="38" srcId="3" destId="34" srcOrd="0" destOrd="0"/>
      </dgm:cxnLst>
      <dgm:bg/>
      <dgm:whole/>
    </dgm:dataModel>
  </dgm:clrData>
  <dgm:layoutNode name="list">
    <dgm:varLst>
      <dgm:dir/>
      <dgm:animLvl val="lvl"/>
    </dgm:varLst>
    <dgm:choose name="Name0">
      <dgm:if name="Name1" func="var" arg="dir" op="equ" val="norm">
        <dgm:alg type="lin">
          <dgm:param type="linDir" val="fromL"/>
          <dgm:param type="fallback" val="2D"/>
          <dgm:param type="nodeVertAlign" val="t"/>
        </dgm:alg>
      </dgm:if>
      <dgm:else name="Name2">
        <dgm:alg type="lin">
          <dgm:param type="linDir" val="fromR"/>
          <dgm:param type="fallback" val="2D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ircle" refType="w" fact="0.5"/>
      <dgm:constr type="w" for="ch" forName="vertFlow" refType="w" fact="0.75"/>
      <dgm:constr type="h" for="des" forName="firstComp" refType="w" refFor="ch" refForName="vertFlow" fact="0.667"/>
      <dgm:constr type="h" for="des" forName="comp" refType="h" refFor="des" refForName="firstComp" op="equ"/>
      <dgm:constr type="h" for="des" forName="topSpace" refType="w" refFor="ch" refForName="circle" op="equ" fact="0.4"/>
      <dgm:constr type="w" for="ch" forName="posSpace" refType="w" fact="0.4"/>
      <dgm:constr type="w" for="ch" forName="negSpace" refType="w" fact="-1.15"/>
      <dgm:constr type="w" for="ch" forName="transSpace" refType="w" fact="0.75"/>
      <dgm:constr type="primFontSz" for="ch" forName="circle" op="equ" val="65"/>
      <dgm:constr type="primFontSz" for="des" forName="firstChildTx" val="65"/>
      <dgm:constr type="primFontSz" for="des" forName="childTx" refType="primFontSz" refFor="des" refForName="firstChildTx" op="equ"/>
    </dgm:constrLst>
    <dgm:ruleLst/>
    <dgm:forEach name="Name3" axis="ch" ptType="node">
      <dgm:layoutNode name="pos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vertFlow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firstComp" refType="w"/>
          <dgm:constr type="w" for="ch" forName="comp" refType="w"/>
        </dgm:constrLst>
        <dgm:ruleLst/>
        <dgm:layoutNode name="top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firstComp">
          <dgm:alg type="composite"/>
          <dgm:shape xmlns:r="http://schemas.openxmlformats.org/officeDocument/2006/relationships" r:blip="">
            <dgm:adjLst/>
          </dgm:shape>
          <dgm:presOf/>
          <dgm:choose name="Name4">
            <dgm:if name="Name5" func="var" arg="dir" op="equ" val="norm">
              <dgm:constrLst>
                <dgm:constr type="l" for="ch" forName="firstChild"/>
                <dgm:constr type="t" for="ch" forName="firstChild"/>
                <dgm:constr type="w" for="ch" forName="firstChild" refType="w"/>
                <dgm:constr type="h" for="ch" forName="firstChild" refType="h"/>
                <dgm:constr type="l" for="ch" forName="firstChildTx" refType="w" fact="0.16"/>
                <dgm:constr type="r" for="ch" forName="firstChildTx" refType="w"/>
                <dgm:constr type="h" for="ch" forName="firstChildTx" refFor="ch" refForName="firstChild" op="equ"/>
              </dgm:constrLst>
            </dgm:if>
            <dgm:else name="Name6">
              <dgm:constrLst>
                <dgm:constr type="l" for="ch" forName="firstChild"/>
                <dgm:constr type="t" for="ch" forName="firstChild"/>
                <dgm:constr type="w" for="ch" forName="firstChild" refType="w"/>
                <dgm:constr type="h" for="ch" forName="firstChild" refType="h"/>
                <dgm:constr type="l" for="ch" forName="firstChildTx"/>
                <dgm:constr type="r" for="ch" forName="firstChildTx" refType="w" fact="0.825"/>
                <dgm:constr type="h" for="ch" forName="firstChildTx" refFor="ch" refForName="firstChild" op="equ"/>
              </dgm:constrLst>
            </dgm:else>
          </dgm:choose>
          <dgm:ruleLst/>
          <dgm:layoutNode name="firstChild" styleLbl="bgAccFollowNode1">
            <dgm:alg type="sp"/>
            <dgm:shape xmlns:r="http://schemas.openxmlformats.org/officeDocument/2006/relationships" type="rect" r:blip="">
              <dgm:adjLst/>
            </dgm:shape>
            <dgm:presOf axis="ch desOrSelf" ptType="node node" cnt="1 0"/>
            <dgm:constrLst/>
            <dgm:ruleLst/>
          </dgm:layoutNode>
          <dgm:layoutNode name="firstChildTx" styleLbl="bgAccFollowNode1">
            <dgm:varLst>
              <dgm:bulletEnabled val="1"/>
            </dgm:varLst>
            <dgm:alg type="tx">
              <dgm:param type="parTxLTRAlign" val="l"/>
            </dgm:alg>
            <dgm:shape xmlns:r="http://schemas.openxmlformats.org/officeDocument/2006/relationships" type="rect" r:blip="" hideGeom="1">
              <dgm:adjLst/>
            </dgm:shape>
            <dgm:presOf axis="ch desOrSelf" ptType="node node" cnt="1 0"/>
            <dgm:choose name="Name7">
              <dgm:if name="Name8" func="var" arg="dir" op="equ" val="norm">
                <dgm:constrLst>
                  <dgm:constr type="primFontSz" val="65"/>
                  <dgm:constr type="lMarg"/>
                </dgm:constrLst>
              </dgm:if>
              <dgm:else name="Name9">
                <dgm:constrLst>
                  <dgm:constr type="primFontSz" val="65"/>
                  <dgm:constr type="rMarg"/>
                </dgm:constrLst>
              </dgm:else>
            </dgm:choose>
            <dgm:ruleLst>
              <dgm:rule type="primFontSz" val="5" fact="NaN" max="NaN"/>
            </dgm:ruleLst>
          </dgm:layoutNode>
        </dgm:layoutNode>
        <dgm:forEach name="Name10" axis="ch" ptType="node" st="2">
          <dgm:layoutNode name="comp">
            <dgm:alg type="composite"/>
            <dgm:shape xmlns:r="http://schemas.openxmlformats.org/officeDocument/2006/relationships" r:blip="">
              <dgm:adjLst/>
            </dgm:shape>
            <dgm:presOf/>
            <dgm:choose name="Name11">
              <dgm:if name="Name12" func="var" arg="dir" op="equ" val="norm">
                <dgm:constrLst>
                  <dgm:constr type="l" for="ch" forName="child"/>
                  <dgm:constr type="t" for="ch" forName="child"/>
                  <dgm:constr type="w" for="ch" forName="child" refType="w"/>
                  <dgm:constr type="h" for="ch" forName="child" refType="h"/>
                  <dgm:constr type="l" for="ch" forName="childTx" refType="w" fact="0.16"/>
                  <dgm:constr type="r" for="ch" forName="childTx" refType="w"/>
                  <dgm:constr type="h" for="ch" forName="childTx" refFor="ch" refForName="child" op="equ"/>
                </dgm:constrLst>
              </dgm:if>
              <dgm:else name="Name13">
                <dgm:constrLst>
                  <dgm:constr type="l" for="ch" forName="child"/>
                  <dgm:constr type="t" for="ch" forName="child"/>
                  <dgm:constr type="w" for="ch" forName="child" refType="w"/>
                  <dgm:constr type="h" for="ch" forName="child" refType="h"/>
                  <dgm:constr type="l" for="ch" forName="childTx"/>
                  <dgm:constr type="r" for="ch" forName="childTx" refType="w" fact="0.825"/>
                  <dgm:constr type="h" for="ch" forName="childTx" refFor="ch" refForName="child" op="equ"/>
                </dgm:constrLst>
              </dgm:else>
            </dgm:choose>
            <dgm:ruleLst/>
            <dgm:layoutNode name="child" styleLbl="bgAccFollowNode1">
              <dgm:alg type="sp"/>
              <dgm:shape xmlns:r="http://schemas.openxmlformats.org/officeDocument/2006/relationships" type="rect" r:blip="">
                <dgm:adjLst/>
              </dgm:shape>
              <dgm:presOf axis="desOrSelf" ptType="node"/>
              <dgm:constrLst/>
              <dgm:ruleLst/>
            </dgm:layoutNode>
            <dgm:layoutNode name="childTx" styleLbl="bgAccFollowNode1">
              <dgm:varLst>
                <dgm:bulletEnabled val="1"/>
              </dgm:varLst>
              <dgm:alg type="tx">
                <dgm:param type="parTxLTRAlign" val="l"/>
              </dgm:alg>
              <dgm:shape xmlns:r="http://schemas.openxmlformats.org/officeDocument/2006/relationships" type="rect" r:blip="" hideGeom="1">
                <dgm:adjLst/>
              </dgm:shape>
              <dgm:presOf axis="desOrSelf" ptType="node"/>
              <dgm:choose name="Name14">
                <dgm:if name="Name15" func="var" arg="dir" op="equ" val="norm">
                  <dgm:constrLst>
                    <dgm:constr type="primFontSz" val="65"/>
                    <dgm:constr type="lMarg"/>
                  </dgm:constrLst>
                </dgm:if>
                <dgm:else name="Name16">
                  <dgm:constrLst>
                    <dgm:constr type="primFontSz" val="65"/>
                    <dgm:constr type="rMarg"/>
                  </dgm:constrLst>
                </dgm:else>
              </dgm:choose>
              <dgm:ruleLst>
                <dgm:rule type="primFontSz" val="5" fact="NaN" max="NaN"/>
              </dgm:ruleLst>
            </dgm:layoutNode>
          </dgm:layoutNode>
        </dgm:forEach>
      </dgm:layoutNode>
      <dgm:layoutNode name="neg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ircle" styleLbl="node1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lMarg"/>
          <dgm:constr type="rMarg"/>
          <dgm:constr type="tMarg"/>
          <dgm:constr type="bMarg"/>
          <dgm:constr type="h" refType="w"/>
        </dgm:constrLst>
        <dgm:ruleLst>
          <dgm:rule type="primFontSz" val="5" fact="NaN" max="NaN"/>
        </dgm:ruleLst>
      </dgm:layoutNode>
      <dgm:forEach name="Name17" axis="followSib" ptType="sibTrans" cnt="1">
        <dgm:layoutNode name="trans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3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72078942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" name="Shape 27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6" name="Shape 27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Shape 268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9" name="Shape 26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" name="Shape 286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7" name="Shape 28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" name="Shape 286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7" name="Shape 28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Shape 268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9" name="Shape 26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Shape 268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9" name="Shape 26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Shape 268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9" name="Shape 26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Shape 268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9" name="Shape 26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Shape 268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9" name="Shape 26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" name="Shape 28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2" name="Shape 28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" name="Shape 31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2" name="Shape 31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" name="Shape 286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7" name="Shape 28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8" name="Shape 438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39" name="Shape 43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1" name="Shape 38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82" name="Shape 38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8" name="Shape 318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9" name="Shape 31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" name="Shape 286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7" name="Shape 28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Shape 260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1" name="Shape 26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" name="Shape 286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7" name="Shape 28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" name="Shape 286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7" name="Shape 28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Shape 268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9" name="Shape 26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ubtitle">
  <p:cSld name="TITLE_1"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" name="Shape 30"/>
          <p:cNvGrpSpPr/>
          <p:nvPr/>
        </p:nvGrpSpPr>
        <p:grpSpPr>
          <a:xfrm>
            <a:off x="-76804" y="-364106"/>
            <a:ext cx="9492216" cy="5864919"/>
            <a:chOff x="-76804" y="-364106"/>
            <a:chExt cx="9492216" cy="5864919"/>
          </a:xfrm>
        </p:grpSpPr>
        <p:sp>
          <p:nvSpPr>
            <p:cNvPr id="31" name="Shape 31"/>
            <p:cNvSpPr/>
            <p:nvPr/>
          </p:nvSpPr>
          <p:spPr>
            <a:xfrm>
              <a:off x="0" y="0"/>
              <a:ext cx="9144000" cy="3528000"/>
            </a:xfrm>
            <a:prstGeom prst="rect">
              <a:avLst/>
            </a:prstGeom>
            <a:solidFill>
              <a:srgbClr val="0E004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" name="Shape 32"/>
            <p:cNvSpPr/>
            <p:nvPr/>
          </p:nvSpPr>
          <p:spPr>
            <a:xfrm>
              <a:off x="4343698" y="3286144"/>
              <a:ext cx="456600" cy="456600"/>
            </a:xfrm>
            <a:prstGeom prst="ellipse">
              <a:avLst/>
            </a:prstGeom>
            <a:noFill/>
            <a:ln w="9525" cap="flat" cmpd="sng">
              <a:solidFill>
                <a:srgbClr val="6D9EEB"/>
              </a:solidFill>
              <a:prstDash val="dash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" name="Shape 33"/>
            <p:cNvSpPr/>
            <p:nvPr/>
          </p:nvSpPr>
          <p:spPr>
            <a:xfrm>
              <a:off x="8312875" y="-85400"/>
              <a:ext cx="542100" cy="542100"/>
            </a:xfrm>
            <a:prstGeom prst="ellipse">
              <a:avLst/>
            </a:prstGeom>
            <a:solidFill>
              <a:srgbClr val="432E6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" name="Shape 34"/>
            <p:cNvSpPr/>
            <p:nvPr/>
          </p:nvSpPr>
          <p:spPr>
            <a:xfrm rot="-899646">
              <a:off x="776862" y="-262199"/>
              <a:ext cx="900976" cy="856085"/>
            </a:xfrm>
            <a:prstGeom prst="pentagon">
              <a:avLst>
                <a:gd name="hf" fmla="val 105146"/>
                <a:gd name="vf" fmla="val 110557"/>
              </a:avLst>
            </a:prstGeom>
            <a:solidFill>
              <a:srgbClr val="432E6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" name="Shape 35"/>
            <p:cNvSpPr/>
            <p:nvPr/>
          </p:nvSpPr>
          <p:spPr>
            <a:xfrm rot="1763">
              <a:off x="8737998" y="3634823"/>
              <a:ext cx="585000" cy="556500"/>
            </a:xfrm>
            <a:prstGeom prst="pentagon">
              <a:avLst>
                <a:gd name="hf" fmla="val 105146"/>
                <a:gd name="vf" fmla="val 110557"/>
              </a:avLst>
            </a:prstGeom>
            <a:solidFill>
              <a:srgbClr val="51387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" name="Shape 36"/>
            <p:cNvSpPr/>
            <p:nvPr/>
          </p:nvSpPr>
          <p:spPr>
            <a:xfrm rot="10800000">
              <a:off x="90420" y="4650313"/>
              <a:ext cx="983100" cy="850500"/>
            </a:xfrm>
            <a:prstGeom prst="triangle">
              <a:avLst>
                <a:gd name="adj" fmla="val 50000"/>
              </a:avLst>
            </a:prstGeom>
            <a:solidFill>
              <a:srgbClr val="51387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" name="Shape 37"/>
            <p:cNvSpPr/>
            <p:nvPr/>
          </p:nvSpPr>
          <p:spPr>
            <a:xfrm>
              <a:off x="8578650" y="858649"/>
              <a:ext cx="836762" cy="836762"/>
            </a:xfrm>
            <a:custGeom>
              <a:avLst/>
              <a:gdLst/>
              <a:ahLst/>
              <a:cxnLst/>
              <a:rect l="0" t="0" r="0" b="0"/>
              <a:pathLst>
                <a:path w="73610" h="73610" extrusionOk="0">
                  <a:moveTo>
                    <a:pt x="43502" y="603"/>
                  </a:moveTo>
                  <a:lnTo>
                    <a:pt x="64801" y="12851"/>
                  </a:lnTo>
                  <a:lnTo>
                    <a:pt x="63775" y="11705"/>
                  </a:lnTo>
                  <a:lnTo>
                    <a:pt x="62689" y="10619"/>
                  </a:lnTo>
                  <a:lnTo>
                    <a:pt x="61542" y="9533"/>
                  </a:lnTo>
                  <a:lnTo>
                    <a:pt x="60396" y="8507"/>
                  </a:lnTo>
                  <a:lnTo>
                    <a:pt x="59189" y="7542"/>
                  </a:lnTo>
                  <a:lnTo>
                    <a:pt x="57922" y="6637"/>
                  </a:lnTo>
                  <a:lnTo>
                    <a:pt x="56655" y="5792"/>
                  </a:lnTo>
                  <a:lnTo>
                    <a:pt x="55328" y="4948"/>
                  </a:lnTo>
                  <a:lnTo>
                    <a:pt x="53940" y="4223"/>
                  </a:lnTo>
                  <a:lnTo>
                    <a:pt x="52552" y="3499"/>
                  </a:lnTo>
                  <a:lnTo>
                    <a:pt x="51104" y="2896"/>
                  </a:lnTo>
                  <a:lnTo>
                    <a:pt x="49656" y="2293"/>
                  </a:lnTo>
                  <a:lnTo>
                    <a:pt x="48148" y="1750"/>
                  </a:lnTo>
                  <a:lnTo>
                    <a:pt x="46640" y="1327"/>
                  </a:lnTo>
                  <a:lnTo>
                    <a:pt x="45131" y="905"/>
                  </a:lnTo>
                  <a:lnTo>
                    <a:pt x="43502" y="603"/>
                  </a:lnTo>
                  <a:close/>
                  <a:moveTo>
                    <a:pt x="36805" y="0"/>
                  </a:moveTo>
                  <a:lnTo>
                    <a:pt x="34693" y="60"/>
                  </a:lnTo>
                  <a:lnTo>
                    <a:pt x="32642" y="241"/>
                  </a:lnTo>
                  <a:lnTo>
                    <a:pt x="70593" y="22143"/>
                  </a:lnTo>
                  <a:lnTo>
                    <a:pt x="70593" y="22143"/>
                  </a:lnTo>
                  <a:lnTo>
                    <a:pt x="69688" y="20212"/>
                  </a:lnTo>
                  <a:lnTo>
                    <a:pt x="68662" y="18342"/>
                  </a:lnTo>
                  <a:lnTo>
                    <a:pt x="36865" y="0"/>
                  </a:lnTo>
                  <a:close/>
                  <a:moveTo>
                    <a:pt x="28358" y="965"/>
                  </a:moveTo>
                  <a:lnTo>
                    <a:pt x="26789" y="1388"/>
                  </a:lnTo>
                  <a:lnTo>
                    <a:pt x="25220" y="1870"/>
                  </a:lnTo>
                  <a:lnTo>
                    <a:pt x="72886" y="29383"/>
                  </a:lnTo>
                  <a:lnTo>
                    <a:pt x="72524" y="27754"/>
                  </a:lnTo>
                  <a:lnTo>
                    <a:pt x="72101" y="26186"/>
                  </a:lnTo>
                  <a:lnTo>
                    <a:pt x="28358" y="965"/>
                  </a:lnTo>
                  <a:close/>
                  <a:moveTo>
                    <a:pt x="21842" y="3137"/>
                  </a:moveTo>
                  <a:lnTo>
                    <a:pt x="20574" y="3741"/>
                  </a:lnTo>
                  <a:lnTo>
                    <a:pt x="19368" y="4344"/>
                  </a:lnTo>
                  <a:lnTo>
                    <a:pt x="73610" y="35719"/>
                  </a:lnTo>
                  <a:lnTo>
                    <a:pt x="73549" y="34271"/>
                  </a:lnTo>
                  <a:lnTo>
                    <a:pt x="73429" y="32883"/>
                  </a:lnTo>
                  <a:lnTo>
                    <a:pt x="21842" y="3137"/>
                  </a:lnTo>
                  <a:close/>
                  <a:moveTo>
                    <a:pt x="16592" y="6034"/>
                  </a:moveTo>
                  <a:lnTo>
                    <a:pt x="15567" y="6758"/>
                  </a:lnTo>
                  <a:lnTo>
                    <a:pt x="14541" y="7482"/>
                  </a:lnTo>
                  <a:lnTo>
                    <a:pt x="73308" y="41451"/>
                  </a:lnTo>
                  <a:lnTo>
                    <a:pt x="73489" y="40184"/>
                  </a:lnTo>
                  <a:lnTo>
                    <a:pt x="73549" y="38916"/>
                  </a:lnTo>
                  <a:lnTo>
                    <a:pt x="16592" y="6034"/>
                  </a:lnTo>
                  <a:close/>
                  <a:moveTo>
                    <a:pt x="12188" y="9412"/>
                  </a:moveTo>
                  <a:lnTo>
                    <a:pt x="11343" y="10197"/>
                  </a:lnTo>
                  <a:lnTo>
                    <a:pt x="10438" y="11041"/>
                  </a:lnTo>
                  <a:lnTo>
                    <a:pt x="72282" y="46760"/>
                  </a:lnTo>
                  <a:lnTo>
                    <a:pt x="72584" y="45553"/>
                  </a:lnTo>
                  <a:lnTo>
                    <a:pt x="72825" y="44407"/>
                  </a:lnTo>
                  <a:lnTo>
                    <a:pt x="12188" y="9412"/>
                  </a:lnTo>
                  <a:close/>
                  <a:moveTo>
                    <a:pt x="8568" y="13214"/>
                  </a:moveTo>
                  <a:lnTo>
                    <a:pt x="7783" y="14119"/>
                  </a:lnTo>
                  <a:lnTo>
                    <a:pt x="7120" y="15024"/>
                  </a:lnTo>
                  <a:lnTo>
                    <a:pt x="70532" y="51647"/>
                  </a:lnTo>
                  <a:lnTo>
                    <a:pt x="70955" y="50561"/>
                  </a:lnTo>
                  <a:lnTo>
                    <a:pt x="71377" y="49475"/>
                  </a:lnTo>
                  <a:lnTo>
                    <a:pt x="8568" y="13214"/>
                  </a:lnTo>
                  <a:close/>
                  <a:moveTo>
                    <a:pt x="5551" y="17377"/>
                  </a:moveTo>
                  <a:lnTo>
                    <a:pt x="4948" y="18342"/>
                  </a:lnTo>
                  <a:lnTo>
                    <a:pt x="4344" y="19368"/>
                  </a:lnTo>
                  <a:lnTo>
                    <a:pt x="68119" y="56172"/>
                  </a:lnTo>
                  <a:lnTo>
                    <a:pt x="68722" y="55207"/>
                  </a:lnTo>
                  <a:lnTo>
                    <a:pt x="69265" y="54181"/>
                  </a:lnTo>
                  <a:lnTo>
                    <a:pt x="5551" y="17377"/>
                  </a:lnTo>
                  <a:close/>
                  <a:moveTo>
                    <a:pt x="3137" y="21902"/>
                  </a:moveTo>
                  <a:lnTo>
                    <a:pt x="2655" y="22988"/>
                  </a:lnTo>
                  <a:lnTo>
                    <a:pt x="2232" y="24074"/>
                  </a:lnTo>
                  <a:lnTo>
                    <a:pt x="65102" y="60336"/>
                  </a:lnTo>
                  <a:lnTo>
                    <a:pt x="65826" y="59431"/>
                  </a:lnTo>
                  <a:lnTo>
                    <a:pt x="66550" y="58526"/>
                  </a:lnTo>
                  <a:lnTo>
                    <a:pt x="3137" y="21902"/>
                  </a:lnTo>
                  <a:close/>
                  <a:moveTo>
                    <a:pt x="1388" y="26789"/>
                  </a:moveTo>
                  <a:lnTo>
                    <a:pt x="1026" y="27935"/>
                  </a:lnTo>
                  <a:lnTo>
                    <a:pt x="784" y="29142"/>
                  </a:lnTo>
                  <a:lnTo>
                    <a:pt x="61422" y="64137"/>
                  </a:lnTo>
                  <a:lnTo>
                    <a:pt x="62327" y="63352"/>
                  </a:lnTo>
                  <a:lnTo>
                    <a:pt x="63172" y="62447"/>
                  </a:lnTo>
                  <a:lnTo>
                    <a:pt x="1388" y="26789"/>
                  </a:lnTo>
                  <a:close/>
                  <a:moveTo>
                    <a:pt x="302" y="32038"/>
                  </a:moveTo>
                  <a:lnTo>
                    <a:pt x="121" y="33366"/>
                  </a:lnTo>
                  <a:lnTo>
                    <a:pt x="60" y="34633"/>
                  </a:lnTo>
                  <a:lnTo>
                    <a:pt x="57078" y="67516"/>
                  </a:lnTo>
                  <a:lnTo>
                    <a:pt x="58103" y="66792"/>
                  </a:lnTo>
                  <a:lnTo>
                    <a:pt x="59189" y="66068"/>
                  </a:lnTo>
                  <a:lnTo>
                    <a:pt x="302" y="32038"/>
                  </a:lnTo>
                  <a:close/>
                  <a:moveTo>
                    <a:pt x="0" y="37830"/>
                  </a:moveTo>
                  <a:lnTo>
                    <a:pt x="60" y="39218"/>
                  </a:lnTo>
                  <a:lnTo>
                    <a:pt x="181" y="40606"/>
                  </a:lnTo>
                  <a:lnTo>
                    <a:pt x="51828" y="70412"/>
                  </a:lnTo>
                  <a:lnTo>
                    <a:pt x="53095" y="69808"/>
                  </a:lnTo>
                  <a:lnTo>
                    <a:pt x="54362" y="69205"/>
                  </a:lnTo>
                  <a:lnTo>
                    <a:pt x="0" y="37830"/>
                  </a:lnTo>
                  <a:close/>
                  <a:moveTo>
                    <a:pt x="724" y="44166"/>
                  </a:moveTo>
                  <a:lnTo>
                    <a:pt x="1086" y="45734"/>
                  </a:lnTo>
                  <a:lnTo>
                    <a:pt x="1508" y="47303"/>
                  </a:lnTo>
                  <a:lnTo>
                    <a:pt x="45372" y="72644"/>
                  </a:lnTo>
                  <a:lnTo>
                    <a:pt x="46941" y="72222"/>
                  </a:lnTo>
                  <a:lnTo>
                    <a:pt x="48510" y="71739"/>
                  </a:lnTo>
                  <a:lnTo>
                    <a:pt x="724" y="44166"/>
                  </a:lnTo>
                  <a:close/>
                  <a:moveTo>
                    <a:pt x="8688" y="60577"/>
                  </a:moveTo>
                  <a:lnTo>
                    <a:pt x="9714" y="61723"/>
                  </a:lnTo>
                  <a:lnTo>
                    <a:pt x="10800" y="62870"/>
                  </a:lnTo>
                  <a:lnTo>
                    <a:pt x="11946" y="63956"/>
                  </a:lnTo>
                  <a:lnTo>
                    <a:pt x="13153" y="64981"/>
                  </a:lnTo>
                  <a:lnTo>
                    <a:pt x="14360" y="66007"/>
                  </a:lnTo>
                  <a:lnTo>
                    <a:pt x="15627" y="66912"/>
                  </a:lnTo>
                  <a:lnTo>
                    <a:pt x="16954" y="67817"/>
                  </a:lnTo>
                  <a:lnTo>
                    <a:pt x="18282" y="68662"/>
                  </a:lnTo>
                  <a:lnTo>
                    <a:pt x="19669" y="69386"/>
                  </a:lnTo>
                  <a:lnTo>
                    <a:pt x="21118" y="70110"/>
                  </a:lnTo>
                  <a:lnTo>
                    <a:pt x="22566" y="70774"/>
                  </a:lnTo>
                  <a:lnTo>
                    <a:pt x="24074" y="71377"/>
                  </a:lnTo>
                  <a:lnTo>
                    <a:pt x="25582" y="71860"/>
                  </a:lnTo>
                  <a:lnTo>
                    <a:pt x="27151" y="72342"/>
                  </a:lnTo>
                  <a:lnTo>
                    <a:pt x="28720" y="72704"/>
                  </a:lnTo>
                  <a:lnTo>
                    <a:pt x="30289" y="73066"/>
                  </a:lnTo>
                  <a:lnTo>
                    <a:pt x="8688" y="60577"/>
                  </a:lnTo>
                  <a:close/>
                  <a:moveTo>
                    <a:pt x="2956" y="51346"/>
                  </a:moveTo>
                  <a:lnTo>
                    <a:pt x="3861" y="53276"/>
                  </a:lnTo>
                  <a:lnTo>
                    <a:pt x="4887" y="55147"/>
                  </a:lnTo>
                  <a:lnTo>
                    <a:pt x="36865" y="73609"/>
                  </a:lnTo>
                  <a:lnTo>
                    <a:pt x="38977" y="73549"/>
                  </a:lnTo>
                  <a:lnTo>
                    <a:pt x="41089" y="73368"/>
                  </a:lnTo>
                  <a:lnTo>
                    <a:pt x="2956" y="51346"/>
                  </a:lnTo>
                  <a:close/>
                </a:path>
              </a:pathLst>
            </a:custGeom>
            <a:solidFill>
              <a:srgbClr val="C20E9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00B4C2"/>
                </a:solidFill>
              </a:endParaRPr>
            </a:p>
          </p:txBody>
        </p:sp>
        <p:sp>
          <p:nvSpPr>
            <p:cNvPr id="38" name="Shape 38"/>
            <p:cNvSpPr/>
            <p:nvPr/>
          </p:nvSpPr>
          <p:spPr>
            <a:xfrm>
              <a:off x="588219" y="-85402"/>
              <a:ext cx="421500" cy="421500"/>
            </a:xfrm>
            <a:prstGeom prst="ellipse">
              <a:avLst/>
            </a:prstGeom>
            <a:noFill/>
            <a:ln w="9525" cap="flat" cmpd="sng">
              <a:solidFill>
                <a:srgbClr val="FF9900"/>
              </a:solidFill>
              <a:prstDash val="dash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" name="Shape 39"/>
            <p:cNvSpPr/>
            <p:nvPr/>
          </p:nvSpPr>
          <p:spPr>
            <a:xfrm rot="10800000">
              <a:off x="-76796" y="3768356"/>
              <a:ext cx="393900" cy="374400"/>
            </a:xfrm>
            <a:prstGeom prst="pentagon">
              <a:avLst>
                <a:gd name="hf" fmla="val 105146"/>
                <a:gd name="vf" fmla="val 110557"/>
              </a:avLst>
            </a:prstGeom>
            <a:noFill/>
            <a:ln w="76200" cap="flat" cmpd="sng">
              <a:solidFill>
                <a:srgbClr val="6D9EEB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" name="Shape 40"/>
            <p:cNvSpPr/>
            <p:nvPr/>
          </p:nvSpPr>
          <p:spPr>
            <a:xfrm>
              <a:off x="8092376" y="131852"/>
              <a:ext cx="983100" cy="983100"/>
            </a:xfrm>
            <a:prstGeom prst="ellipse">
              <a:avLst/>
            </a:prstGeom>
            <a:noFill/>
            <a:ln w="9525" cap="flat" cmpd="sng">
              <a:solidFill>
                <a:srgbClr val="FF9900"/>
              </a:solidFill>
              <a:prstDash val="dash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" name="Shape 41"/>
            <p:cNvSpPr/>
            <p:nvPr/>
          </p:nvSpPr>
          <p:spPr>
            <a:xfrm>
              <a:off x="100477" y="456711"/>
              <a:ext cx="885029" cy="885029"/>
            </a:xfrm>
            <a:custGeom>
              <a:avLst/>
              <a:gdLst/>
              <a:ahLst/>
              <a:cxnLst/>
              <a:rect l="0" t="0" r="0" b="0"/>
              <a:pathLst>
                <a:path w="75903" h="75903" extrusionOk="0">
                  <a:moveTo>
                    <a:pt x="30349" y="724"/>
                  </a:moveTo>
                  <a:lnTo>
                    <a:pt x="28479" y="1147"/>
                  </a:lnTo>
                  <a:lnTo>
                    <a:pt x="28599" y="1267"/>
                  </a:lnTo>
                  <a:lnTo>
                    <a:pt x="28841" y="1388"/>
                  </a:lnTo>
                  <a:lnTo>
                    <a:pt x="29022" y="1448"/>
                  </a:lnTo>
                  <a:lnTo>
                    <a:pt x="29263" y="1448"/>
                  </a:lnTo>
                  <a:lnTo>
                    <a:pt x="29625" y="1388"/>
                  </a:lnTo>
                  <a:lnTo>
                    <a:pt x="29927" y="1267"/>
                  </a:lnTo>
                  <a:lnTo>
                    <a:pt x="30168" y="1026"/>
                  </a:lnTo>
                  <a:lnTo>
                    <a:pt x="30349" y="724"/>
                  </a:lnTo>
                  <a:close/>
                  <a:moveTo>
                    <a:pt x="36141" y="0"/>
                  </a:moveTo>
                  <a:lnTo>
                    <a:pt x="33909" y="181"/>
                  </a:lnTo>
                  <a:lnTo>
                    <a:pt x="33909" y="302"/>
                  </a:lnTo>
                  <a:lnTo>
                    <a:pt x="33909" y="543"/>
                  </a:lnTo>
                  <a:lnTo>
                    <a:pt x="33969" y="724"/>
                  </a:lnTo>
                  <a:lnTo>
                    <a:pt x="34090" y="966"/>
                  </a:lnTo>
                  <a:lnTo>
                    <a:pt x="34211" y="1147"/>
                  </a:lnTo>
                  <a:lnTo>
                    <a:pt x="34392" y="1267"/>
                  </a:lnTo>
                  <a:lnTo>
                    <a:pt x="34633" y="1388"/>
                  </a:lnTo>
                  <a:lnTo>
                    <a:pt x="34814" y="1448"/>
                  </a:lnTo>
                  <a:lnTo>
                    <a:pt x="35297" y="1448"/>
                  </a:lnTo>
                  <a:lnTo>
                    <a:pt x="35478" y="1388"/>
                  </a:lnTo>
                  <a:lnTo>
                    <a:pt x="35719" y="1267"/>
                  </a:lnTo>
                  <a:lnTo>
                    <a:pt x="35900" y="1147"/>
                  </a:lnTo>
                  <a:lnTo>
                    <a:pt x="36021" y="966"/>
                  </a:lnTo>
                  <a:lnTo>
                    <a:pt x="36141" y="724"/>
                  </a:lnTo>
                  <a:lnTo>
                    <a:pt x="36202" y="543"/>
                  </a:lnTo>
                  <a:lnTo>
                    <a:pt x="36202" y="302"/>
                  </a:lnTo>
                  <a:lnTo>
                    <a:pt x="36141" y="0"/>
                  </a:lnTo>
                  <a:close/>
                  <a:moveTo>
                    <a:pt x="39762" y="0"/>
                  </a:moveTo>
                  <a:lnTo>
                    <a:pt x="39701" y="302"/>
                  </a:lnTo>
                  <a:lnTo>
                    <a:pt x="39701" y="543"/>
                  </a:lnTo>
                  <a:lnTo>
                    <a:pt x="39762" y="724"/>
                  </a:lnTo>
                  <a:lnTo>
                    <a:pt x="39882" y="966"/>
                  </a:lnTo>
                  <a:lnTo>
                    <a:pt x="40003" y="1147"/>
                  </a:lnTo>
                  <a:lnTo>
                    <a:pt x="40184" y="1267"/>
                  </a:lnTo>
                  <a:lnTo>
                    <a:pt x="40425" y="1388"/>
                  </a:lnTo>
                  <a:lnTo>
                    <a:pt x="40606" y="1448"/>
                  </a:lnTo>
                  <a:lnTo>
                    <a:pt x="41089" y="1448"/>
                  </a:lnTo>
                  <a:lnTo>
                    <a:pt x="41270" y="1388"/>
                  </a:lnTo>
                  <a:lnTo>
                    <a:pt x="41511" y="1267"/>
                  </a:lnTo>
                  <a:lnTo>
                    <a:pt x="41692" y="1147"/>
                  </a:lnTo>
                  <a:lnTo>
                    <a:pt x="41813" y="966"/>
                  </a:lnTo>
                  <a:lnTo>
                    <a:pt x="41934" y="724"/>
                  </a:lnTo>
                  <a:lnTo>
                    <a:pt x="41994" y="543"/>
                  </a:lnTo>
                  <a:lnTo>
                    <a:pt x="41994" y="302"/>
                  </a:lnTo>
                  <a:lnTo>
                    <a:pt x="41994" y="181"/>
                  </a:lnTo>
                  <a:lnTo>
                    <a:pt x="39762" y="0"/>
                  </a:lnTo>
                  <a:close/>
                  <a:moveTo>
                    <a:pt x="45554" y="724"/>
                  </a:moveTo>
                  <a:lnTo>
                    <a:pt x="45735" y="1026"/>
                  </a:lnTo>
                  <a:lnTo>
                    <a:pt x="45976" y="1267"/>
                  </a:lnTo>
                  <a:lnTo>
                    <a:pt x="46278" y="1388"/>
                  </a:lnTo>
                  <a:lnTo>
                    <a:pt x="46640" y="1448"/>
                  </a:lnTo>
                  <a:lnTo>
                    <a:pt x="46881" y="1448"/>
                  </a:lnTo>
                  <a:lnTo>
                    <a:pt x="47062" y="1388"/>
                  </a:lnTo>
                  <a:lnTo>
                    <a:pt x="47243" y="1267"/>
                  </a:lnTo>
                  <a:lnTo>
                    <a:pt x="47424" y="1147"/>
                  </a:lnTo>
                  <a:lnTo>
                    <a:pt x="45554" y="724"/>
                  </a:lnTo>
                  <a:close/>
                  <a:moveTo>
                    <a:pt x="21661" y="3620"/>
                  </a:moveTo>
                  <a:lnTo>
                    <a:pt x="20273" y="4284"/>
                  </a:lnTo>
                  <a:lnTo>
                    <a:pt x="20575" y="4344"/>
                  </a:lnTo>
                  <a:lnTo>
                    <a:pt x="20937" y="4284"/>
                  </a:lnTo>
                  <a:lnTo>
                    <a:pt x="21239" y="4163"/>
                  </a:lnTo>
                  <a:lnTo>
                    <a:pt x="21480" y="3922"/>
                  </a:lnTo>
                  <a:lnTo>
                    <a:pt x="21661" y="3620"/>
                  </a:lnTo>
                  <a:close/>
                  <a:moveTo>
                    <a:pt x="26065" y="2052"/>
                  </a:moveTo>
                  <a:lnTo>
                    <a:pt x="25824" y="2172"/>
                  </a:lnTo>
                  <a:lnTo>
                    <a:pt x="25583" y="2353"/>
                  </a:lnTo>
                  <a:lnTo>
                    <a:pt x="25402" y="2534"/>
                  </a:lnTo>
                  <a:lnTo>
                    <a:pt x="25281" y="2836"/>
                  </a:lnTo>
                  <a:lnTo>
                    <a:pt x="25221" y="3198"/>
                  </a:lnTo>
                  <a:lnTo>
                    <a:pt x="25221" y="3439"/>
                  </a:lnTo>
                  <a:lnTo>
                    <a:pt x="25281" y="3620"/>
                  </a:lnTo>
                  <a:lnTo>
                    <a:pt x="25402" y="3862"/>
                  </a:lnTo>
                  <a:lnTo>
                    <a:pt x="25522" y="4043"/>
                  </a:lnTo>
                  <a:lnTo>
                    <a:pt x="25703" y="4163"/>
                  </a:lnTo>
                  <a:lnTo>
                    <a:pt x="25945" y="4284"/>
                  </a:lnTo>
                  <a:lnTo>
                    <a:pt x="26126" y="4344"/>
                  </a:lnTo>
                  <a:lnTo>
                    <a:pt x="26608" y="4344"/>
                  </a:lnTo>
                  <a:lnTo>
                    <a:pt x="26789" y="4284"/>
                  </a:lnTo>
                  <a:lnTo>
                    <a:pt x="27031" y="4163"/>
                  </a:lnTo>
                  <a:lnTo>
                    <a:pt x="27212" y="4043"/>
                  </a:lnTo>
                  <a:lnTo>
                    <a:pt x="27332" y="3862"/>
                  </a:lnTo>
                  <a:lnTo>
                    <a:pt x="27453" y="3620"/>
                  </a:lnTo>
                  <a:lnTo>
                    <a:pt x="27513" y="3439"/>
                  </a:lnTo>
                  <a:lnTo>
                    <a:pt x="27513" y="3198"/>
                  </a:lnTo>
                  <a:lnTo>
                    <a:pt x="27453" y="2836"/>
                  </a:lnTo>
                  <a:lnTo>
                    <a:pt x="27332" y="2534"/>
                  </a:lnTo>
                  <a:lnTo>
                    <a:pt x="27151" y="2353"/>
                  </a:lnTo>
                  <a:lnTo>
                    <a:pt x="26910" y="2172"/>
                  </a:lnTo>
                  <a:lnTo>
                    <a:pt x="26669" y="2052"/>
                  </a:lnTo>
                  <a:close/>
                  <a:moveTo>
                    <a:pt x="31858" y="2052"/>
                  </a:moveTo>
                  <a:lnTo>
                    <a:pt x="31616" y="2172"/>
                  </a:lnTo>
                  <a:lnTo>
                    <a:pt x="31375" y="2353"/>
                  </a:lnTo>
                  <a:lnTo>
                    <a:pt x="31194" y="2534"/>
                  </a:lnTo>
                  <a:lnTo>
                    <a:pt x="31073" y="2836"/>
                  </a:lnTo>
                  <a:lnTo>
                    <a:pt x="31013" y="3198"/>
                  </a:lnTo>
                  <a:lnTo>
                    <a:pt x="31013" y="3439"/>
                  </a:lnTo>
                  <a:lnTo>
                    <a:pt x="31073" y="3620"/>
                  </a:lnTo>
                  <a:lnTo>
                    <a:pt x="31194" y="3862"/>
                  </a:lnTo>
                  <a:lnTo>
                    <a:pt x="31315" y="4043"/>
                  </a:lnTo>
                  <a:lnTo>
                    <a:pt x="31496" y="4163"/>
                  </a:lnTo>
                  <a:lnTo>
                    <a:pt x="31737" y="4284"/>
                  </a:lnTo>
                  <a:lnTo>
                    <a:pt x="31918" y="4344"/>
                  </a:lnTo>
                  <a:lnTo>
                    <a:pt x="32401" y="4344"/>
                  </a:lnTo>
                  <a:lnTo>
                    <a:pt x="32582" y="4284"/>
                  </a:lnTo>
                  <a:lnTo>
                    <a:pt x="32823" y="4163"/>
                  </a:lnTo>
                  <a:lnTo>
                    <a:pt x="33004" y="4043"/>
                  </a:lnTo>
                  <a:lnTo>
                    <a:pt x="33125" y="3862"/>
                  </a:lnTo>
                  <a:lnTo>
                    <a:pt x="33245" y="3620"/>
                  </a:lnTo>
                  <a:lnTo>
                    <a:pt x="33306" y="3439"/>
                  </a:lnTo>
                  <a:lnTo>
                    <a:pt x="33306" y="3198"/>
                  </a:lnTo>
                  <a:lnTo>
                    <a:pt x="33245" y="2836"/>
                  </a:lnTo>
                  <a:lnTo>
                    <a:pt x="33125" y="2534"/>
                  </a:lnTo>
                  <a:lnTo>
                    <a:pt x="32944" y="2353"/>
                  </a:lnTo>
                  <a:lnTo>
                    <a:pt x="32702" y="2172"/>
                  </a:lnTo>
                  <a:lnTo>
                    <a:pt x="32461" y="2052"/>
                  </a:lnTo>
                  <a:close/>
                  <a:moveTo>
                    <a:pt x="37650" y="2052"/>
                  </a:moveTo>
                  <a:lnTo>
                    <a:pt x="37408" y="2172"/>
                  </a:lnTo>
                  <a:lnTo>
                    <a:pt x="37167" y="2353"/>
                  </a:lnTo>
                  <a:lnTo>
                    <a:pt x="36986" y="2534"/>
                  </a:lnTo>
                  <a:lnTo>
                    <a:pt x="36865" y="2836"/>
                  </a:lnTo>
                  <a:lnTo>
                    <a:pt x="36805" y="3198"/>
                  </a:lnTo>
                  <a:lnTo>
                    <a:pt x="36805" y="3439"/>
                  </a:lnTo>
                  <a:lnTo>
                    <a:pt x="36865" y="3620"/>
                  </a:lnTo>
                  <a:lnTo>
                    <a:pt x="36986" y="3862"/>
                  </a:lnTo>
                  <a:lnTo>
                    <a:pt x="37107" y="4043"/>
                  </a:lnTo>
                  <a:lnTo>
                    <a:pt x="37288" y="4163"/>
                  </a:lnTo>
                  <a:lnTo>
                    <a:pt x="37529" y="4284"/>
                  </a:lnTo>
                  <a:lnTo>
                    <a:pt x="37710" y="4344"/>
                  </a:lnTo>
                  <a:lnTo>
                    <a:pt x="38193" y="4344"/>
                  </a:lnTo>
                  <a:lnTo>
                    <a:pt x="38374" y="4284"/>
                  </a:lnTo>
                  <a:lnTo>
                    <a:pt x="38615" y="4163"/>
                  </a:lnTo>
                  <a:lnTo>
                    <a:pt x="38796" y="4043"/>
                  </a:lnTo>
                  <a:lnTo>
                    <a:pt x="38917" y="3862"/>
                  </a:lnTo>
                  <a:lnTo>
                    <a:pt x="39038" y="3620"/>
                  </a:lnTo>
                  <a:lnTo>
                    <a:pt x="39098" y="3439"/>
                  </a:lnTo>
                  <a:lnTo>
                    <a:pt x="39098" y="3198"/>
                  </a:lnTo>
                  <a:lnTo>
                    <a:pt x="39038" y="2836"/>
                  </a:lnTo>
                  <a:lnTo>
                    <a:pt x="38917" y="2534"/>
                  </a:lnTo>
                  <a:lnTo>
                    <a:pt x="38736" y="2353"/>
                  </a:lnTo>
                  <a:lnTo>
                    <a:pt x="38495" y="2172"/>
                  </a:lnTo>
                  <a:lnTo>
                    <a:pt x="38253" y="2052"/>
                  </a:lnTo>
                  <a:close/>
                  <a:moveTo>
                    <a:pt x="43442" y="2052"/>
                  </a:moveTo>
                  <a:lnTo>
                    <a:pt x="43201" y="2172"/>
                  </a:lnTo>
                  <a:lnTo>
                    <a:pt x="42959" y="2353"/>
                  </a:lnTo>
                  <a:lnTo>
                    <a:pt x="42778" y="2534"/>
                  </a:lnTo>
                  <a:lnTo>
                    <a:pt x="42658" y="2836"/>
                  </a:lnTo>
                  <a:lnTo>
                    <a:pt x="42597" y="3198"/>
                  </a:lnTo>
                  <a:lnTo>
                    <a:pt x="42597" y="3439"/>
                  </a:lnTo>
                  <a:lnTo>
                    <a:pt x="42658" y="3620"/>
                  </a:lnTo>
                  <a:lnTo>
                    <a:pt x="42778" y="3862"/>
                  </a:lnTo>
                  <a:lnTo>
                    <a:pt x="42899" y="4043"/>
                  </a:lnTo>
                  <a:lnTo>
                    <a:pt x="43080" y="4163"/>
                  </a:lnTo>
                  <a:lnTo>
                    <a:pt x="43321" y="4284"/>
                  </a:lnTo>
                  <a:lnTo>
                    <a:pt x="43502" y="4344"/>
                  </a:lnTo>
                  <a:lnTo>
                    <a:pt x="43985" y="4344"/>
                  </a:lnTo>
                  <a:lnTo>
                    <a:pt x="44166" y="4284"/>
                  </a:lnTo>
                  <a:lnTo>
                    <a:pt x="44407" y="4163"/>
                  </a:lnTo>
                  <a:lnTo>
                    <a:pt x="44588" y="4043"/>
                  </a:lnTo>
                  <a:lnTo>
                    <a:pt x="44709" y="3862"/>
                  </a:lnTo>
                  <a:lnTo>
                    <a:pt x="44830" y="3620"/>
                  </a:lnTo>
                  <a:lnTo>
                    <a:pt x="44890" y="3439"/>
                  </a:lnTo>
                  <a:lnTo>
                    <a:pt x="44890" y="3198"/>
                  </a:lnTo>
                  <a:lnTo>
                    <a:pt x="44830" y="2836"/>
                  </a:lnTo>
                  <a:lnTo>
                    <a:pt x="44709" y="2534"/>
                  </a:lnTo>
                  <a:lnTo>
                    <a:pt x="44528" y="2353"/>
                  </a:lnTo>
                  <a:lnTo>
                    <a:pt x="44287" y="2172"/>
                  </a:lnTo>
                  <a:lnTo>
                    <a:pt x="44045" y="2052"/>
                  </a:lnTo>
                  <a:close/>
                  <a:moveTo>
                    <a:pt x="49234" y="2052"/>
                  </a:moveTo>
                  <a:lnTo>
                    <a:pt x="48993" y="2172"/>
                  </a:lnTo>
                  <a:lnTo>
                    <a:pt x="48752" y="2353"/>
                  </a:lnTo>
                  <a:lnTo>
                    <a:pt x="48571" y="2534"/>
                  </a:lnTo>
                  <a:lnTo>
                    <a:pt x="48450" y="2836"/>
                  </a:lnTo>
                  <a:lnTo>
                    <a:pt x="48390" y="3198"/>
                  </a:lnTo>
                  <a:lnTo>
                    <a:pt x="48390" y="3439"/>
                  </a:lnTo>
                  <a:lnTo>
                    <a:pt x="48450" y="3620"/>
                  </a:lnTo>
                  <a:lnTo>
                    <a:pt x="48571" y="3862"/>
                  </a:lnTo>
                  <a:lnTo>
                    <a:pt x="48691" y="4043"/>
                  </a:lnTo>
                  <a:lnTo>
                    <a:pt x="48872" y="4163"/>
                  </a:lnTo>
                  <a:lnTo>
                    <a:pt x="49114" y="4284"/>
                  </a:lnTo>
                  <a:lnTo>
                    <a:pt x="49295" y="4344"/>
                  </a:lnTo>
                  <a:lnTo>
                    <a:pt x="49777" y="4344"/>
                  </a:lnTo>
                  <a:lnTo>
                    <a:pt x="49958" y="4284"/>
                  </a:lnTo>
                  <a:lnTo>
                    <a:pt x="50200" y="4163"/>
                  </a:lnTo>
                  <a:lnTo>
                    <a:pt x="50381" y="4043"/>
                  </a:lnTo>
                  <a:lnTo>
                    <a:pt x="50501" y="3862"/>
                  </a:lnTo>
                  <a:lnTo>
                    <a:pt x="50622" y="3620"/>
                  </a:lnTo>
                  <a:lnTo>
                    <a:pt x="50682" y="3439"/>
                  </a:lnTo>
                  <a:lnTo>
                    <a:pt x="50682" y="3198"/>
                  </a:lnTo>
                  <a:lnTo>
                    <a:pt x="50622" y="2836"/>
                  </a:lnTo>
                  <a:lnTo>
                    <a:pt x="50501" y="2534"/>
                  </a:lnTo>
                  <a:lnTo>
                    <a:pt x="50320" y="2353"/>
                  </a:lnTo>
                  <a:lnTo>
                    <a:pt x="50079" y="2172"/>
                  </a:lnTo>
                  <a:lnTo>
                    <a:pt x="49838" y="2052"/>
                  </a:lnTo>
                  <a:close/>
                  <a:moveTo>
                    <a:pt x="54242" y="3620"/>
                  </a:moveTo>
                  <a:lnTo>
                    <a:pt x="54423" y="3922"/>
                  </a:lnTo>
                  <a:lnTo>
                    <a:pt x="54665" y="4163"/>
                  </a:lnTo>
                  <a:lnTo>
                    <a:pt x="54966" y="4284"/>
                  </a:lnTo>
                  <a:lnTo>
                    <a:pt x="55328" y="4344"/>
                  </a:lnTo>
                  <a:lnTo>
                    <a:pt x="55630" y="4284"/>
                  </a:lnTo>
                  <a:lnTo>
                    <a:pt x="54242" y="3620"/>
                  </a:lnTo>
                  <a:close/>
                  <a:moveTo>
                    <a:pt x="18523" y="5310"/>
                  </a:moveTo>
                  <a:lnTo>
                    <a:pt x="16593" y="6517"/>
                  </a:lnTo>
                  <a:lnTo>
                    <a:pt x="16774" y="6818"/>
                  </a:lnTo>
                  <a:lnTo>
                    <a:pt x="17015" y="7060"/>
                  </a:lnTo>
                  <a:lnTo>
                    <a:pt x="17317" y="7180"/>
                  </a:lnTo>
                  <a:lnTo>
                    <a:pt x="17679" y="7241"/>
                  </a:lnTo>
                  <a:lnTo>
                    <a:pt x="17920" y="7241"/>
                  </a:lnTo>
                  <a:lnTo>
                    <a:pt x="18101" y="7180"/>
                  </a:lnTo>
                  <a:lnTo>
                    <a:pt x="18342" y="7060"/>
                  </a:lnTo>
                  <a:lnTo>
                    <a:pt x="18523" y="6939"/>
                  </a:lnTo>
                  <a:lnTo>
                    <a:pt x="18644" y="6758"/>
                  </a:lnTo>
                  <a:lnTo>
                    <a:pt x="18765" y="6517"/>
                  </a:lnTo>
                  <a:lnTo>
                    <a:pt x="18825" y="6336"/>
                  </a:lnTo>
                  <a:lnTo>
                    <a:pt x="18825" y="6094"/>
                  </a:lnTo>
                  <a:lnTo>
                    <a:pt x="18825" y="5853"/>
                  </a:lnTo>
                  <a:lnTo>
                    <a:pt x="18765" y="5672"/>
                  </a:lnTo>
                  <a:lnTo>
                    <a:pt x="18644" y="5430"/>
                  </a:lnTo>
                  <a:lnTo>
                    <a:pt x="18523" y="5310"/>
                  </a:lnTo>
                  <a:close/>
                  <a:moveTo>
                    <a:pt x="23230" y="4948"/>
                  </a:moveTo>
                  <a:lnTo>
                    <a:pt x="23049" y="5008"/>
                  </a:lnTo>
                  <a:lnTo>
                    <a:pt x="22807" y="5129"/>
                  </a:lnTo>
                  <a:lnTo>
                    <a:pt x="22626" y="5249"/>
                  </a:lnTo>
                  <a:lnTo>
                    <a:pt x="22506" y="5430"/>
                  </a:lnTo>
                  <a:lnTo>
                    <a:pt x="22385" y="5672"/>
                  </a:lnTo>
                  <a:lnTo>
                    <a:pt x="22325" y="5853"/>
                  </a:lnTo>
                  <a:lnTo>
                    <a:pt x="22325" y="6094"/>
                  </a:lnTo>
                  <a:lnTo>
                    <a:pt x="22325" y="6336"/>
                  </a:lnTo>
                  <a:lnTo>
                    <a:pt x="22385" y="6517"/>
                  </a:lnTo>
                  <a:lnTo>
                    <a:pt x="22506" y="6758"/>
                  </a:lnTo>
                  <a:lnTo>
                    <a:pt x="22626" y="6939"/>
                  </a:lnTo>
                  <a:lnTo>
                    <a:pt x="22807" y="7060"/>
                  </a:lnTo>
                  <a:lnTo>
                    <a:pt x="23049" y="7180"/>
                  </a:lnTo>
                  <a:lnTo>
                    <a:pt x="23230" y="7241"/>
                  </a:lnTo>
                  <a:lnTo>
                    <a:pt x="23712" y="7241"/>
                  </a:lnTo>
                  <a:lnTo>
                    <a:pt x="23893" y="7180"/>
                  </a:lnTo>
                  <a:lnTo>
                    <a:pt x="24135" y="7060"/>
                  </a:lnTo>
                  <a:lnTo>
                    <a:pt x="24316" y="6939"/>
                  </a:lnTo>
                  <a:lnTo>
                    <a:pt x="24436" y="6758"/>
                  </a:lnTo>
                  <a:lnTo>
                    <a:pt x="24557" y="6517"/>
                  </a:lnTo>
                  <a:lnTo>
                    <a:pt x="24617" y="6336"/>
                  </a:lnTo>
                  <a:lnTo>
                    <a:pt x="24617" y="6094"/>
                  </a:lnTo>
                  <a:lnTo>
                    <a:pt x="24617" y="5853"/>
                  </a:lnTo>
                  <a:lnTo>
                    <a:pt x="24557" y="5672"/>
                  </a:lnTo>
                  <a:lnTo>
                    <a:pt x="24436" y="5430"/>
                  </a:lnTo>
                  <a:lnTo>
                    <a:pt x="24316" y="5249"/>
                  </a:lnTo>
                  <a:lnTo>
                    <a:pt x="24135" y="5129"/>
                  </a:lnTo>
                  <a:lnTo>
                    <a:pt x="23893" y="5008"/>
                  </a:lnTo>
                  <a:lnTo>
                    <a:pt x="23712" y="4948"/>
                  </a:lnTo>
                  <a:close/>
                  <a:moveTo>
                    <a:pt x="29022" y="4948"/>
                  </a:moveTo>
                  <a:lnTo>
                    <a:pt x="28841" y="5008"/>
                  </a:lnTo>
                  <a:lnTo>
                    <a:pt x="28599" y="5129"/>
                  </a:lnTo>
                  <a:lnTo>
                    <a:pt x="28418" y="5249"/>
                  </a:lnTo>
                  <a:lnTo>
                    <a:pt x="28298" y="5430"/>
                  </a:lnTo>
                  <a:lnTo>
                    <a:pt x="28177" y="5672"/>
                  </a:lnTo>
                  <a:lnTo>
                    <a:pt x="28117" y="5853"/>
                  </a:lnTo>
                  <a:lnTo>
                    <a:pt x="28117" y="6094"/>
                  </a:lnTo>
                  <a:lnTo>
                    <a:pt x="28117" y="6336"/>
                  </a:lnTo>
                  <a:lnTo>
                    <a:pt x="28177" y="6517"/>
                  </a:lnTo>
                  <a:lnTo>
                    <a:pt x="28298" y="6758"/>
                  </a:lnTo>
                  <a:lnTo>
                    <a:pt x="28418" y="6939"/>
                  </a:lnTo>
                  <a:lnTo>
                    <a:pt x="28599" y="7060"/>
                  </a:lnTo>
                  <a:lnTo>
                    <a:pt x="28841" y="7180"/>
                  </a:lnTo>
                  <a:lnTo>
                    <a:pt x="29022" y="7241"/>
                  </a:lnTo>
                  <a:lnTo>
                    <a:pt x="29505" y="7241"/>
                  </a:lnTo>
                  <a:lnTo>
                    <a:pt x="29686" y="7180"/>
                  </a:lnTo>
                  <a:lnTo>
                    <a:pt x="29927" y="7060"/>
                  </a:lnTo>
                  <a:lnTo>
                    <a:pt x="30108" y="6939"/>
                  </a:lnTo>
                  <a:lnTo>
                    <a:pt x="30229" y="6758"/>
                  </a:lnTo>
                  <a:lnTo>
                    <a:pt x="30349" y="6517"/>
                  </a:lnTo>
                  <a:lnTo>
                    <a:pt x="30410" y="6336"/>
                  </a:lnTo>
                  <a:lnTo>
                    <a:pt x="30410" y="6094"/>
                  </a:lnTo>
                  <a:lnTo>
                    <a:pt x="30410" y="5853"/>
                  </a:lnTo>
                  <a:lnTo>
                    <a:pt x="30349" y="5672"/>
                  </a:lnTo>
                  <a:lnTo>
                    <a:pt x="30229" y="5430"/>
                  </a:lnTo>
                  <a:lnTo>
                    <a:pt x="30108" y="5249"/>
                  </a:lnTo>
                  <a:lnTo>
                    <a:pt x="29927" y="5129"/>
                  </a:lnTo>
                  <a:lnTo>
                    <a:pt x="29686" y="5008"/>
                  </a:lnTo>
                  <a:lnTo>
                    <a:pt x="29505" y="4948"/>
                  </a:lnTo>
                  <a:close/>
                  <a:moveTo>
                    <a:pt x="34814" y="4948"/>
                  </a:moveTo>
                  <a:lnTo>
                    <a:pt x="34633" y="5008"/>
                  </a:lnTo>
                  <a:lnTo>
                    <a:pt x="34392" y="5129"/>
                  </a:lnTo>
                  <a:lnTo>
                    <a:pt x="34211" y="5249"/>
                  </a:lnTo>
                  <a:lnTo>
                    <a:pt x="34090" y="5430"/>
                  </a:lnTo>
                  <a:lnTo>
                    <a:pt x="33969" y="5672"/>
                  </a:lnTo>
                  <a:lnTo>
                    <a:pt x="33909" y="5853"/>
                  </a:lnTo>
                  <a:lnTo>
                    <a:pt x="33909" y="6094"/>
                  </a:lnTo>
                  <a:lnTo>
                    <a:pt x="33909" y="6336"/>
                  </a:lnTo>
                  <a:lnTo>
                    <a:pt x="33969" y="6517"/>
                  </a:lnTo>
                  <a:lnTo>
                    <a:pt x="34090" y="6758"/>
                  </a:lnTo>
                  <a:lnTo>
                    <a:pt x="34211" y="6939"/>
                  </a:lnTo>
                  <a:lnTo>
                    <a:pt x="34392" y="7060"/>
                  </a:lnTo>
                  <a:lnTo>
                    <a:pt x="34633" y="7180"/>
                  </a:lnTo>
                  <a:lnTo>
                    <a:pt x="34814" y="7241"/>
                  </a:lnTo>
                  <a:lnTo>
                    <a:pt x="35297" y="7241"/>
                  </a:lnTo>
                  <a:lnTo>
                    <a:pt x="35478" y="7180"/>
                  </a:lnTo>
                  <a:lnTo>
                    <a:pt x="35719" y="7060"/>
                  </a:lnTo>
                  <a:lnTo>
                    <a:pt x="35900" y="6939"/>
                  </a:lnTo>
                  <a:lnTo>
                    <a:pt x="36021" y="6758"/>
                  </a:lnTo>
                  <a:lnTo>
                    <a:pt x="36141" y="6517"/>
                  </a:lnTo>
                  <a:lnTo>
                    <a:pt x="36202" y="6336"/>
                  </a:lnTo>
                  <a:lnTo>
                    <a:pt x="36202" y="6094"/>
                  </a:lnTo>
                  <a:lnTo>
                    <a:pt x="36202" y="5853"/>
                  </a:lnTo>
                  <a:lnTo>
                    <a:pt x="36141" y="5672"/>
                  </a:lnTo>
                  <a:lnTo>
                    <a:pt x="36021" y="5430"/>
                  </a:lnTo>
                  <a:lnTo>
                    <a:pt x="35900" y="5249"/>
                  </a:lnTo>
                  <a:lnTo>
                    <a:pt x="35719" y="5129"/>
                  </a:lnTo>
                  <a:lnTo>
                    <a:pt x="35478" y="5008"/>
                  </a:lnTo>
                  <a:lnTo>
                    <a:pt x="35297" y="4948"/>
                  </a:lnTo>
                  <a:close/>
                  <a:moveTo>
                    <a:pt x="40606" y="4948"/>
                  </a:moveTo>
                  <a:lnTo>
                    <a:pt x="40425" y="5008"/>
                  </a:lnTo>
                  <a:lnTo>
                    <a:pt x="40184" y="5129"/>
                  </a:lnTo>
                  <a:lnTo>
                    <a:pt x="40003" y="5249"/>
                  </a:lnTo>
                  <a:lnTo>
                    <a:pt x="39882" y="5430"/>
                  </a:lnTo>
                  <a:lnTo>
                    <a:pt x="39762" y="5672"/>
                  </a:lnTo>
                  <a:lnTo>
                    <a:pt x="39701" y="5853"/>
                  </a:lnTo>
                  <a:lnTo>
                    <a:pt x="39701" y="6094"/>
                  </a:lnTo>
                  <a:lnTo>
                    <a:pt x="39701" y="6336"/>
                  </a:lnTo>
                  <a:lnTo>
                    <a:pt x="39762" y="6517"/>
                  </a:lnTo>
                  <a:lnTo>
                    <a:pt x="39882" y="6758"/>
                  </a:lnTo>
                  <a:lnTo>
                    <a:pt x="40003" y="6939"/>
                  </a:lnTo>
                  <a:lnTo>
                    <a:pt x="40184" y="7060"/>
                  </a:lnTo>
                  <a:lnTo>
                    <a:pt x="40425" y="7180"/>
                  </a:lnTo>
                  <a:lnTo>
                    <a:pt x="40606" y="7241"/>
                  </a:lnTo>
                  <a:lnTo>
                    <a:pt x="41089" y="7241"/>
                  </a:lnTo>
                  <a:lnTo>
                    <a:pt x="41270" y="7180"/>
                  </a:lnTo>
                  <a:lnTo>
                    <a:pt x="41511" y="7060"/>
                  </a:lnTo>
                  <a:lnTo>
                    <a:pt x="41692" y="6939"/>
                  </a:lnTo>
                  <a:lnTo>
                    <a:pt x="41813" y="6758"/>
                  </a:lnTo>
                  <a:lnTo>
                    <a:pt x="41934" y="6517"/>
                  </a:lnTo>
                  <a:lnTo>
                    <a:pt x="41994" y="6336"/>
                  </a:lnTo>
                  <a:lnTo>
                    <a:pt x="41994" y="6094"/>
                  </a:lnTo>
                  <a:lnTo>
                    <a:pt x="41994" y="5853"/>
                  </a:lnTo>
                  <a:lnTo>
                    <a:pt x="41934" y="5672"/>
                  </a:lnTo>
                  <a:lnTo>
                    <a:pt x="41813" y="5430"/>
                  </a:lnTo>
                  <a:lnTo>
                    <a:pt x="41692" y="5249"/>
                  </a:lnTo>
                  <a:lnTo>
                    <a:pt x="41511" y="5129"/>
                  </a:lnTo>
                  <a:lnTo>
                    <a:pt x="41270" y="5008"/>
                  </a:lnTo>
                  <a:lnTo>
                    <a:pt x="41089" y="4948"/>
                  </a:lnTo>
                  <a:close/>
                  <a:moveTo>
                    <a:pt x="46399" y="4948"/>
                  </a:moveTo>
                  <a:lnTo>
                    <a:pt x="46218" y="5008"/>
                  </a:lnTo>
                  <a:lnTo>
                    <a:pt x="45976" y="5129"/>
                  </a:lnTo>
                  <a:lnTo>
                    <a:pt x="45795" y="5249"/>
                  </a:lnTo>
                  <a:lnTo>
                    <a:pt x="45674" y="5430"/>
                  </a:lnTo>
                  <a:lnTo>
                    <a:pt x="45554" y="5672"/>
                  </a:lnTo>
                  <a:lnTo>
                    <a:pt x="45493" y="5853"/>
                  </a:lnTo>
                  <a:lnTo>
                    <a:pt x="45493" y="6094"/>
                  </a:lnTo>
                  <a:lnTo>
                    <a:pt x="45493" y="6336"/>
                  </a:lnTo>
                  <a:lnTo>
                    <a:pt x="45554" y="6517"/>
                  </a:lnTo>
                  <a:lnTo>
                    <a:pt x="45674" y="6758"/>
                  </a:lnTo>
                  <a:lnTo>
                    <a:pt x="45795" y="6939"/>
                  </a:lnTo>
                  <a:lnTo>
                    <a:pt x="45976" y="7060"/>
                  </a:lnTo>
                  <a:lnTo>
                    <a:pt x="46218" y="7180"/>
                  </a:lnTo>
                  <a:lnTo>
                    <a:pt x="46399" y="7241"/>
                  </a:lnTo>
                  <a:lnTo>
                    <a:pt x="46881" y="7241"/>
                  </a:lnTo>
                  <a:lnTo>
                    <a:pt x="47062" y="7180"/>
                  </a:lnTo>
                  <a:lnTo>
                    <a:pt x="47304" y="7060"/>
                  </a:lnTo>
                  <a:lnTo>
                    <a:pt x="47485" y="6939"/>
                  </a:lnTo>
                  <a:lnTo>
                    <a:pt x="47605" y="6758"/>
                  </a:lnTo>
                  <a:lnTo>
                    <a:pt x="47726" y="6517"/>
                  </a:lnTo>
                  <a:lnTo>
                    <a:pt x="47786" y="6336"/>
                  </a:lnTo>
                  <a:lnTo>
                    <a:pt x="47786" y="6094"/>
                  </a:lnTo>
                  <a:lnTo>
                    <a:pt x="47786" y="5853"/>
                  </a:lnTo>
                  <a:lnTo>
                    <a:pt x="47726" y="5672"/>
                  </a:lnTo>
                  <a:lnTo>
                    <a:pt x="47605" y="5430"/>
                  </a:lnTo>
                  <a:lnTo>
                    <a:pt x="47485" y="5249"/>
                  </a:lnTo>
                  <a:lnTo>
                    <a:pt x="47304" y="5129"/>
                  </a:lnTo>
                  <a:lnTo>
                    <a:pt x="47062" y="5008"/>
                  </a:lnTo>
                  <a:lnTo>
                    <a:pt x="46881" y="4948"/>
                  </a:lnTo>
                  <a:close/>
                  <a:moveTo>
                    <a:pt x="52191" y="4948"/>
                  </a:moveTo>
                  <a:lnTo>
                    <a:pt x="52010" y="5008"/>
                  </a:lnTo>
                  <a:lnTo>
                    <a:pt x="51768" y="5129"/>
                  </a:lnTo>
                  <a:lnTo>
                    <a:pt x="51587" y="5249"/>
                  </a:lnTo>
                  <a:lnTo>
                    <a:pt x="51467" y="5430"/>
                  </a:lnTo>
                  <a:lnTo>
                    <a:pt x="51346" y="5672"/>
                  </a:lnTo>
                  <a:lnTo>
                    <a:pt x="51286" y="5853"/>
                  </a:lnTo>
                  <a:lnTo>
                    <a:pt x="51286" y="6094"/>
                  </a:lnTo>
                  <a:lnTo>
                    <a:pt x="51286" y="6336"/>
                  </a:lnTo>
                  <a:lnTo>
                    <a:pt x="51346" y="6517"/>
                  </a:lnTo>
                  <a:lnTo>
                    <a:pt x="51467" y="6758"/>
                  </a:lnTo>
                  <a:lnTo>
                    <a:pt x="51587" y="6939"/>
                  </a:lnTo>
                  <a:lnTo>
                    <a:pt x="51768" y="7060"/>
                  </a:lnTo>
                  <a:lnTo>
                    <a:pt x="52010" y="7180"/>
                  </a:lnTo>
                  <a:lnTo>
                    <a:pt x="52191" y="7241"/>
                  </a:lnTo>
                  <a:lnTo>
                    <a:pt x="52673" y="7241"/>
                  </a:lnTo>
                  <a:lnTo>
                    <a:pt x="52854" y="7180"/>
                  </a:lnTo>
                  <a:lnTo>
                    <a:pt x="53096" y="7060"/>
                  </a:lnTo>
                  <a:lnTo>
                    <a:pt x="53277" y="6939"/>
                  </a:lnTo>
                  <a:lnTo>
                    <a:pt x="53397" y="6758"/>
                  </a:lnTo>
                  <a:lnTo>
                    <a:pt x="53518" y="6517"/>
                  </a:lnTo>
                  <a:lnTo>
                    <a:pt x="53578" y="6336"/>
                  </a:lnTo>
                  <a:lnTo>
                    <a:pt x="53578" y="6094"/>
                  </a:lnTo>
                  <a:lnTo>
                    <a:pt x="53578" y="5853"/>
                  </a:lnTo>
                  <a:lnTo>
                    <a:pt x="53518" y="5672"/>
                  </a:lnTo>
                  <a:lnTo>
                    <a:pt x="53397" y="5430"/>
                  </a:lnTo>
                  <a:lnTo>
                    <a:pt x="53277" y="5249"/>
                  </a:lnTo>
                  <a:lnTo>
                    <a:pt x="53096" y="5129"/>
                  </a:lnTo>
                  <a:lnTo>
                    <a:pt x="52854" y="5008"/>
                  </a:lnTo>
                  <a:lnTo>
                    <a:pt x="52673" y="4948"/>
                  </a:lnTo>
                  <a:close/>
                  <a:moveTo>
                    <a:pt x="57380" y="5310"/>
                  </a:moveTo>
                  <a:lnTo>
                    <a:pt x="57259" y="5430"/>
                  </a:lnTo>
                  <a:lnTo>
                    <a:pt x="57138" y="5672"/>
                  </a:lnTo>
                  <a:lnTo>
                    <a:pt x="57078" y="5853"/>
                  </a:lnTo>
                  <a:lnTo>
                    <a:pt x="57078" y="6094"/>
                  </a:lnTo>
                  <a:lnTo>
                    <a:pt x="57078" y="6336"/>
                  </a:lnTo>
                  <a:lnTo>
                    <a:pt x="57138" y="6517"/>
                  </a:lnTo>
                  <a:lnTo>
                    <a:pt x="57259" y="6758"/>
                  </a:lnTo>
                  <a:lnTo>
                    <a:pt x="57380" y="6939"/>
                  </a:lnTo>
                  <a:lnTo>
                    <a:pt x="57561" y="7060"/>
                  </a:lnTo>
                  <a:lnTo>
                    <a:pt x="57802" y="7180"/>
                  </a:lnTo>
                  <a:lnTo>
                    <a:pt x="57983" y="7241"/>
                  </a:lnTo>
                  <a:lnTo>
                    <a:pt x="58224" y="7241"/>
                  </a:lnTo>
                  <a:lnTo>
                    <a:pt x="58586" y="7180"/>
                  </a:lnTo>
                  <a:lnTo>
                    <a:pt x="58888" y="7060"/>
                  </a:lnTo>
                  <a:lnTo>
                    <a:pt x="59129" y="6818"/>
                  </a:lnTo>
                  <a:lnTo>
                    <a:pt x="59310" y="6517"/>
                  </a:lnTo>
                  <a:lnTo>
                    <a:pt x="57380" y="5310"/>
                  </a:lnTo>
                  <a:close/>
                  <a:moveTo>
                    <a:pt x="14783" y="7844"/>
                  </a:moveTo>
                  <a:lnTo>
                    <a:pt x="13636" y="8689"/>
                  </a:lnTo>
                  <a:lnTo>
                    <a:pt x="13636" y="8990"/>
                  </a:lnTo>
                  <a:lnTo>
                    <a:pt x="13636" y="9232"/>
                  </a:lnTo>
                  <a:lnTo>
                    <a:pt x="13697" y="9413"/>
                  </a:lnTo>
                  <a:lnTo>
                    <a:pt x="13817" y="9654"/>
                  </a:lnTo>
                  <a:lnTo>
                    <a:pt x="13938" y="9835"/>
                  </a:lnTo>
                  <a:lnTo>
                    <a:pt x="14119" y="9956"/>
                  </a:lnTo>
                  <a:lnTo>
                    <a:pt x="14360" y="10076"/>
                  </a:lnTo>
                  <a:lnTo>
                    <a:pt x="14541" y="10137"/>
                  </a:lnTo>
                  <a:lnTo>
                    <a:pt x="15024" y="10137"/>
                  </a:lnTo>
                  <a:lnTo>
                    <a:pt x="15205" y="10076"/>
                  </a:lnTo>
                  <a:lnTo>
                    <a:pt x="15446" y="9956"/>
                  </a:lnTo>
                  <a:lnTo>
                    <a:pt x="15627" y="9835"/>
                  </a:lnTo>
                  <a:lnTo>
                    <a:pt x="15748" y="9654"/>
                  </a:lnTo>
                  <a:lnTo>
                    <a:pt x="15869" y="9413"/>
                  </a:lnTo>
                  <a:lnTo>
                    <a:pt x="15929" y="9232"/>
                  </a:lnTo>
                  <a:lnTo>
                    <a:pt x="15929" y="8990"/>
                  </a:lnTo>
                  <a:lnTo>
                    <a:pt x="15929" y="8749"/>
                  </a:lnTo>
                  <a:lnTo>
                    <a:pt x="15869" y="8568"/>
                  </a:lnTo>
                  <a:lnTo>
                    <a:pt x="15748" y="8327"/>
                  </a:lnTo>
                  <a:lnTo>
                    <a:pt x="15627" y="8146"/>
                  </a:lnTo>
                  <a:lnTo>
                    <a:pt x="15446" y="8025"/>
                  </a:lnTo>
                  <a:lnTo>
                    <a:pt x="15205" y="7904"/>
                  </a:lnTo>
                  <a:lnTo>
                    <a:pt x="15024" y="7844"/>
                  </a:lnTo>
                  <a:close/>
                  <a:moveTo>
                    <a:pt x="20333" y="7844"/>
                  </a:moveTo>
                  <a:lnTo>
                    <a:pt x="20152" y="7904"/>
                  </a:lnTo>
                  <a:lnTo>
                    <a:pt x="19911" y="8025"/>
                  </a:lnTo>
                  <a:lnTo>
                    <a:pt x="19730" y="8146"/>
                  </a:lnTo>
                  <a:lnTo>
                    <a:pt x="19609" y="8327"/>
                  </a:lnTo>
                  <a:lnTo>
                    <a:pt x="19489" y="8568"/>
                  </a:lnTo>
                  <a:lnTo>
                    <a:pt x="19428" y="8749"/>
                  </a:lnTo>
                  <a:lnTo>
                    <a:pt x="19428" y="8990"/>
                  </a:lnTo>
                  <a:lnTo>
                    <a:pt x="19428" y="9232"/>
                  </a:lnTo>
                  <a:lnTo>
                    <a:pt x="19489" y="9413"/>
                  </a:lnTo>
                  <a:lnTo>
                    <a:pt x="19609" y="9654"/>
                  </a:lnTo>
                  <a:lnTo>
                    <a:pt x="19730" y="9835"/>
                  </a:lnTo>
                  <a:lnTo>
                    <a:pt x="19911" y="9956"/>
                  </a:lnTo>
                  <a:lnTo>
                    <a:pt x="20152" y="10076"/>
                  </a:lnTo>
                  <a:lnTo>
                    <a:pt x="20333" y="10137"/>
                  </a:lnTo>
                  <a:lnTo>
                    <a:pt x="20816" y="10137"/>
                  </a:lnTo>
                  <a:lnTo>
                    <a:pt x="20997" y="10076"/>
                  </a:lnTo>
                  <a:lnTo>
                    <a:pt x="21239" y="9956"/>
                  </a:lnTo>
                  <a:lnTo>
                    <a:pt x="21420" y="9835"/>
                  </a:lnTo>
                  <a:lnTo>
                    <a:pt x="21540" y="9654"/>
                  </a:lnTo>
                  <a:lnTo>
                    <a:pt x="21661" y="9413"/>
                  </a:lnTo>
                  <a:lnTo>
                    <a:pt x="21721" y="9232"/>
                  </a:lnTo>
                  <a:lnTo>
                    <a:pt x="21721" y="8990"/>
                  </a:lnTo>
                  <a:lnTo>
                    <a:pt x="21721" y="8749"/>
                  </a:lnTo>
                  <a:lnTo>
                    <a:pt x="21661" y="8568"/>
                  </a:lnTo>
                  <a:lnTo>
                    <a:pt x="21540" y="8327"/>
                  </a:lnTo>
                  <a:lnTo>
                    <a:pt x="21420" y="8146"/>
                  </a:lnTo>
                  <a:lnTo>
                    <a:pt x="21239" y="8025"/>
                  </a:lnTo>
                  <a:lnTo>
                    <a:pt x="20997" y="7904"/>
                  </a:lnTo>
                  <a:lnTo>
                    <a:pt x="20816" y="7844"/>
                  </a:lnTo>
                  <a:close/>
                  <a:moveTo>
                    <a:pt x="26126" y="7844"/>
                  </a:moveTo>
                  <a:lnTo>
                    <a:pt x="25945" y="7904"/>
                  </a:lnTo>
                  <a:lnTo>
                    <a:pt x="25703" y="8025"/>
                  </a:lnTo>
                  <a:lnTo>
                    <a:pt x="25522" y="8146"/>
                  </a:lnTo>
                  <a:lnTo>
                    <a:pt x="25402" y="8327"/>
                  </a:lnTo>
                  <a:lnTo>
                    <a:pt x="25281" y="8568"/>
                  </a:lnTo>
                  <a:lnTo>
                    <a:pt x="25221" y="8749"/>
                  </a:lnTo>
                  <a:lnTo>
                    <a:pt x="25221" y="8990"/>
                  </a:lnTo>
                  <a:lnTo>
                    <a:pt x="25221" y="9232"/>
                  </a:lnTo>
                  <a:lnTo>
                    <a:pt x="25281" y="9413"/>
                  </a:lnTo>
                  <a:lnTo>
                    <a:pt x="25402" y="9654"/>
                  </a:lnTo>
                  <a:lnTo>
                    <a:pt x="25522" y="9835"/>
                  </a:lnTo>
                  <a:lnTo>
                    <a:pt x="25703" y="9956"/>
                  </a:lnTo>
                  <a:lnTo>
                    <a:pt x="25945" y="10076"/>
                  </a:lnTo>
                  <a:lnTo>
                    <a:pt x="26126" y="10137"/>
                  </a:lnTo>
                  <a:lnTo>
                    <a:pt x="26608" y="10137"/>
                  </a:lnTo>
                  <a:lnTo>
                    <a:pt x="26789" y="10076"/>
                  </a:lnTo>
                  <a:lnTo>
                    <a:pt x="27031" y="9956"/>
                  </a:lnTo>
                  <a:lnTo>
                    <a:pt x="27212" y="9835"/>
                  </a:lnTo>
                  <a:lnTo>
                    <a:pt x="27332" y="9654"/>
                  </a:lnTo>
                  <a:lnTo>
                    <a:pt x="27453" y="9413"/>
                  </a:lnTo>
                  <a:lnTo>
                    <a:pt x="27513" y="9232"/>
                  </a:lnTo>
                  <a:lnTo>
                    <a:pt x="27513" y="8990"/>
                  </a:lnTo>
                  <a:lnTo>
                    <a:pt x="27513" y="8749"/>
                  </a:lnTo>
                  <a:lnTo>
                    <a:pt x="27453" y="8568"/>
                  </a:lnTo>
                  <a:lnTo>
                    <a:pt x="27332" y="8327"/>
                  </a:lnTo>
                  <a:lnTo>
                    <a:pt x="27212" y="8146"/>
                  </a:lnTo>
                  <a:lnTo>
                    <a:pt x="27031" y="8025"/>
                  </a:lnTo>
                  <a:lnTo>
                    <a:pt x="26789" y="7904"/>
                  </a:lnTo>
                  <a:lnTo>
                    <a:pt x="26608" y="7844"/>
                  </a:lnTo>
                  <a:close/>
                  <a:moveTo>
                    <a:pt x="31918" y="7844"/>
                  </a:moveTo>
                  <a:lnTo>
                    <a:pt x="31737" y="7904"/>
                  </a:lnTo>
                  <a:lnTo>
                    <a:pt x="31496" y="8025"/>
                  </a:lnTo>
                  <a:lnTo>
                    <a:pt x="31315" y="8146"/>
                  </a:lnTo>
                  <a:lnTo>
                    <a:pt x="31194" y="8327"/>
                  </a:lnTo>
                  <a:lnTo>
                    <a:pt x="31073" y="8568"/>
                  </a:lnTo>
                  <a:lnTo>
                    <a:pt x="31013" y="8749"/>
                  </a:lnTo>
                  <a:lnTo>
                    <a:pt x="31013" y="8990"/>
                  </a:lnTo>
                  <a:lnTo>
                    <a:pt x="31013" y="9232"/>
                  </a:lnTo>
                  <a:lnTo>
                    <a:pt x="31073" y="9413"/>
                  </a:lnTo>
                  <a:lnTo>
                    <a:pt x="31194" y="9654"/>
                  </a:lnTo>
                  <a:lnTo>
                    <a:pt x="31315" y="9835"/>
                  </a:lnTo>
                  <a:lnTo>
                    <a:pt x="31496" y="9956"/>
                  </a:lnTo>
                  <a:lnTo>
                    <a:pt x="31737" y="10076"/>
                  </a:lnTo>
                  <a:lnTo>
                    <a:pt x="31918" y="10137"/>
                  </a:lnTo>
                  <a:lnTo>
                    <a:pt x="32401" y="10137"/>
                  </a:lnTo>
                  <a:lnTo>
                    <a:pt x="32582" y="10076"/>
                  </a:lnTo>
                  <a:lnTo>
                    <a:pt x="32823" y="9956"/>
                  </a:lnTo>
                  <a:lnTo>
                    <a:pt x="33004" y="9835"/>
                  </a:lnTo>
                  <a:lnTo>
                    <a:pt x="33125" y="9654"/>
                  </a:lnTo>
                  <a:lnTo>
                    <a:pt x="33245" y="9413"/>
                  </a:lnTo>
                  <a:lnTo>
                    <a:pt x="33306" y="9232"/>
                  </a:lnTo>
                  <a:lnTo>
                    <a:pt x="33306" y="8990"/>
                  </a:lnTo>
                  <a:lnTo>
                    <a:pt x="33306" y="8749"/>
                  </a:lnTo>
                  <a:lnTo>
                    <a:pt x="33245" y="8568"/>
                  </a:lnTo>
                  <a:lnTo>
                    <a:pt x="33125" y="8327"/>
                  </a:lnTo>
                  <a:lnTo>
                    <a:pt x="33004" y="8146"/>
                  </a:lnTo>
                  <a:lnTo>
                    <a:pt x="32823" y="8025"/>
                  </a:lnTo>
                  <a:lnTo>
                    <a:pt x="32582" y="7904"/>
                  </a:lnTo>
                  <a:lnTo>
                    <a:pt x="32401" y="7844"/>
                  </a:lnTo>
                  <a:close/>
                  <a:moveTo>
                    <a:pt x="37710" y="7844"/>
                  </a:moveTo>
                  <a:lnTo>
                    <a:pt x="37529" y="7904"/>
                  </a:lnTo>
                  <a:lnTo>
                    <a:pt x="37288" y="8025"/>
                  </a:lnTo>
                  <a:lnTo>
                    <a:pt x="37107" y="8146"/>
                  </a:lnTo>
                  <a:lnTo>
                    <a:pt x="36986" y="8327"/>
                  </a:lnTo>
                  <a:lnTo>
                    <a:pt x="36865" y="8568"/>
                  </a:lnTo>
                  <a:lnTo>
                    <a:pt x="36805" y="8749"/>
                  </a:lnTo>
                  <a:lnTo>
                    <a:pt x="36805" y="8990"/>
                  </a:lnTo>
                  <a:lnTo>
                    <a:pt x="36805" y="9232"/>
                  </a:lnTo>
                  <a:lnTo>
                    <a:pt x="36865" y="9413"/>
                  </a:lnTo>
                  <a:lnTo>
                    <a:pt x="36986" y="9654"/>
                  </a:lnTo>
                  <a:lnTo>
                    <a:pt x="37107" y="9835"/>
                  </a:lnTo>
                  <a:lnTo>
                    <a:pt x="37288" y="9956"/>
                  </a:lnTo>
                  <a:lnTo>
                    <a:pt x="37529" y="10076"/>
                  </a:lnTo>
                  <a:lnTo>
                    <a:pt x="37710" y="10137"/>
                  </a:lnTo>
                  <a:lnTo>
                    <a:pt x="38193" y="10137"/>
                  </a:lnTo>
                  <a:lnTo>
                    <a:pt x="38374" y="10076"/>
                  </a:lnTo>
                  <a:lnTo>
                    <a:pt x="38615" y="9956"/>
                  </a:lnTo>
                  <a:lnTo>
                    <a:pt x="38796" y="9835"/>
                  </a:lnTo>
                  <a:lnTo>
                    <a:pt x="38917" y="9654"/>
                  </a:lnTo>
                  <a:lnTo>
                    <a:pt x="39038" y="9413"/>
                  </a:lnTo>
                  <a:lnTo>
                    <a:pt x="39098" y="9232"/>
                  </a:lnTo>
                  <a:lnTo>
                    <a:pt x="39098" y="8990"/>
                  </a:lnTo>
                  <a:lnTo>
                    <a:pt x="39098" y="8749"/>
                  </a:lnTo>
                  <a:lnTo>
                    <a:pt x="39038" y="8568"/>
                  </a:lnTo>
                  <a:lnTo>
                    <a:pt x="38917" y="8327"/>
                  </a:lnTo>
                  <a:lnTo>
                    <a:pt x="38796" y="8146"/>
                  </a:lnTo>
                  <a:lnTo>
                    <a:pt x="38615" y="8025"/>
                  </a:lnTo>
                  <a:lnTo>
                    <a:pt x="38374" y="7904"/>
                  </a:lnTo>
                  <a:lnTo>
                    <a:pt x="38193" y="7844"/>
                  </a:lnTo>
                  <a:close/>
                  <a:moveTo>
                    <a:pt x="43502" y="7844"/>
                  </a:moveTo>
                  <a:lnTo>
                    <a:pt x="43321" y="7904"/>
                  </a:lnTo>
                  <a:lnTo>
                    <a:pt x="43080" y="8025"/>
                  </a:lnTo>
                  <a:lnTo>
                    <a:pt x="42899" y="8146"/>
                  </a:lnTo>
                  <a:lnTo>
                    <a:pt x="42778" y="8327"/>
                  </a:lnTo>
                  <a:lnTo>
                    <a:pt x="42658" y="8568"/>
                  </a:lnTo>
                  <a:lnTo>
                    <a:pt x="42597" y="8749"/>
                  </a:lnTo>
                  <a:lnTo>
                    <a:pt x="42597" y="8990"/>
                  </a:lnTo>
                  <a:lnTo>
                    <a:pt x="42597" y="9232"/>
                  </a:lnTo>
                  <a:lnTo>
                    <a:pt x="42658" y="9413"/>
                  </a:lnTo>
                  <a:lnTo>
                    <a:pt x="42778" y="9654"/>
                  </a:lnTo>
                  <a:lnTo>
                    <a:pt x="42899" y="9835"/>
                  </a:lnTo>
                  <a:lnTo>
                    <a:pt x="43080" y="9956"/>
                  </a:lnTo>
                  <a:lnTo>
                    <a:pt x="43321" y="10076"/>
                  </a:lnTo>
                  <a:lnTo>
                    <a:pt x="43502" y="10137"/>
                  </a:lnTo>
                  <a:lnTo>
                    <a:pt x="43985" y="10137"/>
                  </a:lnTo>
                  <a:lnTo>
                    <a:pt x="44166" y="10076"/>
                  </a:lnTo>
                  <a:lnTo>
                    <a:pt x="44407" y="9956"/>
                  </a:lnTo>
                  <a:lnTo>
                    <a:pt x="44588" y="9835"/>
                  </a:lnTo>
                  <a:lnTo>
                    <a:pt x="44709" y="9654"/>
                  </a:lnTo>
                  <a:lnTo>
                    <a:pt x="44830" y="9413"/>
                  </a:lnTo>
                  <a:lnTo>
                    <a:pt x="44890" y="9232"/>
                  </a:lnTo>
                  <a:lnTo>
                    <a:pt x="44890" y="8990"/>
                  </a:lnTo>
                  <a:lnTo>
                    <a:pt x="44890" y="8749"/>
                  </a:lnTo>
                  <a:lnTo>
                    <a:pt x="44830" y="8568"/>
                  </a:lnTo>
                  <a:lnTo>
                    <a:pt x="44709" y="8327"/>
                  </a:lnTo>
                  <a:lnTo>
                    <a:pt x="44588" y="8146"/>
                  </a:lnTo>
                  <a:lnTo>
                    <a:pt x="44407" y="8025"/>
                  </a:lnTo>
                  <a:lnTo>
                    <a:pt x="44166" y="7904"/>
                  </a:lnTo>
                  <a:lnTo>
                    <a:pt x="43985" y="7844"/>
                  </a:lnTo>
                  <a:close/>
                  <a:moveTo>
                    <a:pt x="49295" y="7844"/>
                  </a:moveTo>
                  <a:lnTo>
                    <a:pt x="49114" y="7904"/>
                  </a:lnTo>
                  <a:lnTo>
                    <a:pt x="48872" y="8025"/>
                  </a:lnTo>
                  <a:lnTo>
                    <a:pt x="48691" y="8146"/>
                  </a:lnTo>
                  <a:lnTo>
                    <a:pt x="48571" y="8327"/>
                  </a:lnTo>
                  <a:lnTo>
                    <a:pt x="48450" y="8568"/>
                  </a:lnTo>
                  <a:lnTo>
                    <a:pt x="48390" y="8749"/>
                  </a:lnTo>
                  <a:lnTo>
                    <a:pt x="48390" y="8990"/>
                  </a:lnTo>
                  <a:lnTo>
                    <a:pt x="48390" y="9232"/>
                  </a:lnTo>
                  <a:lnTo>
                    <a:pt x="48450" y="9413"/>
                  </a:lnTo>
                  <a:lnTo>
                    <a:pt x="48571" y="9654"/>
                  </a:lnTo>
                  <a:lnTo>
                    <a:pt x="48691" y="9835"/>
                  </a:lnTo>
                  <a:lnTo>
                    <a:pt x="48872" y="9956"/>
                  </a:lnTo>
                  <a:lnTo>
                    <a:pt x="49114" y="10076"/>
                  </a:lnTo>
                  <a:lnTo>
                    <a:pt x="49295" y="10137"/>
                  </a:lnTo>
                  <a:lnTo>
                    <a:pt x="49777" y="10137"/>
                  </a:lnTo>
                  <a:lnTo>
                    <a:pt x="49958" y="10076"/>
                  </a:lnTo>
                  <a:lnTo>
                    <a:pt x="50200" y="9956"/>
                  </a:lnTo>
                  <a:lnTo>
                    <a:pt x="50381" y="9835"/>
                  </a:lnTo>
                  <a:lnTo>
                    <a:pt x="50501" y="9654"/>
                  </a:lnTo>
                  <a:lnTo>
                    <a:pt x="50622" y="9413"/>
                  </a:lnTo>
                  <a:lnTo>
                    <a:pt x="50682" y="9232"/>
                  </a:lnTo>
                  <a:lnTo>
                    <a:pt x="50682" y="8990"/>
                  </a:lnTo>
                  <a:lnTo>
                    <a:pt x="50682" y="8749"/>
                  </a:lnTo>
                  <a:lnTo>
                    <a:pt x="50622" y="8568"/>
                  </a:lnTo>
                  <a:lnTo>
                    <a:pt x="50501" y="8327"/>
                  </a:lnTo>
                  <a:lnTo>
                    <a:pt x="50381" y="8146"/>
                  </a:lnTo>
                  <a:lnTo>
                    <a:pt x="50200" y="8025"/>
                  </a:lnTo>
                  <a:lnTo>
                    <a:pt x="49958" y="7904"/>
                  </a:lnTo>
                  <a:lnTo>
                    <a:pt x="49777" y="7844"/>
                  </a:lnTo>
                  <a:close/>
                  <a:moveTo>
                    <a:pt x="55087" y="7844"/>
                  </a:moveTo>
                  <a:lnTo>
                    <a:pt x="54906" y="7904"/>
                  </a:lnTo>
                  <a:lnTo>
                    <a:pt x="54665" y="8025"/>
                  </a:lnTo>
                  <a:lnTo>
                    <a:pt x="54483" y="8146"/>
                  </a:lnTo>
                  <a:lnTo>
                    <a:pt x="54363" y="8327"/>
                  </a:lnTo>
                  <a:lnTo>
                    <a:pt x="54242" y="8568"/>
                  </a:lnTo>
                  <a:lnTo>
                    <a:pt x="54182" y="8749"/>
                  </a:lnTo>
                  <a:lnTo>
                    <a:pt x="54182" y="8990"/>
                  </a:lnTo>
                  <a:lnTo>
                    <a:pt x="54182" y="9232"/>
                  </a:lnTo>
                  <a:lnTo>
                    <a:pt x="54242" y="9413"/>
                  </a:lnTo>
                  <a:lnTo>
                    <a:pt x="54363" y="9654"/>
                  </a:lnTo>
                  <a:lnTo>
                    <a:pt x="54483" y="9835"/>
                  </a:lnTo>
                  <a:lnTo>
                    <a:pt x="54665" y="9956"/>
                  </a:lnTo>
                  <a:lnTo>
                    <a:pt x="54906" y="10076"/>
                  </a:lnTo>
                  <a:lnTo>
                    <a:pt x="55087" y="10137"/>
                  </a:lnTo>
                  <a:lnTo>
                    <a:pt x="55570" y="10137"/>
                  </a:lnTo>
                  <a:lnTo>
                    <a:pt x="55751" y="10076"/>
                  </a:lnTo>
                  <a:lnTo>
                    <a:pt x="55992" y="9956"/>
                  </a:lnTo>
                  <a:lnTo>
                    <a:pt x="56173" y="9835"/>
                  </a:lnTo>
                  <a:lnTo>
                    <a:pt x="56294" y="9654"/>
                  </a:lnTo>
                  <a:lnTo>
                    <a:pt x="56414" y="9413"/>
                  </a:lnTo>
                  <a:lnTo>
                    <a:pt x="56475" y="9232"/>
                  </a:lnTo>
                  <a:lnTo>
                    <a:pt x="56475" y="8990"/>
                  </a:lnTo>
                  <a:lnTo>
                    <a:pt x="56475" y="8749"/>
                  </a:lnTo>
                  <a:lnTo>
                    <a:pt x="56414" y="8568"/>
                  </a:lnTo>
                  <a:lnTo>
                    <a:pt x="56294" y="8327"/>
                  </a:lnTo>
                  <a:lnTo>
                    <a:pt x="56173" y="8146"/>
                  </a:lnTo>
                  <a:lnTo>
                    <a:pt x="55992" y="8025"/>
                  </a:lnTo>
                  <a:lnTo>
                    <a:pt x="55751" y="7904"/>
                  </a:lnTo>
                  <a:lnTo>
                    <a:pt x="55570" y="7844"/>
                  </a:lnTo>
                  <a:close/>
                  <a:moveTo>
                    <a:pt x="60879" y="7844"/>
                  </a:moveTo>
                  <a:lnTo>
                    <a:pt x="60698" y="7904"/>
                  </a:lnTo>
                  <a:lnTo>
                    <a:pt x="60457" y="8025"/>
                  </a:lnTo>
                  <a:lnTo>
                    <a:pt x="60276" y="8146"/>
                  </a:lnTo>
                  <a:lnTo>
                    <a:pt x="60155" y="8327"/>
                  </a:lnTo>
                  <a:lnTo>
                    <a:pt x="60034" y="8568"/>
                  </a:lnTo>
                  <a:lnTo>
                    <a:pt x="59974" y="8749"/>
                  </a:lnTo>
                  <a:lnTo>
                    <a:pt x="59974" y="8990"/>
                  </a:lnTo>
                  <a:lnTo>
                    <a:pt x="59974" y="9232"/>
                  </a:lnTo>
                  <a:lnTo>
                    <a:pt x="60034" y="9413"/>
                  </a:lnTo>
                  <a:lnTo>
                    <a:pt x="60155" y="9654"/>
                  </a:lnTo>
                  <a:lnTo>
                    <a:pt x="60276" y="9835"/>
                  </a:lnTo>
                  <a:lnTo>
                    <a:pt x="60457" y="9956"/>
                  </a:lnTo>
                  <a:lnTo>
                    <a:pt x="60698" y="10076"/>
                  </a:lnTo>
                  <a:lnTo>
                    <a:pt x="60879" y="10137"/>
                  </a:lnTo>
                  <a:lnTo>
                    <a:pt x="61362" y="10137"/>
                  </a:lnTo>
                  <a:lnTo>
                    <a:pt x="61543" y="10076"/>
                  </a:lnTo>
                  <a:lnTo>
                    <a:pt x="61784" y="9956"/>
                  </a:lnTo>
                  <a:lnTo>
                    <a:pt x="61965" y="9835"/>
                  </a:lnTo>
                  <a:lnTo>
                    <a:pt x="62086" y="9654"/>
                  </a:lnTo>
                  <a:lnTo>
                    <a:pt x="62206" y="9413"/>
                  </a:lnTo>
                  <a:lnTo>
                    <a:pt x="62267" y="9232"/>
                  </a:lnTo>
                  <a:lnTo>
                    <a:pt x="62267" y="8990"/>
                  </a:lnTo>
                  <a:lnTo>
                    <a:pt x="62267" y="8689"/>
                  </a:lnTo>
                  <a:lnTo>
                    <a:pt x="61120" y="7844"/>
                  </a:lnTo>
                  <a:close/>
                  <a:moveTo>
                    <a:pt x="11705" y="10740"/>
                  </a:moveTo>
                  <a:lnTo>
                    <a:pt x="11464" y="10800"/>
                  </a:lnTo>
                  <a:lnTo>
                    <a:pt x="11162" y="10981"/>
                  </a:lnTo>
                  <a:lnTo>
                    <a:pt x="10981" y="11162"/>
                  </a:lnTo>
                  <a:lnTo>
                    <a:pt x="10800" y="11464"/>
                  </a:lnTo>
                  <a:lnTo>
                    <a:pt x="10740" y="11705"/>
                  </a:lnTo>
                  <a:lnTo>
                    <a:pt x="10740" y="11886"/>
                  </a:lnTo>
                  <a:lnTo>
                    <a:pt x="10740" y="12128"/>
                  </a:lnTo>
                  <a:lnTo>
                    <a:pt x="10800" y="12309"/>
                  </a:lnTo>
                  <a:lnTo>
                    <a:pt x="10921" y="12550"/>
                  </a:lnTo>
                  <a:lnTo>
                    <a:pt x="11042" y="12731"/>
                  </a:lnTo>
                  <a:lnTo>
                    <a:pt x="11223" y="12852"/>
                  </a:lnTo>
                  <a:lnTo>
                    <a:pt x="11464" y="12972"/>
                  </a:lnTo>
                  <a:lnTo>
                    <a:pt x="11645" y="13033"/>
                  </a:lnTo>
                  <a:lnTo>
                    <a:pt x="12128" y="13033"/>
                  </a:lnTo>
                  <a:lnTo>
                    <a:pt x="12309" y="12972"/>
                  </a:lnTo>
                  <a:lnTo>
                    <a:pt x="12550" y="12852"/>
                  </a:lnTo>
                  <a:lnTo>
                    <a:pt x="12731" y="12731"/>
                  </a:lnTo>
                  <a:lnTo>
                    <a:pt x="12852" y="12550"/>
                  </a:lnTo>
                  <a:lnTo>
                    <a:pt x="12973" y="12309"/>
                  </a:lnTo>
                  <a:lnTo>
                    <a:pt x="13033" y="12128"/>
                  </a:lnTo>
                  <a:lnTo>
                    <a:pt x="13033" y="11886"/>
                  </a:lnTo>
                  <a:lnTo>
                    <a:pt x="13033" y="11645"/>
                  </a:lnTo>
                  <a:lnTo>
                    <a:pt x="12973" y="11464"/>
                  </a:lnTo>
                  <a:lnTo>
                    <a:pt x="12852" y="11223"/>
                  </a:lnTo>
                  <a:lnTo>
                    <a:pt x="12731" y="11042"/>
                  </a:lnTo>
                  <a:lnTo>
                    <a:pt x="12550" y="10921"/>
                  </a:lnTo>
                  <a:lnTo>
                    <a:pt x="12309" y="10800"/>
                  </a:lnTo>
                  <a:lnTo>
                    <a:pt x="12128" y="10740"/>
                  </a:lnTo>
                  <a:close/>
                  <a:moveTo>
                    <a:pt x="17437" y="10740"/>
                  </a:moveTo>
                  <a:lnTo>
                    <a:pt x="17256" y="10800"/>
                  </a:lnTo>
                  <a:lnTo>
                    <a:pt x="17015" y="10921"/>
                  </a:lnTo>
                  <a:lnTo>
                    <a:pt x="16834" y="11042"/>
                  </a:lnTo>
                  <a:lnTo>
                    <a:pt x="16713" y="11223"/>
                  </a:lnTo>
                  <a:lnTo>
                    <a:pt x="16593" y="11464"/>
                  </a:lnTo>
                  <a:lnTo>
                    <a:pt x="16532" y="11645"/>
                  </a:lnTo>
                  <a:lnTo>
                    <a:pt x="16532" y="11886"/>
                  </a:lnTo>
                  <a:lnTo>
                    <a:pt x="16532" y="12128"/>
                  </a:lnTo>
                  <a:lnTo>
                    <a:pt x="16593" y="12309"/>
                  </a:lnTo>
                  <a:lnTo>
                    <a:pt x="16713" y="12550"/>
                  </a:lnTo>
                  <a:lnTo>
                    <a:pt x="16834" y="12731"/>
                  </a:lnTo>
                  <a:lnTo>
                    <a:pt x="17015" y="12852"/>
                  </a:lnTo>
                  <a:lnTo>
                    <a:pt x="17256" y="12972"/>
                  </a:lnTo>
                  <a:lnTo>
                    <a:pt x="17437" y="13033"/>
                  </a:lnTo>
                  <a:lnTo>
                    <a:pt x="17920" y="13033"/>
                  </a:lnTo>
                  <a:lnTo>
                    <a:pt x="18101" y="12972"/>
                  </a:lnTo>
                  <a:lnTo>
                    <a:pt x="18342" y="12852"/>
                  </a:lnTo>
                  <a:lnTo>
                    <a:pt x="18523" y="12731"/>
                  </a:lnTo>
                  <a:lnTo>
                    <a:pt x="18644" y="12550"/>
                  </a:lnTo>
                  <a:lnTo>
                    <a:pt x="18765" y="12309"/>
                  </a:lnTo>
                  <a:lnTo>
                    <a:pt x="18825" y="12128"/>
                  </a:lnTo>
                  <a:lnTo>
                    <a:pt x="18825" y="11886"/>
                  </a:lnTo>
                  <a:lnTo>
                    <a:pt x="18825" y="11645"/>
                  </a:lnTo>
                  <a:lnTo>
                    <a:pt x="18765" y="11464"/>
                  </a:lnTo>
                  <a:lnTo>
                    <a:pt x="18644" y="11223"/>
                  </a:lnTo>
                  <a:lnTo>
                    <a:pt x="18523" y="11042"/>
                  </a:lnTo>
                  <a:lnTo>
                    <a:pt x="18342" y="10921"/>
                  </a:lnTo>
                  <a:lnTo>
                    <a:pt x="18101" y="10800"/>
                  </a:lnTo>
                  <a:lnTo>
                    <a:pt x="17920" y="10740"/>
                  </a:lnTo>
                  <a:close/>
                  <a:moveTo>
                    <a:pt x="23230" y="10740"/>
                  </a:moveTo>
                  <a:lnTo>
                    <a:pt x="23049" y="10800"/>
                  </a:lnTo>
                  <a:lnTo>
                    <a:pt x="22807" y="10921"/>
                  </a:lnTo>
                  <a:lnTo>
                    <a:pt x="22626" y="11042"/>
                  </a:lnTo>
                  <a:lnTo>
                    <a:pt x="22506" y="11223"/>
                  </a:lnTo>
                  <a:lnTo>
                    <a:pt x="22385" y="11464"/>
                  </a:lnTo>
                  <a:lnTo>
                    <a:pt x="22325" y="11645"/>
                  </a:lnTo>
                  <a:lnTo>
                    <a:pt x="22325" y="11886"/>
                  </a:lnTo>
                  <a:lnTo>
                    <a:pt x="22325" y="12128"/>
                  </a:lnTo>
                  <a:lnTo>
                    <a:pt x="22385" y="12309"/>
                  </a:lnTo>
                  <a:lnTo>
                    <a:pt x="22506" y="12550"/>
                  </a:lnTo>
                  <a:lnTo>
                    <a:pt x="22626" y="12731"/>
                  </a:lnTo>
                  <a:lnTo>
                    <a:pt x="22807" y="12852"/>
                  </a:lnTo>
                  <a:lnTo>
                    <a:pt x="23049" y="12972"/>
                  </a:lnTo>
                  <a:lnTo>
                    <a:pt x="23230" y="13033"/>
                  </a:lnTo>
                  <a:lnTo>
                    <a:pt x="23712" y="13033"/>
                  </a:lnTo>
                  <a:lnTo>
                    <a:pt x="23893" y="12972"/>
                  </a:lnTo>
                  <a:lnTo>
                    <a:pt x="24135" y="12852"/>
                  </a:lnTo>
                  <a:lnTo>
                    <a:pt x="24316" y="12731"/>
                  </a:lnTo>
                  <a:lnTo>
                    <a:pt x="24436" y="12550"/>
                  </a:lnTo>
                  <a:lnTo>
                    <a:pt x="24557" y="12309"/>
                  </a:lnTo>
                  <a:lnTo>
                    <a:pt x="24617" y="12128"/>
                  </a:lnTo>
                  <a:lnTo>
                    <a:pt x="24617" y="11886"/>
                  </a:lnTo>
                  <a:lnTo>
                    <a:pt x="24617" y="11645"/>
                  </a:lnTo>
                  <a:lnTo>
                    <a:pt x="24557" y="11464"/>
                  </a:lnTo>
                  <a:lnTo>
                    <a:pt x="24436" y="11223"/>
                  </a:lnTo>
                  <a:lnTo>
                    <a:pt x="24316" y="11042"/>
                  </a:lnTo>
                  <a:lnTo>
                    <a:pt x="24135" y="10921"/>
                  </a:lnTo>
                  <a:lnTo>
                    <a:pt x="23893" y="10800"/>
                  </a:lnTo>
                  <a:lnTo>
                    <a:pt x="23712" y="10740"/>
                  </a:lnTo>
                  <a:close/>
                  <a:moveTo>
                    <a:pt x="29022" y="10740"/>
                  </a:moveTo>
                  <a:lnTo>
                    <a:pt x="28841" y="10800"/>
                  </a:lnTo>
                  <a:lnTo>
                    <a:pt x="28599" y="10921"/>
                  </a:lnTo>
                  <a:lnTo>
                    <a:pt x="28418" y="11042"/>
                  </a:lnTo>
                  <a:lnTo>
                    <a:pt x="28298" y="11223"/>
                  </a:lnTo>
                  <a:lnTo>
                    <a:pt x="28177" y="11464"/>
                  </a:lnTo>
                  <a:lnTo>
                    <a:pt x="28117" y="11645"/>
                  </a:lnTo>
                  <a:lnTo>
                    <a:pt x="28117" y="11886"/>
                  </a:lnTo>
                  <a:lnTo>
                    <a:pt x="28117" y="12128"/>
                  </a:lnTo>
                  <a:lnTo>
                    <a:pt x="28177" y="12309"/>
                  </a:lnTo>
                  <a:lnTo>
                    <a:pt x="28298" y="12550"/>
                  </a:lnTo>
                  <a:lnTo>
                    <a:pt x="28418" y="12731"/>
                  </a:lnTo>
                  <a:lnTo>
                    <a:pt x="28599" y="12852"/>
                  </a:lnTo>
                  <a:lnTo>
                    <a:pt x="28841" y="12972"/>
                  </a:lnTo>
                  <a:lnTo>
                    <a:pt x="29022" y="13033"/>
                  </a:lnTo>
                  <a:lnTo>
                    <a:pt x="29505" y="13033"/>
                  </a:lnTo>
                  <a:lnTo>
                    <a:pt x="29686" y="12972"/>
                  </a:lnTo>
                  <a:lnTo>
                    <a:pt x="29927" y="12852"/>
                  </a:lnTo>
                  <a:lnTo>
                    <a:pt x="30108" y="12731"/>
                  </a:lnTo>
                  <a:lnTo>
                    <a:pt x="30229" y="12550"/>
                  </a:lnTo>
                  <a:lnTo>
                    <a:pt x="30349" y="12309"/>
                  </a:lnTo>
                  <a:lnTo>
                    <a:pt x="30410" y="12128"/>
                  </a:lnTo>
                  <a:lnTo>
                    <a:pt x="30410" y="11886"/>
                  </a:lnTo>
                  <a:lnTo>
                    <a:pt x="30410" y="11645"/>
                  </a:lnTo>
                  <a:lnTo>
                    <a:pt x="30349" y="11464"/>
                  </a:lnTo>
                  <a:lnTo>
                    <a:pt x="30229" y="11223"/>
                  </a:lnTo>
                  <a:lnTo>
                    <a:pt x="30108" y="11042"/>
                  </a:lnTo>
                  <a:lnTo>
                    <a:pt x="29927" y="10921"/>
                  </a:lnTo>
                  <a:lnTo>
                    <a:pt x="29686" y="10800"/>
                  </a:lnTo>
                  <a:lnTo>
                    <a:pt x="29505" y="10740"/>
                  </a:lnTo>
                  <a:close/>
                  <a:moveTo>
                    <a:pt x="34814" y="10740"/>
                  </a:moveTo>
                  <a:lnTo>
                    <a:pt x="34633" y="10800"/>
                  </a:lnTo>
                  <a:lnTo>
                    <a:pt x="34392" y="10921"/>
                  </a:lnTo>
                  <a:lnTo>
                    <a:pt x="34211" y="11042"/>
                  </a:lnTo>
                  <a:lnTo>
                    <a:pt x="34090" y="11223"/>
                  </a:lnTo>
                  <a:lnTo>
                    <a:pt x="33969" y="11464"/>
                  </a:lnTo>
                  <a:lnTo>
                    <a:pt x="33909" y="11645"/>
                  </a:lnTo>
                  <a:lnTo>
                    <a:pt x="33909" y="11886"/>
                  </a:lnTo>
                  <a:lnTo>
                    <a:pt x="33909" y="12128"/>
                  </a:lnTo>
                  <a:lnTo>
                    <a:pt x="33969" y="12309"/>
                  </a:lnTo>
                  <a:lnTo>
                    <a:pt x="34090" y="12550"/>
                  </a:lnTo>
                  <a:lnTo>
                    <a:pt x="34211" y="12731"/>
                  </a:lnTo>
                  <a:lnTo>
                    <a:pt x="34392" y="12852"/>
                  </a:lnTo>
                  <a:lnTo>
                    <a:pt x="34633" y="12972"/>
                  </a:lnTo>
                  <a:lnTo>
                    <a:pt x="34814" y="13033"/>
                  </a:lnTo>
                  <a:lnTo>
                    <a:pt x="35297" y="13033"/>
                  </a:lnTo>
                  <a:lnTo>
                    <a:pt x="35478" y="12972"/>
                  </a:lnTo>
                  <a:lnTo>
                    <a:pt x="35719" y="12852"/>
                  </a:lnTo>
                  <a:lnTo>
                    <a:pt x="35900" y="12731"/>
                  </a:lnTo>
                  <a:lnTo>
                    <a:pt x="36021" y="12550"/>
                  </a:lnTo>
                  <a:lnTo>
                    <a:pt x="36141" y="12309"/>
                  </a:lnTo>
                  <a:lnTo>
                    <a:pt x="36202" y="12128"/>
                  </a:lnTo>
                  <a:lnTo>
                    <a:pt x="36202" y="11886"/>
                  </a:lnTo>
                  <a:lnTo>
                    <a:pt x="36202" y="11645"/>
                  </a:lnTo>
                  <a:lnTo>
                    <a:pt x="36141" y="11464"/>
                  </a:lnTo>
                  <a:lnTo>
                    <a:pt x="36021" y="11223"/>
                  </a:lnTo>
                  <a:lnTo>
                    <a:pt x="35900" y="11042"/>
                  </a:lnTo>
                  <a:lnTo>
                    <a:pt x="35719" y="10921"/>
                  </a:lnTo>
                  <a:lnTo>
                    <a:pt x="35478" y="10800"/>
                  </a:lnTo>
                  <a:lnTo>
                    <a:pt x="35297" y="10740"/>
                  </a:lnTo>
                  <a:close/>
                  <a:moveTo>
                    <a:pt x="40606" y="10740"/>
                  </a:moveTo>
                  <a:lnTo>
                    <a:pt x="40425" y="10800"/>
                  </a:lnTo>
                  <a:lnTo>
                    <a:pt x="40184" y="10921"/>
                  </a:lnTo>
                  <a:lnTo>
                    <a:pt x="40003" y="11042"/>
                  </a:lnTo>
                  <a:lnTo>
                    <a:pt x="39882" y="11223"/>
                  </a:lnTo>
                  <a:lnTo>
                    <a:pt x="39762" y="11464"/>
                  </a:lnTo>
                  <a:lnTo>
                    <a:pt x="39701" y="11645"/>
                  </a:lnTo>
                  <a:lnTo>
                    <a:pt x="39701" y="11886"/>
                  </a:lnTo>
                  <a:lnTo>
                    <a:pt x="39701" y="12128"/>
                  </a:lnTo>
                  <a:lnTo>
                    <a:pt x="39762" y="12309"/>
                  </a:lnTo>
                  <a:lnTo>
                    <a:pt x="39882" y="12550"/>
                  </a:lnTo>
                  <a:lnTo>
                    <a:pt x="40003" y="12731"/>
                  </a:lnTo>
                  <a:lnTo>
                    <a:pt x="40184" y="12852"/>
                  </a:lnTo>
                  <a:lnTo>
                    <a:pt x="40425" y="12972"/>
                  </a:lnTo>
                  <a:lnTo>
                    <a:pt x="40606" y="13033"/>
                  </a:lnTo>
                  <a:lnTo>
                    <a:pt x="41089" y="13033"/>
                  </a:lnTo>
                  <a:lnTo>
                    <a:pt x="41270" y="12972"/>
                  </a:lnTo>
                  <a:lnTo>
                    <a:pt x="41511" y="12852"/>
                  </a:lnTo>
                  <a:lnTo>
                    <a:pt x="41692" y="12731"/>
                  </a:lnTo>
                  <a:lnTo>
                    <a:pt x="41813" y="12550"/>
                  </a:lnTo>
                  <a:lnTo>
                    <a:pt x="41934" y="12309"/>
                  </a:lnTo>
                  <a:lnTo>
                    <a:pt x="41994" y="12128"/>
                  </a:lnTo>
                  <a:lnTo>
                    <a:pt x="41994" y="11886"/>
                  </a:lnTo>
                  <a:lnTo>
                    <a:pt x="41994" y="11645"/>
                  </a:lnTo>
                  <a:lnTo>
                    <a:pt x="41934" y="11464"/>
                  </a:lnTo>
                  <a:lnTo>
                    <a:pt x="41813" y="11223"/>
                  </a:lnTo>
                  <a:lnTo>
                    <a:pt x="41692" y="11042"/>
                  </a:lnTo>
                  <a:lnTo>
                    <a:pt x="41511" y="10921"/>
                  </a:lnTo>
                  <a:lnTo>
                    <a:pt x="41270" y="10800"/>
                  </a:lnTo>
                  <a:lnTo>
                    <a:pt x="41089" y="10740"/>
                  </a:lnTo>
                  <a:close/>
                  <a:moveTo>
                    <a:pt x="46399" y="10740"/>
                  </a:moveTo>
                  <a:lnTo>
                    <a:pt x="46218" y="10800"/>
                  </a:lnTo>
                  <a:lnTo>
                    <a:pt x="45976" y="10921"/>
                  </a:lnTo>
                  <a:lnTo>
                    <a:pt x="45795" y="11042"/>
                  </a:lnTo>
                  <a:lnTo>
                    <a:pt x="45674" y="11223"/>
                  </a:lnTo>
                  <a:lnTo>
                    <a:pt x="45554" y="11464"/>
                  </a:lnTo>
                  <a:lnTo>
                    <a:pt x="45493" y="11645"/>
                  </a:lnTo>
                  <a:lnTo>
                    <a:pt x="45493" y="11886"/>
                  </a:lnTo>
                  <a:lnTo>
                    <a:pt x="45493" y="12128"/>
                  </a:lnTo>
                  <a:lnTo>
                    <a:pt x="45554" y="12309"/>
                  </a:lnTo>
                  <a:lnTo>
                    <a:pt x="45674" y="12550"/>
                  </a:lnTo>
                  <a:lnTo>
                    <a:pt x="45795" y="12731"/>
                  </a:lnTo>
                  <a:lnTo>
                    <a:pt x="45976" y="12852"/>
                  </a:lnTo>
                  <a:lnTo>
                    <a:pt x="46218" y="12972"/>
                  </a:lnTo>
                  <a:lnTo>
                    <a:pt x="46399" y="13033"/>
                  </a:lnTo>
                  <a:lnTo>
                    <a:pt x="46881" y="13033"/>
                  </a:lnTo>
                  <a:lnTo>
                    <a:pt x="47062" y="12972"/>
                  </a:lnTo>
                  <a:lnTo>
                    <a:pt x="47304" y="12852"/>
                  </a:lnTo>
                  <a:lnTo>
                    <a:pt x="47485" y="12731"/>
                  </a:lnTo>
                  <a:lnTo>
                    <a:pt x="47605" y="12550"/>
                  </a:lnTo>
                  <a:lnTo>
                    <a:pt x="47726" y="12309"/>
                  </a:lnTo>
                  <a:lnTo>
                    <a:pt x="47786" y="12128"/>
                  </a:lnTo>
                  <a:lnTo>
                    <a:pt x="47786" y="11886"/>
                  </a:lnTo>
                  <a:lnTo>
                    <a:pt x="47786" y="11645"/>
                  </a:lnTo>
                  <a:lnTo>
                    <a:pt x="47726" y="11464"/>
                  </a:lnTo>
                  <a:lnTo>
                    <a:pt x="47605" y="11223"/>
                  </a:lnTo>
                  <a:lnTo>
                    <a:pt x="47485" y="11042"/>
                  </a:lnTo>
                  <a:lnTo>
                    <a:pt x="47304" y="10921"/>
                  </a:lnTo>
                  <a:lnTo>
                    <a:pt x="47062" y="10800"/>
                  </a:lnTo>
                  <a:lnTo>
                    <a:pt x="46881" y="10740"/>
                  </a:lnTo>
                  <a:close/>
                  <a:moveTo>
                    <a:pt x="52191" y="10740"/>
                  </a:moveTo>
                  <a:lnTo>
                    <a:pt x="52010" y="10800"/>
                  </a:lnTo>
                  <a:lnTo>
                    <a:pt x="51768" y="10921"/>
                  </a:lnTo>
                  <a:lnTo>
                    <a:pt x="51587" y="11042"/>
                  </a:lnTo>
                  <a:lnTo>
                    <a:pt x="51467" y="11223"/>
                  </a:lnTo>
                  <a:lnTo>
                    <a:pt x="51346" y="11464"/>
                  </a:lnTo>
                  <a:lnTo>
                    <a:pt x="51286" y="11645"/>
                  </a:lnTo>
                  <a:lnTo>
                    <a:pt x="51286" y="11886"/>
                  </a:lnTo>
                  <a:lnTo>
                    <a:pt x="51286" y="12128"/>
                  </a:lnTo>
                  <a:lnTo>
                    <a:pt x="51346" y="12309"/>
                  </a:lnTo>
                  <a:lnTo>
                    <a:pt x="51467" y="12550"/>
                  </a:lnTo>
                  <a:lnTo>
                    <a:pt x="51587" y="12731"/>
                  </a:lnTo>
                  <a:lnTo>
                    <a:pt x="51768" y="12852"/>
                  </a:lnTo>
                  <a:lnTo>
                    <a:pt x="52010" y="12972"/>
                  </a:lnTo>
                  <a:lnTo>
                    <a:pt x="52191" y="13033"/>
                  </a:lnTo>
                  <a:lnTo>
                    <a:pt x="52673" y="13033"/>
                  </a:lnTo>
                  <a:lnTo>
                    <a:pt x="52854" y="12972"/>
                  </a:lnTo>
                  <a:lnTo>
                    <a:pt x="53096" y="12852"/>
                  </a:lnTo>
                  <a:lnTo>
                    <a:pt x="53277" y="12731"/>
                  </a:lnTo>
                  <a:lnTo>
                    <a:pt x="53397" y="12550"/>
                  </a:lnTo>
                  <a:lnTo>
                    <a:pt x="53518" y="12309"/>
                  </a:lnTo>
                  <a:lnTo>
                    <a:pt x="53578" y="12128"/>
                  </a:lnTo>
                  <a:lnTo>
                    <a:pt x="53578" y="11886"/>
                  </a:lnTo>
                  <a:lnTo>
                    <a:pt x="53578" y="11645"/>
                  </a:lnTo>
                  <a:lnTo>
                    <a:pt x="53518" y="11464"/>
                  </a:lnTo>
                  <a:lnTo>
                    <a:pt x="53397" y="11223"/>
                  </a:lnTo>
                  <a:lnTo>
                    <a:pt x="53277" y="11042"/>
                  </a:lnTo>
                  <a:lnTo>
                    <a:pt x="53096" y="10921"/>
                  </a:lnTo>
                  <a:lnTo>
                    <a:pt x="52854" y="10800"/>
                  </a:lnTo>
                  <a:lnTo>
                    <a:pt x="52673" y="10740"/>
                  </a:lnTo>
                  <a:close/>
                  <a:moveTo>
                    <a:pt x="57983" y="10740"/>
                  </a:moveTo>
                  <a:lnTo>
                    <a:pt x="57802" y="10800"/>
                  </a:lnTo>
                  <a:lnTo>
                    <a:pt x="57561" y="10921"/>
                  </a:lnTo>
                  <a:lnTo>
                    <a:pt x="57380" y="11042"/>
                  </a:lnTo>
                  <a:lnTo>
                    <a:pt x="57259" y="11223"/>
                  </a:lnTo>
                  <a:lnTo>
                    <a:pt x="57138" y="11464"/>
                  </a:lnTo>
                  <a:lnTo>
                    <a:pt x="57078" y="11645"/>
                  </a:lnTo>
                  <a:lnTo>
                    <a:pt x="57078" y="11886"/>
                  </a:lnTo>
                  <a:lnTo>
                    <a:pt x="57078" y="12128"/>
                  </a:lnTo>
                  <a:lnTo>
                    <a:pt x="57138" y="12309"/>
                  </a:lnTo>
                  <a:lnTo>
                    <a:pt x="57259" y="12550"/>
                  </a:lnTo>
                  <a:lnTo>
                    <a:pt x="57380" y="12731"/>
                  </a:lnTo>
                  <a:lnTo>
                    <a:pt x="57561" y="12852"/>
                  </a:lnTo>
                  <a:lnTo>
                    <a:pt x="57802" y="12972"/>
                  </a:lnTo>
                  <a:lnTo>
                    <a:pt x="57983" y="13033"/>
                  </a:lnTo>
                  <a:lnTo>
                    <a:pt x="58466" y="13033"/>
                  </a:lnTo>
                  <a:lnTo>
                    <a:pt x="58647" y="12972"/>
                  </a:lnTo>
                  <a:lnTo>
                    <a:pt x="58888" y="12852"/>
                  </a:lnTo>
                  <a:lnTo>
                    <a:pt x="59069" y="12731"/>
                  </a:lnTo>
                  <a:lnTo>
                    <a:pt x="59190" y="12550"/>
                  </a:lnTo>
                  <a:lnTo>
                    <a:pt x="59310" y="12309"/>
                  </a:lnTo>
                  <a:lnTo>
                    <a:pt x="59371" y="12128"/>
                  </a:lnTo>
                  <a:lnTo>
                    <a:pt x="59371" y="11886"/>
                  </a:lnTo>
                  <a:lnTo>
                    <a:pt x="59371" y="11645"/>
                  </a:lnTo>
                  <a:lnTo>
                    <a:pt x="59310" y="11464"/>
                  </a:lnTo>
                  <a:lnTo>
                    <a:pt x="59190" y="11223"/>
                  </a:lnTo>
                  <a:lnTo>
                    <a:pt x="59069" y="11042"/>
                  </a:lnTo>
                  <a:lnTo>
                    <a:pt x="58888" y="10921"/>
                  </a:lnTo>
                  <a:lnTo>
                    <a:pt x="58647" y="10800"/>
                  </a:lnTo>
                  <a:lnTo>
                    <a:pt x="58466" y="10740"/>
                  </a:lnTo>
                  <a:close/>
                  <a:moveTo>
                    <a:pt x="63775" y="10740"/>
                  </a:moveTo>
                  <a:lnTo>
                    <a:pt x="63594" y="10800"/>
                  </a:lnTo>
                  <a:lnTo>
                    <a:pt x="63353" y="10921"/>
                  </a:lnTo>
                  <a:lnTo>
                    <a:pt x="63172" y="11042"/>
                  </a:lnTo>
                  <a:lnTo>
                    <a:pt x="63051" y="11223"/>
                  </a:lnTo>
                  <a:lnTo>
                    <a:pt x="62931" y="11464"/>
                  </a:lnTo>
                  <a:lnTo>
                    <a:pt x="62870" y="11645"/>
                  </a:lnTo>
                  <a:lnTo>
                    <a:pt x="62870" y="11886"/>
                  </a:lnTo>
                  <a:lnTo>
                    <a:pt x="62870" y="12128"/>
                  </a:lnTo>
                  <a:lnTo>
                    <a:pt x="62931" y="12309"/>
                  </a:lnTo>
                  <a:lnTo>
                    <a:pt x="63051" y="12550"/>
                  </a:lnTo>
                  <a:lnTo>
                    <a:pt x="63172" y="12731"/>
                  </a:lnTo>
                  <a:lnTo>
                    <a:pt x="63353" y="12852"/>
                  </a:lnTo>
                  <a:lnTo>
                    <a:pt x="63594" y="12972"/>
                  </a:lnTo>
                  <a:lnTo>
                    <a:pt x="63775" y="13033"/>
                  </a:lnTo>
                  <a:lnTo>
                    <a:pt x="64258" y="13033"/>
                  </a:lnTo>
                  <a:lnTo>
                    <a:pt x="64439" y="12972"/>
                  </a:lnTo>
                  <a:lnTo>
                    <a:pt x="64680" y="12852"/>
                  </a:lnTo>
                  <a:lnTo>
                    <a:pt x="64861" y="12731"/>
                  </a:lnTo>
                  <a:lnTo>
                    <a:pt x="64982" y="12550"/>
                  </a:lnTo>
                  <a:lnTo>
                    <a:pt x="65103" y="12309"/>
                  </a:lnTo>
                  <a:lnTo>
                    <a:pt x="65163" y="12128"/>
                  </a:lnTo>
                  <a:lnTo>
                    <a:pt x="65163" y="11886"/>
                  </a:lnTo>
                  <a:lnTo>
                    <a:pt x="65163" y="11705"/>
                  </a:lnTo>
                  <a:lnTo>
                    <a:pt x="65103" y="11464"/>
                  </a:lnTo>
                  <a:lnTo>
                    <a:pt x="64922" y="11162"/>
                  </a:lnTo>
                  <a:lnTo>
                    <a:pt x="64741" y="10981"/>
                  </a:lnTo>
                  <a:lnTo>
                    <a:pt x="64439" y="10800"/>
                  </a:lnTo>
                  <a:lnTo>
                    <a:pt x="64198" y="10740"/>
                  </a:lnTo>
                  <a:close/>
                  <a:moveTo>
                    <a:pt x="8689" y="13636"/>
                  </a:moveTo>
                  <a:lnTo>
                    <a:pt x="7844" y="14783"/>
                  </a:lnTo>
                  <a:lnTo>
                    <a:pt x="7844" y="15024"/>
                  </a:lnTo>
                  <a:lnTo>
                    <a:pt x="7904" y="15205"/>
                  </a:lnTo>
                  <a:lnTo>
                    <a:pt x="8025" y="15446"/>
                  </a:lnTo>
                  <a:lnTo>
                    <a:pt x="8146" y="15627"/>
                  </a:lnTo>
                  <a:lnTo>
                    <a:pt x="8327" y="15748"/>
                  </a:lnTo>
                  <a:lnTo>
                    <a:pt x="8568" y="15869"/>
                  </a:lnTo>
                  <a:lnTo>
                    <a:pt x="8749" y="15929"/>
                  </a:lnTo>
                  <a:lnTo>
                    <a:pt x="9232" y="15929"/>
                  </a:lnTo>
                  <a:lnTo>
                    <a:pt x="9413" y="15869"/>
                  </a:lnTo>
                  <a:lnTo>
                    <a:pt x="9654" y="15748"/>
                  </a:lnTo>
                  <a:lnTo>
                    <a:pt x="9835" y="15627"/>
                  </a:lnTo>
                  <a:lnTo>
                    <a:pt x="9956" y="15446"/>
                  </a:lnTo>
                  <a:lnTo>
                    <a:pt x="10076" y="15205"/>
                  </a:lnTo>
                  <a:lnTo>
                    <a:pt x="10137" y="15024"/>
                  </a:lnTo>
                  <a:lnTo>
                    <a:pt x="10137" y="14783"/>
                  </a:lnTo>
                  <a:lnTo>
                    <a:pt x="10076" y="14420"/>
                  </a:lnTo>
                  <a:lnTo>
                    <a:pt x="9956" y="14119"/>
                  </a:lnTo>
                  <a:lnTo>
                    <a:pt x="9775" y="13938"/>
                  </a:lnTo>
                  <a:lnTo>
                    <a:pt x="9533" y="13757"/>
                  </a:lnTo>
                  <a:lnTo>
                    <a:pt x="9292" y="13636"/>
                  </a:lnTo>
                  <a:close/>
                  <a:moveTo>
                    <a:pt x="14481" y="13636"/>
                  </a:moveTo>
                  <a:lnTo>
                    <a:pt x="14240" y="13757"/>
                  </a:lnTo>
                  <a:lnTo>
                    <a:pt x="13998" y="13938"/>
                  </a:lnTo>
                  <a:lnTo>
                    <a:pt x="13817" y="14119"/>
                  </a:lnTo>
                  <a:lnTo>
                    <a:pt x="13697" y="14420"/>
                  </a:lnTo>
                  <a:lnTo>
                    <a:pt x="13636" y="14783"/>
                  </a:lnTo>
                  <a:lnTo>
                    <a:pt x="13636" y="15024"/>
                  </a:lnTo>
                  <a:lnTo>
                    <a:pt x="13697" y="15205"/>
                  </a:lnTo>
                  <a:lnTo>
                    <a:pt x="13817" y="15446"/>
                  </a:lnTo>
                  <a:lnTo>
                    <a:pt x="13938" y="15627"/>
                  </a:lnTo>
                  <a:lnTo>
                    <a:pt x="14119" y="15748"/>
                  </a:lnTo>
                  <a:lnTo>
                    <a:pt x="14360" y="15869"/>
                  </a:lnTo>
                  <a:lnTo>
                    <a:pt x="14541" y="15929"/>
                  </a:lnTo>
                  <a:lnTo>
                    <a:pt x="15024" y="15929"/>
                  </a:lnTo>
                  <a:lnTo>
                    <a:pt x="15205" y="15869"/>
                  </a:lnTo>
                  <a:lnTo>
                    <a:pt x="15446" y="15748"/>
                  </a:lnTo>
                  <a:lnTo>
                    <a:pt x="15627" y="15627"/>
                  </a:lnTo>
                  <a:lnTo>
                    <a:pt x="15748" y="15446"/>
                  </a:lnTo>
                  <a:lnTo>
                    <a:pt x="15869" y="15205"/>
                  </a:lnTo>
                  <a:lnTo>
                    <a:pt x="15929" y="15024"/>
                  </a:lnTo>
                  <a:lnTo>
                    <a:pt x="15929" y="14783"/>
                  </a:lnTo>
                  <a:lnTo>
                    <a:pt x="15869" y="14420"/>
                  </a:lnTo>
                  <a:lnTo>
                    <a:pt x="15748" y="14119"/>
                  </a:lnTo>
                  <a:lnTo>
                    <a:pt x="15567" y="13938"/>
                  </a:lnTo>
                  <a:lnTo>
                    <a:pt x="15326" y="13757"/>
                  </a:lnTo>
                  <a:lnTo>
                    <a:pt x="15084" y="13636"/>
                  </a:lnTo>
                  <a:close/>
                  <a:moveTo>
                    <a:pt x="20273" y="13636"/>
                  </a:moveTo>
                  <a:lnTo>
                    <a:pt x="20032" y="13757"/>
                  </a:lnTo>
                  <a:lnTo>
                    <a:pt x="19790" y="13938"/>
                  </a:lnTo>
                  <a:lnTo>
                    <a:pt x="19609" y="14119"/>
                  </a:lnTo>
                  <a:lnTo>
                    <a:pt x="19489" y="14420"/>
                  </a:lnTo>
                  <a:lnTo>
                    <a:pt x="19428" y="14783"/>
                  </a:lnTo>
                  <a:lnTo>
                    <a:pt x="19428" y="15024"/>
                  </a:lnTo>
                  <a:lnTo>
                    <a:pt x="19489" y="15205"/>
                  </a:lnTo>
                  <a:lnTo>
                    <a:pt x="19609" y="15446"/>
                  </a:lnTo>
                  <a:lnTo>
                    <a:pt x="19730" y="15627"/>
                  </a:lnTo>
                  <a:lnTo>
                    <a:pt x="19911" y="15748"/>
                  </a:lnTo>
                  <a:lnTo>
                    <a:pt x="20152" y="15869"/>
                  </a:lnTo>
                  <a:lnTo>
                    <a:pt x="20333" y="15929"/>
                  </a:lnTo>
                  <a:lnTo>
                    <a:pt x="20816" y="15929"/>
                  </a:lnTo>
                  <a:lnTo>
                    <a:pt x="20997" y="15869"/>
                  </a:lnTo>
                  <a:lnTo>
                    <a:pt x="21239" y="15748"/>
                  </a:lnTo>
                  <a:lnTo>
                    <a:pt x="21420" y="15627"/>
                  </a:lnTo>
                  <a:lnTo>
                    <a:pt x="21540" y="15446"/>
                  </a:lnTo>
                  <a:lnTo>
                    <a:pt x="21661" y="15205"/>
                  </a:lnTo>
                  <a:lnTo>
                    <a:pt x="21721" y="15024"/>
                  </a:lnTo>
                  <a:lnTo>
                    <a:pt x="21721" y="14783"/>
                  </a:lnTo>
                  <a:lnTo>
                    <a:pt x="21661" y="14420"/>
                  </a:lnTo>
                  <a:lnTo>
                    <a:pt x="21540" y="14119"/>
                  </a:lnTo>
                  <a:lnTo>
                    <a:pt x="21359" y="13938"/>
                  </a:lnTo>
                  <a:lnTo>
                    <a:pt x="21118" y="13757"/>
                  </a:lnTo>
                  <a:lnTo>
                    <a:pt x="20876" y="13636"/>
                  </a:lnTo>
                  <a:close/>
                  <a:moveTo>
                    <a:pt x="26065" y="13636"/>
                  </a:moveTo>
                  <a:lnTo>
                    <a:pt x="25824" y="13757"/>
                  </a:lnTo>
                  <a:lnTo>
                    <a:pt x="25583" y="13938"/>
                  </a:lnTo>
                  <a:lnTo>
                    <a:pt x="25402" y="14119"/>
                  </a:lnTo>
                  <a:lnTo>
                    <a:pt x="25281" y="14420"/>
                  </a:lnTo>
                  <a:lnTo>
                    <a:pt x="25221" y="14783"/>
                  </a:lnTo>
                  <a:lnTo>
                    <a:pt x="25221" y="15024"/>
                  </a:lnTo>
                  <a:lnTo>
                    <a:pt x="25281" y="15205"/>
                  </a:lnTo>
                  <a:lnTo>
                    <a:pt x="25402" y="15446"/>
                  </a:lnTo>
                  <a:lnTo>
                    <a:pt x="25522" y="15627"/>
                  </a:lnTo>
                  <a:lnTo>
                    <a:pt x="25703" y="15748"/>
                  </a:lnTo>
                  <a:lnTo>
                    <a:pt x="25945" y="15869"/>
                  </a:lnTo>
                  <a:lnTo>
                    <a:pt x="26126" y="15929"/>
                  </a:lnTo>
                  <a:lnTo>
                    <a:pt x="26608" y="15929"/>
                  </a:lnTo>
                  <a:lnTo>
                    <a:pt x="26789" y="15869"/>
                  </a:lnTo>
                  <a:lnTo>
                    <a:pt x="27031" y="15748"/>
                  </a:lnTo>
                  <a:lnTo>
                    <a:pt x="27212" y="15627"/>
                  </a:lnTo>
                  <a:lnTo>
                    <a:pt x="27332" y="15446"/>
                  </a:lnTo>
                  <a:lnTo>
                    <a:pt x="27453" y="15205"/>
                  </a:lnTo>
                  <a:lnTo>
                    <a:pt x="27513" y="15024"/>
                  </a:lnTo>
                  <a:lnTo>
                    <a:pt x="27513" y="14783"/>
                  </a:lnTo>
                  <a:lnTo>
                    <a:pt x="27453" y="14420"/>
                  </a:lnTo>
                  <a:lnTo>
                    <a:pt x="27332" y="14119"/>
                  </a:lnTo>
                  <a:lnTo>
                    <a:pt x="27151" y="13938"/>
                  </a:lnTo>
                  <a:lnTo>
                    <a:pt x="26910" y="13757"/>
                  </a:lnTo>
                  <a:lnTo>
                    <a:pt x="26669" y="13636"/>
                  </a:lnTo>
                  <a:close/>
                  <a:moveTo>
                    <a:pt x="31858" y="13636"/>
                  </a:moveTo>
                  <a:lnTo>
                    <a:pt x="31616" y="13757"/>
                  </a:lnTo>
                  <a:lnTo>
                    <a:pt x="31375" y="13938"/>
                  </a:lnTo>
                  <a:lnTo>
                    <a:pt x="31194" y="14119"/>
                  </a:lnTo>
                  <a:lnTo>
                    <a:pt x="31073" y="14420"/>
                  </a:lnTo>
                  <a:lnTo>
                    <a:pt x="31013" y="14783"/>
                  </a:lnTo>
                  <a:lnTo>
                    <a:pt x="31013" y="15024"/>
                  </a:lnTo>
                  <a:lnTo>
                    <a:pt x="31073" y="15205"/>
                  </a:lnTo>
                  <a:lnTo>
                    <a:pt x="31194" y="15446"/>
                  </a:lnTo>
                  <a:lnTo>
                    <a:pt x="31315" y="15627"/>
                  </a:lnTo>
                  <a:lnTo>
                    <a:pt x="31496" y="15748"/>
                  </a:lnTo>
                  <a:lnTo>
                    <a:pt x="31737" y="15869"/>
                  </a:lnTo>
                  <a:lnTo>
                    <a:pt x="31918" y="15929"/>
                  </a:lnTo>
                  <a:lnTo>
                    <a:pt x="32401" y="15929"/>
                  </a:lnTo>
                  <a:lnTo>
                    <a:pt x="32582" y="15869"/>
                  </a:lnTo>
                  <a:lnTo>
                    <a:pt x="32823" y="15748"/>
                  </a:lnTo>
                  <a:lnTo>
                    <a:pt x="33004" y="15627"/>
                  </a:lnTo>
                  <a:lnTo>
                    <a:pt x="33125" y="15446"/>
                  </a:lnTo>
                  <a:lnTo>
                    <a:pt x="33245" y="15205"/>
                  </a:lnTo>
                  <a:lnTo>
                    <a:pt x="33306" y="15024"/>
                  </a:lnTo>
                  <a:lnTo>
                    <a:pt x="33306" y="14783"/>
                  </a:lnTo>
                  <a:lnTo>
                    <a:pt x="33245" y="14420"/>
                  </a:lnTo>
                  <a:lnTo>
                    <a:pt x="33125" y="14119"/>
                  </a:lnTo>
                  <a:lnTo>
                    <a:pt x="32944" y="13938"/>
                  </a:lnTo>
                  <a:lnTo>
                    <a:pt x="32702" y="13757"/>
                  </a:lnTo>
                  <a:lnTo>
                    <a:pt x="32461" y="13636"/>
                  </a:lnTo>
                  <a:close/>
                  <a:moveTo>
                    <a:pt x="37650" y="13636"/>
                  </a:moveTo>
                  <a:lnTo>
                    <a:pt x="37408" y="13757"/>
                  </a:lnTo>
                  <a:lnTo>
                    <a:pt x="37167" y="13938"/>
                  </a:lnTo>
                  <a:lnTo>
                    <a:pt x="36986" y="14119"/>
                  </a:lnTo>
                  <a:lnTo>
                    <a:pt x="36865" y="14420"/>
                  </a:lnTo>
                  <a:lnTo>
                    <a:pt x="36805" y="14783"/>
                  </a:lnTo>
                  <a:lnTo>
                    <a:pt x="36805" y="15024"/>
                  </a:lnTo>
                  <a:lnTo>
                    <a:pt x="36865" y="15205"/>
                  </a:lnTo>
                  <a:lnTo>
                    <a:pt x="36986" y="15446"/>
                  </a:lnTo>
                  <a:lnTo>
                    <a:pt x="37107" y="15627"/>
                  </a:lnTo>
                  <a:lnTo>
                    <a:pt x="37288" y="15748"/>
                  </a:lnTo>
                  <a:lnTo>
                    <a:pt x="37529" y="15869"/>
                  </a:lnTo>
                  <a:lnTo>
                    <a:pt x="37710" y="15929"/>
                  </a:lnTo>
                  <a:lnTo>
                    <a:pt x="38193" y="15929"/>
                  </a:lnTo>
                  <a:lnTo>
                    <a:pt x="38374" y="15869"/>
                  </a:lnTo>
                  <a:lnTo>
                    <a:pt x="38615" y="15748"/>
                  </a:lnTo>
                  <a:lnTo>
                    <a:pt x="38796" y="15627"/>
                  </a:lnTo>
                  <a:lnTo>
                    <a:pt x="38917" y="15446"/>
                  </a:lnTo>
                  <a:lnTo>
                    <a:pt x="39038" y="15205"/>
                  </a:lnTo>
                  <a:lnTo>
                    <a:pt x="39098" y="15024"/>
                  </a:lnTo>
                  <a:lnTo>
                    <a:pt x="39098" y="14783"/>
                  </a:lnTo>
                  <a:lnTo>
                    <a:pt x="39038" y="14420"/>
                  </a:lnTo>
                  <a:lnTo>
                    <a:pt x="38917" y="14119"/>
                  </a:lnTo>
                  <a:lnTo>
                    <a:pt x="38736" y="13938"/>
                  </a:lnTo>
                  <a:lnTo>
                    <a:pt x="38495" y="13757"/>
                  </a:lnTo>
                  <a:lnTo>
                    <a:pt x="38253" y="13636"/>
                  </a:lnTo>
                  <a:close/>
                  <a:moveTo>
                    <a:pt x="43442" y="13636"/>
                  </a:moveTo>
                  <a:lnTo>
                    <a:pt x="43201" y="13757"/>
                  </a:lnTo>
                  <a:lnTo>
                    <a:pt x="42959" y="13938"/>
                  </a:lnTo>
                  <a:lnTo>
                    <a:pt x="42778" y="14119"/>
                  </a:lnTo>
                  <a:lnTo>
                    <a:pt x="42658" y="14420"/>
                  </a:lnTo>
                  <a:lnTo>
                    <a:pt x="42597" y="14783"/>
                  </a:lnTo>
                  <a:lnTo>
                    <a:pt x="42597" y="15024"/>
                  </a:lnTo>
                  <a:lnTo>
                    <a:pt x="42658" y="15205"/>
                  </a:lnTo>
                  <a:lnTo>
                    <a:pt x="42778" y="15446"/>
                  </a:lnTo>
                  <a:lnTo>
                    <a:pt x="42899" y="15627"/>
                  </a:lnTo>
                  <a:lnTo>
                    <a:pt x="43080" y="15748"/>
                  </a:lnTo>
                  <a:lnTo>
                    <a:pt x="43321" y="15869"/>
                  </a:lnTo>
                  <a:lnTo>
                    <a:pt x="43502" y="15929"/>
                  </a:lnTo>
                  <a:lnTo>
                    <a:pt x="43985" y="15929"/>
                  </a:lnTo>
                  <a:lnTo>
                    <a:pt x="44166" y="15869"/>
                  </a:lnTo>
                  <a:lnTo>
                    <a:pt x="44407" y="15748"/>
                  </a:lnTo>
                  <a:lnTo>
                    <a:pt x="44588" y="15627"/>
                  </a:lnTo>
                  <a:lnTo>
                    <a:pt x="44709" y="15446"/>
                  </a:lnTo>
                  <a:lnTo>
                    <a:pt x="44830" y="15205"/>
                  </a:lnTo>
                  <a:lnTo>
                    <a:pt x="44890" y="15024"/>
                  </a:lnTo>
                  <a:lnTo>
                    <a:pt x="44890" y="14783"/>
                  </a:lnTo>
                  <a:lnTo>
                    <a:pt x="44830" y="14420"/>
                  </a:lnTo>
                  <a:lnTo>
                    <a:pt x="44709" y="14119"/>
                  </a:lnTo>
                  <a:lnTo>
                    <a:pt x="44528" y="13938"/>
                  </a:lnTo>
                  <a:lnTo>
                    <a:pt x="44287" y="13757"/>
                  </a:lnTo>
                  <a:lnTo>
                    <a:pt x="44045" y="13636"/>
                  </a:lnTo>
                  <a:close/>
                  <a:moveTo>
                    <a:pt x="49234" y="13636"/>
                  </a:moveTo>
                  <a:lnTo>
                    <a:pt x="48993" y="13757"/>
                  </a:lnTo>
                  <a:lnTo>
                    <a:pt x="48752" y="13938"/>
                  </a:lnTo>
                  <a:lnTo>
                    <a:pt x="48571" y="14119"/>
                  </a:lnTo>
                  <a:lnTo>
                    <a:pt x="48450" y="14420"/>
                  </a:lnTo>
                  <a:lnTo>
                    <a:pt x="48390" y="14783"/>
                  </a:lnTo>
                  <a:lnTo>
                    <a:pt x="48390" y="15024"/>
                  </a:lnTo>
                  <a:lnTo>
                    <a:pt x="48450" y="15205"/>
                  </a:lnTo>
                  <a:lnTo>
                    <a:pt x="48571" y="15446"/>
                  </a:lnTo>
                  <a:lnTo>
                    <a:pt x="48691" y="15627"/>
                  </a:lnTo>
                  <a:lnTo>
                    <a:pt x="48872" y="15748"/>
                  </a:lnTo>
                  <a:lnTo>
                    <a:pt x="49114" y="15869"/>
                  </a:lnTo>
                  <a:lnTo>
                    <a:pt x="49295" y="15929"/>
                  </a:lnTo>
                  <a:lnTo>
                    <a:pt x="49777" y="15929"/>
                  </a:lnTo>
                  <a:lnTo>
                    <a:pt x="49958" y="15869"/>
                  </a:lnTo>
                  <a:lnTo>
                    <a:pt x="50200" y="15748"/>
                  </a:lnTo>
                  <a:lnTo>
                    <a:pt x="50381" y="15627"/>
                  </a:lnTo>
                  <a:lnTo>
                    <a:pt x="50501" y="15446"/>
                  </a:lnTo>
                  <a:lnTo>
                    <a:pt x="50622" y="15205"/>
                  </a:lnTo>
                  <a:lnTo>
                    <a:pt x="50682" y="15024"/>
                  </a:lnTo>
                  <a:lnTo>
                    <a:pt x="50682" y="14783"/>
                  </a:lnTo>
                  <a:lnTo>
                    <a:pt x="50622" y="14420"/>
                  </a:lnTo>
                  <a:lnTo>
                    <a:pt x="50501" y="14119"/>
                  </a:lnTo>
                  <a:lnTo>
                    <a:pt x="50320" y="13938"/>
                  </a:lnTo>
                  <a:lnTo>
                    <a:pt x="50079" y="13757"/>
                  </a:lnTo>
                  <a:lnTo>
                    <a:pt x="49838" y="13636"/>
                  </a:lnTo>
                  <a:close/>
                  <a:moveTo>
                    <a:pt x="55027" y="13636"/>
                  </a:moveTo>
                  <a:lnTo>
                    <a:pt x="54785" y="13757"/>
                  </a:lnTo>
                  <a:lnTo>
                    <a:pt x="54544" y="13938"/>
                  </a:lnTo>
                  <a:lnTo>
                    <a:pt x="54363" y="14119"/>
                  </a:lnTo>
                  <a:lnTo>
                    <a:pt x="54242" y="14420"/>
                  </a:lnTo>
                  <a:lnTo>
                    <a:pt x="54182" y="14783"/>
                  </a:lnTo>
                  <a:lnTo>
                    <a:pt x="54182" y="15024"/>
                  </a:lnTo>
                  <a:lnTo>
                    <a:pt x="54242" y="15205"/>
                  </a:lnTo>
                  <a:lnTo>
                    <a:pt x="54363" y="15446"/>
                  </a:lnTo>
                  <a:lnTo>
                    <a:pt x="54483" y="15627"/>
                  </a:lnTo>
                  <a:lnTo>
                    <a:pt x="54665" y="15748"/>
                  </a:lnTo>
                  <a:lnTo>
                    <a:pt x="54906" y="15869"/>
                  </a:lnTo>
                  <a:lnTo>
                    <a:pt x="55087" y="15929"/>
                  </a:lnTo>
                  <a:lnTo>
                    <a:pt x="55570" y="15929"/>
                  </a:lnTo>
                  <a:lnTo>
                    <a:pt x="55751" y="15869"/>
                  </a:lnTo>
                  <a:lnTo>
                    <a:pt x="55992" y="15748"/>
                  </a:lnTo>
                  <a:lnTo>
                    <a:pt x="56173" y="15627"/>
                  </a:lnTo>
                  <a:lnTo>
                    <a:pt x="56294" y="15446"/>
                  </a:lnTo>
                  <a:lnTo>
                    <a:pt x="56414" y="15205"/>
                  </a:lnTo>
                  <a:lnTo>
                    <a:pt x="56475" y="15024"/>
                  </a:lnTo>
                  <a:lnTo>
                    <a:pt x="56475" y="14783"/>
                  </a:lnTo>
                  <a:lnTo>
                    <a:pt x="56414" y="14420"/>
                  </a:lnTo>
                  <a:lnTo>
                    <a:pt x="56294" y="14119"/>
                  </a:lnTo>
                  <a:lnTo>
                    <a:pt x="56113" y="13938"/>
                  </a:lnTo>
                  <a:lnTo>
                    <a:pt x="55871" y="13757"/>
                  </a:lnTo>
                  <a:lnTo>
                    <a:pt x="55630" y="13636"/>
                  </a:lnTo>
                  <a:close/>
                  <a:moveTo>
                    <a:pt x="60819" y="13636"/>
                  </a:moveTo>
                  <a:lnTo>
                    <a:pt x="60577" y="13757"/>
                  </a:lnTo>
                  <a:lnTo>
                    <a:pt x="60336" y="13938"/>
                  </a:lnTo>
                  <a:lnTo>
                    <a:pt x="60155" y="14119"/>
                  </a:lnTo>
                  <a:lnTo>
                    <a:pt x="60034" y="14420"/>
                  </a:lnTo>
                  <a:lnTo>
                    <a:pt x="59974" y="14783"/>
                  </a:lnTo>
                  <a:lnTo>
                    <a:pt x="59974" y="15024"/>
                  </a:lnTo>
                  <a:lnTo>
                    <a:pt x="60034" y="15205"/>
                  </a:lnTo>
                  <a:lnTo>
                    <a:pt x="60155" y="15446"/>
                  </a:lnTo>
                  <a:lnTo>
                    <a:pt x="60276" y="15627"/>
                  </a:lnTo>
                  <a:lnTo>
                    <a:pt x="60457" y="15748"/>
                  </a:lnTo>
                  <a:lnTo>
                    <a:pt x="60698" y="15869"/>
                  </a:lnTo>
                  <a:lnTo>
                    <a:pt x="60879" y="15929"/>
                  </a:lnTo>
                  <a:lnTo>
                    <a:pt x="61362" y="15929"/>
                  </a:lnTo>
                  <a:lnTo>
                    <a:pt x="61543" y="15869"/>
                  </a:lnTo>
                  <a:lnTo>
                    <a:pt x="61784" y="15748"/>
                  </a:lnTo>
                  <a:lnTo>
                    <a:pt x="61965" y="15627"/>
                  </a:lnTo>
                  <a:lnTo>
                    <a:pt x="62086" y="15446"/>
                  </a:lnTo>
                  <a:lnTo>
                    <a:pt x="62206" y="15205"/>
                  </a:lnTo>
                  <a:lnTo>
                    <a:pt x="62267" y="15024"/>
                  </a:lnTo>
                  <a:lnTo>
                    <a:pt x="62267" y="14783"/>
                  </a:lnTo>
                  <a:lnTo>
                    <a:pt x="62206" y="14420"/>
                  </a:lnTo>
                  <a:lnTo>
                    <a:pt x="62086" y="14119"/>
                  </a:lnTo>
                  <a:lnTo>
                    <a:pt x="61905" y="13938"/>
                  </a:lnTo>
                  <a:lnTo>
                    <a:pt x="61663" y="13757"/>
                  </a:lnTo>
                  <a:lnTo>
                    <a:pt x="61422" y="13636"/>
                  </a:lnTo>
                  <a:close/>
                  <a:moveTo>
                    <a:pt x="66611" y="13636"/>
                  </a:moveTo>
                  <a:lnTo>
                    <a:pt x="66370" y="13757"/>
                  </a:lnTo>
                  <a:lnTo>
                    <a:pt x="66128" y="13938"/>
                  </a:lnTo>
                  <a:lnTo>
                    <a:pt x="65947" y="14119"/>
                  </a:lnTo>
                  <a:lnTo>
                    <a:pt x="65827" y="14420"/>
                  </a:lnTo>
                  <a:lnTo>
                    <a:pt x="65766" y="14783"/>
                  </a:lnTo>
                  <a:lnTo>
                    <a:pt x="65766" y="15024"/>
                  </a:lnTo>
                  <a:lnTo>
                    <a:pt x="65827" y="15205"/>
                  </a:lnTo>
                  <a:lnTo>
                    <a:pt x="65947" y="15446"/>
                  </a:lnTo>
                  <a:lnTo>
                    <a:pt x="66068" y="15627"/>
                  </a:lnTo>
                  <a:lnTo>
                    <a:pt x="66249" y="15748"/>
                  </a:lnTo>
                  <a:lnTo>
                    <a:pt x="66490" y="15869"/>
                  </a:lnTo>
                  <a:lnTo>
                    <a:pt x="66671" y="15929"/>
                  </a:lnTo>
                  <a:lnTo>
                    <a:pt x="67154" y="15929"/>
                  </a:lnTo>
                  <a:lnTo>
                    <a:pt x="67335" y="15869"/>
                  </a:lnTo>
                  <a:lnTo>
                    <a:pt x="67576" y="15748"/>
                  </a:lnTo>
                  <a:lnTo>
                    <a:pt x="67757" y="15627"/>
                  </a:lnTo>
                  <a:lnTo>
                    <a:pt x="67878" y="15446"/>
                  </a:lnTo>
                  <a:lnTo>
                    <a:pt x="67999" y="15205"/>
                  </a:lnTo>
                  <a:lnTo>
                    <a:pt x="68059" y="15024"/>
                  </a:lnTo>
                  <a:lnTo>
                    <a:pt x="68059" y="14783"/>
                  </a:lnTo>
                  <a:lnTo>
                    <a:pt x="67214" y="13636"/>
                  </a:lnTo>
                  <a:close/>
                  <a:moveTo>
                    <a:pt x="6517" y="16593"/>
                  </a:moveTo>
                  <a:lnTo>
                    <a:pt x="5310" y="18523"/>
                  </a:lnTo>
                  <a:lnTo>
                    <a:pt x="5431" y="18644"/>
                  </a:lnTo>
                  <a:lnTo>
                    <a:pt x="5672" y="18765"/>
                  </a:lnTo>
                  <a:lnTo>
                    <a:pt x="5853" y="18825"/>
                  </a:lnTo>
                  <a:lnTo>
                    <a:pt x="6336" y="18825"/>
                  </a:lnTo>
                  <a:lnTo>
                    <a:pt x="6517" y="18765"/>
                  </a:lnTo>
                  <a:lnTo>
                    <a:pt x="6758" y="18644"/>
                  </a:lnTo>
                  <a:lnTo>
                    <a:pt x="6939" y="18523"/>
                  </a:lnTo>
                  <a:lnTo>
                    <a:pt x="7060" y="18342"/>
                  </a:lnTo>
                  <a:lnTo>
                    <a:pt x="7180" y="18101"/>
                  </a:lnTo>
                  <a:lnTo>
                    <a:pt x="7241" y="17920"/>
                  </a:lnTo>
                  <a:lnTo>
                    <a:pt x="7241" y="17679"/>
                  </a:lnTo>
                  <a:lnTo>
                    <a:pt x="7180" y="17317"/>
                  </a:lnTo>
                  <a:lnTo>
                    <a:pt x="7060" y="17015"/>
                  </a:lnTo>
                  <a:lnTo>
                    <a:pt x="6818" y="16774"/>
                  </a:lnTo>
                  <a:lnTo>
                    <a:pt x="6517" y="16593"/>
                  </a:lnTo>
                  <a:close/>
                  <a:moveTo>
                    <a:pt x="11645" y="16532"/>
                  </a:moveTo>
                  <a:lnTo>
                    <a:pt x="11464" y="16593"/>
                  </a:lnTo>
                  <a:lnTo>
                    <a:pt x="11223" y="16713"/>
                  </a:lnTo>
                  <a:lnTo>
                    <a:pt x="11042" y="16834"/>
                  </a:lnTo>
                  <a:lnTo>
                    <a:pt x="10921" y="17015"/>
                  </a:lnTo>
                  <a:lnTo>
                    <a:pt x="10800" y="17256"/>
                  </a:lnTo>
                  <a:lnTo>
                    <a:pt x="10740" y="17437"/>
                  </a:lnTo>
                  <a:lnTo>
                    <a:pt x="10740" y="17679"/>
                  </a:lnTo>
                  <a:lnTo>
                    <a:pt x="10740" y="17920"/>
                  </a:lnTo>
                  <a:lnTo>
                    <a:pt x="10800" y="18101"/>
                  </a:lnTo>
                  <a:lnTo>
                    <a:pt x="10921" y="18342"/>
                  </a:lnTo>
                  <a:lnTo>
                    <a:pt x="11042" y="18523"/>
                  </a:lnTo>
                  <a:lnTo>
                    <a:pt x="11223" y="18644"/>
                  </a:lnTo>
                  <a:lnTo>
                    <a:pt x="11464" y="18765"/>
                  </a:lnTo>
                  <a:lnTo>
                    <a:pt x="11645" y="18825"/>
                  </a:lnTo>
                  <a:lnTo>
                    <a:pt x="12128" y="18825"/>
                  </a:lnTo>
                  <a:lnTo>
                    <a:pt x="12309" y="18765"/>
                  </a:lnTo>
                  <a:lnTo>
                    <a:pt x="12550" y="18644"/>
                  </a:lnTo>
                  <a:lnTo>
                    <a:pt x="12731" y="18523"/>
                  </a:lnTo>
                  <a:lnTo>
                    <a:pt x="12852" y="18342"/>
                  </a:lnTo>
                  <a:lnTo>
                    <a:pt x="12973" y="18101"/>
                  </a:lnTo>
                  <a:lnTo>
                    <a:pt x="13033" y="17920"/>
                  </a:lnTo>
                  <a:lnTo>
                    <a:pt x="13033" y="17679"/>
                  </a:lnTo>
                  <a:lnTo>
                    <a:pt x="13033" y="17437"/>
                  </a:lnTo>
                  <a:lnTo>
                    <a:pt x="12973" y="17256"/>
                  </a:lnTo>
                  <a:lnTo>
                    <a:pt x="12852" y="17015"/>
                  </a:lnTo>
                  <a:lnTo>
                    <a:pt x="12731" y="16834"/>
                  </a:lnTo>
                  <a:lnTo>
                    <a:pt x="12550" y="16713"/>
                  </a:lnTo>
                  <a:lnTo>
                    <a:pt x="12309" y="16593"/>
                  </a:lnTo>
                  <a:lnTo>
                    <a:pt x="12128" y="16532"/>
                  </a:lnTo>
                  <a:close/>
                  <a:moveTo>
                    <a:pt x="17437" y="16532"/>
                  </a:moveTo>
                  <a:lnTo>
                    <a:pt x="17256" y="16593"/>
                  </a:lnTo>
                  <a:lnTo>
                    <a:pt x="17015" y="16713"/>
                  </a:lnTo>
                  <a:lnTo>
                    <a:pt x="16834" y="16834"/>
                  </a:lnTo>
                  <a:lnTo>
                    <a:pt x="16713" y="17015"/>
                  </a:lnTo>
                  <a:lnTo>
                    <a:pt x="16593" y="17256"/>
                  </a:lnTo>
                  <a:lnTo>
                    <a:pt x="16532" y="17437"/>
                  </a:lnTo>
                  <a:lnTo>
                    <a:pt x="16532" y="17679"/>
                  </a:lnTo>
                  <a:lnTo>
                    <a:pt x="16532" y="17920"/>
                  </a:lnTo>
                  <a:lnTo>
                    <a:pt x="16593" y="18101"/>
                  </a:lnTo>
                  <a:lnTo>
                    <a:pt x="16713" y="18342"/>
                  </a:lnTo>
                  <a:lnTo>
                    <a:pt x="16834" y="18523"/>
                  </a:lnTo>
                  <a:lnTo>
                    <a:pt x="17015" y="18644"/>
                  </a:lnTo>
                  <a:lnTo>
                    <a:pt x="17256" y="18765"/>
                  </a:lnTo>
                  <a:lnTo>
                    <a:pt x="17437" y="18825"/>
                  </a:lnTo>
                  <a:lnTo>
                    <a:pt x="17920" y="18825"/>
                  </a:lnTo>
                  <a:lnTo>
                    <a:pt x="18101" y="18765"/>
                  </a:lnTo>
                  <a:lnTo>
                    <a:pt x="18342" y="18644"/>
                  </a:lnTo>
                  <a:lnTo>
                    <a:pt x="18523" y="18523"/>
                  </a:lnTo>
                  <a:lnTo>
                    <a:pt x="18644" y="18342"/>
                  </a:lnTo>
                  <a:lnTo>
                    <a:pt x="18765" y="18101"/>
                  </a:lnTo>
                  <a:lnTo>
                    <a:pt x="18825" y="17920"/>
                  </a:lnTo>
                  <a:lnTo>
                    <a:pt x="18825" y="17679"/>
                  </a:lnTo>
                  <a:lnTo>
                    <a:pt x="18825" y="17437"/>
                  </a:lnTo>
                  <a:lnTo>
                    <a:pt x="18765" y="17256"/>
                  </a:lnTo>
                  <a:lnTo>
                    <a:pt x="18644" y="17015"/>
                  </a:lnTo>
                  <a:lnTo>
                    <a:pt x="18523" y="16834"/>
                  </a:lnTo>
                  <a:lnTo>
                    <a:pt x="18342" y="16713"/>
                  </a:lnTo>
                  <a:lnTo>
                    <a:pt x="18101" y="16593"/>
                  </a:lnTo>
                  <a:lnTo>
                    <a:pt x="17920" y="16532"/>
                  </a:lnTo>
                  <a:close/>
                  <a:moveTo>
                    <a:pt x="23230" y="16532"/>
                  </a:moveTo>
                  <a:lnTo>
                    <a:pt x="23049" y="16593"/>
                  </a:lnTo>
                  <a:lnTo>
                    <a:pt x="22807" y="16713"/>
                  </a:lnTo>
                  <a:lnTo>
                    <a:pt x="22626" y="16834"/>
                  </a:lnTo>
                  <a:lnTo>
                    <a:pt x="22506" y="17015"/>
                  </a:lnTo>
                  <a:lnTo>
                    <a:pt x="22385" y="17256"/>
                  </a:lnTo>
                  <a:lnTo>
                    <a:pt x="22325" y="17437"/>
                  </a:lnTo>
                  <a:lnTo>
                    <a:pt x="22325" y="17679"/>
                  </a:lnTo>
                  <a:lnTo>
                    <a:pt x="22325" y="17920"/>
                  </a:lnTo>
                  <a:lnTo>
                    <a:pt x="22385" y="18101"/>
                  </a:lnTo>
                  <a:lnTo>
                    <a:pt x="22506" y="18342"/>
                  </a:lnTo>
                  <a:lnTo>
                    <a:pt x="22626" y="18523"/>
                  </a:lnTo>
                  <a:lnTo>
                    <a:pt x="22807" y="18644"/>
                  </a:lnTo>
                  <a:lnTo>
                    <a:pt x="23049" y="18765"/>
                  </a:lnTo>
                  <a:lnTo>
                    <a:pt x="23230" y="18825"/>
                  </a:lnTo>
                  <a:lnTo>
                    <a:pt x="23712" y="18825"/>
                  </a:lnTo>
                  <a:lnTo>
                    <a:pt x="23893" y="18765"/>
                  </a:lnTo>
                  <a:lnTo>
                    <a:pt x="24135" y="18644"/>
                  </a:lnTo>
                  <a:lnTo>
                    <a:pt x="24316" y="18523"/>
                  </a:lnTo>
                  <a:lnTo>
                    <a:pt x="24436" y="18342"/>
                  </a:lnTo>
                  <a:lnTo>
                    <a:pt x="24557" y="18101"/>
                  </a:lnTo>
                  <a:lnTo>
                    <a:pt x="24617" y="17920"/>
                  </a:lnTo>
                  <a:lnTo>
                    <a:pt x="24617" y="17679"/>
                  </a:lnTo>
                  <a:lnTo>
                    <a:pt x="24617" y="17437"/>
                  </a:lnTo>
                  <a:lnTo>
                    <a:pt x="24557" y="17256"/>
                  </a:lnTo>
                  <a:lnTo>
                    <a:pt x="24436" y="17015"/>
                  </a:lnTo>
                  <a:lnTo>
                    <a:pt x="24316" y="16834"/>
                  </a:lnTo>
                  <a:lnTo>
                    <a:pt x="24135" y="16713"/>
                  </a:lnTo>
                  <a:lnTo>
                    <a:pt x="23893" y="16593"/>
                  </a:lnTo>
                  <a:lnTo>
                    <a:pt x="23712" y="16532"/>
                  </a:lnTo>
                  <a:close/>
                  <a:moveTo>
                    <a:pt x="29022" y="16532"/>
                  </a:moveTo>
                  <a:lnTo>
                    <a:pt x="28841" y="16593"/>
                  </a:lnTo>
                  <a:lnTo>
                    <a:pt x="28599" y="16713"/>
                  </a:lnTo>
                  <a:lnTo>
                    <a:pt x="28418" y="16834"/>
                  </a:lnTo>
                  <a:lnTo>
                    <a:pt x="28298" y="17015"/>
                  </a:lnTo>
                  <a:lnTo>
                    <a:pt x="28177" y="17256"/>
                  </a:lnTo>
                  <a:lnTo>
                    <a:pt x="28117" y="17437"/>
                  </a:lnTo>
                  <a:lnTo>
                    <a:pt x="28117" y="17679"/>
                  </a:lnTo>
                  <a:lnTo>
                    <a:pt x="28117" y="17920"/>
                  </a:lnTo>
                  <a:lnTo>
                    <a:pt x="28177" y="18101"/>
                  </a:lnTo>
                  <a:lnTo>
                    <a:pt x="28298" y="18342"/>
                  </a:lnTo>
                  <a:lnTo>
                    <a:pt x="28418" y="18523"/>
                  </a:lnTo>
                  <a:lnTo>
                    <a:pt x="28599" y="18644"/>
                  </a:lnTo>
                  <a:lnTo>
                    <a:pt x="28841" y="18765"/>
                  </a:lnTo>
                  <a:lnTo>
                    <a:pt x="29022" y="18825"/>
                  </a:lnTo>
                  <a:lnTo>
                    <a:pt x="29505" y="18825"/>
                  </a:lnTo>
                  <a:lnTo>
                    <a:pt x="29686" y="18765"/>
                  </a:lnTo>
                  <a:lnTo>
                    <a:pt x="29927" y="18644"/>
                  </a:lnTo>
                  <a:lnTo>
                    <a:pt x="30108" y="18523"/>
                  </a:lnTo>
                  <a:lnTo>
                    <a:pt x="30229" y="18342"/>
                  </a:lnTo>
                  <a:lnTo>
                    <a:pt x="30349" y="18101"/>
                  </a:lnTo>
                  <a:lnTo>
                    <a:pt x="30410" y="17920"/>
                  </a:lnTo>
                  <a:lnTo>
                    <a:pt x="30410" y="17679"/>
                  </a:lnTo>
                  <a:lnTo>
                    <a:pt x="30410" y="17437"/>
                  </a:lnTo>
                  <a:lnTo>
                    <a:pt x="30349" y="17256"/>
                  </a:lnTo>
                  <a:lnTo>
                    <a:pt x="30229" y="17015"/>
                  </a:lnTo>
                  <a:lnTo>
                    <a:pt x="30108" y="16834"/>
                  </a:lnTo>
                  <a:lnTo>
                    <a:pt x="29927" y="16713"/>
                  </a:lnTo>
                  <a:lnTo>
                    <a:pt x="29686" y="16593"/>
                  </a:lnTo>
                  <a:lnTo>
                    <a:pt x="29505" y="16532"/>
                  </a:lnTo>
                  <a:close/>
                  <a:moveTo>
                    <a:pt x="34814" y="16532"/>
                  </a:moveTo>
                  <a:lnTo>
                    <a:pt x="34633" y="16593"/>
                  </a:lnTo>
                  <a:lnTo>
                    <a:pt x="34392" y="16713"/>
                  </a:lnTo>
                  <a:lnTo>
                    <a:pt x="34211" y="16834"/>
                  </a:lnTo>
                  <a:lnTo>
                    <a:pt x="34090" y="17015"/>
                  </a:lnTo>
                  <a:lnTo>
                    <a:pt x="33969" y="17256"/>
                  </a:lnTo>
                  <a:lnTo>
                    <a:pt x="33909" y="17437"/>
                  </a:lnTo>
                  <a:lnTo>
                    <a:pt x="33909" y="17679"/>
                  </a:lnTo>
                  <a:lnTo>
                    <a:pt x="33909" y="17920"/>
                  </a:lnTo>
                  <a:lnTo>
                    <a:pt x="33969" y="18101"/>
                  </a:lnTo>
                  <a:lnTo>
                    <a:pt x="34090" y="18342"/>
                  </a:lnTo>
                  <a:lnTo>
                    <a:pt x="34211" y="18523"/>
                  </a:lnTo>
                  <a:lnTo>
                    <a:pt x="34392" y="18644"/>
                  </a:lnTo>
                  <a:lnTo>
                    <a:pt x="34633" y="18765"/>
                  </a:lnTo>
                  <a:lnTo>
                    <a:pt x="34814" y="18825"/>
                  </a:lnTo>
                  <a:lnTo>
                    <a:pt x="35297" y="18825"/>
                  </a:lnTo>
                  <a:lnTo>
                    <a:pt x="35478" y="18765"/>
                  </a:lnTo>
                  <a:lnTo>
                    <a:pt x="35719" y="18644"/>
                  </a:lnTo>
                  <a:lnTo>
                    <a:pt x="35900" y="18523"/>
                  </a:lnTo>
                  <a:lnTo>
                    <a:pt x="36021" y="18342"/>
                  </a:lnTo>
                  <a:lnTo>
                    <a:pt x="36141" y="18101"/>
                  </a:lnTo>
                  <a:lnTo>
                    <a:pt x="36202" y="17920"/>
                  </a:lnTo>
                  <a:lnTo>
                    <a:pt x="36202" y="17679"/>
                  </a:lnTo>
                  <a:lnTo>
                    <a:pt x="36202" y="17437"/>
                  </a:lnTo>
                  <a:lnTo>
                    <a:pt x="36141" y="17256"/>
                  </a:lnTo>
                  <a:lnTo>
                    <a:pt x="36021" y="17015"/>
                  </a:lnTo>
                  <a:lnTo>
                    <a:pt x="35900" y="16834"/>
                  </a:lnTo>
                  <a:lnTo>
                    <a:pt x="35719" y="16713"/>
                  </a:lnTo>
                  <a:lnTo>
                    <a:pt x="35478" y="16593"/>
                  </a:lnTo>
                  <a:lnTo>
                    <a:pt x="35297" y="16532"/>
                  </a:lnTo>
                  <a:close/>
                  <a:moveTo>
                    <a:pt x="40606" y="16532"/>
                  </a:moveTo>
                  <a:lnTo>
                    <a:pt x="40425" y="16593"/>
                  </a:lnTo>
                  <a:lnTo>
                    <a:pt x="40184" y="16713"/>
                  </a:lnTo>
                  <a:lnTo>
                    <a:pt x="40003" y="16834"/>
                  </a:lnTo>
                  <a:lnTo>
                    <a:pt x="39882" y="17015"/>
                  </a:lnTo>
                  <a:lnTo>
                    <a:pt x="39762" y="17256"/>
                  </a:lnTo>
                  <a:lnTo>
                    <a:pt x="39701" y="17437"/>
                  </a:lnTo>
                  <a:lnTo>
                    <a:pt x="39701" y="17679"/>
                  </a:lnTo>
                  <a:lnTo>
                    <a:pt x="39701" y="17920"/>
                  </a:lnTo>
                  <a:lnTo>
                    <a:pt x="39762" y="18101"/>
                  </a:lnTo>
                  <a:lnTo>
                    <a:pt x="39882" y="18342"/>
                  </a:lnTo>
                  <a:lnTo>
                    <a:pt x="40003" y="18523"/>
                  </a:lnTo>
                  <a:lnTo>
                    <a:pt x="40184" y="18644"/>
                  </a:lnTo>
                  <a:lnTo>
                    <a:pt x="40425" y="18765"/>
                  </a:lnTo>
                  <a:lnTo>
                    <a:pt x="40606" y="18825"/>
                  </a:lnTo>
                  <a:lnTo>
                    <a:pt x="41089" y="18825"/>
                  </a:lnTo>
                  <a:lnTo>
                    <a:pt x="41270" y="18765"/>
                  </a:lnTo>
                  <a:lnTo>
                    <a:pt x="41511" y="18644"/>
                  </a:lnTo>
                  <a:lnTo>
                    <a:pt x="41692" y="18523"/>
                  </a:lnTo>
                  <a:lnTo>
                    <a:pt x="41813" y="18342"/>
                  </a:lnTo>
                  <a:lnTo>
                    <a:pt x="41934" y="18101"/>
                  </a:lnTo>
                  <a:lnTo>
                    <a:pt x="41994" y="17920"/>
                  </a:lnTo>
                  <a:lnTo>
                    <a:pt x="41994" y="17679"/>
                  </a:lnTo>
                  <a:lnTo>
                    <a:pt x="41994" y="17437"/>
                  </a:lnTo>
                  <a:lnTo>
                    <a:pt x="41934" y="17256"/>
                  </a:lnTo>
                  <a:lnTo>
                    <a:pt x="41813" y="17015"/>
                  </a:lnTo>
                  <a:lnTo>
                    <a:pt x="41692" y="16834"/>
                  </a:lnTo>
                  <a:lnTo>
                    <a:pt x="41511" y="16713"/>
                  </a:lnTo>
                  <a:lnTo>
                    <a:pt x="41270" y="16593"/>
                  </a:lnTo>
                  <a:lnTo>
                    <a:pt x="41089" y="16532"/>
                  </a:lnTo>
                  <a:close/>
                  <a:moveTo>
                    <a:pt x="46399" y="16532"/>
                  </a:moveTo>
                  <a:lnTo>
                    <a:pt x="46218" y="16593"/>
                  </a:lnTo>
                  <a:lnTo>
                    <a:pt x="45976" y="16713"/>
                  </a:lnTo>
                  <a:lnTo>
                    <a:pt x="45795" y="16834"/>
                  </a:lnTo>
                  <a:lnTo>
                    <a:pt x="45674" y="17015"/>
                  </a:lnTo>
                  <a:lnTo>
                    <a:pt x="45554" y="17256"/>
                  </a:lnTo>
                  <a:lnTo>
                    <a:pt x="45493" y="17437"/>
                  </a:lnTo>
                  <a:lnTo>
                    <a:pt x="45493" y="17679"/>
                  </a:lnTo>
                  <a:lnTo>
                    <a:pt x="45493" y="17920"/>
                  </a:lnTo>
                  <a:lnTo>
                    <a:pt x="45554" y="18101"/>
                  </a:lnTo>
                  <a:lnTo>
                    <a:pt x="45674" y="18342"/>
                  </a:lnTo>
                  <a:lnTo>
                    <a:pt x="45795" y="18523"/>
                  </a:lnTo>
                  <a:lnTo>
                    <a:pt x="45976" y="18644"/>
                  </a:lnTo>
                  <a:lnTo>
                    <a:pt x="46218" y="18765"/>
                  </a:lnTo>
                  <a:lnTo>
                    <a:pt x="46399" y="18825"/>
                  </a:lnTo>
                  <a:lnTo>
                    <a:pt x="46881" y="18825"/>
                  </a:lnTo>
                  <a:lnTo>
                    <a:pt x="47062" y="18765"/>
                  </a:lnTo>
                  <a:lnTo>
                    <a:pt x="47304" y="18644"/>
                  </a:lnTo>
                  <a:lnTo>
                    <a:pt x="47485" y="18523"/>
                  </a:lnTo>
                  <a:lnTo>
                    <a:pt x="47605" y="18342"/>
                  </a:lnTo>
                  <a:lnTo>
                    <a:pt x="47726" y="18101"/>
                  </a:lnTo>
                  <a:lnTo>
                    <a:pt x="47786" y="17920"/>
                  </a:lnTo>
                  <a:lnTo>
                    <a:pt x="47786" y="17679"/>
                  </a:lnTo>
                  <a:lnTo>
                    <a:pt x="47786" y="17437"/>
                  </a:lnTo>
                  <a:lnTo>
                    <a:pt x="47726" y="17256"/>
                  </a:lnTo>
                  <a:lnTo>
                    <a:pt x="47605" y="17015"/>
                  </a:lnTo>
                  <a:lnTo>
                    <a:pt x="47485" y="16834"/>
                  </a:lnTo>
                  <a:lnTo>
                    <a:pt x="47304" y="16713"/>
                  </a:lnTo>
                  <a:lnTo>
                    <a:pt x="47062" y="16593"/>
                  </a:lnTo>
                  <a:lnTo>
                    <a:pt x="46881" y="16532"/>
                  </a:lnTo>
                  <a:close/>
                  <a:moveTo>
                    <a:pt x="52191" y="16532"/>
                  </a:moveTo>
                  <a:lnTo>
                    <a:pt x="52010" y="16593"/>
                  </a:lnTo>
                  <a:lnTo>
                    <a:pt x="51768" y="16713"/>
                  </a:lnTo>
                  <a:lnTo>
                    <a:pt x="51587" y="16834"/>
                  </a:lnTo>
                  <a:lnTo>
                    <a:pt x="51467" y="17015"/>
                  </a:lnTo>
                  <a:lnTo>
                    <a:pt x="51346" y="17256"/>
                  </a:lnTo>
                  <a:lnTo>
                    <a:pt x="51286" y="17437"/>
                  </a:lnTo>
                  <a:lnTo>
                    <a:pt x="51286" y="17679"/>
                  </a:lnTo>
                  <a:lnTo>
                    <a:pt x="51286" y="17920"/>
                  </a:lnTo>
                  <a:lnTo>
                    <a:pt x="51346" y="18101"/>
                  </a:lnTo>
                  <a:lnTo>
                    <a:pt x="51467" y="18342"/>
                  </a:lnTo>
                  <a:lnTo>
                    <a:pt x="51587" y="18523"/>
                  </a:lnTo>
                  <a:lnTo>
                    <a:pt x="51768" y="18644"/>
                  </a:lnTo>
                  <a:lnTo>
                    <a:pt x="52010" y="18765"/>
                  </a:lnTo>
                  <a:lnTo>
                    <a:pt x="52191" y="18825"/>
                  </a:lnTo>
                  <a:lnTo>
                    <a:pt x="52673" y="18825"/>
                  </a:lnTo>
                  <a:lnTo>
                    <a:pt x="52854" y="18765"/>
                  </a:lnTo>
                  <a:lnTo>
                    <a:pt x="53096" y="18644"/>
                  </a:lnTo>
                  <a:lnTo>
                    <a:pt x="53277" y="18523"/>
                  </a:lnTo>
                  <a:lnTo>
                    <a:pt x="53397" y="18342"/>
                  </a:lnTo>
                  <a:lnTo>
                    <a:pt x="53518" y="18101"/>
                  </a:lnTo>
                  <a:lnTo>
                    <a:pt x="53578" y="17920"/>
                  </a:lnTo>
                  <a:lnTo>
                    <a:pt x="53578" y="17679"/>
                  </a:lnTo>
                  <a:lnTo>
                    <a:pt x="53578" y="17437"/>
                  </a:lnTo>
                  <a:lnTo>
                    <a:pt x="53518" y="17256"/>
                  </a:lnTo>
                  <a:lnTo>
                    <a:pt x="53397" y="17015"/>
                  </a:lnTo>
                  <a:lnTo>
                    <a:pt x="53277" y="16834"/>
                  </a:lnTo>
                  <a:lnTo>
                    <a:pt x="53096" y="16713"/>
                  </a:lnTo>
                  <a:lnTo>
                    <a:pt x="52854" y="16593"/>
                  </a:lnTo>
                  <a:lnTo>
                    <a:pt x="52673" y="16532"/>
                  </a:lnTo>
                  <a:close/>
                  <a:moveTo>
                    <a:pt x="57983" y="16532"/>
                  </a:moveTo>
                  <a:lnTo>
                    <a:pt x="57802" y="16593"/>
                  </a:lnTo>
                  <a:lnTo>
                    <a:pt x="57561" y="16713"/>
                  </a:lnTo>
                  <a:lnTo>
                    <a:pt x="57380" y="16834"/>
                  </a:lnTo>
                  <a:lnTo>
                    <a:pt x="57259" y="17015"/>
                  </a:lnTo>
                  <a:lnTo>
                    <a:pt x="57138" y="17256"/>
                  </a:lnTo>
                  <a:lnTo>
                    <a:pt x="57078" y="17437"/>
                  </a:lnTo>
                  <a:lnTo>
                    <a:pt x="57078" y="17679"/>
                  </a:lnTo>
                  <a:lnTo>
                    <a:pt x="57078" y="17920"/>
                  </a:lnTo>
                  <a:lnTo>
                    <a:pt x="57138" y="18101"/>
                  </a:lnTo>
                  <a:lnTo>
                    <a:pt x="57259" y="18342"/>
                  </a:lnTo>
                  <a:lnTo>
                    <a:pt x="57380" y="18523"/>
                  </a:lnTo>
                  <a:lnTo>
                    <a:pt x="57561" y="18644"/>
                  </a:lnTo>
                  <a:lnTo>
                    <a:pt x="57802" y="18765"/>
                  </a:lnTo>
                  <a:lnTo>
                    <a:pt x="57983" y="18825"/>
                  </a:lnTo>
                  <a:lnTo>
                    <a:pt x="58466" y="18825"/>
                  </a:lnTo>
                  <a:lnTo>
                    <a:pt x="58647" y="18765"/>
                  </a:lnTo>
                  <a:lnTo>
                    <a:pt x="58888" y="18644"/>
                  </a:lnTo>
                  <a:lnTo>
                    <a:pt x="59069" y="18523"/>
                  </a:lnTo>
                  <a:lnTo>
                    <a:pt x="59190" y="18342"/>
                  </a:lnTo>
                  <a:lnTo>
                    <a:pt x="59310" y="18101"/>
                  </a:lnTo>
                  <a:lnTo>
                    <a:pt x="59371" y="17920"/>
                  </a:lnTo>
                  <a:lnTo>
                    <a:pt x="59371" y="17679"/>
                  </a:lnTo>
                  <a:lnTo>
                    <a:pt x="59371" y="17437"/>
                  </a:lnTo>
                  <a:lnTo>
                    <a:pt x="59310" y="17256"/>
                  </a:lnTo>
                  <a:lnTo>
                    <a:pt x="59190" y="17015"/>
                  </a:lnTo>
                  <a:lnTo>
                    <a:pt x="59069" y="16834"/>
                  </a:lnTo>
                  <a:lnTo>
                    <a:pt x="58888" y="16713"/>
                  </a:lnTo>
                  <a:lnTo>
                    <a:pt x="58647" y="16593"/>
                  </a:lnTo>
                  <a:lnTo>
                    <a:pt x="58466" y="16532"/>
                  </a:lnTo>
                  <a:close/>
                  <a:moveTo>
                    <a:pt x="63775" y="16532"/>
                  </a:moveTo>
                  <a:lnTo>
                    <a:pt x="63594" y="16593"/>
                  </a:lnTo>
                  <a:lnTo>
                    <a:pt x="63353" y="16713"/>
                  </a:lnTo>
                  <a:lnTo>
                    <a:pt x="63172" y="16834"/>
                  </a:lnTo>
                  <a:lnTo>
                    <a:pt x="63051" y="17015"/>
                  </a:lnTo>
                  <a:lnTo>
                    <a:pt x="62931" y="17256"/>
                  </a:lnTo>
                  <a:lnTo>
                    <a:pt x="62870" y="17437"/>
                  </a:lnTo>
                  <a:lnTo>
                    <a:pt x="62870" y="17679"/>
                  </a:lnTo>
                  <a:lnTo>
                    <a:pt x="62870" y="17920"/>
                  </a:lnTo>
                  <a:lnTo>
                    <a:pt x="62931" y="18101"/>
                  </a:lnTo>
                  <a:lnTo>
                    <a:pt x="63051" y="18342"/>
                  </a:lnTo>
                  <a:lnTo>
                    <a:pt x="63172" y="18523"/>
                  </a:lnTo>
                  <a:lnTo>
                    <a:pt x="63353" y="18644"/>
                  </a:lnTo>
                  <a:lnTo>
                    <a:pt x="63594" y="18765"/>
                  </a:lnTo>
                  <a:lnTo>
                    <a:pt x="63775" y="18825"/>
                  </a:lnTo>
                  <a:lnTo>
                    <a:pt x="64258" y="18825"/>
                  </a:lnTo>
                  <a:lnTo>
                    <a:pt x="64439" y="18765"/>
                  </a:lnTo>
                  <a:lnTo>
                    <a:pt x="64680" y="18644"/>
                  </a:lnTo>
                  <a:lnTo>
                    <a:pt x="64861" y="18523"/>
                  </a:lnTo>
                  <a:lnTo>
                    <a:pt x="64982" y="18342"/>
                  </a:lnTo>
                  <a:lnTo>
                    <a:pt x="65103" y="18101"/>
                  </a:lnTo>
                  <a:lnTo>
                    <a:pt x="65163" y="17920"/>
                  </a:lnTo>
                  <a:lnTo>
                    <a:pt x="65163" y="17679"/>
                  </a:lnTo>
                  <a:lnTo>
                    <a:pt x="65163" y="17437"/>
                  </a:lnTo>
                  <a:lnTo>
                    <a:pt x="65103" y="17256"/>
                  </a:lnTo>
                  <a:lnTo>
                    <a:pt x="64982" y="17015"/>
                  </a:lnTo>
                  <a:lnTo>
                    <a:pt x="64861" y="16834"/>
                  </a:lnTo>
                  <a:lnTo>
                    <a:pt x="64680" y="16713"/>
                  </a:lnTo>
                  <a:lnTo>
                    <a:pt x="64439" y="16593"/>
                  </a:lnTo>
                  <a:lnTo>
                    <a:pt x="64258" y="16532"/>
                  </a:lnTo>
                  <a:close/>
                  <a:moveTo>
                    <a:pt x="69386" y="16593"/>
                  </a:moveTo>
                  <a:lnTo>
                    <a:pt x="69085" y="16774"/>
                  </a:lnTo>
                  <a:lnTo>
                    <a:pt x="68843" y="17015"/>
                  </a:lnTo>
                  <a:lnTo>
                    <a:pt x="68723" y="17317"/>
                  </a:lnTo>
                  <a:lnTo>
                    <a:pt x="68662" y="17679"/>
                  </a:lnTo>
                  <a:lnTo>
                    <a:pt x="68662" y="17920"/>
                  </a:lnTo>
                  <a:lnTo>
                    <a:pt x="68723" y="18101"/>
                  </a:lnTo>
                  <a:lnTo>
                    <a:pt x="68843" y="18342"/>
                  </a:lnTo>
                  <a:lnTo>
                    <a:pt x="68964" y="18523"/>
                  </a:lnTo>
                  <a:lnTo>
                    <a:pt x="69145" y="18644"/>
                  </a:lnTo>
                  <a:lnTo>
                    <a:pt x="69386" y="18765"/>
                  </a:lnTo>
                  <a:lnTo>
                    <a:pt x="69567" y="18825"/>
                  </a:lnTo>
                  <a:lnTo>
                    <a:pt x="70050" y="18825"/>
                  </a:lnTo>
                  <a:lnTo>
                    <a:pt x="70231" y="18765"/>
                  </a:lnTo>
                  <a:lnTo>
                    <a:pt x="70472" y="18644"/>
                  </a:lnTo>
                  <a:lnTo>
                    <a:pt x="70593" y="18523"/>
                  </a:lnTo>
                  <a:lnTo>
                    <a:pt x="69386" y="16593"/>
                  </a:lnTo>
                  <a:close/>
                  <a:moveTo>
                    <a:pt x="4284" y="20273"/>
                  </a:moveTo>
                  <a:lnTo>
                    <a:pt x="3620" y="21661"/>
                  </a:lnTo>
                  <a:lnTo>
                    <a:pt x="3922" y="21480"/>
                  </a:lnTo>
                  <a:lnTo>
                    <a:pt x="4164" y="21238"/>
                  </a:lnTo>
                  <a:lnTo>
                    <a:pt x="4284" y="20937"/>
                  </a:lnTo>
                  <a:lnTo>
                    <a:pt x="4345" y="20575"/>
                  </a:lnTo>
                  <a:lnTo>
                    <a:pt x="4284" y="20273"/>
                  </a:lnTo>
                  <a:close/>
                  <a:moveTo>
                    <a:pt x="71619" y="20273"/>
                  </a:moveTo>
                  <a:lnTo>
                    <a:pt x="71559" y="20575"/>
                  </a:lnTo>
                  <a:lnTo>
                    <a:pt x="71619" y="20937"/>
                  </a:lnTo>
                  <a:lnTo>
                    <a:pt x="71740" y="21238"/>
                  </a:lnTo>
                  <a:lnTo>
                    <a:pt x="71981" y="21480"/>
                  </a:lnTo>
                  <a:lnTo>
                    <a:pt x="72283" y="21661"/>
                  </a:lnTo>
                  <a:lnTo>
                    <a:pt x="71619" y="20273"/>
                  </a:lnTo>
                  <a:close/>
                  <a:moveTo>
                    <a:pt x="8749" y="19428"/>
                  </a:moveTo>
                  <a:lnTo>
                    <a:pt x="8568" y="19489"/>
                  </a:lnTo>
                  <a:lnTo>
                    <a:pt x="8327" y="19609"/>
                  </a:lnTo>
                  <a:lnTo>
                    <a:pt x="8146" y="19730"/>
                  </a:lnTo>
                  <a:lnTo>
                    <a:pt x="8025" y="19911"/>
                  </a:lnTo>
                  <a:lnTo>
                    <a:pt x="7904" y="20152"/>
                  </a:lnTo>
                  <a:lnTo>
                    <a:pt x="7844" y="20333"/>
                  </a:lnTo>
                  <a:lnTo>
                    <a:pt x="7844" y="20575"/>
                  </a:lnTo>
                  <a:lnTo>
                    <a:pt x="7844" y="20816"/>
                  </a:lnTo>
                  <a:lnTo>
                    <a:pt x="7904" y="20997"/>
                  </a:lnTo>
                  <a:lnTo>
                    <a:pt x="8025" y="21238"/>
                  </a:lnTo>
                  <a:lnTo>
                    <a:pt x="8146" y="21419"/>
                  </a:lnTo>
                  <a:lnTo>
                    <a:pt x="8327" y="21540"/>
                  </a:lnTo>
                  <a:lnTo>
                    <a:pt x="8568" y="21661"/>
                  </a:lnTo>
                  <a:lnTo>
                    <a:pt x="8749" y="21721"/>
                  </a:lnTo>
                  <a:lnTo>
                    <a:pt x="9232" y="21721"/>
                  </a:lnTo>
                  <a:lnTo>
                    <a:pt x="9413" y="21661"/>
                  </a:lnTo>
                  <a:lnTo>
                    <a:pt x="9654" y="21540"/>
                  </a:lnTo>
                  <a:lnTo>
                    <a:pt x="9835" y="21419"/>
                  </a:lnTo>
                  <a:lnTo>
                    <a:pt x="9956" y="21238"/>
                  </a:lnTo>
                  <a:lnTo>
                    <a:pt x="10076" y="20997"/>
                  </a:lnTo>
                  <a:lnTo>
                    <a:pt x="10137" y="20816"/>
                  </a:lnTo>
                  <a:lnTo>
                    <a:pt x="10137" y="20575"/>
                  </a:lnTo>
                  <a:lnTo>
                    <a:pt x="10137" y="20333"/>
                  </a:lnTo>
                  <a:lnTo>
                    <a:pt x="10076" y="20152"/>
                  </a:lnTo>
                  <a:lnTo>
                    <a:pt x="9956" y="19911"/>
                  </a:lnTo>
                  <a:lnTo>
                    <a:pt x="9835" y="19730"/>
                  </a:lnTo>
                  <a:lnTo>
                    <a:pt x="9654" y="19609"/>
                  </a:lnTo>
                  <a:lnTo>
                    <a:pt x="9413" y="19489"/>
                  </a:lnTo>
                  <a:lnTo>
                    <a:pt x="9232" y="19428"/>
                  </a:lnTo>
                  <a:close/>
                  <a:moveTo>
                    <a:pt x="14541" y="19428"/>
                  </a:moveTo>
                  <a:lnTo>
                    <a:pt x="14360" y="19489"/>
                  </a:lnTo>
                  <a:lnTo>
                    <a:pt x="14119" y="19609"/>
                  </a:lnTo>
                  <a:lnTo>
                    <a:pt x="13938" y="19730"/>
                  </a:lnTo>
                  <a:lnTo>
                    <a:pt x="13817" y="19911"/>
                  </a:lnTo>
                  <a:lnTo>
                    <a:pt x="13697" y="20152"/>
                  </a:lnTo>
                  <a:lnTo>
                    <a:pt x="13636" y="20333"/>
                  </a:lnTo>
                  <a:lnTo>
                    <a:pt x="13636" y="20575"/>
                  </a:lnTo>
                  <a:lnTo>
                    <a:pt x="13636" y="20816"/>
                  </a:lnTo>
                  <a:lnTo>
                    <a:pt x="13697" y="20997"/>
                  </a:lnTo>
                  <a:lnTo>
                    <a:pt x="13817" y="21238"/>
                  </a:lnTo>
                  <a:lnTo>
                    <a:pt x="13938" y="21419"/>
                  </a:lnTo>
                  <a:lnTo>
                    <a:pt x="14119" y="21540"/>
                  </a:lnTo>
                  <a:lnTo>
                    <a:pt x="14360" y="21661"/>
                  </a:lnTo>
                  <a:lnTo>
                    <a:pt x="14541" y="21721"/>
                  </a:lnTo>
                  <a:lnTo>
                    <a:pt x="15024" y="21721"/>
                  </a:lnTo>
                  <a:lnTo>
                    <a:pt x="15205" y="21661"/>
                  </a:lnTo>
                  <a:lnTo>
                    <a:pt x="15446" y="21540"/>
                  </a:lnTo>
                  <a:lnTo>
                    <a:pt x="15627" y="21419"/>
                  </a:lnTo>
                  <a:lnTo>
                    <a:pt x="15748" y="21238"/>
                  </a:lnTo>
                  <a:lnTo>
                    <a:pt x="15869" y="20997"/>
                  </a:lnTo>
                  <a:lnTo>
                    <a:pt x="15929" y="20816"/>
                  </a:lnTo>
                  <a:lnTo>
                    <a:pt x="15929" y="20575"/>
                  </a:lnTo>
                  <a:lnTo>
                    <a:pt x="15929" y="20333"/>
                  </a:lnTo>
                  <a:lnTo>
                    <a:pt x="15869" y="20152"/>
                  </a:lnTo>
                  <a:lnTo>
                    <a:pt x="15748" y="19911"/>
                  </a:lnTo>
                  <a:lnTo>
                    <a:pt x="15627" y="19730"/>
                  </a:lnTo>
                  <a:lnTo>
                    <a:pt x="15446" y="19609"/>
                  </a:lnTo>
                  <a:lnTo>
                    <a:pt x="15205" y="19489"/>
                  </a:lnTo>
                  <a:lnTo>
                    <a:pt x="15024" y="19428"/>
                  </a:lnTo>
                  <a:close/>
                  <a:moveTo>
                    <a:pt x="20333" y="19428"/>
                  </a:moveTo>
                  <a:lnTo>
                    <a:pt x="20152" y="19489"/>
                  </a:lnTo>
                  <a:lnTo>
                    <a:pt x="19911" y="19609"/>
                  </a:lnTo>
                  <a:lnTo>
                    <a:pt x="19730" y="19730"/>
                  </a:lnTo>
                  <a:lnTo>
                    <a:pt x="19609" y="19911"/>
                  </a:lnTo>
                  <a:lnTo>
                    <a:pt x="19489" y="20152"/>
                  </a:lnTo>
                  <a:lnTo>
                    <a:pt x="19428" y="20333"/>
                  </a:lnTo>
                  <a:lnTo>
                    <a:pt x="19428" y="20575"/>
                  </a:lnTo>
                  <a:lnTo>
                    <a:pt x="19428" y="20816"/>
                  </a:lnTo>
                  <a:lnTo>
                    <a:pt x="19489" y="20997"/>
                  </a:lnTo>
                  <a:lnTo>
                    <a:pt x="19609" y="21238"/>
                  </a:lnTo>
                  <a:lnTo>
                    <a:pt x="19730" y="21419"/>
                  </a:lnTo>
                  <a:lnTo>
                    <a:pt x="19911" y="21540"/>
                  </a:lnTo>
                  <a:lnTo>
                    <a:pt x="20152" y="21661"/>
                  </a:lnTo>
                  <a:lnTo>
                    <a:pt x="20333" y="21721"/>
                  </a:lnTo>
                  <a:lnTo>
                    <a:pt x="20816" y="21721"/>
                  </a:lnTo>
                  <a:lnTo>
                    <a:pt x="20997" y="21661"/>
                  </a:lnTo>
                  <a:lnTo>
                    <a:pt x="21239" y="21540"/>
                  </a:lnTo>
                  <a:lnTo>
                    <a:pt x="21420" y="21419"/>
                  </a:lnTo>
                  <a:lnTo>
                    <a:pt x="21540" y="21238"/>
                  </a:lnTo>
                  <a:lnTo>
                    <a:pt x="21661" y="20997"/>
                  </a:lnTo>
                  <a:lnTo>
                    <a:pt x="21721" y="20816"/>
                  </a:lnTo>
                  <a:lnTo>
                    <a:pt x="21721" y="20575"/>
                  </a:lnTo>
                  <a:lnTo>
                    <a:pt x="21721" y="20333"/>
                  </a:lnTo>
                  <a:lnTo>
                    <a:pt x="21661" y="20152"/>
                  </a:lnTo>
                  <a:lnTo>
                    <a:pt x="21540" y="19911"/>
                  </a:lnTo>
                  <a:lnTo>
                    <a:pt x="21420" y="19730"/>
                  </a:lnTo>
                  <a:lnTo>
                    <a:pt x="21239" y="19609"/>
                  </a:lnTo>
                  <a:lnTo>
                    <a:pt x="20997" y="19489"/>
                  </a:lnTo>
                  <a:lnTo>
                    <a:pt x="20816" y="19428"/>
                  </a:lnTo>
                  <a:close/>
                  <a:moveTo>
                    <a:pt x="26126" y="19428"/>
                  </a:moveTo>
                  <a:lnTo>
                    <a:pt x="25945" y="19489"/>
                  </a:lnTo>
                  <a:lnTo>
                    <a:pt x="25703" y="19609"/>
                  </a:lnTo>
                  <a:lnTo>
                    <a:pt x="25522" y="19730"/>
                  </a:lnTo>
                  <a:lnTo>
                    <a:pt x="25402" y="19911"/>
                  </a:lnTo>
                  <a:lnTo>
                    <a:pt x="25281" y="20152"/>
                  </a:lnTo>
                  <a:lnTo>
                    <a:pt x="25221" y="20333"/>
                  </a:lnTo>
                  <a:lnTo>
                    <a:pt x="25221" y="20575"/>
                  </a:lnTo>
                  <a:lnTo>
                    <a:pt x="25221" y="20816"/>
                  </a:lnTo>
                  <a:lnTo>
                    <a:pt x="25281" y="20997"/>
                  </a:lnTo>
                  <a:lnTo>
                    <a:pt x="25402" y="21238"/>
                  </a:lnTo>
                  <a:lnTo>
                    <a:pt x="25522" y="21419"/>
                  </a:lnTo>
                  <a:lnTo>
                    <a:pt x="25703" y="21540"/>
                  </a:lnTo>
                  <a:lnTo>
                    <a:pt x="25945" y="21661"/>
                  </a:lnTo>
                  <a:lnTo>
                    <a:pt x="26126" y="21721"/>
                  </a:lnTo>
                  <a:lnTo>
                    <a:pt x="26608" y="21721"/>
                  </a:lnTo>
                  <a:lnTo>
                    <a:pt x="26789" y="21661"/>
                  </a:lnTo>
                  <a:lnTo>
                    <a:pt x="27031" y="21540"/>
                  </a:lnTo>
                  <a:lnTo>
                    <a:pt x="27212" y="21419"/>
                  </a:lnTo>
                  <a:lnTo>
                    <a:pt x="27332" y="21238"/>
                  </a:lnTo>
                  <a:lnTo>
                    <a:pt x="27453" y="20997"/>
                  </a:lnTo>
                  <a:lnTo>
                    <a:pt x="27513" y="20816"/>
                  </a:lnTo>
                  <a:lnTo>
                    <a:pt x="27513" y="20575"/>
                  </a:lnTo>
                  <a:lnTo>
                    <a:pt x="27513" y="20333"/>
                  </a:lnTo>
                  <a:lnTo>
                    <a:pt x="27453" y="20152"/>
                  </a:lnTo>
                  <a:lnTo>
                    <a:pt x="27332" y="19911"/>
                  </a:lnTo>
                  <a:lnTo>
                    <a:pt x="27212" y="19730"/>
                  </a:lnTo>
                  <a:lnTo>
                    <a:pt x="27031" y="19609"/>
                  </a:lnTo>
                  <a:lnTo>
                    <a:pt x="26789" y="19489"/>
                  </a:lnTo>
                  <a:lnTo>
                    <a:pt x="26608" y="19428"/>
                  </a:lnTo>
                  <a:close/>
                  <a:moveTo>
                    <a:pt x="31918" y="19428"/>
                  </a:moveTo>
                  <a:lnTo>
                    <a:pt x="31737" y="19489"/>
                  </a:lnTo>
                  <a:lnTo>
                    <a:pt x="31496" y="19609"/>
                  </a:lnTo>
                  <a:lnTo>
                    <a:pt x="31315" y="19730"/>
                  </a:lnTo>
                  <a:lnTo>
                    <a:pt x="31194" y="19911"/>
                  </a:lnTo>
                  <a:lnTo>
                    <a:pt x="31073" y="20152"/>
                  </a:lnTo>
                  <a:lnTo>
                    <a:pt x="31013" y="20333"/>
                  </a:lnTo>
                  <a:lnTo>
                    <a:pt x="31013" y="20575"/>
                  </a:lnTo>
                  <a:lnTo>
                    <a:pt x="31013" y="20816"/>
                  </a:lnTo>
                  <a:lnTo>
                    <a:pt x="31073" y="20997"/>
                  </a:lnTo>
                  <a:lnTo>
                    <a:pt x="31194" y="21238"/>
                  </a:lnTo>
                  <a:lnTo>
                    <a:pt x="31315" y="21419"/>
                  </a:lnTo>
                  <a:lnTo>
                    <a:pt x="31496" y="21540"/>
                  </a:lnTo>
                  <a:lnTo>
                    <a:pt x="31737" y="21661"/>
                  </a:lnTo>
                  <a:lnTo>
                    <a:pt x="31918" y="21721"/>
                  </a:lnTo>
                  <a:lnTo>
                    <a:pt x="32401" y="21721"/>
                  </a:lnTo>
                  <a:lnTo>
                    <a:pt x="32582" y="21661"/>
                  </a:lnTo>
                  <a:lnTo>
                    <a:pt x="32823" y="21540"/>
                  </a:lnTo>
                  <a:lnTo>
                    <a:pt x="33004" y="21419"/>
                  </a:lnTo>
                  <a:lnTo>
                    <a:pt x="33125" y="21238"/>
                  </a:lnTo>
                  <a:lnTo>
                    <a:pt x="33245" y="20997"/>
                  </a:lnTo>
                  <a:lnTo>
                    <a:pt x="33306" y="20816"/>
                  </a:lnTo>
                  <a:lnTo>
                    <a:pt x="33306" y="20575"/>
                  </a:lnTo>
                  <a:lnTo>
                    <a:pt x="33306" y="20333"/>
                  </a:lnTo>
                  <a:lnTo>
                    <a:pt x="33245" y="20152"/>
                  </a:lnTo>
                  <a:lnTo>
                    <a:pt x="33125" y="19911"/>
                  </a:lnTo>
                  <a:lnTo>
                    <a:pt x="33004" y="19730"/>
                  </a:lnTo>
                  <a:lnTo>
                    <a:pt x="32823" y="19609"/>
                  </a:lnTo>
                  <a:lnTo>
                    <a:pt x="32582" y="19489"/>
                  </a:lnTo>
                  <a:lnTo>
                    <a:pt x="32401" y="19428"/>
                  </a:lnTo>
                  <a:close/>
                  <a:moveTo>
                    <a:pt x="37710" y="19428"/>
                  </a:moveTo>
                  <a:lnTo>
                    <a:pt x="37529" y="19489"/>
                  </a:lnTo>
                  <a:lnTo>
                    <a:pt x="37288" y="19609"/>
                  </a:lnTo>
                  <a:lnTo>
                    <a:pt x="37107" y="19730"/>
                  </a:lnTo>
                  <a:lnTo>
                    <a:pt x="36986" y="19911"/>
                  </a:lnTo>
                  <a:lnTo>
                    <a:pt x="36865" y="20152"/>
                  </a:lnTo>
                  <a:lnTo>
                    <a:pt x="36805" y="20333"/>
                  </a:lnTo>
                  <a:lnTo>
                    <a:pt x="36805" y="20575"/>
                  </a:lnTo>
                  <a:lnTo>
                    <a:pt x="36805" y="20816"/>
                  </a:lnTo>
                  <a:lnTo>
                    <a:pt x="36865" y="20997"/>
                  </a:lnTo>
                  <a:lnTo>
                    <a:pt x="36986" y="21238"/>
                  </a:lnTo>
                  <a:lnTo>
                    <a:pt x="37107" y="21419"/>
                  </a:lnTo>
                  <a:lnTo>
                    <a:pt x="37288" y="21540"/>
                  </a:lnTo>
                  <a:lnTo>
                    <a:pt x="37529" y="21661"/>
                  </a:lnTo>
                  <a:lnTo>
                    <a:pt x="37710" y="21721"/>
                  </a:lnTo>
                  <a:lnTo>
                    <a:pt x="38193" y="21721"/>
                  </a:lnTo>
                  <a:lnTo>
                    <a:pt x="38374" y="21661"/>
                  </a:lnTo>
                  <a:lnTo>
                    <a:pt x="38615" y="21540"/>
                  </a:lnTo>
                  <a:lnTo>
                    <a:pt x="38796" y="21419"/>
                  </a:lnTo>
                  <a:lnTo>
                    <a:pt x="38917" y="21238"/>
                  </a:lnTo>
                  <a:lnTo>
                    <a:pt x="39038" y="20997"/>
                  </a:lnTo>
                  <a:lnTo>
                    <a:pt x="39098" y="20816"/>
                  </a:lnTo>
                  <a:lnTo>
                    <a:pt x="39098" y="20575"/>
                  </a:lnTo>
                  <a:lnTo>
                    <a:pt x="39098" y="20333"/>
                  </a:lnTo>
                  <a:lnTo>
                    <a:pt x="39038" y="20152"/>
                  </a:lnTo>
                  <a:lnTo>
                    <a:pt x="38917" y="19911"/>
                  </a:lnTo>
                  <a:lnTo>
                    <a:pt x="38796" y="19730"/>
                  </a:lnTo>
                  <a:lnTo>
                    <a:pt x="38615" y="19609"/>
                  </a:lnTo>
                  <a:lnTo>
                    <a:pt x="38374" y="19489"/>
                  </a:lnTo>
                  <a:lnTo>
                    <a:pt x="38193" y="19428"/>
                  </a:lnTo>
                  <a:close/>
                  <a:moveTo>
                    <a:pt x="43502" y="19428"/>
                  </a:moveTo>
                  <a:lnTo>
                    <a:pt x="43321" y="19489"/>
                  </a:lnTo>
                  <a:lnTo>
                    <a:pt x="43080" y="19609"/>
                  </a:lnTo>
                  <a:lnTo>
                    <a:pt x="42899" y="19730"/>
                  </a:lnTo>
                  <a:lnTo>
                    <a:pt x="42778" y="19911"/>
                  </a:lnTo>
                  <a:lnTo>
                    <a:pt x="42658" y="20152"/>
                  </a:lnTo>
                  <a:lnTo>
                    <a:pt x="42597" y="20333"/>
                  </a:lnTo>
                  <a:lnTo>
                    <a:pt x="42597" y="20575"/>
                  </a:lnTo>
                  <a:lnTo>
                    <a:pt x="42597" y="20816"/>
                  </a:lnTo>
                  <a:lnTo>
                    <a:pt x="42658" y="20997"/>
                  </a:lnTo>
                  <a:lnTo>
                    <a:pt x="42778" y="21238"/>
                  </a:lnTo>
                  <a:lnTo>
                    <a:pt x="42899" y="21419"/>
                  </a:lnTo>
                  <a:lnTo>
                    <a:pt x="43080" y="21540"/>
                  </a:lnTo>
                  <a:lnTo>
                    <a:pt x="43321" y="21661"/>
                  </a:lnTo>
                  <a:lnTo>
                    <a:pt x="43502" y="21721"/>
                  </a:lnTo>
                  <a:lnTo>
                    <a:pt x="43985" y="21721"/>
                  </a:lnTo>
                  <a:lnTo>
                    <a:pt x="44166" y="21661"/>
                  </a:lnTo>
                  <a:lnTo>
                    <a:pt x="44407" y="21540"/>
                  </a:lnTo>
                  <a:lnTo>
                    <a:pt x="44588" y="21419"/>
                  </a:lnTo>
                  <a:lnTo>
                    <a:pt x="44709" y="21238"/>
                  </a:lnTo>
                  <a:lnTo>
                    <a:pt x="44830" y="20997"/>
                  </a:lnTo>
                  <a:lnTo>
                    <a:pt x="44890" y="20816"/>
                  </a:lnTo>
                  <a:lnTo>
                    <a:pt x="44890" y="20575"/>
                  </a:lnTo>
                  <a:lnTo>
                    <a:pt x="44890" y="20333"/>
                  </a:lnTo>
                  <a:lnTo>
                    <a:pt x="44830" y="20152"/>
                  </a:lnTo>
                  <a:lnTo>
                    <a:pt x="44709" y="19911"/>
                  </a:lnTo>
                  <a:lnTo>
                    <a:pt x="44588" y="19730"/>
                  </a:lnTo>
                  <a:lnTo>
                    <a:pt x="44407" y="19609"/>
                  </a:lnTo>
                  <a:lnTo>
                    <a:pt x="44166" y="19489"/>
                  </a:lnTo>
                  <a:lnTo>
                    <a:pt x="43985" y="19428"/>
                  </a:lnTo>
                  <a:close/>
                  <a:moveTo>
                    <a:pt x="49295" y="19428"/>
                  </a:moveTo>
                  <a:lnTo>
                    <a:pt x="49114" y="19489"/>
                  </a:lnTo>
                  <a:lnTo>
                    <a:pt x="48872" y="19609"/>
                  </a:lnTo>
                  <a:lnTo>
                    <a:pt x="48691" y="19730"/>
                  </a:lnTo>
                  <a:lnTo>
                    <a:pt x="48571" y="19911"/>
                  </a:lnTo>
                  <a:lnTo>
                    <a:pt x="48450" y="20152"/>
                  </a:lnTo>
                  <a:lnTo>
                    <a:pt x="48390" y="20333"/>
                  </a:lnTo>
                  <a:lnTo>
                    <a:pt x="48390" y="20575"/>
                  </a:lnTo>
                  <a:lnTo>
                    <a:pt x="48390" y="20816"/>
                  </a:lnTo>
                  <a:lnTo>
                    <a:pt x="48450" y="20997"/>
                  </a:lnTo>
                  <a:lnTo>
                    <a:pt x="48571" y="21238"/>
                  </a:lnTo>
                  <a:lnTo>
                    <a:pt x="48691" y="21419"/>
                  </a:lnTo>
                  <a:lnTo>
                    <a:pt x="48872" y="21540"/>
                  </a:lnTo>
                  <a:lnTo>
                    <a:pt x="49114" y="21661"/>
                  </a:lnTo>
                  <a:lnTo>
                    <a:pt x="49295" y="21721"/>
                  </a:lnTo>
                  <a:lnTo>
                    <a:pt x="49777" y="21721"/>
                  </a:lnTo>
                  <a:lnTo>
                    <a:pt x="49958" y="21661"/>
                  </a:lnTo>
                  <a:lnTo>
                    <a:pt x="50200" y="21540"/>
                  </a:lnTo>
                  <a:lnTo>
                    <a:pt x="50381" y="21419"/>
                  </a:lnTo>
                  <a:lnTo>
                    <a:pt x="50501" y="21238"/>
                  </a:lnTo>
                  <a:lnTo>
                    <a:pt x="50622" y="20997"/>
                  </a:lnTo>
                  <a:lnTo>
                    <a:pt x="50682" y="20816"/>
                  </a:lnTo>
                  <a:lnTo>
                    <a:pt x="50682" y="20575"/>
                  </a:lnTo>
                  <a:lnTo>
                    <a:pt x="50682" y="20333"/>
                  </a:lnTo>
                  <a:lnTo>
                    <a:pt x="50622" y="20152"/>
                  </a:lnTo>
                  <a:lnTo>
                    <a:pt x="50501" y="19911"/>
                  </a:lnTo>
                  <a:lnTo>
                    <a:pt x="50381" y="19730"/>
                  </a:lnTo>
                  <a:lnTo>
                    <a:pt x="50200" y="19609"/>
                  </a:lnTo>
                  <a:lnTo>
                    <a:pt x="49958" y="19489"/>
                  </a:lnTo>
                  <a:lnTo>
                    <a:pt x="49777" y="19428"/>
                  </a:lnTo>
                  <a:close/>
                  <a:moveTo>
                    <a:pt x="55087" y="19428"/>
                  </a:moveTo>
                  <a:lnTo>
                    <a:pt x="54906" y="19489"/>
                  </a:lnTo>
                  <a:lnTo>
                    <a:pt x="54665" y="19609"/>
                  </a:lnTo>
                  <a:lnTo>
                    <a:pt x="54483" y="19730"/>
                  </a:lnTo>
                  <a:lnTo>
                    <a:pt x="54363" y="19911"/>
                  </a:lnTo>
                  <a:lnTo>
                    <a:pt x="54242" y="20152"/>
                  </a:lnTo>
                  <a:lnTo>
                    <a:pt x="54182" y="20333"/>
                  </a:lnTo>
                  <a:lnTo>
                    <a:pt x="54182" y="20575"/>
                  </a:lnTo>
                  <a:lnTo>
                    <a:pt x="54182" y="20816"/>
                  </a:lnTo>
                  <a:lnTo>
                    <a:pt x="54242" y="20997"/>
                  </a:lnTo>
                  <a:lnTo>
                    <a:pt x="54363" y="21238"/>
                  </a:lnTo>
                  <a:lnTo>
                    <a:pt x="54483" y="21419"/>
                  </a:lnTo>
                  <a:lnTo>
                    <a:pt x="54665" y="21540"/>
                  </a:lnTo>
                  <a:lnTo>
                    <a:pt x="54906" y="21661"/>
                  </a:lnTo>
                  <a:lnTo>
                    <a:pt x="55087" y="21721"/>
                  </a:lnTo>
                  <a:lnTo>
                    <a:pt x="55570" y="21721"/>
                  </a:lnTo>
                  <a:lnTo>
                    <a:pt x="55751" y="21661"/>
                  </a:lnTo>
                  <a:lnTo>
                    <a:pt x="55992" y="21540"/>
                  </a:lnTo>
                  <a:lnTo>
                    <a:pt x="56173" y="21419"/>
                  </a:lnTo>
                  <a:lnTo>
                    <a:pt x="56294" y="21238"/>
                  </a:lnTo>
                  <a:lnTo>
                    <a:pt x="56414" y="20997"/>
                  </a:lnTo>
                  <a:lnTo>
                    <a:pt x="56475" y="20816"/>
                  </a:lnTo>
                  <a:lnTo>
                    <a:pt x="56475" y="20575"/>
                  </a:lnTo>
                  <a:lnTo>
                    <a:pt x="56475" y="20333"/>
                  </a:lnTo>
                  <a:lnTo>
                    <a:pt x="56414" y="20152"/>
                  </a:lnTo>
                  <a:lnTo>
                    <a:pt x="56294" y="19911"/>
                  </a:lnTo>
                  <a:lnTo>
                    <a:pt x="56173" y="19730"/>
                  </a:lnTo>
                  <a:lnTo>
                    <a:pt x="55992" y="19609"/>
                  </a:lnTo>
                  <a:lnTo>
                    <a:pt x="55751" y="19489"/>
                  </a:lnTo>
                  <a:lnTo>
                    <a:pt x="55570" y="19428"/>
                  </a:lnTo>
                  <a:close/>
                  <a:moveTo>
                    <a:pt x="60879" y="19428"/>
                  </a:moveTo>
                  <a:lnTo>
                    <a:pt x="60698" y="19489"/>
                  </a:lnTo>
                  <a:lnTo>
                    <a:pt x="60457" y="19609"/>
                  </a:lnTo>
                  <a:lnTo>
                    <a:pt x="60276" y="19730"/>
                  </a:lnTo>
                  <a:lnTo>
                    <a:pt x="60155" y="19911"/>
                  </a:lnTo>
                  <a:lnTo>
                    <a:pt x="60034" y="20152"/>
                  </a:lnTo>
                  <a:lnTo>
                    <a:pt x="59974" y="20333"/>
                  </a:lnTo>
                  <a:lnTo>
                    <a:pt x="59974" y="20575"/>
                  </a:lnTo>
                  <a:lnTo>
                    <a:pt x="59974" y="20816"/>
                  </a:lnTo>
                  <a:lnTo>
                    <a:pt x="60034" y="20997"/>
                  </a:lnTo>
                  <a:lnTo>
                    <a:pt x="60155" y="21238"/>
                  </a:lnTo>
                  <a:lnTo>
                    <a:pt x="60276" y="21419"/>
                  </a:lnTo>
                  <a:lnTo>
                    <a:pt x="60457" y="21540"/>
                  </a:lnTo>
                  <a:lnTo>
                    <a:pt x="60698" y="21661"/>
                  </a:lnTo>
                  <a:lnTo>
                    <a:pt x="60879" y="21721"/>
                  </a:lnTo>
                  <a:lnTo>
                    <a:pt x="61362" y="21721"/>
                  </a:lnTo>
                  <a:lnTo>
                    <a:pt x="61543" y="21661"/>
                  </a:lnTo>
                  <a:lnTo>
                    <a:pt x="61784" y="21540"/>
                  </a:lnTo>
                  <a:lnTo>
                    <a:pt x="61965" y="21419"/>
                  </a:lnTo>
                  <a:lnTo>
                    <a:pt x="62086" y="21238"/>
                  </a:lnTo>
                  <a:lnTo>
                    <a:pt x="62206" y="20997"/>
                  </a:lnTo>
                  <a:lnTo>
                    <a:pt x="62267" y="20816"/>
                  </a:lnTo>
                  <a:lnTo>
                    <a:pt x="62267" y="20575"/>
                  </a:lnTo>
                  <a:lnTo>
                    <a:pt x="62267" y="20333"/>
                  </a:lnTo>
                  <a:lnTo>
                    <a:pt x="62206" y="20152"/>
                  </a:lnTo>
                  <a:lnTo>
                    <a:pt x="62086" y="19911"/>
                  </a:lnTo>
                  <a:lnTo>
                    <a:pt x="61965" y="19730"/>
                  </a:lnTo>
                  <a:lnTo>
                    <a:pt x="61784" y="19609"/>
                  </a:lnTo>
                  <a:lnTo>
                    <a:pt x="61543" y="19489"/>
                  </a:lnTo>
                  <a:lnTo>
                    <a:pt x="61362" y="19428"/>
                  </a:lnTo>
                  <a:close/>
                  <a:moveTo>
                    <a:pt x="66671" y="19428"/>
                  </a:moveTo>
                  <a:lnTo>
                    <a:pt x="66490" y="19489"/>
                  </a:lnTo>
                  <a:lnTo>
                    <a:pt x="66249" y="19609"/>
                  </a:lnTo>
                  <a:lnTo>
                    <a:pt x="66068" y="19730"/>
                  </a:lnTo>
                  <a:lnTo>
                    <a:pt x="65947" y="19911"/>
                  </a:lnTo>
                  <a:lnTo>
                    <a:pt x="65827" y="20152"/>
                  </a:lnTo>
                  <a:lnTo>
                    <a:pt x="65766" y="20333"/>
                  </a:lnTo>
                  <a:lnTo>
                    <a:pt x="65766" y="20575"/>
                  </a:lnTo>
                  <a:lnTo>
                    <a:pt x="65766" y="20816"/>
                  </a:lnTo>
                  <a:lnTo>
                    <a:pt x="65827" y="20997"/>
                  </a:lnTo>
                  <a:lnTo>
                    <a:pt x="65947" y="21238"/>
                  </a:lnTo>
                  <a:lnTo>
                    <a:pt x="66068" y="21419"/>
                  </a:lnTo>
                  <a:lnTo>
                    <a:pt x="66249" y="21540"/>
                  </a:lnTo>
                  <a:lnTo>
                    <a:pt x="66490" y="21661"/>
                  </a:lnTo>
                  <a:lnTo>
                    <a:pt x="66671" y="21721"/>
                  </a:lnTo>
                  <a:lnTo>
                    <a:pt x="67154" y="21721"/>
                  </a:lnTo>
                  <a:lnTo>
                    <a:pt x="67335" y="21661"/>
                  </a:lnTo>
                  <a:lnTo>
                    <a:pt x="67576" y="21540"/>
                  </a:lnTo>
                  <a:lnTo>
                    <a:pt x="67757" y="21419"/>
                  </a:lnTo>
                  <a:lnTo>
                    <a:pt x="67878" y="21238"/>
                  </a:lnTo>
                  <a:lnTo>
                    <a:pt x="67999" y="20997"/>
                  </a:lnTo>
                  <a:lnTo>
                    <a:pt x="68059" y="20816"/>
                  </a:lnTo>
                  <a:lnTo>
                    <a:pt x="68059" y="20575"/>
                  </a:lnTo>
                  <a:lnTo>
                    <a:pt x="68059" y="20333"/>
                  </a:lnTo>
                  <a:lnTo>
                    <a:pt x="67999" y="20152"/>
                  </a:lnTo>
                  <a:lnTo>
                    <a:pt x="67878" y="19911"/>
                  </a:lnTo>
                  <a:lnTo>
                    <a:pt x="67757" y="19730"/>
                  </a:lnTo>
                  <a:lnTo>
                    <a:pt x="67576" y="19609"/>
                  </a:lnTo>
                  <a:lnTo>
                    <a:pt x="67335" y="19489"/>
                  </a:lnTo>
                  <a:lnTo>
                    <a:pt x="67154" y="19428"/>
                  </a:lnTo>
                  <a:close/>
                  <a:moveTo>
                    <a:pt x="5853" y="22324"/>
                  </a:moveTo>
                  <a:lnTo>
                    <a:pt x="5672" y="22385"/>
                  </a:lnTo>
                  <a:lnTo>
                    <a:pt x="5431" y="22505"/>
                  </a:lnTo>
                  <a:lnTo>
                    <a:pt x="5250" y="22626"/>
                  </a:lnTo>
                  <a:lnTo>
                    <a:pt x="5129" y="22807"/>
                  </a:lnTo>
                  <a:lnTo>
                    <a:pt x="5008" y="23048"/>
                  </a:lnTo>
                  <a:lnTo>
                    <a:pt x="4948" y="23229"/>
                  </a:lnTo>
                  <a:lnTo>
                    <a:pt x="4948" y="23471"/>
                  </a:lnTo>
                  <a:lnTo>
                    <a:pt x="4948" y="23712"/>
                  </a:lnTo>
                  <a:lnTo>
                    <a:pt x="5008" y="23893"/>
                  </a:lnTo>
                  <a:lnTo>
                    <a:pt x="5129" y="24135"/>
                  </a:lnTo>
                  <a:lnTo>
                    <a:pt x="5250" y="24316"/>
                  </a:lnTo>
                  <a:lnTo>
                    <a:pt x="5431" y="24436"/>
                  </a:lnTo>
                  <a:lnTo>
                    <a:pt x="5672" y="24557"/>
                  </a:lnTo>
                  <a:lnTo>
                    <a:pt x="5853" y="24617"/>
                  </a:lnTo>
                  <a:lnTo>
                    <a:pt x="6336" y="24617"/>
                  </a:lnTo>
                  <a:lnTo>
                    <a:pt x="6517" y="24557"/>
                  </a:lnTo>
                  <a:lnTo>
                    <a:pt x="6758" y="24436"/>
                  </a:lnTo>
                  <a:lnTo>
                    <a:pt x="6939" y="24316"/>
                  </a:lnTo>
                  <a:lnTo>
                    <a:pt x="7060" y="24135"/>
                  </a:lnTo>
                  <a:lnTo>
                    <a:pt x="7180" y="23893"/>
                  </a:lnTo>
                  <a:lnTo>
                    <a:pt x="7241" y="23712"/>
                  </a:lnTo>
                  <a:lnTo>
                    <a:pt x="7241" y="23471"/>
                  </a:lnTo>
                  <a:lnTo>
                    <a:pt x="7241" y="23229"/>
                  </a:lnTo>
                  <a:lnTo>
                    <a:pt x="7180" y="23048"/>
                  </a:lnTo>
                  <a:lnTo>
                    <a:pt x="7060" y="22807"/>
                  </a:lnTo>
                  <a:lnTo>
                    <a:pt x="6939" y="22626"/>
                  </a:lnTo>
                  <a:lnTo>
                    <a:pt x="6758" y="22505"/>
                  </a:lnTo>
                  <a:lnTo>
                    <a:pt x="6517" y="22385"/>
                  </a:lnTo>
                  <a:lnTo>
                    <a:pt x="6336" y="22324"/>
                  </a:lnTo>
                  <a:close/>
                  <a:moveTo>
                    <a:pt x="11645" y="22324"/>
                  </a:moveTo>
                  <a:lnTo>
                    <a:pt x="11464" y="22385"/>
                  </a:lnTo>
                  <a:lnTo>
                    <a:pt x="11223" y="22505"/>
                  </a:lnTo>
                  <a:lnTo>
                    <a:pt x="11042" y="22626"/>
                  </a:lnTo>
                  <a:lnTo>
                    <a:pt x="10921" y="22807"/>
                  </a:lnTo>
                  <a:lnTo>
                    <a:pt x="10800" y="23048"/>
                  </a:lnTo>
                  <a:lnTo>
                    <a:pt x="10740" y="23229"/>
                  </a:lnTo>
                  <a:lnTo>
                    <a:pt x="10740" y="23471"/>
                  </a:lnTo>
                  <a:lnTo>
                    <a:pt x="10740" y="23712"/>
                  </a:lnTo>
                  <a:lnTo>
                    <a:pt x="10800" y="23893"/>
                  </a:lnTo>
                  <a:lnTo>
                    <a:pt x="10921" y="24135"/>
                  </a:lnTo>
                  <a:lnTo>
                    <a:pt x="11042" y="24316"/>
                  </a:lnTo>
                  <a:lnTo>
                    <a:pt x="11223" y="24436"/>
                  </a:lnTo>
                  <a:lnTo>
                    <a:pt x="11464" y="24557"/>
                  </a:lnTo>
                  <a:lnTo>
                    <a:pt x="11645" y="24617"/>
                  </a:lnTo>
                  <a:lnTo>
                    <a:pt x="12128" y="24617"/>
                  </a:lnTo>
                  <a:lnTo>
                    <a:pt x="12309" y="24557"/>
                  </a:lnTo>
                  <a:lnTo>
                    <a:pt x="12550" y="24436"/>
                  </a:lnTo>
                  <a:lnTo>
                    <a:pt x="12731" y="24316"/>
                  </a:lnTo>
                  <a:lnTo>
                    <a:pt x="12852" y="24135"/>
                  </a:lnTo>
                  <a:lnTo>
                    <a:pt x="12973" y="23893"/>
                  </a:lnTo>
                  <a:lnTo>
                    <a:pt x="13033" y="23712"/>
                  </a:lnTo>
                  <a:lnTo>
                    <a:pt x="13033" y="23471"/>
                  </a:lnTo>
                  <a:lnTo>
                    <a:pt x="13033" y="23229"/>
                  </a:lnTo>
                  <a:lnTo>
                    <a:pt x="12973" y="23048"/>
                  </a:lnTo>
                  <a:lnTo>
                    <a:pt x="12852" y="22807"/>
                  </a:lnTo>
                  <a:lnTo>
                    <a:pt x="12731" y="22626"/>
                  </a:lnTo>
                  <a:lnTo>
                    <a:pt x="12550" y="22505"/>
                  </a:lnTo>
                  <a:lnTo>
                    <a:pt x="12309" y="22385"/>
                  </a:lnTo>
                  <a:lnTo>
                    <a:pt x="12128" y="22324"/>
                  </a:lnTo>
                  <a:close/>
                  <a:moveTo>
                    <a:pt x="17437" y="22324"/>
                  </a:moveTo>
                  <a:lnTo>
                    <a:pt x="17256" y="22385"/>
                  </a:lnTo>
                  <a:lnTo>
                    <a:pt x="17015" y="22505"/>
                  </a:lnTo>
                  <a:lnTo>
                    <a:pt x="16834" y="22626"/>
                  </a:lnTo>
                  <a:lnTo>
                    <a:pt x="16713" y="22807"/>
                  </a:lnTo>
                  <a:lnTo>
                    <a:pt x="16593" y="23048"/>
                  </a:lnTo>
                  <a:lnTo>
                    <a:pt x="16532" y="23229"/>
                  </a:lnTo>
                  <a:lnTo>
                    <a:pt x="16532" y="23471"/>
                  </a:lnTo>
                  <a:lnTo>
                    <a:pt x="16532" y="23712"/>
                  </a:lnTo>
                  <a:lnTo>
                    <a:pt x="16593" y="23893"/>
                  </a:lnTo>
                  <a:lnTo>
                    <a:pt x="16713" y="24135"/>
                  </a:lnTo>
                  <a:lnTo>
                    <a:pt x="16834" y="24316"/>
                  </a:lnTo>
                  <a:lnTo>
                    <a:pt x="17015" y="24436"/>
                  </a:lnTo>
                  <a:lnTo>
                    <a:pt x="17256" y="24557"/>
                  </a:lnTo>
                  <a:lnTo>
                    <a:pt x="17437" y="24617"/>
                  </a:lnTo>
                  <a:lnTo>
                    <a:pt x="17920" y="24617"/>
                  </a:lnTo>
                  <a:lnTo>
                    <a:pt x="18101" y="24557"/>
                  </a:lnTo>
                  <a:lnTo>
                    <a:pt x="18342" y="24436"/>
                  </a:lnTo>
                  <a:lnTo>
                    <a:pt x="18523" y="24316"/>
                  </a:lnTo>
                  <a:lnTo>
                    <a:pt x="18644" y="24135"/>
                  </a:lnTo>
                  <a:lnTo>
                    <a:pt x="18765" y="23893"/>
                  </a:lnTo>
                  <a:lnTo>
                    <a:pt x="18825" y="23712"/>
                  </a:lnTo>
                  <a:lnTo>
                    <a:pt x="18825" y="23471"/>
                  </a:lnTo>
                  <a:lnTo>
                    <a:pt x="18825" y="23229"/>
                  </a:lnTo>
                  <a:lnTo>
                    <a:pt x="18765" y="23048"/>
                  </a:lnTo>
                  <a:lnTo>
                    <a:pt x="18644" y="22807"/>
                  </a:lnTo>
                  <a:lnTo>
                    <a:pt x="18523" y="22626"/>
                  </a:lnTo>
                  <a:lnTo>
                    <a:pt x="18342" y="22505"/>
                  </a:lnTo>
                  <a:lnTo>
                    <a:pt x="18101" y="22385"/>
                  </a:lnTo>
                  <a:lnTo>
                    <a:pt x="17920" y="22324"/>
                  </a:lnTo>
                  <a:close/>
                  <a:moveTo>
                    <a:pt x="23230" y="22324"/>
                  </a:moveTo>
                  <a:lnTo>
                    <a:pt x="23049" y="22385"/>
                  </a:lnTo>
                  <a:lnTo>
                    <a:pt x="22807" y="22505"/>
                  </a:lnTo>
                  <a:lnTo>
                    <a:pt x="22626" y="22626"/>
                  </a:lnTo>
                  <a:lnTo>
                    <a:pt x="22506" y="22807"/>
                  </a:lnTo>
                  <a:lnTo>
                    <a:pt x="22385" y="23048"/>
                  </a:lnTo>
                  <a:lnTo>
                    <a:pt x="22325" y="23229"/>
                  </a:lnTo>
                  <a:lnTo>
                    <a:pt x="22325" y="23471"/>
                  </a:lnTo>
                  <a:lnTo>
                    <a:pt x="22325" y="23712"/>
                  </a:lnTo>
                  <a:lnTo>
                    <a:pt x="22385" y="23893"/>
                  </a:lnTo>
                  <a:lnTo>
                    <a:pt x="22506" y="24135"/>
                  </a:lnTo>
                  <a:lnTo>
                    <a:pt x="22626" y="24316"/>
                  </a:lnTo>
                  <a:lnTo>
                    <a:pt x="22807" y="24436"/>
                  </a:lnTo>
                  <a:lnTo>
                    <a:pt x="23049" y="24557"/>
                  </a:lnTo>
                  <a:lnTo>
                    <a:pt x="23230" y="24617"/>
                  </a:lnTo>
                  <a:lnTo>
                    <a:pt x="23712" y="24617"/>
                  </a:lnTo>
                  <a:lnTo>
                    <a:pt x="23893" y="24557"/>
                  </a:lnTo>
                  <a:lnTo>
                    <a:pt x="24135" y="24436"/>
                  </a:lnTo>
                  <a:lnTo>
                    <a:pt x="24316" y="24316"/>
                  </a:lnTo>
                  <a:lnTo>
                    <a:pt x="24436" y="24135"/>
                  </a:lnTo>
                  <a:lnTo>
                    <a:pt x="24557" y="23893"/>
                  </a:lnTo>
                  <a:lnTo>
                    <a:pt x="24617" y="23712"/>
                  </a:lnTo>
                  <a:lnTo>
                    <a:pt x="24617" y="23471"/>
                  </a:lnTo>
                  <a:lnTo>
                    <a:pt x="24617" y="23229"/>
                  </a:lnTo>
                  <a:lnTo>
                    <a:pt x="24557" y="23048"/>
                  </a:lnTo>
                  <a:lnTo>
                    <a:pt x="24436" y="22807"/>
                  </a:lnTo>
                  <a:lnTo>
                    <a:pt x="24316" y="22626"/>
                  </a:lnTo>
                  <a:lnTo>
                    <a:pt x="24135" y="22505"/>
                  </a:lnTo>
                  <a:lnTo>
                    <a:pt x="23893" y="22385"/>
                  </a:lnTo>
                  <a:lnTo>
                    <a:pt x="23712" y="22324"/>
                  </a:lnTo>
                  <a:close/>
                  <a:moveTo>
                    <a:pt x="29022" y="22324"/>
                  </a:moveTo>
                  <a:lnTo>
                    <a:pt x="28841" y="22385"/>
                  </a:lnTo>
                  <a:lnTo>
                    <a:pt x="28599" y="22505"/>
                  </a:lnTo>
                  <a:lnTo>
                    <a:pt x="28418" y="22626"/>
                  </a:lnTo>
                  <a:lnTo>
                    <a:pt x="28298" y="22807"/>
                  </a:lnTo>
                  <a:lnTo>
                    <a:pt x="28177" y="23048"/>
                  </a:lnTo>
                  <a:lnTo>
                    <a:pt x="28117" y="23229"/>
                  </a:lnTo>
                  <a:lnTo>
                    <a:pt x="28117" y="23471"/>
                  </a:lnTo>
                  <a:lnTo>
                    <a:pt x="28117" y="23712"/>
                  </a:lnTo>
                  <a:lnTo>
                    <a:pt x="28177" y="23893"/>
                  </a:lnTo>
                  <a:lnTo>
                    <a:pt x="28298" y="24135"/>
                  </a:lnTo>
                  <a:lnTo>
                    <a:pt x="28418" y="24316"/>
                  </a:lnTo>
                  <a:lnTo>
                    <a:pt x="28599" y="24436"/>
                  </a:lnTo>
                  <a:lnTo>
                    <a:pt x="28841" y="24557"/>
                  </a:lnTo>
                  <a:lnTo>
                    <a:pt x="29022" y="24617"/>
                  </a:lnTo>
                  <a:lnTo>
                    <a:pt x="29505" y="24617"/>
                  </a:lnTo>
                  <a:lnTo>
                    <a:pt x="29686" y="24557"/>
                  </a:lnTo>
                  <a:lnTo>
                    <a:pt x="29927" y="24436"/>
                  </a:lnTo>
                  <a:lnTo>
                    <a:pt x="30108" y="24316"/>
                  </a:lnTo>
                  <a:lnTo>
                    <a:pt x="30229" y="24135"/>
                  </a:lnTo>
                  <a:lnTo>
                    <a:pt x="30349" y="23893"/>
                  </a:lnTo>
                  <a:lnTo>
                    <a:pt x="30410" y="23712"/>
                  </a:lnTo>
                  <a:lnTo>
                    <a:pt x="30410" y="23471"/>
                  </a:lnTo>
                  <a:lnTo>
                    <a:pt x="30410" y="23229"/>
                  </a:lnTo>
                  <a:lnTo>
                    <a:pt x="30349" y="23048"/>
                  </a:lnTo>
                  <a:lnTo>
                    <a:pt x="30229" y="22807"/>
                  </a:lnTo>
                  <a:lnTo>
                    <a:pt x="30108" y="22626"/>
                  </a:lnTo>
                  <a:lnTo>
                    <a:pt x="29927" y="22505"/>
                  </a:lnTo>
                  <a:lnTo>
                    <a:pt x="29686" y="22385"/>
                  </a:lnTo>
                  <a:lnTo>
                    <a:pt x="29505" y="22324"/>
                  </a:lnTo>
                  <a:close/>
                  <a:moveTo>
                    <a:pt x="34814" y="22324"/>
                  </a:moveTo>
                  <a:lnTo>
                    <a:pt x="34633" y="22385"/>
                  </a:lnTo>
                  <a:lnTo>
                    <a:pt x="34392" y="22505"/>
                  </a:lnTo>
                  <a:lnTo>
                    <a:pt x="34211" y="22626"/>
                  </a:lnTo>
                  <a:lnTo>
                    <a:pt x="34090" y="22807"/>
                  </a:lnTo>
                  <a:lnTo>
                    <a:pt x="33969" y="23048"/>
                  </a:lnTo>
                  <a:lnTo>
                    <a:pt x="33909" y="23229"/>
                  </a:lnTo>
                  <a:lnTo>
                    <a:pt x="33909" y="23471"/>
                  </a:lnTo>
                  <a:lnTo>
                    <a:pt x="33909" y="23712"/>
                  </a:lnTo>
                  <a:lnTo>
                    <a:pt x="33969" y="23893"/>
                  </a:lnTo>
                  <a:lnTo>
                    <a:pt x="34090" y="24135"/>
                  </a:lnTo>
                  <a:lnTo>
                    <a:pt x="34211" y="24316"/>
                  </a:lnTo>
                  <a:lnTo>
                    <a:pt x="34392" y="24436"/>
                  </a:lnTo>
                  <a:lnTo>
                    <a:pt x="34633" y="24557"/>
                  </a:lnTo>
                  <a:lnTo>
                    <a:pt x="34814" y="24617"/>
                  </a:lnTo>
                  <a:lnTo>
                    <a:pt x="35297" y="24617"/>
                  </a:lnTo>
                  <a:lnTo>
                    <a:pt x="35478" y="24557"/>
                  </a:lnTo>
                  <a:lnTo>
                    <a:pt x="35719" y="24436"/>
                  </a:lnTo>
                  <a:lnTo>
                    <a:pt x="35900" y="24316"/>
                  </a:lnTo>
                  <a:lnTo>
                    <a:pt x="36021" y="24135"/>
                  </a:lnTo>
                  <a:lnTo>
                    <a:pt x="36141" y="23893"/>
                  </a:lnTo>
                  <a:lnTo>
                    <a:pt x="36202" y="23712"/>
                  </a:lnTo>
                  <a:lnTo>
                    <a:pt x="36202" y="23471"/>
                  </a:lnTo>
                  <a:lnTo>
                    <a:pt x="36202" y="23229"/>
                  </a:lnTo>
                  <a:lnTo>
                    <a:pt x="36141" y="23048"/>
                  </a:lnTo>
                  <a:lnTo>
                    <a:pt x="36021" y="22807"/>
                  </a:lnTo>
                  <a:lnTo>
                    <a:pt x="35900" y="22626"/>
                  </a:lnTo>
                  <a:lnTo>
                    <a:pt x="35719" y="22505"/>
                  </a:lnTo>
                  <a:lnTo>
                    <a:pt x="35478" y="22385"/>
                  </a:lnTo>
                  <a:lnTo>
                    <a:pt x="35297" y="22324"/>
                  </a:lnTo>
                  <a:close/>
                  <a:moveTo>
                    <a:pt x="40606" y="22324"/>
                  </a:moveTo>
                  <a:lnTo>
                    <a:pt x="40425" y="22385"/>
                  </a:lnTo>
                  <a:lnTo>
                    <a:pt x="40184" y="22505"/>
                  </a:lnTo>
                  <a:lnTo>
                    <a:pt x="40003" y="22626"/>
                  </a:lnTo>
                  <a:lnTo>
                    <a:pt x="39882" y="22807"/>
                  </a:lnTo>
                  <a:lnTo>
                    <a:pt x="39762" y="23048"/>
                  </a:lnTo>
                  <a:lnTo>
                    <a:pt x="39701" y="23229"/>
                  </a:lnTo>
                  <a:lnTo>
                    <a:pt x="39701" y="23471"/>
                  </a:lnTo>
                  <a:lnTo>
                    <a:pt x="39701" y="23712"/>
                  </a:lnTo>
                  <a:lnTo>
                    <a:pt x="39762" y="23893"/>
                  </a:lnTo>
                  <a:lnTo>
                    <a:pt x="39882" y="24135"/>
                  </a:lnTo>
                  <a:lnTo>
                    <a:pt x="40003" y="24316"/>
                  </a:lnTo>
                  <a:lnTo>
                    <a:pt x="40184" y="24436"/>
                  </a:lnTo>
                  <a:lnTo>
                    <a:pt x="40425" y="24557"/>
                  </a:lnTo>
                  <a:lnTo>
                    <a:pt x="40606" y="24617"/>
                  </a:lnTo>
                  <a:lnTo>
                    <a:pt x="41089" y="24617"/>
                  </a:lnTo>
                  <a:lnTo>
                    <a:pt x="41270" y="24557"/>
                  </a:lnTo>
                  <a:lnTo>
                    <a:pt x="41511" y="24436"/>
                  </a:lnTo>
                  <a:lnTo>
                    <a:pt x="41692" y="24316"/>
                  </a:lnTo>
                  <a:lnTo>
                    <a:pt x="41813" y="24135"/>
                  </a:lnTo>
                  <a:lnTo>
                    <a:pt x="41934" y="23893"/>
                  </a:lnTo>
                  <a:lnTo>
                    <a:pt x="41994" y="23712"/>
                  </a:lnTo>
                  <a:lnTo>
                    <a:pt x="41994" y="23471"/>
                  </a:lnTo>
                  <a:lnTo>
                    <a:pt x="41994" y="23229"/>
                  </a:lnTo>
                  <a:lnTo>
                    <a:pt x="41934" y="23048"/>
                  </a:lnTo>
                  <a:lnTo>
                    <a:pt x="41813" y="22807"/>
                  </a:lnTo>
                  <a:lnTo>
                    <a:pt x="41692" y="22626"/>
                  </a:lnTo>
                  <a:lnTo>
                    <a:pt x="41511" y="22505"/>
                  </a:lnTo>
                  <a:lnTo>
                    <a:pt x="41270" y="22385"/>
                  </a:lnTo>
                  <a:lnTo>
                    <a:pt x="41089" y="22324"/>
                  </a:lnTo>
                  <a:close/>
                  <a:moveTo>
                    <a:pt x="46399" y="22324"/>
                  </a:moveTo>
                  <a:lnTo>
                    <a:pt x="46218" y="22385"/>
                  </a:lnTo>
                  <a:lnTo>
                    <a:pt x="45976" y="22505"/>
                  </a:lnTo>
                  <a:lnTo>
                    <a:pt x="45795" y="22626"/>
                  </a:lnTo>
                  <a:lnTo>
                    <a:pt x="45674" y="22807"/>
                  </a:lnTo>
                  <a:lnTo>
                    <a:pt x="45554" y="23048"/>
                  </a:lnTo>
                  <a:lnTo>
                    <a:pt x="45493" y="23229"/>
                  </a:lnTo>
                  <a:lnTo>
                    <a:pt x="45493" y="23471"/>
                  </a:lnTo>
                  <a:lnTo>
                    <a:pt x="45493" y="23712"/>
                  </a:lnTo>
                  <a:lnTo>
                    <a:pt x="45554" y="23893"/>
                  </a:lnTo>
                  <a:lnTo>
                    <a:pt x="45674" y="24135"/>
                  </a:lnTo>
                  <a:lnTo>
                    <a:pt x="45795" y="24316"/>
                  </a:lnTo>
                  <a:lnTo>
                    <a:pt x="45976" y="24436"/>
                  </a:lnTo>
                  <a:lnTo>
                    <a:pt x="46218" y="24557"/>
                  </a:lnTo>
                  <a:lnTo>
                    <a:pt x="46399" y="24617"/>
                  </a:lnTo>
                  <a:lnTo>
                    <a:pt x="46881" y="24617"/>
                  </a:lnTo>
                  <a:lnTo>
                    <a:pt x="47062" y="24557"/>
                  </a:lnTo>
                  <a:lnTo>
                    <a:pt x="47304" y="24436"/>
                  </a:lnTo>
                  <a:lnTo>
                    <a:pt x="47485" y="24316"/>
                  </a:lnTo>
                  <a:lnTo>
                    <a:pt x="47605" y="24135"/>
                  </a:lnTo>
                  <a:lnTo>
                    <a:pt x="47726" y="23893"/>
                  </a:lnTo>
                  <a:lnTo>
                    <a:pt x="47786" y="23712"/>
                  </a:lnTo>
                  <a:lnTo>
                    <a:pt x="47786" y="23471"/>
                  </a:lnTo>
                  <a:lnTo>
                    <a:pt x="47786" y="23229"/>
                  </a:lnTo>
                  <a:lnTo>
                    <a:pt x="47726" y="23048"/>
                  </a:lnTo>
                  <a:lnTo>
                    <a:pt x="47605" y="22807"/>
                  </a:lnTo>
                  <a:lnTo>
                    <a:pt x="47485" y="22626"/>
                  </a:lnTo>
                  <a:lnTo>
                    <a:pt x="47304" y="22505"/>
                  </a:lnTo>
                  <a:lnTo>
                    <a:pt x="47062" y="22385"/>
                  </a:lnTo>
                  <a:lnTo>
                    <a:pt x="46881" y="22324"/>
                  </a:lnTo>
                  <a:close/>
                  <a:moveTo>
                    <a:pt x="52191" y="22324"/>
                  </a:moveTo>
                  <a:lnTo>
                    <a:pt x="52010" y="22385"/>
                  </a:lnTo>
                  <a:lnTo>
                    <a:pt x="51768" y="22505"/>
                  </a:lnTo>
                  <a:lnTo>
                    <a:pt x="51587" y="22626"/>
                  </a:lnTo>
                  <a:lnTo>
                    <a:pt x="51467" y="22807"/>
                  </a:lnTo>
                  <a:lnTo>
                    <a:pt x="51346" y="23048"/>
                  </a:lnTo>
                  <a:lnTo>
                    <a:pt x="51286" y="23229"/>
                  </a:lnTo>
                  <a:lnTo>
                    <a:pt x="51286" y="23471"/>
                  </a:lnTo>
                  <a:lnTo>
                    <a:pt x="51286" y="23712"/>
                  </a:lnTo>
                  <a:lnTo>
                    <a:pt x="51346" y="23893"/>
                  </a:lnTo>
                  <a:lnTo>
                    <a:pt x="51467" y="24135"/>
                  </a:lnTo>
                  <a:lnTo>
                    <a:pt x="51587" y="24316"/>
                  </a:lnTo>
                  <a:lnTo>
                    <a:pt x="51768" y="24436"/>
                  </a:lnTo>
                  <a:lnTo>
                    <a:pt x="52010" y="24557"/>
                  </a:lnTo>
                  <a:lnTo>
                    <a:pt x="52191" y="24617"/>
                  </a:lnTo>
                  <a:lnTo>
                    <a:pt x="52673" y="24617"/>
                  </a:lnTo>
                  <a:lnTo>
                    <a:pt x="52854" y="24557"/>
                  </a:lnTo>
                  <a:lnTo>
                    <a:pt x="53096" y="24436"/>
                  </a:lnTo>
                  <a:lnTo>
                    <a:pt x="53277" y="24316"/>
                  </a:lnTo>
                  <a:lnTo>
                    <a:pt x="53397" y="24135"/>
                  </a:lnTo>
                  <a:lnTo>
                    <a:pt x="53518" y="23893"/>
                  </a:lnTo>
                  <a:lnTo>
                    <a:pt x="53578" y="23712"/>
                  </a:lnTo>
                  <a:lnTo>
                    <a:pt x="53578" y="23471"/>
                  </a:lnTo>
                  <a:lnTo>
                    <a:pt x="53578" y="23229"/>
                  </a:lnTo>
                  <a:lnTo>
                    <a:pt x="53518" y="23048"/>
                  </a:lnTo>
                  <a:lnTo>
                    <a:pt x="53397" y="22807"/>
                  </a:lnTo>
                  <a:lnTo>
                    <a:pt x="53277" y="22626"/>
                  </a:lnTo>
                  <a:lnTo>
                    <a:pt x="53096" y="22505"/>
                  </a:lnTo>
                  <a:lnTo>
                    <a:pt x="52854" y="22385"/>
                  </a:lnTo>
                  <a:lnTo>
                    <a:pt x="52673" y="22324"/>
                  </a:lnTo>
                  <a:close/>
                  <a:moveTo>
                    <a:pt x="57983" y="22324"/>
                  </a:moveTo>
                  <a:lnTo>
                    <a:pt x="57802" y="22385"/>
                  </a:lnTo>
                  <a:lnTo>
                    <a:pt x="57561" y="22505"/>
                  </a:lnTo>
                  <a:lnTo>
                    <a:pt x="57380" y="22626"/>
                  </a:lnTo>
                  <a:lnTo>
                    <a:pt x="57259" y="22807"/>
                  </a:lnTo>
                  <a:lnTo>
                    <a:pt x="57138" y="23048"/>
                  </a:lnTo>
                  <a:lnTo>
                    <a:pt x="57078" y="23229"/>
                  </a:lnTo>
                  <a:lnTo>
                    <a:pt x="57078" y="23471"/>
                  </a:lnTo>
                  <a:lnTo>
                    <a:pt x="57078" y="23712"/>
                  </a:lnTo>
                  <a:lnTo>
                    <a:pt x="57138" y="23893"/>
                  </a:lnTo>
                  <a:lnTo>
                    <a:pt x="57259" y="24135"/>
                  </a:lnTo>
                  <a:lnTo>
                    <a:pt x="57380" y="24316"/>
                  </a:lnTo>
                  <a:lnTo>
                    <a:pt x="57561" y="24436"/>
                  </a:lnTo>
                  <a:lnTo>
                    <a:pt x="57802" y="24557"/>
                  </a:lnTo>
                  <a:lnTo>
                    <a:pt x="57983" y="24617"/>
                  </a:lnTo>
                  <a:lnTo>
                    <a:pt x="58466" y="24617"/>
                  </a:lnTo>
                  <a:lnTo>
                    <a:pt x="58647" y="24557"/>
                  </a:lnTo>
                  <a:lnTo>
                    <a:pt x="58888" y="24436"/>
                  </a:lnTo>
                  <a:lnTo>
                    <a:pt x="59069" y="24316"/>
                  </a:lnTo>
                  <a:lnTo>
                    <a:pt x="59190" y="24135"/>
                  </a:lnTo>
                  <a:lnTo>
                    <a:pt x="59310" y="23893"/>
                  </a:lnTo>
                  <a:lnTo>
                    <a:pt x="59371" y="23712"/>
                  </a:lnTo>
                  <a:lnTo>
                    <a:pt x="59371" y="23471"/>
                  </a:lnTo>
                  <a:lnTo>
                    <a:pt x="59371" y="23229"/>
                  </a:lnTo>
                  <a:lnTo>
                    <a:pt x="59310" y="23048"/>
                  </a:lnTo>
                  <a:lnTo>
                    <a:pt x="59190" y="22807"/>
                  </a:lnTo>
                  <a:lnTo>
                    <a:pt x="59069" y="22626"/>
                  </a:lnTo>
                  <a:lnTo>
                    <a:pt x="58888" y="22505"/>
                  </a:lnTo>
                  <a:lnTo>
                    <a:pt x="58647" y="22385"/>
                  </a:lnTo>
                  <a:lnTo>
                    <a:pt x="58466" y="22324"/>
                  </a:lnTo>
                  <a:close/>
                  <a:moveTo>
                    <a:pt x="63775" y="22324"/>
                  </a:moveTo>
                  <a:lnTo>
                    <a:pt x="63594" y="22385"/>
                  </a:lnTo>
                  <a:lnTo>
                    <a:pt x="63353" y="22505"/>
                  </a:lnTo>
                  <a:lnTo>
                    <a:pt x="63172" y="22626"/>
                  </a:lnTo>
                  <a:lnTo>
                    <a:pt x="63051" y="22807"/>
                  </a:lnTo>
                  <a:lnTo>
                    <a:pt x="62931" y="23048"/>
                  </a:lnTo>
                  <a:lnTo>
                    <a:pt x="62870" y="23229"/>
                  </a:lnTo>
                  <a:lnTo>
                    <a:pt x="62870" y="23471"/>
                  </a:lnTo>
                  <a:lnTo>
                    <a:pt x="62870" y="23712"/>
                  </a:lnTo>
                  <a:lnTo>
                    <a:pt x="62931" y="23893"/>
                  </a:lnTo>
                  <a:lnTo>
                    <a:pt x="63051" y="24135"/>
                  </a:lnTo>
                  <a:lnTo>
                    <a:pt x="63172" y="24316"/>
                  </a:lnTo>
                  <a:lnTo>
                    <a:pt x="63353" y="24436"/>
                  </a:lnTo>
                  <a:lnTo>
                    <a:pt x="63594" y="24557"/>
                  </a:lnTo>
                  <a:lnTo>
                    <a:pt x="63775" y="24617"/>
                  </a:lnTo>
                  <a:lnTo>
                    <a:pt x="64258" y="24617"/>
                  </a:lnTo>
                  <a:lnTo>
                    <a:pt x="64439" y="24557"/>
                  </a:lnTo>
                  <a:lnTo>
                    <a:pt x="64680" y="24436"/>
                  </a:lnTo>
                  <a:lnTo>
                    <a:pt x="64861" y="24316"/>
                  </a:lnTo>
                  <a:lnTo>
                    <a:pt x="64982" y="24135"/>
                  </a:lnTo>
                  <a:lnTo>
                    <a:pt x="65103" y="23893"/>
                  </a:lnTo>
                  <a:lnTo>
                    <a:pt x="65163" y="23712"/>
                  </a:lnTo>
                  <a:lnTo>
                    <a:pt x="65163" y="23471"/>
                  </a:lnTo>
                  <a:lnTo>
                    <a:pt x="65163" y="23229"/>
                  </a:lnTo>
                  <a:lnTo>
                    <a:pt x="65103" y="23048"/>
                  </a:lnTo>
                  <a:lnTo>
                    <a:pt x="64982" y="22807"/>
                  </a:lnTo>
                  <a:lnTo>
                    <a:pt x="64861" y="22626"/>
                  </a:lnTo>
                  <a:lnTo>
                    <a:pt x="64680" y="22505"/>
                  </a:lnTo>
                  <a:lnTo>
                    <a:pt x="64439" y="22385"/>
                  </a:lnTo>
                  <a:lnTo>
                    <a:pt x="64258" y="22324"/>
                  </a:lnTo>
                  <a:close/>
                  <a:moveTo>
                    <a:pt x="69567" y="22324"/>
                  </a:moveTo>
                  <a:lnTo>
                    <a:pt x="69386" y="22385"/>
                  </a:lnTo>
                  <a:lnTo>
                    <a:pt x="69145" y="22505"/>
                  </a:lnTo>
                  <a:lnTo>
                    <a:pt x="68964" y="22626"/>
                  </a:lnTo>
                  <a:lnTo>
                    <a:pt x="68843" y="22807"/>
                  </a:lnTo>
                  <a:lnTo>
                    <a:pt x="68723" y="23048"/>
                  </a:lnTo>
                  <a:lnTo>
                    <a:pt x="68662" y="23229"/>
                  </a:lnTo>
                  <a:lnTo>
                    <a:pt x="68662" y="23471"/>
                  </a:lnTo>
                  <a:lnTo>
                    <a:pt x="68662" y="23712"/>
                  </a:lnTo>
                  <a:lnTo>
                    <a:pt x="68723" y="23893"/>
                  </a:lnTo>
                  <a:lnTo>
                    <a:pt x="68843" y="24135"/>
                  </a:lnTo>
                  <a:lnTo>
                    <a:pt x="68964" y="24316"/>
                  </a:lnTo>
                  <a:lnTo>
                    <a:pt x="69145" y="24436"/>
                  </a:lnTo>
                  <a:lnTo>
                    <a:pt x="69386" y="24557"/>
                  </a:lnTo>
                  <a:lnTo>
                    <a:pt x="69567" y="24617"/>
                  </a:lnTo>
                  <a:lnTo>
                    <a:pt x="70050" y="24617"/>
                  </a:lnTo>
                  <a:lnTo>
                    <a:pt x="70231" y="24557"/>
                  </a:lnTo>
                  <a:lnTo>
                    <a:pt x="70472" y="24436"/>
                  </a:lnTo>
                  <a:lnTo>
                    <a:pt x="70653" y="24316"/>
                  </a:lnTo>
                  <a:lnTo>
                    <a:pt x="70774" y="24135"/>
                  </a:lnTo>
                  <a:lnTo>
                    <a:pt x="70895" y="23893"/>
                  </a:lnTo>
                  <a:lnTo>
                    <a:pt x="70955" y="23712"/>
                  </a:lnTo>
                  <a:lnTo>
                    <a:pt x="70955" y="23471"/>
                  </a:lnTo>
                  <a:lnTo>
                    <a:pt x="70955" y="23229"/>
                  </a:lnTo>
                  <a:lnTo>
                    <a:pt x="70895" y="23048"/>
                  </a:lnTo>
                  <a:lnTo>
                    <a:pt x="70774" y="22807"/>
                  </a:lnTo>
                  <a:lnTo>
                    <a:pt x="70653" y="22626"/>
                  </a:lnTo>
                  <a:lnTo>
                    <a:pt x="70472" y="22505"/>
                  </a:lnTo>
                  <a:lnTo>
                    <a:pt x="70231" y="22385"/>
                  </a:lnTo>
                  <a:lnTo>
                    <a:pt x="70050" y="22324"/>
                  </a:lnTo>
                  <a:close/>
                  <a:moveTo>
                    <a:pt x="2896" y="25221"/>
                  </a:moveTo>
                  <a:lnTo>
                    <a:pt x="2655" y="25341"/>
                  </a:lnTo>
                  <a:lnTo>
                    <a:pt x="2414" y="25522"/>
                  </a:lnTo>
                  <a:lnTo>
                    <a:pt x="2233" y="25703"/>
                  </a:lnTo>
                  <a:lnTo>
                    <a:pt x="2112" y="26005"/>
                  </a:lnTo>
                  <a:lnTo>
                    <a:pt x="2052" y="26367"/>
                  </a:lnTo>
                  <a:lnTo>
                    <a:pt x="2052" y="26608"/>
                  </a:lnTo>
                  <a:lnTo>
                    <a:pt x="2112" y="26789"/>
                  </a:lnTo>
                  <a:lnTo>
                    <a:pt x="2233" y="27031"/>
                  </a:lnTo>
                  <a:lnTo>
                    <a:pt x="2353" y="27212"/>
                  </a:lnTo>
                  <a:lnTo>
                    <a:pt x="2534" y="27332"/>
                  </a:lnTo>
                  <a:lnTo>
                    <a:pt x="2776" y="27453"/>
                  </a:lnTo>
                  <a:lnTo>
                    <a:pt x="2957" y="27513"/>
                  </a:lnTo>
                  <a:lnTo>
                    <a:pt x="3439" y="27513"/>
                  </a:lnTo>
                  <a:lnTo>
                    <a:pt x="3620" y="27453"/>
                  </a:lnTo>
                  <a:lnTo>
                    <a:pt x="3862" y="27332"/>
                  </a:lnTo>
                  <a:lnTo>
                    <a:pt x="4043" y="27212"/>
                  </a:lnTo>
                  <a:lnTo>
                    <a:pt x="4164" y="27031"/>
                  </a:lnTo>
                  <a:lnTo>
                    <a:pt x="4284" y="26789"/>
                  </a:lnTo>
                  <a:lnTo>
                    <a:pt x="4345" y="26608"/>
                  </a:lnTo>
                  <a:lnTo>
                    <a:pt x="4345" y="26367"/>
                  </a:lnTo>
                  <a:lnTo>
                    <a:pt x="4284" y="26005"/>
                  </a:lnTo>
                  <a:lnTo>
                    <a:pt x="4164" y="25703"/>
                  </a:lnTo>
                  <a:lnTo>
                    <a:pt x="3982" y="25522"/>
                  </a:lnTo>
                  <a:lnTo>
                    <a:pt x="3741" y="25341"/>
                  </a:lnTo>
                  <a:lnTo>
                    <a:pt x="3500" y="25221"/>
                  </a:lnTo>
                  <a:close/>
                  <a:moveTo>
                    <a:pt x="8689" y="25221"/>
                  </a:moveTo>
                  <a:lnTo>
                    <a:pt x="8447" y="25341"/>
                  </a:lnTo>
                  <a:lnTo>
                    <a:pt x="8206" y="25522"/>
                  </a:lnTo>
                  <a:lnTo>
                    <a:pt x="8025" y="25703"/>
                  </a:lnTo>
                  <a:lnTo>
                    <a:pt x="7904" y="26005"/>
                  </a:lnTo>
                  <a:lnTo>
                    <a:pt x="7844" y="26367"/>
                  </a:lnTo>
                  <a:lnTo>
                    <a:pt x="7844" y="26608"/>
                  </a:lnTo>
                  <a:lnTo>
                    <a:pt x="7904" y="26789"/>
                  </a:lnTo>
                  <a:lnTo>
                    <a:pt x="8025" y="27031"/>
                  </a:lnTo>
                  <a:lnTo>
                    <a:pt x="8146" y="27212"/>
                  </a:lnTo>
                  <a:lnTo>
                    <a:pt x="8327" y="27332"/>
                  </a:lnTo>
                  <a:lnTo>
                    <a:pt x="8568" y="27453"/>
                  </a:lnTo>
                  <a:lnTo>
                    <a:pt x="8749" y="27513"/>
                  </a:lnTo>
                  <a:lnTo>
                    <a:pt x="9232" y="27513"/>
                  </a:lnTo>
                  <a:lnTo>
                    <a:pt x="9413" y="27453"/>
                  </a:lnTo>
                  <a:lnTo>
                    <a:pt x="9654" y="27332"/>
                  </a:lnTo>
                  <a:lnTo>
                    <a:pt x="9835" y="27212"/>
                  </a:lnTo>
                  <a:lnTo>
                    <a:pt x="9956" y="27031"/>
                  </a:lnTo>
                  <a:lnTo>
                    <a:pt x="10076" y="26789"/>
                  </a:lnTo>
                  <a:lnTo>
                    <a:pt x="10137" y="26608"/>
                  </a:lnTo>
                  <a:lnTo>
                    <a:pt x="10137" y="26367"/>
                  </a:lnTo>
                  <a:lnTo>
                    <a:pt x="10076" y="26005"/>
                  </a:lnTo>
                  <a:lnTo>
                    <a:pt x="9956" y="25703"/>
                  </a:lnTo>
                  <a:lnTo>
                    <a:pt x="9775" y="25522"/>
                  </a:lnTo>
                  <a:lnTo>
                    <a:pt x="9533" y="25341"/>
                  </a:lnTo>
                  <a:lnTo>
                    <a:pt x="9292" y="25221"/>
                  </a:lnTo>
                  <a:close/>
                  <a:moveTo>
                    <a:pt x="14481" y="25221"/>
                  </a:moveTo>
                  <a:lnTo>
                    <a:pt x="14240" y="25341"/>
                  </a:lnTo>
                  <a:lnTo>
                    <a:pt x="13998" y="25522"/>
                  </a:lnTo>
                  <a:lnTo>
                    <a:pt x="13817" y="25703"/>
                  </a:lnTo>
                  <a:lnTo>
                    <a:pt x="13697" y="26005"/>
                  </a:lnTo>
                  <a:lnTo>
                    <a:pt x="13636" y="26367"/>
                  </a:lnTo>
                  <a:lnTo>
                    <a:pt x="13636" y="26608"/>
                  </a:lnTo>
                  <a:lnTo>
                    <a:pt x="13697" y="26789"/>
                  </a:lnTo>
                  <a:lnTo>
                    <a:pt x="13817" y="27031"/>
                  </a:lnTo>
                  <a:lnTo>
                    <a:pt x="13938" y="27212"/>
                  </a:lnTo>
                  <a:lnTo>
                    <a:pt x="14119" y="27332"/>
                  </a:lnTo>
                  <a:lnTo>
                    <a:pt x="14360" y="27453"/>
                  </a:lnTo>
                  <a:lnTo>
                    <a:pt x="14541" y="27513"/>
                  </a:lnTo>
                  <a:lnTo>
                    <a:pt x="15024" y="27513"/>
                  </a:lnTo>
                  <a:lnTo>
                    <a:pt x="15205" y="27453"/>
                  </a:lnTo>
                  <a:lnTo>
                    <a:pt x="15446" y="27332"/>
                  </a:lnTo>
                  <a:lnTo>
                    <a:pt x="15627" y="27212"/>
                  </a:lnTo>
                  <a:lnTo>
                    <a:pt x="15748" y="27031"/>
                  </a:lnTo>
                  <a:lnTo>
                    <a:pt x="15869" y="26789"/>
                  </a:lnTo>
                  <a:lnTo>
                    <a:pt x="15929" y="26608"/>
                  </a:lnTo>
                  <a:lnTo>
                    <a:pt x="15929" y="26367"/>
                  </a:lnTo>
                  <a:lnTo>
                    <a:pt x="15869" y="26005"/>
                  </a:lnTo>
                  <a:lnTo>
                    <a:pt x="15748" y="25703"/>
                  </a:lnTo>
                  <a:lnTo>
                    <a:pt x="15567" y="25522"/>
                  </a:lnTo>
                  <a:lnTo>
                    <a:pt x="15326" y="25341"/>
                  </a:lnTo>
                  <a:lnTo>
                    <a:pt x="15084" y="25221"/>
                  </a:lnTo>
                  <a:close/>
                  <a:moveTo>
                    <a:pt x="20273" y="25221"/>
                  </a:moveTo>
                  <a:lnTo>
                    <a:pt x="20032" y="25341"/>
                  </a:lnTo>
                  <a:lnTo>
                    <a:pt x="19790" y="25522"/>
                  </a:lnTo>
                  <a:lnTo>
                    <a:pt x="19609" y="25703"/>
                  </a:lnTo>
                  <a:lnTo>
                    <a:pt x="19489" y="26005"/>
                  </a:lnTo>
                  <a:lnTo>
                    <a:pt x="19428" y="26367"/>
                  </a:lnTo>
                  <a:lnTo>
                    <a:pt x="19428" y="26608"/>
                  </a:lnTo>
                  <a:lnTo>
                    <a:pt x="19489" y="26789"/>
                  </a:lnTo>
                  <a:lnTo>
                    <a:pt x="19609" y="27031"/>
                  </a:lnTo>
                  <a:lnTo>
                    <a:pt x="19730" y="27212"/>
                  </a:lnTo>
                  <a:lnTo>
                    <a:pt x="19911" y="27332"/>
                  </a:lnTo>
                  <a:lnTo>
                    <a:pt x="20152" y="27453"/>
                  </a:lnTo>
                  <a:lnTo>
                    <a:pt x="20333" y="27513"/>
                  </a:lnTo>
                  <a:lnTo>
                    <a:pt x="20816" y="27513"/>
                  </a:lnTo>
                  <a:lnTo>
                    <a:pt x="20997" y="27453"/>
                  </a:lnTo>
                  <a:lnTo>
                    <a:pt x="21239" y="27332"/>
                  </a:lnTo>
                  <a:lnTo>
                    <a:pt x="21420" y="27212"/>
                  </a:lnTo>
                  <a:lnTo>
                    <a:pt x="21540" y="27031"/>
                  </a:lnTo>
                  <a:lnTo>
                    <a:pt x="21661" y="26789"/>
                  </a:lnTo>
                  <a:lnTo>
                    <a:pt x="21721" y="26608"/>
                  </a:lnTo>
                  <a:lnTo>
                    <a:pt x="21721" y="26367"/>
                  </a:lnTo>
                  <a:lnTo>
                    <a:pt x="21661" y="26005"/>
                  </a:lnTo>
                  <a:lnTo>
                    <a:pt x="21540" y="25703"/>
                  </a:lnTo>
                  <a:lnTo>
                    <a:pt x="21359" y="25522"/>
                  </a:lnTo>
                  <a:lnTo>
                    <a:pt x="21118" y="25341"/>
                  </a:lnTo>
                  <a:lnTo>
                    <a:pt x="20876" y="25221"/>
                  </a:lnTo>
                  <a:close/>
                  <a:moveTo>
                    <a:pt x="26065" y="25221"/>
                  </a:moveTo>
                  <a:lnTo>
                    <a:pt x="25824" y="25341"/>
                  </a:lnTo>
                  <a:lnTo>
                    <a:pt x="25583" y="25522"/>
                  </a:lnTo>
                  <a:lnTo>
                    <a:pt x="25402" y="25703"/>
                  </a:lnTo>
                  <a:lnTo>
                    <a:pt x="25281" y="26005"/>
                  </a:lnTo>
                  <a:lnTo>
                    <a:pt x="25221" y="26367"/>
                  </a:lnTo>
                  <a:lnTo>
                    <a:pt x="25221" y="26608"/>
                  </a:lnTo>
                  <a:lnTo>
                    <a:pt x="25281" y="26789"/>
                  </a:lnTo>
                  <a:lnTo>
                    <a:pt x="25402" y="27031"/>
                  </a:lnTo>
                  <a:lnTo>
                    <a:pt x="25522" y="27212"/>
                  </a:lnTo>
                  <a:lnTo>
                    <a:pt x="25703" y="27332"/>
                  </a:lnTo>
                  <a:lnTo>
                    <a:pt x="25945" y="27453"/>
                  </a:lnTo>
                  <a:lnTo>
                    <a:pt x="26126" y="27513"/>
                  </a:lnTo>
                  <a:lnTo>
                    <a:pt x="26608" y="27513"/>
                  </a:lnTo>
                  <a:lnTo>
                    <a:pt x="26789" y="27453"/>
                  </a:lnTo>
                  <a:lnTo>
                    <a:pt x="27031" y="27332"/>
                  </a:lnTo>
                  <a:lnTo>
                    <a:pt x="27212" y="27212"/>
                  </a:lnTo>
                  <a:lnTo>
                    <a:pt x="27332" y="27031"/>
                  </a:lnTo>
                  <a:lnTo>
                    <a:pt x="27453" y="26789"/>
                  </a:lnTo>
                  <a:lnTo>
                    <a:pt x="27513" y="26608"/>
                  </a:lnTo>
                  <a:lnTo>
                    <a:pt x="27513" y="26367"/>
                  </a:lnTo>
                  <a:lnTo>
                    <a:pt x="27453" y="26005"/>
                  </a:lnTo>
                  <a:lnTo>
                    <a:pt x="27332" y="25703"/>
                  </a:lnTo>
                  <a:lnTo>
                    <a:pt x="27151" y="25522"/>
                  </a:lnTo>
                  <a:lnTo>
                    <a:pt x="26910" y="25341"/>
                  </a:lnTo>
                  <a:lnTo>
                    <a:pt x="26669" y="25221"/>
                  </a:lnTo>
                  <a:close/>
                  <a:moveTo>
                    <a:pt x="31858" y="25221"/>
                  </a:moveTo>
                  <a:lnTo>
                    <a:pt x="31616" y="25341"/>
                  </a:lnTo>
                  <a:lnTo>
                    <a:pt x="31375" y="25522"/>
                  </a:lnTo>
                  <a:lnTo>
                    <a:pt x="31194" y="25703"/>
                  </a:lnTo>
                  <a:lnTo>
                    <a:pt x="31073" y="26005"/>
                  </a:lnTo>
                  <a:lnTo>
                    <a:pt x="31013" y="26367"/>
                  </a:lnTo>
                  <a:lnTo>
                    <a:pt x="31013" y="26608"/>
                  </a:lnTo>
                  <a:lnTo>
                    <a:pt x="31073" y="26789"/>
                  </a:lnTo>
                  <a:lnTo>
                    <a:pt x="31194" y="27031"/>
                  </a:lnTo>
                  <a:lnTo>
                    <a:pt x="31315" y="27212"/>
                  </a:lnTo>
                  <a:lnTo>
                    <a:pt x="31496" y="27332"/>
                  </a:lnTo>
                  <a:lnTo>
                    <a:pt x="31737" y="27453"/>
                  </a:lnTo>
                  <a:lnTo>
                    <a:pt x="31918" y="27513"/>
                  </a:lnTo>
                  <a:lnTo>
                    <a:pt x="32401" y="27513"/>
                  </a:lnTo>
                  <a:lnTo>
                    <a:pt x="32582" y="27453"/>
                  </a:lnTo>
                  <a:lnTo>
                    <a:pt x="32823" y="27332"/>
                  </a:lnTo>
                  <a:lnTo>
                    <a:pt x="33004" y="27212"/>
                  </a:lnTo>
                  <a:lnTo>
                    <a:pt x="33125" y="27031"/>
                  </a:lnTo>
                  <a:lnTo>
                    <a:pt x="33245" y="26789"/>
                  </a:lnTo>
                  <a:lnTo>
                    <a:pt x="33306" y="26608"/>
                  </a:lnTo>
                  <a:lnTo>
                    <a:pt x="33306" y="26367"/>
                  </a:lnTo>
                  <a:lnTo>
                    <a:pt x="33245" y="26005"/>
                  </a:lnTo>
                  <a:lnTo>
                    <a:pt x="33125" y="25703"/>
                  </a:lnTo>
                  <a:lnTo>
                    <a:pt x="32944" y="25522"/>
                  </a:lnTo>
                  <a:lnTo>
                    <a:pt x="32702" y="25341"/>
                  </a:lnTo>
                  <a:lnTo>
                    <a:pt x="32461" y="25221"/>
                  </a:lnTo>
                  <a:close/>
                  <a:moveTo>
                    <a:pt x="37650" y="25221"/>
                  </a:moveTo>
                  <a:lnTo>
                    <a:pt x="37408" y="25341"/>
                  </a:lnTo>
                  <a:lnTo>
                    <a:pt x="37167" y="25522"/>
                  </a:lnTo>
                  <a:lnTo>
                    <a:pt x="36986" y="25703"/>
                  </a:lnTo>
                  <a:lnTo>
                    <a:pt x="36865" y="26005"/>
                  </a:lnTo>
                  <a:lnTo>
                    <a:pt x="36805" y="26367"/>
                  </a:lnTo>
                  <a:lnTo>
                    <a:pt x="36805" y="26608"/>
                  </a:lnTo>
                  <a:lnTo>
                    <a:pt x="36865" y="26789"/>
                  </a:lnTo>
                  <a:lnTo>
                    <a:pt x="36986" y="27031"/>
                  </a:lnTo>
                  <a:lnTo>
                    <a:pt x="37107" y="27212"/>
                  </a:lnTo>
                  <a:lnTo>
                    <a:pt x="37288" y="27332"/>
                  </a:lnTo>
                  <a:lnTo>
                    <a:pt x="37529" y="27453"/>
                  </a:lnTo>
                  <a:lnTo>
                    <a:pt x="37710" y="27513"/>
                  </a:lnTo>
                  <a:lnTo>
                    <a:pt x="38193" y="27513"/>
                  </a:lnTo>
                  <a:lnTo>
                    <a:pt x="38374" y="27453"/>
                  </a:lnTo>
                  <a:lnTo>
                    <a:pt x="38615" y="27332"/>
                  </a:lnTo>
                  <a:lnTo>
                    <a:pt x="38796" y="27212"/>
                  </a:lnTo>
                  <a:lnTo>
                    <a:pt x="38917" y="27031"/>
                  </a:lnTo>
                  <a:lnTo>
                    <a:pt x="39038" y="26789"/>
                  </a:lnTo>
                  <a:lnTo>
                    <a:pt x="39098" y="26608"/>
                  </a:lnTo>
                  <a:lnTo>
                    <a:pt x="39098" y="26367"/>
                  </a:lnTo>
                  <a:lnTo>
                    <a:pt x="39038" y="26005"/>
                  </a:lnTo>
                  <a:lnTo>
                    <a:pt x="38917" y="25703"/>
                  </a:lnTo>
                  <a:lnTo>
                    <a:pt x="38736" y="25522"/>
                  </a:lnTo>
                  <a:lnTo>
                    <a:pt x="38495" y="25341"/>
                  </a:lnTo>
                  <a:lnTo>
                    <a:pt x="38253" y="25221"/>
                  </a:lnTo>
                  <a:close/>
                  <a:moveTo>
                    <a:pt x="43442" y="25221"/>
                  </a:moveTo>
                  <a:lnTo>
                    <a:pt x="43201" y="25341"/>
                  </a:lnTo>
                  <a:lnTo>
                    <a:pt x="42959" y="25522"/>
                  </a:lnTo>
                  <a:lnTo>
                    <a:pt x="42778" y="25703"/>
                  </a:lnTo>
                  <a:lnTo>
                    <a:pt x="42658" y="26005"/>
                  </a:lnTo>
                  <a:lnTo>
                    <a:pt x="42597" y="26367"/>
                  </a:lnTo>
                  <a:lnTo>
                    <a:pt x="42597" y="26608"/>
                  </a:lnTo>
                  <a:lnTo>
                    <a:pt x="42658" y="26789"/>
                  </a:lnTo>
                  <a:lnTo>
                    <a:pt x="42778" y="27031"/>
                  </a:lnTo>
                  <a:lnTo>
                    <a:pt x="42899" y="27212"/>
                  </a:lnTo>
                  <a:lnTo>
                    <a:pt x="43080" y="27332"/>
                  </a:lnTo>
                  <a:lnTo>
                    <a:pt x="43321" y="27453"/>
                  </a:lnTo>
                  <a:lnTo>
                    <a:pt x="43502" y="27513"/>
                  </a:lnTo>
                  <a:lnTo>
                    <a:pt x="43985" y="27513"/>
                  </a:lnTo>
                  <a:lnTo>
                    <a:pt x="44166" y="27453"/>
                  </a:lnTo>
                  <a:lnTo>
                    <a:pt x="44407" y="27332"/>
                  </a:lnTo>
                  <a:lnTo>
                    <a:pt x="44588" y="27212"/>
                  </a:lnTo>
                  <a:lnTo>
                    <a:pt x="44709" y="27031"/>
                  </a:lnTo>
                  <a:lnTo>
                    <a:pt x="44830" y="26789"/>
                  </a:lnTo>
                  <a:lnTo>
                    <a:pt x="44890" y="26608"/>
                  </a:lnTo>
                  <a:lnTo>
                    <a:pt x="44890" y="26367"/>
                  </a:lnTo>
                  <a:lnTo>
                    <a:pt x="44830" y="26005"/>
                  </a:lnTo>
                  <a:lnTo>
                    <a:pt x="44709" y="25703"/>
                  </a:lnTo>
                  <a:lnTo>
                    <a:pt x="44528" y="25522"/>
                  </a:lnTo>
                  <a:lnTo>
                    <a:pt x="44287" y="25341"/>
                  </a:lnTo>
                  <a:lnTo>
                    <a:pt x="44045" y="25221"/>
                  </a:lnTo>
                  <a:close/>
                  <a:moveTo>
                    <a:pt x="49234" y="25221"/>
                  </a:moveTo>
                  <a:lnTo>
                    <a:pt x="48993" y="25341"/>
                  </a:lnTo>
                  <a:lnTo>
                    <a:pt x="48752" y="25522"/>
                  </a:lnTo>
                  <a:lnTo>
                    <a:pt x="48571" y="25703"/>
                  </a:lnTo>
                  <a:lnTo>
                    <a:pt x="48450" y="26005"/>
                  </a:lnTo>
                  <a:lnTo>
                    <a:pt x="48390" y="26367"/>
                  </a:lnTo>
                  <a:lnTo>
                    <a:pt x="48390" y="26608"/>
                  </a:lnTo>
                  <a:lnTo>
                    <a:pt x="48450" y="26789"/>
                  </a:lnTo>
                  <a:lnTo>
                    <a:pt x="48571" y="27031"/>
                  </a:lnTo>
                  <a:lnTo>
                    <a:pt x="48691" y="27212"/>
                  </a:lnTo>
                  <a:lnTo>
                    <a:pt x="48872" y="27332"/>
                  </a:lnTo>
                  <a:lnTo>
                    <a:pt x="49114" y="27453"/>
                  </a:lnTo>
                  <a:lnTo>
                    <a:pt x="49295" y="27513"/>
                  </a:lnTo>
                  <a:lnTo>
                    <a:pt x="49777" y="27513"/>
                  </a:lnTo>
                  <a:lnTo>
                    <a:pt x="49958" y="27453"/>
                  </a:lnTo>
                  <a:lnTo>
                    <a:pt x="50200" y="27332"/>
                  </a:lnTo>
                  <a:lnTo>
                    <a:pt x="50381" y="27212"/>
                  </a:lnTo>
                  <a:lnTo>
                    <a:pt x="50501" y="27031"/>
                  </a:lnTo>
                  <a:lnTo>
                    <a:pt x="50622" y="26789"/>
                  </a:lnTo>
                  <a:lnTo>
                    <a:pt x="50682" y="26608"/>
                  </a:lnTo>
                  <a:lnTo>
                    <a:pt x="50682" y="26367"/>
                  </a:lnTo>
                  <a:lnTo>
                    <a:pt x="50622" y="26005"/>
                  </a:lnTo>
                  <a:lnTo>
                    <a:pt x="50501" y="25703"/>
                  </a:lnTo>
                  <a:lnTo>
                    <a:pt x="50320" y="25522"/>
                  </a:lnTo>
                  <a:lnTo>
                    <a:pt x="50079" y="25341"/>
                  </a:lnTo>
                  <a:lnTo>
                    <a:pt x="49838" y="25221"/>
                  </a:lnTo>
                  <a:close/>
                  <a:moveTo>
                    <a:pt x="55027" y="25221"/>
                  </a:moveTo>
                  <a:lnTo>
                    <a:pt x="54785" y="25341"/>
                  </a:lnTo>
                  <a:lnTo>
                    <a:pt x="54544" y="25522"/>
                  </a:lnTo>
                  <a:lnTo>
                    <a:pt x="54363" y="25703"/>
                  </a:lnTo>
                  <a:lnTo>
                    <a:pt x="54242" y="26005"/>
                  </a:lnTo>
                  <a:lnTo>
                    <a:pt x="54182" y="26367"/>
                  </a:lnTo>
                  <a:lnTo>
                    <a:pt x="54182" y="26608"/>
                  </a:lnTo>
                  <a:lnTo>
                    <a:pt x="54242" y="26789"/>
                  </a:lnTo>
                  <a:lnTo>
                    <a:pt x="54363" y="27031"/>
                  </a:lnTo>
                  <a:lnTo>
                    <a:pt x="54483" y="27212"/>
                  </a:lnTo>
                  <a:lnTo>
                    <a:pt x="54665" y="27332"/>
                  </a:lnTo>
                  <a:lnTo>
                    <a:pt x="54906" y="27453"/>
                  </a:lnTo>
                  <a:lnTo>
                    <a:pt x="55087" y="27513"/>
                  </a:lnTo>
                  <a:lnTo>
                    <a:pt x="55570" y="27513"/>
                  </a:lnTo>
                  <a:lnTo>
                    <a:pt x="55751" y="27453"/>
                  </a:lnTo>
                  <a:lnTo>
                    <a:pt x="55992" y="27332"/>
                  </a:lnTo>
                  <a:lnTo>
                    <a:pt x="56173" y="27212"/>
                  </a:lnTo>
                  <a:lnTo>
                    <a:pt x="56294" y="27031"/>
                  </a:lnTo>
                  <a:lnTo>
                    <a:pt x="56414" y="26789"/>
                  </a:lnTo>
                  <a:lnTo>
                    <a:pt x="56475" y="26608"/>
                  </a:lnTo>
                  <a:lnTo>
                    <a:pt x="56475" y="26367"/>
                  </a:lnTo>
                  <a:lnTo>
                    <a:pt x="56414" y="26005"/>
                  </a:lnTo>
                  <a:lnTo>
                    <a:pt x="56294" y="25703"/>
                  </a:lnTo>
                  <a:lnTo>
                    <a:pt x="56113" y="25522"/>
                  </a:lnTo>
                  <a:lnTo>
                    <a:pt x="55871" y="25341"/>
                  </a:lnTo>
                  <a:lnTo>
                    <a:pt x="55630" y="25221"/>
                  </a:lnTo>
                  <a:close/>
                  <a:moveTo>
                    <a:pt x="60819" y="25221"/>
                  </a:moveTo>
                  <a:lnTo>
                    <a:pt x="60577" y="25341"/>
                  </a:lnTo>
                  <a:lnTo>
                    <a:pt x="60336" y="25522"/>
                  </a:lnTo>
                  <a:lnTo>
                    <a:pt x="60155" y="25703"/>
                  </a:lnTo>
                  <a:lnTo>
                    <a:pt x="60034" y="26005"/>
                  </a:lnTo>
                  <a:lnTo>
                    <a:pt x="59974" y="26367"/>
                  </a:lnTo>
                  <a:lnTo>
                    <a:pt x="59974" y="26608"/>
                  </a:lnTo>
                  <a:lnTo>
                    <a:pt x="60034" y="26789"/>
                  </a:lnTo>
                  <a:lnTo>
                    <a:pt x="60155" y="27031"/>
                  </a:lnTo>
                  <a:lnTo>
                    <a:pt x="60276" y="27212"/>
                  </a:lnTo>
                  <a:lnTo>
                    <a:pt x="60457" y="27332"/>
                  </a:lnTo>
                  <a:lnTo>
                    <a:pt x="60698" y="27453"/>
                  </a:lnTo>
                  <a:lnTo>
                    <a:pt x="60879" y="27513"/>
                  </a:lnTo>
                  <a:lnTo>
                    <a:pt x="61362" y="27513"/>
                  </a:lnTo>
                  <a:lnTo>
                    <a:pt x="61543" y="27453"/>
                  </a:lnTo>
                  <a:lnTo>
                    <a:pt x="61784" y="27332"/>
                  </a:lnTo>
                  <a:lnTo>
                    <a:pt x="61965" y="27212"/>
                  </a:lnTo>
                  <a:lnTo>
                    <a:pt x="62086" y="27031"/>
                  </a:lnTo>
                  <a:lnTo>
                    <a:pt x="62206" y="26789"/>
                  </a:lnTo>
                  <a:lnTo>
                    <a:pt x="62267" y="26608"/>
                  </a:lnTo>
                  <a:lnTo>
                    <a:pt x="62267" y="26367"/>
                  </a:lnTo>
                  <a:lnTo>
                    <a:pt x="62206" y="26005"/>
                  </a:lnTo>
                  <a:lnTo>
                    <a:pt x="62086" y="25703"/>
                  </a:lnTo>
                  <a:lnTo>
                    <a:pt x="61905" y="25522"/>
                  </a:lnTo>
                  <a:lnTo>
                    <a:pt x="61663" y="25341"/>
                  </a:lnTo>
                  <a:lnTo>
                    <a:pt x="61422" y="25221"/>
                  </a:lnTo>
                  <a:close/>
                  <a:moveTo>
                    <a:pt x="66611" y="25221"/>
                  </a:moveTo>
                  <a:lnTo>
                    <a:pt x="66370" y="25341"/>
                  </a:lnTo>
                  <a:lnTo>
                    <a:pt x="66128" y="25522"/>
                  </a:lnTo>
                  <a:lnTo>
                    <a:pt x="65947" y="25703"/>
                  </a:lnTo>
                  <a:lnTo>
                    <a:pt x="65827" y="26005"/>
                  </a:lnTo>
                  <a:lnTo>
                    <a:pt x="65766" y="26367"/>
                  </a:lnTo>
                  <a:lnTo>
                    <a:pt x="65766" y="26608"/>
                  </a:lnTo>
                  <a:lnTo>
                    <a:pt x="65827" y="26789"/>
                  </a:lnTo>
                  <a:lnTo>
                    <a:pt x="65947" y="27031"/>
                  </a:lnTo>
                  <a:lnTo>
                    <a:pt x="66068" y="27212"/>
                  </a:lnTo>
                  <a:lnTo>
                    <a:pt x="66249" y="27332"/>
                  </a:lnTo>
                  <a:lnTo>
                    <a:pt x="66490" y="27453"/>
                  </a:lnTo>
                  <a:lnTo>
                    <a:pt x="66671" y="27513"/>
                  </a:lnTo>
                  <a:lnTo>
                    <a:pt x="67154" y="27513"/>
                  </a:lnTo>
                  <a:lnTo>
                    <a:pt x="67335" y="27453"/>
                  </a:lnTo>
                  <a:lnTo>
                    <a:pt x="67576" y="27332"/>
                  </a:lnTo>
                  <a:lnTo>
                    <a:pt x="67757" y="27212"/>
                  </a:lnTo>
                  <a:lnTo>
                    <a:pt x="67878" y="27031"/>
                  </a:lnTo>
                  <a:lnTo>
                    <a:pt x="67999" y="26789"/>
                  </a:lnTo>
                  <a:lnTo>
                    <a:pt x="68059" y="26608"/>
                  </a:lnTo>
                  <a:lnTo>
                    <a:pt x="68059" y="26367"/>
                  </a:lnTo>
                  <a:lnTo>
                    <a:pt x="67999" y="26005"/>
                  </a:lnTo>
                  <a:lnTo>
                    <a:pt x="67878" y="25703"/>
                  </a:lnTo>
                  <a:lnTo>
                    <a:pt x="67697" y="25522"/>
                  </a:lnTo>
                  <a:lnTo>
                    <a:pt x="67456" y="25341"/>
                  </a:lnTo>
                  <a:lnTo>
                    <a:pt x="67214" y="25221"/>
                  </a:lnTo>
                  <a:close/>
                  <a:moveTo>
                    <a:pt x="72403" y="25221"/>
                  </a:moveTo>
                  <a:lnTo>
                    <a:pt x="72162" y="25341"/>
                  </a:lnTo>
                  <a:lnTo>
                    <a:pt x="71921" y="25522"/>
                  </a:lnTo>
                  <a:lnTo>
                    <a:pt x="71740" y="25703"/>
                  </a:lnTo>
                  <a:lnTo>
                    <a:pt x="71619" y="26005"/>
                  </a:lnTo>
                  <a:lnTo>
                    <a:pt x="71559" y="26367"/>
                  </a:lnTo>
                  <a:lnTo>
                    <a:pt x="71559" y="26608"/>
                  </a:lnTo>
                  <a:lnTo>
                    <a:pt x="71619" y="26789"/>
                  </a:lnTo>
                  <a:lnTo>
                    <a:pt x="71740" y="27031"/>
                  </a:lnTo>
                  <a:lnTo>
                    <a:pt x="71860" y="27212"/>
                  </a:lnTo>
                  <a:lnTo>
                    <a:pt x="72041" y="27332"/>
                  </a:lnTo>
                  <a:lnTo>
                    <a:pt x="72283" y="27453"/>
                  </a:lnTo>
                  <a:lnTo>
                    <a:pt x="72464" y="27513"/>
                  </a:lnTo>
                  <a:lnTo>
                    <a:pt x="72946" y="27513"/>
                  </a:lnTo>
                  <a:lnTo>
                    <a:pt x="73127" y="27453"/>
                  </a:lnTo>
                  <a:lnTo>
                    <a:pt x="73369" y="27332"/>
                  </a:lnTo>
                  <a:lnTo>
                    <a:pt x="73550" y="27212"/>
                  </a:lnTo>
                  <a:lnTo>
                    <a:pt x="73670" y="27031"/>
                  </a:lnTo>
                  <a:lnTo>
                    <a:pt x="73791" y="26789"/>
                  </a:lnTo>
                  <a:lnTo>
                    <a:pt x="73851" y="26608"/>
                  </a:lnTo>
                  <a:lnTo>
                    <a:pt x="73851" y="26367"/>
                  </a:lnTo>
                  <a:lnTo>
                    <a:pt x="73791" y="26005"/>
                  </a:lnTo>
                  <a:lnTo>
                    <a:pt x="73670" y="25703"/>
                  </a:lnTo>
                  <a:lnTo>
                    <a:pt x="73489" y="25522"/>
                  </a:lnTo>
                  <a:lnTo>
                    <a:pt x="73248" y="25341"/>
                  </a:lnTo>
                  <a:lnTo>
                    <a:pt x="73007" y="25221"/>
                  </a:lnTo>
                  <a:close/>
                  <a:moveTo>
                    <a:pt x="1147" y="28479"/>
                  </a:moveTo>
                  <a:lnTo>
                    <a:pt x="724" y="30349"/>
                  </a:lnTo>
                  <a:lnTo>
                    <a:pt x="724" y="30349"/>
                  </a:lnTo>
                  <a:lnTo>
                    <a:pt x="1026" y="30168"/>
                  </a:lnTo>
                  <a:lnTo>
                    <a:pt x="1267" y="29927"/>
                  </a:lnTo>
                  <a:lnTo>
                    <a:pt x="1388" y="29625"/>
                  </a:lnTo>
                  <a:lnTo>
                    <a:pt x="1448" y="29263"/>
                  </a:lnTo>
                  <a:lnTo>
                    <a:pt x="1448" y="29022"/>
                  </a:lnTo>
                  <a:lnTo>
                    <a:pt x="1388" y="28841"/>
                  </a:lnTo>
                  <a:lnTo>
                    <a:pt x="1267" y="28660"/>
                  </a:lnTo>
                  <a:lnTo>
                    <a:pt x="1147" y="28479"/>
                  </a:lnTo>
                  <a:close/>
                  <a:moveTo>
                    <a:pt x="74756" y="28479"/>
                  </a:moveTo>
                  <a:lnTo>
                    <a:pt x="74636" y="28660"/>
                  </a:lnTo>
                  <a:lnTo>
                    <a:pt x="74515" y="28841"/>
                  </a:lnTo>
                  <a:lnTo>
                    <a:pt x="74455" y="29022"/>
                  </a:lnTo>
                  <a:lnTo>
                    <a:pt x="74455" y="29263"/>
                  </a:lnTo>
                  <a:lnTo>
                    <a:pt x="74515" y="29625"/>
                  </a:lnTo>
                  <a:lnTo>
                    <a:pt x="74636" y="29927"/>
                  </a:lnTo>
                  <a:lnTo>
                    <a:pt x="74877" y="30168"/>
                  </a:lnTo>
                  <a:lnTo>
                    <a:pt x="75179" y="30349"/>
                  </a:lnTo>
                  <a:lnTo>
                    <a:pt x="74756" y="28479"/>
                  </a:lnTo>
                  <a:close/>
                  <a:moveTo>
                    <a:pt x="5853" y="28117"/>
                  </a:moveTo>
                  <a:lnTo>
                    <a:pt x="5672" y="28177"/>
                  </a:lnTo>
                  <a:lnTo>
                    <a:pt x="5431" y="28298"/>
                  </a:lnTo>
                  <a:lnTo>
                    <a:pt x="5250" y="28418"/>
                  </a:lnTo>
                  <a:lnTo>
                    <a:pt x="5129" y="28599"/>
                  </a:lnTo>
                  <a:lnTo>
                    <a:pt x="5008" y="28841"/>
                  </a:lnTo>
                  <a:lnTo>
                    <a:pt x="4948" y="29022"/>
                  </a:lnTo>
                  <a:lnTo>
                    <a:pt x="4948" y="29263"/>
                  </a:lnTo>
                  <a:lnTo>
                    <a:pt x="4948" y="29504"/>
                  </a:lnTo>
                  <a:lnTo>
                    <a:pt x="5008" y="29685"/>
                  </a:lnTo>
                  <a:lnTo>
                    <a:pt x="5129" y="29927"/>
                  </a:lnTo>
                  <a:lnTo>
                    <a:pt x="5250" y="30108"/>
                  </a:lnTo>
                  <a:lnTo>
                    <a:pt x="5431" y="30228"/>
                  </a:lnTo>
                  <a:lnTo>
                    <a:pt x="5672" y="30349"/>
                  </a:lnTo>
                  <a:lnTo>
                    <a:pt x="5853" y="30409"/>
                  </a:lnTo>
                  <a:lnTo>
                    <a:pt x="6336" y="30409"/>
                  </a:lnTo>
                  <a:lnTo>
                    <a:pt x="6517" y="30349"/>
                  </a:lnTo>
                  <a:lnTo>
                    <a:pt x="6758" y="30228"/>
                  </a:lnTo>
                  <a:lnTo>
                    <a:pt x="6939" y="30108"/>
                  </a:lnTo>
                  <a:lnTo>
                    <a:pt x="7060" y="29927"/>
                  </a:lnTo>
                  <a:lnTo>
                    <a:pt x="7180" y="29685"/>
                  </a:lnTo>
                  <a:lnTo>
                    <a:pt x="7241" y="29504"/>
                  </a:lnTo>
                  <a:lnTo>
                    <a:pt x="7241" y="29263"/>
                  </a:lnTo>
                  <a:lnTo>
                    <a:pt x="7241" y="29022"/>
                  </a:lnTo>
                  <a:lnTo>
                    <a:pt x="7180" y="28841"/>
                  </a:lnTo>
                  <a:lnTo>
                    <a:pt x="7060" y="28599"/>
                  </a:lnTo>
                  <a:lnTo>
                    <a:pt x="6939" y="28418"/>
                  </a:lnTo>
                  <a:lnTo>
                    <a:pt x="6758" y="28298"/>
                  </a:lnTo>
                  <a:lnTo>
                    <a:pt x="6517" y="28177"/>
                  </a:lnTo>
                  <a:lnTo>
                    <a:pt x="6336" y="28117"/>
                  </a:lnTo>
                  <a:close/>
                  <a:moveTo>
                    <a:pt x="11645" y="28117"/>
                  </a:moveTo>
                  <a:lnTo>
                    <a:pt x="11464" y="28177"/>
                  </a:lnTo>
                  <a:lnTo>
                    <a:pt x="11223" y="28298"/>
                  </a:lnTo>
                  <a:lnTo>
                    <a:pt x="11042" y="28418"/>
                  </a:lnTo>
                  <a:lnTo>
                    <a:pt x="10921" y="28599"/>
                  </a:lnTo>
                  <a:lnTo>
                    <a:pt x="10800" y="28841"/>
                  </a:lnTo>
                  <a:lnTo>
                    <a:pt x="10740" y="29022"/>
                  </a:lnTo>
                  <a:lnTo>
                    <a:pt x="10740" y="29263"/>
                  </a:lnTo>
                  <a:lnTo>
                    <a:pt x="10740" y="29504"/>
                  </a:lnTo>
                  <a:lnTo>
                    <a:pt x="10800" y="29685"/>
                  </a:lnTo>
                  <a:lnTo>
                    <a:pt x="10921" y="29927"/>
                  </a:lnTo>
                  <a:lnTo>
                    <a:pt x="11042" y="30108"/>
                  </a:lnTo>
                  <a:lnTo>
                    <a:pt x="11223" y="30228"/>
                  </a:lnTo>
                  <a:lnTo>
                    <a:pt x="11464" y="30349"/>
                  </a:lnTo>
                  <a:lnTo>
                    <a:pt x="11645" y="30409"/>
                  </a:lnTo>
                  <a:lnTo>
                    <a:pt x="12128" y="30409"/>
                  </a:lnTo>
                  <a:lnTo>
                    <a:pt x="12309" y="30349"/>
                  </a:lnTo>
                  <a:lnTo>
                    <a:pt x="12550" y="30228"/>
                  </a:lnTo>
                  <a:lnTo>
                    <a:pt x="12731" y="30108"/>
                  </a:lnTo>
                  <a:lnTo>
                    <a:pt x="12852" y="29927"/>
                  </a:lnTo>
                  <a:lnTo>
                    <a:pt x="12973" y="29685"/>
                  </a:lnTo>
                  <a:lnTo>
                    <a:pt x="13033" y="29504"/>
                  </a:lnTo>
                  <a:lnTo>
                    <a:pt x="13033" y="29263"/>
                  </a:lnTo>
                  <a:lnTo>
                    <a:pt x="13033" y="29022"/>
                  </a:lnTo>
                  <a:lnTo>
                    <a:pt x="12973" y="28841"/>
                  </a:lnTo>
                  <a:lnTo>
                    <a:pt x="12852" y="28599"/>
                  </a:lnTo>
                  <a:lnTo>
                    <a:pt x="12731" y="28418"/>
                  </a:lnTo>
                  <a:lnTo>
                    <a:pt x="12550" y="28298"/>
                  </a:lnTo>
                  <a:lnTo>
                    <a:pt x="12309" y="28177"/>
                  </a:lnTo>
                  <a:lnTo>
                    <a:pt x="12128" y="28117"/>
                  </a:lnTo>
                  <a:close/>
                  <a:moveTo>
                    <a:pt x="17437" y="28117"/>
                  </a:moveTo>
                  <a:lnTo>
                    <a:pt x="17256" y="28177"/>
                  </a:lnTo>
                  <a:lnTo>
                    <a:pt x="17015" y="28298"/>
                  </a:lnTo>
                  <a:lnTo>
                    <a:pt x="16834" y="28418"/>
                  </a:lnTo>
                  <a:lnTo>
                    <a:pt x="16713" y="28599"/>
                  </a:lnTo>
                  <a:lnTo>
                    <a:pt x="16593" y="28841"/>
                  </a:lnTo>
                  <a:lnTo>
                    <a:pt x="16532" y="29022"/>
                  </a:lnTo>
                  <a:lnTo>
                    <a:pt x="16532" y="29263"/>
                  </a:lnTo>
                  <a:lnTo>
                    <a:pt x="16532" y="29504"/>
                  </a:lnTo>
                  <a:lnTo>
                    <a:pt x="16593" y="29685"/>
                  </a:lnTo>
                  <a:lnTo>
                    <a:pt x="16713" y="29927"/>
                  </a:lnTo>
                  <a:lnTo>
                    <a:pt x="16834" y="30108"/>
                  </a:lnTo>
                  <a:lnTo>
                    <a:pt x="17015" y="30228"/>
                  </a:lnTo>
                  <a:lnTo>
                    <a:pt x="17256" y="30349"/>
                  </a:lnTo>
                  <a:lnTo>
                    <a:pt x="17437" y="30409"/>
                  </a:lnTo>
                  <a:lnTo>
                    <a:pt x="17920" y="30409"/>
                  </a:lnTo>
                  <a:lnTo>
                    <a:pt x="18101" y="30349"/>
                  </a:lnTo>
                  <a:lnTo>
                    <a:pt x="18342" y="30228"/>
                  </a:lnTo>
                  <a:lnTo>
                    <a:pt x="18523" y="30108"/>
                  </a:lnTo>
                  <a:lnTo>
                    <a:pt x="18644" y="29927"/>
                  </a:lnTo>
                  <a:lnTo>
                    <a:pt x="18765" y="29685"/>
                  </a:lnTo>
                  <a:lnTo>
                    <a:pt x="18825" y="29504"/>
                  </a:lnTo>
                  <a:lnTo>
                    <a:pt x="18825" y="29263"/>
                  </a:lnTo>
                  <a:lnTo>
                    <a:pt x="18825" y="29022"/>
                  </a:lnTo>
                  <a:lnTo>
                    <a:pt x="18765" y="28841"/>
                  </a:lnTo>
                  <a:lnTo>
                    <a:pt x="18644" y="28599"/>
                  </a:lnTo>
                  <a:lnTo>
                    <a:pt x="18523" y="28418"/>
                  </a:lnTo>
                  <a:lnTo>
                    <a:pt x="18342" y="28298"/>
                  </a:lnTo>
                  <a:lnTo>
                    <a:pt x="18101" y="28177"/>
                  </a:lnTo>
                  <a:lnTo>
                    <a:pt x="17920" y="28117"/>
                  </a:lnTo>
                  <a:close/>
                  <a:moveTo>
                    <a:pt x="23230" y="28117"/>
                  </a:moveTo>
                  <a:lnTo>
                    <a:pt x="23049" y="28177"/>
                  </a:lnTo>
                  <a:lnTo>
                    <a:pt x="22807" y="28298"/>
                  </a:lnTo>
                  <a:lnTo>
                    <a:pt x="22626" y="28418"/>
                  </a:lnTo>
                  <a:lnTo>
                    <a:pt x="22506" y="28599"/>
                  </a:lnTo>
                  <a:lnTo>
                    <a:pt x="22385" y="28841"/>
                  </a:lnTo>
                  <a:lnTo>
                    <a:pt x="22325" y="29022"/>
                  </a:lnTo>
                  <a:lnTo>
                    <a:pt x="22325" y="29263"/>
                  </a:lnTo>
                  <a:lnTo>
                    <a:pt x="22325" y="29504"/>
                  </a:lnTo>
                  <a:lnTo>
                    <a:pt x="22385" y="29685"/>
                  </a:lnTo>
                  <a:lnTo>
                    <a:pt x="22506" y="29927"/>
                  </a:lnTo>
                  <a:lnTo>
                    <a:pt x="22626" y="30108"/>
                  </a:lnTo>
                  <a:lnTo>
                    <a:pt x="22807" y="30228"/>
                  </a:lnTo>
                  <a:lnTo>
                    <a:pt x="23049" y="30349"/>
                  </a:lnTo>
                  <a:lnTo>
                    <a:pt x="23230" y="30409"/>
                  </a:lnTo>
                  <a:lnTo>
                    <a:pt x="23712" y="30409"/>
                  </a:lnTo>
                  <a:lnTo>
                    <a:pt x="23893" y="30349"/>
                  </a:lnTo>
                  <a:lnTo>
                    <a:pt x="24135" y="30228"/>
                  </a:lnTo>
                  <a:lnTo>
                    <a:pt x="24316" y="30108"/>
                  </a:lnTo>
                  <a:lnTo>
                    <a:pt x="24436" y="29927"/>
                  </a:lnTo>
                  <a:lnTo>
                    <a:pt x="24557" y="29685"/>
                  </a:lnTo>
                  <a:lnTo>
                    <a:pt x="24617" y="29504"/>
                  </a:lnTo>
                  <a:lnTo>
                    <a:pt x="24617" y="29263"/>
                  </a:lnTo>
                  <a:lnTo>
                    <a:pt x="24617" y="29022"/>
                  </a:lnTo>
                  <a:lnTo>
                    <a:pt x="24557" y="28841"/>
                  </a:lnTo>
                  <a:lnTo>
                    <a:pt x="24436" y="28599"/>
                  </a:lnTo>
                  <a:lnTo>
                    <a:pt x="24316" y="28418"/>
                  </a:lnTo>
                  <a:lnTo>
                    <a:pt x="24135" y="28298"/>
                  </a:lnTo>
                  <a:lnTo>
                    <a:pt x="23893" y="28177"/>
                  </a:lnTo>
                  <a:lnTo>
                    <a:pt x="23712" y="28117"/>
                  </a:lnTo>
                  <a:close/>
                  <a:moveTo>
                    <a:pt x="29022" y="28117"/>
                  </a:moveTo>
                  <a:lnTo>
                    <a:pt x="28841" y="28177"/>
                  </a:lnTo>
                  <a:lnTo>
                    <a:pt x="28599" y="28298"/>
                  </a:lnTo>
                  <a:lnTo>
                    <a:pt x="28418" y="28418"/>
                  </a:lnTo>
                  <a:lnTo>
                    <a:pt x="28298" y="28599"/>
                  </a:lnTo>
                  <a:lnTo>
                    <a:pt x="28177" y="28841"/>
                  </a:lnTo>
                  <a:lnTo>
                    <a:pt x="28117" y="29022"/>
                  </a:lnTo>
                  <a:lnTo>
                    <a:pt x="28117" y="29263"/>
                  </a:lnTo>
                  <a:lnTo>
                    <a:pt x="28117" y="29504"/>
                  </a:lnTo>
                  <a:lnTo>
                    <a:pt x="28177" y="29685"/>
                  </a:lnTo>
                  <a:lnTo>
                    <a:pt x="28298" y="29927"/>
                  </a:lnTo>
                  <a:lnTo>
                    <a:pt x="28418" y="30108"/>
                  </a:lnTo>
                  <a:lnTo>
                    <a:pt x="28599" y="30228"/>
                  </a:lnTo>
                  <a:lnTo>
                    <a:pt x="28841" y="30349"/>
                  </a:lnTo>
                  <a:lnTo>
                    <a:pt x="29022" y="30409"/>
                  </a:lnTo>
                  <a:lnTo>
                    <a:pt x="29505" y="30409"/>
                  </a:lnTo>
                  <a:lnTo>
                    <a:pt x="29686" y="30349"/>
                  </a:lnTo>
                  <a:lnTo>
                    <a:pt x="29927" y="30228"/>
                  </a:lnTo>
                  <a:lnTo>
                    <a:pt x="30108" y="30108"/>
                  </a:lnTo>
                  <a:lnTo>
                    <a:pt x="30229" y="29927"/>
                  </a:lnTo>
                  <a:lnTo>
                    <a:pt x="30349" y="29685"/>
                  </a:lnTo>
                  <a:lnTo>
                    <a:pt x="30410" y="29504"/>
                  </a:lnTo>
                  <a:lnTo>
                    <a:pt x="30410" y="29263"/>
                  </a:lnTo>
                  <a:lnTo>
                    <a:pt x="30410" y="29022"/>
                  </a:lnTo>
                  <a:lnTo>
                    <a:pt x="30349" y="28841"/>
                  </a:lnTo>
                  <a:lnTo>
                    <a:pt x="30229" y="28599"/>
                  </a:lnTo>
                  <a:lnTo>
                    <a:pt x="30108" y="28418"/>
                  </a:lnTo>
                  <a:lnTo>
                    <a:pt x="29927" y="28298"/>
                  </a:lnTo>
                  <a:lnTo>
                    <a:pt x="29686" y="28177"/>
                  </a:lnTo>
                  <a:lnTo>
                    <a:pt x="29505" y="28117"/>
                  </a:lnTo>
                  <a:close/>
                  <a:moveTo>
                    <a:pt x="34814" y="28117"/>
                  </a:moveTo>
                  <a:lnTo>
                    <a:pt x="34633" y="28177"/>
                  </a:lnTo>
                  <a:lnTo>
                    <a:pt x="34392" y="28298"/>
                  </a:lnTo>
                  <a:lnTo>
                    <a:pt x="34211" y="28418"/>
                  </a:lnTo>
                  <a:lnTo>
                    <a:pt x="34090" y="28599"/>
                  </a:lnTo>
                  <a:lnTo>
                    <a:pt x="33969" y="28841"/>
                  </a:lnTo>
                  <a:lnTo>
                    <a:pt x="33909" y="29022"/>
                  </a:lnTo>
                  <a:lnTo>
                    <a:pt x="33909" y="29263"/>
                  </a:lnTo>
                  <a:lnTo>
                    <a:pt x="33909" y="29504"/>
                  </a:lnTo>
                  <a:lnTo>
                    <a:pt x="33969" y="29685"/>
                  </a:lnTo>
                  <a:lnTo>
                    <a:pt x="34090" y="29927"/>
                  </a:lnTo>
                  <a:lnTo>
                    <a:pt x="34211" y="30108"/>
                  </a:lnTo>
                  <a:lnTo>
                    <a:pt x="34392" y="30228"/>
                  </a:lnTo>
                  <a:lnTo>
                    <a:pt x="34633" y="30349"/>
                  </a:lnTo>
                  <a:lnTo>
                    <a:pt x="34814" y="30409"/>
                  </a:lnTo>
                  <a:lnTo>
                    <a:pt x="35297" y="30409"/>
                  </a:lnTo>
                  <a:lnTo>
                    <a:pt x="35478" y="30349"/>
                  </a:lnTo>
                  <a:lnTo>
                    <a:pt x="35719" y="30228"/>
                  </a:lnTo>
                  <a:lnTo>
                    <a:pt x="35900" y="30108"/>
                  </a:lnTo>
                  <a:lnTo>
                    <a:pt x="36021" y="29927"/>
                  </a:lnTo>
                  <a:lnTo>
                    <a:pt x="36141" y="29685"/>
                  </a:lnTo>
                  <a:lnTo>
                    <a:pt x="36202" y="29504"/>
                  </a:lnTo>
                  <a:lnTo>
                    <a:pt x="36202" y="29263"/>
                  </a:lnTo>
                  <a:lnTo>
                    <a:pt x="36202" y="29022"/>
                  </a:lnTo>
                  <a:lnTo>
                    <a:pt x="36141" y="28841"/>
                  </a:lnTo>
                  <a:lnTo>
                    <a:pt x="36021" y="28599"/>
                  </a:lnTo>
                  <a:lnTo>
                    <a:pt x="35900" y="28418"/>
                  </a:lnTo>
                  <a:lnTo>
                    <a:pt x="35719" y="28298"/>
                  </a:lnTo>
                  <a:lnTo>
                    <a:pt x="35478" y="28177"/>
                  </a:lnTo>
                  <a:lnTo>
                    <a:pt x="35297" y="28117"/>
                  </a:lnTo>
                  <a:close/>
                  <a:moveTo>
                    <a:pt x="40606" y="28117"/>
                  </a:moveTo>
                  <a:lnTo>
                    <a:pt x="40425" y="28177"/>
                  </a:lnTo>
                  <a:lnTo>
                    <a:pt x="40184" y="28298"/>
                  </a:lnTo>
                  <a:lnTo>
                    <a:pt x="40003" y="28418"/>
                  </a:lnTo>
                  <a:lnTo>
                    <a:pt x="39882" y="28599"/>
                  </a:lnTo>
                  <a:lnTo>
                    <a:pt x="39762" y="28841"/>
                  </a:lnTo>
                  <a:lnTo>
                    <a:pt x="39701" y="29022"/>
                  </a:lnTo>
                  <a:lnTo>
                    <a:pt x="39701" y="29263"/>
                  </a:lnTo>
                  <a:lnTo>
                    <a:pt x="39701" y="29504"/>
                  </a:lnTo>
                  <a:lnTo>
                    <a:pt x="39762" y="29685"/>
                  </a:lnTo>
                  <a:lnTo>
                    <a:pt x="39882" y="29927"/>
                  </a:lnTo>
                  <a:lnTo>
                    <a:pt x="40003" y="30108"/>
                  </a:lnTo>
                  <a:lnTo>
                    <a:pt x="40184" y="30228"/>
                  </a:lnTo>
                  <a:lnTo>
                    <a:pt x="40425" y="30349"/>
                  </a:lnTo>
                  <a:lnTo>
                    <a:pt x="40606" y="30409"/>
                  </a:lnTo>
                  <a:lnTo>
                    <a:pt x="41089" y="30409"/>
                  </a:lnTo>
                  <a:lnTo>
                    <a:pt x="41270" y="30349"/>
                  </a:lnTo>
                  <a:lnTo>
                    <a:pt x="41511" y="30228"/>
                  </a:lnTo>
                  <a:lnTo>
                    <a:pt x="41692" y="30108"/>
                  </a:lnTo>
                  <a:lnTo>
                    <a:pt x="41813" y="29927"/>
                  </a:lnTo>
                  <a:lnTo>
                    <a:pt x="41934" y="29685"/>
                  </a:lnTo>
                  <a:lnTo>
                    <a:pt x="41994" y="29504"/>
                  </a:lnTo>
                  <a:lnTo>
                    <a:pt x="41994" y="29263"/>
                  </a:lnTo>
                  <a:lnTo>
                    <a:pt x="41994" y="29022"/>
                  </a:lnTo>
                  <a:lnTo>
                    <a:pt x="41934" y="28841"/>
                  </a:lnTo>
                  <a:lnTo>
                    <a:pt x="41813" y="28599"/>
                  </a:lnTo>
                  <a:lnTo>
                    <a:pt x="41692" y="28418"/>
                  </a:lnTo>
                  <a:lnTo>
                    <a:pt x="41511" y="28298"/>
                  </a:lnTo>
                  <a:lnTo>
                    <a:pt x="41270" y="28177"/>
                  </a:lnTo>
                  <a:lnTo>
                    <a:pt x="41089" y="28117"/>
                  </a:lnTo>
                  <a:close/>
                  <a:moveTo>
                    <a:pt x="46399" y="28117"/>
                  </a:moveTo>
                  <a:lnTo>
                    <a:pt x="46218" y="28177"/>
                  </a:lnTo>
                  <a:lnTo>
                    <a:pt x="45976" y="28298"/>
                  </a:lnTo>
                  <a:lnTo>
                    <a:pt x="45795" y="28418"/>
                  </a:lnTo>
                  <a:lnTo>
                    <a:pt x="45674" y="28599"/>
                  </a:lnTo>
                  <a:lnTo>
                    <a:pt x="45554" y="28841"/>
                  </a:lnTo>
                  <a:lnTo>
                    <a:pt x="45493" y="29022"/>
                  </a:lnTo>
                  <a:lnTo>
                    <a:pt x="45493" y="29263"/>
                  </a:lnTo>
                  <a:lnTo>
                    <a:pt x="45493" y="29504"/>
                  </a:lnTo>
                  <a:lnTo>
                    <a:pt x="45554" y="29685"/>
                  </a:lnTo>
                  <a:lnTo>
                    <a:pt x="45674" y="29927"/>
                  </a:lnTo>
                  <a:lnTo>
                    <a:pt x="45795" y="30108"/>
                  </a:lnTo>
                  <a:lnTo>
                    <a:pt x="45976" y="30228"/>
                  </a:lnTo>
                  <a:lnTo>
                    <a:pt x="46218" y="30349"/>
                  </a:lnTo>
                  <a:lnTo>
                    <a:pt x="46399" y="30409"/>
                  </a:lnTo>
                  <a:lnTo>
                    <a:pt x="46881" y="30409"/>
                  </a:lnTo>
                  <a:lnTo>
                    <a:pt x="47062" y="30349"/>
                  </a:lnTo>
                  <a:lnTo>
                    <a:pt x="47304" y="30228"/>
                  </a:lnTo>
                  <a:lnTo>
                    <a:pt x="47485" y="30108"/>
                  </a:lnTo>
                  <a:lnTo>
                    <a:pt x="47605" y="29927"/>
                  </a:lnTo>
                  <a:lnTo>
                    <a:pt x="47726" y="29685"/>
                  </a:lnTo>
                  <a:lnTo>
                    <a:pt x="47786" y="29504"/>
                  </a:lnTo>
                  <a:lnTo>
                    <a:pt x="47786" y="29263"/>
                  </a:lnTo>
                  <a:lnTo>
                    <a:pt x="47786" y="29022"/>
                  </a:lnTo>
                  <a:lnTo>
                    <a:pt x="47726" y="28841"/>
                  </a:lnTo>
                  <a:lnTo>
                    <a:pt x="47605" y="28599"/>
                  </a:lnTo>
                  <a:lnTo>
                    <a:pt x="47485" y="28418"/>
                  </a:lnTo>
                  <a:lnTo>
                    <a:pt x="47304" y="28298"/>
                  </a:lnTo>
                  <a:lnTo>
                    <a:pt x="47062" y="28177"/>
                  </a:lnTo>
                  <a:lnTo>
                    <a:pt x="46881" y="28117"/>
                  </a:lnTo>
                  <a:close/>
                  <a:moveTo>
                    <a:pt x="52191" y="28117"/>
                  </a:moveTo>
                  <a:lnTo>
                    <a:pt x="52010" y="28177"/>
                  </a:lnTo>
                  <a:lnTo>
                    <a:pt x="51768" y="28298"/>
                  </a:lnTo>
                  <a:lnTo>
                    <a:pt x="51587" y="28418"/>
                  </a:lnTo>
                  <a:lnTo>
                    <a:pt x="51467" y="28599"/>
                  </a:lnTo>
                  <a:lnTo>
                    <a:pt x="51346" y="28841"/>
                  </a:lnTo>
                  <a:lnTo>
                    <a:pt x="51286" y="29022"/>
                  </a:lnTo>
                  <a:lnTo>
                    <a:pt x="51286" y="29263"/>
                  </a:lnTo>
                  <a:lnTo>
                    <a:pt x="51286" y="29504"/>
                  </a:lnTo>
                  <a:lnTo>
                    <a:pt x="51346" y="29685"/>
                  </a:lnTo>
                  <a:lnTo>
                    <a:pt x="51467" y="29927"/>
                  </a:lnTo>
                  <a:lnTo>
                    <a:pt x="51587" y="30108"/>
                  </a:lnTo>
                  <a:lnTo>
                    <a:pt x="51768" y="30228"/>
                  </a:lnTo>
                  <a:lnTo>
                    <a:pt x="52010" y="30349"/>
                  </a:lnTo>
                  <a:lnTo>
                    <a:pt x="52191" y="30409"/>
                  </a:lnTo>
                  <a:lnTo>
                    <a:pt x="52673" y="30409"/>
                  </a:lnTo>
                  <a:lnTo>
                    <a:pt x="52854" y="30349"/>
                  </a:lnTo>
                  <a:lnTo>
                    <a:pt x="53096" y="30228"/>
                  </a:lnTo>
                  <a:lnTo>
                    <a:pt x="53277" y="30108"/>
                  </a:lnTo>
                  <a:lnTo>
                    <a:pt x="53397" y="29927"/>
                  </a:lnTo>
                  <a:lnTo>
                    <a:pt x="53518" y="29685"/>
                  </a:lnTo>
                  <a:lnTo>
                    <a:pt x="53578" y="29504"/>
                  </a:lnTo>
                  <a:lnTo>
                    <a:pt x="53578" y="29263"/>
                  </a:lnTo>
                  <a:lnTo>
                    <a:pt x="53578" y="29022"/>
                  </a:lnTo>
                  <a:lnTo>
                    <a:pt x="53518" y="28841"/>
                  </a:lnTo>
                  <a:lnTo>
                    <a:pt x="53397" y="28599"/>
                  </a:lnTo>
                  <a:lnTo>
                    <a:pt x="53277" y="28418"/>
                  </a:lnTo>
                  <a:lnTo>
                    <a:pt x="53096" y="28298"/>
                  </a:lnTo>
                  <a:lnTo>
                    <a:pt x="52854" y="28177"/>
                  </a:lnTo>
                  <a:lnTo>
                    <a:pt x="52673" y="28117"/>
                  </a:lnTo>
                  <a:close/>
                  <a:moveTo>
                    <a:pt x="57983" y="28117"/>
                  </a:moveTo>
                  <a:lnTo>
                    <a:pt x="57802" y="28177"/>
                  </a:lnTo>
                  <a:lnTo>
                    <a:pt x="57561" y="28298"/>
                  </a:lnTo>
                  <a:lnTo>
                    <a:pt x="57380" y="28418"/>
                  </a:lnTo>
                  <a:lnTo>
                    <a:pt x="57259" y="28599"/>
                  </a:lnTo>
                  <a:lnTo>
                    <a:pt x="57138" y="28841"/>
                  </a:lnTo>
                  <a:lnTo>
                    <a:pt x="57078" y="29022"/>
                  </a:lnTo>
                  <a:lnTo>
                    <a:pt x="57078" y="29263"/>
                  </a:lnTo>
                  <a:lnTo>
                    <a:pt x="57078" y="29504"/>
                  </a:lnTo>
                  <a:lnTo>
                    <a:pt x="57138" y="29685"/>
                  </a:lnTo>
                  <a:lnTo>
                    <a:pt x="57259" y="29927"/>
                  </a:lnTo>
                  <a:lnTo>
                    <a:pt x="57380" y="30108"/>
                  </a:lnTo>
                  <a:lnTo>
                    <a:pt x="57561" y="30228"/>
                  </a:lnTo>
                  <a:lnTo>
                    <a:pt x="57802" y="30349"/>
                  </a:lnTo>
                  <a:lnTo>
                    <a:pt x="57983" y="30409"/>
                  </a:lnTo>
                  <a:lnTo>
                    <a:pt x="58466" y="30409"/>
                  </a:lnTo>
                  <a:lnTo>
                    <a:pt x="58647" y="30349"/>
                  </a:lnTo>
                  <a:lnTo>
                    <a:pt x="58888" y="30228"/>
                  </a:lnTo>
                  <a:lnTo>
                    <a:pt x="59069" y="30108"/>
                  </a:lnTo>
                  <a:lnTo>
                    <a:pt x="59190" y="29927"/>
                  </a:lnTo>
                  <a:lnTo>
                    <a:pt x="59310" y="29685"/>
                  </a:lnTo>
                  <a:lnTo>
                    <a:pt x="59371" y="29504"/>
                  </a:lnTo>
                  <a:lnTo>
                    <a:pt x="59371" y="29263"/>
                  </a:lnTo>
                  <a:lnTo>
                    <a:pt x="59371" y="29022"/>
                  </a:lnTo>
                  <a:lnTo>
                    <a:pt x="59310" y="28841"/>
                  </a:lnTo>
                  <a:lnTo>
                    <a:pt x="59190" y="28599"/>
                  </a:lnTo>
                  <a:lnTo>
                    <a:pt x="59069" y="28418"/>
                  </a:lnTo>
                  <a:lnTo>
                    <a:pt x="58888" y="28298"/>
                  </a:lnTo>
                  <a:lnTo>
                    <a:pt x="58647" y="28177"/>
                  </a:lnTo>
                  <a:lnTo>
                    <a:pt x="58466" y="28117"/>
                  </a:lnTo>
                  <a:close/>
                  <a:moveTo>
                    <a:pt x="63775" y="28117"/>
                  </a:moveTo>
                  <a:lnTo>
                    <a:pt x="63594" y="28177"/>
                  </a:lnTo>
                  <a:lnTo>
                    <a:pt x="63353" y="28298"/>
                  </a:lnTo>
                  <a:lnTo>
                    <a:pt x="63172" y="28418"/>
                  </a:lnTo>
                  <a:lnTo>
                    <a:pt x="63051" y="28599"/>
                  </a:lnTo>
                  <a:lnTo>
                    <a:pt x="62931" y="28841"/>
                  </a:lnTo>
                  <a:lnTo>
                    <a:pt x="62870" y="29022"/>
                  </a:lnTo>
                  <a:lnTo>
                    <a:pt x="62870" y="29263"/>
                  </a:lnTo>
                  <a:lnTo>
                    <a:pt x="62870" y="29504"/>
                  </a:lnTo>
                  <a:lnTo>
                    <a:pt x="62931" y="29685"/>
                  </a:lnTo>
                  <a:lnTo>
                    <a:pt x="63051" y="29927"/>
                  </a:lnTo>
                  <a:lnTo>
                    <a:pt x="63172" y="30108"/>
                  </a:lnTo>
                  <a:lnTo>
                    <a:pt x="63353" y="30228"/>
                  </a:lnTo>
                  <a:lnTo>
                    <a:pt x="63594" y="30349"/>
                  </a:lnTo>
                  <a:lnTo>
                    <a:pt x="63775" y="30409"/>
                  </a:lnTo>
                  <a:lnTo>
                    <a:pt x="64258" y="30409"/>
                  </a:lnTo>
                  <a:lnTo>
                    <a:pt x="64439" y="30349"/>
                  </a:lnTo>
                  <a:lnTo>
                    <a:pt x="64680" y="30228"/>
                  </a:lnTo>
                  <a:lnTo>
                    <a:pt x="64861" y="30108"/>
                  </a:lnTo>
                  <a:lnTo>
                    <a:pt x="64982" y="29927"/>
                  </a:lnTo>
                  <a:lnTo>
                    <a:pt x="65103" y="29685"/>
                  </a:lnTo>
                  <a:lnTo>
                    <a:pt x="65163" y="29504"/>
                  </a:lnTo>
                  <a:lnTo>
                    <a:pt x="65163" y="29263"/>
                  </a:lnTo>
                  <a:lnTo>
                    <a:pt x="65163" y="29022"/>
                  </a:lnTo>
                  <a:lnTo>
                    <a:pt x="65103" y="28841"/>
                  </a:lnTo>
                  <a:lnTo>
                    <a:pt x="64982" y="28599"/>
                  </a:lnTo>
                  <a:lnTo>
                    <a:pt x="64861" y="28418"/>
                  </a:lnTo>
                  <a:lnTo>
                    <a:pt x="64680" y="28298"/>
                  </a:lnTo>
                  <a:lnTo>
                    <a:pt x="64439" y="28177"/>
                  </a:lnTo>
                  <a:lnTo>
                    <a:pt x="64258" y="28117"/>
                  </a:lnTo>
                  <a:close/>
                  <a:moveTo>
                    <a:pt x="69567" y="28117"/>
                  </a:moveTo>
                  <a:lnTo>
                    <a:pt x="69386" y="28177"/>
                  </a:lnTo>
                  <a:lnTo>
                    <a:pt x="69145" y="28298"/>
                  </a:lnTo>
                  <a:lnTo>
                    <a:pt x="68964" y="28418"/>
                  </a:lnTo>
                  <a:lnTo>
                    <a:pt x="68843" y="28599"/>
                  </a:lnTo>
                  <a:lnTo>
                    <a:pt x="68723" y="28841"/>
                  </a:lnTo>
                  <a:lnTo>
                    <a:pt x="68662" y="29022"/>
                  </a:lnTo>
                  <a:lnTo>
                    <a:pt x="68662" y="29263"/>
                  </a:lnTo>
                  <a:lnTo>
                    <a:pt x="68662" y="29504"/>
                  </a:lnTo>
                  <a:lnTo>
                    <a:pt x="68723" y="29685"/>
                  </a:lnTo>
                  <a:lnTo>
                    <a:pt x="68843" y="29927"/>
                  </a:lnTo>
                  <a:lnTo>
                    <a:pt x="68964" y="30108"/>
                  </a:lnTo>
                  <a:lnTo>
                    <a:pt x="69145" y="30228"/>
                  </a:lnTo>
                  <a:lnTo>
                    <a:pt x="69386" y="30349"/>
                  </a:lnTo>
                  <a:lnTo>
                    <a:pt x="69567" y="30409"/>
                  </a:lnTo>
                  <a:lnTo>
                    <a:pt x="70050" y="30409"/>
                  </a:lnTo>
                  <a:lnTo>
                    <a:pt x="70231" y="30349"/>
                  </a:lnTo>
                  <a:lnTo>
                    <a:pt x="70472" y="30228"/>
                  </a:lnTo>
                  <a:lnTo>
                    <a:pt x="70653" y="30108"/>
                  </a:lnTo>
                  <a:lnTo>
                    <a:pt x="70774" y="29927"/>
                  </a:lnTo>
                  <a:lnTo>
                    <a:pt x="70895" y="29685"/>
                  </a:lnTo>
                  <a:lnTo>
                    <a:pt x="70955" y="29504"/>
                  </a:lnTo>
                  <a:lnTo>
                    <a:pt x="70955" y="29263"/>
                  </a:lnTo>
                  <a:lnTo>
                    <a:pt x="70955" y="29022"/>
                  </a:lnTo>
                  <a:lnTo>
                    <a:pt x="70895" y="28841"/>
                  </a:lnTo>
                  <a:lnTo>
                    <a:pt x="70774" y="28599"/>
                  </a:lnTo>
                  <a:lnTo>
                    <a:pt x="70653" y="28418"/>
                  </a:lnTo>
                  <a:lnTo>
                    <a:pt x="70472" y="28298"/>
                  </a:lnTo>
                  <a:lnTo>
                    <a:pt x="70231" y="28177"/>
                  </a:lnTo>
                  <a:lnTo>
                    <a:pt x="70050" y="28117"/>
                  </a:lnTo>
                  <a:close/>
                  <a:moveTo>
                    <a:pt x="2957" y="31013"/>
                  </a:moveTo>
                  <a:lnTo>
                    <a:pt x="2776" y="31073"/>
                  </a:lnTo>
                  <a:lnTo>
                    <a:pt x="2534" y="31194"/>
                  </a:lnTo>
                  <a:lnTo>
                    <a:pt x="2353" y="31314"/>
                  </a:lnTo>
                  <a:lnTo>
                    <a:pt x="2233" y="31495"/>
                  </a:lnTo>
                  <a:lnTo>
                    <a:pt x="2112" y="31737"/>
                  </a:lnTo>
                  <a:lnTo>
                    <a:pt x="2052" y="31918"/>
                  </a:lnTo>
                  <a:lnTo>
                    <a:pt x="2052" y="32159"/>
                  </a:lnTo>
                  <a:lnTo>
                    <a:pt x="2052" y="32401"/>
                  </a:lnTo>
                  <a:lnTo>
                    <a:pt x="2112" y="32582"/>
                  </a:lnTo>
                  <a:lnTo>
                    <a:pt x="2233" y="32823"/>
                  </a:lnTo>
                  <a:lnTo>
                    <a:pt x="2353" y="33004"/>
                  </a:lnTo>
                  <a:lnTo>
                    <a:pt x="2534" y="33125"/>
                  </a:lnTo>
                  <a:lnTo>
                    <a:pt x="2776" y="33245"/>
                  </a:lnTo>
                  <a:lnTo>
                    <a:pt x="2957" y="33306"/>
                  </a:lnTo>
                  <a:lnTo>
                    <a:pt x="3439" y="33306"/>
                  </a:lnTo>
                  <a:lnTo>
                    <a:pt x="3620" y="33245"/>
                  </a:lnTo>
                  <a:lnTo>
                    <a:pt x="3862" y="33125"/>
                  </a:lnTo>
                  <a:lnTo>
                    <a:pt x="4043" y="33004"/>
                  </a:lnTo>
                  <a:lnTo>
                    <a:pt x="4164" y="32823"/>
                  </a:lnTo>
                  <a:lnTo>
                    <a:pt x="4284" y="32582"/>
                  </a:lnTo>
                  <a:lnTo>
                    <a:pt x="4345" y="32401"/>
                  </a:lnTo>
                  <a:lnTo>
                    <a:pt x="4345" y="32159"/>
                  </a:lnTo>
                  <a:lnTo>
                    <a:pt x="4345" y="31918"/>
                  </a:lnTo>
                  <a:lnTo>
                    <a:pt x="4284" y="31737"/>
                  </a:lnTo>
                  <a:lnTo>
                    <a:pt x="4164" y="31495"/>
                  </a:lnTo>
                  <a:lnTo>
                    <a:pt x="4043" y="31314"/>
                  </a:lnTo>
                  <a:lnTo>
                    <a:pt x="3862" y="31194"/>
                  </a:lnTo>
                  <a:lnTo>
                    <a:pt x="3620" y="31073"/>
                  </a:lnTo>
                  <a:lnTo>
                    <a:pt x="3439" y="31013"/>
                  </a:lnTo>
                  <a:close/>
                  <a:moveTo>
                    <a:pt x="8749" y="31013"/>
                  </a:moveTo>
                  <a:lnTo>
                    <a:pt x="8568" y="31073"/>
                  </a:lnTo>
                  <a:lnTo>
                    <a:pt x="8327" y="31194"/>
                  </a:lnTo>
                  <a:lnTo>
                    <a:pt x="8146" y="31314"/>
                  </a:lnTo>
                  <a:lnTo>
                    <a:pt x="8025" y="31495"/>
                  </a:lnTo>
                  <a:lnTo>
                    <a:pt x="7904" y="31737"/>
                  </a:lnTo>
                  <a:lnTo>
                    <a:pt x="7844" y="31918"/>
                  </a:lnTo>
                  <a:lnTo>
                    <a:pt x="7844" y="32159"/>
                  </a:lnTo>
                  <a:lnTo>
                    <a:pt x="7844" y="32401"/>
                  </a:lnTo>
                  <a:lnTo>
                    <a:pt x="7904" y="32582"/>
                  </a:lnTo>
                  <a:lnTo>
                    <a:pt x="8025" y="32823"/>
                  </a:lnTo>
                  <a:lnTo>
                    <a:pt x="8146" y="33004"/>
                  </a:lnTo>
                  <a:lnTo>
                    <a:pt x="8327" y="33125"/>
                  </a:lnTo>
                  <a:lnTo>
                    <a:pt x="8568" y="33245"/>
                  </a:lnTo>
                  <a:lnTo>
                    <a:pt x="8749" y="33306"/>
                  </a:lnTo>
                  <a:lnTo>
                    <a:pt x="9232" y="33306"/>
                  </a:lnTo>
                  <a:lnTo>
                    <a:pt x="9413" y="33245"/>
                  </a:lnTo>
                  <a:lnTo>
                    <a:pt x="9654" y="33125"/>
                  </a:lnTo>
                  <a:lnTo>
                    <a:pt x="9835" y="33004"/>
                  </a:lnTo>
                  <a:lnTo>
                    <a:pt x="9956" y="32823"/>
                  </a:lnTo>
                  <a:lnTo>
                    <a:pt x="10076" y="32582"/>
                  </a:lnTo>
                  <a:lnTo>
                    <a:pt x="10137" y="32401"/>
                  </a:lnTo>
                  <a:lnTo>
                    <a:pt x="10137" y="32159"/>
                  </a:lnTo>
                  <a:lnTo>
                    <a:pt x="10137" y="31918"/>
                  </a:lnTo>
                  <a:lnTo>
                    <a:pt x="10076" y="31737"/>
                  </a:lnTo>
                  <a:lnTo>
                    <a:pt x="9956" y="31495"/>
                  </a:lnTo>
                  <a:lnTo>
                    <a:pt x="9835" y="31314"/>
                  </a:lnTo>
                  <a:lnTo>
                    <a:pt x="9654" y="31194"/>
                  </a:lnTo>
                  <a:lnTo>
                    <a:pt x="9413" y="31073"/>
                  </a:lnTo>
                  <a:lnTo>
                    <a:pt x="9232" y="31013"/>
                  </a:lnTo>
                  <a:close/>
                  <a:moveTo>
                    <a:pt x="14541" y="31013"/>
                  </a:moveTo>
                  <a:lnTo>
                    <a:pt x="14360" y="31073"/>
                  </a:lnTo>
                  <a:lnTo>
                    <a:pt x="14119" y="31194"/>
                  </a:lnTo>
                  <a:lnTo>
                    <a:pt x="13938" y="31314"/>
                  </a:lnTo>
                  <a:lnTo>
                    <a:pt x="13817" y="31495"/>
                  </a:lnTo>
                  <a:lnTo>
                    <a:pt x="13697" y="31737"/>
                  </a:lnTo>
                  <a:lnTo>
                    <a:pt x="13636" y="31918"/>
                  </a:lnTo>
                  <a:lnTo>
                    <a:pt x="13636" y="32159"/>
                  </a:lnTo>
                  <a:lnTo>
                    <a:pt x="13636" y="32401"/>
                  </a:lnTo>
                  <a:lnTo>
                    <a:pt x="13697" y="32582"/>
                  </a:lnTo>
                  <a:lnTo>
                    <a:pt x="13817" y="32823"/>
                  </a:lnTo>
                  <a:lnTo>
                    <a:pt x="13938" y="33004"/>
                  </a:lnTo>
                  <a:lnTo>
                    <a:pt x="14119" y="33125"/>
                  </a:lnTo>
                  <a:lnTo>
                    <a:pt x="14360" y="33245"/>
                  </a:lnTo>
                  <a:lnTo>
                    <a:pt x="14541" y="33306"/>
                  </a:lnTo>
                  <a:lnTo>
                    <a:pt x="15024" y="33306"/>
                  </a:lnTo>
                  <a:lnTo>
                    <a:pt x="15205" y="33245"/>
                  </a:lnTo>
                  <a:lnTo>
                    <a:pt x="15446" y="33125"/>
                  </a:lnTo>
                  <a:lnTo>
                    <a:pt x="15627" y="33004"/>
                  </a:lnTo>
                  <a:lnTo>
                    <a:pt x="15748" y="32823"/>
                  </a:lnTo>
                  <a:lnTo>
                    <a:pt x="15869" y="32582"/>
                  </a:lnTo>
                  <a:lnTo>
                    <a:pt x="15929" y="32401"/>
                  </a:lnTo>
                  <a:lnTo>
                    <a:pt x="15929" y="32159"/>
                  </a:lnTo>
                  <a:lnTo>
                    <a:pt x="15929" y="31918"/>
                  </a:lnTo>
                  <a:lnTo>
                    <a:pt x="15869" y="31737"/>
                  </a:lnTo>
                  <a:lnTo>
                    <a:pt x="15748" y="31495"/>
                  </a:lnTo>
                  <a:lnTo>
                    <a:pt x="15627" y="31314"/>
                  </a:lnTo>
                  <a:lnTo>
                    <a:pt x="15446" y="31194"/>
                  </a:lnTo>
                  <a:lnTo>
                    <a:pt x="15205" y="31073"/>
                  </a:lnTo>
                  <a:lnTo>
                    <a:pt x="15024" y="31013"/>
                  </a:lnTo>
                  <a:close/>
                  <a:moveTo>
                    <a:pt x="20333" y="31013"/>
                  </a:moveTo>
                  <a:lnTo>
                    <a:pt x="20152" y="31073"/>
                  </a:lnTo>
                  <a:lnTo>
                    <a:pt x="19911" y="31194"/>
                  </a:lnTo>
                  <a:lnTo>
                    <a:pt x="19730" y="31314"/>
                  </a:lnTo>
                  <a:lnTo>
                    <a:pt x="19609" y="31495"/>
                  </a:lnTo>
                  <a:lnTo>
                    <a:pt x="19489" y="31737"/>
                  </a:lnTo>
                  <a:lnTo>
                    <a:pt x="19428" y="31918"/>
                  </a:lnTo>
                  <a:lnTo>
                    <a:pt x="19428" y="32159"/>
                  </a:lnTo>
                  <a:lnTo>
                    <a:pt x="19428" y="32401"/>
                  </a:lnTo>
                  <a:lnTo>
                    <a:pt x="19489" y="32582"/>
                  </a:lnTo>
                  <a:lnTo>
                    <a:pt x="19609" y="32823"/>
                  </a:lnTo>
                  <a:lnTo>
                    <a:pt x="19730" y="33004"/>
                  </a:lnTo>
                  <a:lnTo>
                    <a:pt x="19911" y="33125"/>
                  </a:lnTo>
                  <a:lnTo>
                    <a:pt x="20152" y="33245"/>
                  </a:lnTo>
                  <a:lnTo>
                    <a:pt x="20333" y="33306"/>
                  </a:lnTo>
                  <a:lnTo>
                    <a:pt x="20816" y="33306"/>
                  </a:lnTo>
                  <a:lnTo>
                    <a:pt x="20997" y="33245"/>
                  </a:lnTo>
                  <a:lnTo>
                    <a:pt x="21239" y="33125"/>
                  </a:lnTo>
                  <a:lnTo>
                    <a:pt x="21420" y="33004"/>
                  </a:lnTo>
                  <a:lnTo>
                    <a:pt x="21540" y="32823"/>
                  </a:lnTo>
                  <a:lnTo>
                    <a:pt x="21661" y="32582"/>
                  </a:lnTo>
                  <a:lnTo>
                    <a:pt x="21721" y="32401"/>
                  </a:lnTo>
                  <a:lnTo>
                    <a:pt x="21721" y="32159"/>
                  </a:lnTo>
                  <a:lnTo>
                    <a:pt x="21721" y="31918"/>
                  </a:lnTo>
                  <a:lnTo>
                    <a:pt x="21661" y="31737"/>
                  </a:lnTo>
                  <a:lnTo>
                    <a:pt x="21540" y="31495"/>
                  </a:lnTo>
                  <a:lnTo>
                    <a:pt x="21420" y="31314"/>
                  </a:lnTo>
                  <a:lnTo>
                    <a:pt x="21239" y="31194"/>
                  </a:lnTo>
                  <a:lnTo>
                    <a:pt x="20997" y="31073"/>
                  </a:lnTo>
                  <a:lnTo>
                    <a:pt x="20816" y="31013"/>
                  </a:lnTo>
                  <a:close/>
                  <a:moveTo>
                    <a:pt x="26126" y="31013"/>
                  </a:moveTo>
                  <a:lnTo>
                    <a:pt x="25945" y="31073"/>
                  </a:lnTo>
                  <a:lnTo>
                    <a:pt x="25703" y="31194"/>
                  </a:lnTo>
                  <a:lnTo>
                    <a:pt x="25522" y="31314"/>
                  </a:lnTo>
                  <a:lnTo>
                    <a:pt x="25402" y="31495"/>
                  </a:lnTo>
                  <a:lnTo>
                    <a:pt x="25281" y="31737"/>
                  </a:lnTo>
                  <a:lnTo>
                    <a:pt x="25221" y="31918"/>
                  </a:lnTo>
                  <a:lnTo>
                    <a:pt x="25221" y="32159"/>
                  </a:lnTo>
                  <a:lnTo>
                    <a:pt x="25221" y="32401"/>
                  </a:lnTo>
                  <a:lnTo>
                    <a:pt x="25281" y="32582"/>
                  </a:lnTo>
                  <a:lnTo>
                    <a:pt x="25402" y="32823"/>
                  </a:lnTo>
                  <a:lnTo>
                    <a:pt x="25522" y="33004"/>
                  </a:lnTo>
                  <a:lnTo>
                    <a:pt x="25703" y="33125"/>
                  </a:lnTo>
                  <a:lnTo>
                    <a:pt x="25945" y="33245"/>
                  </a:lnTo>
                  <a:lnTo>
                    <a:pt x="26126" y="33306"/>
                  </a:lnTo>
                  <a:lnTo>
                    <a:pt x="26608" y="33306"/>
                  </a:lnTo>
                  <a:lnTo>
                    <a:pt x="26789" y="33245"/>
                  </a:lnTo>
                  <a:lnTo>
                    <a:pt x="27031" y="33125"/>
                  </a:lnTo>
                  <a:lnTo>
                    <a:pt x="27212" y="33004"/>
                  </a:lnTo>
                  <a:lnTo>
                    <a:pt x="27332" y="32823"/>
                  </a:lnTo>
                  <a:lnTo>
                    <a:pt x="27453" y="32582"/>
                  </a:lnTo>
                  <a:lnTo>
                    <a:pt x="27513" y="32401"/>
                  </a:lnTo>
                  <a:lnTo>
                    <a:pt x="27513" y="32159"/>
                  </a:lnTo>
                  <a:lnTo>
                    <a:pt x="27513" y="31918"/>
                  </a:lnTo>
                  <a:lnTo>
                    <a:pt x="27453" y="31737"/>
                  </a:lnTo>
                  <a:lnTo>
                    <a:pt x="27332" y="31495"/>
                  </a:lnTo>
                  <a:lnTo>
                    <a:pt x="27212" y="31314"/>
                  </a:lnTo>
                  <a:lnTo>
                    <a:pt x="27031" y="31194"/>
                  </a:lnTo>
                  <a:lnTo>
                    <a:pt x="26789" y="31073"/>
                  </a:lnTo>
                  <a:lnTo>
                    <a:pt x="26608" y="31013"/>
                  </a:lnTo>
                  <a:close/>
                  <a:moveTo>
                    <a:pt x="31918" y="31013"/>
                  </a:moveTo>
                  <a:lnTo>
                    <a:pt x="31737" y="31073"/>
                  </a:lnTo>
                  <a:lnTo>
                    <a:pt x="31496" y="31194"/>
                  </a:lnTo>
                  <a:lnTo>
                    <a:pt x="31315" y="31314"/>
                  </a:lnTo>
                  <a:lnTo>
                    <a:pt x="31194" y="31495"/>
                  </a:lnTo>
                  <a:lnTo>
                    <a:pt x="31073" y="31737"/>
                  </a:lnTo>
                  <a:lnTo>
                    <a:pt x="31013" y="31918"/>
                  </a:lnTo>
                  <a:lnTo>
                    <a:pt x="31013" y="32159"/>
                  </a:lnTo>
                  <a:lnTo>
                    <a:pt x="31013" y="32401"/>
                  </a:lnTo>
                  <a:lnTo>
                    <a:pt x="31073" y="32582"/>
                  </a:lnTo>
                  <a:lnTo>
                    <a:pt x="31194" y="32823"/>
                  </a:lnTo>
                  <a:lnTo>
                    <a:pt x="31315" y="33004"/>
                  </a:lnTo>
                  <a:lnTo>
                    <a:pt x="31496" y="33125"/>
                  </a:lnTo>
                  <a:lnTo>
                    <a:pt x="31737" y="33245"/>
                  </a:lnTo>
                  <a:lnTo>
                    <a:pt x="31918" y="33306"/>
                  </a:lnTo>
                  <a:lnTo>
                    <a:pt x="32401" y="33306"/>
                  </a:lnTo>
                  <a:lnTo>
                    <a:pt x="32582" y="33245"/>
                  </a:lnTo>
                  <a:lnTo>
                    <a:pt x="32823" y="33125"/>
                  </a:lnTo>
                  <a:lnTo>
                    <a:pt x="33004" y="33004"/>
                  </a:lnTo>
                  <a:lnTo>
                    <a:pt x="33125" y="32823"/>
                  </a:lnTo>
                  <a:lnTo>
                    <a:pt x="33245" y="32582"/>
                  </a:lnTo>
                  <a:lnTo>
                    <a:pt x="33306" y="32401"/>
                  </a:lnTo>
                  <a:lnTo>
                    <a:pt x="33306" y="32159"/>
                  </a:lnTo>
                  <a:lnTo>
                    <a:pt x="33306" y="31918"/>
                  </a:lnTo>
                  <a:lnTo>
                    <a:pt x="33245" y="31737"/>
                  </a:lnTo>
                  <a:lnTo>
                    <a:pt x="33125" y="31495"/>
                  </a:lnTo>
                  <a:lnTo>
                    <a:pt x="33004" y="31314"/>
                  </a:lnTo>
                  <a:lnTo>
                    <a:pt x="32823" y="31194"/>
                  </a:lnTo>
                  <a:lnTo>
                    <a:pt x="32582" y="31073"/>
                  </a:lnTo>
                  <a:lnTo>
                    <a:pt x="32401" y="31013"/>
                  </a:lnTo>
                  <a:close/>
                  <a:moveTo>
                    <a:pt x="37710" y="31013"/>
                  </a:moveTo>
                  <a:lnTo>
                    <a:pt x="37529" y="31073"/>
                  </a:lnTo>
                  <a:lnTo>
                    <a:pt x="37288" y="31194"/>
                  </a:lnTo>
                  <a:lnTo>
                    <a:pt x="37107" y="31314"/>
                  </a:lnTo>
                  <a:lnTo>
                    <a:pt x="36986" y="31495"/>
                  </a:lnTo>
                  <a:lnTo>
                    <a:pt x="36865" y="31737"/>
                  </a:lnTo>
                  <a:lnTo>
                    <a:pt x="36805" y="31918"/>
                  </a:lnTo>
                  <a:lnTo>
                    <a:pt x="36805" y="32159"/>
                  </a:lnTo>
                  <a:lnTo>
                    <a:pt x="36805" y="32401"/>
                  </a:lnTo>
                  <a:lnTo>
                    <a:pt x="36865" y="32582"/>
                  </a:lnTo>
                  <a:lnTo>
                    <a:pt x="36986" y="32823"/>
                  </a:lnTo>
                  <a:lnTo>
                    <a:pt x="37107" y="33004"/>
                  </a:lnTo>
                  <a:lnTo>
                    <a:pt x="37288" y="33125"/>
                  </a:lnTo>
                  <a:lnTo>
                    <a:pt x="37529" y="33245"/>
                  </a:lnTo>
                  <a:lnTo>
                    <a:pt x="37710" y="33306"/>
                  </a:lnTo>
                  <a:lnTo>
                    <a:pt x="38193" y="33306"/>
                  </a:lnTo>
                  <a:lnTo>
                    <a:pt x="38374" y="33245"/>
                  </a:lnTo>
                  <a:lnTo>
                    <a:pt x="38615" y="33125"/>
                  </a:lnTo>
                  <a:lnTo>
                    <a:pt x="38796" y="33004"/>
                  </a:lnTo>
                  <a:lnTo>
                    <a:pt x="38917" y="32823"/>
                  </a:lnTo>
                  <a:lnTo>
                    <a:pt x="39038" y="32582"/>
                  </a:lnTo>
                  <a:lnTo>
                    <a:pt x="39098" y="32401"/>
                  </a:lnTo>
                  <a:lnTo>
                    <a:pt x="39098" y="32159"/>
                  </a:lnTo>
                  <a:lnTo>
                    <a:pt x="39098" y="31918"/>
                  </a:lnTo>
                  <a:lnTo>
                    <a:pt x="39038" y="31737"/>
                  </a:lnTo>
                  <a:lnTo>
                    <a:pt x="38917" y="31495"/>
                  </a:lnTo>
                  <a:lnTo>
                    <a:pt x="38796" y="31314"/>
                  </a:lnTo>
                  <a:lnTo>
                    <a:pt x="38615" y="31194"/>
                  </a:lnTo>
                  <a:lnTo>
                    <a:pt x="38374" y="31073"/>
                  </a:lnTo>
                  <a:lnTo>
                    <a:pt x="38193" y="31013"/>
                  </a:lnTo>
                  <a:close/>
                  <a:moveTo>
                    <a:pt x="43502" y="31013"/>
                  </a:moveTo>
                  <a:lnTo>
                    <a:pt x="43321" y="31073"/>
                  </a:lnTo>
                  <a:lnTo>
                    <a:pt x="43080" y="31194"/>
                  </a:lnTo>
                  <a:lnTo>
                    <a:pt x="42899" y="31314"/>
                  </a:lnTo>
                  <a:lnTo>
                    <a:pt x="42778" y="31495"/>
                  </a:lnTo>
                  <a:lnTo>
                    <a:pt x="42658" y="31737"/>
                  </a:lnTo>
                  <a:lnTo>
                    <a:pt x="42597" y="31918"/>
                  </a:lnTo>
                  <a:lnTo>
                    <a:pt x="42597" y="32159"/>
                  </a:lnTo>
                  <a:lnTo>
                    <a:pt x="42597" y="32401"/>
                  </a:lnTo>
                  <a:lnTo>
                    <a:pt x="42658" y="32582"/>
                  </a:lnTo>
                  <a:lnTo>
                    <a:pt x="42778" y="32823"/>
                  </a:lnTo>
                  <a:lnTo>
                    <a:pt x="42899" y="33004"/>
                  </a:lnTo>
                  <a:lnTo>
                    <a:pt x="43080" y="33125"/>
                  </a:lnTo>
                  <a:lnTo>
                    <a:pt x="43321" y="33245"/>
                  </a:lnTo>
                  <a:lnTo>
                    <a:pt x="43502" y="33306"/>
                  </a:lnTo>
                  <a:lnTo>
                    <a:pt x="43985" y="33306"/>
                  </a:lnTo>
                  <a:lnTo>
                    <a:pt x="44166" y="33245"/>
                  </a:lnTo>
                  <a:lnTo>
                    <a:pt x="44407" y="33125"/>
                  </a:lnTo>
                  <a:lnTo>
                    <a:pt x="44588" y="33004"/>
                  </a:lnTo>
                  <a:lnTo>
                    <a:pt x="44709" y="32823"/>
                  </a:lnTo>
                  <a:lnTo>
                    <a:pt x="44830" y="32582"/>
                  </a:lnTo>
                  <a:lnTo>
                    <a:pt x="44890" y="32401"/>
                  </a:lnTo>
                  <a:lnTo>
                    <a:pt x="44890" y="32159"/>
                  </a:lnTo>
                  <a:lnTo>
                    <a:pt x="44890" y="31918"/>
                  </a:lnTo>
                  <a:lnTo>
                    <a:pt x="44830" y="31737"/>
                  </a:lnTo>
                  <a:lnTo>
                    <a:pt x="44709" y="31495"/>
                  </a:lnTo>
                  <a:lnTo>
                    <a:pt x="44588" y="31314"/>
                  </a:lnTo>
                  <a:lnTo>
                    <a:pt x="44407" y="31194"/>
                  </a:lnTo>
                  <a:lnTo>
                    <a:pt x="44166" y="31073"/>
                  </a:lnTo>
                  <a:lnTo>
                    <a:pt x="43985" y="31013"/>
                  </a:lnTo>
                  <a:close/>
                  <a:moveTo>
                    <a:pt x="49295" y="31013"/>
                  </a:moveTo>
                  <a:lnTo>
                    <a:pt x="49114" y="31073"/>
                  </a:lnTo>
                  <a:lnTo>
                    <a:pt x="48872" y="31194"/>
                  </a:lnTo>
                  <a:lnTo>
                    <a:pt x="48691" y="31314"/>
                  </a:lnTo>
                  <a:lnTo>
                    <a:pt x="48571" y="31495"/>
                  </a:lnTo>
                  <a:lnTo>
                    <a:pt x="48450" y="31737"/>
                  </a:lnTo>
                  <a:lnTo>
                    <a:pt x="48390" y="31918"/>
                  </a:lnTo>
                  <a:lnTo>
                    <a:pt x="48390" y="32159"/>
                  </a:lnTo>
                  <a:lnTo>
                    <a:pt x="48390" y="32401"/>
                  </a:lnTo>
                  <a:lnTo>
                    <a:pt x="48450" y="32582"/>
                  </a:lnTo>
                  <a:lnTo>
                    <a:pt x="48571" y="32823"/>
                  </a:lnTo>
                  <a:lnTo>
                    <a:pt x="48691" y="33004"/>
                  </a:lnTo>
                  <a:lnTo>
                    <a:pt x="48872" y="33125"/>
                  </a:lnTo>
                  <a:lnTo>
                    <a:pt x="49114" y="33245"/>
                  </a:lnTo>
                  <a:lnTo>
                    <a:pt x="49295" y="33306"/>
                  </a:lnTo>
                  <a:lnTo>
                    <a:pt x="49777" y="33306"/>
                  </a:lnTo>
                  <a:lnTo>
                    <a:pt x="49958" y="33245"/>
                  </a:lnTo>
                  <a:lnTo>
                    <a:pt x="50200" y="33125"/>
                  </a:lnTo>
                  <a:lnTo>
                    <a:pt x="50381" y="33004"/>
                  </a:lnTo>
                  <a:lnTo>
                    <a:pt x="50501" y="32823"/>
                  </a:lnTo>
                  <a:lnTo>
                    <a:pt x="50622" y="32582"/>
                  </a:lnTo>
                  <a:lnTo>
                    <a:pt x="50682" y="32401"/>
                  </a:lnTo>
                  <a:lnTo>
                    <a:pt x="50682" y="32159"/>
                  </a:lnTo>
                  <a:lnTo>
                    <a:pt x="50682" y="31918"/>
                  </a:lnTo>
                  <a:lnTo>
                    <a:pt x="50622" y="31737"/>
                  </a:lnTo>
                  <a:lnTo>
                    <a:pt x="50501" y="31495"/>
                  </a:lnTo>
                  <a:lnTo>
                    <a:pt x="50381" y="31314"/>
                  </a:lnTo>
                  <a:lnTo>
                    <a:pt x="50200" y="31194"/>
                  </a:lnTo>
                  <a:lnTo>
                    <a:pt x="49958" y="31073"/>
                  </a:lnTo>
                  <a:lnTo>
                    <a:pt x="49777" y="31013"/>
                  </a:lnTo>
                  <a:close/>
                  <a:moveTo>
                    <a:pt x="55087" y="31013"/>
                  </a:moveTo>
                  <a:lnTo>
                    <a:pt x="54906" y="31073"/>
                  </a:lnTo>
                  <a:lnTo>
                    <a:pt x="54665" y="31194"/>
                  </a:lnTo>
                  <a:lnTo>
                    <a:pt x="54483" y="31314"/>
                  </a:lnTo>
                  <a:lnTo>
                    <a:pt x="54363" y="31495"/>
                  </a:lnTo>
                  <a:lnTo>
                    <a:pt x="54242" y="31737"/>
                  </a:lnTo>
                  <a:lnTo>
                    <a:pt x="54182" y="31918"/>
                  </a:lnTo>
                  <a:lnTo>
                    <a:pt x="54182" y="32159"/>
                  </a:lnTo>
                  <a:lnTo>
                    <a:pt x="54182" y="32401"/>
                  </a:lnTo>
                  <a:lnTo>
                    <a:pt x="54242" y="32582"/>
                  </a:lnTo>
                  <a:lnTo>
                    <a:pt x="54363" y="32823"/>
                  </a:lnTo>
                  <a:lnTo>
                    <a:pt x="54483" y="33004"/>
                  </a:lnTo>
                  <a:lnTo>
                    <a:pt x="54665" y="33125"/>
                  </a:lnTo>
                  <a:lnTo>
                    <a:pt x="54906" y="33245"/>
                  </a:lnTo>
                  <a:lnTo>
                    <a:pt x="55087" y="33306"/>
                  </a:lnTo>
                  <a:lnTo>
                    <a:pt x="55570" y="33306"/>
                  </a:lnTo>
                  <a:lnTo>
                    <a:pt x="55751" y="33245"/>
                  </a:lnTo>
                  <a:lnTo>
                    <a:pt x="55992" y="33125"/>
                  </a:lnTo>
                  <a:lnTo>
                    <a:pt x="56173" y="33004"/>
                  </a:lnTo>
                  <a:lnTo>
                    <a:pt x="56294" y="32823"/>
                  </a:lnTo>
                  <a:lnTo>
                    <a:pt x="56414" y="32582"/>
                  </a:lnTo>
                  <a:lnTo>
                    <a:pt x="56475" y="32401"/>
                  </a:lnTo>
                  <a:lnTo>
                    <a:pt x="56475" y="32159"/>
                  </a:lnTo>
                  <a:lnTo>
                    <a:pt x="56475" y="31918"/>
                  </a:lnTo>
                  <a:lnTo>
                    <a:pt x="56414" y="31737"/>
                  </a:lnTo>
                  <a:lnTo>
                    <a:pt x="56294" y="31495"/>
                  </a:lnTo>
                  <a:lnTo>
                    <a:pt x="56173" y="31314"/>
                  </a:lnTo>
                  <a:lnTo>
                    <a:pt x="55992" y="31194"/>
                  </a:lnTo>
                  <a:lnTo>
                    <a:pt x="55751" y="31073"/>
                  </a:lnTo>
                  <a:lnTo>
                    <a:pt x="55570" y="31013"/>
                  </a:lnTo>
                  <a:close/>
                  <a:moveTo>
                    <a:pt x="60879" y="31013"/>
                  </a:moveTo>
                  <a:lnTo>
                    <a:pt x="60698" y="31073"/>
                  </a:lnTo>
                  <a:lnTo>
                    <a:pt x="60457" y="31194"/>
                  </a:lnTo>
                  <a:lnTo>
                    <a:pt x="60276" y="31314"/>
                  </a:lnTo>
                  <a:lnTo>
                    <a:pt x="60155" y="31495"/>
                  </a:lnTo>
                  <a:lnTo>
                    <a:pt x="60034" y="31737"/>
                  </a:lnTo>
                  <a:lnTo>
                    <a:pt x="59974" y="31918"/>
                  </a:lnTo>
                  <a:lnTo>
                    <a:pt x="59974" y="32159"/>
                  </a:lnTo>
                  <a:lnTo>
                    <a:pt x="59974" y="32401"/>
                  </a:lnTo>
                  <a:lnTo>
                    <a:pt x="60034" y="32582"/>
                  </a:lnTo>
                  <a:lnTo>
                    <a:pt x="60155" y="32823"/>
                  </a:lnTo>
                  <a:lnTo>
                    <a:pt x="60276" y="33004"/>
                  </a:lnTo>
                  <a:lnTo>
                    <a:pt x="60457" y="33125"/>
                  </a:lnTo>
                  <a:lnTo>
                    <a:pt x="60698" y="33245"/>
                  </a:lnTo>
                  <a:lnTo>
                    <a:pt x="60879" y="33306"/>
                  </a:lnTo>
                  <a:lnTo>
                    <a:pt x="61362" y="33306"/>
                  </a:lnTo>
                  <a:lnTo>
                    <a:pt x="61543" y="33245"/>
                  </a:lnTo>
                  <a:lnTo>
                    <a:pt x="61784" y="33125"/>
                  </a:lnTo>
                  <a:lnTo>
                    <a:pt x="61965" y="33004"/>
                  </a:lnTo>
                  <a:lnTo>
                    <a:pt x="62086" y="32823"/>
                  </a:lnTo>
                  <a:lnTo>
                    <a:pt x="62206" y="32582"/>
                  </a:lnTo>
                  <a:lnTo>
                    <a:pt x="62267" y="32401"/>
                  </a:lnTo>
                  <a:lnTo>
                    <a:pt x="62267" y="32159"/>
                  </a:lnTo>
                  <a:lnTo>
                    <a:pt x="62267" y="31918"/>
                  </a:lnTo>
                  <a:lnTo>
                    <a:pt x="62206" y="31737"/>
                  </a:lnTo>
                  <a:lnTo>
                    <a:pt x="62086" y="31495"/>
                  </a:lnTo>
                  <a:lnTo>
                    <a:pt x="61965" y="31314"/>
                  </a:lnTo>
                  <a:lnTo>
                    <a:pt x="61784" y="31194"/>
                  </a:lnTo>
                  <a:lnTo>
                    <a:pt x="61543" y="31073"/>
                  </a:lnTo>
                  <a:lnTo>
                    <a:pt x="61362" y="31013"/>
                  </a:lnTo>
                  <a:close/>
                  <a:moveTo>
                    <a:pt x="66671" y="31013"/>
                  </a:moveTo>
                  <a:lnTo>
                    <a:pt x="66490" y="31073"/>
                  </a:lnTo>
                  <a:lnTo>
                    <a:pt x="66249" y="31194"/>
                  </a:lnTo>
                  <a:lnTo>
                    <a:pt x="66068" y="31314"/>
                  </a:lnTo>
                  <a:lnTo>
                    <a:pt x="65947" y="31495"/>
                  </a:lnTo>
                  <a:lnTo>
                    <a:pt x="65827" y="31737"/>
                  </a:lnTo>
                  <a:lnTo>
                    <a:pt x="65766" y="31918"/>
                  </a:lnTo>
                  <a:lnTo>
                    <a:pt x="65766" y="32159"/>
                  </a:lnTo>
                  <a:lnTo>
                    <a:pt x="65766" y="32401"/>
                  </a:lnTo>
                  <a:lnTo>
                    <a:pt x="65827" y="32582"/>
                  </a:lnTo>
                  <a:lnTo>
                    <a:pt x="65947" y="32823"/>
                  </a:lnTo>
                  <a:lnTo>
                    <a:pt x="66068" y="33004"/>
                  </a:lnTo>
                  <a:lnTo>
                    <a:pt x="66249" y="33125"/>
                  </a:lnTo>
                  <a:lnTo>
                    <a:pt x="66490" y="33245"/>
                  </a:lnTo>
                  <a:lnTo>
                    <a:pt x="66671" y="33306"/>
                  </a:lnTo>
                  <a:lnTo>
                    <a:pt x="67154" y="33306"/>
                  </a:lnTo>
                  <a:lnTo>
                    <a:pt x="67335" y="33245"/>
                  </a:lnTo>
                  <a:lnTo>
                    <a:pt x="67576" y="33125"/>
                  </a:lnTo>
                  <a:lnTo>
                    <a:pt x="67757" y="33004"/>
                  </a:lnTo>
                  <a:lnTo>
                    <a:pt x="67878" y="32823"/>
                  </a:lnTo>
                  <a:lnTo>
                    <a:pt x="67999" y="32582"/>
                  </a:lnTo>
                  <a:lnTo>
                    <a:pt x="68059" y="32401"/>
                  </a:lnTo>
                  <a:lnTo>
                    <a:pt x="68059" y="32159"/>
                  </a:lnTo>
                  <a:lnTo>
                    <a:pt x="68059" y="31918"/>
                  </a:lnTo>
                  <a:lnTo>
                    <a:pt x="67999" y="31737"/>
                  </a:lnTo>
                  <a:lnTo>
                    <a:pt x="67878" y="31495"/>
                  </a:lnTo>
                  <a:lnTo>
                    <a:pt x="67757" y="31314"/>
                  </a:lnTo>
                  <a:lnTo>
                    <a:pt x="67576" y="31194"/>
                  </a:lnTo>
                  <a:lnTo>
                    <a:pt x="67335" y="31073"/>
                  </a:lnTo>
                  <a:lnTo>
                    <a:pt x="67154" y="31013"/>
                  </a:lnTo>
                  <a:close/>
                  <a:moveTo>
                    <a:pt x="72464" y="31013"/>
                  </a:moveTo>
                  <a:lnTo>
                    <a:pt x="72283" y="31073"/>
                  </a:lnTo>
                  <a:lnTo>
                    <a:pt x="72041" y="31194"/>
                  </a:lnTo>
                  <a:lnTo>
                    <a:pt x="71860" y="31314"/>
                  </a:lnTo>
                  <a:lnTo>
                    <a:pt x="71740" y="31495"/>
                  </a:lnTo>
                  <a:lnTo>
                    <a:pt x="71619" y="31737"/>
                  </a:lnTo>
                  <a:lnTo>
                    <a:pt x="71559" y="31918"/>
                  </a:lnTo>
                  <a:lnTo>
                    <a:pt x="71559" y="32159"/>
                  </a:lnTo>
                  <a:lnTo>
                    <a:pt x="71559" y="32401"/>
                  </a:lnTo>
                  <a:lnTo>
                    <a:pt x="71619" y="32582"/>
                  </a:lnTo>
                  <a:lnTo>
                    <a:pt x="71740" y="32823"/>
                  </a:lnTo>
                  <a:lnTo>
                    <a:pt x="71860" y="33004"/>
                  </a:lnTo>
                  <a:lnTo>
                    <a:pt x="72041" y="33125"/>
                  </a:lnTo>
                  <a:lnTo>
                    <a:pt x="72283" y="33245"/>
                  </a:lnTo>
                  <a:lnTo>
                    <a:pt x="72464" y="33306"/>
                  </a:lnTo>
                  <a:lnTo>
                    <a:pt x="72946" y="33306"/>
                  </a:lnTo>
                  <a:lnTo>
                    <a:pt x="73127" y="33245"/>
                  </a:lnTo>
                  <a:lnTo>
                    <a:pt x="73369" y="33125"/>
                  </a:lnTo>
                  <a:lnTo>
                    <a:pt x="73550" y="33004"/>
                  </a:lnTo>
                  <a:lnTo>
                    <a:pt x="73670" y="32823"/>
                  </a:lnTo>
                  <a:lnTo>
                    <a:pt x="73791" y="32582"/>
                  </a:lnTo>
                  <a:lnTo>
                    <a:pt x="73851" y="32401"/>
                  </a:lnTo>
                  <a:lnTo>
                    <a:pt x="73851" y="32159"/>
                  </a:lnTo>
                  <a:lnTo>
                    <a:pt x="73851" y="31918"/>
                  </a:lnTo>
                  <a:lnTo>
                    <a:pt x="73791" y="31737"/>
                  </a:lnTo>
                  <a:lnTo>
                    <a:pt x="73670" y="31495"/>
                  </a:lnTo>
                  <a:lnTo>
                    <a:pt x="73550" y="31314"/>
                  </a:lnTo>
                  <a:lnTo>
                    <a:pt x="73369" y="31194"/>
                  </a:lnTo>
                  <a:lnTo>
                    <a:pt x="73127" y="31073"/>
                  </a:lnTo>
                  <a:lnTo>
                    <a:pt x="72946" y="31013"/>
                  </a:lnTo>
                  <a:close/>
                  <a:moveTo>
                    <a:pt x="181" y="33909"/>
                  </a:moveTo>
                  <a:lnTo>
                    <a:pt x="0" y="36141"/>
                  </a:lnTo>
                  <a:lnTo>
                    <a:pt x="302" y="36202"/>
                  </a:lnTo>
                  <a:lnTo>
                    <a:pt x="543" y="36202"/>
                  </a:lnTo>
                  <a:lnTo>
                    <a:pt x="724" y="36141"/>
                  </a:lnTo>
                  <a:lnTo>
                    <a:pt x="966" y="36021"/>
                  </a:lnTo>
                  <a:lnTo>
                    <a:pt x="1147" y="35900"/>
                  </a:lnTo>
                  <a:lnTo>
                    <a:pt x="1267" y="35719"/>
                  </a:lnTo>
                  <a:lnTo>
                    <a:pt x="1388" y="35478"/>
                  </a:lnTo>
                  <a:lnTo>
                    <a:pt x="1448" y="35297"/>
                  </a:lnTo>
                  <a:lnTo>
                    <a:pt x="1448" y="35055"/>
                  </a:lnTo>
                  <a:lnTo>
                    <a:pt x="1448" y="34814"/>
                  </a:lnTo>
                  <a:lnTo>
                    <a:pt x="1388" y="34633"/>
                  </a:lnTo>
                  <a:lnTo>
                    <a:pt x="1267" y="34392"/>
                  </a:lnTo>
                  <a:lnTo>
                    <a:pt x="1147" y="34211"/>
                  </a:lnTo>
                  <a:lnTo>
                    <a:pt x="966" y="34090"/>
                  </a:lnTo>
                  <a:lnTo>
                    <a:pt x="724" y="33969"/>
                  </a:lnTo>
                  <a:lnTo>
                    <a:pt x="543" y="33909"/>
                  </a:lnTo>
                  <a:close/>
                  <a:moveTo>
                    <a:pt x="5853" y="33909"/>
                  </a:moveTo>
                  <a:lnTo>
                    <a:pt x="5672" y="33969"/>
                  </a:lnTo>
                  <a:lnTo>
                    <a:pt x="5431" y="34090"/>
                  </a:lnTo>
                  <a:lnTo>
                    <a:pt x="5250" y="34211"/>
                  </a:lnTo>
                  <a:lnTo>
                    <a:pt x="5129" y="34392"/>
                  </a:lnTo>
                  <a:lnTo>
                    <a:pt x="5008" y="34633"/>
                  </a:lnTo>
                  <a:lnTo>
                    <a:pt x="4948" y="34814"/>
                  </a:lnTo>
                  <a:lnTo>
                    <a:pt x="4948" y="35055"/>
                  </a:lnTo>
                  <a:lnTo>
                    <a:pt x="4948" y="35297"/>
                  </a:lnTo>
                  <a:lnTo>
                    <a:pt x="5008" y="35478"/>
                  </a:lnTo>
                  <a:lnTo>
                    <a:pt x="5129" y="35719"/>
                  </a:lnTo>
                  <a:lnTo>
                    <a:pt x="5250" y="35900"/>
                  </a:lnTo>
                  <a:lnTo>
                    <a:pt x="5431" y="36021"/>
                  </a:lnTo>
                  <a:lnTo>
                    <a:pt x="5672" y="36141"/>
                  </a:lnTo>
                  <a:lnTo>
                    <a:pt x="5853" y="36202"/>
                  </a:lnTo>
                  <a:lnTo>
                    <a:pt x="6336" y="36202"/>
                  </a:lnTo>
                  <a:lnTo>
                    <a:pt x="6517" y="36141"/>
                  </a:lnTo>
                  <a:lnTo>
                    <a:pt x="6758" y="36021"/>
                  </a:lnTo>
                  <a:lnTo>
                    <a:pt x="6939" y="35900"/>
                  </a:lnTo>
                  <a:lnTo>
                    <a:pt x="7060" y="35719"/>
                  </a:lnTo>
                  <a:lnTo>
                    <a:pt x="7180" y="35478"/>
                  </a:lnTo>
                  <a:lnTo>
                    <a:pt x="7241" y="35297"/>
                  </a:lnTo>
                  <a:lnTo>
                    <a:pt x="7241" y="35055"/>
                  </a:lnTo>
                  <a:lnTo>
                    <a:pt x="7241" y="34814"/>
                  </a:lnTo>
                  <a:lnTo>
                    <a:pt x="7180" y="34633"/>
                  </a:lnTo>
                  <a:lnTo>
                    <a:pt x="7060" y="34392"/>
                  </a:lnTo>
                  <a:lnTo>
                    <a:pt x="6939" y="34211"/>
                  </a:lnTo>
                  <a:lnTo>
                    <a:pt x="6758" y="34090"/>
                  </a:lnTo>
                  <a:lnTo>
                    <a:pt x="6517" y="33969"/>
                  </a:lnTo>
                  <a:lnTo>
                    <a:pt x="6336" y="33909"/>
                  </a:lnTo>
                  <a:close/>
                  <a:moveTo>
                    <a:pt x="11645" y="33909"/>
                  </a:moveTo>
                  <a:lnTo>
                    <a:pt x="11464" y="33969"/>
                  </a:lnTo>
                  <a:lnTo>
                    <a:pt x="11223" y="34090"/>
                  </a:lnTo>
                  <a:lnTo>
                    <a:pt x="11042" y="34211"/>
                  </a:lnTo>
                  <a:lnTo>
                    <a:pt x="10921" y="34392"/>
                  </a:lnTo>
                  <a:lnTo>
                    <a:pt x="10800" y="34633"/>
                  </a:lnTo>
                  <a:lnTo>
                    <a:pt x="10740" y="34814"/>
                  </a:lnTo>
                  <a:lnTo>
                    <a:pt x="10740" y="35055"/>
                  </a:lnTo>
                  <a:lnTo>
                    <a:pt x="10740" y="35297"/>
                  </a:lnTo>
                  <a:lnTo>
                    <a:pt x="10800" y="35478"/>
                  </a:lnTo>
                  <a:lnTo>
                    <a:pt x="10921" y="35719"/>
                  </a:lnTo>
                  <a:lnTo>
                    <a:pt x="11042" y="35900"/>
                  </a:lnTo>
                  <a:lnTo>
                    <a:pt x="11223" y="36021"/>
                  </a:lnTo>
                  <a:lnTo>
                    <a:pt x="11464" y="36141"/>
                  </a:lnTo>
                  <a:lnTo>
                    <a:pt x="11645" y="36202"/>
                  </a:lnTo>
                  <a:lnTo>
                    <a:pt x="12128" y="36202"/>
                  </a:lnTo>
                  <a:lnTo>
                    <a:pt x="12309" y="36141"/>
                  </a:lnTo>
                  <a:lnTo>
                    <a:pt x="12550" y="36021"/>
                  </a:lnTo>
                  <a:lnTo>
                    <a:pt x="12731" y="35900"/>
                  </a:lnTo>
                  <a:lnTo>
                    <a:pt x="12852" y="35719"/>
                  </a:lnTo>
                  <a:lnTo>
                    <a:pt x="12973" y="35478"/>
                  </a:lnTo>
                  <a:lnTo>
                    <a:pt x="13033" y="35297"/>
                  </a:lnTo>
                  <a:lnTo>
                    <a:pt x="13033" y="35055"/>
                  </a:lnTo>
                  <a:lnTo>
                    <a:pt x="13033" y="34814"/>
                  </a:lnTo>
                  <a:lnTo>
                    <a:pt x="12973" y="34633"/>
                  </a:lnTo>
                  <a:lnTo>
                    <a:pt x="12852" y="34392"/>
                  </a:lnTo>
                  <a:lnTo>
                    <a:pt x="12731" y="34211"/>
                  </a:lnTo>
                  <a:lnTo>
                    <a:pt x="12550" y="34090"/>
                  </a:lnTo>
                  <a:lnTo>
                    <a:pt x="12309" y="33969"/>
                  </a:lnTo>
                  <a:lnTo>
                    <a:pt x="12128" y="33909"/>
                  </a:lnTo>
                  <a:close/>
                  <a:moveTo>
                    <a:pt x="17437" y="33909"/>
                  </a:moveTo>
                  <a:lnTo>
                    <a:pt x="17256" y="33969"/>
                  </a:lnTo>
                  <a:lnTo>
                    <a:pt x="17015" y="34090"/>
                  </a:lnTo>
                  <a:lnTo>
                    <a:pt x="16834" y="34211"/>
                  </a:lnTo>
                  <a:lnTo>
                    <a:pt x="16713" y="34392"/>
                  </a:lnTo>
                  <a:lnTo>
                    <a:pt x="16593" y="34633"/>
                  </a:lnTo>
                  <a:lnTo>
                    <a:pt x="16532" y="34814"/>
                  </a:lnTo>
                  <a:lnTo>
                    <a:pt x="16532" y="35055"/>
                  </a:lnTo>
                  <a:lnTo>
                    <a:pt x="16532" y="35297"/>
                  </a:lnTo>
                  <a:lnTo>
                    <a:pt x="16593" y="35478"/>
                  </a:lnTo>
                  <a:lnTo>
                    <a:pt x="16713" y="35719"/>
                  </a:lnTo>
                  <a:lnTo>
                    <a:pt x="16834" y="35900"/>
                  </a:lnTo>
                  <a:lnTo>
                    <a:pt x="17015" y="36021"/>
                  </a:lnTo>
                  <a:lnTo>
                    <a:pt x="17256" y="36141"/>
                  </a:lnTo>
                  <a:lnTo>
                    <a:pt x="17437" y="36202"/>
                  </a:lnTo>
                  <a:lnTo>
                    <a:pt x="17920" y="36202"/>
                  </a:lnTo>
                  <a:lnTo>
                    <a:pt x="18101" y="36141"/>
                  </a:lnTo>
                  <a:lnTo>
                    <a:pt x="18342" y="36021"/>
                  </a:lnTo>
                  <a:lnTo>
                    <a:pt x="18523" y="35900"/>
                  </a:lnTo>
                  <a:lnTo>
                    <a:pt x="18644" y="35719"/>
                  </a:lnTo>
                  <a:lnTo>
                    <a:pt x="18765" y="35478"/>
                  </a:lnTo>
                  <a:lnTo>
                    <a:pt x="18825" y="35297"/>
                  </a:lnTo>
                  <a:lnTo>
                    <a:pt x="18825" y="35055"/>
                  </a:lnTo>
                  <a:lnTo>
                    <a:pt x="18825" y="34814"/>
                  </a:lnTo>
                  <a:lnTo>
                    <a:pt x="18765" y="34633"/>
                  </a:lnTo>
                  <a:lnTo>
                    <a:pt x="18644" y="34392"/>
                  </a:lnTo>
                  <a:lnTo>
                    <a:pt x="18523" y="34211"/>
                  </a:lnTo>
                  <a:lnTo>
                    <a:pt x="18342" y="34090"/>
                  </a:lnTo>
                  <a:lnTo>
                    <a:pt x="18101" y="33969"/>
                  </a:lnTo>
                  <a:lnTo>
                    <a:pt x="17920" y="33909"/>
                  </a:lnTo>
                  <a:close/>
                  <a:moveTo>
                    <a:pt x="23230" y="33909"/>
                  </a:moveTo>
                  <a:lnTo>
                    <a:pt x="23049" y="33969"/>
                  </a:lnTo>
                  <a:lnTo>
                    <a:pt x="22807" y="34090"/>
                  </a:lnTo>
                  <a:lnTo>
                    <a:pt x="22626" y="34211"/>
                  </a:lnTo>
                  <a:lnTo>
                    <a:pt x="22506" y="34392"/>
                  </a:lnTo>
                  <a:lnTo>
                    <a:pt x="22385" y="34633"/>
                  </a:lnTo>
                  <a:lnTo>
                    <a:pt x="22325" y="34814"/>
                  </a:lnTo>
                  <a:lnTo>
                    <a:pt x="22325" y="35055"/>
                  </a:lnTo>
                  <a:lnTo>
                    <a:pt x="22325" y="35297"/>
                  </a:lnTo>
                  <a:lnTo>
                    <a:pt x="22385" y="35478"/>
                  </a:lnTo>
                  <a:lnTo>
                    <a:pt x="22506" y="35719"/>
                  </a:lnTo>
                  <a:lnTo>
                    <a:pt x="22626" y="35900"/>
                  </a:lnTo>
                  <a:lnTo>
                    <a:pt x="22807" y="36021"/>
                  </a:lnTo>
                  <a:lnTo>
                    <a:pt x="23049" y="36141"/>
                  </a:lnTo>
                  <a:lnTo>
                    <a:pt x="23230" y="36202"/>
                  </a:lnTo>
                  <a:lnTo>
                    <a:pt x="23712" y="36202"/>
                  </a:lnTo>
                  <a:lnTo>
                    <a:pt x="23893" y="36141"/>
                  </a:lnTo>
                  <a:lnTo>
                    <a:pt x="24135" y="36021"/>
                  </a:lnTo>
                  <a:lnTo>
                    <a:pt x="24316" y="35900"/>
                  </a:lnTo>
                  <a:lnTo>
                    <a:pt x="24436" y="35719"/>
                  </a:lnTo>
                  <a:lnTo>
                    <a:pt x="24557" y="35478"/>
                  </a:lnTo>
                  <a:lnTo>
                    <a:pt x="24617" y="35297"/>
                  </a:lnTo>
                  <a:lnTo>
                    <a:pt x="24617" y="35055"/>
                  </a:lnTo>
                  <a:lnTo>
                    <a:pt x="24617" y="34814"/>
                  </a:lnTo>
                  <a:lnTo>
                    <a:pt x="24557" y="34633"/>
                  </a:lnTo>
                  <a:lnTo>
                    <a:pt x="24436" y="34392"/>
                  </a:lnTo>
                  <a:lnTo>
                    <a:pt x="24316" y="34211"/>
                  </a:lnTo>
                  <a:lnTo>
                    <a:pt x="24135" y="34090"/>
                  </a:lnTo>
                  <a:lnTo>
                    <a:pt x="23893" y="33969"/>
                  </a:lnTo>
                  <a:lnTo>
                    <a:pt x="23712" y="33909"/>
                  </a:lnTo>
                  <a:close/>
                  <a:moveTo>
                    <a:pt x="29022" y="33909"/>
                  </a:moveTo>
                  <a:lnTo>
                    <a:pt x="28841" y="33969"/>
                  </a:lnTo>
                  <a:lnTo>
                    <a:pt x="28599" y="34090"/>
                  </a:lnTo>
                  <a:lnTo>
                    <a:pt x="28418" y="34211"/>
                  </a:lnTo>
                  <a:lnTo>
                    <a:pt x="28298" y="34392"/>
                  </a:lnTo>
                  <a:lnTo>
                    <a:pt x="28177" y="34633"/>
                  </a:lnTo>
                  <a:lnTo>
                    <a:pt x="28117" y="34814"/>
                  </a:lnTo>
                  <a:lnTo>
                    <a:pt x="28117" y="35055"/>
                  </a:lnTo>
                  <a:lnTo>
                    <a:pt x="28117" y="35297"/>
                  </a:lnTo>
                  <a:lnTo>
                    <a:pt x="28177" y="35478"/>
                  </a:lnTo>
                  <a:lnTo>
                    <a:pt x="28298" y="35719"/>
                  </a:lnTo>
                  <a:lnTo>
                    <a:pt x="28418" y="35900"/>
                  </a:lnTo>
                  <a:lnTo>
                    <a:pt x="28599" y="36021"/>
                  </a:lnTo>
                  <a:lnTo>
                    <a:pt x="28841" y="36141"/>
                  </a:lnTo>
                  <a:lnTo>
                    <a:pt x="29022" y="36202"/>
                  </a:lnTo>
                  <a:lnTo>
                    <a:pt x="29505" y="36202"/>
                  </a:lnTo>
                  <a:lnTo>
                    <a:pt x="29686" y="36141"/>
                  </a:lnTo>
                  <a:lnTo>
                    <a:pt x="29927" y="36021"/>
                  </a:lnTo>
                  <a:lnTo>
                    <a:pt x="30108" y="35900"/>
                  </a:lnTo>
                  <a:lnTo>
                    <a:pt x="30229" y="35719"/>
                  </a:lnTo>
                  <a:lnTo>
                    <a:pt x="30349" y="35478"/>
                  </a:lnTo>
                  <a:lnTo>
                    <a:pt x="30410" y="35297"/>
                  </a:lnTo>
                  <a:lnTo>
                    <a:pt x="30410" y="35055"/>
                  </a:lnTo>
                  <a:lnTo>
                    <a:pt x="30410" y="34814"/>
                  </a:lnTo>
                  <a:lnTo>
                    <a:pt x="30349" y="34633"/>
                  </a:lnTo>
                  <a:lnTo>
                    <a:pt x="30229" y="34392"/>
                  </a:lnTo>
                  <a:lnTo>
                    <a:pt x="30108" y="34211"/>
                  </a:lnTo>
                  <a:lnTo>
                    <a:pt x="29927" y="34090"/>
                  </a:lnTo>
                  <a:lnTo>
                    <a:pt x="29686" y="33969"/>
                  </a:lnTo>
                  <a:lnTo>
                    <a:pt x="29505" y="33909"/>
                  </a:lnTo>
                  <a:close/>
                  <a:moveTo>
                    <a:pt x="34814" y="33909"/>
                  </a:moveTo>
                  <a:lnTo>
                    <a:pt x="34633" y="33969"/>
                  </a:lnTo>
                  <a:lnTo>
                    <a:pt x="34392" y="34090"/>
                  </a:lnTo>
                  <a:lnTo>
                    <a:pt x="34211" y="34211"/>
                  </a:lnTo>
                  <a:lnTo>
                    <a:pt x="34090" y="34392"/>
                  </a:lnTo>
                  <a:lnTo>
                    <a:pt x="33969" y="34633"/>
                  </a:lnTo>
                  <a:lnTo>
                    <a:pt x="33909" y="34814"/>
                  </a:lnTo>
                  <a:lnTo>
                    <a:pt x="33909" y="35055"/>
                  </a:lnTo>
                  <a:lnTo>
                    <a:pt x="33909" y="35297"/>
                  </a:lnTo>
                  <a:lnTo>
                    <a:pt x="33969" y="35478"/>
                  </a:lnTo>
                  <a:lnTo>
                    <a:pt x="34090" y="35719"/>
                  </a:lnTo>
                  <a:lnTo>
                    <a:pt x="34211" y="35900"/>
                  </a:lnTo>
                  <a:lnTo>
                    <a:pt x="34392" y="36021"/>
                  </a:lnTo>
                  <a:lnTo>
                    <a:pt x="34633" y="36141"/>
                  </a:lnTo>
                  <a:lnTo>
                    <a:pt x="34814" y="36202"/>
                  </a:lnTo>
                  <a:lnTo>
                    <a:pt x="35297" y="36202"/>
                  </a:lnTo>
                  <a:lnTo>
                    <a:pt x="35478" y="36141"/>
                  </a:lnTo>
                  <a:lnTo>
                    <a:pt x="35719" y="36021"/>
                  </a:lnTo>
                  <a:lnTo>
                    <a:pt x="35900" y="35900"/>
                  </a:lnTo>
                  <a:lnTo>
                    <a:pt x="36021" y="35719"/>
                  </a:lnTo>
                  <a:lnTo>
                    <a:pt x="36141" y="35478"/>
                  </a:lnTo>
                  <a:lnTo>
                    <a:pt x="36202" y="35297"/>
                  </a:lnTo>
                  <a:lnTo>
                    <a:pt x="36202" y="35055"/>
                  </a:lnTo>
                  <a:lnTo>
                    <a:pt x="36202" y="34814"/>
                  </a:lnTo>
                  <a:lnTo>
                    <a:pt x="36141" y="34633"/>
                  </a:lnTo>
                  <a:lnTo>
                    <a:pt x="36021" y="34392"/>
                  </a:lnTo>
                  <a:lnTo>
                    <a:pt x="35900" y="34211"/>
                  </a:lnTo>
                  <a:lnTo>
                    <a:pt x="35719" y="34090"/>
                  </a:lnTo>
                  <a:lnTo>
                    <a:pt x="35478" y="33969"/>
                  </a:lnTo>
                  <a:lnTo>
                    <a:pt x="35297" y="33909"/>
                  </a:lnTo>
                  <a:close/>
                  <a:moveTo>
                    <a:pt x="40606" y="33909"/>
                  </a:moveTo>
                  <a:lnTo>
                    <a:pt x="40425" y="33969"/>
                  </a:lnTo>
                  <a:lnTo>
                    <a:pt x="40184" y="34090"/>
                  </a:lnTo>
                  <a:lnTo>
                    <a:pt x="40003" y="34211"/>
                  </a:lnTo>
                  <a:lnTo>
                    <a:pt x="39882" y="34392"/>
                  </a:lnTo>
                  <a:lnTo>
                    <a:pt x="39762" y="34633"/>
                  </a:lnTo>
                  <a:lnTo>
                    <a:pt x="39701" y="34814"/>
                  </a:lnTo>
                  <a:lnTo>
                    <a:pt x="39701" y="35055"/>
                  </a:lnTo>
                  <a:lnTo>
                    <a:pt x="39701" y="35297"/>
                  </a:lnTo>
                  <a:lnTo>
                    <a:pt x="39762" y="35478"/>
                  </a:lnTo>
                  <a:lnTo>
                    <a:pt x="39882" y="35719"/>
                  </a:lnTo>
                  <a:lnTo>
                    <a:pt x="40003" y="35900"/>
                  </a:lnTo>
                  <a:lnTo>
                    <a:pt x="40184" y="36021"/>
                  </a:lnTo>
                  <a:lnTo>
                    <a:pt x="40425" y="36141"/>
                  </a:lnTo>
                  <a:lnTo>
                    <a:pt x="40606" y="36202"/>
                  </a:lnTo>
                  <a:lnTo>
                    <a:pt x="41089" y="36202"/>
                  </a:lnTo>
                  <a:lnTo>
                    <a:pt x="41270" y="36141"/>
                  </a:lnTo>
                  <a:lnTo>
                    <a:pt x="41511" y="36021"/>
                  </a:lnTo>
                  <a:lnTo>
                    <a:pt x="41692" y="35900"/>
                  </a:lnTo>
                  <a:lnTo>
                    <a:pt x="41813" y="35719"/>
                  </a:lnTo>
                  <a:lnTo>
                    <a:pt x="41934" y="35478"/>
                  </a:lnTo>
                  <a:lnTo>
                    <a:pt x="41994" y="35297"/>
                  </a:lnTo>
                  <a:lnTo>
                    <a:pt x="41994" y="35055"/>
                  </a:lnTo>
                  <a:lnTo>
                    <a:pt x="41994" y="34814"/>
                  </a:lnTo>
                  <a:lnTo>
                    <a:pt x="41934" y="34633"/>
                  </a:lnTo>
                  <a:lnTo>
                    <a:pt x="41813" y="34392"/>
                  </a:lnTo>
                  <a:lnTo>
                    <a:pt x="41692" y="34211"/>
                  </a:lnTo>
                  <a:lnTo>
                    <a:pt x="41511" y="34090"/>
                  </a:lnTo>
                  <a:lnTo>
                    <a:pt x="41270" y="33969"/>
                  </a:lnTo>
                  <a:lnTo>
                    <a:pt x="41089" y="33909"/>
                  </a:lnTo>
                  <a:close/>
                  <a:moveTo>
                    <a:pt x="46399" y="33909"/>
                  </a:moveTo>
                  <a:lnTo>
                    <a:pt x="46218" y="33969"/>
                  </a:lnTo>
                  <a:lnTo>
                    <a:pt x="45976" y="34090"/>
                  </a:lnTo>
                  <a:lnTo>
                    <a:pt x="45795" y="34211"/>
                  </a:lnTo>
                  <a:lnTo>
                    <a:pt x="45674" y="34392"/>
                  </a:lnTo>
                  <a:lnTo>
                    <a:pt x="45554" y="34633"/>
                  </a:lnTo>
                  <a:lnTo>
                    <a:pt x="45493" y="34814"/>
                  </a:lnTo>
                  <a:lnTo>
                    <a:pt x="45493" y="35055"/>
                  </a:lnTo>
                  <a:lnTo>
                    <a:pt x="45493" y="35297"/>
                  </a:lnTo>
                  <a:lnTo>
                    <a:pt x="45554" y="35478"/>
                  </a:lnTo>
                  <a:lnTo>
                    <a:pt x="45674" y="35719"/>
                  </a:lnTo>
                  <a:lnTo>
                    <a:pt x="45795" y="35900"/>
                  </a:lnTo>
                  <a:lnTo>
                    <a:pt x="45976" y="36021"/>
                  </a:lnTo>
                  <a:lnTo>
                    <a:pt x="46218" y="36141"/>
                  </a:lnTo>
                  <a:lnTo>
                    <a:pt x="46399" y="36202"/>
                  </a:lnTo>
                  <a:lnTo>
                    <a:pt x="46881" y="36202"/>
                  </a:lnTo>
                  <a:lnTo>
                    <a:pt x="47062" y="36141"/>
                  </a:lnTo>
                  <a:lnTo>
                    <a:pt x="47304" y="36021"/>
                  </a:lnTo>
                  <a:lnTo>
                    <a:pt x="47485" y="35900"/>
                  </a:lnTo>
                  <a:lnTo>
                    <a:pt x="47605" y="35719"/>
                  </a:lnTo>
                  <a:lnTo>
                    <a:pt x="47726" y="35478"/>
                  </a:lnTo>
                  <a:lnTo>
                    <a:pt x="47786" y="35297"/>
                  </a:lnTo>
                  <a:lnTo>
                    <a:pt x="47786" y="35055"/>
                  </a:lnTo>
                  <a:lnTo>
                    <a:pt x="47786" y="34814"/>
                  </a:lnTo>
                  <a:lnTo>
                    <a:pt x="47726" y="34633"/>
                  </a:lnTo>
                  <a:lnTo>
                    <a:pt x="47605" y="34392"/>
                  </a:lnTo>
                  <a:lnTo>
                    <a:pt x="47485" y="34211"/>
                  </a:lnTo>
                  <a:lnTo>
                    <a:pt x="47304" y="34090"/>
                  </a:lnTo>
                  <a:lnTo>
                    <a:pt x="47062" y="33969"/>
                  </a:lnTo>
                  <a:lnTo>
                    <a:pt x="46881" y="33909"/>
                  </a:lnTo>
                  <a:close/>
                  <a:moveTo>
                    <a:pt x="52191" y="33909"/>
                  </a:moveTo>
                  <a:lnTo>
                    <a:pt x="52010" y="33969"/>
                  </a:lnTo>
                  <a:lnTo>
                    <a:pt x="51768" y="34090"/>
                  </a:lnTo>
                  <a:lnTo>
                    <a:pt x="51587" y="34211"/>
                  </a:lnTo>
                  <a:lnTo>
                    <a:pt x="51467" y="34392"/>
                  </a:lnTo>
                  <a:lnTo>
                    <a:pt x="51346" y="34633"/>
                  </a:lnTo>
                  <a:lnTo>
                    <a:pt x="51286" y="34814"/>
                  </a:lnTo>
                  <a:lnTo>
                    <a:pt x="51286" y="35055"/>
                  </a:lnTo>
                  <a:lnTo>
                    <a:pt x="51286" y="35297"/>
                  </a:lnTo>
                  <a:lnTo>
                    <a:pt x="51346" y="35478"/>
                  </a:lnTo>
                  <a:lnTo>
                    <a:pt x="51467" y="35719"/>
                  </a:lnTo>
                  <a:lnTo>
                    <a:pt x="51587" y="35900"/>
                  </a:lnTo>
                  <a:lnTo>
                    <a:pt x="51768" y="36021"/>
                  </a:lnTo>
                  <a:lnTo>
                    <a:pt x="52010" y="36141"/>
                  </a:lnTo>
                  <a:lnTo>
                    <a:pt x="52191" y="36202"/>
                  </a:lnTo>
                  <a:lnTo>
                    <a:pt x="52673" y="36202"/>
                  </a:lnTo>
                  <a:lnTo>
                    <a:pt x="52854" y="36141"/>
                  </a:lnTo>
                  <a:lnTo>
                    <a:pt x="53096" y="36021"/>
                  </a:lnTo>
                  <a:lnTo>
                    <a:pt x="53277" y="35900"/>
                  </a:lnTo>
                  <a:lnTo>
                    <a:pt x="53397" y="35719"/>
                  </a:lnTo>
                  <a:lnTo>
                    <a:pt x="53518" y="35478"/>
                  </a:lnTo>
                  <a:lnTo>
                    <a:pt x="53578" y="35297"/>
                  </a:lnTo>
                  <a:lnTo>
                    <a:pt x="53578" y="35055"/>
                  </a:lnTo>
                  <a:lnTo>
                    <a:pt x="53578" y="34814"/>
                  </a:lnTo>
                  <a:lnTo>
                    <a:pt x="53518" y="34633"/>
                  </a:lnTo>
                  <a:lnTo>
                    <a:pt x="53397" y="34392"/>
                  </a:lnTo>
                  <a:lnTo>
                    <a:pt x="53277" y="34211"/>
                  </a:lnTo>
                  <a:lnTo>
                    <a:pt x="53096" y="34090"/>
                  </a:lnTo>
                  <a:lnTo>
                    <a:pt x="52854" y="33969"/>
                  </a:lnTo>
                  <a:lnTo>
                    <a:pt x="52673" y="33909"/>
                  </a:lnTo>
                  <a:close/>
                  <a:moveTo>
                    <a:pt x="57983" y="33909"/>
                  </a:moveTo>
                  <a:lnTo>
                    <a:pt x="57802" y="33969"/>
                  </a:lnTo>
                  <a:lnTo>
                    <a:pt x="57561" y="34090"/>
                  </a:lnTo>
                  <a:lnTo>
                    <a:pt x="57380" y="34211"/>
                  </a:lnTo>
                  <a:lnTo>
                    <a:pt x="57259" y="34392"/>
                  </a:lnTo>
                  <a:lnTo>
                    <a:pt x="57138" y="34633"/>
                  </a:lnTo>
                  <a:lnTo>
                    <a:pt x="57078" y="34814"/>
                  </a:lnTo>
                  <a:lnTo>
                    <a:pt x="57078" y="35055"/>
                  </a:lnTo>
                  <a:lnTo>
                    <a:pt x="57078" y="35297"/>
                  </a:lnTo>
                  <a:lnTo>
                    <a:pt x="57138" y="35478"/>
                  </a:lnTo>
                  <a:lnTo>
                    <a:pt x="57259" y="35719"/>
                  </a:lnTo>
                  <a:lnTo>
                    <a:pt x="57380" y="35900"/>
                  </a:lnTo>
                  <a:lnTo>
                    <a:pt x="57561" y="36021"/>
                  </a:lnTo>
                  <a:lnTo>
                    <a:pt x="57802" y="36141"/>
                  </a:lnTo>
                  <a:lnTo>
                    <a:pt x="57983" y="36202"/>
                  </a:lnTo>
                  <a:lnTo>
                    <a:pt x="58466" y="36202"/>
                  </a:lnTo>
                  <a:lnTo>
                    <a:pt x="58647" y="36141"/>
                  </a:lnTo>
                  <a:lnTo>
                    <a:pt x="58888" y="36021"/>
                  </a:lnTo>
                  <a:lnTo>
                    <a:pt x="59069" y="35900"/>
                  </a:lnTo>
                  <a:lnTo>
                    <a:pt x="59190" y="35719"/>
                  </a:lnTo>
                  <a:lnTo>
                    <a:pt x="59310" y="35478"/>
                  </a:lnTo>
                  <a:lnTo>
                    <a:pt x="59371" y="35297"/>
                  </a:lnTo>
                  <a:lnTo>
                    <a:pt x="59371" y="35055"/>
                  </a:lnTo>
                  <a:lnTo>
                    <a:pt x="59371" y="34814"/>
                  </a:lnTo>
                  <a:lnTo>
                    <a:pt x="59310" y="34633"/>
                  </a:lnTo>
                  <a:lnTo>
                    <a:pt x="59190" y="34392"/>
                  </a:lnTo>
                  <a:lnTo>
                    <a:pt x="59069" y="34211"/>
                  </a:lnTo>
                  <a:lnTo>
                    <a:pt x="58888" y="34090"/>
                  </a:lnTo>
                  <a:lnTo>
                    <a:pt x="58647" y="33969"/>
                  </a:lnTo>
                  <a:lnTo>
                    <a:pt x="58466" y="33909"/>
                  </a:lnTo>
                  <a:close/>
                  <a:moveTo>
                    <a:pt x="63775" y="33909"/>
                  </a:moveTo>
                  <a:lnTo>
                    <a:pt x="63594" y="33969"/>
                  </a:lnTo>
                  <a:lnTo>
                    <a:pt x="63353" y="34090"/>
                  </a:lnTo>
                  <a:lnTo>
                    <a:pt x="63172" y="34211"/>
                  </a:lnTo>
                  <a:lnTo>
                    <a:pt x="63051" y="34392"/>
                  </a:lnTo>
                  <a:lnTo>
                    <a:pt x="62931" y="34633"/>
                  </a:lnTo>
                  <a:lnTo>
                    <a:pt x="62870" y="34814"/>
                  </a:lnTo>
                  <a:lnTo>
                    <a:pt x="62870" y="35055"/>
                  </a:lnTo>
                  <a:lnTo>
                    <a:pt x="62870" y="35297"/>
                  </a:lnTo>
                  <a:lnTo>
                    <a:pt x="62931" y="35478"/>
                  </a:lnTo>
                  <a:lnTo>
                    <a:pt x="63051" y="35719"/>
                  </a:lnTo>
                  <a:lnTo>
                    <a:pt x="63172" y="35900"/>
                  </a:lnTo>
                  <a:lnTo>
                    <a:pt x="63353" y="36021"/>
                  </a:lnTo>
                  <a:lnTo>
                    <a:pt x="63594" y="36141"/>
                  </a:lnTo>
                  <a:lnTo>
                    <a:pt x="63775" y="36202"/>
                  </a:lnTo>
                  <a:lnTo>
                    <a:pt x="64258" y="36202"/>
                  </a:lnTo>
                  <a:lnTo>
                    <a:pt x="64439" y="36141"/>
                  </a:lnTo>
                  <a:lnTo>
                    <a:pt x="64680" y="36021"/>
                  </a:lnTo>
                  <a:lnTo>
                    <a:pt x="64861" y="35900"/>
                  </a:lnTo>
                  <a:lnTo>
                    <a:pt x="64982" y="35719"/>
                  </a:lnTo>
                  <a:lnTo>
                    <a:pt x="65103" y="35478"/>
                  </a:lnTo>
                  <a:lnTo>
                    <a:pt x="65163" y="35297"/>
                  </a:lnTo>
                  <a:lnTo>
                    <a:pt x="65163" y="35055"/>
                  </a:lnTo>
                  <a:lnTo>
                    <a:pt x="65163" y="34814"/>
                  </a:lnTo>
                  <a:lnTo>
                    <a:pt x="65103" y="34633"/>
                  </a:lnTo>
                  <a:lnTo>
                    <a:pt x="64982" y="34392"/>
                  </a:lnTo>
                  <a:lnTo>
                    <a:pt x="64861" y="34211"/>
                  </a:lnTo>
                  <a:lnTo>
                    <a:pt x="64680" y="34090"/>
                  </a:lnTo>
                  <a:lnTo>
                    <a:pt x="64439" y="33969"/>
                  </a:lnTo>
                  <a:lnTo>
                    <a:pt x="64258" y="33909"/>
                  </a:lnTo>
                  <a:close/>
                  <a:moveTo>
                    <a:pt x="69567" y="33909"/>
                  </a:moveTo>
                  <a:lnTo>
                    <a:pt x="69386" y="33969"/>
                  </a:lnTo>
                  <a:lnTo>
                    <a:pt x="69145" y="34090"/>
                  </a:lnTo>
                  <a:lnTo>
                    <a:pt x="68964" y="34211"/>
                  </a:lnTo>
                  <a:lnTo>
                    <a:pt x="68843" y="34392"/>
                  </a:lnTo>
                  <a:lnTo>
                    <a:pt x="68723" y="34633"/>
                  </a:lnTo>
                  <a:lnTo>
                    <a:pt x="68662" y="34814"/>
                  </a:lnTo>
                  <a:lnTo>
                    <a:pt x="68662" y="35055"/>
                  </a:lnTo>
                  <a:lnTo>
                    <a:pt x="68662" y="35297"/>
                  </a:lnTo>
                  <a:lnTo>
                    <a:pt x="68723" y="35478"/>
                  </a:lnTo>
                  <a:lnTo>
                    <a:pt x="68843" y="35719"/>
                  </a:lnTo>
                  <a:lnTo>
                    <a:pt x="68964" y="35900"/>
                  </a:lnTo>
                  <a:lnTo>
                    <a:pt x="69145" y="36021"/>
                  </a:lnTo>
                  <a:lnTo>
                    <a:pt x="69386" y="36141"/>
                  </a:lnTo>
                  <a:lnTo>
                    <a:pt x="69567" y="36202"/>
                  </a:lnTo>
                  <a:lnTo>
                    <a:pt x="70050" y="36202"/>
                  </a:lnTo>
                  <a:lnTo>
                    <a:pt x="70231" y="36141"/>
                  </a:lnTo>
                  <a:lnTo>
                    <a:pt x="70472" y="36021"/>
                  </a:lnTo>
                  <a:lnTo>
                    <a:pt x="70653" y="35900"/>
                  </a:lnTo>
                  <a:lnTo>
                    <a:pt x="70774" y="35719"/>
                  </a:lnTo>
                  <a:lnTo>
                    <a:pt x="70895" y="35478"/>
                  </a:lnTo>
                  <a:lnTo>
                    <a:pt x="70955" y="35297"/>
                  </a:lnTo>
                  <a:lnTo>
                    <a:pt x="70955" y="35055"/>
                  </a:lnTo>
                  <a:lnTo>
                    <a:pt x="70955" y="34814"/>
                  </a:lnTo>
                  <a:lnTo>
                    <a:pt x="70895" y="34633"/>
                  </a:lnTo>
                  <a:lnTo>
                    <a:pt x="70774" y="34392"/>
                  </a:lnTo>
                  <a:lnTo>
                    <a:pt x="70653" y="34211"/>
                  </a:lnTo>
                  <a:lnTo>
                    <a:pt x="70472" y="34090"/>
                  </a:lnTo>
                  <a:lnTo>
                    <a:pt x="70231" y="33969"/>
                  </a:lnTo>
                  <a:lnTo>
                    <a:pt x="70050" y="33909"/>
                  </a:lnTo>
                  <a:close/>
                  <a:moveTo>
                    <a:pt x="75360" y="33909"/>
                  </a:moveTo>
                  <a:lnTo>
                    <a:pt x="75179" y="33969"/>
                  </a:lnTo>
                  <a:lnTo>
                    <a:pt x="74937" y="34090"/>
                  </a:lnTo>
                  <a:lnTo>
                    <a:pt x="74756" y="34211"/>
                  </a:lnTo>
                  <a:lnTo>
                    <a:pt x="74636" y="34392"/>
                  </a:lnTo>
                  <a:lnTo>
                    <a:pt x="74515" y="34633"/>
                  </a:lnTo>
                  <a:lnTo>
                    <a:pt x="74455" y="34814"/>
                  </a:lnTo>
                  <a:lnTo>
                    <a:pt x="74455" y="35055"/>
                  </a:lnTo>
                  <a:lnTo>
                    <a:pt x="74455" y="35297"/>
                  </a:lnTo>
                  <a:lnTo>
                    <a:pt x="74515" y="35478"/>
                  </a:lnTo>
                  <a:lnTo>
                    <a:pt x="74636" y="35719"/>
                  </a:lnTo>
                  <a:lnTo>
                    <a:pt x="74756" y="35900"/>
                  </a:lnTo>
                  <a:lnTo>
                    <a:pt x="74937" y="36021"/>
                  </a:lnTo>
                  <a:lnTo>
                    <a:pt x="75179" y="36141"/>
                  </a:lnTo>
                  <a:lnTo>
                    <a:pt x="75360" y="36202"/>
                  </a:lnTo>
                  <a:lnTo>
                    <a:pt x="75601" y="36202"/>
                  </a:lnTo>
                  <a:lnTo>
                    <a:pt x="75903" y="36141"/>
                  </a:lnTo>
                  <a:lnTo>
                    <a:pt x="75722" y="33909"/>
                  </a:lnTo>
                  <a:close/>
                  <a:moveTo>
                    <a:pt x="2896" y="36805"/>
                  </a:moveTo>
                  <a:lnTo>
                    <a:pt x="2655" y="36926"/>
                  </a:lnTo>
                  <a:lnTo>
                    <a:pt x="2414" y="37107"/>
                  </a:lnTo>
                  <a:lnTo>
                    <a:pt x="2233" y="37288"/>
                  </a:lnTo>
                  <a:lnTo>
                    <a:pt x="2112" y="37589"/>
                  </a:lnTo>
                  <a:lnTo>
                    <a:pt x="2052" y="37951"/>
                  </a:lnTo>
                  <a:lnTo>
                    <a:pt x="2052" y="38193"/>
                  </a:lnTo>
                  <a:lnTo>
                    <a:pt x="2112" y="38374"/>
                  </a:lnTo>
                  <a:lnTo>
                    <a:pt x="2233" y="38615"/>
                  </a:lnTo>
                  <a:lnTo>
                    <a:pt x="2353" y="38796"/>
                  </a:lnTo>
                  <a:lnTo>
                    <a:pt x="2534" y="38917"/>
                  </a:lnTo>
                  <a:lnTo>
                    <a:pt x="2776" y="39037"/>
                  </a:lnTo>
                  <a:lnTo>
                    <a:pt x="2957" y="39098"/>
                  </a:lnTo>
                  <a:lnTo>
                    <a:pt x="3439" y="39098"/>
                  </a:lnTo>
                  <a:lnTo>
                    <a:pt x="3620" y="39037"/>
                  </a:lnTo>
                  <a:lnTo>
                    <a:pt x="3862" y="38917"/>
                  </a:lnTo>
                  <a:lnTo>
                    <a:pt x="4043" y="38796"/>
                  </a:lnTo>
                  <a:lnTo>
                    <a:pt x="4164" y="38615"/>
                  </a:lnTo>
                  <a:lnTo>
                    <a:pt x="4284" y="38374"/>
                  </a:lnTo>
                  <a:lnTo>
                    <a:pt x="4345" y="38193"/>
                  </a:lnTo>
                  <a:lnTo>
                    <a:pt x="4345" y="37951"/>
                  </a:lnTo>
                  <a:lnTo>
                    <a:pt x="4284" y="37589"/>
                  </a:lnTo>
                  <a:lnTo>
                    <a:pt x="4164" y="37288"/>
                  </a:lnTo>
                  <a:lnTo>
                    <a:pt x="3982" y="37107"/>
                  </a:lnTo>
                  <a:lnTo>
                    <a:pt x="3741" y="36926"/>
                  </a:lnTo>
                  <a:lnTo>
                    <a:pt x="3500" y="36805"/>
                  </a:lnTo>
                  <a:close/>
                  <a:moveTo>
                    <a:pt x="8689" y="36805"/>
                  </a:moveTo>
                  <a:lnTo>
                    <a:pt x="8447" y="36926"/>
                  </a:lnTo>
                  <a:lnTo>
                    <a:pt x="8206" y="37107"/>
                  </a:lnTo>
                  <a:lnTo>
                    <a:pt x="8025" y="37288"/>
                  </a:lnTo>
                  <a:lnTo>
                    <a:pt x="7904" y="37589"/>
                  </a:lnTo>
                  <a:lnTo>
                    <a:pt x="7844" y="37951"/>
                  </a:lnTo>
                  <a:lnTo>
                    <a:pt x="7844" y="38193"/>
                  </a:lnTo>
                  <a:lnTo>
                    <a:pt x="7904" y="38374"/>
                  </a:lnTo>
                  <a:lnTo>
                    <a:pt x="8025" y="38615"/>
                  </a:lnTo>
                  <a:lnTo>
                    <a:pt x="8146" y="38796"/>
                  </a:lnTo>
                  <a:lnTo>
                    <a:pt x="8327" y="38917"/>
                  </a:lnTo>
                  <a:lnTo>
                    <a:pt x="8568" y="39037"/>
                  </a:lnTo>
                  <a:lnTo>
                    <a:pt x="8749" y="39098"/>
                  </a:lnTo>
                  <a:lnTo>
                    <a:pt x="9232" y="39098"/>
                  </a:lnTo>
                  <a:lnTo>
                    <a:pt x="9413" y="39037"/>
                  </a:lnTo>
                  <a:lnTo>
                    <a:pt x="9654" y="38917"/>
                  </a:lnTo>
                  <a:lnTo>
                    <a:pt x="9835" y="38796"/>
                  </a:lnTo>
                  <a:lnTo>
                    <a:pt x="9956" y="38615"/>
                  </a:lnTo>
                  <a:lnTo>
                    <a:pt x="10076" y="38374"/>
                  </a:lnTo>
                  <a:lnTo>
                    <a:pt x="10137" y="38193"/>
                  </a:lnTo>
                  <a:lnTo>
                    <a:pt x="10137" y="37951"/>
                  </a:lnTo>
                  <a:lnTo>
                    <a:pt x="10076" y="37589"/>
                  </a:lnTo>
                  <a:lnTo>
                    <a:pt x="9956" y="37288"/>
                  </a:lnTo>
                  <a:lnTo>
                    <a:pt x="9775" y="37107"/>
                  </a:lnTo>
                  <a:lnTo>
                    <a:pt x="9533" y="36926"/>
                  </a:lnTo>
                  <a:lnTo>
                    <a:pt x="9292" y="36805"/>
                  </a:lnTo>
                  <a:close/>
                  <a:moveTo>
                    <a:pt x="14481" y="36805"/>
                  </a:moveTo>
                  <a:lnTo>
                    <a:pt x="14240" y="36926"/>
                  </a:lnTo>
                  <a:lnTo>
                    <a:pt x="13998" y="37107"/>
                  </a:lnTo>
                  <a:lnTo>
                    <a:pt x="13817" y="37288"/>
                  </a:lnTo>
                  <a:lnTo>
                    <a:pt x="13697" y="37589"/>
                  </a:lnTo>
                  <a:lnTo>
                    <a:pt x="13636" y="37951"/>
                  </a:lnTo>
                  <a:lnTo>
                    <a:pt x="13636" y="38193"/>
                  </a:lnTo>
                  <a:lnTo>
                    <a:pt x="13697" y="38374"/>
                  </a:lnTo>
                  <a:lnTo>
                    <a:pt x="13817" y="38615"/>
                  </a:lnTo>
                  <a:lnTo>
                    <a:pt x="13938" y="38796"/>
                  </a:lnTo>
                  <a:lnTo>
                    <a:pt x="14119" y="38917"/>
                  </a:lnTo>
                  <a:lnTo>
                    <a:pt x="14360" y="39037"/>
                  </a:lnTo>
                  <a:lnTo>
                    <a:pt x="14541" y="39098"/>
                  </a:lnTo>
                  <a:lnTo>
                    <a:pt x="15024" y="39098"/>
                  </a:lnTo>
                  <a:lnTo>
                    <a:pt x="15205" y="39037"/>
                  </a:lnTo>
                  <a:lnTo>
                    <a:pt x="15446" y="38917"/>
                  </a:lnTo>
                  <a:lnTo>
                    <a:pt x="15627" y="38796"/>
                  </a:lnTo>
                  <a:lnTo>
                    <a:pt x="15748" y="38615"/>
                  </a:lnTo>
                  <a:lnTo>
                    <a:pt x="15869" y="38374"/>
                  </a:lnTo>
                  <a:lnTo>
                    <a:pt x="15929" y="38193"/>
                  </a:lnTo>
                  <a:lnTo>
                    <a:pt x="15929" y="37951"/>
                  </a:lnTo>
                  <a:lnTo>
                    <a:pt x="15869" y="37589"/>
                  </a:lnTo>
                  <a:lnTo>
                    <a:pt x="15748" y="37288"/>
                  </a:lnTo>
                  <a:lnTo>
                    <a:pt x="15567" y="37107"/>
                  </a:lnTo>
                  <a:lnTo>
                    <a:pt x="15326" y="36926"/>
                  </a:lnTo>
                  <a:lnTo>
                    <a:pt x="15084" y="36805"/>
                  </a:lnTo>
                  <a:close/>
                  <a:moveTo>
                    <a:pt x="20273" y="36805"/>
                  </a:moveTo>
                  <a:lnTo>
                    <a:pt x="20032" y="36926"/>
                  </a:lnTo>
                  <a:lnTo>
                    <a:pt x="19790" y="37107"/>
                  </a:lnTo>
                  <a:lnTo>
                    <a:pt x="19609" y="37288"/>
                  </a:lnTo>
                  <a:lnTo>
                    <a:pt x="19489" y="37589"/>
                  </a:lnTo>
                  <a:lnTo>
                    <a:pt x="19428" y="37951"/>
                  </a:lnTo>
                  <a:lnTo>
                    <a:pt x="19428" y="38193"/>
                  </a:lnTo>
                  <a:lnTo>
                    <a:pt x="19489" y="38374"/>
                  </a:lnTo>
                  <a:lnTo>
                    <a:pt x="19609" y="38615"/>
                  </a:lnTo>
                  <a:lnTo>
                    <a:pt x="19730" y="38796"/>
                  </a:lnTo>
                  <a:lnTo>
                    <a:pt x="19911" y="38917"/>
                  </a:lnTo>
                  <a:lnTo>
                    <a:pt x="20152" y="39037"/>
                  </a:lnTo>
                  <a:lnTo>
                    <a:pt x="20333" y="39098"/>
                  </a:lnTo>
                  <a:lnTo>
                    <a:pt x="20816" y="39098"/>
                  </a:lnTo>
                  <a:lnTo>
                    <a:pt x="20997" y="39037"/>
                  </a:lnTo>
                  <a:lnTo>
                    <a:pt x="21239" y="38917"/>
                  </a:lnTo>
                  <a:lnTo>
                    <a:pt x="21420" y="38796"/>
                  </a:lnTo>
                  <a:lnTo>
                    <a:pt x="21540" y="38615"/>
                  </a:lnTo>
                  <a:lnTo>
                    <a:pt x="21661" y="38374"/>
                  </a:lnTo>
                  <a:lnTo>
                    <a:pt x="21721" y="38193"/>
                  </a:lnTo>
                  <a:lnTo>
                    <a:pt x="21721" y="37951"/>
                  </a:lnTo>
                  <a:lnTo>
                    <a:pt x="21661" y="37589"/>
                  </a:lnTo>
                  <a:lnTo>
                    <a:pt x="21540" y="37288"/>
                  </a:lnTo>
                  <a:lnTo>
                    <a:pt x="21359" y="37107"/>
                  </a:lnTo>
                  <a:lnTo>
                    <a:pt x="21118" y="36926"/>
                  </a:lnTo>
                  <a:lnTo>
                    <a:pt x="20876" y="36805"/>
                  </a:lnTo>
                  <a:close/>
                  <a:moveTo>
                    <a:pt x="26065" y="36805"/>
                  </a:moveTo>
                  <a:lnTo>
                    <a:pt x="25824" y="36926"/>
                  </a:lnTo>
                  <a:lnTo>
                    <a:pt x="25583" y="37107"/>
                  </a:lnTo>
                  <a:lnTo>
                    <a:pt x="25402" y="37288"/>
                  </a:lnTo>
                  <a:lnTo>
                    <a:pt x="25281" y="37589"/>
                  </a:lnTo>
                  <a:lnTo>
                    <a:pt x="25221" y="37951"/>
                  </a:lnTo>
                  <a:lnTo>
                    <a:pt x="25221" y="38193"/>
                  </a:lnTo>
                  <a:lnTo>
                    <a:pt x="25281" y="38374"/>
                  </a:lnTo>
                  <a:lnTo>
                    <a:pt x="25402" y="38615"/>
                  </a:lnTo>
                  <a:lnTo>
                    <a:pt x="25522" y="38796"/>
                  </a:lnTo>
                  <a:lnTo>
                    <a:pt x="25703" y="38917"/>
                  </a:lnTo>
                  <a:lnTo>
                    <a:pt x="25945" y="39037"/>
                  </a:lnTo>
                  <a:lnTo>
                    <a:pt x="26126" y="39098"/>
                  </a:lnTo>
                  <a:lnTo>
                    <a:pt x="26608" y="39098"/>
                  </a:lnTo>
                  <a:lnTo>
                    <a:pt x="26789" y="39037"/>
                  </a:lnTo>
                  <a:lnTo>
                    <a:pt x="27031" y="38917"/>
                  </a:lnTo>
                  <a:lnTo>
                    <a:pt x="27212" y="38796"/>
                  </a:lnTo>
                  <a:lnTo>
                    <a:pt x="27332" y="38615"/>
                  </a:lnTo>
                  <a:lnTo>
                    <a:pt x="27453" y="38374"/>
                  </a:lnTo>
                  <a:lnTo>
                    <a:pt x="27513" y="38193"/>
                  </a:lnTo>
                  <a:lnTo>
                    <a:pt x="27513" y="37951"/>
                  </a:lnTo>
                  <a:lnTo>
                    <a:pt x="27453" y="37589"/>
                  </a:lnTo>
                  <a:lnTo>
                    <a:pt x="27332" y="37288"/>
                  </a:lnTo>
                  <a:lnTo>
                    <a:pt x="27151" y="37107"/>
                  </a:lnTo>
                  <a:lnTo>
                    <a:pt x="26910" y="36926"/>
                  </a:lnTo>
                  <a:lnTo>
                    <a:pt x="26669" y="36805"/>
                  </a:lnTo>
                  <a:close/>
                  <a:moveTo>
                    <a:pt x="31858" y="36805"/>
                  </a:moveTo>
                  <a:lnTo>
                    <a:pt x="31616" y="36926"/>
                  </a:lnTo>
                  <a:lnTo>
                    <a:pt x="31375" y="37107"/>
                  </a:lnTo>
                  <a:lnTo>
                    <a:pt x="31194" y="37288"/>
                  </a:lnTo>
                  <a:lnTo>
                    <a:pt x="31073" y="37589"/>
                  </a:lnTo>
                  <a:lnTo>
                    <a:pt x="31013" y="37951"/>
                  </a:lnTo>
                  <a:lnTo>
                    <a:pt x="31013" y="38193"/>
                  </a:lnTo>
                  <a:lnTo>
                    <a:pt x="31073" y="38374"/>
                  </a:lnTo>
                  <a:lnTo>
                    <a:pt x="31194" y="38615"/>
                  </a:lnTo>
                  <a:lnTo>
                    <a:pt x="31315" y="38796"/>
                  </a:lnTo>
                  <a:lnTo>
                    <a:pt x="31496" y="38917"/>
                  </a:lnTo>
                  <a:lnTo>
                    <a:pt x="31737" y="39037"/>
                  </a:lnTo>
                  <a:lnTo>
                    <a:pt x="31918" y="39098"/>
                  </a:lnTo>
                  <a:lnTo>
                    <a:pt x="32401" y="39098"/>
                  </a:lnTo>
                  <a:lnTo>
                    <a:pt x="32582" y="39037"/>
                  </a:lnTo>
                  <a:lnTo>
                    <a:pt x="32823" y="38917"/>
                  </a:lnTo>
                  <a:lnTo>
                    <a:pt x="33004" y="38796"/>
                  </a:lnTo>
                  <a:lnTo>
                    <a:pt x="33125" y="38615"/>
                  </a:lnTo>
                  <a:lnTo>
                    <a:pt x="33245" y="38374"/>
                  </a:lnTo>
                  <a:lnTo>
                    <a:pt x="33306" y="38193"/>
                  </a:lnTo>
                  <a:lnTo>
                    <a:pt x="33306" y="37951"/>
                  </a:lnTo>
                  <a:lnTo>
                    <a:pt x="33245" y="37589"/>
                  </a:lnTo>
                  <a:lnTo>
                    <a:pt x="33125" y="37288"/>
                  </a:lnTo>
                  <a:lnTo>
                    <a:pt x="32944" y="37107"/>
                  </a:lnTo>
                  <a:lnTo>
                    <a:pt x="32702" y="36926"/>
                  </a:lnTo>
                  <a:lnTo>
                    <a:pt x="32461" y="36805"/>
                  </a:lnTo>
                  <a:close/>
                  <a:moveTo>
                    <a:pt x="37650" y="36805"/>
                  </a:moveTo>
                  <a:lnTo>
                    <a:pt x="37408" y="36926"/>
                  </a:lnTo>
                  <a:lnTo>
                    <a:pt x="37167" y="37107"/>
                  </a:lnTo>
                  <a:lnTo>
                    <a:pt x="36986" y="37288"/>
                  </a:lnTo>
                  <a:lnTo>
                    <a:pt x="36865" y="37589"/>
                  </a:lnTo>
                  <a:lnTo>
                    <a:pt x="36805" y="37951"/>
                  </a:lnTo>
                  <a:lnTo>
                    <a:pt x="36805" y="38193"/>
                  </a:lnTo>
                  <a:lnTo>
                    <a:pt x="36865" y="38374"/>
                  </a:lnTo>
                  <a:lnTo>
                    <a:pt x="36986" y="38615"/>
                  </a:lnTo>
                  <a:lnTo>
                    <a:pt x="37107" y="38796"/>
                  </a:lnTo>
                  <a:lnTo>
                    <a:pt x="37288" y="38917"/>
                  </a:lnTo>
                  <a:lnTo>
                    <a:pt x="37529" y="39037"/>
                  </a:lnTo>
                  <a:lnTo>
                    <a:pt x="37710" y="39098"/>
                  </a:lnTo>
                  <a:lnTo>
                    <a:pt x="38193" y="39098"/>
                  </a:lnTo>
                  <a:lnTo>
                    <a:pt x="38374" y="39037"/>
                  </a:lnTo>
                  <a:lnTo>
                    <a:pt x="38615" y="38917"/>
                  </a:lnTo>
                  <a:lnTo>
                    <a:pt x="38796" y="38796"/>
                  </a:lnTo>
                  <a:lnTo>
                    <a:pt x="38917" y="38615"/>
                  </a:lnTo>
                  <a:lnTo>
                    <a:pt x="39038" y="38374"/>
                  </a:lnTo>
                  <a:lnTo>
                    <a:pt x="39098" y="38193"/>
                  </a:lnTo>
                  <a:lnTo>
                    <a:pt x="39098" y="37951"/>
                  </a:lnTo>
                  <a:lnTo>
                    <a:pt x="39038" y="37589"/>
                  </a:lnTo>
                  <a:lnTo>
                    <a:pt x="38917" y="37288"/>
                  </a:lnTo>
                  <a:lnTo>
                    <a:pt x="38736" y="37107"/>
                  </a:lnTo>
                  <a:lnTo>
                    <a:pt x="38495" y="36926"/>
                  </a:lnTo>
                  <a:lnTo>
                    <a:pt x="38253" y="36805"/>
                  </a:lnTo>
                  <a:close/>
                  <a:moveTo>
                    <a:pt x="43442" y="36805"/>
                  </a:moveTo>
                  <a:lnTo>
                    <a:pt x="43201" y="36926"/>
                  </a:lnTo>
                  <a:lnTo>
                    <a:pt x="42959" y="37107"/>
                  </a:lnTo>
                  <a:lnTo>
                    <a:pt x="42778" y="37288"/>
                  </a:lnTo>
                  <a:lnTo>
                    <a:pt x="42658" y="37589"/>
                  </a:lnTo>
                  <a:lnTo>
                    <a:pt x="42597" y="37951"/>
                  </a:lnTo>
                  <a:lnTo>
                    <a:pt x="42597" y="38193"/>
                  </a:lnTo>
                  <a:lnTo>
                    <a:pt x="42658" y="38374"/>
                  </a:lnTo>
                  <a:lnTo>
                    <a:pt x="42778" y="38615"/>
                  </a:lnTo>
                  <a:lnTo>
                    <a:pt x="42899" y="38796"/>
                  </a:lnTo>
                  <a:lnTo>
                    <a:pt x="43080" y="38917"/>
                  </a:lnTo>
                  <a:lnTo>
                    <a:pt x="43321" y="39037"/>
                  </a:lnTo>
                  <a:lnTo>
                    <a:pt x="43502" y="39098"/>
                  </a:lnTo>
                  <a:lnTo>
                    <a:pt x="43985" y="39098"/>
                  </a:lnTo>
                  <a:lnTo>
                    <a:pt x="44166" y="39037"/>
                  </a:lnTo>
                  <a:lnTo>
                    <a:pt x="44407" y="38917"/>
                  </a:lnTo>
                  <a:lnTo>
                    <a:pt x="44588" y="38796"/>
                  </a:lnTo>
                  <a:lnTo>
                    <a:pt x="44709" y="38615"/>
                  </a:lnTo>
                  <a:lnTo>
                    <a:pt x="44830" y="38374"/>
                  </a:lnTo>
                  <a:lnTo>
                    <a:pt x="44890" y="38193"/>
                  </a:lnTo>
                  <a:lnTo>
                    <a:pt x="44890" y="37951"/>
                  </a:lnTo>
                  <a:lnTo>
                    <a:pt x="44830" y="37589"/>
                  </a:lnTo>
                  <a:lnTo>
                    <a:pt x="44709" y="37288"/>
                  </a:lnTo>
                  <a:lnTo>
                    <a:pt x="44528" y="37107"/>
                  </a:lnTo>
                  <a:lnTo>
                    <a:pt x="44287" y="36926"/>
                  </a:lnTo>
                  <a:lnTo>
                    <a:pt x="44045" y="36805"/>
                  </a:lnTo>
                  <a:close/>
                  <a:moveTo>
                    <a:pt x="49234" y="36805"/>
                  </a:moveTo>
                  <a:lnTo>
                    <a:pt x="48993" y="36926"/>
                  </a:lnTo>
                  <a:lnTo>
                    <a:pt x="48752" y="37107"/>
                  </a:lnTo>
                  <a:lnTo>
                    <a:pt x="48571" y="37288"/>
                  </a:lnTo>
                  <a:lnTo>
                    <a:pt x="48450" y="37589"/>
                  </a:lnTo>
                  <a:lnTo>
                    <a:pt x="48390" y="37951"/>
                  </a:lnTo>
                  <a:lnTo>
                    <a:pt x="48390" y="38193"/>
                  </a:lnTo>
                  <a:lnTo>
                    <a:pt x="48450" y="38374"/>
                  </a:lnTo>
                  <a:lnTo>
                    <a:pt x="48571" y="38615"/>
                  </a:lnTo>
                  <a:lnTo>
                    <a:pt x="48691" y="38796"/>
                  </a:lnTo>
                  <a:lnTo>
                    <a:pt x="48872" y="38917"/>
                  </a:lnTo>
                  <a:lnTo>
                    <a:pt x="49114" y="39037"/>
                  </a:lnTo>
                  <a:lnTo>
                    <a:pt x="49295" y="39098"/>
                  </a:lnTo>
                  <a:lnTo>
                    <a:pt x="49777" y="39098"/>
                  </a:lnTo>
                  <a:lnTo>
                    <a:pt x="49958" y="39037"/>
                  </a:lnTo>
                  <a:lnTo>
                    <a:pt x="50200" y="38917"/>
                  </a:lnTo>
                  <a:lnTo>
                    <a:pt x="50381" y="38796"/>
                  </a:lnTo>
                  <a:lnTo>
                    <a:pt x="50501" y="38615"/>
                  </a:lnTo>
                  <a:lnTo>
                    <a:pt x="50622" y="38374"/>
                  </a:lnTo>
                  <a:lnTo>
                    <a:pt x="50682" y="38193"/>
                  </a:lnTo>
                  <a:lnTo>
                    <a:pt x="50682" y="37951"/>
                  </a:lnTo>
                  <a:lnTo>
                    <a:pt x="50622" y="37589"/>
                  </a:lnTo>
                  <a:lnTo>
                    <a:pt x="50501" y="37288"/>
                  </a:lnTo>
                  <a:lnTo>
                    <a:pt x="50320" y="37107"/>
                  </a:lnTo>
                  <a:lnTo>
                    <a:pt x="50079" y="36926"/>
                  </a:lnTo>
                  <a:lnTo>
                    <a:pt x="49838" y="36805"/>
                  </a:lnTo>
                  <a:close/>
                  <a:moveTo>
                    <a:pt x="55027" y="36805"/>
                  </a:moveTo>
                  <a:lnTo>
                    <a:pt x="54785" y="36926"/>
                  </a:lnTo>
                  <a:lnTo>
                    <a:pt x="54544" y="37107"/>
                  </a:lnTo>
                  <a:lnTo>
                    <a:pt x="54363" y="37288"/>
                  </a:lnTo>
                  <a:lnTo>
                    <a:pt x="54242" y="37589"/>
                  </a:lnTo>
                  <a:lnTo>
                    <a:pt x="54182" y="37951"/>
                  </a:lnTo>
                  <a:lnTo>
                    <a:pt x="54182" y="38193"/>
                  </a:lnTo>
                  <a:lnTo>
                    <a:pt x="54242" y="38374"/>
                  </a:lnTo>
                  <a:lnTo>
                    <a:pt x="54363" y="38615"/>
                  </a:lnTo>
                  <a:lnTo>
                    <a:pt x="54483" y="38796"/>
                  </a:lnTo>
                  <a:lnTo>
                    <a:pt x="54665" y="38917"/>
                  </a:lnTo>
                  <a:lnTo>
                    <a:pt x="54906" y="39037"/>
                  </a:lnTo>
                  <a:lnTo>
                    <a:pt x="55087" y="39098"/>
                  </a:lnTo>
                  <a:lnTo>
                    <a:pt x="55570" y="39098"/>
                  </a:lnTo>
                  <a:lnTo>
                    <a:pt x="55751" y="39037"/>
                  </a:lnTo>
                  <a:lnTo>
                    <a:pt x="55992" y="38917"/>
                  </a:lnTo>
                  <a:lnTo>
                    <a:pt x="56173" y="38796"/>
                  </a:lnTo>
                  <a:lnTo>
                    <a:pt x="56294" y="38615"/>
                  </a:lnTo>
                  <a:lnTo>
                    <a:pt x="56414" y="38374"/>
                  </a:lnTo>
                  <a:lnTo>
                    <a:pt x="56475" y="38193"/>
                  </a:lnTo>
                  <a:lnTo>
                    <a:pt x="56475" y="37951"/>
                  </a:lnTo>
                  <a:lnTo>
                    <a:pt x="56414" y="37589"/>
                  </a:lnTo>
                  <a:lnTo>
                    <a:pt x="56294" y="37288"/>
                  </a:lnTo>
                  <a:lnTo>
                    <a:pt x="56113" y="37107"/>
                  </a:lnTo>
                  <a:lnTo>
                    <a:pt x="55871" y="36926"/>
                  </a:lnTo>
                  <a:lnTo>
                    <a:pt x="55630" y="36805"/>
                  </a:lnTo>
                  <a:close/>
                  <a:moveTo>
                    <a:pt x="60819" y="36805"/>
                  </a:moveTo>
                  <a:lnTo>
                    <a:pt x="60577" y="36926"/>
                  </a:lnTo>
                  <a:lnTo>
                    <a:pt x="60336" y="37107"/>
                  </a:lnTo>
                  <a:lnTo>
                    <a:pt x="60155" y="37288"/>
                  </a:lnTo>
                  <a:lnTo>
                    <a:pt x="60034" y="37589"/>
                  </a:lnTo>
                  <a:lnTo>
                    <a:pt x="59974" y="37951"/>
                  </a:lnTo>
                  <a:lnTo>
                    <a:pt x="59974" y="38193"/>
                  </a:lnTo>
                  <a:lnTo>
                    <a:pt x="60034" y="38374"/>
                  </a:lnTo>
                  <a:lnTo>
                    <a:pt x="60155" y="38615"/>
                  </a:lnTo>
                  <a:lnTo>
                    <a:pt x="60276" y="38796"/>
                  </a:lnTo>
                  <a:lnTo>
                    <a:pt x="60457" y="38917"/>
                  </a:lnTo>
                  <a:lnTo>
                    <a:pt x="60698" y="39037"/>
                  </a:lnTo>
                  <a:lnTo>
                    <a:pt x="60879" y="39098"/>
                  </a:lnTo>
                  <a:lnTo>
                    <a:pt x="61362" y="39098"/>
                  </a:lnTo>
                  <a:lnTo>
                    <a:pt x="61543" y="39037"/>
                  </a:lnTo>
                  <a:lnTo>
                    <a:pt x="61784" y="38917"/>
                  </a:lnTo>
                  <a:lnTo>
                    <a:pt x="61965" y="38796"/>
                  </a:lnTo>
                  <a:lnTo>
                    <a:pt x="62086" y="38615"/>
                  </a:lnTo>
                  <a:lnTo>
                    <a:pt x="62206" y="38374"/>
                  </a:lnTo>
                  <a:lnTo>
                    <a:pt x="62267" y="38193"/>
                  </a:lnTo>
                  <a:lnTo>
                    <a:pt x="62267" y="37951"/>
                  </a:lnTo>
                  <a:lnTo>
                    <a:pt x="62206" y="37589"/>
                  </a:lnTo>
                  <a:lnTo>
                    <a:pt x="62086" y="37288"/>
                  </a:lnTo>
                  <a:lnTo>
                    <a:pt x="61905" y="37107"/>
                  </a:lnTo>
                  <a:lnTo>
                    <a:pt x="61663" y="36926"/>
                  </a:lnTo>
                  <a:lnTo>
                    <a:pt x="61422" y="36805"/>
                  </a:lnTo>
                  <a:close/>
                  <a:moveTo>
                    <a:pt x="66611" y="36805"/>
                  </a:moveTo>
                  <a:lnTo>
                    <a:pt x="66370" y="36926"/>
                  </a:lnTo>
                  <a:lnTo>
                    <a:pt x="66128" y="37107"/>
                  </a:lnTo>
                  <a:lnTo>
                    <a:pt x="65947" y="37288"/>
                  </a:lnTo>
                  <a:lnTo>
                    <a:pt x="65827" y="37589"/>
                  </a:lnTo>
                  <a:lnTo>
                    <a:pt x="65766" y="37951"/>
                  </a:lnTo>
                  <a:lnTo>
                    <a:pt x="65766" y="38193"/>
                  </a:lnTo>
                  <a:lnTo>
                    <a:pt x="65827" y="38374"/>
                  </a:lnTo>
                  <a:lnTo>
                    <a:pt x="65947" y="38615"/>
                  </a:lnTo>
                  <a:lnTo>
                    <a:pt x="66068" y="38796"/>
                  </a:lnTo>
                  <a:lnTo>
                    <a:pt x="66249" y="38917"/>
                  </a:lnTo>
                  <a:lnTo>
                    <a:pt x="66490" y="39037"/>
                  </a:lnTo>
                  <a:lnTo>
                    <a:pt x="66671" y="39098"/>
                  </a:lnTo>
                  <a:lnTo>
                    <a:pt x="67154" y="39098"/>
                  </a:lnTo>
                  <a:lnTo>
                    <a:pt x="67335" y="39037"/>
                  </a:lnTo>
                  <a:lnTo>
                    <a:pt x="67576" y="38917"/>
                  </a:lnTo>
                  <a:lnTo>
                    <a:pt x="67757" y="38796"/>
                  </a:lnTo>
                  <a:lnTo>
                    <a:pt x="67878" y="38615"/>
                  </a:lnTo>
                  <a:lnTo>
                    <a:pt x="67999" y="38374"/>
                  </a:lnTo>
                  <a:lnTo>
                    <a:pt x="68059" y="38193"/>
                  </a:lnTo>
                  <a:lnTo>
                    <a:pt x="68059" y="37951"/>
                  </a:lnTo>
                  <a:lnTo>
                    <a:pt x="67999" y="37589"/>
                  </a:lnTo>
                  <a:lnTo>
                    <a:pt x="67878" y="37288"/>
                  </a:lnTo>
                  <a:lnTo>
                    <a:pt x="67697" y="37107"/>
                  </a:lnTo>
                  <a:lnTo>
                    <a:pt x="67456" y="36926"/>
                  </a:lnTo>
                  <a:lnTo>
                    <a:pt x="67214" y="36805"/>
                  </a:lnTo>
                  <a:close/>
                  <a:moveTo>
                    <a:pt x="72403" y="36805"/>
                  </a:moveTo>
                  <a:lnTo>
                    <a:pt x="72162" y="36926"/>
                  </a:lnTo>
                  <a:lnTo>
                    <a:pt x="71921" y="37107"/>
                  </a:lnTo>
                  <a:lnTo>
                    <a:pt x="71740" y="37288"/>
                  </a:lnTo>
                  <a:lnTo>
                    <a:pt x="71619" y="37589"/>
                  </a:lnTo>
                  <a:lnTo>
                    <a:pt x="71559" y="37951"/>
                  </a:lnTo>
                  <a:lnTo>
                    <a:pt x="71559" y="38193"/>
                  </a:lnTo>
                  <a:lnTo>
                    <a:pt x="71619" y="38374"/>
                  </a:lnTo>
                  <a:lnTo>
                    <a:pt x="71740" y="38615"/>
                  </a:lnTo>
                  <a:lnTo>
                    <a:pt x="71860" y="38796"/>
                  </a:lnTo>
                  <a:lnTo>
                    <a:pt x="72041" y="38917"/>
                  </a:lnTo>
                  <a:lnTo>
                    <a:pt x="72283" y="39037"/>
                  </a:lnTo>
                  <a:lnTo>
                    <a:pt x="72464" y="39098"/>
                  </a:lnTo>
                  <a:lnTo>
                    <a:pt x="72946" y="39098"/>
                  </a:lnTo>
                  <a:lnTo>
                    <a:pt x="73127" y="39037"/>
                  </a:lnTo>
                  <a:lnTo>
                    <a:pt x="73369" y="38917"/>
                  </a:lnTo>
                  <a:lnTo>
                    <a:pt x="73550" y="38796"/>
                  </a:lnTo>
                  <a:lnTo>
                    <a:pt x="73670" y="38615"/>
                  </a:lnTo>
                  <a:lnTo>
                    <a:pt x="73791" y="38374"/>
                  </a:lnTo>
                  <a:lnTo>
                    <a:pt x="73851" y="38193"/>
                  </a:lnTo>
                  <a:lnTo>
                    <a:pt x="73851" y="37951"/>
                  </a:lnTo>
                  <a:lnTo>
                    <a:pt x="73791" y="37589"/>
                  </a:lnTo>
                  <a:lnTo>
                    <a:pt x="73670" y="37288"/>
                  </a:lnTo>
                  <a:lnTo>
                    <a:pt x="73489" y="37107"/>
                  </a:lnTo>
                  <a:lnTo>
                    <a:pt x="73248" y="36926"/>
                  </a:lnTo>
                  <a:lnTo>
                    <a:pt x="73007" y="36805"/>
                  </a:lnTo>
                  <a:close/>
                  <a:moveTo>
                    <a:pt x="302" y="39701"/>
                  </a:moveTo>
                  <a:lnTo>
                    <a:pt x="0" y="39761"/>
                  </a:lnTo>
                  <a:lnTo>
                    <a:pt x="181" y="41994"/>
                  </a:lnTo>
                  <a:lnTo>
                    <a:pt x="543" y="41994"/>
                  </a:lnTo>
                  <a:lnTo>
                    <a:pt x="724" y="41934"/>
                  </a:lnTo>
                  <a:lnTo>
                    <a:pt x="966" y="41813"/>
                  </a:lnTo>
                  <a:lnTo>
                    <a:pt x="1147" y="41692"/>
                  </a:lnTo>
                  <a:lnTo>
                    <a:pt x="1267" y="41511"/>
                  </a:lnTo>
                  <a:lnTo>
                    <a:pt x="1388" y="41270"/>
                  </a:lnTo>
                  <a:lnTo>
                    <a:pt x="1448" y="41089"/>
                  </a:lnTo>
                  <a:lnTo>
                    <a:pt x="1448" y="40847"/>
                  </a:lnTo>
                  <a:lnTo>
                    <a:pt x="1448" y="40606"/>
                  </a:lnTo>
                  <a:lnTo>
                    <a:pt x="1388" y="40425"/>
                  </a:lnTo>
                  <a:lnTo>
                    <a:pt x="1267" y="40184"/>
                  </a:lnTo>
                  <a:lnTo>
                    <a:pt x="1147" y="40003"/>
                  </a:lnTo>
                  <a:lnTo>
                    <a:pt x="966" y="39882"/>
                  </a:lnTo>
                  <a:lnTo>
                    <a:pt x="724" y="39761"/>
                  </a:lnTo>
                  <a:lnTo>
                    <a:pt x="543" y="39701"/>
                  </a:lnTo>
                  <a:close/>
                  <a:moveTo>
                    <a:pt x="5853" y="39701"/>
                  </a:moveTo>
                  <a:lnTo>
                    <a:pt x="5672" y="39761"/>
                  </a:lnTo>
                  <a:lnTo>
                    <a:pt x="5431" y="39882"/>
                  </a:lnTo>
                  <a:lnTo>
                    <a:pt x="5250" y="40003"/>
                  </a:lnTo>
                  <a:lnTo>
                    <a:pt x="5129" y="40184"/>
                  </a:lnTo>
                  <a:lnTo>
                    <a:pt x="5008" y="40425"/>
                  </a:lnTo>
                  <a:lnTo>
                    <a:pt x="4948" y="40606"/>
                  </a:lnTo>
                  <a:lnTo>
                    <a:pt x="4948" y="40847"/>
                  </a:lnTo>
                  <a:lnTo>
                    <a:pt x="4948" y="41089"/>
                  </a:lnTo>
                  <a:lnTo>
                    <a:pt x="5008" y="41270"/>
                  </a:lnTo>
                  <a:lnTo>
                    <a:pt x="5129" y="41511"/>
                  </a:lnTo>
                  <a:lnTo>
                    <a:pt x="5250" y="41692"/>
                  </a:lnTo>
                  <a:lnTo>
                    <a:pt x="5431" y="41813"/>
                  </a:lnTo>
                  <a:lnTo>
                    <a:pt x="5672" y="41934"/>
                  </a:lnTo>
                  <a:lnTo>
                    <a:pt x="5853" y="41994"/>
                  </a:lnTo>
                  <a:lnTo>
                    <a:pt x="6336" y="41994"/>
                  </a:lnTo>
                  <a:lnTo>
                    <a:pt x="6517" y="41934"/>
                  </a:lnTo>
                  <a:lnTo>
                    <a:pt x="6758" y="41813"/>
                  </a:lnTo>
                  <a:lnTo>
                    <a:pt x="6939" y="41692"/>
                  </a:lnTo>
                  <a:lnTo>
                    <a:pt x="7060" y="41511"/>
                  </a:lnTo>
                  <a:lnTo>
                    <a:pt x="7180" y="41270"/>
                  </a:lnTo>
                  <a:lnTo>
                    <a:pt x="7241" y="41089"/>
                  </a:lnTo>
                  <a:lnTo>
                    <a:pt x="7241" y="40847"/>
                  </a:lnTo>
                  <a:lnTo>
                    <a:pt x="7241" y="40606"/>
                  </a:lnTo>
                  <a:lnTo>
                    <a:pt x="7180" y="40425"/>
                  </a:lnTo>
                  <a:lnTo>
                    <a:pt x="7060" y="40184"/>
                  </a:lnTo>
                  <a:lnTo>
                    <a:pt x="6939" y="40003"/>
                  </a:lnTo>
                  <a:lnTo>
                    <a:pt x="6758" y="39882"/>
                  </a:lnTo>
                  <a:lnTo>
                    <a:pt x="6517" y="39761"/>
                  </a:lnTo>
                  <a:lnTo>
                    <a:pt x="6336" y="39701"/>
                  </a:lnTo>
                  <a:close/>
                  <a:moveTo>
                    <a:pt x="11645" y="39701"/>
                  </a:moveTo>
                  <a:lnTo>
                    <a:pt x="11464" y="39761"/>
                  </a:lnTo>
                  <a:lnTo>
                    <a:pt x="11223" y="39882"/>
                  </a:lnTo>
                  <a:lnTo>
                    <a:pt x="11042" y="40003"/>
                  </a:lnTo>
                  <a:lnTo>
                    <a:pt x="10921" y="40184"/>
                  </a:lnTo>
                  <a:lnTo>
                    <a:pt x="10800" y="40425"/>
                  </a:lnTo>
                  <a:lnTo>
                    <a:pt x="10740" y="40606"/>
                  </a:lnTo>
                  <a:lnTo>
                    <a:pt x="10740" y="40847"/>
                  </a:lnTo>
                  <a:lnTo>
                    <a:pt x="10740" y="41089"/>
                  </a:lnTo>
                  <a:lnTo>
                    <a:pt x="10800" y="41270"/>
                  </a:lnTo>
                  <a:lnTo>
                    <a:pt x="10921" y="41511"/>
                  </a:lnTo>
                  <a:lnTo>
                    <a:pt x="11042" y="41692"/>
                  </a:lnTo>
                  <a:lnTo>
                    <a:pt x="11223" y="41813"/>
                  </a:lnTo>
                  <a:lnTo>
                    <a:pt x="11464" y="41934"/>
                  </a:lnTo>
                  <a:lnTo>
                    <a:pt x="11645" y="41994"/>
                  </a:lnTo>
                  <a:lnTo>
                    <a:pt x="12128" y="41994"/>
                  </a:lnTo>
                  <a:lnTo>
                    <a:pt x="12309" y="41934"/>
                  </a:lnTo>
                  <a:lnTo>
                    <a:pt x="12550" y="41813"/>
                  </a:lnTo>
                  <a:lnTo>
                    <a:pt x="12731" y="41692"/>
                  </a:lnTo>
                  <a:lnTo>
                    <a:pt x="12852" y="41511"/>
                  </a:lnTo>
                  <a:lnTo>
                    <a:pt x="12973" y="41270"/>
                  </a:lnTo>
                  <a:lnTo>
                    <a:pt x="13033" y="41089"/>
                  </a:lnTo>
                  <a:lnTo>
                    <a:pt x="13033" y="40847"/>
                  </a:lnTo>
                  <a:lnTo>
                    <a:pt x="13033" y="40606"/>
                  </a:lnTo>
                  <a:lnTo>
                    <a:pt x="12973" y="40425"/>
                  </a:lnTo>
                  <a:lnTo>
                    <a:pt x="12852" y="40184"/>
                  </a:lnTo>
                  <a:lnTo>
                    <a:pt x="12731" y="40003"/>
                  </a:lnTo>
                  <a:lnTo>
                    <a:pt x="12550" y="39882"/>
                  </a:lnTo>
                  <a:lnTo>
                    <a:pt x="12309" y="39761"/>
                  </a:lnTo>
                  <a:lnTo>
                    <a:pt x="12128" y="39701"/>
                  </a:lnTo>
                  <a:close/>
                  <a:moveTo>
                    <a:pt x="17437" y="39701"/>
                  </a:moveTo>
                  <a:lnTo>
                    <a:pt x="17256" y="39761"/>
                  </a:lnTo>
                  <a:lnTo>
                    <a:pt x="17015" y="39882"/>
                  </a:lnTo>
                  <a:lnTo>
                    <a:pt x="16834" y="40003"/>
                  </a:lnTo>
                  <a:lnTo>
                    <a:pt x="16713" y="40184"/>
                  </a:lnTo>
                  <a:lnTo>
                    <a:pt x="16593" y="40425"/>
                  </a:lnTo>
                  <a:lnTo>
                    <a:pt x="16532" y="40606"/>
                  </a:lnTo>
                  <a:lnTo>
                    <a:pt x="16532" y="40847"/>
                  </a:lnTo>
                  <a:lnTo>
                    <a:pt x="16532" y="41089"/>
                  </a:lnTo>
                  <a:lnTo>
                    <a:pt x="16593" y="41270"/>
                  </a:lnTo>
                  <a:lnTo>
                    <a:pt x="16713" y="41511"/>
                  </a:lnTo>
                  <a:lnTo>
                    <a:pt x="16834" y="41692"/>
                  </a:lnTo>
                  <a:lnTo>
                    <a:pt x="17015" y="41813"/>
                  </a:lnTo>
                  <a:lnTo>
                    <a:pt x="17256" y="41934"/>
                  </a:lnTo>
                  <a:lnTo>
                    <a:pt x="17437" y="41994"/>
                  </a:lnTo>
                  <a:lnTo>
                    <a:pt x="17920" y="41994"/>
                  </a:lnTo>
                  <a:lnTo>
                    <a:pt x="18101" y="41934"/>
                  </a:lnTo>
                  <a:lnTo>
                    <a:pt x="18342" y="41813"/>
                  </a:lnTo>
                  <a:lnTo>
                    <a:pt x="18523" y="41692"/>
                  </a:lnTo>
                  <a:lnTo>
                    <a:pt x="18644" y="41511"/>
                  </a:lnTo>
                  <a:lnTo>
                    <a:pt x="18765" y="41270"/>
                  </a:lnTo>
                  <a:lnTo>
                    <a:pt x="18825" y="41089"/>
                  </a:lnTo>
                  <a:lnTo>
                    <a:pt x="18825" y="40847"/>
                  </a:lnTo>
                  <a:lnTo>
                    <a:pt x="18825" y="40606"/>
                  </a:lnTo>
                  <a:lnTo>
                    <a:pt x="18765" y="40425"/>
                  </a:lnTo>
                  <a:lnTo>
                    <a:pt x="18644" y="40184"/>
                  </a:lnTo>
                  <a:lnTo>
                    <a:pt x="18523" y="40003"/>
                  </a:lnTo>
                  <a:lnTo>
                    <a:pt x="18342" y="39882"/>
                  </a:lnTo>
                  <a:lnTo>
                    <a:pt x="18101" y="39761"/>
                  </a:lnTo>
                  <a:lnTo>
                    <a:pt x="17920" y="39701"/>
                  </a:lnTo>
                  <a:close/>
                  <a:moveTo>
                    <a:pt x="23230" y="39701"/>
                  </a:moveTo>
                  <a:lnTo>
                    <a:pt x="23049" y="39761"/>
                  </a:lnTo>
                  <a:lnTo>
                    <a:pt x="22807" y="39882"/>
                  </a:lnTo>
                  <a:lnTo>
                    <a:pt x="22626" y="40003"/>
                  </a:lnTo>
                  <a:lnTo>
                    <a:pt x="22506" y="40184"/>
                  </a:lnTo>
                  <a:lnTo>
                    <a:pt x="22385" y="40425"/>
                  </a:lnTo>
                  <a:lnTo>
                    <a:pt x="22325" y="40606"/>
                  </a:lnTo>
                  <a:lnTo>
                    <a:pt x="22325" y="40847"/>
                  </a:lnTo>
                  <a:lnTo>
                    <a:pt x="22325" y="41089"/>
                  </a:lnTo>
                  <a:lnTo>
                    <a:pt x="22385" y="41270"/>
                  </a:lnTo>
                  <a:lnTo>
                    <a:pt x="22506" y="41511"/>
                  </a:lnTo>
                  <a:lnTo>
                    <a:pt x="22626" y="41692"/>
                  </a:lnTo>
                  <a:lnTo>
                    <a:pt x="22807" y="41813"/>
                  </a:lnTo>
                  <a:lnTo>
                    <a:pt x="23049" y="41934"/>
                  </a:lnTo>
                  <a:lnTo>
                    <a:pt x="23230" y="41994"/>
                  </a:lnTo>
                  <a:lnTo>
                    <a:pt x="23712" y="41994"/>
                  </a:lnTo>
                  <a:lnTo>
                    <a:pt x="23893" y="41934"/>
                  </a:lnTo>
                  <a:lnTo>
                    <a:pt x="24135" y="41813"/>
                  </a:lnTo>
                  <a:lnTo>
                    <a:pt x="24316" y="41692"/>
                  </a:lnTo>
                  <a:lnTo>
                    <a:pt x="24436" y="41511"/>
                  </a:lnTo>
                  <a:lnTo>
                    <a:pt x="24557" y="41270"/>
                  </a:lnTo>
                  <a:lnTo>
                    <a:pt x="24617" y="41089"/>
                  </a:lnTo>
                  <a:lnTo>
                    <a:pt x="24617" y="40847"/>
                  </a:lnTo>
                  <a:lnTo>
                    <a:pt x="24617" y="40606"/>
                  </a:lnTo>
                  <a:lnTo>
                    <a:pt x="24557" y="40425"/>
                  </a:lnTo>
                  <a:lnTo>
                    <a:pt x="24436" y="40184"/>
                  </a:lnTo>
                  <a:lnTo>
                    <a:pt x="24316" y="40003"/>
                  </a:lnTo>
                  <a:lnTo>
                    <a:pt x="24135" y="39882"/>
                  </a:lnTo>
                  <a:lnTo>
                    <a:pt x="23893" y="39761"/>
                  </a:lnTo>
                  <a:lnTo>
                    <a:pt x="23712" y="39701"/>
                  </a:lnTo>
                  <a:close/>
                  <a:moveTo>
                    <a:pt x="29022" y="39701"/>
                  </a:moveTo>
                  <a:lnTo>
                    <a:pt x="28841" y="39761"/>
                  </a:lnTo>
                  <a:lnTo>
                    <a:pt x="28599" y="39882"/>
                  </a:lnTo>
                  <a:lnTo>
                    <a:pt x="28418" y="40003"/>
                  </a:lnTo>
                  <a:lnTo>
                    <a:pt x="28298" y="40184"/>
                  </a:lnTo>
                  <a:lnTo>
                    <a:pt x="28177" y="40425"/>
                  </a:lnTo>
                  <a:lnTo>
                    <a:pt x="28117" y="40606"/>
                  </a:lnTo>
                  <a:lnTo>
                    <a:pt x="28117" y="40847"/>
                  </a:lnTo>
                  <a:lnTo>
                    <a:pt x="28117" y="41089"/>
                  </a:lnTo>
                  <a:lnTo>
                    <a:pt x="28177" y="41270"/>
                  </a:lnTo>
                  <a:lnTo>
                    <a:pt x="28298" y="41511"/>
                  </a:lnTo>
                  <a:lnTo>
                    <a:pt x="28418" y="41692"/>
                  </a:lnTo>
                  <a:lnTo>
                    <a:pt x="28599" y="41813"/>
                  </a:lnTo>
                  <a:lnTo>
                    <a:pt x="28841" y="41934"/>
                  </a:lnTo>
                  <a:lnTo>
                    <a:pt x="29022" y="41994"/>
                  </a:lnTo>
                  <a:lnTo>
                    <a:pt x="29505" y="41994"/>
                  </a:lnTo>
                  <a:lnTo>
                    <a:pt x="29686" y="41934"/>
                  </a:lnTo>
                  <a:lnTo>
                    <a:pt x="29927" y="41813"/>
                  </a:lnTo>
                  <a:lnTo>
                    <a:pt x="30108" y="41692"/>
                  </a:lnTo>
                  <a:lnTo>
                    <a:pt x="30229" y="41511"/>
                  </a:lnTo>
                  <a:lnTo>
                    <a:pt x="30349" y="41270"/>
                  </a:lnTo>
                  <a:lnTo>
                    <a:pt x="30410" y="41089"/>
                  </a:lnTo>
                  <a:lnTo>
                    <a:pt x="30410" y="40847"/>
                  </a:lnTo>
                  <a:lnTo>
                    <a:pt x="30410" y="40606"/>
                  </a:lnTo>
                  <a:lnTo>
                    <a:pt x="30349" y="40425"/>
                  </a:lnTo>
                  <a:lnTo>
                    <a:pt x="30229" y="40184"/>
                  </a:lnTo>
                  <a:lnTo>
                    <a:pt x="30108" y="40003"/>
                  </a:lnTo>
                  <a:lnTo>
                    <a:pt x="29927" y="39882"/>
                  </a:lnTo>
                  <a:lnTo>
                    <a:pt x="29686" y="39761"/>
                  </a:lnTo>
                  <a:lnTo>
                    <a:pt x="29505" y="39701"/>
                  </a:lnTo>
                  <a:close/>
                  <a:moveTo>
                    <a:pt x="34814" y="39701"/>
                  </a:moveTo>
                  <a:lnTo>
                    <a:pt x="34633" y="39761"/>
                  </a:lnTo>
                  <a:lnTo>
                    <a:pt x="34392" y="39882"/>
                  </a:lnTo>
                  <a:lnTo>
                    <a:pt x="34211" y="40003"/>
                  </a:lnTo>
                  <a:lnTo>
                    <a:pt x="34090" y="40184"/>
                  </a:lnTo>
                  <a:lnTo>
                    <a:pt x="33969" y="40425"/>
                  </a:lnTo>
                  <a:lnTo>
                    <a:pt x="33909" y="40606"/>
                  </a:lnTo>
                  <a:lnTo>
                    <a:pt x="33909" y="40847"/>
                  </a:lnTo>
                  <a:lnTo>
                    <a:pt x="33909" y="41089"/>
                  </a:lnTo>
                  <a:lnTo>
                    <a:pt x="33969" y="41270"/>
                  </a:lnTo>
                  <a:lnTo>
                    <a:pt x="34090" y="41511"/>
                  </a:lnTo>
                  <a:lnTo>
                    <a:pt x="34211" y="41692"/>
                  </a:lnTo>
                  <a:lnTo>
                    <a:pt x="34392" y="41813"/>
                  </a:lnTo>
                  <a:lnTo>
                    <a:pt x="34633" y="41934"/>
                  </a:lnTo>
                  <a:lnTo>
                    <a:pt x="34814" y="41994"/>
                  </a:lnTo>
                  <a:lnTo>
                    <a:pt x="35297" y="41994"/>
                  </a:lnTo>
                  <a:lnTo>
                    <a:pt x="35478" y="41934"/>
                  </a:lnTo>
                  <a:lnTo>
                    <a:pt x="35719" y="41813"/>
                  </a:lnTo>
                  <a:lnTo>
                    <a:pt x="35900" y="41692"/>
                  </a:lnTo>
                  <a:lnTo>
                    <a:pt x="36021" y="41511"/>
                  </a:lnTo>
                  <a:lnTo>
                    <a:pt x="36141" y="41270"/>
                  </a:lnTo>
                  <a:lnTo>
                    <a:pt x="36202" y="41089"/>
                  </a:lnTo>
                  <a:lnTo>
                    <a:pt x="36202" y="40847"/>
                  </a:lnTo>
                  <a:lnTo>
                    <a:pt x="36202" y="40606"/>
                  </a:lnTo>
                  <a:lnTo>
                    <a:pt x="36141" y="40425"/>
                  </a:lnTo>
                  <a:lnTo>
                    <a:pt x="36021" y="40184"/>
                  </a:lnTo>
                  <a:lnTo>
                    <a:pt x="35900" y="40003"/>
                  </a:lnTo>
                  <a:lnTo>
                    <a:pt x="35719" y="39882"/>
                  </a:lnTo>
                  <a:lnTo>
                    <a:pt x="35478" y="39761"/>
                  </a:lnTo>
                  <a:lnTo>
                    <a:pt x="35297" y="39701"/>
                  </a:lnTo>
                  <a:close/>
                  <a:moveTo>
                    <a:pt x="40606" y="39701"/>
                  </a:moveTo>
                  <a:lnTo>
                    <a:pt x="40425" y="39761"/>
                  </a:lnTo>
                  <a:lnTo>
                    <a:pt x="40184" y="39882"/>
                  </a:lnTo>
                  <a:lnTo>
                    <a:pt x="40003" y="40003"/>
                  </a:lnTo>
                  <a:lnTo>
                    <a:pt x="39882" y="40184"/>
                  </a:lnTo>
                  <a:lnTo>
                    <a:pt x="39762" y="40425"/>
                  </a:lnTo>
                  <a:lnTo>
                    <a:pt x="39701" y="40606"/>
                  </a:lnTo>
                  <a:lnTo>
                    <a:pt x="39701" y="40847"/>
                  </a:lnTo>
                  <a:lnTo>
                    <a:pt x="39701" y="41089"/>
                  </a:lnTo>
                  <a:lnTo>
                    <a:pt x="39762" y="41270"/>
                  </a:lnTo>
                  <a:lnTo>
                    <a:pt x="39882" y="41511"/>
                  </a:lnTo>
                  <a:lnTo>
                    <a:pt x="40003" y="41692"/>
                  </a:lnTo>
                  <a:lnTo>
                    <a:pt x="40184" y="41813"/>
                  </a:lnTo>
                  <a:lnTo>
                    <a:pt x="40425" y="41934"/>
                  </a:lnTo>
                  <a:lnTo>
                    <a:pt x="40606" y="41994"/>
                  </a:lnTo>
                  <a:lnTo>
                    <a:pt x="41089" y="41994"/>
                  </a:lnTo>
                  <a:lnTo>
                    <a:pt x="41270" y="41934"/>
                  </a:lnTo>
                  <a:lnTo>
                    <a:pt x="41511" y="41813"/>
                  </a:lnTo>
                  <a:lnTo>
                    <a:pt x="41692" y="41692"/>
                  </a:lnTo>
                  <a:lnTo>
                    <a:pt x="41813" y="41511"/>
                  </a:lnTo>
                  <a:lnTo>
                    <a:pt x="41934" y="41270"/>
                  </a:lnTo>
                  <a:lnTo>
                    <a:pt x="41994" y="41089"/>
                  </a:lnTo>
                  <a:lnTo>
                    <a:pt x="41994" y="40847"/>
                  </a:lnTo>
                  <a:lnTo>
                    <a:pt x="41994" y="40606"/>
                  </a:lnTo>
                  <a:lnTo>
                    <a:pt x="41934" y="40425"/>
                  </a:lnTo>
                  <a:lnTo>
                    <a:pt x="41813" y="40184"/>
                  </a:lnTo>
                  <a:lnTo>
                    <a:pt x="41692" y="40003"/>
                  </a:lnTo>
                  <a:lnTo>
                    <a:pt x="41511" y="39882"/>
                  </a:lnTo>
                  <a:lnTo>
                    <a:pt x="41270" y="39761"/>
                  </a:lnTo>
                  <a:lnTo>
                    <a:pt x="41089" y="39701"/>
                  </a:lnTo>
                  <a:close/>
                  <a:moveTo>
                    <a:pt x="46399" y="39701"/>
                  </a:moveTo>
                  <a:lnTo>
                    <a:pt x="46218" y="39761"/>
                  </a:lnTo>
                  <a:lnTo>
                    <a:pt x="45976" y="39882"/>
                  </a:lnTo>
                  <a:lnTo>
                    <a:pt x="45795" y="40003"/>
                  </a:lnTo>
                  <a:lnTo>
                    <a:pt x="45674" y="40184"/>
                  </a:lnTo>
                  <a:lnTo>
                    <a:pt x="45554" y="40425"/>
                  </a:lnTo>
                  <a:lnTo>
                    <a:pt x="45493" y="40606"/>
                  </a:lnTo>
                  <a:lnTo>
                    <a:pt x="45493" y="40847"/>
                  </a:lnTo>
                  <a:lnTo>
                    <a:pt x="45493" y="41089"/>
                  </a:lnTo>
                  <a:lnTo>
                    <a:pt x="45554" y="41270"/>
                  </a:lnTo>
                  <a:lnTo>
                    <a:pt x="45674" y="41511"/>
                  </a:lnTo>
                  <a:lnTo>
                    <a:pt x="45795" y="41692"/>
                  </a:lnTo>
                  <a:lnTo>
                    <a:pt x="45976" y="41813"/>
                  </a:lnTo>
                  <a:lnTo>
                    <a:pt x="46218" y="41934"/>
                  </a:lnTo>
                  <a:lnTo>
                    <a:pt x="46399" y="41994"/>
                  </a:lnTo>
                  <a:lnTo>
                    <a:pt x="46881" y="41994"/>
                  </a:lnTo>
                  <a:lnTo>
                    <a:pt x="47062" y="41934"/>
                  </a:lnTo>
                  <a:lnTo>
                    <a:pt x="47304" y="41813"/>
                  </a:lnTo>
                  <a:lnTo>
                    <a:pt x="47485" y="41692"/>
                  </a:lnTo>
                  <a:lnTo>
                    <a:pt x="47605" y="41511"/>
                  </a:lnTo>
                  <a:lnTo>
                    <a:pt x="47726" y="41270"/>
                  </a:lnTo>
                  <a:lnTo>
                    <a:pt x="47786" y="41089"/>
                  </a:lnTo>
                  <a:lnTo>
                    <a:pt x="47786" y="40847"/>
                  </a:lnTo>
                  <a:lnTo>
                    <a:pt x="47786" y="40606"/>
                  </a:lnTo>
                  <a:lnTo>
                    <a:pt x="47726" y="40425"/>
                  </a:lnTo>
                  <a:lnTo>
                    <a:pt x="47605" y="40184"/>
                  </a:lnTo>
                  <a:lnTo>
                    <a:pt x="47485" y="40003"/>
                  </a:lnTo>
                  <a:lnTo>
                    <a:pt x="47304" y="39882"/>
                  </a:lnTo>
                  <a:lnTo>
                    <a:pt x="47062" y="39761"/>
                  </a:lnTo>
                  <a:lnTo>
                    <a:pt x="46881" y="39701"/>
                  </a:lnTo>
                  <a:close/>
                  <a:moveTo>
                    <a:pt x="52191" y="39701"/>
                  </a:moveTo>
                  <a:lnTo>
                    <a:pt x="52010" y="39761"/>
                  </a:lnTo>
                  <a:lnTo>
                    <a:pt x="51768" y="39882"/>
                  </a:lnTo>
                  <a:lnTo>
                    <a:pt x="51587" y="40003"/>
                  </a:lnTo>
                  <a:lnTo>
                    <a:pt x="51467" y="40184"/>
                  </a:lnTo>
                  <a:lnTo>
                    <a:pt x="51346" y="40425"/>
                  </a:lnTo>
                  <a:lnTo>
                    <a:pt x="51286" y="40606"/>
                  </a:lnTo>
                  <a:lnTo>
                    <a:pt x="51286" y="40847"/>
                  </a:lnTo>
                  <a:lnTo>
                    <a:pt x="51286" y="41089"/>
                  </a:lnTo>
                  <a:lnTo>
                    <a:pt x="51346" y="41270"/>
                  </a:lnTo>
                  <a:lnTo>
                    <a:pt x="51467" y="41511"/>
                  </a:lnTo>
                  <a:lnTo>
                    <a:pt x="51587" y="41692"/>
                  </a:lnTo>
                  <a:lnTo>
                    <a:pt x="51768" y="41813"/>
                  </a:lnTo>
                  <a:lnTo>
                    <a:pt x="52010" y="41934"/>
                  </a:lnTo>
                  <a:lnTo>
                    <a:pt x="52191" y="41994"/>
                  </a:lnTo>
                  <a:lnTo>
                    <a:pt x="52673" y="41994"/>
                  </a:lnTo>
                  <a:lnTo>
                    <a:pt x="52854" y="41934"/>
                  </a:lnTo>
                  <a:lnTo>
                    <a:pt x="53096" y="41813"/>
                  </a:lnTo>
                  <a:lnTo>
                    <a:pt x="53277" y="41692"/>
                  </a:lnTo>
                  <a:lnTo>
                    <a:pt x="53397" y="41511"/>
                  </a:lnTo>
                  <a:lnTo>
                    <a:pt x="53518" y="41270"/>
                  </a:lnTo>
                  <a:lnTo>
                    <a:pt x="53578" y="41089"/>
                  </a:lnTo>
                  <a:lnTo>
                    <a:pt x="53578" y="40847"/>
                  </a:lnTo>
                  <a:lnTo>
                    <a:pt x="53578" y="40606"/>
                  </a:lnTo>
                  <a:lnTo>
                    <a:pt x="53518" y="40425"/>
                  </a:lnTo>
                  <a:lnTo>
                    <a:pt x="53397" y="40184"/>
                  </a:lnTo>
                  <a:lnTo>
                    <a:pt x="53277" y="40003"/>
                  </a:lnTo>
                  <a:lnTo>
                    <a:pt x="53096" y="39882"/>
                  </a:lnTo>
                  <a:lnTo>
                    <a:pt x="52854" y="39761"/>
                  </a:lnTo>
                  <a:lnTo>
                    <a:pt x="52673" y="39701"/>
                  </a:lnTo>
                  <a:close/>
                  <a:moveTo>
                    <a:pt x="57983" y="39701"/>
                  </a:moveTo>
                  <a:lnTo>
                    <a:pt x="57802" y="39761"/>
                  </a:lnTo>
                  <a:lnTo>
                    <a:pt x="57561" y="39882"/>
                  </a:lnTo>
                  <a:lnTo>
                    <a:pt x="57380" y="40003"/>
                  </a:lnTo>
                  <a:lnTo>
                    <a:pt x="57259" y="40184"/>
                  </a:lnTo>
                  <a:lnTo>
                    <a:pt x="57138" y="40425"/>
                  </a:lnTo>
                  <a:lnTo>
                    <a:pt x="57078" y="40606"/>
                  </a:lnTo>
                  <a:lnTo>
                    <a:pt x="57078" y="40847"/>
                  </a:lnTo>
                  <a:lnTo>
                    <a:pt x="57078" y="41089"/>
                  </a:lnTo>
                  <a:lnTo>
                    <a:pt x="57138" y="41270"/>
                  </a:lnTo>
                  <a:lnTo>
                    <a:pt x="57259" y="41511"/>
                  </a:lnTo>
                  <a:lnTo>
                    <a:pt x="57380" y="41692"/>
                  </a:lnTo>
                  <a:lnTo>
                    <a:pt x="57561" y="41813"/>
                  </a:lnTo>
                  <a:lnTo>
                    <a:pt x="57802" y="41934"/>
                  </a:lnTo>
                  <a:lnTo>
                    <a:pt x="57983" y="41994"/>
                  </a:lnTo>
                  <a:lnTo>
                    <a:pt x="58466" y="41994"/>
                  </a:lnTo>
                  <a:lnTo>
                    <a:pt x="58647" y="41934"/>
                  </a:lnTo>
                  <a:lnTo>
                    <a:pt x="58888" y="41813"/>
                  </a:lnTo>
                  <a:lnTo>
                    <a:pt x="59069" y="41692"/>
                  </a:lnTo>
                  <a:lnTo>
                    <a:pt x="59190" y="41511"/>
                  </a:lnTo>
                  <a:lnTo>
                    <a:pt x="59310" y="41270"/>
                  </a:lnTo>
                  <a:lnTo>
                    <a:pt x="59371" y="41089"/>
                  </a:lnTo>
                  <a:lnTo>
                    <a:pt x="59371" y="40847"/>
                  </a:lnTo>
                  <a:lnTo>
                    <a:pt x="59371" y="40606"/>
                  </a:lnTo>
                  <a:lnTo>
                    <a:pt x="59310" y="40425"/>
                  </a:lnTo>
                  <a:lnTo>
                    <a:pt x="59190" y="40184"/>
                  </a:lnTo>
                  <a:lnTo>
                    <a:pt x="59069" y="40003"/>
                  </a:lnTo>
                  <a:lnTo>
                    <a:pt x="58888" y="39882"/>
                  </a:lnTo>
                  <a:lnTo>
                    <a:pt x="58647" y="39761"/>
                  </a:lnTo>
                  <a:lnTo>
                    <a:pt x="58466" y="39701"/>
                  </a:lnTo>
                  <a:close/>
                  <a:moveTo>
                    <a:pt x="63775" y="39701"/>
                  </a:moveTo>
                  <a:lnTo>
                    <a:pt x="63594" y="39761"/>
                  </a:lnTo>
                  <a:lnTo>
                    <a:pt x="63353" y="39882"/>
                  </a:lnTo>
                  <a:lnTo>
                    <a:pt x="63172" y="40003"/>
                  </a:lnTo>
                  <a:lnTo>
                    <a:pt x="63051" y="40184"/>
                  </a:lnTo>
                  <a:lnTo>
                    <a:pt x="62931" y="40425"/>
                  </a:lnTo>
                  <a:lnTo>
                    <a:pt x="62870" y="40606"/>
                  </a:lnTo>
                  <a:lnTo>
                    <a:pt x="62870" y="40847"/>
                  </a:lnTo>
                  <a:lnTo>
                    <a:pt x="62870" y="41089"/>
                  </a:lnTo>
                  <a:lnTo>
                    <a:pt x="62931" y="41270"/>
                  </a:lnTo>
                  <a:lnTo>
                    <a:pt x="63051" y="41511"/>
                  </a:lnTo>
                  <a:lnTo>
                    <a:pt x="63172" y="41692"/>
                  </a:lnTo>
                  <a:lnTo>
                    <a:pt x="63353" y="41813"/>
                  </a:lnTo>
                  <a:lnTo>
                    <a:pt x="63594" y="41934"/>
                  </a:lnTo>
                  <a:lnTo>
                    <a:pt x="63775" y="41994"/>
                  </a:lnTo>
                  <a:lnTo>
                    <a:pt x="64258" y="41994"/>
                  </a:lnTo>
                  <a:lnTo>
                    <a:pt x="64439" y="41934"/>
                  </a:lnTo>
                  <a:lnTo>
                    <a:pt x="64680" y="41813"/>
                  </a:lnTo>
                  <a:lnTo>
                    <a:pt x="64861" y="41692"/>
                  </a:lnTo>
                  <a:lnTo>
                    <a:pt x="64982" y="41511"/>
                  </a:lnTo>
                  <a:lnTo>
                    <a:pt x="65103" y="41270"/>
                  </a:lnTo>
                  <a:lnTo>
                    <a:pt x="65163" y="41089"/>
                  </a:lnTo>
                  <a:lnTo>
                    <a:pt x="65163" y="40847"/>
                  </a:lnTo>
                  <a:lnTo>
                    <a:pt x="65163" y="40606"/>
                  </a:lnTo>
                  <a:lnTo>
                    <a:pt x="65103" y="40425"/>
                  </a:lnTo>
                  <a:lnTo>
                    <a:pt x="64982" y="40184"/>
                  </a:lnTo>
                  <a:lnTo>
                    <a:pt x="64861" y="40003"/>
                  </a:lnTo>
                  <a:lnTo>
                    <a:pt x="64680" y="39882"/>
                  </a:lnTo>
                  <a:lnTo>
                    <a:pt x="64439" y="39761"/>
                  </a:lnTo>
                  <a:lnTo>
                    <a:pt x="64258" y="39701"/>
                  </a:lnTo>
                  <a:close/>
                  <a:moveTo>
                    <a:pt x="69567" y="39701"/>
                  </a:moveTo>
                  <a:lnTo>
                    <a:pt x="69386" y="39761"/>
                  </a:lnTo>
                  <a:lnTo>
                    <a:pt x="69145" y="39882"/>
                  </a:lnTo>
                  <a:lnTo>
                    <a:pt x="68964" y="40003"/>
                  </a:lnTo>
                  <a:lnTo>
                    <a:pt x="68843" y="40184"/>
                  </a:lnTo>
                  <a:lnTo>
                    <a:pt x="68723" y="40425"/>
                  </a:lnTo>
                  <a:lnTo>
                    <a:pt x="68662" y="40606"/>
                  </a:lnTo>
                  <a:lnTo>
                    <a:pt x="68662" y="40847"/>
                  </a:lnTo>
                  <a:lnTo>
                    <a:pt x="68662" y="41089"/>
                  </a:lnTo>
                  <a:lnTo>
                    <a:pt x="68723" y="41270"/>
                  </a:lnTo>
                  <a:lnTo>
                    <a:pt x="68843" y="41511"/>
                  </a:lnTo>
                  <a:lnTo>
                    <a:pt x="68964" y="41692"/>
                  </a:lnTo>
                  <a:lnTo>
                    <a:pt x="69145" y="41813"/>
                  </a:lnTo>
                  <a:lnTo>
                    <a:pt x="69386" y="41934"/>
                  </a:lnTo>
                  <a:lnTo>
                    <a:pt x="69567" y="41994"/>
                  </a:lnTo>
                  <a:lnTo>
                    <a:pt x="70050" y="41994"/>
                  </a:lnTo>
                  <a:lnTo>
                    <a:pt x="70231" y="41934"/>
                  </a:lnTo>
                  <a:lnTo>
                    <a:pt x="70472" y="41813"/>
                  </a:lnTo>
                  <a:lnTo>
                    <a:pt x="70653" y="41692"/>
                  </a:lnTo>
                  <a:lnTo>
                    <a:pt x="70774" y="41511"/>
                  </a:lnTo>
                  <a:lnTo>
                    <a:pt x="70895" y="41270"/>
                  </a:lnTo>
                  <a:lnTo>
                    <a:pt x="70955" y="41089"/>
                  </a:lnTo>
                  <a:lnTo>
                    <a:pt x="70955" y="40847"/>
                  </a:lnTo>
                  <a:lnTo>
                    <a:pt x="70955" y="40606"/>
                  </a:lnTo>
                  <a:lnTo>
                    <a:pt x="70895" y="40425"/>
                  </a:lnTo>
                  <a:lnTo>
                    <a:pt x="70774" y="40184"/>
                  </a:lnTo>
                  <a:lnTo>
                    <a:pt x="70653" y="40003"/>
                  </a:lnTo>
                  <a:lnTo>
                    <a:pt x="70472" y="39882"/>
                  </a:lnTo>
                  <a:lnTo>
                    <a:pt x="70231" y="39761"/>
                  </a:lnTo>
                  <a:lnTo>
                    <a:pt x="70050" y="39701"/>
                  </a:lnTo>
                  <a:close/>
                  <a:moveTo>
                    <a:pt x="75360" y="39701"/>
                  </a:moveTo>
                  <a:lnTo>
                    <a:pt x="75179" y="39761"/>
                  </a:lnTo>
                  <a:lnTo>
                    <a:pt x="74937" y="39882"/>
                  </a:lnTo>
                  <a:lnTo>
                    <a:pt x="74756" y="40003"/>
                  </a:lnTo>
                  <a:lnTo>
                    <a:pt x="74636" y="40184"/>
                  </a:lnTo>
                  <a:lnTo>
                    <a:pt x="74515" y="40425"/>
                  </a:lnTo>
                  <a:lnTo>
                    <a:pt x="74455" y="40606"/>
                  </a:lnTo>
                  <a:lnTo>
                    <a:pt x="74455" y="40847"/>
                  </a:lnTo>
                  <a:lnTo>
                    <a:pt x="74455" y="41089"/>
                  </a:lnTo>
                  <a:lnTo>
                    <a:pt x="74515" y="41270"/>
                  </a:lnTo>
                  <a:lnTo>
                    <a:pt x="74636" y="41511"/>
                  </a:lnTo>
                  <a:lnTo>
                    <a:pt x="74756" y="41692"/>
                  </a:lnTo>
                  <a:lnTo>
                    <a:pt x="74937" y="41813"/>
                  </a:lnTo>
                  <a:lnTo>
                    <a:pt x="75179" y="41934"/>
                  </a:lnTo>
                  <a:lnTo>
                    <a:pt x="75360" y="41994"/>
                  </a:lnTo>
                  <a:lnTo>
                    <a:pt x="75722" y="41994"/>
                  </a:lnTo>
                  <a:lnTo>
                    <a:pt x="75903" y="39761"/>
                  </a:lnTo>
                  <a:lnTo>
                    <a:pt x="75601" y="39701"/>
                  </a:lnTo>
                  <a:close/>
                  <a:moveTo>
                    <a:pt x="2957" y="42597"/>
                  </a:moveTo>
                  <a:lnTo>
                    <a:pt x="2776" y="42658"/>
                  </a:lnTo>
                  <a:lnTo>
                    <a:pt x="2534" y="42778"/>
                  </a:lnTo>
                  <a:lnTo>
                    <a:pt x="2353" y="42899"/>
                  </a:lnTo>
                  <a:lnTo>
                    <a:pt x="2233" y="43080"/>
                  </a:lnTo>
                  <a:lnTo>
                    <a:pt x="2112" y="43321"/>
                  </a:lnTo>
                  <a:lnTo>
                    <a:pt x="2052" y="43502"/>
                  </a:lnTo>
                  <a:lnTo>
                    <a:pt x="2052" y="43744"/>
                  </a:lnTo>
                  <a:lnTo>
                    <a:pt x="2052" y="43985"/>
                  </a:lnTo>
                  <a:lnTo>
                    <a:pt x="2112" y="44166"/>
                  </a:lnTo>
                  <a:lnTo>
                    <a:pt x="2233" y="44407"/>
                  </a:lnTo>
                  <a:lnTo>
                    <a:pt x="2353" y="44588"/>
                  </a:lnTo>
                  <a:lnTo>
                    <a:pt x="2534" y="44709"/>
                  </a:lnTo>
                  <a:lnTo>
                    <a:pt x="2776" y="44830"/>
                  </a:lnTo>
                  <a:lnTo>
                    <a:pt x="2957" y="44890"/>
                  </a:lnTo>
                  <a:lnTo>
                    <a:pt x="3439" y="44890"/>
                  </a:lnTo>
                  <a:lnTo>
                    <a:pt x="3620" y="44830"/>
                  </a:lnTo>
                  <a:lnTo>
                    <a:pt x="3862" y="44709"/>
                  </a:lnTo>
                  <a:lnTo>
                    <a:pt x="4043" y="44588"/>
                  </a:lnTo>
                  <a:lnTo>
                    <a:pt x="4164" y="44407"/>
                  </a:lnTo>
                  <a:lnTo>
                    <a:pt x="4284" y="44166"/>
                  </a:lnTo>
                  <a:lnTo>
                    <a:pt x="4345" y="43985"/>
                  </a:lnTo>
                  <a:lnTo>
                    <a:pt x="4345" y="43744"/>
                  </a:lnTo>
                  <a:lnTo>
                    <a:pt x="4345" y="43502"/>
                  </a:lnTo>
                  <a:lnTo>
                    <a:pt x="4284" y="43321"/>
                  </a:lnTo>
                  <a:lnTo>
                    <a:pt x="4164" y="43080"/>
                  </a:lnTo>
                  <a:lnTo>
                    <a:pt x="4043" y="42899"/>
                  </a:lnTo>
                  <a:lnTo>
                    <a:pt x="3862" y="42778"/>
                  </a:lnTo>
                  <a:lnTo>
                    <a:pt x="3620" y="42658"/>
                  </a:lnTo>
                  <a:lnTo>
                    <a:pt x="3439" y="42597"/>
                  </a:lnTo>
                  <a:close/>
                  <a:moveTo>
                    <a:pt x="8749" y="42597"/>
                  </a:moveTo>
                  <a:lnTo>
                    <a:pt x="8568" y="42658"/>
                  </a:lnTo>
                  <a:lnTo>
                    <a:pt x="8327" y="42778"/>
                  </a:lnTo>
                  <a:lnTo>
                    <a:pt x="8146" y="42899"/>
                  </a:lnTo>
                  <a:lnTo>
                    <a:pt x="8025" y="43080"/>
                  </a:lnTo>
                  <a:lnTo>
                    <a:pt x="7904" y="43321"/>
                  </a:lnTo>
                  <a:lnTo>
                    <a:pt x="7844" y="43502"/>
                  </a:lnTo>
                  <a:lnTo>
                    <a:pt x="7844" y="43744"/>
                  </a:lnTo>
                  <a:lnTo>
                    <a:pt x="7844" y="43985"/>
                  </a:lnTo>
                  <a:lnTo>
                    <a:pt x="7904" y="44166"/>
                  </a:lnTo>
                  <a:lnTo>
                    <a:pt x="8025" y="44407"/>
                  </a:lnTo>
                  <a:lnTo>
                    <a:pt x="8146" y="44588"/>
                  </a:lnTo>
                  <a:lnTo>
                    <a:pt x="8327" y="44709"/>
                  </a:lnTo>
                  <a:lnTo>
                    <a:pt x="8568" y="44830"/>
                  </a:lnTo>
                  <a:lnTo>
                    <a:pt x="8749" y="44890"/>
                  </a:lnTo>
                  <a:lnTo>
                    <a:pt x="9232" y="44890"/>
                  </a:lnTo>
                  <a:lnTo>
                    <a:pt x="9413" y="44830"/>
                  </a:lnTo>
                  <a:lnTo>
                    <a:pt x="9654" y="44709"/>
                  </a:lnTo>
                  <a:lnTo>
                    <a:pt x="9835" y="44588"/>
                  </a:lnTo>
                  <a:lnTo>
                    <a:pt x="9956" y="44407"/>
                  </a:lnTo>
                  <a:lnTo>
                    <a:pt x="10076" y="44166"/>
                  </a:lnTo>
                  <a:lnTo>
                    <a:pt x="10137" y="43985"/>
                  </a:lnTo>
                  <a:lnTo>
                    <a:pt x="10137" y="43744"/>
                  </a:lnTo>
                  <a:lnTo>
                    <a:pt x="10137" y="43502"/>
                  </a:lnTo>
                  <a:lnTo>
                    <a:pt x="10076" y="43321"/>
                  </a:lnTo>
                  <a:lnTo>
                    <a:pt x="9956" y="43080"/>
                  </a:lnTo>
                  <a:lnTo>
                    <a:pt x="9835" y="42899"/>
                  </a:lnTo>
                  <a:lnTo>
                    <a:pt x="9654" y="42778"/>
                  </a:lnTo>
                  <a:lnTo>
                    <a:pt x="9413" y="42658"/>
                  </a:lnTo>
                  <a:lnTo>
                    <a:pt x="9232" y="42597"/>
                  </a:lnTo>
                  <a:close/>
                  <a:moveTo>
                    <a:pt x="14541" y="42597"/>
                  </a:moveTo>
                  <a:lnTo>
                    <a:pt x="14360" y="42658"/>
                  </a:lnTo>
                  <a:lnTo>
                    <a:pt x="14119" y="42778"/>
                  </a:lnTo>
                  <a:lnTo>
                    <a:pt x="13938" y="42899"/>
                  </a:lnTo>
                  <a:lnTo>
                    <a:pt x="13817" y="43080"/>
                  </a:lnTo>
                  <a:lnTo>
                    <a:pt x="13697" y="43321"/>
                  </a:lnTo>
                  <a:lnTo>
                    <a:pt x="13636" y="43502"/>
                  </a:lnTo>
                  <a:lnTo>
                    <a:pt x="13636" y="43744"/>
                  </a:lnTo>
                  <a:lnTo>
                    <a:pt x="13636" y="43985"/>
                  </a:lnTo>
                  <a:lnTo>
                    <a:pt x="13697" y="44166"/>
                  </a:lnTo>
                  <a:lnTo>
                    <a:pt x="13817" y="44407"/>
                  </a:lnTo>
                  <a:lnTo>
                    <a:pt x="13938" y="44588"/>
                  </a:lnTo>
                  <a:lnTo>
                    <a:pt x="14119" y="44709"/>
                  </a:lnTo>
                  <a:lnTo>
                    <a:pt x="14360" y="44830"/>
                  </a:lnTo>
                  <a:lnTo>
                    <a:pt x="14541" y="44890"/>
                  </a:lnTo>
                  <a:lnTo>
                    <a:pt x="15024" y="44890"/>
                  </a:lnTo>
                  <a:lnTo>
                    <a:pt x="15205" y="44830"/>
                  </a:lnTo>
                  <a:lnTo>
                    <a:pt x="15446" y="44709"/>
                  </a:lnTo>
                  <a:lnTo>
                    <a:pt x="15627" y="44588"/>
                  </a:lnTo>
                  <a:lnTo>
                    <a:pt x="15748" y="44407"/>
                  </a:lnTo>
                  <a:lnTo>
                    <a:pt x="15869" y="44166"/>
                  </a:lnTo>
                  <a:lnTo>
                    <a:pt x="15929" y="43985"/>
                  </a:lnTo>
                  <a:lnTo>
                    <a:pt x="15929" y="43744"/>
                  </a:lnTo>
                  <a:lnTo>
                    <a:pt x="15929" y="43502"/>
                  </a:lnTo>
                  <a:lnTo>
                    <a:pt x="15869" y="43321"/>
                  </a:lnTo>
                  <a:lnTo>
                    <a:pt x="15748" y="43080"/>
                  </a:lnTo>
                  <a:lnTo>
                    <a:pt x="15627" y="42899"/>
                  </a:lnTo>
                  <a:lnTo>
                    <a:pt x="15446" y="42778"/>
                  </a:lnTo>
                  <a:lnTo>
                    <a:pt x="15205" y="42658"/>
                  </a:lnTo>
                  <a:lnTo>
                    <a:pt x="15024" y="42597"/>
                  </a:lnTo>
                  <a:close/>
                  <a:moveTo>
                    <a:pt x="20333" y="42597"/>
                  </a:moveTo>
                  <a:lnTo>
                    <a:pt x="20152" y="42658"/>
                  </a:lnTo>
                  <a:lnTo>
                    <a:pt x="19911" y="42778"/>
                  </a:lnTo>
                  <a:lnTo>
                    <a:pt x="19730" y="42899"/>
                  </a:lnTo>
                  <a:lnTo>
                    <a:pt x="19609" y="43080"/>
                  </a:lnTo>
                  <a:lnTo>
                    <a:pt x="19489" y="43321"/>
                  </a:lnTo>
                  <a:lnTo>
                    <a:pt x="19428" y="43502"/>
                  </a:lnTo>
                  <a:lnTo>
                    <a:pt x="19428" y="43744"/>
                  </a:lnTo>
                  <a:lnTo>
                    <a:pt x="19428" y="43985"/>
                  </a:lnTo>
                  <a:lnTo>
                    <a:pt x="19489" y="44166"/>
                  </a:lnTo>
                  <a:lnTo>
                    <a:pt x="19609" y="44407"/>
                  </a:lnTo>
                  <a:lnTo>
                    <a:pt x="19730" y="44588"/>
                  </a:lnTo>
                  <a:lnTo>
                    <a:pt x="19911" y="44709"/>
                  </a:lnTo>
                  <a:lnTo>
                    <a:pt x="20152" y="44830"/>
                  </a:lnTo>
                  <a:lnTo>
                    <a:pt x="20333" y="44890"/>
                  </a:lnTo>
                  <a:lnTo>
                    <a:pt x="20816" y="44890"/>
                  </a:lnTo>
                  <a:lnTo>
                    <a:pt x="20997" y="44830"/>
                  </a:lnTo>
                  <a:lnTo>
                    <a:pt x="21239" y="44709"/>
                  </a:lnTo>
                  <a:lnTo>
                    <a:pt x="21420" y="44588"/>
                  </a:lnTo>
                  <a:lnTo>
                    <a:pt x="21540" y="44407"/>
                  </a:lnTo>
                  <a:lnTo>
                    <a:pt x="21661" y="44166"/>
                  </a:lnTo>
                  <a:lnTo>
                    <a:pt x="21721" y="43985"/>
                  </a:lnTo>
                  <a:lnTo>
                    <a:pt x="21721" y="43744"/>
                  </a:lnTo>
                  <a:lnTo>
                    <a:pt x="21721" y="43502"/>
                  </a:lnTo>
                  <a:lnTo>
                    <a:pt x="21661" y="43321"/>
                  </a:lnTo>
                  <a:lnTo>
                    <a:pt x="21540" y="43080"/>
                  </a:lnTo>
                  <a:lnTo>
                    <a:pt x="21420" y="42899"/>
                  </a:lnTo>
                  <a:lnTo>
                    <a:pt x="21239" y="42778"/>
                  </a:lnTo>
                  <a:lnTo>
                    <a:pt x="20997" y="42658"/>
                  </a:lnTo>
                  <a:lnTo>
                    <a:pt x="20816" y="42597"/>
                  </a:lnTo>
                  <a:close/>
                  <a:moveTo>
                    <a:pt x="26126" y="42597"/>
                  </a:moveTo>
                  <a:lnTo>
                    <a:pt x="25945" y="42658"/>
                  </a:lnTo>
                  <a:lnTo>
                    <a:pt x="25703" y="42778"/>
                  </a:lnTo>
                  <a:lnTo>
                    <a:pt x="25522" y="42899"/>
                  </a:lnTo>
                  <a:lnTo>
                    <a:pt x="25402" y="43080"/>
                  </a:lnTo>
                  <a:lnTo>
                    <a:pt x="25281" y="43321"/>
                  </a:lnTo>
                  <a:lnTo>
                    <a:pt x="25221" y="43502"/>
                  </a:lnTo>
                  <a:lnTo>
                    <a:pt x="25221" y="43744"/>
                  </a:lnTo>
                  <a:lnTo>
                    <a:pt x="25221" y="43985"/>
                  </a:lnTo>
                  <a:lnTo>
                    <a:pt x="25281" y="44166"/>
                  </a:lnTo>
                  <a:lnTo>
                    <a:pt x="25402" y="44407"/>
                  </a:lnTo>
                  <a:lnTo>
                    <a:pt x="25522" y="44588"/>
                  </a:lnTo>
                  <a:lnTo>
                    <a:pt x="25703" y="44709"/>
                  </a:lnTo>
                  <a:lnTo>
                    <a:pt x="25945" y="44830"/>
                  </a:lnTo>
                  <a:lnTo>
                    <a:pt x="26126" y="44890"/>
                  </a:lnTo>
                  <a:lnTo>
                    <a:pt x="26608" y="44890"/>
                  </a:lnTo>
                  <a:lnTo>
                    <a:pt x="26789" y="44830"/>
                  </a:lnTo>
                  <a:lnTo>
                    <a:pt x="27031" y="44709"/>
                  </a:lnTo>
                  <a:lnTo>
                    <a:pt x="27212" y="44588"/>
                  </a:lnTo>
                  <a:lnTo>
                    <a:pt x="27332" y="44407"/>
                  </a:lnTo>
                  <a:lnTo>
                    <a:pt x="27453" y="44166"/>
                  </a:lnTo>
                  <a:lnTo>
                    <a:pt x="27513" y="43985"/>
                  </a:lnTo>
                  <a:lnTo>
                    <a:pt x="27513" y="43744"/>
                  </a:lnTo>
                  <a:lnTo>
                    <a:pt x="27513" y="43502"/>
                  </a:lnTo>
                  <a:lnTo>
                    <a:pt x="27453" y="43321"/>
                  </a:lnTo>
                  <a:lnTo>
                    <a:pt x="27332" y="43080"/>
                  </a:lnTo>
                  <a:lnTo>
                    <a:pt x="27212" y="42899"/>
                  </a:lnTo>
                  <a:lnTo>
                    <a:pt x="27031" y="42778"/>
                  </a:lnTo>
                  <a:lnTo>
                    <a:pt x="26789" y="42658"/>
                  </a:lnTo>
                  <a:lnTo>
                    <a:pt x="26608" y="42597"/>
                  </a:lnTo>
                  <a:close/>
                  <a:moveTo>
                    <a:pt x="31918" y="42597"/>
                  </a:moveTo>
                  <a:lnTo>
                    <a:pt x="31737" y="42658"/>
                  </a:lnTo>
                  <a:lnTo>
                    <a:pt x="31496" y="42778"/>
                  </a:lnTo>
                  <a:lnTo>
                    <a:pt x="31315" y="42899"/>
                  </a:lnTo>
                  <a:lnTo>
                    <a:pt x="31194" y="43080"/>
                  </a:lnTo>
                  <a:lnTo>
                    <a:pt x="31073" y="43321"/>
                  </a:lnTo>
                  <a:lnTo>
                    <a:pt x="31013" y="43502"/>
                  </a:lnTo>
                  <a:lnTo>
                    <a:pt x="31013" y="43744"/>
                  </a:lnTo>
                  <a:lnTo>
                    <a:pt x="31013" y="43985"/>
                  </a:lnTo>
                  <a:lnTo>
                    <a:pt x="31073" y="44166"/>
                  </a:lnTo>
                  <a:lnTo>
                    <a:pt x="31194" y="44407"/>
                  </a:lnTo>
                  <a:lnTo>
                    <a:pt x="31315" y="44588"/>
                  </a:lnTo>
                  <a:lnTo>
                    <a:pt x="31496" y="44709"/>
                  </a:lnTo>
                  <a:lnTo>
                    <a:pt x="31737" y="44830"/>
                  </a:lnTo>
                  <a:lnTo>
                    <a:pt x="31918" y="44890"/>
                  </a:lnTo>
                  <a:lnTo>
                    <a:pt x="32401" y="44890"/>
                  </a:lnTo>
                  <a:lnTo>
                    <a:pt x="32582" y="44830"/>
                  </a:lnTo>
                  <a:lnTo>
                    <a:pt x="32823" y="44709"/>
                  </a:lnTo>
                  <a:lnTo>
                    <a:pt x="33004" y="44588"/>
                  </a:lnTo>
                  <a:lnTo>
                    <a:pt x="33125" y="44407"/>
                  </a:lnTo>
                  <a:lnTo>
                    <a:pt x="33245" y="44166"/>
                  </a:lnTo>
                  <a:lnTo>
                    <a:pt x="33306" y="43985"/>
                  </a:lnTo>
                  <a:lnTo>
                    <a:pt x="33306" y="43744"/>
                  </a:lnTo>
                  <a:lnTo>
                    <a:pt x="33306" y="43502"/>
                  </a:lnTo>
                  <a:lnTo>
                    <a:pt x="33245" y="43321"/>
                  </a:lnTo>
                  <a:lnTo>
                    <a:pt x="33125" y="43080"/>
                  </a:lnTo>
                  <a:lnTo>
                    <a:pt x="33004" y="42899"/>
                  </a:lnTo>
                  <a:lnTo>
                    <a:pt x="32823" y="42778"/>
                  </a:lnTo>
                  <a:lnTo>
                    <a:pt x="32582" y="42658"/>
                  </a:lnTo>
                  <a:lnTo>
                    <a:pt x="32401" y="42597"/>
                  </a:lnTo>
                  <a:close/>
                  <a:moveTo>
                    <a:pt x="37710" y="42597"/>
                  </a:moveTo>
                  <a:lnTo>
                    <a:pt x="37529" y="42658"/>
                  </a:lnTo>
                  <a:lnTo>
                    <a:pt x="37288" y="42778"/>
                  </a:lnTo>
                  <a:lnTo>
                    <a:pt x="37107" y="42899"/>
                  </a:lnTo>
                  <a:lnTo>
                    <a:pt x="36986" y="43080"/>
                  </a:lnTo>
                  <a:lnTo>
                    <a:pt x="36865" y="43321"/>
                  </a:lnTo>
                  <a:lnTo>
                    <a:pt x="36805" y="43502"/>
                  </a:lnTo>
                  <a:lnTo>
                    <a:pt x="36805" y="43744"/>
                  </a:lnTo>
                  <a:lnTo>
                    <a:pt x="36805" y="43985"/>
                  </a:lnTo>
                  <a:lnTo>
                    <a:pt x="36865" y="44166"/>
                  </a:lnTo>
                  <a:lnTo>
                    <a:pt x="36986" y="44407"/>
                  </a:lnTo>
                  <a:lnTo>
                    <a:pt x="37107" y="44588"/>
                  </a:lnTo>
                  <a:lnTo>
                    <a:pt x="37288" y="44709"/>
                  </a:lnTo>
                  <a:lnTo>
                    <a:pt x="37529" y="44830"/>
                  </a:lnTo>
                  <a:lnTo>
                    <a:pt x="37710" y="44890"/>
                  </a:lnTo>
                  <a:lnTo>
                    <a:pt x="38193" y="44890"/>
                  </a:lnTo>
                  <a:lnTo>
                    <a:pt x="38374" y="44830"/>
                  </a:lnTo>
                  <a:lnTo>
                    <a:pt x="38615" y="44709"/>
                  </a:lnTo>
                  <a:lnTo>
                    <a:pt x="38796" y="44588"/>
                  </a:lnTo>
                  <a:lnTo>
                    <a:pt x="38917" y="44407"/>
                  </a:lnTo>
                  <a:lnTo>
                    <a:pt x="39038" y="44166"/>
                  </a:lnTo>
                  <a:lnTo>
                    <a:pt x="39098" y="43985"/>
                  </a:lnTo>
                  <a:lnTo>
                    <a:pt x="39098" y="43744"/>
                  </a:lnTo>
                  <a:lnTo>
                    <a:pt x="39098" y="43502"/>
                  </a:lnTo>
                  <a:lnTo>
                    <a:pt x="39038" y="43321"/>
                  </a:lnTo>
                  <a:lnTo>
                    <a:pt x="38917" y="43080"/>
                  </a:lnTo>
                  <a:lnTo>
                    <a:pt x="38796" y="42899"/>
                  </a:lnTo>
                  <a:lnTo>
                    <a:pt x="38615" y="42778"/>
                  </a:lnTo>
                  <a:lnTo>
                    <a:pt x="38374" y="42658"/>
                  </a:lnTo>
                  <a:lnTo>
                    <a:pt x="38193" y="42597"/>
                  </a:lnTo>
                  <a:close/>
                  <a:moveTo>
                    <a:pt x="43502" y="42597"/>
                  </a:moveTo>
                  <a:lnTo>
                    <a:pt x="43321" y="42658"/>
                  </a:lnTo>
                  <a:lnTo>
                    <a:pt x="43080" y="42778"/>
                  </a:lnTo>
                  <a:lnTo>
                    <a:pt x="42899" y="42899"/>
                  </a:lnTo>
                  <a:lnTo>
                    <a:pt x="42778" y="43080"/>
                  </a:lnTo>
                  <a:lnTo>
                    <a:pt x="42658" y="43321"/>
                  </a:lnTo>
                  <a:lnTo>
                    <a:pt x="42597" y="43502"/>
                  </a:lnTo>
                  <a:lnTo>
                    <a:pt x="42597" y="43744"/>
                  </a:lnTo>
                  <a:lnTo>
                    <a:pt x="42597" y="43985"/>
                  </a:lnTo>
                  <a:lnTo>
                    <a:pt x="42658" y="44166"/>
                  </a:lnTo>
                  <a:lnTo>
                    <a:pt x="42778" y="44407"/>
                  </a:lnTo>
                  <a:lnTo>
                    <a:pt x="42899" y="44588"/>
                  </a:lnTo>
                  <a:lnTo>
                    <a:pt x="43080" y="44709"/>
                  </a:lnTo>
                  <a:lnTo>
                    <a:pt x="43321" y="44830"/>
                  </a:lnTo>
                  <a:lnTo>
                    <a:pt x="43502" y="44890"/>
                  </a:lnTo>
                  <a:lnTo>
                    <a:pt x="43985" y="44890"/>
                  </a:lnTo>
                  <a:lnTo>
                    <a:pt x="44166" y="44830"/>
                  </a:lnTo>
                  <a:lnTo>
                    <a:pt x="44407" y="44709"/>
                  </a:lnTo>
                  <a:lnTo>
                    <a:pt x="44588" y="44588"/>
                  </a:lnTo>
                  <a:lnTo>
                    <a:pt x="44709" y="44407"/>
                  </a:lnTo>
                  <a:lnTo>
                    <a:pt x="44830" y="44166"/>
                  </a:lnTo>
                  <a:lnTo>
                    <a:pt x="44890" y="43985"/>
                  </a:lnTo>
                  <a:lnTo>
                    <a:pt x="44890" y="43744"/>
                  </a:lnTo>
                  <a:lnTo>
                    <a:pt x="44890" y="43502"/>
                  </a:lnTo>
                  <a:lnTo>
                    <a:pt x="44830" y="43321"/>
                  </a:lnTo>
                  <a:lnTo>
                    <a:pt x="44709" y="43080"/>
                  </a:lnTo>
                  <a:lnTo>
                    <a:pt x="44588" y="42899"/>
                  </a:lnTo>
                  <a:lnTo>
                    <a:pt x="44407" y="42778"/>
                  </a:lnTo>
                  <a:lnTo>
                    <a:pt x="44166" y="42658"/>
                  </a:lnTo>
                  <a:lnTo>
                    <a:pt x="43985" y="42597"/>
                  </a:lnTo>
                  <a:close/>
                  <a:moveTo>
                    <a:pt x="49295" y="42597"/>
                  </a:moveTo>
                  <a:lnTo>
                    <a:pt x="49114" y="42658"/>
                  </a:lnTo>
                  <a:lnTo>
                    <a:pt x="48872" y="42778"/>
                  </a:lnTo>
                  <a:lnTo>
                    <a:pt x="48691" y="42899"/>
                  </a:lnTo>
                  <a:lnTo>
                    <a:pt x="48571" y="43080"/>
                  </a:lnTo>
                  <a:lnTo>
                    <a:pt x="48450" y="43321"/>
                  </a:lnTo>
                  <a:lnTo>
                    <a:pt x="48390" y="43502"/>
                  </a:lnTo>
                  <a:lnTo>
                    <a:pt x="48390" y="43744"/>
                  </a:lnTo>
                  <a:lnTo>
                    <a:pt x="48390" y="43985"/>
                  </a:lnTo>
                  <a:lnTo>
                    <a:pt x="48450" y="44166"/>
                  </a:lnTo>
                  <a:lnTo>
                    <a:pt x="48571" y="44407"/>
                  </a:lnTo>
                  <a:lnTo>
                    <a:pt x="48691" y="44588"/>
                  </a:lnTo>
                  <a:lnTo>
                    <a:pt x="48872" y="44709"/>
                  </a:lnTo>
                  <a:lnTo>
                    <a:pt x="49114" y="44830"/>
                  </a:lnTo>
                  <a:lnTo>
                    <a:pt x="49295" y="44890"/>
                  </a:lnTo>
                  <a:lnTo>
                    <a:pt x="49777" y="44890"/>
                  </a:lnTo>
                  <a:lnTo>
                    <a:pt x="49958" y="44830"/>
                  </a:lnTo>
                  <a:lnTo>
                    <a:pt x="50200" y="44709"/>
                  </a:lnTo>
                  <a:lnTo>
                    <a:pt x="50381" y="44588"/>
                  </a:lnTo>
                  <a:lnTo>
                    <a:pt x="50501" y="44407"/>
                  </a:lnTo>
                  <a:lnTo>
                    <a:pt x="50622" y="44166"/>
                  </a:lnTo>
                  <a:lnTo>
                    <a:pt x="50682" y="43985"/>
                  </a:lnTo>
                  <a:lnTo>
                    <a:pt x="50682" y="43744"/>
                  </a:lnTo>
                  <a:lnTo>
                    <a:pt x="50682" y="43502"/>
                  </a:lnTo>
                  <a:lnTo>
                    <a:pt x="50622" y="43321"/>
                  </a:lnTo>
                  <a:lnTo>
                    <a:pt x="50501" y="43080"/>
                  </a:lnTo>
                  <a:lnTo>
                    <a:pt x="50381" y="42899"/>
                  </a:lnTo>
                  <a:lnTo>
                    <a:pt x="50200" y="42778"/>
                  </a:lnTo>
                  <a:lnTo>
                    <a:pt x="49958" y="42658"/>
                  </a:lnTo>
                  <a:lnTo>
                    <a:pt x="49777" y="42597"/>
                  </a:lnTo>
                  <a:close/>
                  <a:moveTo>
                    <a:pt x="55087" y="42597"/>
                  </a:moveTo>
                  <a:lnTo>
                    <a:pt x="54906" y="42658"/>
                  </a:lnTo>
                  <a:lnTo>
                    <a:pt x="54665" y="42778"/>
                  </a:lnTo>
                  <a:lnTo>
                    <a:pt x="54483" y="42899"/>
                  </a:lnTo>
                  <a:lnTo>
                    <a:pt x="54363" y="43080"/>
                  </a:lnTo>
                  <a:lnTo>
                    <a:pt x="54242" y="43321"/>
                  </a:lnTo>
                  <a:lnTo>
                    <a:pt x="54182" y="43502"/>
                  </a:lnTo>
                  <a:lnTo>
                    <a:pt x="54182" y="43744"/>
                  </a:lnTo>
                  <a:lnTo>
                    <a:pt x="54182" y="43985"/>
                  </a:lnTo>
                  <a:lnTo>
                    <a:pt x="54242" y="44166"/>
                  </a:lnTo>
                  <a:lnTo>
                    <a:pt x="54363" y="44407"/>
                  </a:lnTo>
                  <a:lnTo>
                    <a:pt x="54483" y="44588"/>
                  </a:lnTo>
                  <a:lnTo>
                    <a:pt x="54665" y="44709"/>
                  </a:lnTo>
                  <a:lnTo>
                    <a:pt x="54906" y="44830"/>
                  </a:lnTo>
                  <a:lnTo>
                    <a:pt x="55087" y="44890"/>
                  </a:lnTo>
                  <a:lnTo>
                    <a:pt x="55570" y="44890"/>
                  </a:lnTo>
                  <a:lnTo>
                    <a:pt x="55751" y="44830"/>
                  </a:lnTo>
                  <a:lnTo>
                    <a:pt x="55992" y="44709"/>
                  </a:lnTo>
                  <a:lnTo>
                    <a:pt x="56173" y="44588"/>
                  </a:lnTo>
                  <a:lnTo>
                    <a:pt x="56294" y="44407"/>
                  </a:lnTo>
                  <a:lnTo>
                    <a:pt x="56414" y="44166"/>
                  </a:lnTo>
                  <a:lnTo>
                    <a:pt x="56475" y="43985"/>
                  </a:lnTo>
                  <a:lnTo>
                    <a:pt x="56475" y="43744"/>
                  </a:lnTo>
                  <a:lnTo>
                    <a:pt x="56475" y="43502"/>
                  </a:lnTo>
                  <a:lnTo>
                    <a:pt x="56414" y="43321"/>
                  </a:lnTo>
                  <a:lnTo>
                    <a:pt x="56294" y="43080"/>
                  </a:lnTo>
                  <a:lnTo>
                    <a:pt x="56173" y="42899"/>
                  </a:lnTo>
                  <a:lnTo>
                    <a:pt x="55992" y="42778"/>
                  </a:lnTo>
                  <a:lnTo>
                    <a:pt x="55751" y="42658"/>
                  </a:lnTo>
                  <a:lnTo>
                    <a:pt x="55570" y="42597"/>
                  </a:lnTo>
                  <a:close/>
                  <a:moveTo>
                    <a:pt x="60879" y="42597"/>
                  </a:moveTo>
                  <a:lnTo>
                    <a:pt x="60698" y="42658"/>
                  </a:lnTo>
                  <a:lnTo>
                    <a:pt x="60457" y="42778"/>
                  </a:lnTo>
                  <a:lnTo>
                    <a:pt x="60276" y="42899"/>
                  </a:lnTo>
                  <a:lnTo>
                    <a:pt x="60155" y="43080"/>
                  </a:lnTo>
                  <a:lnTo>
                    <a:pt x="60034" y="43321"/>
                  </a:lnTo>
                  <a:lnTo>
                    <a:pt x="59974" y="43502"/>
                  </a:lnTo>
                  <a:lnTo>
                    <a:pt x="59974" y="43744"/>
                  </a:lnTo>
                  <a:lnTo>
                    <a:pt x="59974" y="43985"/>
                  </a:lnTo>
                  <a:lnTo>
                    <a:pt x="60034" y="44166"/>
                  </a:lnTo>
                  <a:lnTo>
                    <a:pt x="60155" y="44407"/>
                  </a:lnTo>
                  <a:lnTo>
                    <a:pt x="60276" y="44588"/>
                  </a:lnTo>
                  <a:lnTo>
                    <a:pt x="60457" y="44709"/>
                  </a:lnTo>
                  <a:lnTo>
                    <a:pt x="60698" y="44830"/>
                  </a:lnTo>
                  <a:lnTo>
                    <a:pt x="60879" y="44890"/>
                  </a:lnTo>
                  <a:lnTo>
                    <a:pt x="61362" y="44890"/>
                  </a:lnTo>
                  <a:lnTo>
                    <a:pt x="61543" y="44830"/>
                  </a:lnTo>
                  <a:lnTo>
                    <a:pt x="61784" y="44709"/>
                  </a:lnTo>
                  <a:lnTo>
                    <a:pt x="61965" y="44588"/>
                  </a:lnTo>
                  <a:lnTo>
                    <a:pt x="62086" y="44407"/>
                  </a:lnTo>
                  <a:lnTo>
                    <a:pt x="62206" y="44166"/>
                  </a:lnTo>
                  <a:lnTo>
                    <a:pt x="62267" y="43985"/>
                  </a:lnTo>
                  <a:lnTo>
                    <a:pt x="62267" y="43744"/>
                  </a:lnTo>
                  <a:lnTo>
                    <a:pt x="62267" y="43502"/>
                  </a:lnTo>
                  <a:lnTo>
                    <a:pt x="62206" y="43321"/>
                  </a:lnTo>
                  <a:lnTo>
                    <a:pt x="62086" y="43080"/>
                  </a:lnTo>
                  <a:lnTo>
                    <a:pt x="61965" y="42899"/>
                  </a:lnTo>
                  <a:lnTo>
                    <a:pt x="61784" y="42778"/>
                  </a:lnTo>
                  <a:lnTo>
                    <a:pt x="61543" y="42658"/>
                  </a:lnTo>
                  <a:lnTo>
                    <a:pt x="61362" y="42597"/>
                  </a:lnTo>
                  <a:close/>
                  <a:moveTo>
                    <a:pt x="66671" y="42597"/>
                  </a:moveTo>
                  <a:lnTo>
                    <a:pt x="66490" y="42658"/>
                  </a:lnTo>
                  <a:lnTo>
                    <a:pt x="66249" y="42778"/>
                  </a:lnTo>
                  <a:lnTo>
                    <a:pt x="66068" y="42899"/>
                  </a:lnTo>
                  <a:lnTo>
                    <a:pt x="65947" y="43080"/>
                  </a:lnTo>
                  <a:lnTo>
                    <a:pt x="65827" y="43321"/>
                  </a:lnTo>
                  <a:lnTo>
                    <a:pt x="65766" y="43502"/>
                  </a:lnTo>
                  <a:lnTo>
                    <a:pt x="65766" y="43744"/>
                  </a:lnTo>
                  <a:lnTo>
                    <a:pt x="65766" y="43985"/>
                  </a:lnTo>
                  <a:lnTo>
                    <a:pt x="65827" y="44166"/>
                  </a:lnTo>
                  <a:lnTo>
                    <a:pt x="65947" y="44407"/>
                  </a:lnTo>
                  <a:lnTo>
                    <a:pt x="66068" y="44588"/>
                  </a:lnTo>
                  <a:lnTo>
                    <a:pt x="66249" y="44709"/>
                  </a:lnTo>
                  <a:lnTo>
                    <a:pt x="66490" y="44830"/>
                  </a:lnTo>
                  <a:lnTo>
                    <a:pt x="66671" y="44890"/>
                  </a:lnTo>
                  <a:lnTo>
                    <a:pt x="67154" y="44890"/>
                  </a:lnTo>
                  <a:lnTo>
                    <a:pt x="67335" y="44830"/>
                  </a:lnTo>
                  <a:lnTo>
                    <a:pt x="67576" y="44709"/>
                  </a:lnTo>
                  <a:lnTo>
                    <a:pt x="67757" y="44588"/>
                  </a:lnTo>
                  <a:lnTo>
                    <a:pt x="67878" y="44407"/>
                  </a:lnTo>
                  <a:lnTo>
                    <a:pt x="67999" y="44166"/>
                  </a:lnTo>
                  <a:lnTo>
                    <a:pt x="68059" y="43985"/>
                  </a:lnTo>
                  <a:lnTo>
                    <a:pt x="68059" y="43744"/>
                  </a:lnTo>
                  <a:lnTo>
                    <a:pt x="68059" y="43502"/>
                  </a:lnTo>
                  <a:lnTo>
                    <a:pt x="67999" y="43321"/>
                  </a:lnTo>
                  <a:lnTo>
                    <a:pt x="67878" y="43080"/>
                  </a:lnTo>
                  <a:lnTo>
                    <a:pt x="67757" y="42899"/>
                  </a:lnTo>
                  <a:lnTo>
                    <a:pt x="67576" y="42778"/>
                  </a:lnTo>
                  <a:lnTo>
                    <a:pt x="67335" y="42658"/>
                  </a:lnTo>
                  <a:lnTo>
                    <a:pt x="67154" y="42597"/>
                  </a:lnTo>
                  <a:close/>
                  <a:moveTo>
                    <a:pt x="72464" y="42597"/>
                  </a:moveTo>
                  <a:lnTo>
                    <a:pt x="72283" y="42658"/>
                  </a:lnTo>
                  <a:lnTo>
                    <a:pt x="72041" y="42778"/>
                  </a:lnTo>
                  <a:lnTo>
                    <a:pt x="71860" y="42899"/>
                  </a:lnTo>
                  <a:lnTo>
                    <a:pt x="71740" y="43080"/>
                  </a:lnTo>
                  <a:lnTo>
                    <a:pt x="71619" y="43321"/>
                  </a:lnTo>
                  <a:lnTo>
                    <a:pt x="71559" y="43502"/>
                  </a:lnTo>
                  <a:lnTo>
                    <a:pt x="71559" y="43744"/>
                  </a:lnTo>
                  <a:lnTo>
                    <a:pt x="71559" y="43985"/>
                  </a:lnTo>
                  <a:lnTo>
                    <a:pt x="71619" y="44166"/>
                  </a:lnTo>
                  <a:lnTo>
                    <a:pt x="71740" y="44407"/>
                  </a:lnTo>
                  <a:lnTo>
                    <a:pt x="71860" y="44588"/>
                  </a:lnTo>
                  <a:lnTo>
                    <a:pt x="72041" y="44709"/>
                  </a:lnTo>
                  <a:lnTo>
                    <a:pt x="72283" y="44830"/>
                  </a:lnTo>
                  <a:lnTo>
                    <a:pt x="72464" y="44890"/>
                  </a:lnTo>
                  <a:lnTo>
                    <a:pt x="72946" y="44890"/>
                  </a:lnTo>
                  <a:lnTo>
                    <a:pt x="73127" y="44830"/>
                  </a:lnTo>
                  <a:lnTo>
                    <a:pt x="73369" y="44709"/>
                  </a:lnTo>
                  <a:lnTo>
                    <a:pt x="73550" y="44588"/>
                  </a:lnTo>
                  <a:lnTo>
                    <a:pt x="73670" y="44407"/>
                  </a:lnTo>
                  <a:lnTo>
                    <a:pt x="73791" y="44166"/>
                  </a:lnTo>
                  <a:lnTo>
                    <a:pt x="73851" y="43985"/>
                  </a:lnTo>
                  <a:lnTo>
                    <a:pt x="73851" y="43744"/>
                  </a:lnTo>
                  <a:lnTo>
                    <a:pt x="73851" y="43502"/>
                  </a:lnTo>
                  <a:lnTo>
                    <a:pt x="73791" y="43321"/>
                  </a:lnTo>
                  <a:lnTo>
                    <a:pt x="73670" y="43080"/>
                  </a:lnTo>
                  <a:lnTo>
                    <a:pt x="73550" y="42899"/>
                  </a:lnTo>
                  <a:lnTo>
                    <a:pt x="73369" y="42778"/>
                  </a:lnTo>
                  <a:lnTo>
                    <a:pt x="73127" y="42658"/>
                  </a:lnTo>
                  <a:lnTo>
                    <a:pt x="72946" y="42597"/>
                  </a:lnTo>
                  <a:close/>
                  <a:moveTo>
                    <a:pt x="724" y="45554"/>
                  </a:moveTo>
                  <a:lnTo>
                    <a:pt x="1147" y="47424"/>
                  </a:lnTo>
                  <a:lnTo>
                    <a:pt x="1267" y="47243"/>
                  </a:lnTo>
                  <a:lnTo>
                    <a:pt x="1388" y="47062"/>
                  </a:lnTo>
                  <a:lnTo>
                    <a:pt x="1448" y="46881"/>
                  </a:lnTo>
                  <a:lnTo>
                    <a:pt x="1448" y="46640"/>
                  </a:lnTo>
                  <a:lnTo>
                    <a:pt x="1388" y="46278"/>
                  </a:lnTo>
                  <a:lnTo>
                    <a:pt x="1267" y="45976"/>
                  </a:lnTo>
                  <a:lnTo>
                    <a:pt x="1026" y="45735"/>
                  </a:lnTo>
                  <a:lnTo>
                    <a:pt x="724" y="45554"/>
                  </a:lnTo>
                  <a:close/>
                  <a:moveTo>
                    <a:pt x="75179" y="45554"/>
                  </a:moveTo>
                  <a:lnTo>
                    <a:pt x="74877" y="45735"/>
                  </a:lnTo>
                  <a:lnTo>
                    <a:pt x="74636" y="45976"/>
                  </a:lnTo>
                  <a:lnTo>
                    <a:pt x="74515" y="46278"/>
                  </a:lnTo>
                  <a:lnTo>
                    <a:pt x="74455" y="46640"/>
                  </a:lnTo>
                  <a:lnTo>
                    <a:pt x="74455" y="46881"/>
                  </a:lnTo>
                  <a:lnTo>
                    <a:pt x="74515" y="47062"/>
                  </a:lnTo>
                  <a:lnTo>
                    <a:pt x="74636" y="47303"/>
                  </a:lnTo>
                  <a:lnTo>
                    <a:pt x="74756" y="47424"/>
                  </a:lnTo>
                  <a:lnTo>
                    <a:pt x="75179" y="45554"/>
                  </a:lnTo>
                  <a:close/>
                  <a:moveTo>
                    <a:pt x="5853" y="45493"/>
                  </a:moveTo>
                  <a:lnTo>
                    <a:pt x="5672" y="45554"/>
                  </a:lnTo>
                  <a:lnTo>
                    <a:pt x="5431" y="45674"/>
                  </a:lnTo>
                  <a:lnTo>
                    <a:pt x="5250" y="45795"/>
                  </a:lnTo>
                  <a:lnTo>
                    <a:pt x="5129" y="45976"/>
                  </a:lnTo>
                  <a:lnTo>
                    <a:pt x="5008" y="46217"/>
                  </a:lnTo>
                  <a:lnTo>
                    <a:pt x="4948" y="46398"/>
                  </a:lnTo>
                  <a:lnTo>
                    <a:pt x="4948" y="46640"/>
                  </a:lnTo>
                  <a:lnTo>
                    <a:pt x="4948" y="46881"/>
                  </a:lnTo>
                  <a:lnTo>
                    <a:pt x="5008" y="47062"/>
                  </a:lnTo>
                  <a:lnTo>
                    <a:pt x="5129" y="47303"/>
                  </a:lnTo>
                  <a:lnTo>
                    <a:pt x="5250" y="47484"/>
                  </a:lnTo>
                  <a:lnTo>
                    <a:pt x="5431" y="47605"/>
                  </a:lnTo>
                  <a:lnTo>
                    <a:pt x="5672" y="47726"/>
                  </a:lnTo>
                  <a:lnTo>
                    <a:pt x="5853" y="47786"/>
                  </a:lnTo>
                  <a:lnTo>
                    <a:pt x="6336" y="47786"/>
                  </a:lnTo>
                  <a:lnTo>
                    <a:pt x="6517" y="47726"/>
                  </a:lnTo>
                  <a:lnTo>
                    <a:pt x="6758" y="47605"/>
                  </a:lnTo>
                  <a:lnTo>
                    <a:pt x="6939" y="47484"/>
                  </a:lnTo>
                  <a:lnTo>
                    <a:pt x="7060" y="47303"/>
                  </a:lnTo>
                  <a:lnTo>
                    <a:pt x="7180" y="47062"/>
                  </a:lnTo>
                  <a:lnTo>
                    <a:pt x="7241" y="46881"/>
                  </a:lnTo>
                  <a:lnTo>
                    <a:pt x="7241" y="46640"/>
                  </a:lnTo>
                  <a:lnTo>
                    <a:pt x="7241" y="46398"/>
                  </a:lnTo>
                  <a:lnTo>
                    <a:pt x="7180" y="46217"/>
                  </a:lnTo>
                  <a:lnTo>
                    <a:pt x="7060" y="45976"/>
                  </a:lnTo>
                  <a:lnTo>
                    <a:pt x="6939" y="45795"/>
                  </a:lnTo>
                  <a:lnTo>
                    <a:pt x="6758" y="45674"/>
                  </a:lnTo>
                  <a:lnTo>
                    <a:pt x="6517" y="45554"/>
                  </a:lnTo>
                  <a:lnTo>
                    <a:pt x="6336" y="45493"/>
                  </a:lnTo>
                  <a:close/>
                  <a:moveTo>
                    <a:pt x="11645" y="45493"/>
                  </a:moveTo>
                  <a:lnTo>
                    <a:pt x="11464" y="45554"/>
                  </a:lnTo>
                  <a:lnTo>
                    <a:pt x="11223" y="45674"/>
                  </a:lnTo>
                  <a:lnTo>
                    <a:pt x="11042" y="45795"/>
                  </a:lnTo>
                  <a:lnTo>
                    <a:pt x="10921" y="45976"/>
                  </a:lnTo>
                  <a:lnTo>
                    <a:pt x="10800" y="46217"/>
                  </a:lnTo>
                  <a:lnTo>
                    <a:pt x="10740" y="46398"/>
                  </a:lnTo>
                  <a:lnTo>
                    <a:pt x="10740" y="46640"/>
                  </a:lnTo>
                  <a:lnTo>
                    <a:pt x="10740" y="46881"/>
                  </a:lnTo>
                  <a:lnTo>
                    <a:pt x="10800" y="47062"/>
                  </a:lnTo>
                  <a:lnTo>
                    <a:pt x="10921" y="47303"/>
                  </a:lnTo>
                  <a:lnTo>
                    <a:pt x="11042" y="47484"/>
                  </a:lnTo>
                  <a:lnTo>
                    <a:pt x="11223" y="47605"/>
                  </a:lnTo>
                  <a:lnTo>
                    <a:pt x="11464" y="47726"/>
                  </a:lnTo>
                  <a:lnTo>
                    <a:pt x="11645" y="47786"/>
                  </a:lnTo>
                  <a:lnTo>
                    <a:pt x="12128" y="47786"/>
                  </a:lnTo>
                  <a:lnTo>
                    <a:pt x="12309" y="47726"/>
                  </a:lnTo>
                  <a:lnTo>
                    <a:pt x="12550" y="47605"/>
                  </a:lnTo>
                  <a:lnTo>
                    <a:pt x="12731" y="47484"/>
                  </a:lnTo>
                  <a:lnTo>
                    <a:pt x="12852" y="47303"/>
                  </a:lnTo>
                  <a:lnTo>
                    <a:pt x="12973" y="47062"/>
                  </a:lnTo>
                  <a:lnTo>
                    <a:pt x="13033" y="46881"/>
                  </a:lnTo>
                  <a:lnTo>
                    <a:pt x="13033" y="46640"/>
                  </a:lnTo>
                  <a:lnTo>
                    <a:pt x="13033" y="46398"/>
                  </a:lnTo>
                  <a:lnTo>
                    <a:pt x="12973" y="46217"/>
                  </a:lnTo>
                  <a:lnTo>
                    <a:pt x="12852" y="45976"/>
                  </a:lnTo>
                  <a:lnTo>
                    <a:pt x="12731" y="45795"/>
                  </a:lnTo>
                  <a:lnTo>
                    <a:pt x="12550" y="45674"/>
                  </a:lnTo>
                  <a:lnTo>
                    <a:pt x="12309" y="45554"/>
                  </a:lnTo>
                  <a:lnTo>
                    <a:pt x="12128" y="45493"/>
                  </a:lnTo>
                  <a:close/>
                  <a:moveTo>
                    <a:pt x="17437" y="45493"/>
                  </a:moveTo>
                  <a:lnTo>
                    <a:pt x="17256" y="45554"/>
                  </a:lnTo>
                  <a:lnTo>
                    <a:pt x="17015" y="45674"/>
                  </a:lnTo>
                  <a:lnTo>
                    <a:pt x="16834" y="45795"/>
                  </a:lnTo>
                  <a:lnTo>
                    <a:pt x="16713" y="45976"/>
                  </a:lnTo>
                  <a:lnTo>
                    <a:pt x="16593" y="46217"/>
                  </a:lnTo>
                  <a:lnTo>
                    <a:pt x="16532" y="46398"/>
                  </a:lnTo>
                  <a:lnTo>
                    <a:pt x="16532" y="46640"/>
                  </a:lnTo>
                  <a:lnTo>
                    <a:pt x="16532" y="46881"/>
                  </a:lnTo>
                  <a:lnTo>
                    <a:pt x="16593" y="47062"/>
                  </a:lnTo>
                  <a:lnTo>
                    <a:pt x="16713" y="47303"/>
                  </a:lnTo>
                  <a:lnTo>
                    <a:pt x="16834" y="47484"/>
                  </a:lnTo>
                  <a:lnTo>
                    <a:pt x="17015" y="47605"/>
                  </a:lnTo>
                  <a:lnTo>
                    <a:pt x="17256" y="47726"/>
                  </a:lnTo>
                  <a:lnTo>
                    <a:pt x="17437" y="47786"/>
                  </a:lnTo>
                  <a:lnTo>
                    <a:pt x="17920" y="47786"/>
                  </a:lnTo>
                  <a:lnTo>
                    <a:pt x="18101" y="47726"/>
                  </a:lnTo>
                  <a:lnTo>
                    <a:pt x="18342" y="47605"/>
                  </a:lnTo>
                  <a:lnTo>
                    <a:pt x="18523" y="47484"/>
                  </a:lnTo>
                  <a:lnTo>
                    <a:pt x="18644" y="47303"/>
                  </a:lnTo>
                  <a:lnTo>
                    <a:pt x="18765" y="47062"/>
                  </a:lnTo>
                  <a:lnTo>
                    <a:pt x="18825" y="46881"/>
                  </a:lnTo>
                  <a:lnTo>
                    <a:pt x="18825" y="46640"/>
                  </a:lnTo>
                  <a:lnTo>
                    <a:pt x="18825" y="46398"/>
                  </a:lnTo>
                  <a:lnTo>
                    <a:pt x="18765" y="46217"/>
                  </a:lnTo>
                  <a:lnTo>
                    <a:pt x="18644" y="45976"/>
                  </a:lnTo>
                  <a:lnTo>
                    <a:pt x="18523" y="45795"/>
                  </a:lnTo>
                  <a:lnTo>
                    <a:pt x="18342" y="45674"/>
                  </a:lnTo>
                  <a:lnTo>
                    <a:pt x="18101" y="45554"/>
                  </a:lnTo>
                  <a:lnTo>
                    <a:pt x="17920" y="45493"/>
                  </a:lnTo>
                  <a:close/>
                  <a:moveTo>
                    <a:pt x="23230" y="45493"/>
                  </a:moveTo>
                  <a:lnTo>
                    <a:pt x="23049" y="45554"/>
                  </a:lnTo>
                  <a:lnTo>
                    <a:pt x="22807" y="45674"/>
                  </a:lnTo>
                  <a:lnTo>
                    <a:pt x="22626" y="45795"/>
                  </a:lnTo>
                  <a:lnTo>
                    <a:pt x="22506" y="45976"/>
                  </a:lnTo>
                  <a:lnTo>
                    <a:pt x="22385" y="46217"/>
                  </a:lnTo>
                  <a:lnTo>
                    <a:pt x="22325" y="46398"/>
                  </a:lnTo>
                  <a:lnTo>
                    <a:pt x="22325" y="46640"/>
                  </a:lnTo>
                  <a:lnTo>
                    <a:pt x="22325" y="46881"/>
                  </a:lnTo>
                  <a:lnTo>
                    <a:pt x="22385" y="47062"/>
                  </a:lnTo>
                  <a:lnTo>
                    <a:pt x="22506" y="47303"/>
                  </a:lnTo>
                  <a:lnTo>
                    <a:pt x="22626" y="47484"/>
                  </a:lnTo>
                  <a:lnTo>
                    <a:pt x="22807" y="47605"/>
                  </a:lnTo>
                  <a:lnTo>
                    <a:pt x="23049" y="47726"/>
                  </a:lnTo>
                  <a:lnTo>
                    <a:pt x="23230" y="47786"/>
                  </a:lnTo>
                  <a:lnTo>
                    <a:pt x="23712" y="47786"/>
                  </a:lnTo>
                  <a:lnTo>
                    <a:pt x="23893" y="47726"/>
                  </a:lnTo>
                  <a:lnTo>
                    <a:pt x="24135" y="47605"/>
                  </a:lnTo>
                  <a:lnTo>
                    <a:pt x="24316" y="47484"/>
                  </a:lnTo>
                  <a:lnTo>
                    <a:pt x="24436" y="47303"/>
                  </a:lnTo>
                  <a:lnTo>
                    <a:pt x="24557" y="47062"/>
                  </a:lnTo>
                  <a:lnTo>
                    <a:pt x="24617" y="46881"/>
                  </a:lnTo>
                  <a:lnTo>
                    <a:pt x="24617" y="46640"/>
                  </a:lnTo>
                  <a:lnTo>
                    <a:pt x="24617" y="46398"/>
                  </a:lnTo>
                  <a:lnTo>
                    <a:pt x="24557" y="46217"/>
                  </a:lnTo>
                  <a:lnTo>
                    <a:pt x="24436" y="45976"/>
                  </a:lnTo>
                  <a:lnTo>
                    <a:pt x="24316" y="45795"/>
                  </a:lnTo>
                  <a:lnTo>
                    <a:pt x="24135" y="45674"/>
                  </a:lnTo>
                  <a:lnTo>
                    <a:pt x="23893" y="45554"/>
                  </a:lnTo>
                  <a:lnTo>
                    <a:pt x="23712" y="45493"/>
                  </a:lnTo>
                  <a:close/>
                  <a:moveTo>
                    <a:pt x="29022" y="45493"/>
                  </a:moveTo>
                  <a:lnTo>
                    <a:pt x="28841" y="45554"/>
                  </a:lnTo>
                  <a:lnTo>
                    <a:pt x="28599" y="45674"/>
                  </a:lnTo>
                  <a:lnTo>
                    <a:pt x="28418" y="45795"/>
                  </a:lnTo>
                  <a:lnTo>
                    <a:pt x="28298" y="45976"/>
                  </a:lnTo>
                  <a:lnTo>
                    <a:pt x="28177" y="46217"/>
                  </a:lnTo>
                  <a:lnTo>
                    <a:pt x="28117" y="46398"/>
                  </a:lnTo>
                  <a:lnTo>
                    <a:pt x="28117" y="46640"/>
                  </a:lnTo>
                  <a:lnTo>
                    <a:pt x="28117" y="46881"/>
                  </a:lnTo>
                  <a:lnTo>
                    <a:pt x="28177" y="47062"/>
                  </a:lnTo>
                  <a:lnTo>
                    <a:pt x="28298" y="47303"/>
                  </a:lnTo>
                  <a:lnTo>
                    <a:pt x="28418" y="47484"/>
                  </a:lnTo>
                  <a:lnTo>
                    <a:pt x="28599" y="47605"/>
                  </a:lnTo>
                  <a:lnTo>
                    <a:pt x="28841" y="47726"/>
                  </a:lnTo>
                  <a:lnTo>
                    <a:pt x="29022" y="47786"/>
                  </a:lnTo>
                  <a:lnTo>
                    <a:pt x="29505" y="47786"/>
                  </a:lnTo>
                  <a:lnTo>
                    <a:pt x="29686" y="47726"/>
                  </a:lnTo>
                  <a:lnTo>
                    <a:pt x="29927" y="47605"/>
                  </a:lnTo>
                  <a:lnTo>
                    <a:pt x="30108" y="47484"/>
                  </a:lnTo>
                  <a:lnTo>
                    <a:pt x="30229" y="47303"/>
                  </a:lnTo>
                  <a:lnTo>
                    <a:pt x="30349" y="47062"/>
                  </a:lnTo>
                  <a:lnTo>
                    <a:pt x="30410" y="46881"/>
                  </a:lnTo>
                  <a:lnTo>
                    <a:pt x="30410" y="46640"/>
                  </a:lnTo>
                  <a:lnTo>
                    <a:pt x="30410" y="46398"/>
                  </a:lnTo>
                  <a:lnTo>
                    <a:pt x="30349" y="46217"/>
                  </a:lnTo>
                  <a:lnTo>
                    <a:pt x="30229" y="45976"/>
                  </a:lnTo>
                  <a:lnTo>
                    <a:pt x="30108" y="45795"/>
                  </a:lnTo>
                  <a:lnTo>
                    <a:pt x="29927" y="45674"/>
                  </a:lnTo>
                  <a:lnTo>
                    <a:pt x="29686" y="45554"/>
                  </a:lnTo>
                  <a:lnTo>
                    <a:pt x="29505" y="45493"/>
                  </a:lnTo>
                  <a:close/>
                  <a:moveTo>
                    <a:pt x="34814" y="45493"/>
                  </a:moveTo>
                  <a:lnTo>
                    <a:pt x="34633" y="45554"/>
                  </a:lnTo>
                  <a:lnTo>
                    <a:pt x="34392" y="45674"/>
                  </a:lnTo>
                  <a:lnTo>
                    <a:pt x="34211" y="45795"/>
                  </a:lnTo>
                  <a:lnTo>
                    <a:pt x="34090" y="45976"/>
                  </a:lnTo>
                  <a:lnTo>
                    <a:pt x="33969" y="46217"/>
                  </a:lnTo>
                  <a:lnTo>
                    <a:pt x="33909" y="46398"/>
                  </a:lnTo>
                  <a:lnTo>
                    <a:pt x="33909" y="46640"/>
                  </a:lnTo>
                  <a:lnTo>
                    <a:pt x="33909" y="46881"/>
                  </a:lnTo>
                  <a:lnTo>
                    <a:pt x="33969" y="47062"/>
                  </a:lnTo>
                  <a:lnTo>
                    <a:pt x="34090" y="47303"/>
                  </a:lnTo>
                  <a:lnTo>
                    <a:pt x="34211" y="47484"/>
                  </a:lnTo>
                  <a:lnTo>
                    <a:pt x="34392" y="47605"/>
                  </a:lnTo>
                  <a:lnTo>
                    <a:pt x="34633" y="47726"/>
                  </a:lnTo>
                  <a:lnTo>
                    <a:pt x="34814" y="47786"/>
                  </a:lnTo>
                  <a:lnTo>
                    <a:pt x="35297" y="47786"/>
                  </a:lnTo>
                  <a:lnTo>
                    <a:pt x="35478" y="47726"/>
                  </a:lnTo>
                  <a:lnTo>
                    <a:pt x="35719" y="47605"/>
                  </a:lnTo>
                  <a:lnTo>
                    <a:pt x="35900" y="47484"/>
                  </a:lnTo>
                  <a:lnTo>
                    <a:pt x="36021" y="47303"/>
                  </a:lnTo>
                  <a:lnTo>
                    <a:pt x="36141" y="47062"/>
                  </a:lnTo>
                  <a:lnTo>
                    <a:pt x="36202" y="46881"/>
                  </a:lnTo>
                  <a:lnTo>
                    <a:pt x="36202" y="46640"/>
                  </a:lnTo>
                  <a:lnTo>
                    <a:pt x="36202" y="46398"/>
                  </a:lnTo>
                  <a:lnTo>
                    <a:pt x="36141" y="46217"/>
                  </a:lnTo>
                  <a:lnTo>
                    <a:pt x="36021" y="45976"/>
                  </a:lnTo>
                  <a:lnTo>
                    <a:pt x="35900" y="45795"/>
                  </a:lnTo>
                  <a:lnTo>
                    <a:pt x="35719" y="45674"/>
                  </a:lnTo>
                  <a:lnTo>
                    <a:pt x="35478" y="45554"/>
                  </a:lnTo>
                  <a:lnTo>
                    <a:pt x="35297" y="45493"/>
                  </a:lnTo>
                  <a:close/>
                  <a:moveTo>
                    <a:pt x="40606" y="45493"/>
                  </a:moveTo>
                  <a:lnTo>
                    <a:pt x="40425" y="45554"/>
                  </a:lnTo>
                  <a:lnTo>
                    <a:pt x="40184" y="45674"/>
                  </a:lnTo>
                  <a:lnTo>
                    <a:pt x="40003" y="45795"/>
                  </a:lnTo>
                  <a:lnTo>
                    <a:pt x="39882" y="45976"/>
                  </a:lnTo>
                  <a:lnTo>
                    <a:pt x="39762" y="46217"/>
                  </a:lnTo>
                  <a:lnTo>
                    <a:pt x="39701" y="46398"/>
                  </a:lnTo>
                  <a:lnTo>
                    <a:pt x="39701" y="46640"/>
                  </a:lnTo>
                  <a:lnTo>
                    <a:pt x="39701" y="46881"/>
                  </a:lnTo>
                  <a:lnTo>
                    <a:pt x="39762" y="47062"/>
                  </a:lnTo>
                  <a:lnTo>
                    <a:pt x="39882" y="47303"/>
                  </a:lnTo>
                  <a:lnTo>
                    <a:pt x="40003" y="47484"/>
                  </a:lnTo>
                  <a:lnTo>
                    <a:pt x="40184" y="47605"/>
                  </a:lnTo>
                  <a:lnTo>
                    <a:pt x="40425" y="47726"/>
                  </a:lnTo>
                  <a:lnTo>
                    <a:pt x="40606" y="47786"/>
                  </a:lnTo>
                  <a:lnTo>
                    <a:pt x="41089" y="47786"/>
                  </a:lnTo>
                  <a:lnTo>
                    <a:pt x="41270" y="47726"/>
                  </a:lnTo>
                  <a:lnTo>
                    <a:pt x="41511" y="47605"/>
                  </a:lnTo>
                  <a:lnTo>
                    <a:pt x="41692" y="47484"/>
                  </a:lnTo>
                  <a:lnTo>
                    <a:pt x="41813" y="47303"/>
                  </a:lnTo>
                  <a:lnTo>
                    <a:pt x="41934" y="47062"/>
                  </a:lnTo>
                  <a:lnTo>
                    <a:pt x="41994" y="46881"/>
                  </a:lnTo>
                  <a:lnTo>
                    <a:pt x="41994" y="46640"/>
                  </a:lnTo>
                  <a:lnTo>
                    <a:pt x="41994" y="46398"/>
                  </a:lnTo>
                  <a:lnTo>
                    <a:pt x="41934" y="46217"/>
                  </a:lnTo>
                  <a:lnTo>
                    <a:pt x="41813" y="45976"/>
                  </a:lnTo>
                  <a:lnTo>
                    <a:pt x="41692" y="45795"/>
                  </a:lnTo>
                  <a:lnTo>
                    <a:pt x="41511" y="45674"/>
                  </a:lnTo>
                  <a:lnTo>
                    <a:pt x="41270" y="45554"/>
                  </a:lnTo>
                  <a:lnTo>
                    <a:pt x="41089" y="45493"/>
                  </a:lnTo>
                  <a:close/>
                  <a:moveTo>
                    <a:pt x="46399" y="45493"/>
                  </a:moveTo>
                  <a:lnTo>
                    <a:pt x="46218" y="45554"/>
                  </a:lnTo>
                  <a:lnTo>
                    <a:pt x="45976" y="45674"/>
                  </a:lnTo>
                  <a:lnTo>
                    <a:pt x="45795" y="45795"/>
                  </a:lnTo>
                  <a:lnTo>
                    <a:pt x="45674" y="45976"/>
                  </a:lnTo>
                  <a:lnTo>
                    <a:pt x="45554" y="46217"/>
                  </a:lnTo>
                  <a:lnTo>
                    <a:pt x="45493" y="46398"/>
                  </a:lnTo>
                  <a:lnTo>
                    <a:pt x="45493" y="46640"/>
                  </a:lnTo>
                  <a:lnTo>
                    <a:pt x="45493" y="46881"/>
                  </a:lnTo>
                  <a:lnTo>
                    <a:pt x="45554" y="47062"/>
                  </a:lnTo>
                  <a:lnTo>
                    <a:pt x="45674" y="47303"/>
                  </a:lnTo>
                  <a:lnTo>
                    <a:pt x="45795" y="47484"/>
                  </a:lnTo>
                  <a:lnTo>
                    <a:pt x="45976" y="47605"/>
                  </a:lnTo>
                  <a:lnTo>
                    <a:pt x="46218" y="47726"/>
                  </a:lnTo>
                  <a:lnTo>
                    <a:pt x="46399" y="47786"/>
                  </a:lnTo>
                  <a:lnTo>
                    <a:pt x="46881" y="47786"/>
                  </a:lnTo>
                  <a:lnTo>
                    <a:pt x="47062" y="47726"/>
                  </a:lnTo>
                  <a:lnTo>
                    <a:pt x="47304" y="47605"/>
                  </a:lnTo>
                  <a:lnTo>
                    <a:pt x="47485" y="47484"/>
                  </a:lnTo>
                  <a:lnTo>
                    <a:pt x="47605" y="47303"/>
                  </a:lnTo>
                  <a:lnTo>
                    <a:pt x="47726" y="47062"/>
                  </a:lnTo>
                  <a:lnTo>
                    <a:pt x="47786" y="46881"/>
                  </a:lnTo>
                  <a:lnTo>
                    <a:pt x="47786" y="46640"/>
                  </a:lnTo>
                  <a:lnTo>
                    <a:pt x="47786" y="46398"/>
                  </a:lnTo>
                  <a:lnTo>
                    <a:pt x="47726" y="46217"/>
                  </a:lnTo>
                  <a:lnTo>
                    <a:pt x="47605" y="45976"/>
                  </a:lnTo>
                  <a:lnTo>
                    <a:pt x="47485" y="45795"/>
                  </a:lnTo>
                  <a:lnTo>
                    <a:pt x="47304" y="45674"/>
                  </a:lnTo>
                  <a:lnTo>
                    <a:pt x="47062" y="45554"/>
                  </a:lnTo>
                  <a:lnTo>
                    <a:pt x="46881" y="45493"/>
                  </a:lnTo>
                  <a:close/>
                  <a:moveTo>
                    <a:pt x="52191" y="45493"/>
                  </a:moveTo>
                  <a:lnTo>
                    <a:pt x="52010" y="45554"/>
                  </a:lnTo>
                  <a:lnTo>
                    <a:pt x="51768" y="45674"/>
                  </a:lnTo>
                  <a:lnTo>
                    <a:pt x="51587" y="45795"/>
                  </a:lnTo>
                  <a:lnTo>
                    <a:pt x="51467" y="45976"/>
                  </a:lnTo>
                  <a:lnTo>
                    <a:pt x="51346" y="46217"/>
                  </a:lnTo>
                  <a:lnTo>
                    <a:pt x="51286" y="46398"/>
                  </a:lnTo>
                  <a:lnTo>
                    <a:pt x="51286" y="46640"/>
                  </a:lnTo>
                  <a:lnTo>
                    <a:pt x="51286" y="46881"/>
                  </a:lnTo>
                  <a:lnTo>
                    <a:pt x="51346" y="47062"/>
                  </a:lnTo>
                  <a:lnTo>
                    <a:pt x="51467" y="47303"/>
                  </a:lnTo>
                  <a:lnTo>
                    <a:pt x="51587" y="47484"/>
                  </a:lnTo>
                  <a:lnTo>
                    <a:pt x="51768" y="47605"/>
                  </a:lnTo>
                  <a:lnTo>
                    <a:pt x="52010" y="47726"/>
                  </a:lnTo>
                  <a:lnTo>
                    <a:pt x="52191" y="47786"/>
                  </a:lnTo>
                  <a:lnTo>
                    <a:pt x="52673" y="47786"/>
                  </a:lnTo>
                  <a:lnTo>
                    <a:pt x="52854" y="47726"/>
                  </a:lnTo>
                  <a:lnTo>
                    <a:pt x="53096" y="47605"/>
                  </a:lnTo>
                  <a:lnTo>
                    <a:pt x="53277" y="47484"/>
                  </a:lnTo>
                  <a:lnTo>
                    <a:pt x="53397" y="47303"/>
                  </a:lnTo>
                  <a:lnTo>
                    <a:pt x="53518" y="47062"/>
                  </a:lnTo>
                  <a:lnTo>
                    <a:pt x="53578" y="46881"/>
                  </a:lnTo>
                  <a:lnTo>
                    <a:pt x="53578" y="46640"/>
                  </a:lnTo>
                  <a:lnTo>
                    <a:pt x="53578" y="46398"/>
                  </a:lnTo>
                  <a:lnTo>
                    <a:pt x="53518" y="46217"/>
                  </a:lnTo>
                  <a:lnTo>
                    <a:pt x="53397" y="45976"/>
                  </a:lnTo>
                  <a:lnTo>
                    <a:pt x="53277" y="45795"/>
                  </a:lnTo>
                  <a:lnTo>
                    <a:pt x="53096" y="45674"/>
                  </a:lnTo>
                  <a:lnTo>
                    <a:pt x="52854" y="45554"/>
                  </a:lnTo>
                  <a:lnTo>
                    <a:pt x="52673" y="45493"/>
                  </a:lnTo>
                  <a:close/>
                  <a:moveTo>
                    <a:pt x="57983" y="45493"/>
                  </a:moveTo>
                  <a:lnTo>
                    <a:pt x="57802" y="45554"/>
                  </a:lnTo>
                  <a:lnTo>
                    <a:pt x="57561" y="45674"/>
                  </a:lnTo>
                  <a:lnTo>
                    <a:pt x="57380" y="45795"/>
                  </a:lnTo>
                  <a:lnTo>
                    <a:pt x="57259" y="45976"/>
                  </a:lnTo>
                  <a:lnTo>
                    <a:pt x="57138" y="46217"/>
                  </a:lnTo>
                  <a:lnTo>
                    <a:pt x="57078" y="46398"/>
                  </a:lnTo>
                  <a:lnTo>
                    <a:pt x="57078" y="46640"/>
                  </a:lnTo>
                  <a:lnTo>
                    <a:pt x="57078" y="46881"/>
                  </a:lnTo>
                  <a:lnTo>
                    <a:pt x="57138" y="47062"/>
                  </a:lnTo>
                  <a:lnTo>
                    <a:pt x="57259" y="47303"/>
                  </a:lnTo>
                  <a:lnTo>
                    <a:pt x="57380" y="47484"/>
                  </a:lnTo>
                  <a:lnTo>
                    <a:pt x="57561" y="47605"/>
                  </a:lnTo>
                  <a:lnTo>
                    <a:pt x="57802" y="47726"/>
                  </a:lnTo>
                  <a:lnTo>
                    <a:pt x="57983" y="47786"/>
                  </a:lnTo>
                  <a:lnTo>
                    <a:pt x="58466" y="47786"/>
                  </a:lnTo>
                  <a:lnTo>
                    <a:pt x="58647" y="47726"/>
                  </a:lnTo>
                  <a:lnTo>
                    <a:pt x="58888" y="47605"/>
                  </a:lnTo>
                  <a:lnTo>
                    <a:pt x="59069" y="47484"/>
                  </a:lnTo>
                  <a:lnTo>
                    <a:pt x="59190" y="47303"/>
                  </a:lnTo>
                  <a:lnTo>
                    <a:pt x="59310" y="47062"/>
                  </a:lnTo>
                  <a:lnTo>
                    <a:pt x="59371" y="46881"/>
                  </a:lnTo>
                  <a:lnTo>
                    <a:pt x="59371" y="46640"/>
                  </a:lnTo>
                  <a:lnTo>
                    <a:pt x="59371" y="46398"/>
                  </a:lnTo>
                  <a:lnTo>
                    <a:pt x="59310" y="46217"/>
                  </a:lnTo>
                  <a:lnTo>
                    <a:pt x="59190" y="45976"/>
                  </a:lnTo>
                  <a:lnTo>
                    <a:pt x="59069" y="45795"/>
                  </a:lnTo>
                  <a:lnTo>
                    <a:pt x="58888" y="45674"/>
                  </a:lnTo>
                  <a:lnTo>
                    <a:pt x="58647" y="45554"/>
                  </a:lnTo>
                  <a:lnTo>
                    <a:pt x="58466" y="45493"/>
                  </a:lnTo>
                  <a:close/>
                  <a:moveTo>
                    <a:pt x="63775" y="45493"/>
                  </a:moveTo>
                  <a:lnTo>
                    <a:pt x="63594" y="45554"/>
                  </a:lnTo>
                  <a:lnTo>
                    <a:pt x="63353" y="45674"/>
                  </a:lnTo>
                  <a:lnTo>
                    <a:pt x="63172" y="45795"/>
                  </a:lnTo>
                  <a:lnTo>
                    <a:pt x="63051" y="45976"/>
                  </a:lnTo>
                  <a:lnTo>
                    <a:pt x="62931" y="46217"/>
                  </a:lnTo>
                  <a:lnTo>
                    <a:pt x="62870" y="46398"/>
                  </a:lnTo>
                  <a:lnTo>
                    <a:pt x="62870" y="46640"/>
                  </a:lnTo>
                  <a:lnTo>
                    <a:pt x="62870" y="46881"/>
                  </a:lnTo>
                  <a:lnTo>
                    <a:pt x="62931" y="47062"/>
                  </a:lnTo>
                  <a:lnTo>
                    <a:pt x="63051" y="47303"/>
                  </a:lnTo>
                  <a:lnTo>
                    <a:pt x="63172" y="47484"/>
                  </a:lnTo>
                  <a:lnTo>
                    <a:pt x="63353" y="47605"/>
                  </a:lnTo>
                  <a:lnTo>
                    <a:pt x="63594" y="47726"/>
                  </a:lnTo>
                  <a:lnTo>
                    <a:pt x="63775" y="47786"/>
                  </a:lnTo>
                  <a:lnTo>
                    <a:pt x="64258" y="47786"/>
                  </a:lnTo>
                  <a:lnTo>
                    <a:pt x="64439" y="47726"/>
                  </a:lnTo>
                  <a:lnTo>
                    <a:pt x="64680" y="47605"/>
                  </a:lnTo>
                  <a:lnTo>
                    <a:pt x="64861" y="47484"/>
                  </a:lnTo>
                  <a:lnTo>
                    <a:pt x="64982" y="47303"/>
                  </a:lnTo>
                  <a:lnTo>
                    <a:pt x="65103" y="47062"/>
                  </a:lnTo>
                  <a:lnTo>
                    <a:pt x="65163" y="46881"/>
                  </a:lnTo>
                  <a:lnTo>
                    <a:pt x="65163" y="46640"/>
                  </a:lnTo>
                  <a:lnTo>
                    <a:pt x="65163" y="46398"/>
                  </a:lnTo>
                  <a:lnTo>
                    <a:pt x="65103" y="46217"/>
                  </a:lnTo>
                  <a:lnTo>
                    <a:pt x="64982" y="45976"/>
                  </a:lnTo>
                  <a:lnTo>
                    <a:pt x="64861" y="45795"/>
                  </a:lnTo>
                  <a:lnTo>
                    <a:pt x="64680" y="45674"/>
                  </a:lnTo>
                  <a:lnTo>
                    <a:pt x="64439" y="45554"/>
                  </a:lnTo>
                  <a:lnTo>
                    <a:pt x="64258" y="45493"/>
                  </a:lnTo>
                  <a:close/>
                  <a:moveTo>
                    <a:pt x="69567" y="45493"/>
                  </a:moveTo>
                  <a:lnTo>
                    <a:pt x="69386" y="45554"/>
                  </a:lnTo>
                  <a:lnTo>
                    <a:pt x="69145" y="45674"/>
                  </a:lnTo>
                  <a:lnTo>
                    <a:pt x="68964" y="45795"/>
                  </a:lnTo>
                  <a:lnTo>
                    <a:pt x="68843" y="45976"/>
                  </a:lnTo>
                  <a:lnTo>
                    <a:pt x="68723" y="46217"/>
                  </a:lnTo>
                  <a:lnTo>
                    <a:pt x="68662" y="46398"/>
                  </a:lnTo>
                  <a:lnTo>
                    <a:pt x="68662" y="46640"/>
                  </a:lnTo>
                  <a:lnTo>
                    <a:pt x="68662" y="46881"/>
                  </a:lnTo>
                  <a:lnTo>
                    <a:pt x="68723" y="47062"/>
                  </a:lnTo>
                  <a:lnTo>
                    <a:pt x="68843" y="47303"/>
                  </a:lnTo>
                  <a:lnTo>
                    <a:pt x="68964" y="47484"/>
                  </a:lnTo>
                  <a:lnTo>
                    <a:pt x="69145" y="47605"/>
                  </a:lnTo>
                  <a:lnTo>
                    <a:pt x="69386" y="47726"/>
                  </a:lnTo>
                  <a:lnTo>
                    <a:pt x="69567" y="47786"/>
                  </a:lnTo>
                  <a:lnTo>
                    <a:pt x="70050" y="47786"/>
                  </a:lnTo>
                  <a:lnTo>
                    <a:pt x="70231" y="47726"/>
                  </a:lnTo>
                  <a:lnTo>
                    <a:pt x="70472" y="47605"/>
                  </a:lnTo>
                  <a:lnTo>
                    <a:pt x="70653" y="47484"/>
                  </a:lnTo>
                  <a:lnTo>
                    <a:pt x="70774" y="47303"/>
                  </a:lnTo>
                  <a:lnTo>
                    <a:pt x="70895" y="47062"/>
                  </a:lnTo>
                  <a:lnTo>
                    <a:pt x="70955" y="46881"/>
                  </a:lnTo>
                  <a:lnTo>
                    <a:pt x="70955" y="46640"/>
                  </a:lnTo>
                  <a:lnTo>
                    <a:pt x="70955" y="46398"/>
                  </a:lnTo>
                  <a:lnTo>
                    <a:pt x="70895" y="46217"/>
                  </a:lnTo>
                  <a:lnTo>
                    <a:pt x="70774" y="45976"/>
                  </a:lnTo>
                  <a:lnTo>
                    <a:pt x="70653" y="45795"/>
                  </a:lnTo>
                  <a:lnTo>
                    <a:pt x="70472" y="45674"/>
                  </a:lnTo>
                  <a:lnTo>
                    <a:pt x="70231" y="45554"/>
                  </a:lnTo>
                  <a:lnTo>
                    <a:pt x="70050" y="45493"/>
                  </a:lnTo>
                  <a:close/>
                  <a:moveTo>
                    <a:pt x="2896" y="48389"/>
                  </a:moveTo>
                  <a:lnTo>
                    <a:pt x="2655" y="48510"/>
                  </a:lnTo>
                  <a:lnTo>
                    <a:pt x="2414" y="48691"/>
                  </a:lnTo>
                  <a:lnTo>
                    <a:pt x="2233" y="48872"/>
                  </a:lnTo>
                  <a:lnTo>
                    <a:pt x="2112" y="49174"/>
                  </a:lnTo>
                  <a:lnTo>
                    <a:pt x="2052" y="49536"/>
                  </a:lnTo>
                  <a:lnTo>
                    <a:pt x="2052" y="49777"/>
                  </a:lnTo>
                  <a:lnTo>
                    <a:pt x="2112" y="49958"/>
                  </a:lnTo>
                  <a:lnTo>
                    <a:pt x="2233" y="50200"/>
                  </a:lnTo>
                  <a:lnTo>
                    <a:pt x="2353" y="50381"/>
                  </a:lnTo>
                  <a:lnTo>
                    <a:pt x="2534" y="50501"/>
                  </a:lnTo>
                  <a:lnTo>
                    <a:pt x="2776" y="50622"/>
                  </a:lnTo>
                  <a:lnTo>
                    <a:pt x="2957" y="50682"/>
                  </a:lnTo>
                  <a:lnTo>
                    <a:pt x="3439" y="50682"/>
                  </a:lnTo>
                  <a:lnTo>
                    <a:pt x="3620" y="50622"/>
                  </a:lnTo>
                  <a:lnTo>
                    <a:pt x="3862" y="50501"/>
                  </a:lnTo>
                  <a:lnTo>
                    <a:pt x="4043" y="50381"/>
                  </a:lnTo>
                  <a:lnTo>
                    <a:pt x="4164" y="50200"/>
                  </a:lnTo>
                  <a:lnTo>
                    <a:pt x="4284" y="49958"/>
                  </a:lnTo>
                  <a:lnTo>
                    <a:pt x="4345" y="49777"/>
                  </a:lnTo>
                  <a:lnTo>
                    <a:pt x="4345" y="49536"/>
                  </a:lnTo>
                  <a:lnTo>
                    <a:pt x="4284" y="49174"/>
                  </a:lnTo>
                  <a:lnTo>
                    <a:pt x="4164" y="48872"/>
                  </a:lnTo>
                  <a:lnTo>
                    <a:pt x="3982" y="48691"/>
                  </a:lnTo>
                  <a:lnTo>
                    <a:pt x="3741" y="48510"/>
                  </a:lnTo>
                  <a:lnTo>
                    <a:pt x="3500" y="48389"/>
                  </a:lnTo>
                  <a:close/>
                  <a:moveTo>
                    <a:pt x="8689" y="48389"/>
                  </a:moveTo>
                  <a:lnTo>
                    <a:pt x="8447" y="48510"/>
                  </a:lnTo>
                  <a:lnTo>
                    <a:pt x="8206" y="48691"/>
                  </a:lnTo>
                  <a:lnTo>
                    <a:pt x="8025" y="48872"/>
                  </a:lnTo>
                  <a:lnTo>
                    <a:pt x="7904" y="49174"/>
                  </a:lnTo>
                  <a:lnTo>
                    <a:pt x="7844" y="49536"/>
                  </a:lnTo>
                  <a:lnTo>
                    <a:pt x="7844" y="49777"/>
                  </a:lnTo>
                  <a:lnTo>
                    <a:pt x="7904" y="49958"/>
                  </a:lnTo>
                  <a:lnTo>
                    <a:pt x="8025" y="50200"/>
                  </a:lnTo>
                  <a:lnTo>
                    <a:pt x="8146" y="50381"/>
                  </a:lnTo>
                  <a:lnTo>
                    <a:pt x="8327" y="50501"/>
                  </a:lnTo>
                  <a:lnTo>
                    <a:pt x="8568" y="50622"/>
                  </a:lnTo>
                  <a:lnTo>
                    <a:pt x="8749" y="50682"/>
                  </a:lnTo>
                  <a:lnTo>
                    <a:pt x="9232" y="50682"/>
                  </a:lnTo>
                  <a:lnTo>
                    <a:pt x="9413" y="50622"/>
                  </a:lnTo>
                  <a:lnTo>
                    <a:pt x="9654" y="50501"/>
                  </a:lnTo>
                  <a:lnTo>
                    <a:pt x="9835" y="50381"/>
                  </a:lnTo>
                  <a:lnTo>
                    <a:pt x="9956" y="50200"/>
                  </a:lnTo>
                  <a:lnTo>
                    <a:pt x="10076" y="49958"/>
                  </a:lnTo>
                  <a:lnTo>
                    <a:pt x="10137" y="49777"/>
                  </a:lnTo>
                  <a:lnTo>
                    <a:pt x="10137" y="49536"/>
                  </a:lnTo>
                  <a:lnTo>
                    <a:pt x="10076" y="49174"/>
                  </a:lnTo>
                  <a:lnTo>
                    <a:pt x="9956" y="48872"/>
                  </a:lnTo>
                  <a:lnTo>
                    <a:pt x="9775" y="48691"/>
                  </a:lnTo>
                  <a:lnTo>
                    <a:pt x="9533" y="48510"/>
                  </a:lnTo>
                  <a:lnTo>
                    <a:pt x="9292" y="48389"/>
                  </a:lnTo>
                  <a:close/>
                  <a:moveTo>
                    <a:pt x="14481" y="48389"/>
                  </a:moveTo>
                  <a:lnTo>
                    <a:pt x="14240" y="48510"/>
                  </a:lnTo>
                  <a:lnTo>
                    <a:pt x="13998" y="48691"/>
                  </a:lnTo>
                  <a:lnTo>
                    <a:pt x="13817" y="48872"/>
                  </a:lnTo>
                  <a:lnTo>
                    <a:pt x="13697" y="49174"/>
                  </a:lnTo>
                  <a:lnTo>
                    <a:pt x="13636" y="49536"/>
                  </a:lnTo>
                  <a:lnTo>
                    <a:pt x="13636" y="49777"/>
                  </a:lnTo>
                  <a:lnTo>
                    <a:pt x="13697" y="49958"/>
                  </a:lnTo>
                  <a:lnTo>
                    <a:pt x="13817" y="50200"/>
                  </a:lnTo>
                  <a:lnTo>
                    <a:pt x="13938" y="50381"/>
                  </a:lnTo>
                  <a:lnTo>
                    <a:pt x="14119" y="50501"/>
                  </a:lnTo>
                  <a:lnTo>
                    <a:pt x="14360" y="50622"/>
                  </a:lnTo>
                  <a:lnTo>
                    <a:pt x="14541" y="50682"/>
                  </a:lnTo>
                  <a:lnTo>
                    <a:pt x="15024" y="50682"/>
                  </a:lnTo>
                  <a:lnTo>
                    <a:pt x="15205" y="50622"/>
                  </a:lnTo>
                  <a:lnTo>
                    <a:pt x="15446" y="50501"/>
                  </a:lnTo>
                  <a:lnTo>
                    <a:pt x="15627" y="50381"/>
                  </a:lnTo>
                  <a:lnTo>
                    <a:pt x="15748" y="50200"/>
                  </a:lnTo>
                  <a:lnTo>
                    <a:pt x="15869" y="49958"/>
                  </a:lnTo>
                  <a:lnTo>
                    <a:pt x="15929" y="49777"/>
                  </a:lnTo>
                  <a:lnTo>
                    <a:pt x="15929" y="49536"/>
                  </a:lnTo>
                  <a:lnTo>
                    <a:pt x="15869" y="49174"/>
                  </a:lnTo>
                  <a:lnTo>
                    <a:pt x="15748" y="48872"/>
                  </a:lnTo>
                  <a:lnTo>
                    <a:pt x="15567" y="48691"/>
                  </a:lnTo>
                  <a:lnTo>
                    <a:pt x="15326" y="48510"/>
                  </a:lnTo>
                  <a:lnTo>
                    <a:pt x="15084" y="48389"/>
                  </a:lnTo>
                  <a:close/>
                  <a:moveTo>
                    <a:pt x="20273" y="48389"/>
                  </a:moveTo>
                  <a:lnTo>
                    <a:pt x="20032" y="48510"/>
                  </a:lnTo>
                  <a:lnTo>
                    <a:pt x="19790" y="48691"/>
                  </a:lnTo>
                  <a:lnTo>
                    <a:pt x="19609" y="48872"/>
                  </a:lnTo>
                  <a:lnTo>
                    <a:pt x="19489" y="49174"/>
                  </a:lnTo>
                  <a:lnTo>
                    <a:pt x="19428" y="49536"/>
                  </a:lnTo>
                  <a:lnTo>
                    <a:pt x="19428" y="49777"/>
                  </a:lnTo>
                  <a:lnTo>
                    <a:pt x="19489" y="49958"/>
                  </a:lnTo>
                  <a:lnTo>
                    <a:pt x="19609" y="50200"/>
                  </a:lnTo>
                  <a:lnTo>
                    <a:pt x="19730" y="50381"/>
                  </a:lnTo>
                  <a:lnTo>
                    <a:pt x="19911" y="50501"/>
                  </a:lnTo>
                  <a:lnTo>
                    <a:pt x="20152" y="50622"/>
                  </a:lnTo>
                  <a:lnTo>
                    <a:pt x="20333" y="50682"/>
                  </a:lnTo>
                  <a:lnTo>
                    <a:pt x="20816" y="50682"/>
                  </a:lnTo>
                  <a:lnTo>
                    <a:pt x="20997" y="50622"/>
                  </a:lnTo>
                  <a:lnTo>
                    <a:pt x="21239" y="50501"/>
                  </a:lnTo>
                  <a:lnTo>
                    <a:pt x="21420" y="50381"/>
                  </a:lnTo>
                  <a:lnTo>
                    <a:pt x="21540" y="50200"/>
                  </a:lnTo>
                  <a:lnTo>
                    <a:pt x="21661" y="49958"/>
                  </a:lnTo>
                  <a:lnTo>
                    <a:pt x="21721" y="49777"/>
                  </a:lnTo>
                  <a:lnTo>
                    <a:pt x="21721" y="49536"/>
                  </a:lnTo>
                  <a:lnTo>
                    <a:pt x="21661" y="49174"/>
                  </a:lnTo>
                  <a:lnTo>
                    <a:pt x="21540" y="48872"/>
                  </a:lnTo>
                  <a:lnTo>
                    <a:pt x="21359" y="48691"/>
                  </a:lnTo>
                  <a:lnTo>
                    <a:pt x="21118" y="48510"/>
                  </a:lnTo>
                  <a:lnTo>
                    <a:pt x="20876" y="48389"/>
                  </a:lnTo>
                  <a:close/>
                  <a:moveTo>
                    <a:pt x="26065" y="48389"/>
                  </a:moveTo>
                  <a:lnTo>
                    <a:pt x="25824" y="48510"/>
                  </a:lnTo>
                  <a:lnTo>
                    <a:pt x="25583" y="48691"/>
                  </a:lnTo>
                  <a:lnTo>
                    <a:pt x="25402" y="48872"/>
                  </a:lnTo>
                  <a:lnTo>
                    <a:pt x="25281" y="49174"/>
                  </a:lnTo>
                  <a:lnTo>
                    <a:pt x="25221" y="49536"/>
                  </a:lnTo>
                  <a:lnTo>
                    <a:pt x="25221" y="49777"/>
                  </a:lnTo>
                  <a:lnTo>
                    <a:pt x="25281" y="49958"/>
                  </a:lnTo>
                  <a:lnTo>
                    <a:pt x="25402" y="50200"/>
                  </a:lnTo>
                  <a:lnTo>
                    <a:pt x="25522" y="50381"/>
                  </a:lnTo>
                  <a:lnTo>
                    <a:pt x="25703" y="50501"/>
                  </a:lnTo>
                  <a:lnTo>
                    <a:pt x="25945" y="50622"/>
                  </a:lnTo>
                  <a:lnTo>
                    <a:pt x="26126" y="50682"/>
                  </a:lnTo>
                  <a:lnTo>
                    <a:pt x="26608" y="50682"/>
                  </a:lnTo>
                  <a:lnTo>
                    <a:pt x="26789" y="50622"/>
                  </a:lnTo>
                  <a:lnTo>
                    <a:pt x="27031" y="50501"/>
                  </a:lnTo>
                  <a:lnTo>
                    <a:pt x="27212" y="50381"/>
                  </a:lnTo>
                  <a:lnTo>
                    <a:pt x="27332" y="50200"/>
                  </a:lnTo>
                  <a:lnTo>
                    <a:pt x="27453" y="49958"/>
                  </a:lnTo>
                  <a:lnTo>
                    <a:pt x="27513" y="49777"/>
                  </a:lnTo>
                  <a:lnTo>
                    <a:pt x="27513" y="49536"/>
                  </a:lnTo>
                  <a:lnTo>
                    <a:pt x="27453" y="49174"/>
                  </a:lnTo>
                  <a:lnTo>
                    <a:pt x="27332" y="48872"/>
                  </a:lnTo>
                  <a:lnTo>
                    <a:pt x="27151" y="48691"/>
                  </a:lnTo>
                  <a:lnTo>
                    <a:pt x="26910" y="48510"/>
                  </a:lnTo>
                  <a:lnTo>
                    <a:pt x="26669" y="48389"/>
                  </a:lnTo>
                  <a:close/>
                  <a:moveTo>
                    <a:pt x="31858" y="48389"/>
                  </a:moveTo>
                  <a:lnTo>
                    <a:pt x="31616" y="48510"/>
                  </a:lnTo>
                  <a:lnTo>
                    <a:pt x="31375" y="48691"/>
                  </a:lnTo>
                  <a:lnTo>
                    <a:pt x="31194" y="48872"/>
                  </a:lnTo>
                  <a:lnTo>
                    <a:pt x="31073" y="49174"/>
                  </a:lnTo>
                  <a:lnTo>
                    <a:pt x="31013" y="49536"/>
                  </a:lnTo>
                  <a:lnTo>
                    <a:pt x="31013" y="49777"/>
                  </a:lnTo>
                  <a:lnTo>
                    <a:pt x="31073" y="49958"/>
                  </a:lnTo>
                  <a:lnTo>
                    <a:pt x="31194" y="50200"/>
                  </a:lnTo>
                  <a:lnTo>
                    <a:pt x="31315" y="50381"/>
                  </a:lnTo>
                  <a:lnTo>
                    <a:pt x="31496" y="50501"/>
                  </a:lnTo>
                  <a:lnTo>
                    <a:pt x="31737" y="50622"/>
                  </a:lnTo>
                  <a:lnTo>
                    <a:pt x="31918" y="50682"/>
                  </a:lnTo>
                  <a:lnTo>
                    <a:pt x="32401" y="50682"/>
                  </a:lnTo>
                  <a:lnTo>
                    <a:pt x="32582" y="50622"/>
                  </a:lnTo>
                  <a:lnTo>
                    <a:pt x="32823" y="50501"/>
                  </a:lnTo>
                  <a:lnTo>
                    <a:pt x="33004" y="50381"/>
                  </a:lnTo>
                  <a:lnTo>
                    <a:pt x="33125" y="50200"/>
                  </a:lnTo>
                  <a:lnTo>
                    <a:pt x="33245" y="49958"/>
                  </a:lnTo>
                  <a:lnTo>
                    <a:pt x="33306" y="49777"/>
                  </a:lnTo>
                  <a:lnTo>
                    <a:pt x="33306" y="49536"/>
                  </a:lnTo>
                  <a:lnTo>
                    <a:pt x="33245" y="49174"/>
                  </a:lnTo>
                  <a:lnTo>
                    <a:pt x="33125" y="48872"/>
                  </a:lnTo>
                  <a:lnTo>
                    <a:pt x="32944" y="48691"/>
                  </a:lnTo>
                  <a:lnTo>
                    <a:pt x="32702" y="48510"/>
                  </a:lnTo>
                  <a:lnTo>
                    <a:pt x="32461" y="48389"/>
                  </a:lnTo>
                  <a:close/>
                  <a:moveTo>
                    <a:pt x="37650" y="48389"/>
                  </a:moveTo>
                  <a:lnTo>
                    <a:pt x="37408" y="48510"/>
                  </a:lnTo>
                  <a:lnTo>
                    <a:pt x="37167" y="48691"/>
                  </a:lnTo>
                  <a:lnTo>
                    <a:pt x="36986" y="48872"/>
                  </a:lnTo>
                  <a:lnTo>
                    <a:pt x="36865" y="49174"/>
                  </a:lnTo>
                  <a:lnTo>
                    <a:pt x="36805" y="49536"/>
                  </a:lnTo>
                  <a:lnTo>
                    <a:pt x="36805" y="49777"/>
                  </a:lnTo>
                  <a:lnTo>
                    <a:pt x="36865" y="49958"/>
                  </a:lnTo>
                  <a:lnTo>
                    <a:pt x="36986" y="50200"/>
                  </a:lnTo>
                  <a:lnTo>
                    <a:pt x="37107" y="50381"/>
                  </a:lnTo>
                  <a:lnTo>
                    <a:pt x="37288" y="50501"/>
                  </a:lnTo>
                  <a:lnTo>
                    <a:pt x="37529" y="50622"/>
                  </a:lnTo>
                  <a:lnTo>
                    <a:pt x="37710" y="50682"/>
                  </a:lnTo>
                  <a:lnTo>
                    <a:pt x="38193" y="50682"/>
                  </a:lnTo>
                  <a:lnTo>
                    <a:pt x="38374" y="50622"/>
                  </a:lnTo>
                  <a:lnTo>
                    <a:pt x="38615" y="50501"/>
                  </a:lnTo>
                  <a:lnTo>
                    <a:pt x="38796" y="50381"/>
                  </a:lnTo>
                  <a:lnTo>
                    <a:pt x="38917" y="50200"/>
                  </a:lnTo>
                  <a:lnTo>
                    <a:pt x="39038" y="49958"/>
                  </a:lnTo>
                  <a:lnTo>
                    <a:pt x="39098" y="49777"/>
                  </a:lnTo>
                  <a:lnTo>
                    <a:pt x="39098" y="49536"/>
                  </a:lnTo>
                  <a:lnTo>
                    <a:pt x="39038" y="49174"/>
                  </a:lnTo>
                  <a:lnTo>
                    <a:pt x="38917" y="48872"/>
                  </a:lnTo>
                  <a:lnTo>
                    <a:pt x="38736" y="48691"/>
                  </a:lnTo>
                  <a:lnTo>
                    <a:pt x="38495" y="48510"/>
                  </a:lnTo>
                  <a:lnTo>
                    <a:pt x="38253" y="48389"/>
                  </a:lnTo>
                  <a:close/>
                  <a:moveTo>
                    <a:pt x="43442" y="48389"/>
                  </a:moveTo>
                  <a:lnTo>
                    <a:pt x="43201" y="48510"/>
                  </a:lnTo>
                  <a:lnTo>
                    <a:pt x="42959" y="48691"/>
                  </a:lnTo>
                  <a:lnTo>
                    <a:pt x="42778" y="48872"/>
                  </a:lnTo>
                  <a:lnTo>
                    <a:pt x="42658" y="49174"/>
                  </a:lnTo>
                  <a:lnTo>
                    <a:pt x="42597" y="49536"/>
                  </a:lnTo>
                  <a:lnTo>
                    <a:pt x="42597" y="49777"/>
                  </a:lnTo>
                  <a:lnTo>
                    <a:pt x="42658" y="49958"/>
                  </a:lnTo>
                  <a:lnTo>
                    <a:pt x="42778" y="50200"/>
                  </a:lnTo>
                  <a:lnTo>
                    <a:pt x="42899" y="50381"/>
                  </a:lnTo>
                  <a:lnTo>
                    <a:pt x="43080" y="50501"/>
                  </a:lnTo>
                  <a:lnTo>
                    <a:pt x="43321" y="50622"/>
                  </a:lnTo>
                  <a:lnTo>
                    <a:pt x="43502" y="50682"/>
                  </a:lnTo>
                  <a:lnTo>
                    <a:pt x="43985" y="50682"/>
                  </a:lnTo>
                  <a:lnTo>
                    <a:pt x="44166" y="50622"/>
                  </a:lnTo>
                  <a:lnTo>
                    <a:pt x="44407" y="50501"/>
                  </a:lnTo>
                  <a:lnTo>
                    <a:pt x="44588" y="50381"/>
                  </a:lnTo>
                  <a:lnTo>
                    <a:pt x="44709" y="50200"/>
                  </a:lnTo>
                  <a:lnTo>
                    <a:pt x="44830" y="49958"/>
                  </a:lnTo>
                  <a:lnTo>
                    <a:pt x="44890" y="49777"/>
                  </a:lnTo>
                  <a:lnTo>
                    <a:pt x="44890" y="49536"/>
                  </a:lnTo>
                  <a:lnTo>
                    <a:pt x="44830" y="49174"/>
                  </a:lnTo>
                  <a:lnTo>
                    <a:pt x="44709" y="48872"/>
                  </a:lnTo>
                  <a:lnTo>
                    <a:pt x="44528" y="48691"/>
                  </a:lnTo>
                  <a:lnTo>
                    <a:pt x="44287" y="48510"/>
                  </a:lnTo>
                  <a:lnTo>
                    <a:pt x="44045" y="48389"/>
                  </a:lnTo>
                  <a:close/>
                  <a:moveTo>
                    <a:pt x="49234" y="48389"/>
                  </a:moveTo>
                  <a:lnTo>
                    <a:pt x="48993" y="48510"/>
                  </a:lnTo>
                  <a:lnTo>
                    <a:pt x="48752" y="48691"/>
                  </a:lnTo>
                  <a:lnTo>
                    <a:pt x="48571" y="48872"/>
                  </a:lnTo>
                  <a:lnTo>
                    <a:pt x="48450" y="49174"/>
                  </a:lnTo>
                  <a:lnTo>
                    <a:pt x="48390" y="49536"/>
                  </a:lnTo>
                  <a:lnTo>
                    <a:pt x="48390" y="49777"/>
                  </a:lnTo>
                  <a:lnTo>
                    <a:pt x="48450" y="49958"/>
                  </a:lnTo>
                  <a:lnTo>
                    <a:pt x="48571" y="50200"/>
                  </a:lnTo>
                  <a:lnTo>
                    <a:pt x="48691" y="50381"/>
                  </a:lnTo>
                  <a:lnTo>
                    <a:pt x="48872" y="50501"/>
                  </a:lnTo>
                  <a:lnTo>
                    <a:pt x="49114" y="50622"/>
                  </a:lnTo>
                  <a:lnTo>
                    <a:pt x="49295" y="50682"/>
                  </a:lnTo>
                  <a:lnTo>
                    <a:pt x="49777" y="50682"/>
                  </a:lnTo>
                  <a:lnTo>
                    <a:pt x="49958" y="50622"/>
                  </a:lnTo>
                  <a:lnTo>
                    <a:pt x="50200" y="50501"/>
                  </a:lnTo>
                  <a:lnTo>
                    <a:pt x="50381" y="50381"/>
                  </a:lnTo>
                  <a:lnTo>
                    <a:pt x="50501" y="50200"/>
                  </a:lnTo>
                  <a:lnTo>
                    <a:pt x="50622" y="49958"/>
                  </a:lnTo>
                  <a:lnTo>
                    <a:pt x="50682" y="49777"/>
                  </a:lnTo>
                  <a:lnTo>
                    <a:pt x="50682" y="49536"/>
                  </a:lnTo>
                  <a:lnTo>
                    <a:pt x="50622" y="49174"/>
                  </a:lnTo>
                  <a:lnTo>
                    <a:pt x="50501" y="48872"/>
                  </a:lnTo>
                  <a:lnTo>
                    <a:pt x="50320" y="48691"/>
                  </a:lnTo>
                  <a:lnTo>
                    <a:pt x="50079" y="48510"/>
                  </a:lnTo>
                  <a:lnTo>
                    <a:pt x="49838" y="48389"/>
                  </a:lnTo>
                  <a:close/>
                  <a:moveTo>
                    <a:pt x="55027" y="48389"/>
                  </a:moveTo>
                  <a:lnTo>
                    <a:pt x="54785" y="48510"/>
                  </a:lnTo>
                  <a:lnTo>
                    <a:pt x="54544" y="48691"/>
                  </a:lnTo>
                  <a:lnTo>
                    <a:pt x="54363" y="48872"/>
                  </a:lnTo>
                  <a:lnTo>
                    <a:pt x="54242" y="49174"/>
                  </a:lnTo>
                  <a:lnTo>
                    <a:pt x="54182" y="49536"/>
                  </a:lnTo>
                  <a:lnTo>
                    <a:pt x="54182" y="49777"/>
                  </a:lnTo>
                  <a:lnTo>
                    <a:pt x="54242" y="49958"/>
                  </a:lnTo>
                  <a:lnTo>
                    <a:pt x="54363" y="50200"/>
                  </a:lnTo>
                  <a:lnTo>
                    <a:pt x="54483" y="50381"/>
                  </a:lnTo>
                  <a:lnTo>
                    <a:pt x="54665" y="50501"/>
                  </a:lnTo>
                  <a:lnTo>
                    <a:pt x="54906" y="50622"/>
                  </a:lnTo>
                  <a:lnTo>
                    <a:pt x="55087" y="50682"/>
                  </a:lnTo>
                  <a:lnTo>
                    <a:pt x="55570" y="50682"/>
                  </a:lnTo>
                  <a:lnTo>
                    <a:pt x="55751" y="50622"/>
                  </a:lnTo>
                  <a:lnTo>
                    <a:pt x="55992" y="50501"/>
                  </a:lnTo>
                  <a:lnTo>
                    <a:pt x="56173" y="50381"/>
                  </a:lnTo>
                  <a:lnTo>
                    <a:pt x="56294" y="50200"/>
                  </a:lnTo>
                  <a:lnTo>
                    <a:pt x="56414" y="49958"/>
                  </a:lnTo>
                  <a:lnTo>
                    <a:pt x="56475" y="49777"/>
                  </a:lnTo>
                  <a:lnTo>
                    <a:pt x="56475" y="49536"/>
                  </a:lnTo>
                  <a:lnTo>
                    <a:pt x="56414" y="49174"/>
                  </a:lnTo>
                  <a:lnTo>
                    <a:pt x="56294" y="48872"/>
                  </a:lnTo>
                  <a:lnTo>
                    <a:pt x="56113" y="48691"/>
                  </a:lnTo>
                  <a:lnTo>
                    <a:pt x="55871" y="48510"/>
                  </a:lnTo>
                  <a:lnTo>
                    <a:pt x="55630" y="48389"/>
                  </a:lnTo>
                  <a:close/>
                  <a:moveTo>
                    <a:pt x="60819" y="48389"/>
                  </a:moveTo>
                  <a:lnTo>
                    <a:pt x="60577" y="48510"/>
                  </a:lnTo>
                  <a:lnTo>
                    <a:pt x="60336" y="48691"/>
                  </a:lnTo>
                  <a:lnTo>
                    <a:pt x="60155" y="48872"/>
                  </a:lnTo>
                  <a:lnTo>
                    <a:pt x="60034" y="49174"/>
                  </a:lnTo>
                  <a:lnTo>
                    <a:pt x="59974" y="49536"/>
                  </a:lnTo>
                  <a:lnTo>
                    <a:pt x="59974" y="49777"/>
                  </a:lnTo>
                  <a:lnTo>
                    <a:pt x="60034" y="49958"/>
                  </a:lnTo>
                  <a:lnTo>
                    <a:pt x="60155" y="50200"/>
                  </a:lnTo>
                  <a:lnTo>
                    <a:pt x="60276" y="50381"/>
                  </a:lnTo>
                  <a:lnTo>
                    <a:pt x="60457" y="50501"/>
                  </a:lnTo>
                  <a:lnTo>
                    <a:pt x="60698" y="50622"/>
                  </a:lnTo>
                  <a:lnTo>
                    <a:pt x="60879" y="50682"/>
                  </a:lnTo>
                  <a:lnTo>
                    <a:pt x="61362" y="50682"/>
                  </a:lnTo>
                  <a:lnTo>
                    <a:pt x="61543" y="50622"/>
                  </a:lnTo>
                  <a:lnTo>
                    <a:pt x="61784" y="50501"/>
                  </a:lnTo>
                  <a:lnTo>
                    <a:pt x="61965" y="50381"/>
                  </a:lnTo>
                  <a:lnTo>
                    <a:pt x="62086" y="50200"/>
                  </a:lnTo>
                  <a:lnTo>
                    <a:pt x="62206" y="49958"/>
                  </a:lnTo>
                  <a:lnTo>
                    <a:pt x="62267" y="49777"/>
                  </a:lnTo>
                  <a:lnTo>
                    <a:pt x="62267" y="49536"/>
                  </a:lnTo>
                  <a:lnTo>
                    <a:pt x="62206" y="49174"/>
                  </a:lnTo>
                  <a:lnTo>
                    <a:pt x="62086" y="48872"/>
                  </a:lnTo>
                  <a:lnTo>
                    <a:pt x="61905" y="48691"/>
                  </a:lnTo>
                  <a:lnTo>
                    <a:pt x="61663" y="48510"/>
                  </a:lnTo>
                  <a:lnTo>
                    <a:pt x="61422" y="48389"/>
                  </a:lnTo>
                  <a:close/>
                  <a:moveTo>
                    <a:pt x="66611" y="48389"/>
                  </a:moveTo>
                  <a:lnTo>
                    <a:pt x="66370" y="48510"/>
                  </a:lnTo>
                  <a:lnTo>
                    <a:pt x="66128" y="48691"/>
                  </a:lnTo>
                  <a:lnTo>
                    <a:pt x="65947" y="48872"/>
                  </a:lnTo>
                  <a:lnTo>
                    <a:pt x="65827" y="49174"/>
                  </a:lnTo>
                  <a:lnTo>
                    <a:pt x="65766" y="49536"/>
                  </a:lnTo>
                  <a:lnTo>
                    <a:pt x="65766" y="49777"/>
                  </a:lnTo>
                  <a:lnTo>
                    <a:pt x="65827" y="49958"/>
                  </a:lnTo>
                  <a:lnTo>
                    <a:pt x="65947" y="50200"/>
                  </a:lnTo>
                  <a:lnTo>
                    <a:pt x="66068" y="50381"/>
                  </a:lnTo>
                  <a:lnTo>
                    <a:pt x="66249" y="50501"/>
                  </a:lnTo>
                  <a:lnTo>
                    <a:pt x="66490" y="50622"/>
                  </a:lnTo>
                  <a:lnTo>
                    <a:pt x="66671" y="50682"/>
                  </a:lnTo>
                  <a:lnTo>
                    <a:pt x="67154" y="50682"/>
                  </a:lnTo>
                  <a:lnTo>
                    <a:pt x="67335" y="50622"/>
                  </a:lnTo>
                  <a:lnTo>
                    <a:pt x="67576" y="50501"/>
                  </a:lnTo>
                  <a:lnTo>
                    <a:pt x="67757" y="50381"/>
                  </a:lnTo>
                  <a:lnTo>
                    <a:pt x="67878" y="50200"/>
                  </a:lnTo>
                  <a:lnTo>
                    <a:pt x="67999" y="49958"/>
                  </a:lnTo>
                  <a:lnTo>
                    <a:pt x="68059" y="49777"/>
                  </a:lnTo>
                  <a:lnTo>
                    <a:pt x="68059" y="49536"/>
                  </a:lnTo>
                  <a:lnTo>
                    <a:pt x="67999" y="49174"/>
                  </a:lnTo>
                  <a:lnTo>
                    <a:pt x="67878" y="48872"/>
                  </a:lnTo>
                  <a:lnTo>
                    <a:pt x="67697" y="48691"/>
                  </a:lnTo>
                  <a:lnTo>
                    <a:pt x="67456" y="48510"/>
                  </a:lnTo>
                  <a:lnTo>
                    <a:pt x="67214" y="48389"/>
                  </a:lnTo>
                  <a:close/>
                  <a:moveTo>
                    <a:pt x="72403" y="48389"/>
                  </a:moveTo>
                  <a:lnTo>
                    <a:pt x="72162" y="48510"/>
                  </a:lnTo>
                  <a:lnTo>
                    <a:pt x="71921" y="48691"/>
                  </a:lnTo>
                  <a:lnTo>
                    <a:pt x="71740" y="48872"/>
                  </a:lnTo>
                  <a:lnTo>
                    <a:pt x="71619" y="49174"/>
                  </a:lnTo>
                  <a:lnTo>
                    <a:pt x="71559" y="49536"/>
                  </a:lnTo>
                  <a:lnTo>
                    <a:pt x="71559" y="49777"/>
                  </a:lnTo>
                  <a:lnTo>
                    <a:pt x="71619" y="49958"/>
                  </a:lnTo>
                  <a:lnTo>
                    <a:pt x="71740" y="50200"/>
                  </a:lnTo>
                  <a:lnTo>
                    <a:pt x="71860" y="50381"/>
                  </a:lnTo>
                  <a:lnTo>
                    <a:pt x="72041" y="50501"/>
                  </a:lnTo>
                  <a:lnTo>
                    <a:pt x="72283" y="50622"/>
                  </a:lnTo>
                  <a:lnTo>
                    <a:pt x="72464" y="50682"/>
                  </a:lnTo>
                  <a:lnTo>
                    <a:pt x="72946" y="50682"/>
                  </a:lnTo>
                  <a:lnTo>
                    <a:pt x="73127" y="50622"/>
                  </a:lnTo>
                  <a:lnTo>
                    <a:pt x="73369" y="50501"/>
                  </a:lnTo>
                  <a:lnTo>
                    <a:pt x="73550" y="50381"/>
                  </a:lnTo>
                  <a:lnTo>
                    <a:pt x="73670" y="50200"/>
                  </a:lnTo>
                  <a:lnTo>
                    <a:pt x="73791" y="49958"/>
                  </a:lnTo>
                  <a:lnTo>
                    <a:pt x="73851" y="49777"/>
                  </a:lnTo>
                  <a:lnTo>
                    <a:pt x="73851" y="49536"/>
                  </a:lnTo>
                  <a:lnTo>
                    <a:pt x="73791" y="49174"/>
                  </a:lnTo>
                  <a:lnTo>
                    <a:pt x="73670" y="48872"/>
                  </a:lnTo>
                  <a:lnTo>
                    <a:pt x="73489" y="48691"/>
                  </a:lnTo>
                  <a:lnTo>
                    <a:pt x="73248" y="48510"/>
                  </a:lnTo>
                  <a:lnTo>
                    <a:pt x="73007" y="48389"/>
                  </a:lnTo>
                  <a:close/>
                  <a:moveTo>
                    <a:pt x="5853" y="51286"/>
                  </a:moveTo>
                  <a:lnTo>
                    <a:pt x="5672" y="51346"/>
                  </a:lnTo>
                  <a:lnTo>
                    <a:pt x="5431" y="51467"/>
                  </a:lnTo>
                  <a:lnTo>
                    <a:pt x="5250" y="51587"/>
                  </a:lnTo>
                  <a:lnTo>
                    <a:pt x="5129" y="51768"/>
                  </a:lnTo>
                  <a:lnTo>
                    <a:pt x="5008" y="52010"/>
                  </a:lnTo>
                  <a:lnTo>
                    <a:pt x="4948" y="52191"/>
                  </a:lnTo>
                  <a:lnTo>
                    <a:pt x="4948" y="52432"/>
                  </a:lnTo>
                  <a:lnTo>
                    <a:pt x="4948" y="52673"/>
                  </a:lnTo>
                  <a:lnTo>
                    <a:pt x="5008" y="52854"/>
                  </a:lnTo>
                  <a:lnTo>
                    <a:pt x="5129" y="53096"/>
                  </a:lnTo>
                  <a:lnTo>
                    <a:pt x="5250" y="53277"/>
                  </a:lnTo>
                  <a:lnTo>
                    <a:pt x="5431" y="53397"/>
                  </a:lnTo>
                  <a:lnTo>
                    <a:pt x="5672" y="53518"/>
                  </a:lnTo>
                  <a:lnTo>
                    <a:pt x="5853" y="53578"/>
                  </a:lnTo>
                  <a:lnTo>
                    <a:pt x="6336" y="53578"/>
                  </a:lnTo>
                  <a:lnTo>
                    <a:pt x="6517" y="53518"/>
                  </a:lnTo>
                  <a:lnTo>
                    <a:pt x="6758" y="53397"/>
                  </a:lnTo>
                  <a:lnTo>
                    <a:pt x="6939" y="53277"/>
                  </a:lnTo>
                  <a:lnTo>
                    <a:pt x="7060" y="53096"/>
                  </a:lnTo>
                  <a:lnTo>
                    <a:pt x="7180" y="52854"/>
                  </a:lnTo>
                  <a:lnTo>
                    <a:pt x="7241" y="52673"/>
                  </a:lnTo>
                  <a:lnTo>
                    <a:pt x="7241" y="52432"/>
                  </a:lnTo>
                  <a:lnTo>
                    <a:pt x="7241" y="52191"/>
                  </a:lnTo>
                  <a:lnTo>
                    <a:pt x="7180" y="52010"/>
                  </a:lnTo>
                  <a:lnTo>
                    <a:pt x="7060" y="51768"/>
                  </a:lnTo>
                  <a:lnTo>
                    <a:pt x="6939" y="51587"/>
                  </a:lnTo>
                  <a:lnTo>
                    <a:pt x="6758" y="51467"/>
                  </a:lnTo>
                  <a:lnTo>
                    <a:pt x="6517" y="51346"/>
                  </a:lnTo>
                  <a:lnTo>
                    <a:pt x="6336" y="51286"/>
                  </a:lnTo>
                  <a:close/>
                  <a:moveTo>
                    <a:pt x="11645" y="51286"/>
                  </a:moveTo>
                  <a:lnTo>
                    <a:pt x="11464" y="51346"/>
                  </a:lnTo>
                  <a:lnTo>
                    <a:pt x="11223" y="51467"/>
                  </a:lnTo>
                  <a:lnTo>
                    <a:pt x="11042" y="51587"/>
                  </a:lnTo>
                  <a:lnTo>
                    <a:pt x="10921" y="51768"/>
                  </a:lnTo>
                  <a:lnTo>
                    <a:pt x="10800" y="52010"/>
                  </a:lnTo>
                  <a:lnTo>
                    <a:pt x="10740" y="52191"/>
                  </a:lnTo>
                  <a:lnTo>
                    <a:pt x="10740" y="52432"/>
                  </a:lnTo>
                  <a:lnTo>
                    <a:pt x="10740" y="52673"/>
                  </a:lnTo>
                  <a:lnTo>
                    <a:pt x="10800" y="52854"/>
                  </a:lnTo>
                  <a:lnTo>
                    <a:pt x="10921" y="53096"/>
                  </a:lnTo>
                  <a:lnTo>
                    <a:pt x="11042" y="53277"/>
                  </a:lnTo>
                  <a:lnTo>
                    <a:pt x="11223" y="53397"/>
                  </a:lnTo>
                  <a:lnTo>
                    <a:pt x="11464" y="53518"/>
                  </a:lnTo>
                  <a:lnTo>
                    <a:pt x="11645" y="53578"/>
                  </a:lnTo>
                  <a:lnTo>
                    <a:pt x="12128" y="53578"/>
                  </a:lnTo>
                  <a:lnTo>
                    <a:pt x="12309" y="53518"/>
                  </a:lnTo>
                  <a:lnTo>
                    <a:pt x="12550" y="53397"/>
                  </a:lnTo>
                  <a:lnTo>
                    <a:pt x="12731" y="53277"/>
                  </a:lnTo>
                  <a:lnTo>
                    <a:pt x="12852" y="53096"/>
                  </a:lnTo>
                  <a:lnTo>
                    <a:pt x="12973" y="52854"/>
                  </a:lnTo>
                  <a:lnTo>
                    <a:pt x="13033" y="52673"/>
                  </a:lnTo>
                  <a:lnTo>
                    <a:pt x="13033" y="52432"/>
                  </a:lnTo>
                  <a:lnTo>
                    <a:pt x="13033" y="52191"/>
                  </a:lnTo>
                  <a:lnTo>
                    <a:pt x="12973" y="52010"/>
                  </a:lnTo>
                  <a:lnTo>
                    <a:pt x="12852" y="51768"/>
                  </a:lnTo>
                  <a:lnTo>
                    <a:pt x="12731" y="51587"/>
                  </a:lnTo>
                  <a:lnTo>
                    <a:pt x="12550" y="51467"/>
                  </a:lnTo>
                  <a:lnTo>
                    <a:pt x="12309" y="51346"/>
                  </a:lnTo>
                  <a:lnTo>
                    <a:pt x="12128" y="51286"/>
                  </a:lnTo>
                  <a:close/>
                  <a:moveTo>
                    <a:pt x="17437" y="51286"/>
                  </a:moveTo>
                  <a:lnTo>
                    <a:pt x="17256" y="51346"/>
                  </a:lnTo>
                  <a:lnTo>
                    <a:pt x="17015" y="51467"/>
                  </a:lnTo>
                  <a:lnTo>
                    <a:pt x="16834" y="51587"/>
                  </a:lnTo>
                  <a:lnTo>
                    <a:pt x="16713" y="51768"/>
                  </a:lnTo>
                  <a:lnTo>
                    <a:pt x="16593" y="52010"/>
                  </a:lnTo>
                  <a:lnTo>
                    <a:pt x="16532" y="52191"/>
                  </a:lnTo>
                  <a:lnTo>
                    <a:pt x="16532" y="52432"/>
                  </a:lnTo>
                  <a:lnTo>
                    <a:pt x="16532" y="52673"/>
                  </a:lnTo>
                  <a:lnTo>
                    <a:pt x="16593" y="52854"/>
                  </a:lnTo>
                  <a:lnTo>
                    <a:pt x="16713" y="53096"/>
                  </a:lnTo>
                  <a:lnTo>
                    <a:pt x="16834" y="53277"/>
                  </a:lnTo>
                  <a:lnTo>
                    <a:pt x="17015" y="53397"/>
                  </a:lnTo>
                  <a:lnTo>
                    <a:pt x="17256" y="53518"/>
                  </a:lnTo>
                  <a:lnTo>
                    <a:pt x="17437" y="53578"/>
                  </a:lnTo>
                  <a:lnTo>
                    <a:pt x="17920" y="53578"/>
                  </a:lnTo>
                  <a:lnTo>
                    <a:pt x="18101" y="53518"/>
                  </a:lnTo>
                  <a:lnTo>
                    <a:pt x="18342" y="53397"/>
                  </a:lnTo>
                  <a:lnTo>
                    <a:pt x="18523" y="53277"/>
                  </a:lnTo>
                  <a:lnTo>
                    <a:pt x="18644" y="53096"/>
                  </a:lnTo>
                  <a:lnTo>
                    <a:pt x="18765" y="52854"/>
                  </a:lnTo>
                  <a:lnTo>
                    <a:pt x="18825" y="52673"/>
                  </a:lnTo>
                  <a:lnTo>
                    <a:pt x="18825" y="52432"/>
                  </a:lnTo>
                  <a:lnTo>
                    <a:pt x="18825" y="52191"/>
                  </a:lnTo>
                  <a:lnTo>
                    <a:pt x="18765" y="52010"/>
                  </a:lnTo>
                  <a:lnTo>
                    <a:pt x="18644" y="51768"/>
                  </a:lnTo>
                  <a:lnTo>
                    <a:pt x="18523" y="51587"/>
                  </a:lnTo>
                  <a:lnTo>
                    <a:pt x="18342" y="51467"/>
                  </a:lnTo>
                  <a:lnTo>
                    <a:pt x="18101" y="51346"/>
                  </a:lnTo>
                  <a:lnTo>
                    <a:pt x="17920" y="51286"/>
                  </a:lnTo>
                  <a:close/>
                  <a:moveTo>
                    <a:pt x="23230" y="51286"/>
                  </a:moveTo>
                  <a:lnTo>
                    <a:pt x="23049" y="51346"/>
                  </a:lnTo>
                  <a:lnTo>
                    <a:pt x="22807" y="51467"/>
                  </a:lnTo>
                  <a:lnTo>
                    <a:pt x="22626" y="51587"/>
                  </a:lnTo>
                  <a:lnTo>
                    <a:pt x="22506" y="51768"/>
                  </a:lnTo>
                  <a:lnTo>
                    <a:pt x="22385" y="52010"/>
                  </a:lnTo>
                  <a:lnTo>
                    <a:pt x="22325" y="52191"/>
                  </a:lnTo>
                  <a:lnTo>
                    <a:pt x="22325" y="52432"/>
                  </a:lnTo>
                  <a:lnTo>
                    <a:pt x="22325" y="52673"/>
                  </a:lnTo>
                  <a:lnTo>
                    <a:pt x="22385" y="52854"/>
                  </a:lnTo>
                  <a:lnTo>
                    <a:pt x="22506" y="53096"/>
                  </a:lnTo>
                  <a:lnTo>
                    <a:pt x="22626" y="53277"/>
                  </a:lnTo>
                  <a:lnTo>
                    <a:pt x="22807" y="53397"/>
                  </a:lnTo>
                  <a:lnTo>
                    <a:pt x="23049" y="53518"/>
                  </a:lnTo>
                  <a:lnTo>
                    <a:pt x="23230" y="53578"/>
                  </a:lnTo>
                  <a:lnTo>
                    <a:pt x="23712" y="53578"/>
                  </a:lnTo>
                  <a:lnTo>
                    <a:pt x="23893" y="53518"/>
                  </a:lnTo>
                  <a:lnTo>
                    <a:pt x="24135" y="53397"/>
                  </a:lnTo>
                  <a:lnTo>
                    <a:pt x="24316" y="53277"/>
                  </a:lnTo>
                  <a:lnTo>
                    <a:pt x="24436" y="53096"/>
                  </a:lnTo>
                  <a:lnTo>
                    <a:pt x="24557" y="52854"/>
                  </a:lnTo>
                  <a:lnTo>
                    <a:pt x="24617" y="52673"/>
                  </a:lnTo>
                  <a:lnTo>
                    <a:pt x="24617" y="52432"/>
                  </a:lnTo>
                  <a:lnTo>
                    <a:pt x="24617" y="52191"/>
                  </a:lnTo>
                  <a:lnTo>
                    <a:pt x="24557" y="52010"/>
                  </a:lnTo>
                  <a:lnTo>
                    <a:pt x="24436" y="51768"/>
                  </a:lnTo>
                  <a:lnTo>
                    <a:pt x="24316" y="51587"/>
                  </a:lnTo>
                  <a:lnTo>
                    <a:pt x="24135" y="51467"/>
                  </a:lnTo>
                  <a:lnTo>
                    <a:pt x="23893" y="51346"/>
                  </a:lnTo>
                  <a:lnTo>
                    <a:pt x="23712" y="51286"/>
                  </a:lnTo>
                  <a:close/>
                  <a:moveTo>
                    <a:pt x="29022" y="51286"/>
                  </a:moveTo>
                  <a:lnTo>
                    <a:pt x="28841" y="51346"/>
                  </a:lnTo>
                  <a:lnTo>
                    <a:pt x="28599" y="51467"/>
                  </a:lnTo>
                  <a:lnTo>
                    <a:pt x="28418" y="51587"/>
                  </a:lnTo>
                  <a:lnTo>
                    <a:pt x="28298" y="51768"/>
                  </a:lnTo>
                  <a:lnTo>
                    <a:pt x="28177" y="52010"/>
                  </a:lnTo>
                  <a:lnTo>
                    <a:pt x="28117" y="52191"/>
                  </a:lnTo>
                  <a:lnTo>
                    <a:pt x="28117" y="52432"/>
                  </a:lnTo>
                  <a:lnTo>
                    <a:pt x="28117" y="52673"/>
                  </a:lnTo>
                  <a:lnTo>
                    <a:pt x="28177" y="52854"/>
                  </a:lnTo>
                  <a:lnTo>
                    <a:pt x="28298" y="53096"/>
                  </a:lnTo>
                  <a:lnTo>
                    <a:pt x="28418" y="53277"/>
                  </a:lnTo>
                  <a:lnTo>
                    <a:pt x="28599" y="53397"/>
                  </a:lnTo>
                  <a:lnTo>
                    <a:pt x="28841" y="53518"/>
                  </a:lnTo>
                  <a:lnTo>
                    <a:pt x="29022" y="53578"/>
                  </a:lnTo>
                  <a:lnTo>
                    <a:pt x="29505" y="53578"/>
                  </a:lnTo>
                  <a:lnTo>
                    <a:pt x="29686" y="53518"/>
                  </a:lnTo>
                  <a:lnTo>
                    <a:pt x="29927" y="53397"/>
                  </a:lnTo>
                  <a:lnTo>
                    <a:pt x="30108" y="53277"/>
                  </a:lnTo>
                  <a:lnTo>
                    <a:pt x="30229" y="53096"/>
                  </a:lnTo>
                  <a:lnTo>
                    <a:pt x="30349" y="52854"/>
                  </a:lnTo>
                  <a:lnTo>
                    <a:pt x="30410" y="52673"/>
                  </a:lnTo>
                  <a:lnTo>
                    <a:pt x="30410" y="52432"/>
                  </a:lnTo>
                  <a:lnTo>
                    <a:pt x="30410" y="52191"/>
                  </a:lnTo>
                  <a:lnTo>
                    <a:pt x="30349" y="52010"/>
                  </a:lnTo>
                  <a:lnTo>
                    <a:pt x="30229" y="51768"/>
                  </a:lnTo>
                  <a:lnTo>
                    <a:pt x="30108" y="51587"/>
                  </a:lnTo>
                  <a:lnTo>
                    <a:pt x="29927" y="51467"/>
                  </a:lnTo>
                  <a:lnTo>
                    <a:pt x="29686" y="51346"/>
                  </a:lnTo>
                  <a:lnTo>
                    <a:pt x="29505" y="51286"/>
                  </a:lnTo>
                  <a:close/>
                  <a:moveTo>
                    <a:pt x="34814" y="51286"/>
                  </a:moveTo>
                  <a:lnTo>
                    <a:pt x="34633" y="51346"/>
                  </a:lnTo>
                  <a:lnTo>
                    <a:pt x="34392" y="51467"/>
                  </a:lnTo>
                  <a:lnTo>
                    <a:pt x="34211" y="51587"/>
                  </a:lnTo>
                  <a:lnTo>
                    <a:pt x="34090" y="51768"/>
                  </a:lnTo>
                  <a:lnTo>
                    <a:pt x="33969" y="52010"/>
                  </a:lnTo>
                  <a:lnTo>
                    <a:pt x="33909" y="52191"/>
                  </a:lnTo>
                  <a:lnTo>
                    <a:pt x="33909" y="52432"/>
                  </a:lnTo>
                  <a:lnTo>
                    <a:pt x="33909" y="52673"/>
                  </a:lnTo>
                  <a:lnTo>
                    <a:pt x="33969" y="52854"/>
                  </a:lnTo>
                  <a:lnTo>
                    <a:pt x="34090" y="53096"/>
                  </a:lnTo>
                  <a:lnTo>
                    <a:pt x="34211" y="53277"/>
                  </a:lnTo>
                  <a:lnTo>
                    <a:pt x="34392" y="53397"/>
                  </a:lnTo>
                  <a:lnTo>
                    <a:pt x="34633" y="53518"/>
                  </a:lnTo>
                  <a:lnTo>
                    <a:pt x="34814" y="53578"/>
                  </a:lnTo>
                  <a:lnTo>
                    <a:pt x="35297" y="53578"/>
                  </a:lnTo>
                  <a:lnTo>
                    <a:pt x="35478" y="53518"/>
                  </a:lnTo>
                  <a:lnTo>
                    <a:pt x="35719" y="53397"/>
                  </a:lnTo>
                  <a:lnTo>
                    <a:pt x="35900" y="53277"/>
                  </a:lnTo>
                  <a:lnTo>
                    <a:pt x="36021" y="53096"/>
                  </a:lnTo>
                  <a:lnTo>
                    <a:pt x="36141" y="52854"/>
                  </a:lnTo>
                  <a:lnTo>
                    <a:pt x="36202" y="52673"/>
                  </a:lnTo>
                  <a:lnTo>
                    <a:pt x="36202" y="52432"/>
                  </a:lnTo>
                  <a:lnTo>
                    <a:pt x="36202" y="52191"/>
                  </a:lnTo>
                  <a:lnTo>
                    <a:pt x="36141" y="52010"/>
                  </a:lnTo>
                  <a:lnTo>
                    <a:pt x="36021" y="51768"/>
                  </a:lnTo>
                  <a:lnTo>
                    <a:pt x="35900" y="51587"/>
                  </a:lnTo>
                  <a:lnTo>
                    <a:pt x="35719" y="51467"/>
                  </a:lnTo>
                  <a:lnTo>
                    <a:pt x="35478" y="51346"/>
                  </a:lnTo>
                  <a:lnTo>
                    <a:pt x="35297" y="51286"/>
                  </a:lnTo>
                  <a:close/>
                  <a:moveTo>
                    <a:pt x="40606" y="51286"/>
                  </a:moveTo>
                  <a:lnTo>
                    <a:pt x="40425" y="51346"/>
                  </a:lnTo>
                  <a:lnTo>
                    <a:pt x="40184" y="51467"/>
                  </a:lnTo>
                  <a:lnTo>
                    <a:pt x="40003" y="51587"/>
                  </a:lnTo>
                  <a:lnTo>
                    <a:pt x="39882" y="51768"/>
                  </a:lnTo>
                  <a:lnTo>
                    <a:pt x="39762" y="52010"/>
                  </a:lnTo>
                  <a:lnTo>
                    <a:pt x="39701" y="52191"/>
                  </a:lnTo>
                  <a:lnTo>
                    <a:pt x="39701" y="52432"/>
                  </a:lnTo>
                  <a:lnTo>
                    <a:pt x="39701" y="52673"/>
                  </a:lnTo>
                  <a:lnTo>
                    <a:pt x="39762" y="52854"/>
                  </a:lnTo>
                  <a:lnTo>
                    <a:pt x="39882" y="53096"/>
                  </a:lnTo>
                  <a:lnTo>
                    <a:pt x="40003" y="53277"/>
                  </a:lnTo>
                  <a:lnTo>
                    <a:pt x="40184" y="53397"/>
                  </a:lnTo>
                  <a:lnTo>
                    <a:pt x="40425" y="53518"/>
                  </a:lnTo>
                  <a:lnTo>
                    <a:pt x="40606" y="53578"/>
                  </a:lnTo>
                  <a:lnTo>
                    <a:pt x="41089" y="53578"/>
                  </a:lnTo>
                  <a:lnTo>
                    <a:pt x="41270" y="53518"/>
                  </a:lnTo>
                  <a:lnTo>
                    <a:pt x="41511" y="53397"/>
                  </a:lnTo>
                  <a:lnTo>
                    <a:pt x="41692" y="53277"/>
                  </a:lnTo>
                  <a:lnTo>
                    <a:pt x="41813" y="53096"/>
                  </a:lnTo>
                  <a:lnTo>
                    <a:pt x="41934" y="52854"/>
                  </a:lnTo>
                  <a:lnTo>
                    <a:pt x="41994" y="52673"/>
                  </a:lnTo>
                  <a:lnTo>
                    <a:pt x="41994" y="52432"/>
                  </a:lnTo>
                  <a:lnTo>
                    <a:pt x="41994" y="52191"/>
                  </a:lnTo>
                  <a:lnTo>
                    <a:pt x="41934" y="52010"/>
                  </a:lnTo>
                  <a:lnTo>
                    <a:pt x="41813" y="51768"/>
                  </a:lnTo>
                  <a:lnTo>
                    <a:pt x="41692" y="51587"/>
                  </a:lnTo>
                  <a:lnTo>
                    <a:pt x="41511" y="51467"/>
                  </a:lnTo>
                  <a:lnTo>
                    <a:pt x="41270" y="51346"/>
                  </a:lnTo>
                  <a:lnTo>
                    <a:pt x="41089" y="51286"/>
                  </a:lnTo>
                  <a:close/>
                  <a:moveTo>
                    <a:pt x="46399" y="51286"/>
                  </a:moveTo>
                  <a:lnTo>
                    <a:pt x="46218" y="51346"/>
                  </a:lnTo>
                  <a:lnTo>
                    <a:pt x="45976" y="51467"/>
                  </a:lnTo>
                  <a:lnTo>
                    <a:pt x="45795" y="51587"/>
                  </a:lnTo>
                  <a:lnTo>
                    <a:pt x="45674" y="51768"/>
                  </a:lnTo>
                  <a:lnTo>
                    <a:pt x="45554" y="52010"/>
                  </a:lnTo>
                  <a:lnTo>
                    <a:pt x="45493" y="52191"/>
                  </a:lnTo>
                  <a:lnTo>
                    <a:pt x="45493" y="52432"/>
                  </a:lnTo>
                  <a:lnTo>
                    <a:pt x="45493" y="52673"/>
                  </a:lnTo>
                  <a:lnTo>
                    <a:pt x="45554" y="52854"/>
                  </a:lnTo>
                  <a:lnTo>
                    <a:pt x="45674" y="53096"/>
                  </a:lnTo>
                  <a:lnTo>
                    <a:pt x="45795" y="53277"/>
                  </a:lnTo>
                  <a:lnTo>
                    <a:pt x="45976" y="53397"/>
                  </a:lnTo>
                  <a:lnTo>
                    <a:pt x="46218" y="53518"/>
                  </a:lnTo>
                  <a:lnTo>
                    <a:pt x="46399" y="53578"/>
                  </a:lnTo>
                  <a:lnTo>
                    <a:pt x="46881" y="53578"/>
                  </a:lnTo>
                  <a:lnTo>
                    <a:pt x="47062" y="53518"/>
                  </a:lnTo>
                  <a:lnTo>
                    <a:pt x="47304" y="53397"/>
                  </a:lnTo>
                  <a:lnTo>
                    <a:pt x="47485" y="53277"/>
                  </a:lnTo>
                  <a:lnTo>
                    <a:pt x="47605" y="53096"/>
                  </a:lnTo>
                  <a:lnTo>
                    <a:pt x="47726" y="52854"/>
                  </a:lnTo>
                  <a:lnTo>
                    <a:pt x="47786" y="52673"/>
                  </a:lnTo>
                  <a:lnTo>
                    <a:pt x="47786" y="52432"/>
                  </a:lnTo>
                  <a:lnTo>
                    <a:pt x="47786" y="52191"/>
                  </a:lnTo>
                  <a:lnTo>
                    <a:pt x="47726" y="52010"/>
                  </a:lnTo>
                  <a:lnTo>
                    <a:pt x="47605" y="51768"/>
                  </a:lnTo>
                  <a:lnTo>
                    <a:pt x="47485" y="51587"/>
                  </a:lnTo>
                  <a:lnTo>
                    <a:pt x="47304" y="51467"/>
                  </a:lnTo>
                  <a:lnTo>
                    <a:pt x="47062" y="51346"/>
                  </a:lnTo>
                  <a:lnTo>
                    <a:pt x="46881" y="51286"/>
                  </a:lnTo>
                  <a:close/>
                  <a:moveTo>
                    <a:pt x="52191" y="51286"/>
                  </a:moveTo>
                  <a:lnTo>
                    <a:pt x="52010" y="51346"/>
                  </a:lnTo>
                  <a:lnTo>
                    <a:pt x="51768" y="51467"/>
                  </a:lnTo>
                  <a:lnTo>
                    <a:pt x="51587" y="51587"/>
                  </a:lnTo>
                  <a:lnTo>
                    <a:pt x="51467" y="51768"/>
                  </a:lnTo>
                  <a:lnTo>
                    <a:pt x="51346" y="52010"/>
                  </a:lnTo>
                  <a:lnTo>
                    <a:pt x="51286" y="52191"/>
                  </a:lnTo>
                  <a:lnTo>
                    <a:pt x="51286" y="52432"/>
                  </a:lnTo>
                  <a:lnTo>
                    <a:pt x="51286" y="52673"/>
                  </a:lnTo>
                  <a:lnTo>
                    <a:pt x="51346" y="52854"/>
                  </a:lnTo>
                  <a:lnTo>
                    <a:pt x="51467" y="53096"/>
                  </a:lnTo>
                  <a:lnTo>
                    <a:pt x="51587" y="53277"/>
                  </a:lnTo>
                  <a:lnTo>
                    <a:pt x="51768" y="53397"/>
                  </a:lnTo>
                  <a:lnTo>
                    <a:pt x="52010" y="53518"/>
                  </a:lnTo>
                  <a:lnTo>
                    <a:pt x="52191" y="53578"/>
                  </a:lnTo>
                  <a:lnTo>
                    <a:pt x="52673" y="53578"/>
                  </a:lnTo>
                  <a:lnTo>
                    <a:pt x="52854" y="53518"/>
                  </a:lnTo>
                  <a:lnTo>
                    <a:pt x="53096" y="53397"/>
                  </a:lnTo>
                  <a:lnTo>
                    <a:pt x="53277" y="53277"/>
                  </a:lnTo>
                  <a:lnTo>
                    <a:pt x="53397" y="53096"/>
                  </a:lnTo>
                  <a:lnTo>
                    <a:pt x="53518" y="52854"/>
                  </a:lnTo>
                  <a:lnTo>
                    <a:pt x="53578" y="52673"/>
                  </a:lnTo>
                  <a:lnTo>
                    <a:pt x="53578" y="52432"/>
                  </a:lnTo>
                  <a:lnTo>
                    <a:pt x="53578" y="52191"/>
                  </a:lnTo>
                  <a:lnTo>
                    <a:pt x="53518" y="52010"/>
                  </a:lnTo>
                  <a:lnTo>
                    <a:pt x="53397" y="51768"/>
                  </a:lnTo>
                  <a:lnTo>
                    <a:pt x="53277" y="51587"/>
                  </a:lnTo>
                  <a:lnTo>
                    <a:pt x="53096" y="51467"/>
                  </a:lnTo>
                  <a:lnTo>
                    <a:pt x="52854" y="51346"/>
                  </a:lnTo>
                  <a:lnTo>
                    <a:pt x="52673" y="51286"/>
                  </a:lnTo>
                  <a:close/>
                  <a:moveTo>
                    <a:pt x="57983" y="51286"/>
                  </a:moveTo>
                  <a:lnTo>
                    <a:pt x="57802" y="51346"/>
                  </a:lnTo>
                  <a:lnTo>
                    <a:pt x="57561" y="51467"/>
                  </a:lnTo>
                  <a:lnTo>
                    <a:pt x="57380" y="51587"/>
                  </a:lnTo>
                  <a:lnTo>
                    <a:pt x="57259" y="51768"/>
                  </a:lnTo>
                  <a:lnTo>
                    <a:pt x="57138" y="52010"/>
                  </a:lnTo>
                  <a:lnTo>
                    <a:pt x="57078" y="52191"/>
                  </a:lnTo>
                  <a:lnTo>
                    <a:pt x="57078" y="52432"/>
                  </a:lnTo>
                  <a:lnTo>
                    <a:pt x="57078" y="52673"/>
                  </a:lnTo>
                  <a:lnTo>
                    <a:pt x="57138" y="52854"/>
                  </a:lnTo>
                  <a:lnTo>
                    <a:pt x="57259" y="53096"/>
                  </a:lnTo>
                  <a:lnTo>
                    <a:pt x="57380" y="53277"/>
                  </a:lnTo>
                  <a:lnTo>
                    <a:pt x="57561" y="53397"/>
                  </a:lnTo>
                  <a:lnTo>
                    <a:pt x="57802" y="53518"/>
                  </a:lnTo>
                  <a:lnTo>
                    <a:pt x="57983" y="53578"/>
                  </a:lnTo>
                  <a:lnTo>
                    <a:pt x="58466" y="53578"/>
                  </a:lnTo>
                  <a:lnTo>
                    <a:pt x="58647" y="53518"/>
                  </a:lnTo>
                  <a:lnTo>
                    <a:pt x="58888" y="53397"/>
                  </a:lnTo>
                  <a:lnTo>
                    <a:pt x="59069" y="53277"/>
                  </a:lnTo>
                  <a:lnTo>
                    <a:pt x="59190" y="53096"/>
                  </a:lnTo>
                  <a:lnTo>
                    <a:pt x="59310" y="52854"/>
                  </a:lnTo>
                  <a:lnTo>
                    <a:pt x="59371" y="52673"/>
                  </a:lnTo>
                  <a:lnTo>
                    <a:pt x="59371" y="52432"/>
                  </a:lnTo>
                  <a:lnTo>
                    <a:pt x="59371" y="52191"/>
                  </a:lnTo>
                  <a:lnTo>
                    <a:pt x="59310" y="52010"/>
                  </a:lnTo>
                  <a:lnTo>
                    <a:pt x="59190" y="51768"/>
                  </a:lnTo>
                  <a:lnTo>
                    <a:pt x="59069" y="51587"/>
                  </a:lnTo>
                  <a:lnTo>
                    <a:pt x="58888" y="51467"/>
                  </a:lnTo>
                  <a:lnTo>
                    <a:pt x="58647" y="51346"/>
                  </a:lnTo>
                  <a:lnTo>
                    <a:pt x="58466" y="51286"/>
                  </a:lnTo>
                  <a:close/>
                  <a:moveTo>
                    <a:pt x="63775" y="51286"/>
                  </a:moveTo>
                  <a:lnTo>
                    <a:pt x="63594" y="51346"/>
                  </a:lnTo>
                  <a:lnTo>
                    <a:pt x="63353" y="51467"/>
                  </a:lnTo>
                  <a:lnTo>
                    <a:pt x="63172" y="51587"/>
                  </a:lnTo>
                  <a:lnTo>
                    <a:pt x="63051" y="51768"/>
                  </a:lnTo>
                  <a:lnTo>
                    <a:pt x="62931" y="52010"/>
                  </a:lnTo>
                  <a:lnTo>
                    <a:pt x="62870" y="52191"/>
                  </a:lnTo>
                  <a:lnTo>
                    <a:pt x="62870" y="52432"/>
                  </a:lnTo>
                  <a:lnTo>
                    <a:pt x="62870" y="52673"/>
                  </a:lnTo>
                  <a:lnTo>
                    <a:pt x="62931" y="52854"/>
                  </a:lnTo>
                  <a:lnTo>
                    <a:pt x="63051" y="53096"/>
                  </a:lnTo>
                  <a:lnTo>
                    <a:pt x="63172" y="53277"/>
                  </a:lnTo>
                  <a:lnTo>
                    <a:pt x="63353" y="53397"/>
                  </a:lnTo>
                  <a:lnTo>
                    <a:pt x="63594" y="53518"/>
                  </a:lnTo>
                  <a:lnTo>
                    <a:pt x="63775" y="53578"/>
                  </a:lnTo>
                  <a:lnTo>
                    <a:pt x="64258" y="53578"/>
                  </a:lnTo>
                  <a:lnTo>
                    <a:pt x="64439" y="53518"/>
                  </a:lnTo>
                  <a:lnTo>
                    <a:pt x="64680" y="53397"/>
                  </a:lnTo>
                  <a:lnTo>
                    <a:pt x="64861" y="53277"/>
                  </a:lnTo>
                  <a:lnTo>
                    <a:pt x="64982" y="53096"/>
                  </a:lnTo>
                  <a:lnTo>
                    <a:pt x="65103" y="52854"/>
                  </a:lnTo>
                  <a:lnTo>
                    <a:pt x="65163" y="52673"/>
                  </a:lnTo>
                  <a:lnTo>
                    <a:pt x="65163" y="52432"/>
                  </a:lnTo>
                  <a:lnTo>
                    <a:pt x="65163" y="52191"/>
                  </a:lnTo>
                  <a:lnTo>
                    <a:pt x="65103" y="52010"/>
                  </a:lnTo>
                  <a:lnTo>
                    <a:pt x="64982" y="51768"/>
                  </a:lnTo>
                  <a:lnTo>
                    <a:pt x="64861" y="51587"/>
                  </a:lnTo>
                  <a:lnTo>
                    <a:pt x="64680" y="51467"/>
                  </a:lnTo>
                  <a:lnTo>
                    <a:pt x="64439" y="51346"/>
                  </a:lnTo>
                  <a:lnTo>
                    <a:pt x="64258" y="51286"/>
                  </a:lnTo>
                  <a:close/>
                  <a:moveTo>
                    <a:pt x="69567" y="51286"/>
                  </a:moveTo>
                  <a:lnTo>
                    <a:pt x="69386" y="51346"/>
                  </a:lnTo>
                  <a:lnTo>
                    <a:pt x="69145" y="51467"/>
                  </a:lnTo>
                  <a:lnTo>
                    <a:pt x="68964" y="51587"/>
                  </a:lnTo>
                  <a:lnTo>
                    <a:pt x="68843" y="51768"/>
                  </a:lnTo>
                  <a:lnTo>
                    <a:pt x="68723" y="52010"/>
                  </a:lnTo>
                  <a:lnTo>
                    <a:pt x="68662" y="52191"/>
                  </a:lnTo>
                  <a:lnTo>
                    <a:pt x="68662" y="52432"/>
                  </a:lnTo>
                  <a:lnTo>
                    <a:pt x="68662" y="52673"/>
                  </a:lnTo>
                  <a:lnTo>
                    <a:pt x="68723" y="52854"/>
                  </a:lnTo>
                  <a:lnTo>
                    <a:pt x="68843" y="53096"/>
                  </a:lnTo>
                  <a:lnTo>
                    <a:pt x="68964" y="53277"/>
                  </a:lnTo>
                  <a:lnTo>
                    <a:pt x="69145" y="53397"/>
                  </a:lnTo>
                  <a:lnTo>
                    <a:pt x="69386" y="53518"/>
                  </a:lnTo>
                  <a:lnTo>
                    <a:pt x="69567" y="53578"/>
                  </a:lnTo>
                  <a:lnTo>
                    <a:pt x="70050" y="53578"/>
                  </a:lnTo>
                  <a:lnTo>
                    <a:pt x="70231" y="53518"/>
                  </a:lnTo>
                  <a:lnTo>
                    <a:pt x="70472" y="53397"/>
                  </a:lnTo>
                  <a:lnTo>
                    <a:pt x="70653" y="53277"/>
                  </a:lnTo>
                  <a:lnTo>
                    <a:pt x="70774" y="53096"/>
                  </a:lnTo>
                  <a:lnTo>
                    <a:pt x="70895" y="52854"/>
                  </a:lnTo>
                  <a:lnTo>
                    <a:pt x="70955" y="52673"/>
                  </a:lnTo>
                  <a:lnTo>
                    <a:pt x="70955" y="52432"/>
                  </a:lnTo>
                  <a:lnTo>
                    <a:pt x="70955" y="52191"/>
                  </a:lnTo>
                  <a:lnTo>
                    <a:pt x="70895" y="52010"/>
                  </a:lnTo>
                  <a:lnTo>
                    <a:pt x="70774" y="51768"/>
                  </a:lnTo>
                  <a:lnTo>
                    <a:pt x="70653" y="51587"/>
                  </a:lnTo>
                  <a:lnTo>
                    <a:pt x="70472" y="51467"/>
                  </a:lnTo>
                  <a:lnTo>
                    <a:pt x="70231" y="51346"/>
                  </a:lnTo>
                  <a:lnTo>
                    <a:pt x="70050" y="51286"/>
                  </a:lnTo>
                  <a:close/>
                  <a:moveTo>
                    <a:pt x="3620" y="54242"/>
                  </a:moveTo>
                  <a:lnTo>
                    <a:pt x="4284" y="55630"/>
                  </a:lnTo>
                  <a:lnTo>
                    <a:pt x="4345" y="55328"/>
                  </a:lnTo>
                  <a:lnTo>
                    <a:pt x="4284" y="54966"/>
                  </a:lnTo>
                  <a:lnTo>
                    <a:pt x="4164" y="54664"/>
                  </a:lnTo>
                  <a:lnTo>
                    <a:pt x="3922" y="54423"/>
                  </a:lnTo>
                  <a:lnTo>
                    <a:pt x="3620" y="54242"/>
                  </a:lnTo>
                  <a:close/>
                  <a:moveTo>
                    <a:pt x="72283" y="54242"/>
                  </a:moveTo>
                  <a:lnTo>
                    <a:pt x="71981" y="54423"/>
                  </a:lnTo>
                  <a:lnTo>
                    <a:pt x="71740" y="54664"/>
                  </a:lnTo>
                  <a:lnTo>
                    <a:pt x="71619" y="54966"/>
                  </a:lnTo>
                  <a:lnTo>
                    <a:pt x="71559" y="55328"/>
                  </a:lnTo>
                  <a:lnTo>
                    <a:pt x="71619" y="55630"/>
                  </a:lnTo>
                  <a:lnTo>
                    <a:pt x="72283" y="54242"/>
                  </a:lnTo>
                  <a:close/>
                  <a:moveTo>
                    <a:pt x="8749" y="54182"/>
                  </a:moveTo>
                  <a:lnTo>
                    <a:pt x="8568" y="54242"/>
                  </a:lnTo>
                  <a:lnTo>
                    <a:pt x="8327" y="54363"/>
                  </a:lnTo>
                  <a:lnTo>
                    <a:pt x="8146" y="54483"/>
                  </a:lnTo>
                  <a:lnTo>
                    <a:pt x="8025" y="54664"/>
                  </a:lnTo>
                  <a:lnTo>
                    <a:pt x="7904" y="54906"/>
                  </a:lnTo>
                  <a:lnTo>
                    <a:pt x="7844" y="55087"/>
                  </a:lnTo>
                  <a:lnTo>
                    <a:pt x="7844" y="55328"/>
                  </a:lnTo>
                  <a:lnTo>
                    <a:pt x="7844" y="55569"/>
                  </a:lnTo>
                  <a:lnTo>
                    <a:pt x="7904" y="55750"/>
                  </a:lnTo>
                  <a:lnTo>
                    <a:pt x="8025" y="55992"/>
                  </a:lnTo>
                  <a:lnTo>
                    <a:pt x="8146" y="56173"/>
                  </a:lnTo>
                  <a:lnTo>
                    <a:pt x="8327" y="56293"/>
                  </a:lnTo>
                  <a:lnTo>
                    <a:pt x="8568" y="56414"/>
                  </a:lnTo>
                  <a:lnTo>
                    <a:pt x="8749" y="56474"/>
                  </a:lnTo>
                  <a:lnTo>
                    <a:pt x="9232" y="56474"/>
                  </a:lnTo>
                  <a:lnTo>
                    <a:pt x="9413" y="56414"/>
                  </a:lnTo>
                  <a:lnTo>
                    <a:pt x="9654" y="56293"/>
                  </a:lnTo>
                  <a:lnTo>
                    <a:pt x="9835" y="56173"/>
                  </a:lnTo>
                  <a:lnTo>
                    <a:pt x="9956" y="55992"/>
                  </a:lnTo>
                  <a:lnTo>
                    <a:pt x="10076" y="55750"/>
                  </a:lnTo>
                  <a:lnTo>
                    <a:pt x="10137" y="55569"/>
                  </a:lnTo>
                  <a:lnTo>
                    <a:pt x="10137" y="55328"/>
                  </a:lnTo>
                  <a:lnTo>
                    <a:pt x="10137" y="55087"/>
                  </a:lnTo>
                  <a:lnTo>
                    <a:pt x="10076" y="54906"/>
                  </a:lnTo>
                  <a:lnTo>
                    <a:pt x="9956" y="54664"/>
                  </a:lnTo>
                  <a:lnTo>
                    <a:pt x="9835" y="54483"/>
                  </a:lnTo>
                  <a:lnTo>
                    <a:pt x="9654" y="54363"/>
                  </a:lnTo>
                  <a:lnTo>
                    <a:pt x="9413" y="54242"/>
                  </a:lnTo>
                  <a:lnTo>
                    <a:pt x="9232" y="54182"/>
                  </a:lnTo>
                  <a:close/>
                  <a:moveTo>
                    <a:pt x="14541" y="54182"/>
                  </a:moveTo>
                  <a:lnTo>
                    <a:pt x="14360" y="54242"/>
                  </a:lnTo>
                  <a:lnTo>
                    <a:pt x="14119" y="54363"/>
                  </a:lnTo>
                  <a:lnTo>
                    <a:pt x="13938" y="54483"/>
                  </a:lnTo>
                  <a:lnTo>
                    <a:pt x="13817" y="54664"/>
                  </a:lnTo>
                  <a:lnTo>
                    <a:pt x="13697" y="54906"/>
                  </a:lnTo>
                  <a:lnTo>
                    <a:pt x="13636" y="55087"/>
                  </a:lnTo>
                  <a:lnTo>
                    <a:pt x="13636" y="55328"/>
                  </a:lnTo>
                  <a:lnTo>
                    <a:pt x="13636" y="55569"/>
                  </a:lnTo>
                  <a:lnTo>
                    <a:pt x="13697" y="55750"/>
                  </a:lnTo>
                  <a:lnTo>
                    <a:pt x="13817" y="55992"/>
                  </a:lnTo>
                  <a:lnTo>
                    <a:pt x="13938" y="56173"/>
                  </a:lnTo>
                  <a:lnTo>
                    <a:pt x="14119" y="56293"/>
                  </a:lnTo>
                  <a:lnTo>
                    <a:pt x="14360" y="56414"/>
                  </a:lnTo>
                  <a:lnTo>
                    <a:pt x="14541" y="56474"/>
                  </a:lnTo>
                  <a:lnTo>
                    <a:pt x="15024" y="56474"/>
                  </a:lnTo>
                  <a:lnTo>
                    <a:pt x="15205" y="56414"/>
                  </a:lnTo>
                  <a:lnTo>
                    <a:pt x="15446" y="56293"/>
                  </a:lnTo>
                  <a:lnTo>
                    <a:pt x="15627" y="56173"/>
                  </a:lnTo>
                  <a:lnTo>
                    <a:pt x="15748" y="55992"/>
                  </a:lnTo>
                  <a:lnTo>
                    <a:pt x="15869" y="55750"/>
                  </a:lnTo>
                  <a:lnTo>
                    <a:pt x="15929" y="55569"/>
                  </a:lnTo>
                  <a:lnTo>
                    <a:pt x="15929" y="55328"/>
                  </a:lnTo>
                  <a:lnTo>
                    <a:pt x="15929" y="55087"/>
                  </a:lnTo>
                  <a:lnTo>
                    <a:pt x="15869" y="54906"/>
                  </a:lnTo>
                  <a:lnTo>
                    <a:pt x="15748" y="54664"/>
                  </a:lnTo>
                  <a:lnTo>
                    <a:pt x="15627" y="54483"/>
                  </a:lnTo>
                  <a:lnTo>
                    <a:pt x="15446" y="54363"/>
                  </a:lnTo>
                  <a:lnTo>
                    <a:pt x="15205" y="54242"/>
                  </a:lnTo>
                  <a:lnTo>
                    <a:pt x="15024" y="54182"/>
                  </a:lnTo>
                  <a:close/>
                  <a:moveTo>
                    <a:pt x="20333" y="54182"/>
                  </a:moveTo>
                  <a:lnTo>
                    <a:pt x="20152" y="54242"/>
                  </a:lnTo>
                  <a:lnTo>
                    <a:pt x="19911" y="54363"/>
                  </a:lnTo>
                  <a:lnTo>
                    <a:pt x="19730" y="54483"/>
                  </a:lnTo>
                  <a:lnTo>
                    <a:pt x="19609" y="54664"/>
                  </a:lnTo>
                  <a:lnTo>
                    <a:pt x="19489" y="54906"/>
                  </a:lnTo>
                  <a:lnTo>
                    <a:pt x="19428" y="55087"/>
                  </a:lnTo>
                  <a:lnTo>
                    <a:pt x="19428" y="55328"/>
                  </a:lnTo>
                  <a:lnTo>
                    <a:pt x="19428" y="55569"/>
                  </a:lnTo>
                  <a:lnTo>
                    <a:pt x="19489" y="55750"/>
                  </a:lnTo>
                  <a:lnTo>
                    <a:pt x="19609" y="55992"/>
                  </a:lnTo>
                  <a:lnTo>
                    <a:pt x="19730" y="56173"/>
                  </a:lnTo>
                  <a:lnTo>
                    <a:pt x="19911" y="56293"/>
                  </a:lnTo>
                  <a:lnTo>
                    <a:pt x="20152" y="56414"/>
                  </a:lnTo>
                  <a:lnTo>
                    <a:pt x="20333" y="56474"/>
                  </a:lnTo>
                  <a:lnTo>
                    <a:pt x="20816" y="56474"/>
                  </a:lnTo>
                  <a:lnTo>
                    <a:pt x="20997" y="56414"/>
                  </a:lnTo>
                  <a:lnTo>
                    <a:pt x="21239" y="56293"/>
                  </a:lnTo>
                  <a:lnTo>
                    <a:pt x="21420" y="56173"/>
                  </a:lnTo>
                  <a:lnTo>
                    <a:pt x="21540" y="55992"/>
                  </a:lnTo>
                  <a:lnTo>
                    <a:pt x="21661" y="55750"/>
                  </a:lnTo>
                  <a:lnTo>
                    <a:pt x="21721" y="55569"/>
                  </a:lnTo>
                  <a:lnTo>
                    <a:pt x="21721" y="55328"/>
                  </a:lnTo>
                  <a:lnTo>
                    <a:pt x="21721" y="55087"/>
                  </a:lnTo>
                  <a:lnTo>
                    <a:pt x="21661" y="54906"/>
                  </a:lnTo>
                  <a:lnTo>
                    <a:pt x="21540" y="54664"/>
                  </a:lnTo>
                  <a:lnTo>
                    <a:pt x="21420" y="54483"/>
                  </a:lnTo>
                  <a:lnTo>
                    <a:pt x="21239" y="54363"/>
                  </a:lnTo>
                  <a:lnTo>
                    <a:pt x="20997" y="54242"/>
                  </a:lnTo>
                  <a:lnTo>
                    <a:pt x="20816" y="54182"/>
                  </a:lnTo>
                  <a:close/>
                  <a:moveTo>
                    <a:pt x="26126" y="54182"/>
                  </a:moveTo>
                  <a:lnTo>
                    <a:pt x="25945" y="54242"/>
                  </a:lnTo>
                  <a:lnTo>
                    <a:pt x="25703" y="54363"/>
                  </a:lnTo>
                  <a:lnTo>
                    <a:pt x="25522" y="54483"/>
                  </a:lnTo>
                  <a:lnTo>
                    <a:pt x="25402" y="54664"/>
                  </a:lnTo>
                  <a:lnTo>
                    <a:pt x="25281" y="54906"/>
                  </a:lnTo>
                  <a:lnTo>
                    <a:pt x="25221" y="55087"/>
                  </a:lnTo>
                  <a:lnTo>
                    <a:pt x="25221" y="55328"/>
                  </a:lnTo>
                  <a:lnTo>
                    <a:pt x="25221" y="55569"/>
                  </a:lnTo>
                  <a:lnTo>
                    <a:pt x="25281" y="55750"/>
                  </a:lnTo>
                  <a:lnTo>
                    <a:pt x="25402" y="55992"/>
                  </a:lnTo>
                  <a:lnTo>
                    <a:pt x="25522" y="56173"/>
                  </a:lnTo>
                  <a:lnTo>
                    <a:pt x="25703" y="56293"/>
                  </a:lnTo>
                  <a:lnTo>
                    <a:pt x="25945" y="56414"/>
                  </a:lnTo>
                  <a:lnTo>
                    <a:pt x="26126" y="56474"/>
                  </a:lnTo>
                  <a:lnTo>
                    <a:pt x="26608" y="56474"/>
                  </a:lnTo>
                  <a:lnTo>
                    <a:pt x="26789" y="56414"/>
                  </a:lnTo>
                  <a:lnTo>
                    <a:pt x="27031" y="56293"/>
                  </a:lnTo>
                  <a:lnTo>
                    <a:pt x="27212" y="56173"/>
                  </a:lnTo>
                  <a:lnTo>
                    <a:pt x="27332" y="55992"/>
                  </a:lnTo>
                  <a:lnTo>
                    <a:pt x="27453" y="55750"/>
                  </a:lnTo>
                  <a:lnTo>
                    <a:pt x="27513" y="55569"/>
                  </a:lnTo>
                  <a:lnTo>
                    <a:pt x="27513" y="55328"/>
                  </a:lnTo>
                  <a:lnTo>
                    <a:pt x="27513" y="55087"/>
                  </a:lnTo>
                  <a:lnTo>
                    <a:pt x="27453" y="54906"/>
                  </a:lnTo>
                  <a:lnTo>
                    <a:pt x="27332" y="54664"/>
                  </a:lnTo>
                  <a:lnTo>
                    <a:pt x="27212" y="54483"/>
                  </a:lnTo>
                  <a:lnTo>
                    <a:pt x="27031" y="54363"/>
                  </a:lnTo>
                  <a:lnTo>
                    <a:pt x="26789" y="54242"/>
                  </a:lnTo>
                  <a:lnTo>
                    <a:pt x="26608" y="54182"/>
                  </a:lnTo>
                  <a:close/>
                  <a:moveTo>
                    <a:pt x="31918" y="54182"/>
                  </a:moveTo>
                  <a:lnTo>
                    <a:pt x="31737" y="54242"/>
                  </a:lnTo>
                  <a:lnTo>
                    <a:pt x="31496" y="54363"/>
                  </a:lnTo>
                  <a:lnTo>
                    <a:pt x="31315" y="54483"/>
                  </a:lnTo>
                  <a:lnTo>
                    <a:pt x="31194" y="54664"/>
                  </a:lnTo>
                  <a:lnTo>
                    <a:pt x="31073" y="54906"/>
                  </a:lnTo>
                  <a:lnTo>
                    <a:pt x="31013" y="55087"/>
                  </a:lnTo>
                  <a:lnTo>
                    <a:pt x="31013" y="55328"/>
                  </a:lnTo>
                  <a:lnTo>
                    <a:pt x="31013" y="55569"/>
                  </a:lnTo>
                  <a:lnTo>
                    <a:pt x="31073" y="55750"/>
                  </a:lnTo>
                  <a:lnTo>
                    <a:pt x="31194" y="55992"/>
                  </a:lnTo>
                  <a:lnTo>
                    <a:pt x="31315" y="56173"/>
                  </a:lnTo>
                  <a:lnTo>
                    <a:pt x="31496" y="56293"/>
                  </a:lnTo>
                  <a:lnTo>
                    <a:pt x="31737" y="56414"/>
                  </a:lnTo>
                  <a:lnTo>
                    <a:pt x="31918" y="56474"/>
                  </a:lnTo>
                  <a:lnTo>
                    <a:pt x="32401" y="56474"/>
                  </a:lnTo>
                  <a:lnTo>
                    <a:pt x="32582" y="56414"/>
                  </a:lnTo>
                  <a:lnTo>
                    <a:pt x="32823" y="56293"/>
                  </a:lnTo>
                  <a:lnTo>
                    <a:pt x="33004" y="56173"/>
                  </a:lnTo>
                  <a:lnTo>
                    <a:pt x="33125" y="55992"/>
                  </a:lnTo>
                  <a:lnTo>
                    <a:pt x="33245" y="55750"/>
                  </a:lnTo>
                  <a:lnTo>
                    <a:pt x="33306" y="55569"/>
                  </a:lnTo>
                  <a:lnTo>
                    <a:pt x="33306" y="55328"/>
                  </a:lnTo>
                  <a:lnTo>
                    <a:pt x="33306" y="55087"/>
                  </a:lnTo>
                  <a:lnTo>
                    <a:pt x="33245" y="54906"/>
                  </a:lnTo>
                  <a:lnTo>
                    <a:pt x="33125" y="54664"/>
                  </a:lnTo>
                  <a:lnTo>
                    <a:pt x="33004" y="54483"/>
                  </a:lnTo>
                  <a:lnTo>
                    <a:pt x="32823" y="54363"/>
                  </a:lnTo>
                  <a:lnTo>
                    <a:pt x="32582" y="54242"/>
                  </a:lnTo>
                  <a:lnTo>
                    <a:pt x="32401" y="54182"/>
                  </a:lnTo>
                  <a:close/>
                  <a:moveTo>
                    <a:pt x="37710" y="54182"/>
                  </a:moveTo>
                  <a:lnTo>
                    <a:pt x="37529" y="54242"/>
                  </a:lnTo>
                  <a:lnTo>
                    <a:pt x="37288" y="54363"/>
                  </a:lnTo>
                  <a:lnTo>
                    <a:pt x="37107" y="54483"/>
                  </a:lnTo>
                  <a:lnTo>
                    <a:pt x="36986" y="54664"/>
                  </a:lnTo>
                  <a:lnTo>
                    <a:pt x="36865" y="54906"/>
                  </a:lnTo>
                  <a:lnTo>
                    <a:pt x="36805" y="55087"/>
                  </a:lnTo>
                  <a:lnTo>
                    <a:pt x="36805" y="55328"/>
                  </a:lnTo>
                  <a:lnTo>
                    <a:pt x="36805" y="55569"/>
                  </a:lnTo>
                  <a:lnTo>
                    <a:pt x="36865" y="55750"/>
                  </a:lnTo>
                  <a:lnTo>
                    <a:pt x="36986" y="55992"/>
                  </a:lnTo>
                  <a:lnTo>
                    <a:pt x="37107" y="56173"/>
                  </a:lnTo>
                  <a:lnTo>
                    <a:pt x="37288" y="56293"/>
                  </a:lnTo>
                  <a:lnTo>
                    <a:pt x="37529" y="56414"/>
                  </a:lnTo>
                  <a:lnTo>
                    <a:pt x="37710" y="56474"/>
                  </a:lnTo>
                  <a:lnTo>
                    <a:pt x="38193" y="56474"/>
                  </a:lnTo>
                  <a:lnTo>
                    <a:pt x="38374" y="56414"/>
                  </a:lnTo>
                  <a:lnTo>
                    <a:pt x="38615" y="56293"/>
                  </a:lnTo>
                  <a:lnTo>
                    <a:pt x="38796" y="56173"/>
                  </a:lnTo>
                  <a:lnTo>
                    <a:pt x="38917" y="55992"/>
                  </a:lnTo>
                  <a:lnTo>
                    <a:pt x="39038" y="55750"/>
                  </a:lnTo>
                  <a:lnTo>
                    <a:pt x="39098" y="55569"/>
                  </a:lnTo>
                  <a:lnTo>
                    <a:pt x="39098" y="55328"/>
                  </a:lnTo>
                  <a:lnTo>
                    <a:pt x="39098" y="55087"/>
                  </a:lnTo>
                  <a:lnTo>
                    <a:pt x="39038" y="54906"/>
                  </a:lnTo>
                  <a:lnTo>
                    <a:pt x="38917" y="54664"/>
                  </a:lnTo>
                  <a:lnTo>
                    <a:pt x="38796" y="54483"/>
                  </a:lnTo>
                  <a:lnTo>
                    <a:pt x="38615" y="54363"/>
                  </a:lnTo>
                  <a:lnTo>
                    <a:pt x="38374" y="54242"/>
                  </a:lnTo>
                  <a:lnTo>
                    <a:pt x="38193" y="54182"/>
                  </a:lnTo>
                  <a:close/>
                  <a:moveTo>
                    <a:pt x="43502" y="54182"/>
                  </a:moveTo>
                  <a:lnTo>
                    <a:pt x="43321" y="54242"/>
                  </a:lnTo>
                  <a:lnTo>
                    <a:pt x="43080" y="54363"/>
                  </a:lnTo>
                  <a:lnTo>
                    <a:pt x="42899" y="54483"/>
                  </a:lnTo>
                  <a:lnTo>
                    <a:pt x="42778" y="54664"/>
                  </a:lnTo>
                  <a:lnTo>
                    <a:pt x="42658" y="54906"/>
                  </a:lnTo>
                  <a:lnTo>
                    <a:pt x="42597" y="55087"/>
                  </a:lnTo>
                  <a:lnTo>
                    <a:pt x="42597" y="55328"/>
                  </a:lnTo>
                  <a:lnTo>
                    <a:pt x="42597" y="55569"/>
                  </a:lnTo>
                  <a:lnTo>
                    <a:pt x="42658" y="55750"/>
                  </a:lnTo>
                  <a:lnTo>
                    <a:pt x="42778" y="55992"/>
                  </a:lnTo>
                  <a:lnTo>
                    <a:pt x="42899" y="56173"/>
                  </a:lnTo>
                  <a:lnTo>
                    <a:pt x="43080" y="56293"/>
                  </a:lnTo>
                  <a:lnTo>
                    <a:pt x="43321" y="56414"/>
                  </a:lnTo>
                  <a:lnTo>
                    <a:pt x="43502" y="56474"/>
                  </a:lnTo>
                  <a:lnTo>
                    <a:pt x="43985" y="56474"/>
                  </a:lnTo>
                  <a:lnTo>
                    <a:pt x="44166" y="56414"/>
                  </a:lnTo>
                  <a:lnTo>
                    <a:pt x="44407" y="56293"/>
                  </a:lnTo>
                  <a:lnTo>
                    <a:pt x="44588" y="56173"/>
                  </a:lnTo>
                  <a:lnTo>
                    <a:pt x="44709" y="55992"/>
                  </a:lnTo>
                  <a:lnTo>
                    <a:pt x="44830" y="55750"/>
                  </a:lnTo>
                  <a:lnTo>
                    <a:pt x="44890" y="55569"/>
                  </a:lnTo>
                  <a:lnTo>
                    <a:pt x="44890" y="55328"/>
                  </a:lnTo>
                  <a:lnTo>
                    <a:pt x="44890" y="55087"/>
                  </a:lnTo>
                  <a:lnTo>
                    <a:pt x="44830" y="54906"/>
                  </a:lnTo>
                  <a:lnTo>
                    <a:pt x="44709" y="54664"/>
                  </a:lnTo>
                  <a:lnTo>
                    <a:pt x="44588" y="54483"/>
                  </a:lnTo>
                  <a:lnTo>
                    <a:pt x="44407" y="54363"/>
                  </a:lnTo>
                  <a:lnTo>
                    <a:pt x="44166" y="54242"/>
                  </a:lnTo>
                  <a:lnTo>
                    <a:pt x="43985" y="54182"/>
                  </a:lnTo>
                  <a:close/>
                  <a:moveTo>
                    <a:pt x="49295" y="54182"/>
                  </a:moveTo>
                  <a:lnTo>
                    <a:pt x="49114" y="54242"/>
                  </a:lnTo>
                  <a:lnTo>
                    <a:pt x="48872" y="54363"/>
                  </a:lnTo>
                  <a:lnTo>
                    <a:pt x="48691" y="54483"/>
                  </a:lnTo>
                  <a:lnTo>
                    <a:pt x="48571" y="54664"/>
                  </a:lnTo>
                  <a:lnTo>
                    <a:pt x="48450" y="54906"/>
                  </a:lnTo>
                  <a:lnTo>
                    <a:pt x="48390" y="55087"/>
                  </a:lnTo>
                  <a:lnTo>
                    <a:pt x="48390" y="55328"/>
                  </a:lnTo>
                  <a:lnTo>
                    <a:pt x="48390" y="55569"/>
                  </a:lnTo>
                  <a:lnTo>
                    <a:pt x="48450" y="55750"/>
                  </a:lnTo>
                  <a:lnTo>
                    <a:pt x="48571" y="55992"/>
                  </a:lnTo>
                  <a:lnTo>
                    <a:pt x="48691" y="56173"/>
                  </a:lnTo>
                  <a:lnTo>
                    <a:pt x="48872" y="56293"/>
                  </a:lnTo>
                  <a:lnTo>
                    <a:pt x="49114" y="56414"/>
                  </a:lnTo>
                  <a:lnTo>
                    <a:pt x="49295" y="56474"/>
                  </a:lnTo>
                  <a:lnTo>
                    <a:pt x="49777" y="56474"/>
                  </a:lnTo>
                  <a:lnTo>
                    <a:pt x="49958" y="56414"/>
                  </a:lnTo>
                  <a:lnTo>
                    <a:pt x="50200" y="56293"/>
                  </a:lnTo>
                  <a:lnTo>
                    <a:pt x="50381" y="56173"/>
                  </a:lnTo>
                  <a:lnTo>
                    <a:pt x="50501" y="55992"/>
                  </a:lnTo>
                  <a:lnTo>
                    <a:pt x="50622" y="55750"/>
                  </a:lnTo>
                  <a:lnTo>
                    <a:pt x="50682" y="55569"/>
                  </a:lnTo>
                  <a:lnTo>
                    <a:pt x="50682" y="55328"/>
                  </a:lnTo>
                  <a:lnTo>
                    <a:pt x="50682" y="55087"/>
                  </a:lnTo>
                  <a:lnTo>
                    <a:pt x="50622" y="54906"/>
                  </a:lnTo>
                  <a:lnTo>
                    <a:pt x="50501" y="54664"/>
                  </a:lnTo>
                  <a:lnTo>
                    <a:pt x="50381" y="54483"/>
                  </a:lnTo>
                  <a:lnTo>
                    <a:pt x="50200" y="54363"/>
                  </a:lnTo>
                  <a:lnTo>
                    <a:pt x="49958" y="54242"/>
                  </a:lnTo>
                  <a:lnTo>
                    <a:pt x="49777" y="54182"/>
                  </a:lnTo>
                  <a:close/>
                  <a:moveTo>
                    <a:pt x="55087" y="54182"/>
                  </a:moveTo>
                  <a:lnTo>
                    <a:pt x="54906" y="54242"/>
                  </a:lnTo>
                  <a:lnTo>
                    <a:pt x="54665" y="54363"/>
                  </a:lnTo>
                  <a:lnTo>
                    <a:pt x="54483" y="54483"/>
                  </a:lnTo>
                  <a:lnTo>
                    <a:pt x="54363" y="54664"/>
                  </a:lnTo>
                  <a:lnTo>
                    <a:pt x="54242" y="54906"/>
                  </a:lnTo>
                  <a:lnTo>
                    <a:pt x="54182" y="55087"/>
                  </a:lnTo>
                  <a:lnTo>
                    <a:pt x="54182" y="55328"/>
                  </a:lnTo>
                  <a:lnTo>
                    <a:pt x="54182" y="55569"/>
                  </a:lnTo>
                  <a:lnTo>
                    <a:pt x="54242" y="55750"/>
                  </a:lnTo>
                  <a:lnTo>
                    <a:pt x="54363" y="55992"/>
                  </a:lnTo>
                  <a:lnTo>
                    <a:pt x="54483" y="56173"/>
                  </a:lnTo>
                  <a:lnTo>
                    <a:pt x="54665" y="56293"/>
                  </a:lnTo>
                  <a:lnTo>
                    <a:pt x="54906" y="56414"/>
                  </a:lnTo>
                  <a:lnTo>
                    <a:pt x="55087" y="56474"/>
                  </a:lnTo>
                  <a:lnTo>
                    <a:pt x="55570" y="56474"/>
                  </a:lnTo>
                  <a:lnTo>
                    <a:pt x="55751" y="56414"/>
                  </a:lnTo>
                  <a:lnTo>
                    <a:pt x="55992" y="56293"/>
                  </a:lnTo>
                  <a:lnTo>
                    <a:pt x="56173" y="56173"/>
                  </a:lnTo>
                  <a:lnTo>
                    <a:pt x="56294" y="55992"/>
                  </a:lnTo>
                  <a:lnTo>
                    <a:pt x="56414" y="55750"/>
                  </a:lnTo>
                  <a:lnTo>
                    <a:pt x="56475" y="55569"/>
                  </a:lnTo>
                  <a:lnTo>
                    <a:pt x="56475" y="55328"/>
                  </a:lnTo>
                  <a:lnTo>
                    <a:pt x="56475" y="55087"/>
                  </a:lnTo>
                  <a:lnTo>
                    <a:pt x="56414" y="54906"/>
                  </a:lnTo>
                  <a:lnTo>
                    <a:pt x="56294" y="54664"/>
                  </a:lnTo>
                  <a:lnTo>
                    <a:pt x="56173" y="54483"/>
                  </a:lnTo>
                  <a:lnTo>
                    <a:pt x="55992" y="54363"/>
                  </a:lnTo>
                  <a:lnTo>
                    <a:pt x="55751" y="54242"/>
                  </a:lnTo>
                  <a:lnTo>
                    <a:pt x="55570" y="54182"/>
                  </a:lnTo>
                  <a:close/>
                  <a:moveTo>
                    <a:pt x="60879" y="54182"/>
                  </a:moveTo>
                  <a:lnTo>
                    <a:pt x="60698" y="54242"/>
                  </a:lnTo>
                  <a:lnTo>
                    <a:pt x="60457" y="54363"/>
                  </a:lnTo>
                  <a:lnTo>
                    <a:pt x="60276" y="54483"/>
                  </a:lnTo>
                  <a:lnTo>
                    <a:pt x="60155" y="54664"/>
                  </a:lnTo>
                  <a:lnTo>
                    <a:pt x="60034" y="54906"/>
                  </a:lnTo>
                  <a:lnTo>
                    <a:pt x="59974" y="55087"/>
                  </a:lnTo>
                  <a:lnTo>
                    <a:pt x="59974" y="55328"/>
                  </a:lnTo>
                  <a:lnTo>
                    <a:pt x="59974" y="55569"/>
                  </a:lnTo>
                  <a:lnTo>
                    <a:pt x="60034" y="55750"/>
                  </a:lnTo>
                  <a:lnTo>
                    <a:pt x="60155" y="55992"/>
                  </a:lnTo>
                  <a:lnTo>
                    <a:pt x="60276" y="56173"/>
                  </a:lnTo>
                  <a:lnTo>
                    <a:pt x="60457" y="56293"/>
                  </a:lnTo>
                  <a:lnTo>
                    <a:pt x="60698" y="56414"/>
                  </a:lnTo>
                  <a:lnTo>
                    <a:pt x="60879" y="56474"/>
                  </a:lnTo>
                  <a:lnTo>
                    <a:pt x="61362" y="56474"/>
                  </a:lnTo>
                  <a:lnTo>
                    <a:pt x="61543" y="56414"/>
                  </a:lnTo>
                  <a:lnTo>
                    <a:pt x="61784" y="56293"/>
                  </a:lnTo>
                  <a:lnTo>
                    <a:pt x="61965" y="56173"/>
                  </a:lnTo>
                  <a:lnTo>
                    <a:pt x="62086" y="55992"/>
                  </a:lnTo>
                  <a:lnTo>
                    <a:pt x="62206" y="55750"/>
                  </a:lnTo>
                  <a:lnTo>
                    <a:pt x="62267" y="55569"/>
                  </a:lnTo>
                  <a:lnTo>
                    <a:pt x="62267" y="55328"/>
                  </a:lnTo>
                  <a:lnTo>
                    <a:pt x="62267" y="55087"/>
                  </a:lnTo>
                  <a:lnTo>
                    <a:pt x="62206" y="54906"/>
                  </a:lnTo>
                  <a:lnTo>
                    <a:pt x="62086" y="54664"/>
                  </a:lnTo>
                  <a:lnTo>
                    <a:pt x="61965" y="54483"/>
                  </a:lnTo>
                  <a:lnTo>
                    <a:pt x="61784" y="54363"/>
                  </a:lnTo>
                  <a:lnTo>
                    <a:pt x="61543" y="54242"/>
                  </a:lnTo>
                  <a:lnTo>
                    <a:pt x="61362" y="54182"/>
                  </a:lnTo>
                  <a:close/>
                  <a:moveTo>
                    <a:pt x="66671" y="54182"/>
                  </a:moveTo>
                  <a:lnTo>
                    <a:pt x="66490" y="54242"/>
                  </a:lnTo>
                  <a:lnTo>
                    <a:pt x="66249" y="54363"/>
                  </a:lnTo>
                  <a:lnTo>
                    <a:pt x="66068" y="54483"/>
                  </a:lnTo>
                  <a:lnTo>
                    <a:pt x="65947" y="54664"/>
                  </a:lnTo>
                  <a:lnTo>
                    <a:pt x="65827" y="54906"/>
                  </a:lnTo>
                  <a:lnTo>
                    <a:pt x="65766" y="55087"/>
                  </a:lnTo>
                  <a:lnTo>
                    <a:pt x="65766" y="55328"/>
                  </a:lnTo>
                  <a:lnTo>
                    <a:pt x="65766" y="55569"/>
                  </a:lnTo>
                  <a:lnTo>
                    <a:pt x="65827" y="55750"/>
                  </a:lnTo>
                  <a:lnTo>
                    <a:pt x="65947" y="55992"/>
                  </a:lnTo>
                  <a:lnTo>
                    <a:pt x="66068" y="56173"/>
                  </a:lnTo>
                  <a:lnTo>
                    <a:pt x="66249" y="56293"/>
                  </a:lnTo>
                  <a:lnTo>
                    <a:pt x="66490" y="56414"/>
                  </a:lnTo>
                  <a:lnTo>
                    <a:pt x="66671" y="56474"/>
                  </a:lnTo>
                  <a:lnTo>
                    <a:pt x="67154" y="56474"/>
                  </a:lnTo>
                  <a:lnTo>
                    <a:pt x="67335" y="56414"/>
                  </a:lnTo>
                  <a:lnTo>
                    <a:pt x="67576" y="56293"/>
                  </a:lnTo>
                  <a:lnTo>
                    <a:pt x="67757" y="56173"/>
                  </a:lnTo>
                  <a:lnTo>
                    <a:pt x="67878" y="55992"/>
                  </a:lnTo>
                  <a:lnTo>
                    <a:pt x="67999" y="55750"/>
                  </a:lnTo>
                  <a:lnTo>
                    <a:pt x="68059" y="55569"/>
                  </a:lnTo>
                  <a:lnTo>
                    <a:pt x="68059" y="55328"/>
                  </a:lnTo>
                  <a:lnTo>
                    <a:pt x="68059" y="55087"/>
                  </a:lnTo>
                  <a:lnTo>
                    <a:pt x="67999" y="54906"/>
                  </a:lnTo>
                  <a:lnTo>
                    <a:pt x="67878" y="54664"/>
                  </a:lnTo>
                  <a:lnTo>
                    <a:pt x="67757" y="54483"/>
                  </a:lnTo>
                  <a:lnTo>
                    <a:pt x="67576" y="54363"/>
                  </a:lnTo>
                  <a:lnTo>
                    <a:pt x="67335" y="54242"/>
                  </a:lnTo>
                  <a:lnTo>
                    <a:pt x="67154" y="54182"/>
                  </a:lnTo>
                  <a:close/>
                  <a:moveTo>
                    <a:pt x="5853" y="57078"/>
                  </a:moveTo>
                  <a:lnTo>
                    <a:pt x="5672" y="57138"/>
                  </a:lnTo>
                  <a:lnTo>
                    <a:pt x="5431" y="57259"/>
                  </a:lnTo>
                  <a:lnTo>
                    <a:pt x="5310" y="57379"/>
                  </a:lnTo>
                  <a:lnTo>
                    <a:pt x="6517" y="59310"/>
                  </a:lnTo>
                  <a:lnTo>
                    <a:pt x="6818" y="59129"/>
                  </a:lnTo>
                  <a:lnTo>
                    <a:pt x="7060" y="58888"/>
                  </a:lnTo>
                  <a:lnTo>
                    <a:pt x="7180" y="58586"/>
                  </a:lnTo>
                  <a:lnTo>
                    <a:pt x="7241" y="58224"/>
                  </a:lnTo>
                  <a:lnTo>
                    <a:pt x="7241" y="57983"/>
                  </a:lnTo>
                  <a:lnTo>
                    <a:pt x="7180" y="57802"/>
                  </a:lnTo>
                  <a:lnTo>
                    <a:pt x="7060" y="57560"/>
                  </a:lnTo>
                  <a:lnTo>
                    <a:pt x="6939" y="57379"/>
                  </a:lnTo>
                  <a:lnTo>
                    <a:pt x="6758" y="57259"/>
                  </a:lnTo>
                  <a:lnTo>
                    <a:pt x="6517" y="57138"/>
                  </a:lnTo>
                  <a:lnTo>
                    <a:pt x="6336" y="57078"/>
                  </a:lnTo>
                  <a:close/>
                  <a:moveTo>
                    <a:pt x="69567" y="57078"/>
                  </a:moveTo>
                  <a:lnTo>
                    <a:pt x="69386" y="57138"/>
                  </a:lnTo>
                  <a:lnTo>
                    <a:pt x="69145" y="57259"/>
                  </a:lnTo>
                  <a:lnTo>
                    <a:pt x="68964" y="57379"/>
                  </a:lnTo>
                  <a:lnTo>
                    <a:pt x="68843" y="57560"/>
                  </a:lnTo>
                  <a:lnTo>
                    <a:pt x="68723" y="57802"/>
                  </a:lnTo>
                  <a:lnTo>
                    <a:pt x="68662" y="57983"/>
                  </a:lnTo>
                  <a:lnTo>
                    <a:pt x="68662" y="58224"/>
                  </a:lnTo>
                  <a:lnTo>
                    <a:pt x="68723" y="58586"/>
                  </a:lnTo>
                  <a:lnTo>
                    <a:pt x="68843" y="58888"/>
                  </a:lnTo>
                  <a:lnTo>
                    <a:pt x="69085" y="59129"/>
                  </a:lnTo>
                  <a:lnTo>
                    <a:pt x="69386" y="59310"/>
                  </a:lnTo>
                  <a:lnTo>
                    <a:pt x="70593" y="57379"/>
                  </a:lnTo>
                  <a:lnTo>
                    <a:pt x="70472" y="57259"/>
                  </a:lnTo>
                  <a:lnTo>
                    <a:pt x="70231" y="57138"/>
                  </a:lnTo>
                  <a:lnTo>
                    <a:pt x="70050" y="57078"/>
                  </a:lnTo>
                  <a:close/>
                  <a:moveTo>
                    <a:pt x="11645" y="57078"/>
                  </a:moveTo>
                  <a:lnTo>
                    <a:pt x="11464" y="57138"/>
                  </a:lnTo>
                  <a:lnTo>
                    <a:pt x="11223" y="57259"/>
                  </a:lnTo>
                  <a:lnTo>
                    <a:pt x="11042" y="57379"/>
                  </a:lnTo>
                  <a:lnTo>
                    <a:pt x="10921" y="57560"/>
                  </a:lnTo>
                  <a:lnTo>
                    <a:pt x="10800" y="57802"/>
                  </a:lnTo>
                  <a:lnTo>
                    <a:pt x="10740" y="57983"/>
                  </a:lnTo>
                  <a:lnTo>
                    <a:pt x="10740" y="58224"/>
                  </a:lnTo>
                  <a:lnTo>
                    <a:pt x="10740" y="58466"/>
                  </a:lnTo>
                  <a:lnTo>
                    <a:pt x="10800" y="58647"/>
                  </a:lnTo>
                  <a:lnTo>
                    <a:pt x="10921" y="58888"/>
                  </a:lnTo>
                  <a:lnTo>
                    <a:pt x="11042" y="59069"/>
                  </a:lnTo>
                  <a:lnTo>
                    <a:pt x="11223" y="59190"/>
                  </a:lnTo>
                  <a:lnTo>
                    <a:pt x="11464" y="59310"/>
                  </a:lnTo>
                  <a:lnTo>
                    <a:pt x="11645" y="59371"/>
                  </a:lnTo>
                  <a:lnTo>
                    <a:pt x="12128" y="59371"/>
                  </a:lnTo>
                  <a:lnTo>
                    <a:pt x="12309" y="59310"/>
                  </a:lnTo>
                  <a:lnTo>
                    <a:pt x="12550" y="59190"/>
                  </a:lnTo>
                  <a:lnTo>
                    <a:pt x="12731" y="59069"/>
                  </a:lnTo>
                  <a:lnTo>
                    <a:pt x="12852" y="58888"/>
                  </a:lnTo>
                  <a:lnTo>
                    <a:pt x="12973" y="58647"/>
                  </a:lnTo>
                  <a:lnTo>
                    <a:pt x="13033" y="58466"/>
                  </a:lnTo>
                  <a:lnTo>
                    <a:pt x="13033" y="58224"/>
                  </a:lnTo>
                  <a:lnTo>
                    <a:pt x="13033" y="57983"/>
                  </a:lnTo>
                  <a:lnTo>
                    <a:pt x="12973" y="57802"/>
                  </a:lnTo>
                  <a:lnTo>
                    <a:pt x="12852" y="57560"/>
                  </a:lnTo>
                  <a:lnTo>
                    <a:pt x="12731" y="57379"/>
                  </a:lnTo>
                  <a:lnTo>
                    <a:pt x="12550" y="57259"/>
                  </a:lnTo>
                  <a:lnTo>
                    <a:pt x="12309" y="57138"/>
                  </a:lnTo>
                  <a:lnTo>
                    <a:pt x="12128" y="57078"/>
                  </a:lnTo>
                  <a:close/>
                  <a:moveTo>
                    <a:pt x="17437" y="57078"/>
                  </a:moveTo>
                  <a:lnTo>
                    <a:pt x="17256" y="57138"/>
                  </a:lnTo>
                  <a:lnTo>
                    <a:pt x="17015" y="57259"/>
                  </a:lnTo>
                  <a:lnTo>
                    <a:pt x="16834" y="57379"/>
                  </a:lnTo>
                  <a:lnTo>
                    <a:pt x="16713" y="57560"/>
                  </a:lnTo>
                  <a:lnTo>
                    <a:pt x="16593" y="57802"/>
                  </a:lnTo>
                  <a:lnTo>
                    <a:pt x="16532" y="57983"/>
                  </a:lnTo>
                  <a:lnTo>
                    <a:pt x="16532" y="58224"/>
                  </a:lnTo>
                  <a:lnTo>
                    <a:pt x="16532" y="58466"/>
                  </a:lnTo>
                  <a:lnTo>
                    <a:pt x="16593" y="58647"/>
                  </a:lnTo>
                  <a:lnTo>
                    <a:pt x="16713" y="58888"/>
                  </a:lnTo>
                  <a:lnTo>
                    <a:pt x="16834" y="59069"/>
                  </a:lnTo>
                  <a:lnTo>
                    <a:pt x="17015" y="59190"/>
                  </a:lnTo>
                  <a:lnTo>
                    <a:pt x="17256" y="59310"/>
                  </a:lnTo>
                  <a:lnTo>
                    <a:pt x="17437" y="59371"/>
                  </a:lnTo>
                  <a:lnTo>
                    <a:pt x="17920" y="59371"/>
                  </a:lnTo>
                  <a:lnTo>
                    <a:pt x="18101" y="59310"/>
                  </a:lnTo>
                  <a:lnTo>
                    <a:pt x="18342" y="59190"/>
                  </a:lnTo>
                  <a:lnTo>
                    <a:pt x="18523" y="59069"/>
                  </a:lnTo>
                  <a:lnTo>
                    <a:pt x="18644" y="58888"/>
                  </a:lnTo>
                  <a:lnTo>
                    <a:pt x="18765" y="58647"/>
                  </a:lnTo>
                  <a:lnTo>
                    <a:pt x="18825" y="58466"/>
                  </a:lnTo>
                  <a:lnTo>
                    <a:pt x="18825" y="58224"/>
                  </a:lnTo>
                  <a:lnTo>
                    <a:pt x="18825" y="57983"/>
                  </a:lnTo>
                  <a:lnTo>
                    <a:pt x="18765" y="57802"/>
                  </a:lnTo>
                  <a:lnTo>
                    <a:pt x="18644" y="57560"/>
                  </a:lnTo>
                  <a:lnTo>
                    <a:pt x="18523" y="57379"/>
                  </a:lnTo>
                  <a:lnTo>
                    <a:pt x="18342" y="57259"/>
                  </a:lnTo>
                  <a:lnTo>
                    <a:pt x="18101" y="57138"/>
                  </a:lnTo>
                  <a:lnTo>
                    <a:pt x="17920" y="57078"/>
                  </a:lnTo>
                  <a:close/>
                  <a:moveTo>
                    <a:pt x="23230" y="57078"/>
                  </a:moveTo>
                  <a:lnTo>
                    <a:pt x="23049" y="57138"/>
                  </a:lnTo>
                  <a:lnTo>
                    <a:pt x="22807" y="57259"/>
                  </a:lnTo>
                  <a:lnTo>
                    <a:pt x="22626" y="57379"/>
                  </a:lnTo>
                  <a:lnTo>
                    <a:pt x="22506" y="57560"/>
                  </a:lnTo>
                  <a:lnTo>
                    <a:pt x="22385" y="57802"/>
                  </a:lnTo>
                  <a:lnTo>
                    <a:pt x="22325" y="57983"/>
                  </a:lnTo>
                  <a:lnTo>
                    <a:pt x="22325" y="58224"/>
                  </a:lnTo>
                  <a:lnTo>
                    <a:pt x="22325" y="58466"/>
                  </a:lnTo>
                  <a:lnTo>
                    <a:pt x="22385" y="58647"/>
                  </a:lnTo>
                  <a:lnTo>
                    <a:pt x="22506" y="58888"/>
                  </a:lnTo>
                  <a:lnTo>
                    <a:pt x="22626" y="59069"/>
                  </a:lnTo>
                  <a:lnTo>
                    <a:pt x="22807" y="59190"/>
                  </a:lnTo>
                  <a:lnTo>
                    <a:pt x="23049" y="59310"/>
                  </a:lnTo>
                  <a:lnTo>
                    <a:pt x="23230" y="59371"/>
                  </a:lnTo>
                  <a:lnTo>
                    <a:pt x="23712" y="59371"/>
                  </a:lnTo>
                  <a:lnTo>
                    <a:pt x="23893" y="59310"/>
                  </a:lnTo>
                  <a:lnTo>
                    <a:pt x="24135" y="59190"/>
                  </a:lnTo>
                  <a:lnTo>
                    <a:pt x="24316" y="59069"/>
                  </a:lnTo>
                  <a:lnTo>
                    <a:pt x="24436" y="58888"/>
                  </a:lnTo>
                  <a:lnTo>
                    <a:pt x="24557" y="58647"/>
                  </a:lnTo>
                  <a:lnTo>
                    <a:pt x="24617" y="58466"/>
                  </a:lnTo>
                  <a:lnTo>
                    <a:pt x="24617" y="58224"/>
                  </a:lnTo>
                  <a:lnTo>
                    <a:pt x="24617" y="57983"/>
                  </a:lnTo>
                  <a:lnTo>
                    <a:pt x="24557" y="57802"/>
                  </a:lnTo>
                  <a:lnTo>
                    <a:pt x="24436" y="57560"/>
                  </a:lnTo>
                  <a:lnTo>
                    <a:pt x="24316" y="57379"/>
                  </a:lnTo>
                  <a:lnTo>
                    <a:pt x="24135" y="57259"/>
                  </a:lnTo>
                  <a:lnTo>
                    <a:pt x="23893" y="57138"/>
                  </a:lnTo>
                  <a:lnTo>
                    <a:pt x="23712" y="57078"/>
                  </a:lnTo>
                  <a:close/>
                  <a:moveTo>
                    <a:pt x="29022" y="57078"/>
                  </a:moveTo>
                  <a:lnTo>
                    <a:pt x="28841" y="57138"/>
                  </a:lnTo>
                  <a:lnTo>
                    <a:pt x="28599" y="57259"/>
                  </a:lnTo>
                  <a:lnTo>
                    <a:pt x="28418" y="57379"/>
                  </a:lnTo>
                  <a:lnTo>
                    <a:pt x="28298" y="57560"/>
                  </a:lnTo>
                  <a:lnTo>
                    <a:pt x="28177" y="57802"/>
                  </a:lnTo>
                  <a:lnTo>
                    <a:pt x="28117" y="57983"/>
                  </a:lnTo>
                  <a:lnTo>
                    <a:pt x="28117" y="58224"/>
                  </a:lnTo>
                  <a:lnTo>
                    <a:pt x="28117" y="58466"/>
                  </a:lnTo>
                  <a:lnTo>
                    <a:pt x="28177" y="58647"/>
                  </a:lnTo>
                  <a:lnTo>
                    <a:pt x="28298" y="58888"/>
                  </a:lnTo>
                  <a:lnTo>
                    <a:pt x="28418" y="59069"/>
                  </a:lnTo>
                  <a:lnTo>
                    <a:pt x="28599" y="59190"/>
                  </a:lnTo>
                  <a:lnTo>
                    <a:pt x="28841" y="59310"/>
                  </a:lnTo>
                  <a:lnTo>
                    <a:pt x="29022" y="59371"/>
                  </a:lnTo>
                  <a:lnTo>
                    <a:pt x="29505" y="59371"/>
                  </a:lnTo>
                  <a:lnTo>
                    <a:pt x="29686" y="59310"/>
                  </a:lnTo>
                  <a:lnTo>
                    <a:pt x="29927" y="59190"/>
                  </a:lnTo>
                  <a:lnTo>
                    <a:pt x="30108" y="59069"/>
                  </a:lnTo>
                  <a:lnTo>
                    <a:pt x="30229" y="58888"/>
                  </a:lnTo>
                  <a:lnTo>
                    <a:pt x="30349" y="58647"/>
                  </a:lnTo>
                  <a:lnTo>
                    <a:pt x="30410" y="58466"/>
                  </a:lnTo>
                  <a:lnTo>
                    <a:pt x="30410" y="58224"/>
                  </a:lnTo>
                  <a:lnTo>
                    <a:pt x="30410" y="57983"/>
                  </a:lnTo>
                  <a:lnTo>
                    <a:pt x="30349" y="57802"/>
                  </a:lnTo>
                  <a:lnTo>
                    <a:pt x="30229" y="57560"/>
                  </a:lnTo>
                  <a:lnTo>
                    <a:pt x="30108" y="57379"/>
                  </a:lnTo>
                  <a:lnTo>
                    <a:pt x="29927" y="57259"/>
                  </a:lnTo>
                  <a:lnTo>
                    <a:pt x="29686" y="57138"/>
                  </a:lnTo>
                  <a:lnTo>
                    <a:pt x="29505" y="57078"/>
                  </a:lnTo>
                  <a:close/>
                  <a:moveTo>
                    <a:pt x="34814" y="57078"/>
                  </a:moveTo>
                  <a:lnTo>
                    <a:pt x="34633" y="57138"/>
                  </a:lnTo>
                  <a:lnTo>
                    <a:pt x="34392" y="57259"/>
                  </a:lnTo>
                  <a:lnTo>
                    <a:pt x="34211" y="57379"/>
                  </a:lnTo>
                  <a:lnTo>
                    <a:pt x="34090" y="57560"/>
                  </a:lnTo>
                  <a:lnTo>
                    <a:pt x="33969" y="57802"/>
                  </a:lnTo>
                  <a:lnTo>
                    <a:pt x="33909" y="57983"/>
                  </a:lnTo>
                  <a:lnTo>
                    <a:pt x="33909" y="58224"/>
                  </a:lnTo>
                  <a:lnTo>
                    <a:pt x="33909" y="58466"/>
                  </a:lnTo>
                  <a:lnTo>
                    <a:pt x="33969" y="58647"/>
                  </a:lnTo>
                  <a:lnTo>
                    <a:pt x="34090" y="58888"/>
                  </a:lnTo>
                  <a:lnTo>
                    <a:pt x="34211" y="59069"/>
                  </a:lnTo>
                  <a:lnTo>
                    <a:pt x="34392" y="59190"/>
                  </a:lnTo>
                  <a:lnTo>
                    <a:pt x="34633" y="59310"/>
                  </a:lnTo>
                  <a:lnTo>
                    <a:pt x="34814" y="59371"/>
                  </a:lnTo>
                  <a:lnTo>
                    <a:pt x="35297" y="59371"/>
                  </a:lnTo>
                  <a:lnTo>
                    <a:pt x="35478" y="59310"/>
                  </a:lnTo>
                  <a:lnTo>
                    <a:pt x="35719" y="59190"/>
                  </a:lnTo>
                  <a:lnTo>
                    <a:pt x="35900" y="59069"/>
                  </a:lnTo>
                  <a:lnTo>
                    <a:pt x="36021" y="58888"/>
                  </a:lnTo>
                  <a:lnTo>
                    <a:pt x="36141" y="58647"/>
                  </a:lnTo>
                  <a:lnTo>
                    <a:pt x="36202" y="58466"/>
                  </a:lnTo>
                  <a:lnTo>
                    <a:pt x="36202" y="58224"/>
                  </a:lnTo>
                  <a:lnTo>
                    <a:pt x="36202" y="57983"/>
                  </a:lnTo>
                  <a:lnTo>
                    <a:pt x="36141" y="57802"/>
                  </a:lnTo>
                  <a:lnTo>
                    <a:pt x="36021" y="57560"/>
                  </a:lnTo>
                  <a:lnTo>
                    <a:pt x="35900" y="57379"/>
                  </a:lnTo>
                  <a:lnTo>
                    <a:pt x="35719" y="57259"/>
                  </a:lnTo>
                  <a:lnTo>
                    <a:pt x="35478" y="57138"/>
                  </a:lnTo>
                  <a:lnTo>
                    <a:pt x="35297" y="57078"/>
                  </a:lnTo>
                  <a:close/>
                  <a:moveTo>
                    <a:pt x="40606" y="57078"/>
                  </a:moveTo>
                  <a:lnTo>
                    <a:pt x="40425" y="57138"/>
                  </a:lnTo>
                  <a:lnTo>
                    <a:pt x="40184" y="57259"/>
                  </a:lnTo>
                  <a:lnTo>
                    <a:pt x="40003" y="57379"/>
                  </a:lnTo>
                  <a:lnTo>
                    <a:pt x="39882" y="57560"/>
                  </a:lnTo>
                  <a:lnTo>
                    <a:pt x="39762" y="57802"/>
                  </a:lnTo>
                  <a:lnTo>
                    <a:pt x="39701" y="57983"/>
                  </a:lnTo>
                  <a:lnTo>
                    <a:pt x="39701" y="58224"/>
                  </a:lnTo>
                  <a:lnTo>
                    <a:pt x="39701" y="58466"/>
                  </a:lnTo>
                  <a:lnTo>
                    <a:pt x="39762" y="58647"/>
                  </a:lnTo>
                  <a:lnTo>
                    <a:pt x="39882" y="58888"/>
                  </a:lnTo>
                  <a:lnTo>
                    <a:pt x="40003" y="59069"/>
                  </a:lnTo>
                  <a:lnTo>
                    <a:pt x="40184" y="59190"/>
                  </a:lnTo>
                  <a:lnTo>
                    <a:pt x="40425" y="59310"/>
                  </a:lnTo>
                  <a:lnTo>
                    <a:pt x="40606" y="59371"/>
                  </a:lnTo>
                  <a:lnTo>
                    <a:pt x="41089" y="59371"/>
                  </a:lnTo>
                  <a:lnTo>
                    <a:pt x="41270" y="59310"/>
                  </a:lnTo>
                  <a:lnTo>
                    <a:pt x="41511" y="59190"/>
                  </a:lnTo>
                  <a:lnTo>
                    <a:pt x="41692" y="59069"/>
                  </a:lnTo>
                  <a:lnTo>
                    <a:pt x="41813" y="58888"/>
                  </a:lnTo>
                  <a:lnTo>
                    <a:pt x="41934" y="58647"/>
                  </a:lnTo>
                  <a:lnTo>
                    <a:pt x="41994" y="58466"/>
                  </a:lnTo>
                  <a:lnTo>
                    <a:pt x="41994" y="58224"/>
                  </a:lnTo>
                  <a:lnTo>
                    <a:pt x="41994" y="57983"/>
                  </a:lnTo>
                  <a:lnTo>
                    <a:pt x="41934" y="57802"/>
                  </a:lnTo>
                  <a:lnTo>
                    <a:pt x="41813" y="57560"/>
                  </a:lnTo>
                  <a:lnTo>
                    <a:pt x="41692" y="57379"/>
                  </a:lnTo>
                  <a:lnTo>
                    <a:pt x="41511" y="57259"/>
                  </a:lnTo>
                  <a:lnTo>
                    <a:pt x="41270" y="57138"/>
                  </a:lnTo>
                  <a:lnTo>
                    <a:pt x="41089" y="57078"/>
                  </a:lnTo>
                  <a:close/>
                  <a:moveTo>
                    <a:pt x="46399" y="57078"/>
                  </a:moveTo>
                  <a:lnTo>
                    <a:pt x="46218" y="57138"/>
                  </a:lnTo>
                  <a:lnTo>
                    <a:pt x="45976" y="57259"/>
                  </a:lnTo>
                  <a:lnTo>
                    <a:pt x="45795" y="57379"/>
                  </a:lnTo>
                  <a:lnTo>
                    <a:pt x="45674" y="57560"/>
                  </a:lnTo>
                  <a:lnTo>
                    <a:pt x="45554" y="57802"/>
                  </a:lnTo>
                  <a:lnTo>
                    <a:pt x="45493" y="57983"/>
                  </a:lnTo>
                  <a:lnTo>
                    <a:pt x="45493" y="58224"/>
                  </a:lnTo>
                  <a:lnTo>
                    <a:pt x="45493" y="58466"/>
                  </a:lnTo>
                  <a:lnTo>
                    <a:pt x="45554" y="58647"/>
                  </a:lnTo>
                  <a:lnTo>
                    <a:pt x="45674" y="58888"/>
                  </a:lnTo>
                  <a:lnTo>
                    <a:pt x="45795" y="59069"/>
                  </a:lnTo>
                  <a:lnTo>
                    <a:pt x="45976" y="59190"/>
                  </a:lnTo>
                  <a:lnTo>
                    <a:pt x="46218" y="59310"/>
                  </a:lnTo>
                  <a:lnTo>
                    <a:pt x="46399" y="59371"/>
                  </a:lnTo>
                  <a:lnTo>
                    <a:pt x="46881" y="59371"/>
                  </a:lnTo>
                  <a:lnTo>
                    <a:pt x="47062" y="59310"/>
                  </a:lnTo>
                  <a:lnTo>
                    <a:pt x="47304" y="59190"/>
                  </a:lnTo>
                  <a:lnTo>
                    <a:pt x="47485" y="59069"/>
                  </a:lnTo>
                  <a:lnTo>
                    <a:pt x="47605" y="58888"/>
                  </a:lnTo>
                  <a:lnTo>
                    <a:pt x="47726" y="58647"/>
                  </a:lnTo>
                  <a:lnTo>
                    <a:pt x="47786" y="58466"/>
                  </a:lnTo>
                  <a:lnTo>
                    <a:pt x="47786" y="58224"/>
                  </a:lnTo>
                  <a:lnTo>
                    <a:pt x="47786" y="57983"/>
                  </a:lnTo>
                  <a:lnTo>
                    <a:pt x="47726" y="57802"/>
                  </a:lnTo>
                  <a:lnTo>
                    <a:pt x="47605" y="57560"/>
                  </a:lnTo>
                  <a:lnTo>
                    <a:pt x="47485" y="57379"/>
                  </a:lnTo>
                  <a:lnTo>
                    <a:pt x="47304" y="57259"/>
                  </a:lnTo>
                  <a:lnTo>
                    <a:pt x="47062" y="57138"/>
                  </a:lnTo>
                  <a:lnTo>
                    <a:pt x="46881" y="57078"/>
                  </a:lnTo>
                  <a:close/>
                  <a:moveTo>
                    <a:pt x="52191" y="57078"/>
                  </a:moveTo>
                  <a:lnTo>
                    <a:pt x="52010" y="57138"/>
                  </a:lnTo>
                  <a:lnTo>
                    <a:pt x="51768" y="57259"/>
                  </a:lnTo>
                  <a:lnTo>
                    <a:pt x="51587" y="57379"/>
                  </a:lnTo>
                  <a:lnTo>
                    <a:pt x="51467" y="57560"/>
                  </a:lnTo>
                  <a:lnTo>
                    <a:pt x="51346" y="57802"/>
                  </a:lnTo>
                  <a:lnTo>
                    <a:pt x="51286" y="57983"/>
                  </a:lnTo>
                  <a:lnTo>
                    <a:pt x="51286" y="58224"/>
                  </a:lnTo>
                  <a:lnTo>
                    <a:pt x="51286" y="58466"/>
                  </a:lnTo>
                  <a:lnTo>
                    <a:pt x="51346" y="58647"/>
                  </a:lnTo>
                  <a:lnTo>
                    <a:pt x="51467" y="58888"/>
                  </a:lnTo>
                  <a:lnTo>
                    <a:pt x="51587" y="59069"/>
                  </a:lnTo>
                  <a:lnTo>
                    <a:pt x="51768" y="59190"/>
                  </a:lnTo>
                  <a:lnTo>
                    <a:pt x="52010" y="59310"/>
                  </a:lnTo>
                  <a:lnTo>
                    <a:pt x="52191" y="59371"/>
                  </a:lnTo>
                  <a:lnTo>
                    <a:pt x="52673" y="59371"/>
                  </a:lnTo>
                  <a:lnTo>
                    <a:pt x="52854" y="59310"/>
                  </a:lnTo>
                  <a:lnTo>
                    <a:pt x="53096" y="59190"/>
                  </a:lnTo>
                  <a:lnTo>
                    <a:pt x="53277" y="59069"/>
                  </a:lnTo>
                  <a:lnTo>
                    <a:pt x="53397" y="58888"/>
                  </a:lnTo>
                  <a:lnTo>
                    <a:pt x="53518" y="58647"/>
                  </a:lnTo>
                  <a:lnTo>
                    <a:pt x="53578" y="58466"/>
                  </a:lnTo>
                  <a:lnTo>
                    <a:pt x="53578" y="58224"/>
                  </a:lnTo>
                  <a:lnTo>
                    <a:pt x="53578" y="57983"/>
                  </a:lnTo>
                  <a:lnTo>
                    <a:pt x="53518" y="57802"/>
                  </a:lnTo>
                  <a:lnTo>
                    <a:pt x="53397" y="57560"/>
                  </a:lnTo>
                  <a:lnTo>
                    <a:pt x="53277" y="57379"/>
                  </a:lnTo>
                  <a:lnTo>
                    <a:pt x="53096" y="57259"/>
                  </a:lnTo>
                  <a:lnTo>
                    <a:pt x="52854" y="57138"/>
                  </a:lnTo>
                  <a:lnTo>
                    <a:pt x="52673" y="57078"/>
                  </a:lnTo>
                  <a:close/>
                  <a:moveTo>
                    <a:pt x="57983" y="57078"/>
                  </a:moveTo>
                  <a:lnTo>
                    <a:pt x="57802" y="57138"/>
                  </a:lnTo>
                  <a:lnTo>
                    <a:pt x="57561" y="57259"/>
                  </a:lnTo>
                  <a:lnTo>
                    <a:pt x="57380" y="57379"/>
                  </a:lnTo>
                  <a:lnTo>
                    <a:pt x="57259" y="57560"/>
                  </a:lnTo>
                  <a:lnTo>
                    <a:pt x="57138" y="57802"/>
                  </a:lnTo>
                  <a:lnTo>
                    <a:pt x="57078" y="57983"/>
                  </a:lnTo>
                  <a:lnTo>
                    <a:pt x="57078" y="58224"/>
                  </a:lnTo>
                  <a:lnTo>
                    <a:pt x="57078" y="58466"/>
                  </a:lnTo>
                  <a:lnTo>
                    <a:pt x="57138" y="58647"/>
                  </a:lnTo>
                  <a:lnTo>
                    <a:pt x="57259" y="58888"/>
                  </a:lnTo>
                  <a:lnTo>
                    <a:pt x="57380" y="59069"/>
                  </a:lnTo>
                  <a:lnTo>
                    <a:pt x="57561" y="59190"/>
                  </a:lnTo>
                  <a:lnTo>
                    <a:pt x="57802" y="59310"/>
                  </a:lnTo>
                  <a:lnTo>
                    <a:pt x="57983" y="59371"/>
                  </a:lnTo>
                  <a:lnTo>
                    <a:pt x="58466" y="59371"/>
                  </a:lnTo>
                  <a:lnTo>
                    <a:pt x="58647" y="59310"/>
                  </a:lnTo>
                  <a:lnTo>
                    <a:pt x="58888" y="59190"/>
                  </a:lnTo>
                  <a:lnTo>
                    <a:pt x="59069" y="59069"/>
                  </a:lnTo>
                  <a:lnTo>
                    <a:pt x="59190" y="58888"/>
                  </a:lnTo>
                  <a:lnTo>
                    <a:pt x="59310" y="58647"/>
                  </a:lnTo>
                  <a:lnTo>
                    <a:pt x="59371" y="58466"/>
                  </a:lnTo>
                  <a:lnTo>
                    <a:pt x="59371" y="58224"/>
                  </a:lnTo>
                  <a:lnTo>
                    <a:pt x="59371" y="57983"/>
                  </a:lnTo>
                  <a:lnTo>
                    <a:pt x="59310" y="57802"/>
                  </a:lnTo>
                  <a:lnTo>
                    <a:pt x="59190" y="57560"/>
                  </a:lnTo>
                  <a:lnTo>
                    <a:pt x="59069" y="57379"/>
                  </a:lnTo>
                  <a:lnTo>
                    <a:pt x="58888" y="57259"/>
                  </a:lnTo>
                  <a:lnTo>
                    <a:pt x="58647" y="57138"/>
                  </a:lnTo>
                  <a:lnTo>
                    <a:pt x="58466" y="57078"/>
                  </a:lnTo>
                  <a:close/>
                  <a:moveTo>
                    <a:pt x="63775" y="57078"/>
                  </a:moveTo>
                  <a:lnTo>
                    <a:pt x="63594" y="57138"/>
                  </a:lnTo>
                  <a:lnTo>
                    <a:pt x="63353" y="57259"/>
                  </a:lnTo>
                  <a:lnTo>
                    <a:pt x="63172" y="57379"/>
                  </a:lnTo>
                  <a:lnTo>
                    <a:pt x="63051" y="57560"/>
                  </a:lnTo>
                  <a:lnTo>
                    <a:pt x="62931" y="57802"/>
                  </a:lnTo>
                  <a:lnTo>
                    <a:pt x="62870" y="57983"/>
                  </a:lnTo>
                  <a:lnTo>
                    <a:pt x="62870" y="58224"/>
                  </a:lnTo>
                  <a:lnTo>
                    <a:pt x="62870" y="58466"/>
                  </a:lnTo>
                  <a:lnTo>
                    <a:pt x="62931" y="58647"/>
                  </a:lnTo>
                  <a:lnTo>
                    <a:pt x="63051" y="58888"/>
                  </a:lnTo>
                  <a:lnTo>
                    <a:pt x="63172" y="59069"/>
                  </a:lnTo>
                  <a:lnTo>
                    <a:pt x="63353" y="59190"/>
                  </a:lnTo>
                  <a:lnTo>
                    <a:pt x="63594" y="59310"/>
                  </a:lnTo>
                  <a:lnTo>
                    <a:pt x="63775" y="59371"/>
                  </a:lnTo>
                  <a:lnTo>
                    <a:pt x="64258" y="59371"/>
                  </a:lnTo>
                  <a:lnTo>
                    <a:pt x="64439" y="59310"/>
                  </a:lnTo>
                  <a:lnTo>
                    <a:pt x="64680" y="59190"/>
                  </a:lnTo>
                  <a:lnTo>
                    <a:pt x="64861" y="59069"/>
                  </a:lnTo>
                  <a:lnTo>
                    <a:pt x="64982" y="58888"/>
                  </a:lnTo>
                  <a:lnTo>
                    <a:pt x="65103" y="58647"/>
                  </a:lnTo>
                  <a:lnTo>
                    <a:pt x="65163" y="58466"/>
                  </a:lnTo>
                  <a:lnTo>
                    <a:pt x="65163" y="58224"/>
                  </a:lnTo>
                  <a:lnTo>
                    <a:pt x="65163" y="57983"/>
                  </a:lnTo>
                  <a:lnTo>
                    <a:pt x="65103" y="57802"/>
                  </a:lnTo>
                  <a:lnTo>
                    <a:pt x="64982" y="57560"/>
                  </a:lnTo>
                  <a:lnTo>
                    <a:pt x="64861" y="57379"/>
                  </a:lnTo>
                  <a:lnTo>
                    <a:pt x="64680" y="57259"/>
                  </a:lnTo>
                  <a:lnTo>
                    <a:pt x="64439" y="57138"/>
                  </a:lnTo>
                  <a:lnTo>
                    <a:pt x="64258" y="57078"/>
                  </a:lnTo>
                  <a:close/>
                  <a:moveTo>
                    <a:pt x="8689" y="59974"/>
                  </a:moveTo>
                  <a:lnTo>
                    <a:pt x="8447" y="60095"/>
                  </a:lnTo>
                  <a:lnTo>
                    <a:pt x="8206" y="60276"/>
                  </a:lnTo>
                  <a:lnTo>
                    <a:pt x="8025" y="60457"/>
                  </a:lnTo>
                  <a:lnTo>
                    <a:pt x="7904" y="60758"/>
                  </a:lnTo>
                  <a:lnTo>
                    <a:pt x="7844" y="61120"/>
                  </a:lnTo>
                  <a:lnTo>
                    <a:pt x="8689" y="62267"/>
                  </a:lnTo>
                  <a:lnTo>
                    <a:pt x="9232" y="62267"/>
                  </a:lnTo>
                  <a:lnTo>
                    <a:pt x="9413" y="62206"/>
                  </a:lnTo>
                  <a:lnTo>
                    <a:pt x="9654" y="62086"/>
                  </a:lnTo>
                  <a:lnTo>
                    <a:pt x="9835" y="61965"/>
                  </a:lnTo>
                  <a:lnTo>
                    <a:pt x="9956" y="61784"/>
                  </a:lnTo>
                  <a:lnTo>
                    <a:pt x="10076" y="61543"/>
                  </a:lnTo>
                  <a:lnTo>
                    <a:pt x="10137" y="61362"/>
                  </a:lnTo>
                  <a:lnTo>
                    <a:pt x="10137" y="61120"/>
                  </a:lnTo>
                  <a:lnTo>
                    <a:pt x="10076" y="60758"/>
                  </a:lnTo>
                  <a:lnTo>
                    <a:pt x="9956" y="60457"/>
                  </a:lnTo>
                  <a:lnTo>
                    <a:pt x="9775" y="60276"/>
                  </a:lnTo>
                  <a:lnTo>
                    <a:pt x="9533" y="60095"/>
                  </a:lnTo>
                  <a:lnTo>
                    <a:pt x="9292" y="59974"/>
                  </a:lnTo>
                  <a:close/>
                  <a:moveTo>
                    <a:pt x="14481" y="59974"/>
                  </a:moveTo>
                  <a:lnTo>
                    <a:pt x="14240" y="60095"/>
                  </a:lnTo>
                  <a:lnTo>
                    <a:pt x="13998" y="60276"/>
                  </a:lnTo>
                  <a:lnTo>
                    <a:pt x="13817" y="60457"/>
                  </a:lnTo>
                  <a:lnTo>
                    <a:pt x="13697" y="60758"/>
                  </a:lnTo>
                  <a:lnTo>
                    <a:pt x="13636" y="61120"/>
                  </a:lnTo>
                  <a:lnTo>
                    <a:pt x="13636" y="61362"/>
                  </a:lnTo>
                  <a:lnTo>
                    <a:pt x="13697" y="61543"/>
                  </a:lnTo>
                  <a:lnTo>
                    <a:pt x="13817" y="61784"/>
                  </a:lnTo>
                  <a:lnTo>
                    <a:pt x="13938" y="61965"/>
                  </a:lnTo>
                  <a:lnTo>
                    <a:pt x="14119" y="62086"/>
                  </a:lnTo>
                  <a:lnTo>
                    <a:pt x="14360" y="62206"/>
                  </a:lnTo>
                  <a:lnTo>
                    <a:pt x="14541" y="62267"/>
                  </a:lnTo>
                  <a:lnTo>
                    <a:pt x="15024" y="62267"/>
                  </a:lnTo>
                  <a:lnTo>
                    <a:pt x="15205" y="62206"/>
                  </a:lnTo>
                  <a:lnTo>
                    <a:pt x="15446" y="62086"/>
                  </a:lnTo>
                  <a:lnTo>
                    <a:pt x="15627" y="61965"/>
                  </a:lnTo>
                  <a:lnTo>
                    <a:pt x="15748" y="61784"/>
                  </a:lnTo>
                  <a:lnTo>
                    <a:pt x="15869" y="61543"/>
                  </a:lnTo>
                  <a:lnTo>
                    <a:pt x="15929" y="61362"/>
                  </a:lnTo>
                  <a:lnTo>
                    <a:pt x="15929" y="61120"/>
                  </a:lnTo>
                  <a:lnTo>
                    <a:pt x="15869" y="60758"/>
                  </a:lnTo>
                  <a:lnTo>
                    <a:pt x="15748" y="60457"/>
                  </a:lnTo>
                  <a:lnTo>
                    <a:pt x="15567" y="60276"/>
                  </a:lnTo>
                  <a:lnTo>
                    <a:pt x="15326" y="60095"/>
                  </a:lnTo>
                  <a:lnTo>
                    <a:pt x="15084" y="59974"/>
                  </a:lnTo>
                  <a:close/>
                  <a:moveTo>
                    <a:pt x="20273" y="59974"/>
                  </a:moveTo>
                  <a:lnTo>
                    <a:pt x="20032" y="60095"/>
                  </a:lnTo>
                  <a:lnTo>
                    <a:pt x="19790" y="60276"/>
                  </a:lnTo>
                  <a:lnTo>
                    <a:pt x="19609" y="60457"/>
                  </a:lnTo>
                  <a:lnTo>
                    <a:pt x="19489" y="60758"/>
                  </a:lnTo>
                  <a:lnTo>
                    <a:pt x="19428" y="61120"/>
                  </a:lnTo>
                  <a:lnTo>
                    <a:pt x="19428" y="61362"/>
                  </a:lnTo>
                  <a:lnTo>
                    <a:pt x="19489" y="61543"/>
                  </a:lnTo>
                  <a:lnTo>
                    <a:pt x="19609" y="61784"/>
                  </a:lnTo>
                  <a:lnTo>
                    <a:pt x="19730" y="61965"/>
                  </a:lnTo>
                  <a:lnTo>
                    <a:pt x="19911" y="62086"/>
                  </a:lnTo>
                  <a:lnTo>
                    <a:pt x="20152" y="62206"/>
                  </a:lnTo>
                  <a:lnTo>
                    <a:pt x="20333" y="62267"/>
                  </a:lnTo>
                  <a:lnTo>
                    <a:pt x="20816" y="62267"/>
                  </a:lnTo>
                  <a:lnTo>
                    <a:pt x="20997" y="62206"/>
                  </a:lnTo>
                  <a:lnTo>
                    <a:pt x="21239" y="62086"/>
                  </a:lnTo>
                  <a:lnTo>
                    <a:pt x="21420" y="61965"/>
                  </a:lnTo>
                  <a:lnTo>
                    <a:pt x="21540" y="61784"/>
                  </a:lnTo>
                  <a:lnTo>
                    <a:pt x="21661" y="61543"/>
                  </a:lnTo>
                  <a:lnTo>
                    <a:pt x="21721" y="61362"/>
                  </a:lnTo>
                  <a:lnTo>
                    <a:pt x="21721" y="61120"/>
                  </a:lnTo>
                  <a:lnTo>
                    <a:pt x="21661" y="60758"/>
                  </a:lnTo>
                  <a:lnTo>
                    <a:pt x="21540" y="60457"/>
                  </a:lnTo>
                  <a:lnTo>
                    <a:pt x="21359" y="60276"/>
                  </a:lnTo>
                  <a:lnTo>
                    <a:pt x="21118" y="60095"/>
                  </a:lnTo>
                  <a:lnTo>
                    <a:pt x="20876" y="59974"/>
                  </a:lnTo>
                  <a:close/>
                  <a:moveTo>
                    <a:pt x="26065" y="59974"/>
                  </a:moveTo>
                  <a:lnTo>
                    <a:pt x="25824" y="60095"/>
                  </a:lnTo>
                  <a:lnTo>
                    <a:pt x="25583" y="60276"/>
                  </a:lnTo>
                  <a:lnTo>
                    <a:pt x="25402" y="60457"/>
                  </a:lnTo>
                  <a:lnTo>
                    <a:pt x="25281" y="60758"/>
                  </a:lnTo>
                  <a:lnTo>
                    <a:pt x="25221" y="61120"/>
                  </a:lnTo>
                  <a:lnTo>
                    <a:pt x="25221" y="61362"/>
                  </a:lnTo>
                  <a:lnTo>
                    <a:pt x="25281" y="61543"/>
                  </a:lnTo>
                  <a:lnTo>
                    <a:pt x="25402" y="61784"/>
                  </a:lnTo>
                  <a:lnTo>
                    <a:pt x="25522" y="61965"/>
                  </a:lnTo>
                  <a:lnTo>
                    <a:pt x="25703" y="62086"/>
                  </a:lnTo>
                  <a:lnTo>
                    <a:pt x="25945" y="62206"/>
                  </a:lnTo>
                  <a:lnTo>
                    <a:pt x="26126" y="62267"/>
                  </a:lnTo>
                  <a:lnTo>
                    <a:pt x="26608" y="62267"/>
                  </a:lnTo>
                  <a:lnTo>
                    <a:pt x="26789" y="62206"/>
                  </a:lnTo>
                  <a:lnTo>
                    <a:pt x="27031" y="62086"/>
                  </a:lnTo>
                  <a:lnTo>
                    <a:pt x="27212" y="61965"/>
                  </a:lnTo>
                  <a:lnTo>
                    <a:pt x="27332" y="61784"/>
                  </a:lnTo>
                  <a:lnTo>
                    <a:pt x="27453" y="61543"/>
                  </a:lnTo>
                  <a:lnTo>
                    <a:pt x="27513" y="61362"/>
                  </a:lnTo>
                  <a:lnTo>
                    <a:pt x="27513" y="61120"/>
                  </a:lnTo>
                  <a:lnTo>
                    <a:pt x="27453" y="60758"/>
                  </a:lnTo>
                  <a:lnTo>
                    <a:pt x="27332" y="60457"/>
                  </a:lnTo>
                  <a:lnTo>
                    <a:pt x="27151" y="60276"/>
                  </a:lnTo>
                  <a:lnTo>
                    <a:pt x="26910" y="60095"/>
                  </a:lnTo>
                  <a:lnTo>
                    <a:pt x="26669" y="59974"/>
                  </a:lnTo>
                  <a:close/>
                  <a:moveTo>
                    <a:pt x="31858" y="59974"/>
                  </a:moveTo>
                  <a:lnTo>
                    <a:pt x="31616" y="60095"/>
                  </a:lnTo>
                  <a:lnTo>
                    <a:pt x="31375" y="60276"/>
                  </a:lnTo>
                  <a:lnTo>
                    <a:pt x="31194" y="60457"/>
                  </a:lnTo>
                  <a:lnTo>
                    <a:pt x="31073" y="60758"/>
                  </a:lnTo>
                  <a:lnTo>
                    <a:pt x="31013" y="61120"/>
                  </a:lnTo>
                  <a:lnTo>
                    <a:pt x="31013" y="61362"/>
                  </a:lnTo>
                  <a:lnTo>
                    <a:pt x="31073" y="61543"/>
                  </a:lnTo>
                  <a:lnTo>
                    <a:pt x="31194" y="61784"/>
                  </a:lnTo>
                  <a:lnTo>
                    <a:pt x="31315" y="61965"/>
                  </a:lnTo>
                  <a:lnTo>
                    <a:pt x="31496" y="62086"/>
                  </a:lnTo>
                  <a:lnTo>
                    <a:pt x="31737" y="62206"/>
                  </a:lnTo>
                  <a:lnTo>
                    <a:pt x="31918" y="62267"/>
                  </a:lnTo>
                  <a:lnTo>
                    <a:pt x="32401" y="62267"/>
                  </a:lnTo>
                  <a:lnTo>
                    <a:pt x="32582" y="62206"/>
                  </a:lnTo>
                  <a:lnTo>
                    <a:pt x="32823" y="62086"/>
                  </a:lnTo>
                  <a:lnTo>
                    <a:pt x="33004" y="61965"/>
                  </a:lnTo>
                  <a:lnTo>
                    <a:pt x="33125" y="61784"/>
                  </a:lnTo>
                  <a:lnTo>
                    <a:pt x="33245" y="61543"/>
                  </a:lnTo>
                  <a:lnTo>
                    <a:pt x="33306" y="61362"/>
                  </a:lnTo>
                  <a:lnTo>
                    <a:pt x="33306" y="61120"/>
                  </a:lnTo>
                  <a:lnTo>
                    <a:pt x="33245" y="60758"/>
                  </a:lnTo>
                  <a:lnTo>
                    <a:pt x="33125" y="60457"/>
                  </a:lnTo>
                  <a:lnTo>
                    <a:pt x="32944" y="60276"/>
                  </a:lnTo>
                  <a:lnTo>
                    <a:pt x="32702" y="60095"/>
                  </a:lnTo>
                  <a:lnTo>
                    <a:pt x="32461" y="59974"/>
                  </a:lnTo>
                  <a:close/>
                  <a:moveTo>
                    <a:pt x="37650" y="59974"/>
                  </a:moveTo>
                  <a:lnTo>
                    <a:pt x="37408" y="60095"/>
                  </a:lnTo>
                  <a:lnTo>
                    <a:pt x="37167" y="60276"/>
                  </a:lnTo>
                  <a:lnTo>
                    <a:pt x="36986" y="60457"/>
                  </a:lnTo>
                  <a:lnTo>
                    <a:pt x="36865" y="60758"/>
                  </a:lnTo>
                  <a:lnTo>
                    <a:pt x="36805" y="61120"/>
                  </a:lnTo>
                  <a:lnTo>
                    <a:pt x="36805" y="61362"/>
                  </a:lnTo>
                  <a:lnTo>
                    <a:pt x="36865" y="61543"/>
                  </a:lnTo>
                  <a:lnTo>
                    <a:pt x="36986" y="61784"/>
                  </a:lnTo>
                  <a:lnTo>
                    <a:pt x="37107" y="61965"/>
                  </a:lnTo>
                  <a:lnTo>
                    <a:pt x="37288" y="62086"/>
                  </a:lnTo>
                  <a:lnTo>
                    <a:pt x="37529" y="62206"/>
                  </a:lnTo>
                  <a:lnTo>
                    <a:pt x="37710" y="62267"/>
                  </a:lnTo>
                  <a:lnTo>
                    <a:pt x="38193" y="62267"/>
                  </a:lnTo>
                  <a:lnTo>
                    <a:pt x="38374" y="62206"/>
                  </a:lnTo>
                  <a:lnTo>
                    <a:pt x="38615" y="62086"/>
                  </a:lnTo>
                  <a:lnTo>
                    <a:pt x="38796" y="61965"/>
                  </a:lnTo>
                  <a:lnTo>
                    <a:pt x="38917" y="61784"/>
                  </a:lnTo>
                  <a:lnTo>
                    <a:pt x="39038" y="61543"/>
                  </a:lnTo>
                  <a:lnTo>
                    <a:pt x="39098" y="61362"/>
                  </a:lnTo>
                  <a:lnTo>
                    <a:pt x="39098" y="61120"/>
                  </a:lnTo>
                  <a:lnTo>
                    <a:pt x="39038" y="60758"/>
                  </a:lnTo>
                  <a:lnTo>
                    <a:pt x="38917" y="60457"/>
                  </a:lnTo>
                  <a:lnTo>
                    <a:pt x="38736" y="60276"/>
                  </a:lnTo>
                  <a:lnTo>
                    <a:pt x="38495" y="60095"/>
                  </a:lnTo>
                  <a:lnTo>
                    <a:pt x="38253" y="59974"/>
                  </a:lnTo>
                  <a:close/>
                  <a:moveTo>
                    <a:pt x="43442" y="59974"/>
                  </a:moveTo>
                  <a:lnTo>
                    <a:pt x="43201" y="60095"/>
                  </a:lnTo>
                  <a:lnTo>
                    <a:pt x="42959" y="60276"/>
                  </a:lnTo>
                  <a:lnTo>
                    <a:pt x="42778" y="60457"/>
                  </a:lnTo>
                  <a:lnTo>
                    <a:pt x="42658" y="60758"/>
                  </a:lnTo>
                  <a:lnTo>
                    <a:pt x="42597" y="61120"/>
                  </a:lnTo>
                  <a:lnTo>
                    <a:pt x="42597" y="61362"/>
                  </a:lnTo>
                  <a:lnTo>
                    <a:pt x="42658" y="61543"/>
                  </a:lnTo>
                  <a:lnTo>
                    <a:pt x="42778" y="61784"/>
                  </a:lnTo>
                  <a:lnTo>
                    <a:pt x="42899" y="61965"/>
                  </a:lnTo>
                  <a:lnTo>
                    <a:pt x="43080" y="62086"/>
                  </a:lnTo>
                  <a:lnTo>
                    <a:pt x="43321" y="62206"/>
                  </a:lnTo>
                  <a:lnTo>
                    <a:pt x="43502" y="62267"/>
                  </a:lnTo>
                  <a:lnTo>
                    <a:pt x="43985" y="62267"/>
                  </a:lnTo>
                  <a:lnTo>
                    <a:pt x="44166" y="62206"/>
                  </a:lnTo>
                  <a:lnTo>
                    <a:pt x="44407" y="62086"/>
                  </a:lnTo>
                  <a:lnTo>
                    <a:pt x="44588" y="61965"/>
                  </a:lnTo>
                  <a:lnTo>
                    <a:pt x="44709" y="61784"/>
                  </a:lnTo>
                  <a:lnTo>
                    <a:pt x="44830" y="61543"/>
                  </a:lnTo>
                  <a:lnTo>
                    <a:pt x="44890" y="61362"/>
                  </a:lnTo>
                  <a:lnTo>
                    <a:pt x="44890" y="61120"/>
                  </a:lnTo>
                  <a:lnTo>
                    <a:pt x="44830" y="60758"/>
                  </a:lnTo>
                  <a:lnTo>
                    <a:pt x="44709" y="60457"/>
                  </a:lnTo>
                  <a:lnTo>
                    <a:pt x="44528" y="60276"/>
                  </a:lnTo>
                  <a:lnTo>
                    <a:pt x="44287" y="60095"/>
                  </a:lnTo>
                  <a:lnTo>
                    <a:pt x="44045" y="59974"/>
                  </a:lnTo>
                  <a:close/>
                  <a:moveTo>
                    <a:pt x="49234" y="59974"/>
                  </a:moveTo>
                  <a:lnTo>
                    <a:pt x="48993" y="60095"/>
                  </a:lnTo>
                  <a:lnTo>
                    <a:pt x="48752" y="60276"/>
                  </a:lnTo>
                  <a:lnTo>
                    <a:pt x="48571" y="60457"/>
                  </a:lnTo>
                  <a:lnTo>
                    <a:pt x="48450" y="60758"/>
                  </a:lnTo>
                  <a:lnTo>
                    <a:pt x="48390" y="61120"/>
                  </a:lnTo>
                  <a:lnTo>
                    <a:pt x="48390" y="61362"/>
                  </a:lnTo>
                  <a:lnTo>
                    <a:pt x="48450" y="61543"/>
                  </a:lnTo>
                  <a:lnTo>
                    <a:pt x="48571" y="61784"/>
                  </a:lnTo>
                  <a:lnTo>
                    <a:pt x="48691" y="61965"/>
                  </a:lnTo>
                  <a:lnTo>
                    <a:pt x="48872" y="62086"/>
                  </a:lnTo>
                  <a:lnTo>
                    <a:pt x="49114" y="62206"/>
                  </a:lnTo>
                  <a:lnTo>
                    <a:pt x="49295" y="62267"/>
                  </a:lnTo>
                  <a:lnTo>
                    <a:pt x="49777" y="62267"/>
                  </a:lnTo>
                  <a:lnTo>
                    <a:pt x="49958" y="62206"/>
                  </a:lnTo>
                  <a:lnTo>
                    <a:pt x="50200" y="62086"/>
                  </a:lnTo>
                  <a:lnTo>
                    <a:pt x="50381" y="61965"/>
                  </a:lnTo>
                  <a:lnTo>
                    <a:pt x="50501" y="61784"/>
                  </a:lnTo>
                  <a:lnTo>
                    <a:pt x="50622" y="61543"/>
                  </a:lnTo>
                  <a:lnTo>
                    <a:pt x="50682" y="61362"/>
                  </a:lnTo>
                  <a:lnTo>
                    <a:pt x="50682" y="61120"/>
                  </a:lnTo>
                  <a:lnTo>
                    <a:pt x="50622" y="60758"/>
                  </a:lnTo>
                  <a:lnTo>
                    <a:pt x="50501" y="60457"/>
                  </a:lnTo>
                  <a:lnTo>
                    <a:pt x="50320" y="60276"/>
                  </a:lnTo>
                  <a:lnTo>
                    <a:pt x="50079" y="60095"/>
                  </a:lnTo>
                  <a:lnTo>
                    <a:pt x="49838" y="59974"/>
                  </a:lnTo>
                  <a:close/>
                  <a:moveTo>
                    <a:pt x="55027" y="59974"/>
                  </a:moveTo>
                  <a:lnTo>
                    <a:pt x="54785" y="60095"/>
                  </a:lnTo>
                  <a:lnTo>
                    <a:pt x="54544" y="60276"/>
                  </a:lnTo>
                  <a:lnTo>
                    <a:pt x="54363" y="60457"/>
                  </a:lnTo>
                  <a:lnTo>
                    <a:pt x="54242" y="60758"/>
                  </a:lnTo>
                  <a:lnTo>
                    <a:pt x="54182" y="61120"/>
                  </a:lnTo>
                  <a:lnTo>
                    <a:pt x="54182" y="61362"/>
                  </a:lnTo>
                  <a:lnTo>
                    <a:pt x="54242" y="61543"/>
                  </a:lnTo>
                  <a:lnTo>
                    <a:pt x="54363" y="61784"/>
                  </a:lnTo>
                  <a:lnTo>
                    <a:pt x="54483" y="61965"/>
                  </a:lnTo>
                  <a:lnTo>
                    <a:pt x="54665" y="62086"/>
                  </a:lnTo>
                  <a:lnTo>
                    <a:pt x="54906" y="62206"/>
                  </a:lnTo>
                  <a:lnTo>
                    <a:pt x="55087" y="62267"/>
                  </a:lnTo>
                  <a:lnTo>
                    <a:pt x="55570" y="62267"/>
                  </a:lnTo>
                  <a:lnTo>
                    <a:pt x="55751" y="62206"/>
                  </a:lnTo>
                  <a:lnTo>
                    <a:pt x="55992" y="62086"/>
                  </a:lnTo>
                  <a:lnTo>
                    <a:pt x="56173" y="61965"/>
                  </a:lnTo>
                  <a:lnTo>
                    <a:pt x="56294" y="61784"/>
                  </a:lnTo>
                  <a:lnTo>
                    <a:pt x="56414" y="61543"/>
                  </a:lnTo>
                  <a:lnTo>
                    <a:pt x="56475" y="61362"/>
                  </a:lnTo>
                  <a:lnTo>
                    <a:pt x="56475" y="61120"/>
                  </a:lnTo>
                  <a:lnTo>
                    <a:pt x="56414" y="60758"/>
                  </a:lnTo>
                  <a:lnTo>
                    <a:pt x="56294" y="60457"/>
                  </a:lnTo>
                  <a:lnTo>
                    <a:pt x="56113" y="60276"/>
                  </a:lnTo>
                  <a:lnTo>
                    <a:pt x="55871" y="60095"/>
                  </a:lnTo>
                  <a:lnTo>
                    <a:pt x="55630" y="59974"/>
                  </a:lnTo>
                  <a:close/>
                  <a:moveTo>
                    <a:pt x="60819" y="59974"/>
                  </a:moveTo>
                  <a:lnTo>
                    <a:pt x="60577" y="60095"/>
                  </a:lnTo>
                  <a:lnTo>
                    <a:pt x="60336" y="60276"/>
                  </a:lnTo>
                  <a:lnTo>
                    <a:pt x="60155" y="60457"/>
                  </a:lnTo>
                  <a:lnTo>
                    <a:pt x="60034" y="60758"/>
                  </a:lnTo>
                  <a:lnTo>
                    <a:pt x="59974" y="61120"/>
                  </a:lnTo>
                  <a:lnTo>
                    <a:pt x="59974" y="61362"/>
                  </a:lnTo>
                  <a:lnTo>
                    <a:pt x="60034" y="61543"/>
                  </a:lnTo>
                  <a:lnTo>
                    <a:pt x="60155" y="61784"/>
                  </a:lnTo>
                  <a:lnTo>
                    <a:pt x="60276" y="61965"/>
                  </a:lnTo>
                  <a:lnTo>
                    <a:pt x="60457" y="62086"/>
                  </a:lnTo>
                  <a:lnTo>
                    <a:pt x="60698" y="62206"/>
                  </a:lnTo>
                  <a:lnTo>
                    <a:pt x="60879" y="62267"/>
                  </a:lnTo>
                  <a:lnTo>
                    <a:pt x="61362" y="62267"/>
                  </a:lnTo>
                  <a:lnTo>
                    <a:pt x="61543" y="62206"/>
                  </a:lnTo>
                  <a:lnTo>
                    <a:pt x="61784" y="62086"/>
                  </a:lnTo>
                  <a:lnTo>
                    <a:pt x="61965" y="61965"/>
                  </a:lnTo>
                  <a:lnTo>
                    <a:pt x="62086" y="61784"/>
                  </a:lnTo>
                  <a:lnTo>
                    <a:pt x="62206" y="61543"/>
                  </a:lnTo>
                  <a:lnTo>
                    <a:pt x="62267" y="61362"/>
                  </a:lnTo>
                  <a:lnTo>
                    <a:pt x="62267" y="61120"/>
                  </a:lnTo>
                  <a:lnTo>
                    <a:pt x="62206" y="60758"/>
                  </a:lnTo>
                  <a:lnTo>
                    <a:pt x="62086" y="60457"/>
                  </a:lnTo>
                  <a:lnTo>
                    <a:pt x="61905" y="60276"/>
                  </a:lnTo>
                  <a:lnTo>
                    <a:pt x="61663" y="60095"/>
                  </a:lnTo>
                  <a:lnTo>
                    <a:pt x="61422" y="59974"/>
                  </a:lnTo>
                  <a:close/>
                  <a:moveTo>
                    <a:pt x="66611" y="59974"/>
                  </a:moveTo>
                  <a:lnTo>
                    <a:pt x="66370" y="60095"/>
                  </a:lnTo>
                  <a:lnTo>
                    <a:pt x="66128" y="60276"/>
                  </a:lnTo>
                  <a:lnTo>
                    <a:pt x="65947" y="60457"/>
                  </a:lnTo>
                  <a:lnTo>
                    <a:pt x="65827" y="60758"/>
                  </a:lnTo>
                  <a:lnTo>
                    <a:pt x="65766" y="61120"/>
                  </a:lnTo>
                  <a:lnTo>
                    <a:pt x="65766" y="61362"/>
                  </a:lnTo>
                  <a:lnTo>
                    <a:pt x="65827" y="61543"/>
                  </a:lnTo>
                  <a:lnTo>
                    <a:pt x="65947" y="61784"/>
                  </a:lnTo>
                  <a:lnTo>
                    <a:pt x="66068" y="61965"/>
                  </a:lnTo>
                  <a:lnTo>
                    <a:pt x="66249" y="62086"/>
                  </a:lnTo>
                  <a:lnTo>
                    <a:pt x="66490" y="62206"/>
                  </a:lnTo>
                  <a:lnTo>
                    <a:pt x="66671" y="62267"/>
                  </a:lnTo>
                  <a:lnTo>
                    <a:pt x="67214" y="62267"/>
                  </a:lnTo>
                  <a:lnTo>
                    <a:pt x="68059" y="61120"/>
                  </a:lnTo>
                  <a:lnTo>
                    <a:pt x="67999" y="60758"/>
                  </a:lnTo>
                  <a:lnTo>
                    <a:pt x="67878" y="60457"/>
                  </a:lnTo>
                  <a:lnTo>
                    <a:pt x="67697" y="60276"/>
                  </a:lnTo>
                  <a:lnTo>
                    <a:pt x="67456" y="60095"/>
                  </a:lnTo>
                  <a:lnTo>
                    <a:pt x="67214" y="59974"/>
                  </a:lnTo>
                  <a:close/>
                  <a:moveTo>
                    <a:pt x="11645" y="62870"/>
                  </a:moveTo>
                  <a:lnTo>
                    <a:pt x="11464" y="62930"/>
                  </a:lnTo>
                  <a:lnTo>
                    <a:pt x="11223" y="63051"/>
                  </a:lnTo>
                  <a:lnTo>
                    <a:pt x="11042" y="63172"/>
                  </a:lnTo>
                  <a:lnTo>
                    <a:pt x="10921" y="63353"/>
                  </a:lnTo>
                  <a:lnTo>
                    <a:pt x="10800" y="63594"/>
                  </a:lnTo>
                  <a:lnTo>
                    <a:pt x="10740" y="63775"/>
                  </a:lnTo>
                  <a:lnTo>
                    <a:pt x="10740" y="64016"/>
                  </a:lnTo>
                  <a:lnTo>
                    <a:pt x="10740" y="64197"/>
                  </a:lnTo>
                  <a:lnTo>
                    <a:pt x="10800" y="64439"/>
                  </a:lnTo>
                  <a:lnTo>
                    <a:pt x="10981" y="64740"/>
                  </a:lnTo>
                  <a:lnTo>
                    <a:pt x="11162" y="64921"/>
                  </a:lnTo>
                  <a:lnTo>
                    <a:pt x="11464" y="65102"/>
                  </a:lnTo>
                  <a:lnTo>
                    <a:pt x="11705" y="65163"/>
                  </a:lnTo>
                  <a:lnTo>
                    <a:pt x="12128" y="65163"/>
                  </a:lnTo>
                  <a:lnTo>
                    <a:pt x="12309" y="65102"/>
                  </a:lnTo>
                  <a:lnTo>
                    <a:pt x="12550" y="64982"/>
                  </a:lnTo>
                  <a:lnTo>
                    <a:pt x="12731" y="64861"/>
                  </a:lnTo>
                  <a:lnTo>
                    <a:pt x="12852" y="64680"/>
                  </a:lnTo>
                  <a:lnTo>
                    <a:pt x="12973" y="64439"/>
                  </a:lnTo>
                  <a:lnTo>
                    <a:pt x="13033" y="64258"/>
                  </a:lnTo>
                  <a:lnTo>
                    <a:pt x="13033" y="64016"/>
                  </a:lnTo>
                  <a:lnTo>
                    <a:pt x="13033" y="63775"/>
                  </a:lnTo>
                  <a:lnTo>
                    <a:pt x="12973" y="63594"/>
                  </a:lnTo>
                  <a:lnTo>
                    <a:pt x="12852" y="63353"/>
                  </a:lnTo>
                  <a:lnTo>
                    <a:pt x="12731" y="63172"/>
                  </a:lnTo>
                  <a:lnTo>
                    <a:pt x="12550" y="63051"/>
                  </a:lnTo>
                  <a:lnTo>
                    <a:pt x="12309" y="62930"/>
                  </a:lnTo>
                  <a:lnTo>
                    <a:pt x="12128" y="62870"/>
                  </a:lnTo>
                  <a:close/>
                  <a:moveTo>
                    <a:pt x="17437" y="62870"/>
                  </a:moveTo>
                  <a:lnTo>
                    <a:pt x="17256" y="62930"/>
                  </a:lnTo>
                  <a:lnTo>
                    <a:pt x="17015" y="63051"/>
                  </a:lnTo>
                  <a:lnTo>
                    <a:pt x="16834" y="63172"/>
                  </a:lnTo>
                  <a:lnTo>
                    <a:pt x="16713" y="63353"/>
                  </a:lnTo>
                  <a:lnTo>
                    <a:pt x="16593" y="63594"/>
                  </a:lnTo>
                  <a:lnTo>
                    <a:pt x="16532" y="63775"/>
                  </a:lnTo>
                  <a:lnTo>
                    <a:pt x="16532" y="64016"/>
                  </a:lnTo>
                  <a:lnTo>
                    <a:pt x="16532" y="64258"/>
                  </a:lnTo>
                  <a:lnTo>
                    <a:pt x="16593" y="64439"/>
                  </a:lnTo>
                  <a:lnTo>
                    <a:pt x="16713" y="64680"/>
                  </a:lnTo>
                  <a:lnTo>
                    <a:pt x="16834" y="64861"/>
                  </a:lnTo>
                  <a:lnTo>
                    <a:pt x="17015" y="64982"/>
                  </a:lnTo>
                  <a:lnTo>
                    <a:pt x="17256" y="65102"/>
                  </a:lnTo>
                  <a:lnTo>
                    <a:pt x="17437" y="65163"/>
                  </a:lnTo>
                  <a:lnTo>
                    <a:pt x="17920" y="65163"/>
                  </a:lnTo>
                  <a:lnTo>
                    <a:pt x="18101" y="65102"/>
                  </a:lnTo>
                  <a:lnTo>
                    <a:pt x="18342" y="64982"/>
                  </a:lnTo>
                  <a:lnTo>
                    <a:pt x="18523" y="64861"/>
                  </a:lnTo>
                  <a:lnTo>
                    <a:pt x="18644" y="64680"/>
                  </a:lnTo>
                  <a:lnTo>
                    <a:pt x="18765" y="64439"/>
                  </a:lnTo>
                  <a:lnTo>
                    <a:pt x="18825" y="64258"/>
                  </a:lnTo>
                  <a:lnTo>
                    <a:pt x="18825" y="64016"/>
                  </a:lnTo>
                  <a:lnTo>
                    <a:pt x="18825" y="63775"/>
                  </a:lnTo>
                  <a:lnTo>
                    <a:pt x="18765" y="63594"/>
                  </a:lnTo>
                  <a:lnTo>
                    <a:pt x="18644" y="63353"/>
                  </a:lnTo>
                  <a:lnTo>
                    <a:pt x="18523" y="63172"/>
                  </a:lnTo>
                  <a:lnTo>
                    <a:pt x="18342" y="63051"/>
                  </a:lnTo>
                  <a:lnTo>
                    <a:pt x="18101" y="62930"/>
                  </a:lnTo>
                  <a:lnTo>
                    <a:pt x="17920" y="62870"/>
                  </a:lnTo>
                  <a:close/>
                  <a:moveTo>
                    <a:pt x="23230" y="62870"/>
                  </a:moveTo>
                  <a:lnTo>
                    <a:pt x="23049" y="62930"/>
                  </a:lnTo>
                  <a:lnTo>
                    <a:pt x="22807" y="63051"/>
                  </a:lnTo>
                  <a:lnTo>
                    <a:pt x="22626" y="63172"/>
                  </a:lnTo>
                  <a:lnTo>
                    <a:pt x="22506" y="63353"/>
                  </a:lnTo>
                  <a:lnTo>
                    <a:pt x="22385" y="63594"/>
                  </a:lnTo>
                  <a:lnTo>
                    <a:pt x="22325" y="63775"/>
                  </a:lnTo>
                  <a:lnTo>
                    <a:pt x="22325" y="64016"/>
                  </a:lnTo>
                  <a:lnTo>
                    <a:pt x="22325" y="64258"/>
                  </a:lnTo>
                  <a:lnTo>
                    <a:pt x="22385" y="64439"/>
                  </a:lnTo>
                  <a:lnTo>
                    <a:pt x="22506" y="64680"/>
                  </a:lnTo>
                  <a:lnTo>
                    <a:pt x="22626" y="64861"/>
                  </a:lnTo>
                  <a:lnTo>
                    <a:pt x="22807" y="64982"/>
                  </a:lnTo>
                  <a:lnTo>
                    <a:pt x="23049" y="65102"/>
                  </a:lnTo>
                  <a:lnTo>
                    <a:pt x="23230" y="65163"/>
                  </a:lnTo>
                  <a:lnTo>
                    <a:pt x="23712" y="65163"/>
                  </a:lnTo>
                  <a:lnTo>
                    <a:pt x="23893" y="65102"/>
                  </a:lnTo>
                  <a:lnTo>
                    <a:pt x="24135" y="64982"/>
                  </a:lnTo>
                  <a:lnTo>
                    <a:pt x="24316" y="64861"/>
                  </a:lnTo>
                  <a:lnTo>
                    <a:pt x="24436" y="64680"/>
                  </a:lnTo>
                  <a:lnTo>
                    <a:pt x="24557" y="64439"/>
                  </a:lnTo>
                  <a:lnTo>
                    <a:pt x="24617" y="64258"/>
                  </a:lnTo>
                  <a:lnTo>
                    <a:pt x="24617" y="64016"/>
                  </a:lnTo>
                  <a:lnTo>
                    <a:pt x="24617" y="63775"/>
                  </a:lnTo>
                  <a:lnTo>
                    <a:pt x="24557" y="63594"/>
                  </a:lnTo>
                  <a:lnTo>
                    <a:pt x="24436" y="63353"/>
                  </a:lnTo>
                  <a:lnTo>
                    <a:pt x="24316" y="63172"/>
                  </a:lnTo>
                  <a:lnTo>
                    <a:pt x="24135" y="63051"/>
                  </a:lnTo>
                  <a:lnTo>
                    <a:pt x="23893" y="62930"/>
                  </a:lnTo>
                  <a:lnTo>
                    <a:pt x="23712" y="62870"/>
                  </a:lnTo>
                  <a:close/>
                  <a:moveTo>
                    <a:pt x="29022" y="62870"/>
                  </a:moveTo>
                  <a:lnTo>
                    <a:pt x="28841" y="62930"/>
                  </a:lnTo>
                  <a:lnTo>
                    <a:pt x="28599" y="63051"/>
                  </a:lnTo>
                  <a:lnTo>
                    <a:pt x="28418" y="63172"/>
                  </a:lnTo>
                  <a:lnTo>
                    <a:pt x="28298" y="63353"/>
                  </a:lnTo>
                  <a:lnTo>
                    <a:pt x="28177" y="63594"/>
                  </a:lnTo>
                  <a:lnTo>
                    <a:pt x="28117" y="63775"/>
                  </a:lnTo>
                  <a:lnTo>
                    <a:pt x="28117" y="64016"/>
                  </a:lnTo>
                  <a:lnTo>
                    <a:pt x="28117" y="64258"/>
                  </a:lnTo>
                  <a:lnTo>
                    <a:pt x="28177" y="64439"/>
                  </a:lnTo>
                  <a:lnTo>
                    <a:pt x="28298" y="64680"/>
                  </a:lnTo>
                  <a:lnTo>
                    <a:pt x="28418" y="64861"/>
                  </a:lnTo>
                  <a:lnTo>
                    <a:pt x="28599" y="64982"/>
                  </a:lnTo>
                  <a:lnTo>
                    <a:pt x="28841" y="65102"/>
                  </a:lnTo>
                  <a:lnTo>
                    <a:pt x="29022" y="65163"/>
                  </a:lnTo>
                  <a:lnTo>
                    <a:pt x="29505" y="65163"/>
                  </a:lnTo>
                  <a:lnTo>
                    <a:pt x="29686" y="65102"/>
                  </a:lnTo>
                  <a:lnTo>
                    <a:pt x="29927" y="64982"/>
                  </a:lnTo>
                  <a:lnTo>
                    <a:pt x="30108" y="64861"/>
                  </a:lnTo>
                  <a:lnTo>
                    <a:pt x="30229" y="64680"/>
                  </a:lnTo>
                  <a:lnTo>
                    <a:pt x="30349" y="64439"/>
                  </a:lnTo>
                  <a:lnTo>
                    <a:pt x="30410" y="64258"/>
                  </a:lnTo>
                  <a:lnTo>
                    <a:pt x="30410" y="64016"/>
                  </a:lnTo>
                  <a:lnTo>
                    <a:pt x="30410" y="63775"/>
                  </a:lnTo>
                  <a:lnTo>
                    <a:pt x="30349" y="63594"/>
                  </a:lnTo>
                  <a:lnTo>
                    <a:pt x="30229" y="63353"/>
                  </a:lnTo>
                  <a:lnTo>
                    <a:pt x="30108" y="63172"/>
                  </a:lnTo>
                  <a:lnTo>
                    <a:pt x="29927" y="63051"/>
                  </a:lnTo>
                  <a:lnTo>
                    <a:pt x="29686" y="62930"/>
                  </a:lnTo>
                  <a:lnTo>
                    <a:pt x="29505" y="62870"/>
                  </a:lnTo>
                  <a:close/>
                  <a:moveTo>
                    <a:pt x="34814" y="62870"/>
                  </a:moveTo>
                  <a:lnTo>
                    <a:pt x="34633" y="62930"/>
                  </a:lnTo>
                  <a:lnTo>
                    <a:pt x="34392" y="63051"/>
                  </a:lnTo>
                  <a:lnTo>
                    <a:pt x="34211" y="63172"/>
                  </a:lnTo>
                  <a:lnTo>
                    <a:pt x="34090" y="63353"/>
                  </a:lnTo>
                  <a:lnTo>
                    <a:pt x="33969" y="63594"/>
                  </a:lnTo>
                  <a:lnTo>
                    <a:pt x="33909" y="63775"/>
                  </a:lnTo>
                  <a:lnTo>
                    <a:pt x="33909" y="64016"/>
                  </a:lnTo>
                  <a:lnTo>
                    <a:pt x="33909" y="64258"/>
                  </a:lnTo>
                  <a:lnTo>
                    <a:pt x="33969" y="64439"/>
                  </a:lnTo>
                  <a:lnTo>
                    <a:pt x="34090" y="64680"/>
                  </a:lnTo>
                  <a:lnTo>
                    <a:pt x="34211" y="64861"/>
                  </a:lnTo>
                  <a:lnTo>
                    <a:pt x="34392" y="64982"/>
                  </a:lnTo>
                  <a:lnTo>
                    <a:pt x="34633" y="65102"/>
                  </a:lnTo>
                  <a:lnTo>
                    <a:pt x="34814" y="65163"/>
                  </a:lnTo>
                  <a:lnTo>
                    <a:pt x="35297" y="65163"/>
                  </a:lnTo>
                  <a:lnTo>
                    <a:pt x="35478" y="65102"/>
                  </a:lnTo>
                  <a:lnTo>
                    <a:pt x="35719" y="64982"/>
                  </a:lnTo>
                  <a:lnTo>
                    <a:pt x="35900" y="64861"/>
                  </a:lnTo>
                  <a:lnTo>
                    <a:pt x="36021" y="64680"/>
                  </a:lnTo>
                  <a:lnTo>
                    <a:pt x="36141" y="64439"/>
                  </a:lnTo>
                  <a:lnTo>
                    <a:pt x="36202" y="64258"/>
                  </a:lnTo>
                  <a:lnTo>
                    <a:pt x="36202" y="64016"/>
                  </a:lnTo>
                  <a:lnTo>
                    <a:pt x="36202" y="63775"/>
                  </a:lnTo>
                  <a:lnTo>
                    <a:pt x="36141" y="63594"/>
                  </a:lnTo>
                  <a:lnTo>
                    <a:pt x="36021" y="63353"/>
                  </a:lnTo>
                  <a:lnTo>
                    <a:pt x="35900" y="63172"/>
                  </a:lnTo>
                  <a:lnTo>
                    <a:pt x="35719" y="63051"/>
                  </a:lnTo>
                  <a:lnTo>
                    <a:pt x="35478" y="62930"/>
                  </a:lnTo>
                  <a:lnTo>
                    <a:pt x="35297" y="62870"/>
                  </a:lnTo>
                  <a:close/>
                  <a:moveTo>
                    <a:pt x="40606" y="62870"/>
                  </a:moveTo>
                  <a:lnTo>
                    <a:pt x="40425" y="62930"/>
                  </a:lnTo>
                  <a:lnTo>
                    <a:pt x="40184" y="63051"/>
                  </a:lnTo>
                  <a:lnTo>
                    <a:pt x="40003" y="63172"/>
                  </a:lnTo>
                  <a:lnTo>
                    <a:pt x="39882" y="63353"/>
                  </a:lnTo>
                  <a:lnTo>
                    <a:pt x="39762" y="63594"/>
                  </a:lnTo>
                  <a:lnTo>
                    <a:pt x="39701" y="63775"/>
                  </a:lnTo>
                  <a:lnTo>
                    <a:pt x="39701" y="64016"/>
                  </a:lnTo>
                  <a:lnTo>
                    <a:pt x="39701" y="64258"/>
                  </a:lnTo>
                  <a:lnTo>
                    <a:pt x="39762" y="64439"/>
                  </a:lnTo>
                  <a:lnTo>
                    <a:pt x="39882" y="64680"/>
                  </a:lnTo>
                  <a:lnTo>
                    <a:pt x="40003" y="64861"/>
                  </a:lnTo>
                  <a:lnTo>
                    <a:pt x="40184" y="64982"/>
                  </a:lnTo>
                  <a:lnTo>
                    <a:pt x="40425" y="65102"/>
                  </a:lnTo>
                  <a:lnTo>
                    <a:pt x="40606" y="65163"/>
                  </a:lnTo>
                  <a:lnTo>
                    <a:pt x="41089" y="65163"/>
                  </a:lnTo>
                  <a:lnTo>
                    <a:pt x="41270" y="65102"/>
                  </a:lnTo>
                  <a:lnTo>
                    <a:pt x="41511" y="64982"/>
                  </a:lnTo>
                  <a:lnTo>
                    <a:pt x="41692" y="64861"/>
                  </a:lnTo>
                  <a:lnTo>
                    <a:pt x="41813" y="64680"/>
                  </a:lnTo>
                  <a:lnTo>
                    <a:pt x="41934" y="64439"/>
                  </a:lnTo>
                  <a:lnTo>
                    <a:pt x="41994" y="64258"/>
                  </a:lnTo>
                  <a:lnTo>
                    <a:pt x="41994" y="64016"/>
                  </a:lnTo>
                  <a:lnTo>
                    <a:pt x="41994" y="63775"/>
                  </a:lnTo>
                  <a:lnTo>
                    <a:pt x="41934" y="63594"/>
                  </a:lnTo>
                  <a:lnTo>
                    <a:pt x="41813" y="63353"/>
                  </a:lnTo>
                  <a:lnTo>
                    <a:pt x="41692" y="63172"/>
                  </a:lnTo>
                  <a:lnTo>
                    <a:pt x="41511" y="63051"/>
                  </a:lnTo>
                  <a:lnTo>
                    <a:pt x="41270" y="62930"/>
                  </a:lnTo>
                  <a:lnTo>
                    <a:pt x="41089" y="62870"/>
                  </a:lnTo>
                  <a:close/>
                  <a:moveTo>
                    <a:pt x="46399" y="62870"/>
                  </a:moveTo>
                  <a:lnTo>
                    <a:pt x="46218" y="62930"/>
                  </a:lnTo>
                  <a:lnTo>
                    <a:pt x="45976" y="63051"/>
                  </a:lnTo>
                  <a:lnTo>
                    <a:pt x="45795" y="63172"/>
                  </a:lnTo>
                  <a:lnTo>
                    <a:pt x="45674" y="63353"/>
                  </a:lnTo>
                  <a:lnTo>
                    <a:pt x="45554" y="63594"/>
                  </a:lnTo>
                  <a:lnTo>
                    <a:pt x="45493" y="63775"/>
                  </a:lnTo>
                  <a:lnTo>
                    <a:pt x="45493" y="64016"/>
                  </a:lnTo>
                  <a:lnTo>
                    <a:pt x="45493" y="64258"/>
                  </a:lnTo>
                  <a:lnTo>
                    <a:pt x="45554" y="64439"/>
                  </a:lnTo>
                  <a:lnTo>
                    <a:pt x="45674" y="64680"/>
                  </a:lnTo>
                  <a:lnTo>
                    <a:pt x="45795" y="64861"/>
                  </a:lnTo>
                  <a:lnTo>
                    <a:pt x="45976" y="64982"/>
                  </a:lnTo>
                  <a:lnTo>
                    <a:pt x="46218" y="65102"/>
                  </a:lnTo>
                  <a:lnTo>
                    <a:pt x="46399" y="65163"/>
                  </a:lnTo>
                  <a:lnTo>
                    <a:pt x="46881" y="65163"/>
                  </a:lnTo>
                  <a:lnTo>
                    <a:pt x="47062" y="65102"/>
                  </a:lnTo>
                  <a:lnTo>
                    <a:pt x="47304" y="64982"/>
                  </a:lnTo>
                  <a:lnTo>
                    <a:pt x="47485" y="64861"/>
                  </a:lnTo>
                  <a:lnTo>
                    <a:pt x="47605" y="64680"/>
                  </a:lnTo>
                  <a:lnTo>
                    <a:pt x="47726" y="64439"/>
                  </a:lnTo>
                  <a:lnTo>
                    <a:pt x="47786" y="64258"/>
                  </a:lnTo>
                  <a:lnTo>
                    <a:pt x="47786" y="64016"/>
                  </a:lnTo>
                  <a:lnTo>
                    <a:pt x="47786" y="63775"/>
                  </a:lnTo>
                  <a:lnTo>
                    <a:pt x="47726" y="63594"/>
                  </a:lnTo>
                  <a:lnTo>
                    <a:pt x="47605" y="63353"/>
                  </a:lnTo>
                  <a:lnTo>
                    <a:pt x="47485" y="63172"/>
                  </a:lnTo>
                  <a:lnTo>
                    <a:pt x="47304" y="63051"/>
                  </a:lnTo>
                  <a:lnTo>
                    <a:pt x="47062" y="62930"/>
                  </a:lnTo>
                  <a:lnTo>
                    <a:pt x="46881" y="62870"/>
                  </a:lnTo>
                  <a:close/>
                  <a:moveTo>
                    <a:pt x="52191" y="62870"/>
                  </a:moveTo>
                  <a:lnTo>
                    <a:pt x="52010" y="62930"/>
                  </a:lnTo>
                  <a:lnTo>
                    <a:pt x="51768" y="63051"/>
                  </a:lnTo>
                  <a:lnTo>
                    <a:pt x="51587" y="63172"/>
                  </a:lnTo>
                  <a:lnTo>
                    <a:pt x="51467" y="63353"/>
                  </a:lnTo>
                  <a:lnTo>
                    <a:pt x="51346" y="63594"/>
                  </a:lnTo>
                  <a:lnTo>
                    <a:pt x="51286" y="63775"/>
                  </a:lnTo>
                  <a:lnTo>
                    <a:pt x="51286" y="64016"/>
                  </a:lnTo>
                  <a:lnTo>
                    <a:pt x="51286" y="64258"/>
                  </a:lnTo>
                  <a:lnTo>
                    <a:pt x="51346" y="64439"/>
                  </a:lnTo>
                  <a:lnTo>
                    <a:pt x="51467" y="64680"/>
                  </a:lnTo>
                  <a:lnTo>
                    <a:pt x="51587" y="64861"/>
                  </a:lnTo>
                  <a:lnTo>
                    <a:pt x="51768" y="64982"/>
                  </a:lnTo>
                  <a:lnTo>
                    <a:pt x="52010" y="65102"/>
                  </a:lnTo>
                  <a:lnTo>
                    <a:pt x="52191" y="65163"/>
                  </a:lnTo>
                  <a:lnTo>
                    <a:pt x="52673" y="65163"/>
                  </a:lnTo>
                  <a:lnTo>
                    <a:pt x="52854" y="65102"/>
                  </a:lnTo>
                  <a:lnTo>
                    <a:pt x="53096" y="64982"/>
                  </a:lnTo>
                  <a:lnTo>
                    <a:pt x="53277" y="64861"/>
                  </a:lnTo>
                  <a:lnTo>
                    <a:pt x="53397" y="64680"/>
                  </a:lnTo>
                  <a:lnTo>
                    <a:pt x="53518" y="64439"/>
                  </a:lnTo>
                  <a:lnTo>
                    <a:pt x="53578" y="64258"/>
                  </a:lnTo>
                  <a:lnTo>
                    <a:pt x="53578" y="64016"/>
                  </a:lnTo>
                  <a:lnTo>
                    <a:pt x="53578" y="63775"/>
                  </a:lnTo>
                  <a:lnTo>
                    <a:pt x="53518" y="63594"/>
                  </a:lnTo>
                  <a:lnTo>
                    <a:pt x="53397" y="63353"/>
                  </a:lnTo>
                  <a:lnTo>
                    <a:pt x="53277" y="63172"/>
                  </a:lnTo>
                  <a:lnTo>
                    <a:pt x="53096" y="63051"/>
                  </a:lnTo>
                  <a:lnTo>
                    <a:pt x="52854" y="62930"/>
                  </a:lnTo>
                  <a:lnTo>
                    <a:pt x="52673" y="62870"/>
                  </a:lnTo>
                  <a:close/>
                  <a:moveTo>
                    <a:pt x="57983" y="62870"/>
                  </a:moveTo>
                  <a:lnTo>
                    <a:pt x="57802" y="62930"/>
                  </a:lnTo>
                  <a:lnTo>
                    <a:pt x="57561" y="63051"/>
                  </a:lnTo>
                  <a:lnTo>
                    <a:pt x="57380" y="63172"/>
                  </a:lnTo>
                  <a:lnTo>
                    <a:pt x="57259" y="63353"/>
                  </a:lnTo>
                  <a:lnTo>
                    <a:pt x="57138" y="63594"/>
                  </a:lnTo>
                  <a:lnTo>
                    <a:pt x="57078" y="63775"/>
                  </a:lnTo>
                  <a:lnTo>
                    <a:pt x="57078" y="64016"/>
                  </a:lnTo>
                  <a:lnTo>
                    <a:pt x="57078" y="64258"/>
                  </a:lnTo>
                  <a:lnTo>
                    <a:pt x="57138" y="64439"/>
                  </a:lnTo>
                  <a:lnTo>
                    <a:pt x="57259" y="64680"/>
                  </a:lnTo>
                  <a:lnTo>
                    <a:pt x="57380" y="64861"/>
                  </a:lnTo>
                  <a:lnTo>
                    <a:pt x="57561" y="64982"/>
                  </a:lnTo>
                  <a:lnTo>
                    <a:pt x="57802" y="65102"/>
                  </a:lnTo>
                  <a:lnTo>
                    <a:pt x="57983" y="65163"/>
                  </a:lnTo>
                  <a:lnTo>
                    <a:pt x="58466" y="65163"/>
                  </a:lnTo>
                  <a:lnTo>
                    <a:pt x="58647" y="65102"/>
                  </a:lnTo>
                  <a:lnTo>
                    <a:pt x="58888" y="64982"/>
                  </a:lnTo>
                  <a:lnTo>
                    <a:pt x="59069" y="64861"/>
                  </a:lnTo>
                  <a:lnTo>
                    <a:pt x="59190" y="64680"/>
                  </a:lnTo>
                  <a:lnTo>
                    <a:pt x="59310" y="64439"/>
                  </a:lnTo>
                  <a:lnTo>
                    <a:pt x="59371" y="64258"/>
                  </a:lnTo>
                  <a:lnTo>
                    <a:pt x="59371" y="64016"/>
                  </a:lnTo>
                  <a:lnTo>
                    <a:pt x="59371" y="63775"/>
                  </a:lnTo>
                  <a:lnTo>
                    <a:pt x="59310" y="63594"/>
                  </a:lnTo>
                  <a:lnTo>
                    <a:pt x="59190" y="63353"/>
                  </a:lnTo>
                  <a:lnTo>
                    <a:pt x="59069" y="63172"/>
                  </a:lnTo>
                  <a:lnTo>
                    <a:pt x="58888" y="63051"/>
                  </a:lnTo>
                  <a:lnTo>
                    <a:pt x="58647" y="62930"/>
                  </a:lnTo>
                  <a:lnTo>
                    <a:pt x="58466" y="62870"/>
                  </a:lnTo>
                  <a:close/>
                  <a:moveTo>
                    <a:pt x="63775" y="62870"/>
                  </a:moveTo>
                  <a:lnTo>
                    <a:pt x="63594" y="62930"/>
                  </a:lnTo>
                  <a:lnTo>
                    <a:pt x="63353" y="63051"/>
                  </a:lnTo>
                  <a:lnTo>
                    <a:pt x="63172" y="63172"/>
                  </a:lnTo>
                  <a:lnTo>
                    <a:pt x="63051" y="63353"/>
                  </a:lnTo>
                  <a:lnTo>
                    <a:pt x="62931" y="63594"/>
                  </a:lnTo>
                  <a:lnTo>
                    <a:pt x="62870" y="63775"/>
                  </a:lnTo>
                  <a:lnTo>
                    <a:pt x="62870" y="64016"/>
                  </a:lnTo>
                  <a:lnTo>
                    <a:pt x="62870" y="64258"/>
                  </a:lnTo>
                  <a:lnTo>
                    <a:pt x="62931" y="64439"/>
                  </a:lnTo>
                  <a:lnTo>
                    <a:pt x="63051" y="64680"/>
                  </a:lnTo>
                  <a:lnTo>
                    <a:pt x="63172" y="64861"/>
                  </a:lnTo>
                  <a:lnTo>
                    <a:pt x="63353" y="64982"/>
                  </a:lnTo>
                  <a:lnTo>
                    <a:pt x="63594" y="65102"/>
                  </a:lnTo>
                  <a:lnTo>
                    <a:pt x="63775" y="65163"/>
                  </a:lnTo>
                  <a:lnTo>
                    <a:pt x="64198" y="65163"/>
                  </a:lnTo>
                  <a:lnTo>
                    <a:pt x="64439" y="65102"/>
                  </a:lnTo>
                  <a:lnTo>
                    <a:pt x="64741" y="64921"/>
                  </a:lnTo>
                  <a:lnTo>
                    <a:pt x="64922" y="64740"/>
                  </a:lnTo>
                  <a:lnTo>
                    <a:pt x="65103" y="64439"/>
                  </a:lnTo>
                  <a:lnTo>
                    <a:pt x="65163" y="64197"/>
                  </a:lnTo>
                  <a:lnTo>
                    <a:pt x="65163" y="64016"/>
                  </a:lnTo>
                  <a:lnTo>
                    <a:pt x="65163" y="63775"/>
                  </a:lnTo>
                  <a:lnTo>
                    <a:pt x="65103" y="63594"/>
                  </a:lnTo>
                  <a:lnTo>
                    <a:pt x="64982" y="63353"/>
                  </a:lnTo>
                  <a:lnTo>
                    <a:pt x="64861" y="63172"/>
                  </a:lnTo>
                  <a:lnTo>
                    <a:pt x="64680" y="63051"/>
                  </a:lnTo>
                  <a:lnTo>
                    <a:pt x="64439" y="62930"/>
                  </a:lnTo>
                  <a:lnTo>
                    <a:pt x="64258" y="62870"/>
                  </a:lnTo>
                  <a:close/>
                  <a:moveTo>
                    <a:pt x="14541" y="65766"/>
                  </a:moveTo>
                  <a:lnTo>
                    <a:pt x="14360" y="65826"/>
                  </a:lnTo>
                  <a:lnTo>
                    <a:pt x="14119" y="65947"/>
                  </a:lnTo>
                  <a:lnTo>
                    <a:pt x="13938" y="66068"/>
                  </a:lnTo>
                  <a:lnTo>
                    <a:pt x="13817" y="66249"/>
                  </a:lnTo>
                  <a:lnTo>
                    <a:pt x="13697" y="66490"/>
                  </a:lnTo>
                  <a:lnTo>
                    <a:pt x="13636" y="66671"/>
                  </a:lnTo>
                  <a:lnTo>
                    <a:pt x="13636" y="66912"/>
                  </a:lnTo>
                  <a:lnTo>
                    <a:pt x="13636" y="67214"/>
                  </a:lnTo>
                  <a:lnTo>
                    <a:pt x="14783" y="68059"/>
                  </a:lnTo>
                  <a:lnTo>
                    <a:pt x="15024" y="68059"/>
                  </a:lnTo>
                  <a:lnTo>
                    <a:pt x="15205" y="67999"/>
                  </a:lnTo>
                  <a:lnTo>
                    <a:pt x="15446" y="67878"/>
                  </a:lnTo>
                  <a:lnTo>
                    <a:pt x="15627" y="67757"/>
                  </a:lnTo>
                  <a:lnTo>
                    <a:pt x="15748" y="67576"/>
                  </a:lnTo>
                  <a:lnTo>
                    <a:pt x="15869" y="67335"/>
                  </a:lnTo>
                  <a:lnTo>
                    <a:pt x="15929" y="67154"/>
                  </a:lnTo>
                  <a:lnTo>
                    <a:pt x="15929" y="66912"/>
                  </a:lnTo>
                  <a:lnTo>
                    <a:pt x="15929" y="66671"/>
                  </a:lnTo>
                  <a:lnTo>
                    <a:pt x="15869" y="66490"/>
                  </a:lnTo>
                  <a:lnTo>
                    <a:pt x="15748" y="66249"/>
                  </a:lnTo>
                  <a:lnTo>
                    <a:pt x="15627" y="66068"/>
                  </a:lnTo>
                  <a:lnTo>
                    <a:pt x="15446" y="65947"/>
                  </a:lnTo>
                  <a:lnTo>
                    <a:pt x="15205" y="65826"/>
                  </a:lnTo>
                  <a:lnTo>
                    <a:pt x="15024" y="65766"/>
                  </a:lnTo>
                  <a:close/>
                  <a:moveTo>
                    <a:pt x="20333" y="65766"/>
                  </a:moveTo>
                  <a:lnTo>
                    <a:pt x="20152" y="65826"/>
                  </a:lnTo>
                  <a:lnTo>
                    <a:pt x="19911" y="65947"/>
                  </a:lnTo>
                  <a:lnTo>
                    <a:pt x="19730" y="66068"/>
                  </a:lnTo>
                  <a:lnTo>
                    <a:pt x="19609" y="66249"/>
                  </a:lnTo>
                  <a:lnTo>
                    <a:pt x="19489" y="66490"/>
                  </a:lnTo>
                  <a:lnTo>
                    <a:pt x="19428" y="66671"/>
                  </a:lnTo>
                  <a:lnTo>
                    <a:pt x="19428" y="66912"/>
                  </a:lnTo>
                  <a:lnTo>
                    <a:pt x="19428" y="67154"/>
                  </a:lnTo>
                  <a:lnTo>
                    <a:pt x="19489" y="67335"/>
                  </a:lnTo>
                  <a:lnTo>
                    <a:pt x="19609" y="67576"/>
                  </a:lnTo>
                  <a:lnTo>
                    <a:pt x="19730" y="67757"/>
                  </a:lnTo>
                  <a:lnTo>
                    <a:pt x="19911" y="67878"/>
                  </a:lnTo>
                  <a:lnTo>
                    <a:pt x="20152" y="67999"/>
                  </a:lnTo>
                  <a:lnTo>
                    <a:pt x="20333" y="68059"/>
                  </a:lnTo>
                  <a:lnTo>
                    <a:pt x="20816" y="68059"/>
                  </a:lnTo>
                  <a:lnTo>
                    <a:pt x="20997" y="67999"/>
                  </a:lnTo>
                  <a:lnTo>
                    <a:pt x="21239" y="67878"/>
                  </a:lnTo>
                  <a:lnTo>
                    <a:pt x="21420" y="67757"/>
                  </a:lnTo>
                  <a:lnTo>
                    <a:pt x="21540" y="67576"/>
                  </a:lnTo>
                  <a:lnTo>
                    <a:pt x="21661" y="67335"/>
                  </a:lnTo>
                  <a:lnTo>
                    <a:pt x="21721" y="67154"/>
                  </a:lnTo>
                  <a:lnTo>
                    <a:pt x="21721" y="66912"/>
                  </a:lnTo>
                  <a:lnTo>
                    <a:pt x="21721" y="66671"/>
                  </a:lnTo>
                  <a:lnTo>
                    <a:pt x="21661" y="66490"/>
                  </a:lnTo>
                  <a:lnTo>
                    <a:pt x="21540" y="66249"/>
                  </a:lnTo>
                  <a:lnTo>
                    <a:pt x="21420" y="66068"/>
                  </a:lnTo>
                  <a:lnTo>
                    <a:pt x="21239" y="65947"/>
                  </a:lnTo>
                  <a:lnTo>
                    <a:pt x="20997" y="65826"/>
                  </a:lnTo>
                  <a:lnTo>
                    <a:pt x="20816" y="65766"/>
                  </a:lnTo>
                  <a:close/>
                  <a:moveTo>
                    <a:pt x="26126" y="65766"/>
                  </a:moveTo>
                  <a:lnTo>
                    <a:pt x="25945" y="65826"/>
                  </a:lnTo>
                  <a:lnTo>
                    <a:pt x="25703" y="65947"/>
                  </a:lnTo>
                  <a:lnTo>
                    <a:pt x="25522" y="66068"/>
                  </a:lnTo>
                  <a:lnTo>
                    <a:pt x="25402" y="66249"/>
                  </a:lnTo>
                  <a:lnTo>
                    <a:pt x="25281" y="66490"/>
                  </a:lnTo>
                  <a:lnTo>
                    <a:pt x="25221" y="66671"/>
                  </a:lnTo>
                  <a:lnTo>
                    <a:pt x="25221" y="66912"/>
                  </a:lnTo>
                  <a:lnTo>
                    <a:pt x="25221" y="67154"/>
                  </a:lnTo>
                  <a:lnTo>
                    <a:pt x="25281" y="67335"/>
                  </a:lnTo>
                  <a:lnTo>
                    <a:pt x="25402" y="67576"/>
                  </a:lnTo>
                  <a:lnTo>
                    <a:pt x="25522" y="67757"/>
                  </a:lnTo>
                  <a:lnTo>
                    <a:pt x="25703" y="67878"/>
                  </a:lnTo>
                  <a:lnTo>
                    <a:pt x="25945" y="67999"/>
                  </a:lnTo>
                  <a:lnTo>
                    <a:pt x="26126" y="68059"/>
                  </a:lnTo>
                  <a:lnTo>
                    <a:pt x="26608" y="68059"/>
                  </a:lnTo>
                  <a:lnTo>
                    <a:pt x="26789" y="67999"/>
                  </a:lnTo>
                  <a:lnTo>
                    <a:pt x="27031" y="67878"/>
                  </a:lnTo>
                  <a:lnTo>
                    <a:pt x="27212" y="67757"/>
                  </a:lnTo>
                  <a:lnTo>
                    <a:pt x="27332" y="67576"/>
                  </a:lnTo>
                  <a:lnTo>
                    <a:pt x="27453" y="67335"/>
                  </a:lnTo>
                  <a:lnTo>
                    <a:pt x="27513" y="67154"/>
                  </a:lnTo>
                  <a:lnTo>
                    <a:pt x="27513" y="66912"/>
                  </a:lnTo>
                  <a:lnTo>
                    <a:pt x="27513" y="66671"/>
                  </a:lnTo>
                  <a:lnTo>
                    <a:pt x="27453" y="66490"/>
                  </a:lnTo>
                  <a:lnTo>
                    <a:pt x="27332" y="66249"/>
                  </a:lnTo>
                  <a:lnTo>
                    <a:pt x="27212" y="66068"/>
                  </a:lnTo>
                  <a:lnTo>
                    <a:pt x="27031" y="65947"/>
                  </a:lnTo>
                  <a:lnTo>
                    <a:pt x="26789" y="65826"/>
                  </a:lnTo>
                  <a:lnTo>
                    <a:pt x="26608" y="65766"/>
                  </a:lnTo>
                  <a:close/>
                  <a:moveTo>
                    <a:pt x="31918" y="65766"/>
                  </a:moveTo>
                  <a:lnTo>
                    <a:pt x="31737" y="65826"/>
                  </a:lnTo>
                  <a:lnTo>
                    <a:pt x="31496" y="65947"/>
                  </a:lnTo>
                  <a:lnTo>
                    <a:pt x="31315" y="66068"/>
                  </a:lnTo>
                  <a:lnTo>
                    <a:pt x="31194" y="66249"/>
                  </a:lnTo>
                  <a:lnTo>
                    <a:pt x="31073" y="66490"/>
                  </a:lnTo>
                  <a:lnTo>
                    <a:pt x="31013" y="66671"/>
                  </a:lnTo>
                  <a:lnTo>
                    <a:pt x="31013" y="66912"/>
                  </a:lnTo>
                  <a:lnTo>
                    <a:pt x="31013" y="67154"/>
                  </a:lnTo>
                  <a:lnTo>
                    <a:pt x="31073" y="67335"/>
                  </a:lnTo>
                  <a:lnTo>
                    <a:pt x="31194" y="67576"/>
                  </a:lnTo>
                  <a:lnTo>
                    <a:pt x="31315" y="67757"/>
                  </a:lnTo>
                  <a:lnTo>
                    <a:pt x="31496" y="67878"/>
                  </a:lnTo>
                  <a:lnTo>
                    <a:pt x="31737" y="67999"/>
                  </a:lnTo>
                  <a:lnTo>
                    <a:pt x="31918" y="68059"/>
                  </a:lnTo>
                  <a:lnTo>
                    <a:pt x="32401" y="68059"/>
                  </a:lnTo>
                  <a:lnTo>
                    <a:pt x="32582" y="67999"/>
                  </a:lnTo>
                  <a:lnTo>
                    <a:pt x="32823" y="67878"/>
                  </a:lnTo>
                  <a:lnTo>
                    <a:pt x="33004" y="67757"/>
                  </a:lnTo>
                  <a:lnTo>
                    <a:pt x="33125" y="67576"/>
                  </a:lnTo>
                  <a:lnTo>
                    <a:pt x="33245" y="67335"/>
                  </a:lnTo>
                  <a:lnTo>
                    <a:pt x="33306" y="67154"/>
                  </a:lnTo>
                  <a:lnTo>
                    <a:pt x="33306" y="66912"/>
                  </a:lnTo>
                  <a:lnTo>
                    <a:pt x="33306" y="66671"/>
                  </a:lnTo>
                  <a:lnTo>
                    <a:pt x="33245" y="66490"/>
                  </a:lnTo>
                  <a:lnTo>
                    <a:pt x="33125" y="66249"/>
                  </a:lnTo>
                  <a:lnTo>
                    <a:pt x="33004" y="66068"/>
                  </a:lnTo>
                  <a:lnTo>
                    <a:pt x="32823" y="65947"/>
                  </a:lnTo>
                  <a:lnTo>
                    <a:pt x="32582" y="65826"/>
                  </a:lnTo>
                  <a:lnTo>
                    <a:pt x="32401" y="65766"/>
                  </a:lnTo>
                  <a:close/>
                  <a:moveTo>
                    <a:pt x="37710" y="65766"/>
                  </a:moveTo>
                  <a:lnTo>
                    <a:pt x="37529" y="65826"/>
                  </a:lnTo>
                  <a:lnTo>
                    <a:pt x="37288" y="65947"/>
                  </a:lnTo>
                  <a:lnTo>
                    <a:pt x="37107" y="66068"/>
                  </a:lnTo>
                  <a:lnTo>
                    <a:pt x="36986" y="66249"/>
                  </a:lnTo>
                  <a:lnTo>
                    <a:pt x="36865" y="66490"/>
                  </a:lnTo>
                  <a:lnTo>
                    <a:pt x="36805" y="66671"/>
                  </a:lnTo>
                  <a:lnTo>
                    <a:pt x="36805" y="66912"/>
                  </a:lnTo>
                  <a:lnTo>
                    <a:pt x="36805" y="67154"/>
                  </a:lnTo>
                  <a:lnTo>
                    <a:pt x="36865" y="67335"/>
                  </a:lnTo>
                  <a:lnTo>
                    <a:pt x="36986" y="67576"/>
                  </a:lnTo>
                  <a:lnTo>
                    <a:pt x="37107" y="67757"/>
                  </a:lnTo>
                  <a:lnTo>
                    <a:pt x="37288" y="67878"/>
                  </a:lnTo>
                  <a:lnTo>
                    <a:pt x="37529" y="67999"/>
                  </a:lnTo>
                  <a:lnTo>
                    <a:pt x="37710" y="68059"/>
                  </a:lnTo>
                  <a:lnTo>
                    <a:pt x="38193" y="68059"/>
                  </a:lnTo>
                  <a:lnTo>
                    <a:pt x="38374" y="67999"/>
                  </a:lnTo>
                  <a:lnTo>
                    <a:pt x="38615" y="67878"/>
                  </a:lnTo>
                  <a:lnTo>
                    <a:pt x="38796" y="67757"/>
                  </a:lnTo>
                  <a:lnTo>
                    <a:pt x="38917" y="67576"/>
                  </a:lnTo>
                  <a:lnTo>
                    <a:pt x="39038" y="67335"/>
                  </a:lnTo>
                  <a:lnTo>
                    <a:pt x="39098" y="67154"/>
                  </a:lnTo>
                  <a:lnTo>
                    <a:pt x="39098" y="66912"/>
                  </a:lnTo>
                  <a:lnTo>
                    <a:pt x="39098" y="66671"/>
                  </a:lnTo>
                  <a:lnTo>
                    <a:pt x="39038" y="66490"/>
                  </a:lnTo>
                  <a:lnTo>
                    <a:pt x="38917" y="66249"/>
                  </a:lnTo>
                  <a:lnTo>
                    <a:pt x="38796" y="66068"/>
                  </a:lnTo>
                  <a:lnTo>
                    <a:pt x="38615" y="65947"/>
                  </a:lnTo>
                  <a:lnTo>
                    <a:pt x="38374" y="65826"/>
                  </a:lnTo>
                  <a:lnTo>
                    <a:pt x="38193" y="65766"/>
                  </a:lnTo>
                  <a:close/>
                  <a:moveTo>
                    <a:pt x="43502" y="65766"/>
                  </a:moveTo>
                  <a:lnTo>
                    <a:pt x="43321" y="65826"/>
                  </a:lnTo>
                  <a:lnTo>
                    <a:pt x="43080" y="65947"/>
                  </a:lnTo>
                  <a:lnTo>
                    <a:pt x="42899" y="66068"/>
                  </a:lnTo>
                  <a:lnTo>
                    <a:pt x="42778" y="66249"/>
                  </a:lnTo>
                  <a:lnTo>
                    <a:pt x="42658" y="66490"/>
                  </a:lnTo>
                  <a:lnTo>
                    <a:pt x="42597" y="66671"/>
                  </a:lnTo>
                  <a:lnTo>
                    <a:pt x="42597" y="66912"/>
                  </a:lnTo>
                  <a:lnTo>
                    <a:pt x="42597" y="67154"/>
                  </a:lnTo>
                  <a:lnTo>
                    <a:pt x="42658" y="67335"/>
                  </a:lnTo>
                  <a:lnTo>
                    <a:pt x="42778" y="67576"/>
                  </a:lnTo>
                  <a:lnTo>
                    <a:pt x="42899" y="67757"/>
                  </a:lnTo>
                  <a:lnTo>
                    <a:pt x="43080" y="67878"/>
                  </a:lnTo>
                  <a:lnTo>
                    <a:pt x="43321" y="67999"/>
                  </a:lnTo>
                  <a:lnTo>
                    <a:pt x="43502" y="68059"/>
                  </a:lnTo>
                  <a:lnTo>
                    <a:pt x="43985" y="68059"/>
                  </a:lnTo>
                  <a:lnTo>
                    <a:pt x="44166" y="67999"/>
                  </a:lnTo>
                  <a:lnTo>
                    <a:pt x="44407" y="67878"/>
                  </a:lnTo>
                  <a:lnTo>
                    <a:pt x="44588" y="67757"/>
                  </a:lnTo>
                  <a:lnTo>
                    <a:pt x="44709" y="67576"/>
                  </a:lnTo>
                  <a:lnTo>
                    <a:pt x="44830" y="67335"/>
                  </a:lnTo>
                  <a:lnTo>
                    <a:pt x="44890" y="67154"/>
                  </a:lnTo>
                  <a:lnTo>
                    <a:pt x="44890" y="66912"/>
                  </a:lnTo>
                  <a:lnTo>
                    <a:pt x="44890" y="66671"/>
                  </a:lnTo>
                  <a:lnTo>
                    <a:pt x="44830" y="66490"/>
                  </a:lnTo>
                  <a:lnTo>
                    <a:pt x="44709" y="66249"/>
                  </a:lnTo>
                  <a:lnTo>
                    <a:pt x="44588" y="66068"/>
                  </a:lnTo>
                  <a:lnTo>
                    <a:pt x="44407" y="65947"/>
                  </a:lnTo>
                  <a:lnTo>
                    <a:pt x="44166" y="65826"/>
                  </a:lnTo>
                  <a:lnTo>
                    <a:pt x="43985" y="65766"/>
                  </a:lnTo>
                  <a:close/>
                  <a:moveTo>
                    <a:pt x="49295" y="65766"/>
                  </a:moveTo>
                  <a:lnTo>
                    <a:pt x="49114" y="65826"/>
                  </a:lnTo>
                  <a:lnTo>
                    <a:pt x="48872" y="65947"/>
                  </a:lnTo>
                  <a:lnTo>
                    <a:pt x="48691" y="66068"/>
                  </a:lnTo>
                  <a:lnTo>
                    <a:pt x="48571" y="66249"/>
                  </a:lnTo>
                  <a:lnTo>
                    <a:pt x="48450" y="66490"/>
                  </a:lnTo>
                  <a:lnTo>
                    <a:pt x="48390" y="66671"/>
                  </a:lnTo>
                  <a:lnTo>
                    <a:pt x="48390" y="66912"/>
                  </a:lnTo>
                  <a:lnTo>
                    <a:pt x="48390" y="67154"/>
                  </a:lnTo>
                  <a:lnTo>
                    <a:pt x="48450" y="67335"/>
                  </a:lnTo>
                  <a:lnTo>
                    <a:pt x="48571" y="67576"/>
                  </a:lnTo>
                  <a:lnTo>
                    <a:pt x="48691" y="67757"/>
                  </a:lnTo>
                  <a:lnTo>
                    <a:pt x="48872" y="67878"/>
                  </a:lnTo>
                  <a:lnTo>
                    <a:pt x="49114" y="67999"/>
                  </a:lnTo>
                  <a:lnTo>
                    <a:pt x="49295" y="68059"/>
                  </a:lnTo>
                  <a:lnTo>
                    <a:pt x="49777" y="68059"/>
                  </a:lnTo>
                  <a:lnTo>
                    <a:pt x="49958" y="67999"/>
                  </a:lnTo>
                  <a:lnTo>
                    <a:pt x="50200" y="67878"/>
                  </a:lnTo>
                  <a:lnTo>
                    <a:pt x="50381" y="67757"/>
                  </a:lnTo>
                  <a:lnTo>
                    <a:pt x="50501" y="67576"/>
                  </a:lnTo>
                  <a:lnTo>
                    <a:pt x="50622" y="67335"/>
                  </a:lnTo>
                  <a:lnTo>
                    <a:pt x="50682" y="67154"/>
                  </a:lnTo>
                  <a:lnTo>
                    <a:pt x="50682" y="66912"/>
                  </a:lnTo>
                  <a:lnTo>
                    <a:pt x="50682" y="66671"/>
                  </a:lnTo>
                  <a:lnTo>
                    <a:pt x="50622" y="66490"/>
                  </a:lnTo>
                  <a:lnTo>
                    <a:pt x="50501" y="66249"/>
                  </a:lnTo>
                  <a:lnTo>
                    <a:pt x="50381" y="66068"/>
                  </a:lnTo>
                  <a:lnTo>
                    <a:pt x="50200" y="65947"/>
                  </a:lnTo>
                  <a:lnTo>
                    <a:pt x="49958" y="65826"/>
                  </a:lnTo>
                  <a:lnTo>
                    <a:pt x="49777" y="65766"/>
                  </a:lnTo>
                  <a:close/>
                  <a:moveTo>
                    <a:pt x="55087" y="65766"/>
                  </a:moveTo>
                  <a:lnTo>
                    <a:pt x="54906" y="65826"/>
                  </a:lnTo>
                  <a:lnTo>
                    <a:pt x="54665" y="65947"/>
                  </a:lnTo>
                  <a:lnTo>
                    <a:pt x="54483" y="66068"/>
                  </a:lnTo>
                  <a:lnTo>
                    <a:pt x="54363" y="66249"/>
                  </a:lnTo>
                  <a:lnTo>
                    <a:pt x="54242" y="66490"/>
                  </a:lnTo>
                  <a:lnTo>
                    <a:pt x="54182" y="66671"/>
                  </a:lnTo>
                  <a:lnTo>
                    <a:pt x="54182" y="66912"/>
                  </a:lnTo>
                  <a:lnTo>
                    <a:pt x="54182" y="67154"/>
                  </a:lnTo>
                  <a:lnTo>
                    <a:pt x="54242" y="67335"/>
                  </a:lnTo>
                  <a:lnTo>
                    <a:pt x="54363" y="67576"/>
                  </a:lnTo>
                  <a:lnTo>
                    <a:pt x="54483" y="67757"/>
                  </a:lnTo>
                  <a:lnTo>
                    <a:pt x="54665" y="67878"/>
                  </a:lnTo>
                  <a:lnTo>
                    <a:pt x="54906" y="67999"/>
                  </a:lnTo>
                  <a:lnTo>
                    <a:pt x="55087" y="68059"/>
                  </a:lnTo>
                  <a:lnTo>
                    <a:pt x="55570" y="68059"/>
                  </a:lnTo>
                  <a:lnTo>
                    <a:pt x="55751" y="67999"/>
                  </a:lnTo>
                  <a:lnTo>
                    <a:pt x="55992" y="67878"/>
                  </a:lnTo>
                  <a:lnTo>
                    <a:pt x="56173" y="67757"/>
                  </a:lnTo>
                  <a:lnTo>
                    <a:pt x="56294" y="67576"/>
                  </a:lnTo>
                  <a:lnTo>
                    <a:pt x="56414" y="67335"/>
                  </a:lnTo>
                  <a:lnTo>
                    <a:pt x="56475" y="67154"/>
                  </a:lnTo>
                  <a:lnTo>
                    <a:pt x="56475" y="66912"/>
                  </a:lnTo>
                  <a:lnTo>
                    <a:pt x="56475" y="66671"/>
                  </a:lnTo>
                  <a:lnTo>
                    <a:pt x="56414" y="66490"/>
                  </a:lnTo>
                  <a:lnTo>
                    <a:pt x="56294" y="66249"/>
                  </a:lnTo>
                  <a:lnTo>
                    <a:pt x="56173" y="66068"/>
                  </a:lnTo>
                  <a:lnTo>
                    <a:pt x="55992" y="65947"/>
                  </a:lnTo>
                  <a:lnTo>
                    <a:pt x="55751" y="65826"/>
                  </a:lnTo>
                  <a:lnTo>
                    <a:pt x="55570" y="65766"/>
                  </a:lnTo>
                  <a:close/>
                  <a:moveTo>
                    <a:pt x="60879" y="65766"/>
                  </a:moveTo>
                  <a:lnTo>
                    <a:pt x="60698" y="65826"/>
                  </a:lnTo>
                  <a:lnTo>
                    <a:pt x="60457" y="65947"/>
                  </a:lnTo>
                  <a:lnTo>
                    <a:pt x="60276" y="66068"/>
                  </a:lnTo>
                  <a:lnTo>
                    <a:pt x="60155" y="66249"/>
                  </a:lnTo>
                  <a:lnTo>
                    <a:pt x="60034" y="66490"/>
                  </a:lnTo>
                  <a:lnTo>
                    <a:pt x="59974" y="66671"/>
                  </a:lnTo>
                  <a:lnTo>
                    <a:pt x="59974" y="66912"/>
                  </a:lnTo>
                  <a:lnTo>
                    <a:pt x="59974" y="67154"/>
                  </a:lnTo>
                  <a:lnTo>
                    <a:pt x="60034" y="67335"/>
                  </a:lnTo>
                  <a:lnTo>
                    <a:pt x="60155" y="67576"/>
                  </a:lnTo>
                  <a:lnTo>
                    <a:pt x="60276" y="67757"/>
                  </a:lnTo>
                  <a:lnTo>
                    <a:pt x="60457" y="67878"/>
                  </a:lnTo>
                  <a:lnTo>
                    <a:pt x="60698" y="67999"/>
                  </a:lnTo>
                  <a:lnTo>
                    <a:pt x="60879" y="68059"/>
                  </a:lnTo>
                  <a:lnTo>
                    <a:pt x="61120" y="68059"/>
                  </a:lnTo>
                  <a:lnTo>
                    <a:pt x="62267" y="67214"/>
                  </a:lnTo>
                  <a:lnTo>
                    <a:pt x="62267" y="66912"/>
                  </a:lnTo>
                  <a:lnTo>
                    <a:pt x="62267" y="66671"/>
                  </a:lnTo>
                  <a:lnTo>
                    <a:pt x="62206" y="66490"/>
                  </a:lnTo>
                  <a:lnTo>
                    <a:pt x="62086" y="66249"/>
                  </a:lnTo>
                  <a:lnTo>
                    <a:pt x="61965" y="66068"/>
                  </a:lnTo>
                  <a:lnTo>
                    <a:pt x="61784" y="65947"/>
                  </a:lnTo>
                  <a:lnTo>
                    <a:pt x="61543" y="65826"/>
                  </a:lnTo>
                  <a:lnTo>
                    <a:pt x="61362" y="65766"/>
                  </a:lnTo>
                  <a:close/>
                  <a:moveTo>
                    <a:pt x="17679" y="68662"/>
                  </a:moveTo>
                  <a:lnTo>
                    <a:pt x="17317" y="68723"/>
                  </a:lnTo>
                  <a:lnTo>
                    <a:pt x="17015" y="68843"/>
                  </a:lnTo>
                  <a:lnTo>
                    <a:pt x="16774" y="69085"/>
                  </a:lnTo>
                  <a:lnTo>
                    <a:pt x="16593" y="69386"/>
                  </a:lnTo>
                  <a:lnTo>
                    <a:pt x="18523" y="70593"/>
                  </a:lnTo>
                  <a:lnTo>
                    <a:pt x="18644" y="70472"/>
                  </a:lnTo>
                  <a:lnTo>
                    <a:pt x="18765" y="70231"/>
                  </a:lnTo>
                  <a:lnTo>
                    <a:pt x="18825" y="70050"/>
                  </a:lnTo>
                  <a:lnTo>
                    <a:pt x="18825" y="69809"/>
                  </a:lnTo>
                  <a:lnTo>
                    <a:pt x="18825" y="69567"/>
                  </a:lnTo>
                  <a:lnTo>
                    <a:pt x="18765" y="69386"/>
                  </a:lnTo>
                  <a:lnTo>
                    <a:pt x="18644" y="69145"/>
                  </a:lnTo>
                  <a:lnTo>
                    <a:pt x="18523" y="68964"/>
                  </a:lnTo>
                  <a:lnTo>
                    <a:pt x="18342" y="68843"/>
                  </a:lnTo>
                  <a:lnTo>
                    <a:pt x="18101" y="68723"/>
                  </a:lnTo>
                  <a:lnTo>
                    <a:pt x="17920" y="68662"/>
                  </a:lnTo>
                  <a:close/>
                  <a:moveTo>
                    <a:pt x="57983" y="68662"/>
                  </a:moveTo>
                  <a:lnTo>
                    <a:pt x="57802" y="68723"/>
                  </a:lnTo>
                  <a:lnTo>
                    <a:pt x="57561" y="68843"/>
                  </a:lnTo>
                  <a:lnTo>
                    <a:pt x="57380" y="68964"/>
                  </a:lnTo>
                  <a:lnTo>
                    <a:pt x="57259" y="69145"/>
                  </a:lnTo>
                  <a:lnTo>
                    <a:pt x="57138" y="69386"/>
                  </a:lnTo>
                  <a:lnTo>
                    <a:pt x="57078" y="69567"/>
                  </a:lnTo>
                  <a:lnTo>
                    <a:pt x="57078" y="69809"/>
                  </a:lnTo>
                  <a:lnTo>
                    <a:pt x="57078" y="70050"/>
                  </a:lnTo>
                  <a:lnTo>
                    <a:pt x="57138" y="70231"/>
                  </a:lnTo>
                  <a:lnTo>
                    <a:pt x="57259" y="70472"/>
                  </a:lnTo>
                  <a:lnTo>
                    <a:pt x="57380" y="70593"/>
                  </a:lnTo>
                  <a:lnTo>
                    <a:pt x="59310" y="69386"/>
                  </a:lnTo>
                  <a:lnTo>
                    <a:pt x="59129" y="69085"/>
                  </a:lnTo>
                  <a:lnTo>
                    <a:pt x="58888" y="68843"/>
                  </a:lnTo>
                  <a:lnTo>
                    <a:pt x="58586" y="68723"/>
                  </a:lnTo>
                  <a:lnTo>
                    <a:pt x="58224" y="68662"/>
                  </a:lnTo>
                  <a:close/>
                  <a:moveTo>
                    <a:pt x="23230" y="68662"/>
                  </a:moveTo>
                  <a:lnTo>
                    <a:pt x="23049" y="68723"/>
                  </a:lnTo>
                  <a:lnTo>
                    <a:pt x="22807" y="68843"/>
                  </a:lnTo>
                  <a:lnTo>
                    <a:pt x="22626" y="68964"/>
                  </a:lnTo>
                  <a:lnTo>
                    <a:pt x="22506" y="69145"/>
                  </a:lnTo>
                  <a:lnTo>
                    <a:pt x="22385" y="69386"/>
                  </a:lnTo>
                  <a:lnTo>
                    <a:pt x="22325" y="69567"/>
                  </a:lnTo>
                  <a:lnTo>
                    <a:pt x="22325" y="69809"/>
                  </a:lnTo>
                  <a:lnTo>
                    <a:pt x="22325" y="70050"/>
                  </a:lnTo>
                  <a:lnTo>
                    <a:pt x="22385" y="70231"/>
                  </a:lnTo>
                  <a:lnTo>
                    <a:pt x="22506" y="70472"/>
                  </a:lnTo>
                  <a:lnTo>
                    <a:pt x="22626" y="70653"/>
                  </a:lnTo>
                  <a:lnTo>
                    <a:pt x="22807" y="70774"/>
                  </a:lnTo>
                  <a:lnTo>
                    <a:pt x="23049" y="70895"/>
                  </a:lnTo>
                  <a:lnTo>
                    <a:pt x="23230" y="70955"/>
                  </a:lnTo>
                  <a:lnTo>
                    <a:pt x="23712" y="70955"/>
                  </a:lnTo>
                  <a:lnTo>
                    <a:pt x="23893" y="70895"/>
                  </a:lnTo>
                  <a:lnTo>
                    <a:pt x="24135" y="70774"/>
                  </a:lnTo>
                  <a:lnTo>
                    <a:pt x="24316" y="70653"/>
                  </a:lnTo>
                  <a:lnTo>
                    <a:pt x="24436" y="70472"/>
                  </a:lnTo>
                  <a:lnTo>
                    <a:pt x="24557" y="70231"/>
                  </a:lnTo>
                  <a:lnTo>
                    <a:pt x="24617" y="70050"/>
                  </a:lnTo>
                  <a:lnTo>
                    <a:pt x="24617" y="69809"/>
                  </a:lnTo>
                  <a:lnTo>
                    <a:pt x="24617" y="69567"/>
                  </a:lnTo>
                  <a:lnTo>
                    <a:pt x="24557" y="69386"/>
                  </a:lnTo>
                  <a:lnTo>
                    <a:pt x="24436" y="69145"/>
                  </a:lnTo>
                  <a:lnTo>
                    <a:pt x="24316" y="68964"/>
                  </a:lnTo>
                  <a:lnTo>
                    <a:pt x="24135" y="68843"/>
                  </a:lnTo>
                  <a:lnTo>
                    <a:pt x="23893" y="68723"/>
                  </a:lnTo>
                  <a:lnTo>
                    <a:pt x="23712" y="68662"/>
                  </a:lnTo>
                  <a:close/>
                  <a:moveTo>
                    <a:pt x="29022" y="68662"/>
                  </a:moveTo>
                  <a:lnTo>
                    <a:pt x="28841" y="68723"/>
                  </a:lnTo>
                  <a:lnTo>
                    <a:pt x="28599" y="68843"/>
                  </a:lnTo>
                  <a:lnTo>
                    <a:pt x="28418" y="68964"/>
                  </a:lnTo>
                  <a:lnTo>
                    <a:pt x="28298" y="69145"/>
                  </a:lnTo>
                  <a:lnTo>
                    <a:pt x="28177" y="69386"/>
                  </a:lnTo>
                  <a:lnTo>
                    <a:pt x="28117" y="69567"/>
                  </a:lnTo>
                  <a:lnTo>
                    <a:pt x="28117" y="69809"/>
                  </a:lnTo>
                  <a:lnTo>
                    <a:pt x="28117" y="70050"/>
                  </a:lnTo>
                  <a:lnTo>
                    <a:pt x="28177" y="70231"/>
                  </a:lnTo>
                  <a:lnTo>
                    <a:pt x="28298" y="70472"/>
                  </a:lnTo>
                  <a:lnTo>
                    <a:pt x="28418" y="70653"/>
                  </a:lnTo>
                  <a:lnTo>
                    <a:pt x="28599" y="70774"/>
                  </a:lnTo>
                  <a:lnTo>
                    <a:pt x="28841" y="70895"/>
                  </a:lnTo>
                  <a:lnTo>
                    <a:pt x="29022" y="70955"/>
                  </a:lnTo>
                  <a:lnTo>
                    <a:pt x="29505" y="70955"/>
                  </a:lnTo>
                  <a:lnTo>
                    <a:pt x="29686" y="70895"/>
                  </a:lnTo>
                  <a:lnTo>
                    <a:pt x="29927" y="70774"/>
                  </a:lnTo>
                  <a:lnTo>
                    <a:pt x="30108" y="70653"/>
                  </a:lnTo>
                  <a:lnTo>
                    <a:pt x="30229" y="70472"/>
                  </a:lnTo>
                  <a:lnTo>
                    <a:pt x="30349" y="70231"/>
                  </a:lnTo>
                  <a:lnTo>
                    <a:pt x="30410" y="70050"/>
                  </a:lnTo>
                  <a:lnTo>
                    <a:pt x="30410" y="69809"/>
                  </a:lnTo>
                  <a:lnTo>
                    <a:pt x="30410" y="69567"/>
                  </a:lnTo>
                  <a:lnTo>
                    <a:pt x="30349" y="69386"/>
                  </a:lnTo>
                  <a:lnTo>
                    <a:pt x="30229" y="69145"/>
                  </a:lnTo>
                  <a:lnTo>
                    <a:pt x="30108" y="68964"/>
                  </a:lnTo>
                  <a:lnTo>
                    <a:pt x="29927" y="68843"/>
                  </a:lnTo>
                  <a:lnTo>
                    <a:pt x="29686" y="68723"/>
                  </a:lnTo>
                  <a:lnTo>
                    <a:pt x="29505" y="68662"/>
                  </a:lnTo>
                  <a:close/>
                  <a:moveTo>
                    <a:pt x="34814" y="68662"/>
                  </a:moveTo>
                  <a:lnTo>
                    <a:pt x="34633" y="68723"/>
                  </a:lnTo>
                  <a:lnTo>
                    <a:pt x="34392" y="68843"/>
                  </a:lnTo>
                  <a:lnTo>
                    <a:pt x="34211" y="68964"/>
                  </a:lnTo>
                  <a:lnTo>
                    <a:pt x="34090" y="69145"/>
                  </a:lnTo>
                  <a:lnTo>
                    <a:pt x="33969" y="69386"/>
                  </a:lnTo>
                  <a:lnTo>
                    <a:pt x="33909" y="69567"/>
                  </a:lnTo>
                  <a:lnTo>
                    <a:pt x="33909" y="69809"/>
                  </a:lnTo>
                  <a:lnTo>
                    <a:pt x="33909" y="70050"/>
                  </a:lnTo>
                  <a:lnTo>
                    <a:pt x="33969" y="70231"/>
                  </a:lnTo>
                  <a:lnTo>
                    <a:pt x="34090" y="70472"/>
                  </a:lnTo>
                  <a:lnTo>
                    <a:pt x="34211" y="70653"/>
                  </a:lnTo>
                  <a:lnTo>
                    <a:pt x="34392" y="70774"/>
                  </a:lnTo>
                  <a:lnTo>
                    <a:pt x="34633" y="70895"/>
                  </a:lnTo>
                  <a:lnTo>
                    <a:pt x="34814" y="70955"/>
                  </a:lnTo>
                  <a:lnTo>
                    <a:pt x="35297" y="70955"/>
                  </a:lnTo>
                  <a:lnTo>
                    <a:pt x="35478" y="70895"/>
                  </a:lnTo>
                  <a:lnTo>
                    <a:pt x="35719" y="70774"/>
                  </a:lnTo>
                  <a:lnTo>
                    <a:pt x="35900" y="70653"/>
                  </a:lnTo>
                  <a:lnTo>
                    <a:pt x="36021" y="70472"/>
                  </a:lnTo>
                  <a:lnTo>
                    <a:pt x="36141" y="70231"/>
                  </a:lnTo>
                  <a:lnTo>
                    <a:pt x="36202" y="70050"/>
                  </a:lnTo>
                  <a:lnTo>
                    <a:pt x="36202" y="69809"/>
                  </a:lnTo>
                  <a:lnTo>
                    <a:pt x="36202" y="69567"/>
                  </a:lnTo>
                  <a:lnTo>
                    <a:pt x="36141" y="69386"/>
                  </a:lnTo>
                  <a:lnTo>
                    <a:pt x="36021" y="69145"/>
                  </a:lnTo>
                  <a:lnTo>
                    <a:pt x="35900" y="68964"/>
                  </a:lnTo>
                  <a:lnTo>
                    <a:pt x="35719" y="68843"/>
                  </a:lnTo>
                  <a:lnTo>
                    <a:pt x="35478" y="68723"/>
                  </a:lnTo>
                  <a:lnTo>
                    <a:pt x="35297" y="68662"/>
                  </a:lnTo>
                  <a:close/>
                  <a:moveTo>
                    <a:pt x="40606" y="68662"/>
                  </a:moveTo>
                  <a:lnTo>
                    <a:pt x="40425" y="68723"/>
                  </a:lnTo>
                  <a:lnTo>
                    <a:pt x="40184" y="68843"/>
                  </a:lnTo>
                  <a:lnTo>
                    <a:pt x="40003" y="68964"/>
                  </a:lnTo>
                  <a:lnTo>
                    <a:pt x="39882" y="69145"/>
                  </a:lnTo>
                  <a:lnTo>
                    <a:pt x="39762" y="69386"/>
                  </a:lnTo>
                  <a:lnTo>
                    <a:pt x="39701" y="69567"/>
                  </a:lnTo>
                  <a:lnTo>
                    <a:pt x="39701" y="69809"/>
                  </a:lnTo>
                  <a:lnTo>
                    <a:pt x="39701" y="70050"/>
                  </a:lnTo>
                  <a:lnTo>
                    <a:pt x="39762" y="70231"/>
                  </a:lnTo>
                  <a:lnTo>
                    <a:pt x="39882" y="70472"/>
                  </a:lnTo>
                  <a:lnTo>
                    <a:pt x="40003" y="70653"/>
                  </a:lnTo>
                  <a:lnTo>
                    <a:pt x="40184" y="70774"/>
                  </a:lnTo>
                  <a:lnTo>
                    <a:pt x="40425" y="70895"/>
                  </a:lnTo>
                  <a:lnTo>
                    <a:pt x="40606" y="70955"/>
                  </a:lnTo>
                  <a:lnTo>
                    <a:pt x="41089" y="70955"/>
                  </a:lnTo>
                  <a:lnTo>
                    <a:pt x="41270" y="70895"/>
                  </a:lnTo>
                  <a:lnTo>
                    <a:pt x="41511" y="70774"/>
                  </a:lnTo>
                  <a:lnTo>
                    <a:pt x="41692" y="70653"/>
                  </a:lnTo>
                  <a:lnTo>
                    <a:pt x="41813" y="70472"/>
                  </a:lnTo>
                  <a:lnTo>
                    <a:pt x="41934" y="70231"/>
                  </a:lnTo>
                  <a:lnTo>
                    <a:pt x="41994" y="70050"/>
                  </a:lnTo>
                  <a:lnTo>
                    <a:pt x="41994" y="69809"/>
                  </a:lnTo>
                  <a:lnTo>
                    <a:pt x="41994" y="69567"/>
                  </a:lnTo>
                  <a:lnTo>
                    <a:pt x="41934" y="69386"/>
                  </a:lnTo>
                  <a:lnTo>
                    <a:pt x="41813" y="69145"/>
                  </a:lnTo>
                  <a:lnTo>
                    <a:pt x="41692" y="68964"/>
                  </a:lnTo>
                  <a:lnTo>
                    <a:pt x="41511" y="68843"/>
                  </a:lnTo>
                  <a:lnTo>
                    <a:pt x="41270" y="68723"/>
                  </a:lnTo>
                  <a:lnTo>
                    <a:pt x="41089" y="68662"/>
                  </a:lnTo>
                  <a:close/>
                  <a:moveTo>
                    <a:pt x="46399" y="68662"/>
                  </a:moveTo>
                  <a:lnTo>
                    <a:pt x="46218" y="68723"/>
                  </a:lnTo>
                  <a:lnTo>
                    <a:pt x="45976" y="68843"/>
                  </a:lnTo>
                  <a:lnTo>
                    <a:pt x="45795" y="68964"/>
                  </a:lnTo>
                  <a:lnTo>
                    <a:pt x="45674" y="69145"/>
                  </a:lnTo>
                  <a:lnTo>
                    <a:pt x="45554" y="69386"/>
                  </a:lnTo>
                  <a:lnTo>
                    <a:pt x="45493" y="69567"/>
                  </a:lnTo>
                  <a:lnTo>
                    <a:pt x="45493" y="69809"/>
                  </a:lnTo>
                  <a:lnTo>
                    <a:pt x="45493" y="70050"/>
                  </a:lnTo>
                  <a:lnTo>
                    <a:pt x="45554" y="70231"/>
                  </a:lnTo>
                  <a:lnTo>
                    <a:pt x="45674" y="70472"/>
                  </a:lnTo>
                  <a:lnTo>
                    <a:pt x="45795" y="70653"/>
                  </a:lnTo>
                  <a:lnTo>
                    <a:pt x="45976" y="70774"/>
                  </a:lnTo>
                  <a:lnTo>
                    <a:pt x="46218" y="70895"/>
                  </a:lnTo>
                  <a:lnTo>
                    <a:pt x="46399" y="70955"/>
                  </a:lnTo>
                  <a:lnTo>
                    <a:pt x="46881" y="70955"/>
                  </a:lnTo>
                  <a:lnTo>
                    <a:pt x="47062" y="70895"/>
                  </a:lnTo>
                  <a:lnTo>
                    <a:pt x="47304" y="70774"/>
                  </a:lnTo>
                  <a:lnTo>
                    <a:pt x="47485" y="70653"/>
                  </a:lnTo>
                  <a:lnTo>
                    <a:pt x="47605" y="70472"/>
                  </a:lnTo>
                  <a:lnTo>
                    <a:pt x="47726" y="70231"/>
                  </a:lnTo>
                  <a:lnTo>
                    <a:pt x="47786" y="70050"/>
                  </a:lnTo>
                  <a:lnTo>
                    <a:pt x="47786" y="69809"/>
                  </a:lnTo>
                  <a:lnTo>
                    <a:pt x="47786" y="69567"/>
                  </a:lnTo>
                  <a:lnTo>
                    <a:pt x="47726" y="69386"/>
                  </a:lnTo>
                  <a:lnTo>
                    <a:pt x="47605" y="69145"/>
                  </a:lnTo>
                  <a:lnTo>
                    <a:pt x="47485" y="68964"/>
                  </a:lnTo>
                  <a:lnTo>
                    <a:pt x="47304" y="68843"/>
                  </a:lnTo>
                  <a:lnTo>
                    <a:pt x="47062" y="68723"/>
                  </a:lnTo>
                  <a:lnTo>
                    <a:pt x="46881" y="68662"/>
                  </a:lnTo>
                  <a:close/>
                  <a:moveTo>
                    <a:pt x="52191" y="68662"/>
                  </a:moveTo>
                  <a:lnTo>
                    <a:pt x="52010" y="68723"/>
                  </a:lnTo>
                  <a:lnTo>
                    <a:pt x="51768" y="68843"/>
                  </a:lnTo>
                  <a:lnTo>
                    <a:pt x="51587" y="68964"/>
                  </a:lnTo>
                  <a:lnTo>
                    <a:pt x="51467" y="69145"/>
                  </a:lnTo>
                  <a:lnTo>
                    <a:pt x="51346" y="69386"/>
                  </a:lnTo>
                  <a:lnTo>
                    <a:pt x="51286" y="69567"/>
                  </a:lnTo>
                  <a:lnTo>
                    <a:pt x="51286" y="69809"/>
                  </a:lnTo>
                  <a:lnTo>
                    <a:pt x="51286" y="70050"/>
                  </a:lnTo>
                  <a:lnTo>
                    <a:pt x="51346" y="70231"/>
                  </a:lnTo>
                  <a:lnTo>
                    <a:pt x="51467" y="70472"/>
                  </a:lnTo>
                  <a:lnTo>
                    <a:pt x="51587" y="70653"/>
                  </a:lnTo>
                  <a:lnTo>
                    <a:pt x="51768" y="70774"/>
                  </a:lnTo>
                  <a:lnTo>
                    <a:pt x="52010" y="70895"/>
                  </a:lnTo>
                  <a:lnTo>
                    <a:pt x="52191" y="70955"/>
                  </a:lnTo>
                  <a:lnTo>
                    <a:pt x="52673" y="70955"/>
                  </a:lnTo>
                  <a:lnTo>
                    <a:pt x="52854" y="70895"/>
                  </a:lnTo>
                  <a:lnTo>
                    <a:pt x="53096" y="70774"/>
                  </a:lnTo>
                  <a:lnTo>
                    <a:pt x="53277" y="70653"/>
                  </a:lnTo>
                  <a:lnTo>
                    <a:pt x="53397" y="70472"/>
                  </a:lnTo>
                  <a:lnTo>
                    <a:pt x="53518" y="70231"/>
                  </a:lnTo>
                  <a:lnTo>
                    <a:pt x="53578" y="70050"/>
                  </a:lnTo>
                  <a:lnTo>
                    <a:pt x="53578" y="69809"/>
                  </a:lnTo>
                  <a:lnTo>
                    <a:pt x="53578" y="69567"/>
                  </a:lnTo>
                  <a:lnTo>
                    <a:pt x="53518" y="69386"/>
                  </a:lnTo>
                  <a:lnTo>
                    <a:pt x="53397" y="69145"/>
                  </a:lnTo>
                  <a:lnTo>
                    <a:pt x="53277" y="68964"/>
                  </a:lnTo>
                  <a:lnTo>
                    <a:pt x="53096" y="68843"/>
                  </a:lnTo>
                  <a:lnTo>
                    <a:pt x="52854" y="68723"/>
                  </a:lnTo>
                  <a:lnTo>
                    <a:pt x="52673" y="68662"/>
                  </a:lnTo>
                  <a:close/>
                  <a:moveTo>
                    <a:pt x="20575" y="71558"/>
                  </a:moveTo>
                  <a:lnTo>
                    <a:pt x="20273" y="71619"/>
                  </a:lnTo>
                  <a:lnTo>
                    <a:pt x="21661" y="72282"/>
                  </a:lnTo>
                  <a:lnTo>
                    <a:pt x="21540" y="72041"/>
                  </a:lnTo>
                  <a:lnTo>
                    <a:pt x="21359" y="71860"/>
                  </a:lnTo>
                  <a:lnTo>
                    <a:pt x="21118" y="71679"/>
                  </a:lnTo>
                  <a:lnTo>
                    <a:pt x="20876" y="71558"/>
                  </a:lnTo>
                  <a:close/>
                  <a:moveTo>
                    <a:pt x="55027" y="71558"/>
                  </a:moveTo>
                  <a:lnTo>
                    <a:pt x="54785" y="71679"/>
                  </a:lnTo>
                  <a:lnTo>
                    <a:pt x="54544" y="71860"/>
                  </a:lnTo>
                  <a:lnTo>
                    <a:pt x="54363" y="72041"/>
                  </a:lnTo>
                  <a:lnTo>
                    <a:pt x="54242" y="72282"/>
                  </a:lnTo>
                  <a:lnTo>
                    <a:pt x="55630" y="71619"/>
                  </a:lnTo>
                  <a:lnTo>
                    <a:pt x="55328" y="71558"/>
                  </a:lnTo>
                  <a:close/>
                  <a:moveTo>
                    <a:pt x="26065" y="71558"/>
                  </a:moveTo>
                  <a:lnTo>
                    <a:pt x="25824" y="71679"/>
                  </a:lnTo>
                  <a:lnTo>
                    <a:pt x="25583" y="71860"/>
                  </a:lnTo>
                  <a:lnTo>
                    <a:pt x="25402" y="72041"/>
                  </a:lnTo>
                  <a:lnTo>
                    <a:pt x="25281" y="72343"/>
                  </a:lnTo>
                  <a:lnTo>
                    <a:pt x="25221" y="72705"/>
                  </a:lnTo>
                  <a:lnTo>
                    <a:pt x="25221" y="72946"/>
                  </a:lnTo>
                  <a:lnTo>
                    <a:pt x="25281" y="73127"/>
                  </a:lnTo>
                  <a:lnTo>
                    <a:pt x="25402" y="73368"/>
                  </a:lnTo>
                  <a:lnTo>
                    <a:pt x="25522" y="73549"/>
                  </a:lnTo>
                  <a:lnTo>
                    <a:pt x="25703" y="73670"/>
                  </a:lnTo>
                  <a:lnTo>
                    <a:pt x="25945" y="73791"/>
                  </a:lnTo>
                  <a:lnTo>
                    <a:pt x="26126" y="73851"/>
                  </a:lnTo>
                  <a:lnTo>
                    <a:pt x="26608" y="73851"/>
                  </a:lnTo>
                  <a:lnTo>
                    <a:pt x="26789" y="73791"/>
                  </a:lnTo>
                  <a:lnTo>
                    <a:pt x="27031" y="73670"/>
                  </a:lnTo>
                  <a:lnTo>
                    <a:pt x="27212" y="73549"/>
                  </a:lnTo>
                  <a:lnTo>
                    <a:pt x="27332" y="73368"/>
                  </a:lnTo>
                  <a:lnTo>
                    <a:pt x="27453" y="73127"/>
                  </a:lnTo>
                  <a:lnTo>
                    <a:pt x="27513" y="72946"/>
                  </a:lnTo>
                  <a:lnTo>
                    <a:pt x="27513" y="72705"/>
                  </a:lnTo>
                  <a:lnTo>
                    <a:pt x="27453" y="72343"/>
                  </a:lnTo>
                  <a:lnTo>
                    <a:pt x="27332" y="72041"/>
                  </a:lnTo>
                  <a:lnTo>
                    <a:pt x="27151" y="71860"/>
                  </a:lnTo>
                  <a:lnTo>
                    <a:pt x="26910" y="71679"/>
                  </a:lnTo>
                  <a:lnTo>
                    <a:pt x="26669" y="71558"/>
                  </a:lnTo>
                  <a:close/>
                  <a:moveTo>
                    <a:pt x="31858" y="71558"/>
                  </a:moveTo>
                  <a:lnTo>
                    <a:pt x="31616" y="71679"/>
                  </a:lnTo>
                  <a:lnTo>
                    <a:pt x="31375" y="71860"/>
                  </a:lnTo>
                  <a:lnTo>
                    <a:pt x="31194" y="72041"/>
                  </a:lnTo>
                  <a:lnTo>
                    <a:pt x="31073" y="72343"/>
                  </a:lnTo>
                  <a:lnTo>
                    <a:pt x="31013" y="72705"/>
                  </a:lnTo>
                  <a:lnTo>
                    <a:pt x="31013" y="72946"/>
                  </a:lnTo>
                  <a:lnTo>
                    <a:pt x="31073" y="73127"/>
                  </a:lnTo>
                  <a:lnTo>
                    <a:pt x="31194" y="73368"/>
                  </a:lnTo>
                  <a:lnTo>
                    <a:pt x="31315" y="73549"/>
                  </a:lnTo>
                  <a:lnTo>
                    <a:pt x="31496" y="73670"/>
                  </a:lnTo>
                  <a:lnTo>
                    <a:pt x="31737" y="73791"/>
                  </a:lnTo>
                  <a:lnTo>
                    <a:pt x="31918" y="73851"/>
                  </a:lnTo>
                  <a:lnTo>
                    <a:pt x="32401" y="73851"/>
                  </a:lnTo>
                  <a:lnTo>
                    <a:pt x="32582" y="73791"/>
                  </a:lnTo>
                  <a:lnTo>
                    <a:pt x="32823" y="73670"/>
                  </a:lnTo>
                  <a:lnTo>
                    <a:pt x="33004" y="73549"/>
                  </a:lnTo>
                  <a:lnTo>
                    <a:pt x="33125" y="73368"/>
                  </a:lnTo>
                  <a:lnTo>
                    <a:pt x="33245" y="73127"/>
                  </a:lnTo>
                  <a:lnTo>
                    <a:pt x="33306" y="72946"/>
                  </a:lnTo>
                  <a:lnTo>
                    <a:pt x="33306" y="72705"/>
                  </a:lnTo>
                  <a:lnTo>
                    <a:pt x="33245" y="72343"/>
                  </a:lnTo>
                  <a:lnTo>
                    <a:pt x="33125" y="72041"/>
                  </a:lnTo>
                  <a:lnTo>
                    <a:pt x="32944" y="71860"/>
                  </a:lnTo>
                  <a:lnTo>
                    <a:pt x="32702" y="71679"/>
                  </a:lnTo>
                  <a:lnTo>
                    <a:pt x="32461" y="71558"/>
                  </a:lnTo>
                  <a:close/>
                  <a:moveTo>
                    <a:pt x="37650" y="71558"/>
                  </a:moveTo>
                  <a:lnTo>
                    <a:pt x="37408" y="71679"/>
                  </a:lnTo>
                  <a:lnTo>
                    <a:pt x="37167" y="71860"/>
                  </a:lnTo>
                  <a:lnTo>
                    <a:pt x="36986" y="72041"/>
                  </a:lnTo>
                  <a:lnTo>
                    <a:pt x="36865" y="72343"/>
                  </a:lnTo>
                  <a:lnTo>
                    <a:pt x="36805" y="72705"/>
                  </a:lnTo>
                  <a:lnTo>
                    <a:pt x="36805" y="72946"/>
                  </a:lnTo>
                  <a:lnTo>
                    <a:pt x="36865" y="73127"/>
                  </a:lnTo>
                  <a:lnTo>
                    <a:pt x="36986" y="73368"/>
                  </a:lnTo>
                  <a:lnTo>
                    <a:pt x="37107" y="73549"/>
                  </a:lnTo>
                  <a:lnTo>
                    <a:pt x="37288" y="73670"/>
                  </a:lnTo>
                  <a:lnTo>
                    <a:pt x="37529" y="73791"/>
                  </a:lnTo>
                  <a:lnTo>
                    <a:pt x="37710" y="73851"/>
                  </a:lnTo>
                  <a:lnTo>
                    <a:pt x="38193" y="73851"/>
                  </a:lnTo>
                  <a:lnTo>
                    <a:pt x="38374" y="73791"/>
                  </a:lnTo>
                  <a:lnTo>
                    <a:pt x="38615" y="73670"/>
                  </a:lnTo>
                  <a:lnTo>
                    <a:pt x="38796" y="73549"/>
                  </a:lnTo>
                  <a:lnTo>
                    <a:pt x="38917" y="73368"/>
                  </a:lnTo>
                  <a:lnTo>
                    <a:pt x="39038" y="73127"/>
                  </a:lnTo>
                  <a:lnTo>
                    <a:pt x="39098" y="72946"/>
                  </a:lnTo>
                  <a:lnTo>
                    <a:pt x="39098" y="72705"/>
                  </a:lnTo>
                  <a:lnTo>
                    <a:pt x="39038" y="72343"/>
                  </a:lnTo>
                  <a:lnTo>
                    <a:pt x="38917" y="72041"/>
                  </a:lnTo>
                  <a:lnTo>
                    <a:pt x="38736" y="71860"/>
                  </a:lnTo>
                  <a:lnTo>
                    <a:pt x="38495" y="71679"/>
                  </a:lnTo>
                  <a:lnTo>
                    <a:pt x="38253" y="71558"/>
                  </a:lnTo>
                  <a:close/>
                  <a:moveTo>
                    <a:pt x="43442" y="71558"/>
                  </a:moveTo>
                  <a:lnTo>
                    <a:pt x="43201" y="71679"/>
                  </a:lnTo>
                  <a:lnTo>
                    <a:pt x="42959" y="71860"/>
                  </a:lnTo>
                  <a:lnTo>
                    <a:pt x="42778" y="72041"/>
                  </a:lnTo>
                  <a:lnTo>
                    <a:pt x="42658" y="72343"/>
                  </a:lnTo>
                  <a:lnTo>
                    <a:pt x="42597" y="72705"/>
                  </a:lnTo>
                  <a:lnTo>
                    <a:pt x="42597" y="72946"/>
                  </a:lnTo>
                  <a:lnTo>
                    <a:pt x="42658" y="73127"/>
                  </a:lnTo>
                  <a:lnTo>
                    <a:pt x="42778" y="73368"/>
                  </a:lnTo>
                  <a:lnTo>
                    <a:pt x="42899" y="73549"/>
                  </a:lnTo>
                  <a:lnTo>
                    <a:pt x="43080" y="73670"/>
                  </a:lnTo>
                  <a:lnTo>
                    <a:pt x="43321" y="73791"/>
                  </a:lnTo>
                  <a:lnTo>
                    <a:pt x="43502" y="73851"/>
                  </a:lnTo>
                  <a:lnTo>
                    <a:pt x="43985" y="73851"/>
                  </a:lnTo>
                  <a:lnTo>
                    <a:pt x="44166" y="73791"/>
                  </a:lnTo>
                  <a:lnTo>
                    <a:pt x="44407" y="73670"/>
                  </a:lnTo>
                  <a:lnTo>
                    <a:pt x="44588" y="73549"/>
                  </a:lnTo>
                  <a:lnTo>
                    <a:pt x="44709" y="73368"/>
                  </a:lnTo>
                  <a:lnTo>
                    <a:pt x="44830" y="73127"/>
                  </a:lnTo>
                  <a:lnTo>
                    <a:pt x="44890" y="72946"/>
                  </a:lnTo>
                  <a:lnTo>
                    <a:pt x="44890" y="72705"/>
                  </a:lnTo>
                  <a:lnTo>
                    <a:pt x="44830" y="72343"/>
                  </a:lnTo>
                  <a:lnTo>
                    <a:pt x="44709" y="72041"/>
                  </a:lnTo>
                  <a:lnTo>
                    <a:pt x="44528" y="71860"/>
                  </a:lnTo>
                  <a:lnTo>
                    <a:pt x="44287" y="71679"/>
                  </a:lnTo>
                  <a:lnTo>
                    <a:pt x="44045" y="71558"/>
                  </a:lnTo>
                  <a:close/>
                  <a:moveTo>
                    <a:pt x="49234" y="71558"/>
                  </a:moveTo>
                  <a:lnTo>
                    <a:pt x="48993" y="71679"/>
                  </a:lnTo>
                  <a:lnTo>
                    <a:pt x="48752" y="71860"/>
                  </a:lnTo>
                  <a:lnTo>
                    <a:pt x="48571" y="72041"/>
                  </a:lnTo>
                  <a:lnTo>
                    <a:pt x="48450" y="72343"/>
                  </a:lnTo>
                  <a:lnTo>
                    <a:pt x="48390" y="72705"/>
                  </a:lnTo>
                  <a:lnTo>
                    <a:pt x="48390" y="72946"/>
                  </a:lnTo>
                  <a:lnTo>
                    <a:pt x="48450" y="73127"/>
                  </a:lnTo>
                  <a:lnTo>
                    <a:pt x="48571" y="73368"/>
                  </a:lnTo>
                  <a:lnTo>
                    <a:pt x="48691" y="73549"/>
                  </a:lnTo>
                  <a:lnTo>
                    <a:pt x="48872" y="73670"/>
                  </a:lnTo>
                  <a:lnTo>
                    <a:pt x="49114" y="73791"/>
                  </a:lnTo>
                  <a:lnTo>
                    <a:pt x="49295" y="73851"/>
                  </a:lnTo>
                  <a:lnTo>
                    <a:pt x="49777" y="73851"/>
                  </a:lnTo>
                  <a:lnTo>
                    <a:pt x="49958" y="73791"/>
                  </a:lnTo>
                  <a:lnTo>
                    <a:pt x="50200" y="73670"/>
                  </a:lnTo>
                  <a:lnTo>
                    <a:pt x="50381" y="73549"/>
                  </a:lnTo>
                  <a:lnTo>
                    <a:pt x="50501" y="73368"/>
                  </a:lnTo>
                  <a:lnTo>
                    <a:pt x="50622" y="73127"/>
                  </a:lnTo>
                  <a:lnTo>
                    <a:pt x="50682" y="72946"/>
                  </a:lnTo>
                  <a:lnTo>
                    <a:pt x="50682" y="72705"/>
                  </a:lnTo>
                  <a:lnTo>
                    <a:pt x="50622" y="72343"/>
                  </a:lnTo>
                  <a:lnTo>
                    <a:pt x="50501" y="72041"/>
                  </a:lnTo>
                  <a:lnTo>
                    <a:pt x="50320" y="71860"/>
                  </a:lnTo>
                  <a:lnTo>
                    <a:pt x="50079" y="71679"/>
                  </a:lnTo>
                  <a:lnTo>
                    <a:pt x="49838" y="71558"/>
                  </a:lnTo>
                  <a:close/>
                  <a:moveTo>
                    <a:pt x="29022" y="74454"/>
                  </a:moveTo>
                  <a:lnTo>
                    <a:pt x="28841" y="74515"/>
                  </a:lnTo>
                  <a:lnTo>
                    <a:pt x="28660" y="74635"/>
                  </a:lnTo>
                  <a:lnTo>
                    <a:pt x="28479" y="74756"/>
                  </a:lnTo>
                  <a:lnTo>
                    <a:pt x="30349" y="75178"/>
                  </a:lnTo>
                  <a:lnTo>
                    <a:pt x="30349" y="75178"/>
                  </a:lnTo>
                  <a:lnTo>
                    <a:pt x="30168" y="74877"/>
                  </a:lnTo>
                  <a:lnTo>
                    <a:pt x="29927" y="74635"/>
                  </a:lnTo>
                  <a:lnTo>
                    <a:pt x="29625" y="74515"/>
                  </a:lnTo>
                  <a:lnTo>
                    <a:pt x="29263" y="74454"/>
                  </a:lnTo>
                  <a:close/>
                  <a:moveTo>
                    <a:pt x="46640" y="74454"/>
                  </a:moveTo>
                  <a:lnTo>
                    <a:pt x="46278" y="74515"/>
                  </a:lnTo>
                  <a:lnTo>
                    <a:pt x="45976" y="74635"/>
                  </a:lnTo>
                  <a:lnTo>
                    <a:pt x="45735" y="74877"/>
                  </a:lnTo>
                  <a:lnTo>
                    <a:pt x="45554" y="75178"/>
                  </a:lnTo>
                  <a:lnTo>
                    <a:pt x="45554" y="75178"/>
                  </a:lnTo>
                  <a:lnTo>
                    <a:pt x="47424" y="74756"/>
                  </a:lnTo>
                  <a:lnTo>
                    <a:pt x="47243" y="74635"/>
                  </a:lnTo>
                  <a:lnTo>
                    <a:pt x="47062" y="74515"/>
                  </a:lnTo>
                  <a:lnTo>
                    <a:pt x="46881" y="74454"/>
                  </a:lnTo>
                  <a:close/>
                  <a:moveTo>
                    <a:pt x="34814" y="74454"/>
                  </a:moveTo>
                  <a:lnTo>
                    <a:pt x="34633" y="74515"/>
                  </a:lnTo>
                  <a:lnTo>
                    <a:pt x="34392" y="74635"/>
                  </a:lnTo>
                  <a:lnTo>
                    <a:pt x="34211" y="74756"/>
                  </a:lnTo>
                  <a:lnTo>
                    <a:pt x="34090" y="74937"/>
                  </a:lnTo>
                  <a:lnTo>
                    <a:pt x="33969" y="75178"/>
                  </a:lnTo>
                  <a:lnTo>
                    <a:pt x="33909" y="75359"/>
                  </a:lnTo>
                  <a:lnTo>
                    <a:pt x="33909" y="75601"/>
                  </a:lnTo>
                  <a:lnTo>
                    <a:pt x="33909" y="75721"/>
                  </a:lnTo>
                  <a:lnTo>
                    <a:pt x="36141" y="75903"/>
                  </a:lnTo>
                  <a:lnTo>
                    <a:pt x="36202" y="75601"/>
                  </a:lnTo>
                  <a:lnTo>
                    <a:pt x="36202" y="75359"/>
                  </a:lnTo>
                  <a:lnTo>
                    <a:pt x="36141" y="75178"/>
                  </a:lnTo>
                  <a:lnTo>
                    <a:pt x="36021" y="74937"/>
                  </a:lnTo>
                  <a:lnTo>
                    <a:pt x="35900" y="74756"/>
                  </a:lnTo>
                  <a:lnTo>
                    <a:pt x="35719" y="74635"/>
                  </a:lnTo>
                  <a:lnTo>
                    <a:pt x="35478" y="74515"/>
                  </a:lnTo>
                  <a:lnTo>
                    <a:pt x="35297" y="74454"/>
                  </a:lnTo>
                  <a:close/>
                  <a:moveTo>
                    <a:pt x="40606" y="74454"/>
                  </a:moveTo>
                  <a:lnTo>
                    <a:pt x="40425" y="74515"/>
                  </a:lnTo>
                  <a:lnTo>
                    <a:pt x="40184" y="74635"/>
                  </a:lnTo>
                  <a:lnTo>
                    <a:pt x="40003" y="74756"/>
                  </a:lnTo>
                  <a:lnTo>
                    <a:pt x="39882" y="74937"/>
                  </a:lnTo>
                  <a:lnTo>
                    <a:pt x="39762" y="75178"/>
                  </a:lnTo>
                  <a:lnTo>
                    <a:pt x="39701" y="75359"/>
                  </a:lnTo>
                  <a:lnTo>
                    <a:pt x="39701" y="75601"/>
                  </a:lnTo>
                  <a:lnTo>
                    <a:pt x="39762" y="75903"/>
                  </a:lnTo>
                  <a:lnTo>
                    <a:pt x="41994" y="75721"/>
                  </a:lnTo>
                  <a:lnTo>
                    <a:pt x="41994" y="75601"/>
                  </a:lnTo>
                  <a:lnTo>
                    <a:pt x="41994" y="75359"/>
                  </a:lnTo>
                  <a:lnTo>
                    <a:pt x="41934" y="75178"/>
                  </a:lnTo>
                  <a:lnTo>
                    <a:pt x="41813" y="74937"/>
                  </a:lnTo>
                  <a:lnTo>
                    <a:pt x="41692" y="74756"/>
                  </a:lnTo>
                  <a:lnTo>
                    <a:pt x="41511" y="74635"/>
                  </a:lnTo>
                  <a:lnTo>
                    <a:pt x="41270" y="74515"/>
                  </a:lnTo>
                  <a:lnTo>
                    <a:pt x="41089" y="74454"/>
                  </a:lnTo>
                  <a:close/>
                </a:path>
              </a:pathLst>
            </a:custGeom>
            <a:solidFill>
              <a:srgbClr val="6D9EE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" name="Shape 42"/>
            <p:cNvSpPr/>
            <p:nvPr/>
          </p:nvSpPr>
          <p:spPr>
            <a:xfrm>
              <a:off x="133504" y="-85397"/>
              <a:ext cx="231300" cy="231300"/>
            </a:xfrm>
            <a:prstGeom prst="ellipse">
              <a:avLst/>
            </a:prstGeom>
            <a:solidFill>
              <a:srgbClr val="C20E9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" name="Shape 43"/>
            <p:cNvSpPr/>
            <p:nvPr/>
          </p:nvSpPr>
          <p:spPr>
            <a:xfrm rot="10800000">
              <a:off x="343825" y="4290619"/>
              <a:ext cx="333300" cy="288300"/>
            </a:xfrm>
            <a:prstGeom prst="triangle">
              <a:avLst>
                <a:gd name="adj" fmla="val 50000"/>
              </a:avLst>
            </a:prstGeom>
            <a:solidFill>
              <a:srgbClr val="C20E9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" name="Shape 44"/>
            <p:cNvSpPr/>
            <p:nvPr/>
          </p:nvSpPr>
          <p:spPr>
            <a:xfrm rot="10800000">
              <a:off x="7891383" y="4473451"/>
              <a:ext cx="421500" cy="365100"/>
            </a:xfrm>
            <a:prstGeom prst="triangle">
              <a:avLst>
                <a:gd name="adj" fmla="val 50000"/>
              </a:avLst>
            </a:prstGeom>
            <a:noFill/>
            <a:ln w="9525" cap="flat" cmpd="sng">
              <a:solidFill>
                <a:srgbClr val="FF9900"/>
              </a:solidFill>
              <a:prstDash val="dash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" name="Shape 45"/>
            <p:cNvSpPr/>
            <p:nvPr/>
          </p:nvSpPr>
          <p:spPr>
            <a:xfrm>
              <a:off x="7800077" y="94976"/>
              <a:ext cx="307200" cy="265800"/>
            </a:xfrm>
            <a:prstGeom prst="triangle">
              <a:avLst>
                <a:gd name="adj" fmla="val 50000"/>
              </a:avLst>
            </a:prstGeom>
            <a:solidFill>
              <a:srgbClr val="6D9EE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" name="Shape 46"/>
            <p:cNvSpPr/>
            <p:nvPr/>
          </p:nvSpPr>
          <p:spPr>
            <a:xfrm>
              <a:off x="8578651" y="3939150"/>
              <a:ext cx="421500" cy="421500"/>
            </a:xfrm>
            <a:prstGeom prst="donut">
              <a:avLst>
                <a:gd name="adj" fmla="val 19671"/>
              </a:avLst>
            </a:prstGeom>
            <a:solidFill>
              <a:srgbClr val="C20E9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" name="Shape 47"/>
            <p:cNvSpPr/>
            <p:nvPr/>
          </p:nvSpPr>
          <p:spPr>
            <a:xfrm>
              <a:off x="888873" y="4577655"/>
              <a:ext cx="456600" cy="456600"/>
            </a:xfrm>
            <a:prstGeom prst="ellipse">
              <a:avLst/>
            </a:prstGeom>
            <a:noFill/>
            <a:ln w="9525" cap="flat" cmpd="sng">
              <a:solidFill>
                <a:srgbClr val="6D9EEB"/>
              </a:solidFill>
              <a:prstDash val="dash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" name="Shape 48"/>
            <p:cNvSpPr/>
            <p:nvPr/>
          </p:nvSpPr>
          <p:spPr>
            <a:xfrm rot="10800000">
              <a:off x="47429" y="4473462"/>
              <a:ext cx="621103" cy="475235"/>
            </a:xfrm>
            <a:custGeom>
              <a:avLst/>
              <a:gdLst/>
              <a:ahLst/>
              <a:cxnLst/>
              <a:rect l="0" t="0" r="0" b="0"/>
              <a:pathLst>
                <a:path w="88634" h="67818" extrusionOk="0">
                  <a:moveTo>
                    <a:pt x="0" y="0"/>
                  </a:moveTo>
                  <a:lnTo>
                    <a:pt x="4284" y="6637"/>
                  </a:lnTo>
                  <a:lnTo>
                    <a:pt x="4284" y="0"/>
                  </a:lnTo>
                  <a:close/>
                  <a:moveTo>
                    <a:pt x="84289" y="0"/>
                  </a:moveTo>
                  <a:lnTo>
                    <a:pt x="84289" y="6637"/>
                  </a:lnTo>
                  <a:lnTo>
                    <a:pt x="88633" y="0"/>
                  </a:lnTo>
                  <a:close/>
                  <a:moveTo>
                    <a:pt x="7844" y="0"/>
                  </a:moveTo>
                  <a:lnTo>
                    <a:pt x="7844" y="12007"/>
                  </a:lnTo>
                  <a:lnTo>
                    <a:pt x="12791" y="19609"/>
                  </a:lnTo>
                  <a:lnTo>
                    <a:pt x="12791" y="0"/>
                  </a:lnTo>
                  <a:close/>
                  <a:moveTo>
                    <a:pt x="75842" y="0"/>
                  </a:moveTo>
                  <a:lnTo>
                    <a:pt x="75842" y="19609"/>
                  </a:lnTo>
                  <a:lnTo>
                    <a:pt x="80790" y="12007"/>
                  </a:lnTo>
                  <a:lnTo>
                    <a:pt x="80790" y="0"/>
                  </a:lnTo>
                  <a:close/>
                  <a:moveTo>
                    <a:pt x="16351" y="0"/>
                  </a:moveTo>
                  <a:lnTo>
                    <a:pt x="16351" y="25039"/>
                  </a:lnTo>
                  <a:lnTo>
                    <a:pt x="21299" y="32581"/>
                  </a:lnTo>
                  <a:lnTo>
                    <a:pt x="21299" y="0"/>
                  </a:lnTo>
                  <a:close/>
                  <a:moveTo>
                    <a:pt x="67335" y="0"/>
                  </a:moveTo>
                  <a:lnTo>
                    <a:pt x="67335" y="32581"/>
                  </a:lnTo>
                  <a:lnTo>
                    <a:pt x="72282" y="25039"/>
                  </a:lnTo>
                  <a:lnTo>
                    <a:pt x="72282" y="0"/>
                  </a:lnTo>
                  <a:close/>
                  <a:moveTo>
                    <a:pt x="24859" y="0"/>
                  </a:moveTo>
                  <a:lnTo>
                    <a:pt x="24859" y="38012"/>
                  </a:lnTo>
                  <a:lnTo>
                    <a:pt x="29806" y="45614"/>
                  </a:lnTo>
                  <a:lnTo>
                    <a:pt x="29806" y="0"/>
                  </a:lnTo>
                  <a:close/>
                  <a:moveTo>
                    <a:pt x="58828" y="0"/>
                  </a:moveTo>
                  <a:lnTo>
                    <a:pt x="58828" y="45614"/>
                  </a:lnTo>
                  <a:lnTo>
                    <a:pt x="63775" y="38012"/>
                  </a:lnTo>
                  <a:lnTo>
                    <a:pt x="63775" y="0"/>
                  </a:lnTo>
                  <a:close/>
                  <a:moveTo>
                    <a:pt x="33306" y="0"/>
                  </a:moveTo>
                  <a:lnTo>
                    <a:pt x="33306" y="51044"/>
                  </a:lnTo>
                  <a:lnTo>
                    <a:pt x="38313" y="58586"/>
                  </a:lnTo>
                  <a:lnTo>
                    <a:pt x="38313" y="0"/>
                  </a:lnTo>
                  <a:close/>
                  <a:moveTo>
                    <a:pt x="50320" y="0"/>
                  </a:moveTo>
                  <a:lnTo>
                    <a:pt x="50320" y="58586"/>
                  </a:lnTo>
                  <a:lnTo>
                    <a:pt x="55268" y="51044"/>
                  </a:lnTo>
                  <a:lnTo>
                    <a:pt x="55268" y="0"/>
                  </a:lnTo>
                  <a:close/>
                  <a:moveTo>
                    <a:pt x="41813" y="0"/>
                  </a:moveTo>
                  <a:lnTo>
                    <a:pt x="41813" y="64016"/>
                  </a:lnTo>
                  <a:lnTo>
                    <a:pt x="44287" y="67817"/>
                  </a:lnTo>
                  <a:lnTo>
                    <a:pt x="46760" y="64016"/>
                  </a:lnTo>
                  <a:lnTo>
                    <a:pt x="46760" y="0"/>
                  </a:lnTo>
                  <a:close/>
                </a:path>
              </a:pathLst>
            </a:custGeom>
            <a:solidFill>
              <a:srgbClr val="FF99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" name="Shape 49"/>
            <p:cNvSpPr/>
            <p:nvPr/>
          </p:nvSpPr>
          <p:spPr>
            <a:xfrm rot="7294922">
              <a:off x="8507862" y="1506795"/>
              <a:ext cx="486330" cy="462608"/>
            </a:xfrm>
            <a:prstGeom prst="pentagon">
              <a:avLst>
                <a:gd name="hf" fmla="val 105146"/>
                <a:gd name="vf" fmla="val 110557"/>
              </a:avLst>
            </a:prstGeom>
            <a:noFill/>
            <a:ln w="9525" cap="flat" cmpd="sng">
              <a:solidFill>
                <a:srgbClr val="6D9EEB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" name="Shape 50"/>
            <p:cNvSpPr/>
            <p:nvPr/>
          </p:nvSpPr>
          <p:spPr>
            <a:xfrm rot="1902">
              <a:off x="-76804" y="1095525"/>
              <a:ext cx="542100" cy="515400"/>
            </a:xfrm>
            <a:prstGeom prst="pentagon">
              <a:avLst>
                <a:gd name="hf" fmla="val 105146"/>
                <a:gd name="vf" fmla="val 110557"/>
              </a:avLst>
            </a:prstGeom>
            <a:noFill/>
            <a:ln w="28575" cap="flat" cmpd="sng">
              <a:solidFill>
                <a:srgbClr val="C20E9B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" name="Shape 51"/>
            <p:cNvSpPr/>
            <p:nvPr/>
          </p:nvSpPr>
          <p:spPr>
            <a:xfrm>
              <a:off x="8217614" y="4442536"/>
              <a:ext cx="885029" cy="885029"/>
            </a:xfrm>
            <a:custGeom>
              <a:avLst/>
              <a:gdLst/>
              <a:ahLst/>
              <a:cxnLst/>
              <a:rect l="0" t="0" r="0" b="0"/>
              <a:pathLst>
                <a:path w="75903" h="75903" extrusionOk="0">
                  <a:moveTo>
                    <a:pt x="30349" y="724"/>
                  </a:moveTo>
                  <a:lnTo>
                    <a:pt x="28479" y="1147"/>
                  </a:lnTo>
                  <a:lnTo>
                    <a:pt x="28599" y="1267"/>
                  </a:lnTo>
                  <a:lnTo>
                    <a:pt x="28841" y="1388"/>
                  </a:lnTo>
                  <a:lnTo>
                    <a:pt x="29022" y="1448"/>
                  </a:lnTo>
                  <a:lnTo>
                    <a:pt x="29263" y="1448"/>
                  </a:lnTo>
                  <a:lnTo>
                    <a:pt x="29625" y="1388"/>
                  </a:lnTo>
                  <a:lnTo>
                    <a:pt x="29927" y="1267"/>
                  </a:lnTo>
                  <a:lnTo>
                    <a:pt x="30168" y="1026"/>
                  </a:lnTo>
                  <a:lnTo>
                    <a:pt x="30349" y="724"/>
                  </a:lnTo>
                  <a:close/>
                  <a:moveTo>
                    <a:pt x="36141" y="0"/>
                  </a:moveTo>
                  <a:lnTo>
                    <a:pt x="33909" y="181"/>
                  </a:lnTo>
                  <a:lnTo>
                    <a:pt x="33909" y="302"/>
                  </a:lnTo>
                  <a:lnTo>
                    <a:pt x="33909" y="543"/>
                  </a:lnTo>
                  <a:lnTo>
                    <a:pt x="33969" y="724"/>
                  </a:lnTo>
                  <a:lnTo>
                    <a:pt x="34090" y="966"/>
                  </a:lnTo>
                  <a:lnTo>
                    <a:pt x="34211" y="1147"/>
                  </a:lnTo>
                  <a:lnTo>
                    <a:pt x="34392" y="1267"/>
                  </a:lnTo>
                  <a:lnTo>
                    <a:pt x="34633" y="1388"/>
                  </a:lnTo>
                  <a:lnTo>
                    <a:pt x="34814" y="1448"/>
                  </a:lnTo>
                  <a:lnTo>
                    <a:pt x="35297" y="1448"/>
                  </a:lnTo>
                  <a:lnTo>
                    <a:pt x="35478" y="1388"/>
                  </a:lnTo>
                  <a:lnTo>
                    <a:pt x="35719" y="1267"/>
                  </a:lnTo>
                  <a:lnTo>
                    <a:pt x="35900" y="1147"/>
                  </a:lnTo>
                  <a:lnTo>
                    <a:pt x="36021" y="966"/>
                  </a:lnTo>
                  <a:lnTo>
                    <a:pt x="36141" y="724"/>
                  </a:lnTo>
                  <a:lnTo>
                    <a:pt x="36202" y="543"/>
                  </a:lnTo>
                  <a:lnTo>
                    <a:pt x="36202" y="302"/>
                  </a:lnTo>
                  <a:lnTo>
                    <a:pt x="36141" y="0"/>
                  </a:lnTo>
                  <a:close/>
                  <a:moveTo>
                    <a:pt x="39762" y="0"/>
                  </a:moveTo>
                  <a:lnTo>
                    <a:pt x="39701" y="302"/>
                  </a:lnTo>
                  <a:lnTo>
                    <a:pt x="39701" y="543"/>
                  </a:lnTo>
                  <a:lnTo>
                    <a:pt x="39762" y="724"/>
                  </a:lnTo>
                  <a:lnTo>
                    <a:pt x="39882" y="966"/>
                  </a:lnTo>
                  <a:lnTo>
                    <a:pt x="40003" y="1147"/>
                  </a:lnTo>
                  <a:lnTo>
                    <a:pt x="40184" y="1267"/>
                  </a:lnTo>
                  <a:lnTo>
                    <a:pt x="40425" y="1388"/>
                  </a:lnTo>
                  <a:lnTo>
                    <a:pt x="40606" y="1448"/>
                  </a:lnTo>
                  <a:lnTo>
                    <a:pt x="41089" y="1448"/>
                  </a:lnTo>
                  <a:lnTo>
                    <a:pt x="41270" y="1388"/>
                  </a:lnTo>
                  <a:lnTo>
                    <a:pt x="41511" y="1267"/>
                  </a:lnTo>
                  <a:lnTo>
                    <a:pt x="41692" y="1147"/>
                  </a:lnTo>
                  <a:lnTo>
                    <a:pt x="41813" y="966"/>
                  </a:lnTo>
                  <a:lnTo>
                    <a:pt x="41934" y="724"/>
                  </a:lnTo>
                  <a:lnTo>
                    <a:pt x="41994" y="543"/>
                  </a:lnTo>
                  <a:lnTo>
                    <a:pt x="41994" y="302"/>
                  </a:lnTo>
                  <a:lnTo>
                    <a:pt x="41994" y="181"/>
                  </a:lnTo>
                  <a:lnTo>
                    <a:pt x="39762" y="0"/>
                  </a:lnTo>
                  <a:close/>
                  <a:moveTo>
                    <a:pt x="45554" y="724"/>
                  </a:moveTo>
                  <a:lnTo>
                    <a:pt x="45735" y="1026"/>
                  </a:lnTo>
                  <a:lnTo>
                    <a:pt x="45976" y="1267"/>
                  </a:lnTo>
                  <a:lnTo>
                    <a:pt x="46278" y="1388"/>
                  </a:lnTo>
                  <a:lnTo>
                    <a:pt x="46640" y="1448"/>
                  </a:lnTo>
                  <a:lnTo>
                    <a:pt x="46881" y="1448"/>
                  </a:lnTo>
                  <a:lnTo>
                    <a:pt x="47062" y="1388"/>
                  </a:lnTo>
                  <a:lnTo>
                    <a:pt x="47243" y="1267"/>
                  </a:lnTo>
                  <a:lnTo>
                    <a:pt x="47424" y="1147"/>
                  </a:lnTo>
                  <a:lnTo>
                    <a:pt x="45554" y="724"/>
                  </a:lnTo>
                  <a:close/>
                  <a:moveTo>
                    <a:pt x="21661" y="3620"/>
                  </a:moveTo>
                  <a:lnTo>
                    <a:pt x="20273" y="4284"/>
                  </a:lnTo>
                  <a:lnTo>
                    <a:pt x="20575" y="4344"/>
                  </a:lnTo>
                  <a:lnTo>
                    <a:pt x="20937" y="4284"/>
                  </a:lnTo>
                  <a:lnTo>
                    <a:pt x="21239" y="4163"/>
                  </a:lnTo>
                  <a:lnTo>
                    <a:pt x="21480" y="3922"/>
                  </a:lnTo>
                  <a:lnTo>
                    <a:pt x="21661" y="3620"/>
                  </a:lnTo>
                  <a:close/>
                  <a:moveTo>
                    <a:pt x="26065" y="2052"/>
                  </a:moveTo>
                  <a:lnTo>
                    <a:pt x="25824" y="2172"/>
                  </a:lnTo>
                  <a:lnTo>
                    <a:pt x="25583" y="2353"/>
                  </a:lnTo>
                  <a:lnTo>
                    <a:pt x="25402" y="2534"/>
                  </a:lnTo>
                  <a:lnTo>
                    <a:pt x="25281" y="2836"/>
                  </a:lnTo>
                  <a:lnTo>
                    <a:pt x="25221" y="3198"/>
                  </a:lnTo>
                  <a:lnTo>
                    <a:pt x="25221" y="3439"/>
                  </a:lnTo>
                  <a:lnTo>
                    <a:pt x="25281" y="3620"/>
                  </a:lnTo>
                  <a:lnTo>
                    <a:pt x="25402" y="3862"/>
                  </a:lnTo>
                  <a:lnTo>
                    <a:pt x="25522" y="4043"/>
                  </a:lnTo>
                  <a:lnTo>
                    <a:pt x="25703" y="4163"/>
                  </a:lnTo>
                  <a:lnTo>
                    <a:pt x="25945" y="4284"/>
                  </a:lnTo>
                  <a:lnTo>
                    <a:pt x="26126" y="4344"/>
                  </a:lnTo>
                  <a:lnTo>
                    <a:pt x="26608" y="4344"/>
                  </a:lnTo>
                  <a:lnTo>
                    <a:pt x="26789" y="4284"/>
                  </a:lnTo>
                  <a:lnTo>
                    <a:pt x="27031" y="4163"/>
                  </a:lnTo>
                  <a:lnTo>
                    <a:pt x="27212" y="4043"/>
                  </a:lnTo>
                  <a:lnTo>
                    <a:pt x="27332" y="3862"/>
                  </a:lnTo>
                  <a:lnTo>
                    <a:pt x="27453" y="3620"/>
                  </a:lnTo>
                  <a:lnTo>
                    <a:pt x="27513" y="3439"/>
                  </a:lnTo>
                  <a:lnTo>
                    <a:pt x="27513" y="3198"/>
                  </a:lnTo>
                  <a:lnTo>
                    <a:pt x="27453" y="2836"/>
                  </a:lnTo>
                  <a:lnTo>
                    <a:pt x="27332" y="2534"/>
                  </a:lnTo>
                  <a:lnTo>
                    <a:pt x="27151" y="2353"/>
                  </a:lnTo>
                  <a:lnTo>
                    <a:pt x="26910" y="2172"/>
                  </a:lnTo>
                  <a:lnTo>
                    <a:pt x="26669" y="2052"/>
                  </a:lnTo>
                  <a:close/>
                  <a:moveTo>
                    <a:pt x="31858" y="2052"/>
                  </a:moveTo>
                  <a:lnTo>
                    <a:pt x="31616" y="2172"/>
                  </a:lnTo>
                  <a:lnTo>
                    <a:pt x="31375" y="2353"/>
                  </a:lnTo>
                  <a:lnTo>
                    <a:pt x="31194" y="2534"/>
                  </a:lnTo>
                  <a:lnTo>
                    <a:pt x="31073" y="2836"/>
                  </a:lnTo>
                  <a:lnTo>
                    <a:pt x="31013" y="3198"/>
                  </a:lnTo>
                  <a:lnTo>
                    <a:pt x="31013" y="3439"/>
                  </a:lnTo>
                  <a:lnTo>
                    <a:pt x="31073" y="3620"/>
                  </a:lnTo>
                  <a:lnTo>
                    <a:pt x="31194" y="3862"/>
                  </a:lnTo>
                  <a:lnTo>
                    <a:pt x="31315" y="4043"/>
                  </a:lnTo>
                  <a:lnTo>
                    <a:pt x="31496" y="4163"/>
                  </a:lnTo>
                  <a:lnTo>
                    <a:pt x="31737" y="4284"/>
                  </a:lnTo>
                  <a:lnTo>
                    <a:pt x="31918" y="4344"/>
                  </a:lnTo>
                  <a:lnTo>
                    <a:pt x="32401" y="4344"/>
                  </a:lnTo>
                  <a:lnTo>
                    <a:pt x="32582" y="4284"/>
                  </a:lnTo>
                  <a:lnTo>
                    <a:pt x="32823" y="4163"/>
                  </a:lnTo>
                  <a:lnTo>
                    <a:pt x="33004" y="4043"/>
                  </a:lnTo>
                  <a:lnTo>
                    <a:pt x="33125" y="3862"/>
                  </a:lnTo>
                  <a:lnTo>
                    <a:pt x="33245" y="3620"/>
                  </a:lnTo>
                  <a:lnTo>
                    <a:pt x="33306" y="3439"/>
                  </a:lnTo>
                  <a:lnTo>
                    <a:pt x="33306" y="3198"/>
                  </a:lnTo>
                  <a:lnTo>
                    <a:pt x="33245" y="2836"/>
                  </a:lnTo>
                  <a:lnTo>
                    <a:pt x="33125" y="2534"/>
                  </a:lnTo>
                  <a:lnTo>
                    <a:pt x="32944" y="2353"/>
                  </a:lnTo>
                  <a:lnTo>
                    <a:pt x="32702" y="2172"/>
                  </a:lnTo>
                  <a:lnTo>
                    <a:pt x="32461" y="2052"/>
                  </a:lnTo>
                  <a:close/>
                  <a:moveTo>
                    <a:pt x="37650" y="2052"/>
                  </a:moveTo>
                  <a:lnTo>
                    <a:pt x="37408" y="2172"/>
                  </a:lnTo>
                  <a:lnTo>
                    <a:pt x="37167" y="2353"/>
                  </a:lnTo>
                  <a:lnTo>
                    <a:pt x="36986" y="2534"/>
                  </a:lnTo>
                  <a:lnTo>
                    <a:pt x="36865" y="2836"/>
                  </a:lnTo>
                  <a:lnTo>
                    <a:pt x="36805" y="3198"/>
                  </a:lnTo>
                  <a:lnTo>
                    <a:pt x="36805" y="3439"/>
                  </a:lnTo>
                  <a:lnTo>
                    <a:pt x="36865" y="3620"/>
                  </a:lnTo>
                  <a:lnTo>
                    <a:pt x="36986" y="3862"/>
                  </a:lnTo>
                  <a:lnTo>
                    <a:pt x="37107" y="4043"/>
                  </a:lnTo>
                  <a:lnTo>
                    <a:pt x="37288" y="4163"/>
                  </a:lnTo>
                  <a:lnTo>
                    <a:pt x="37529" y="4284"/>
                  </a:lnTo>
                  <a:lnTo>
                    <a:pt x="37710" y="4344"/>
                  </a:lnTo>
                  <a:lnTo>
                    <a:pt x="38193" y="4344"/>
                  </a:lnTo>
                  <a:lnTo>
                    <a:pt x="38374" y="4284"/>
                  </a:lnTo>
                  <a:lnTo>
                    <a:pt x="38615" y="4163"/>
                  </a:lnTo>
                  <a:lnTo>
                    <a:pt x="38796" y="4043"/>
                  </a:lnTo>
                  <a:lnTo>
                    <a:pt x="38917" y="3862"/>
                  </a:lnTo>
                  <a:lnTo>
                    <a:pt x="39038" y="3620"/>
                  </a:lnTo>
                  <a:lnTo>
                    <a:pt x="39098" y="3439"/>
                  </a:lnTo>
                  <a:lnTo>
                    <a:pt x="39098" y="3198"/>
                  </a:lnTo>
                  <a:lnTo>
                    <a:pt x="39038" y="2836"/>
                  </a:lnTo>
                  <a:lnTo>
                    <a:pt x="38917" y="2534"/>
                  </a:lnTo>
                  <a:lnTo>
                    <a:pt x="38736" y="2353"/>
                  </a:lnTo>
                  <a:lnTo>
                    <a:pt x="38495" y="2172"/>
                  </a:lnTo>
                  <a:lnTo>
                    <a:pt x="38253" y="2052"/>
                  </a:lnTo>
                  <a:close/>
                  <a:moveTo>
                    <a:pt x="43442" y="2052"/>
                  </a:moveTo>
                  <a:lnTo>
                    <a:pt x="43201" y="2172"/>
                  </a:lnTo>
                  <a:lnTo>
                    <a:pt x="42959" y="2353"/>
                  </a:lnTo>
                  <a:lnTo>
                    <a:pt x="42778" y="2534"/>
                  </a:lnTo>
                  <a:lnTo>
                    <a:pt x="42658" y="2836"/>
                  </a:lnTo>
                  <a:lnTo>
                    <a:pt x="42597" y="3198"/>
                  </a:lnTo>
                  <a:lnTo>
                    <a:pt x="42597" y="3439"/>
                  </a:lnTo>
                  <a:lnTo>
                    <a:pt x="42658" y="3620"/>
                  </a:lnTo>
                  <a:lnTo>
                    <a:pt x="42778" y="3862"/>
                  </a:lnTo>
                  <a:lnTo>
                    <a:pt x="42899" y="4043"/>
                  </a:lnTo>
                  <a:lnTo>
                    <a:pt x="43080" y="4163"/>
                  </a:lnTo>
                  <a:lnTo>
                    <a:pt x="43321" y="4284"/>
                  </a:lnTo>
                  <a:lnTo>
                    <a:pt x="43502" y="4344"/>
                  </a:lnTo>
                  <a:lnTo>
                    <a:pt x="43985" y="4344"/>
                  </a:lnTo>
                  <a:lnTo>
                    <a:pt x="44166" y="4284"/>
                  </a:lnTo>
                  <a:lnTo>
                    <a:pt x="44407" y="4163"/>
                  </a:lnTo>
                  <a:lnTo>
                    <a:pt x="44588" y="4043"/>
                  </a:lnTo>
                  <a:lnTo>
                    <a:pt x="44709" y="3862"/>
                  </a:lnTo>
                  <a:lnTo>
                    <a:pt x="44830" y="3620"/>
                  </a:lnTo>
                  <a:lnTo>
                    <a:pt x="44890" y="3439"/>
                  </a:lnTo>
                  <a:lnTo>
                    <a:pt x="44890" y="3198"/>
                  </a:lnTo>
                  <a:lnTo>
                    <a:pt x="44830" y="2836"/>
                  </a:lnTo>
                  <a:lnTo>
                    <a:pt x="44709" y="2534"/>
                  </a:lnTo>
                  <a:lnTo>
                    <a:pt x="44528" y="2353"/>
                  </a:lnTo>
                  <a:lnTo>
                    <a:pt x="44287" y="2172"/>
                  </a:lnTo>
                  <a:lnTo>
                    <a:pt x="44045" y="2052"/>
                  </a:lnTo>
                  <a:close/>
                  <a:moveTo>
                    <a:pt x="49234" y="2052"/>
                  </a:moveTo>
                  <a:lnTo>
                    <a:pt x="48993" y="2172"/>
                  </a:lnTo>
                  <a:lnTo>
                    <a:pt x="48752" y="2353"/>
                  </a:lnTo>
                  <a:lnTo>
                    <a:pt x="48571" y="2534"/>
                  </a:lnTo>
                  <a:lnTo>
                    <a:pt x="48450" y="2836"/>
                  </a:lnTo>
                  <a:lnTo>
                    <a:pt x="48390" y="3198"/>
                  </a:lnTo>
                  <a:lnTo>
                    <a:pt x="48390" y="3439"/>
                  </a:lnTo>
                  <a:lnTo>
                    <a:pt x="48450" y="3620"/>
                  </a:lnTo>
                  <a:lnTo>
                    <a:pt x="48571" y="3862"/>
                  </a:lnTo>
                  <a:lnTo>
                    <a:pt x="48691" y="4043"/>
                  </a:lnTo>
                  <a:lnTo>
                    <a:pt x="48872" y="4163"/>
                  </a:lnTo>
                  <a:lnTo>
                    <a:pt x="49114" y="4284"/>
                  </a:lnTo>
                  <a:lnTo>
                    <a:pt x="49295" y="4344"/>
                  </a:lnTo>
                  <a:lnTo>
                    <a:pt x="49777" y="4344"/>
                  </a:lnTo>
                  <a:lnTo>
                    <a:pt x="49958" y="4284"/>
                  </a:lnTo>
                  <a:lnTo>
                    <a:pt x="50200" y="4163"/>
                  </a:lnTo>
                  <a:lnTo>
                    <a:pt x="50381" y="4043"/>
                  </a:lnTo>
                  <a:lnTo>
                    <a:pt x="50501" y="3862"/>
                  </a:lnTo>
                  <a:lnTo>
                    <a:pt x="50622" y="3620"/>
                  </a:lnTo>
                  <a:lnTo>
                    <a:pt x="50682" y="3439"/>
                  </a:lnTo>
                  <a:lnTo>
                    <a:pt x="50682" y="3198"/>
                  </a:lnTo>
                  <a:lnTo>
                    <a:pt x="50622" y="2836"/>
                  </a:lnTo>
                  <a:lnTo>
                    <a:pt x="50501" y="2534"/>
                  </a:lnTo>
                  <a:lnTo>
                    <a:pt x="50320" y="2353"/>
                  </a:lnTo>
                  <a:lnTo>
                    <a:pt x="50079" y="2172"/>
                  </a:lnTo>
                  <a:lnTo>
                    <a:pt x="49838" y="2052"/>
                  </a:lnTo>
                  <a:close/>
                  <a:moveTo>
                    <a:pt x="54242" y="3620"/>
                  </a:moveTo>
                  <a:lnTo>
                    <a:pt x="54423" y="3922"/>
                  </a:lnTo>
                  <a:lnTo>
                    <a:pt x="54665" y="4163"/>
                  </a:lnTo>
                  <a:lnTo>
                    <a:pt x="54966" y="4284"/>
                  </a:lnTo>
                  <a:lnTo>
                    <a:pt x="55328" y="4344"/>
                  </a:lnTo>
                  <a:lnTo>
                    <a:pt x="55630" y="4284"/>
                  </a:lnTo>
                  <a:lnTo>
                    <a:pt x="54242" y="3620"/>
                  </a:lnTo>
                  <a:close/>
                  <a:moveTo>
                    <a:pt x="18523" y="5310"/>
                  </a:moveTo>
                  <a:lnTo>
                    <a:pt x="16593" y="6517"/>
                  </a:lnTo>
                  <a:lnTo>
                    <a:pt x="16774" y="6818"/>
                  </a:lnTo>
                  <a:lnTo>
                    <a:pt x="17015" y="7060"/>
                  </a:lnTo>
                  <a:lnTo>
                    <a:pt x="17317" y="7180"/>
                  </a:lnTo>
                  <a:lnTo>
                    <a:pt x="17679" y="7241"/>
                  </a:lnTo>
                  <a:lnTo>
                    <a:pt x="17920" y="7241"/>
                  </a:lnTo>
                  <a:lnTo>
                    <a:pt x="18101" y="7180"/>
                  </a:lnTo>
                  <a:lnTo>
                    <a:pt x="18342" y="7060"/>
                  </a:lnTo>
                  <a:lnTo>
                    <a:pt x="18523" y="6939"/>
                  </a:lnTo>
                  <a:lnTo>
                    <a:pt x="18644" y="6758"/>
                  </a:lnTo>
                  <a:lnTo>
                    <a:pt x="18765" y="6517"/>
                  </a:lnTo>
                  <a:lnTo>
                    <a:pt x="18825" y="6336"/>
                  </a:lnTo>
                  <a:lnTo>
                    <a:pt x="18825" y="6094"/>
                  </a:lnTo>
                  <a:lnTo>
                    <a:pt x="18825" y="5853"/>
                  </a:lnTo>
                  <a:lnTo>
                    <a:pt x="18765" y="5672"/>
                  </a:lnTo>
                  <a:lnTo>
                    <a:pt x="18644" y="5430"/>
                  </a:lnTo>
                  <a:lnTo>
                    <a:pt x="18523" y="5310"/>
                  </a:lnTo>
                  <a:close/>
                  <a:moveTo>
                    <a:pt x="23230" y="4948"/>
                  </a:moveTo>
                  <a:lnTo>
                    <a:pt x="23049" y="5008"/>
                  </a:lnTo>
                  <a:lnTo>
                    <a:pt x="22807" y="5129"/>
                  </a:lnTo>
                  <a:lnTo>
                    <a:pt x="22626" y="5249"/>
                  </a:lnTo>
                  <a:lnTo>
                    <a:pt x="22506" y="5430"/>
                  </a:lnTo>
                  <a:lnTo>
                    <a:pt x="22385" y="5672"/>
                  </a:lnTo>
                  <a:lnTo>
                    <a:pt x="22325" y="5853"/>
                  </a:lnTo>
                  <a:lnTo>
                    <a:pt x="22325" y="6094"/>
                  </a:lnTo>
                  <a:lnTo>
                    <a:pt x="22325" y="6336"/>
                  </a:lnTo>
                  <a:lnTo>
                    <a:pt x="22385" y="6517"/>
                  </a:lnTo>
                  <a:lnTo>
                    <a:pt x="22506" y="6758"/>
                  </a:lnTo>
                  <a:lnTo>
                    <a:pt x="22626" y="6939"/>
                  </a:lnTo>
                  <a:lnTo>
                    <a:pt x="22807" y="7060"/>
                  </a:lnTo>
                  <a:lnTo>
                    <a:pt x="23049" y="7180"/>
                  </a:lnTo>
                  <a:lnTo>
                    <a:pt x="23230" y="7241"/>
                  </a:lnTo>
                  <a:lnTo>
                    <a:pt x="23712" y="7241"/>
                  </a:lnTo>
                  <a:lnTo>
                    <a:pt x="23893" y="7180"/>
                  </a:lnTo>
                  <a:lnTo>
                    <a:pt x="24135" y="7060"/>
                  </a:lnTo>
                  <a:lnTo>
                    <a:pt x="24316" y="6939"/>
                  </a:lnTo>
                  <a:lnTo>
                    <a:pt x="24436" y="6758"/>
                  </a:lnTo>
                  <a:lnTo>
                    <a:pt x="24557" y="6517"/>
                  </a:lnTo>
                  <a:lnTo>
                    <a:pt x="24617" y="6336"/>
                  </a:lnTo>
                  <a:lnTo>
                    <a:pt x="24617" y="6094"/>
                  </a:lnTo>
                  <a:lnTo>
                    <a:pt x="24617" y="5853"/>
                  </a:lnTo>
                  <a:lnTo>
                    <a:pt x="24557" y="5672"/>
                  </a:lnTo>
                  <a:lnTo>
                    <a:pt x="24436" y="5430"/>
                  </a:lnTo>
                  <a:lnTo>
                    <a:pt x="24316" y="5249"/>
                  </a:lnTo>
                  <a:lnTo>
                    <a:pt x="24135" y="5129"/>
                  </a:lnTo>
                  <a:lnTo>
                    <a:pt x="23893" y="5008"/>
                  </a:lnTo>
                  <a:lnTo>
                    <a:pt x="23712" y="4948"/>
                  </a:lnTo>
                  <a:close/>
                  <a:moveTo>
                    <a:pt x="29022" y="4948"/>
                  </a:moveTo>
                  <a:lnTo>
                    <a:pt x="28841" y="5008"/>
                  </a:lnTo>
                  <a:lnTo>
                    <a:pt x="28599" y="5129"/>
                  </a:lnTo>
                  <a:lnTo>
                    <a:pt x="28418" y="5249"/>
                  </a:lnTo>
                  <a:lnTo>
                    <a:pt x="28298" y="5430"/>
                  </a:lnTo>
                  <a:lnTo>
                    <a:pt x="28177" y="5672"/>
                  </a:lnTo>
                  <a:lnTo>
                    <a:pt x="28117" y="5853"/>
                  </a:lnTo>
                  <a:lnTo>
                    <a:pt x="28117" y="6094"/>
                  </a:lnTo>
                  <a:lnTo>
                    <a:pt x="28117" y="6336"/>
                  </a:lnTo>
                  <a:lnTo>
                    <a:pt x="28177" y="6517"/>
                  </a:lnTo>
                  <a:lnTo>
                    <a:pt x="28298" y="6758"/>
                  </a:lnTo>
                  <a:lnTo>
                    <a:pt x="28418" y="6939"/>
                  </a:lnTo>
                  <a:lnTo>
                    <a:pt x="28599" y="7060"/>
                  </a:lnTo>
                  <a:lnTo>
                    <a:pt x="28841" y="7180"/>
                  </a:lnTo>
                  <a:lnTo>
                    <a:pt x="29022" y="7241"/>
                  </a:lnTo>
                  <a:lnTo>
                    <a:pt x="29505" y="7241"/>
                  </a:lnTo>
                  <a:lnTo>
                    <a:pt x="29686" y="7180"/>
                  </a:lnTo>
                  <a:lnTo>
                    <a:pt x="29927" y="7060"/>
                  </a:lnTo>
                  <a:lnTo>
                    <a:pt x="30108" y="6939"/>
                  </a:lnTo>
                  <a:lnTo>
                    <a:pt x="30229" y="6758"/>
                  </a:lnTo>
                  <a:lnTo>
                    <a:pt x="30349" y="6517"/>
                  </a:lnTo>
                  <a:lnTo>
                    <a:pt x="30410" y="6336"/>
                  </a:lnTo>
                  <a:lnTo>
                    <a:pt x="30410" y="6094"/>
                  </a:lnTo>
                  <a:lnTo>
                    <a:pt x="30410" y="5853"/>
                  </a:lnTo>
                  <a:lnTo>
                    <a:pt x="30349" y="5672"/>
                  </a:lnTo>
                  <a:lnTo>
                    <a:pt x="30229" y="5430"/>
                  </a:lnTo>
                  <a:lnTo>
                    <a:pt x="30108" y="5249"/>
                  </a:lnTo>
                  <a:lnTo>
                    <a:pt x="29927" y="5129"/>
                  </a:lnTo>
                  <a:lnTo>
                    <a:pt x="29686" y="5008"/>
                  </a:lnTo>
                  <a:lnTo>
                    <a:pt x="29505" y="4948"/>
                  </a:lnTo>
                  <a:close/>
                  <a:moveTo>
                    <a:pt x="34814" y="4948"/>
                  </a:moveTo>
                  <a:lnTo>
                    <a:pt x="34633" y="5008"/>
                  </a:lnTo>
                  <a:lnTo>
                    <a:pt x="34392" y="5129"/>
                  </a:lnTo>
                  <a:lnTo>
                    <a:pt x="34211" y="5249"/>
                  </a:lnTo>
                  <a:lnTo>
                    <a:pt x="34090" y="5430"/>
                  </a:lnTo>
                  <a:lnTo>
                    <a:pt x="33969" y="5672"/>
                  </a:lnTo>
                  <a:lnTo>
                    <a:pt x="33909" y="5853"/>
                  </a:lnTo>
                  <a:lnTo>
                    <a:pt x="33909" y="6094"/>
                  </a:lnTo>
                  <a:lnTo>
                    <a:pt x="33909" y="6336"/>
                  </a:lnTo>
                  <a:lnTo>
                    <a:pt x="33969" y="6517"/>
                  </a:lnTo>
                  <a:lnTo>
                    <a:pt x="34090" y="6758"/>
                  </a:lnTo>
                  <a:lnTo>
                    <a:pt x="34211" y="6939"/>
                  </a:lnTo>
                  <a:lnTo>
                    <a:pt x="34392" y="7060"/>
                  </a:lnTo>
                  <a:lnTo>
                    <a:pt x="34633" y="7180"/>
                  </a:lnTo>
                  <a:lnTo>
                    <a:pt x="34814" y="7241"/>
                  </a:lnTo>
                  <a:lnTo>
                    <a:pt x="35297" y="7241"/>
                  </a:lnTo>
                  <a:lnTo>
                    <a:pt x="35478" y="7180"/>
                  </a:lnTo>
                  <a:lnTo>
                    <a:pt x="35719" y="7060"/>
                  </a:lnTo>
                  <a:lnTo>
                    <a:pt x="35900" y="6939"/>
                  </a:lnTo>
                  <a:lnTo>
                    <a:pt x="36021" y="6758"/>
                  </a:lnTo>
                  <a:lnTo>
                    <a:pt x="36141" y="6517"/>
                  </a:lnTo>
                  <a:lnTo>
                    <a:pt x="36202" y="6336"/>
                  </a:lnTo>
                  <a:lnTo>
                    <a:pt x="36202" y="6094"/>
                  </a:lnTo>
                  <a:lnTo>
                    <a:pt x="36202" y="5853"/>
                  </a:lnTo>
                  <a:lnTo>
                    <a:pt x="36141" y="5672"/>
                  </a:lnTo>
                  <a:lnTo>
                    <a:pt x="36021" y="5430"/>
                  </a:lnTo>
                  <a:lnTo>
                    <a:pt x="35900" y="5249"/>
                  </a:lnTo>
                  <a:lnTo>
                    <a:pt x="35719" y="5129"/>
                  </a:lnTo>
                  <a:lnTo>
                    <a:pt x="35478" y="5008"/>
                  </a:lnTo>
                  <a:lnTo>
                    <a:pt x="35297" y="4948"/>
                  </a:lnTo>
                  <a:close/>
                  <a:moveTo>
                    <a:pt x="40606" y="4948"/>
                  </a:moveTo>
                  <a:lnTo>
                    <a:pt x="40425" y="5008"/>
                  </a:lnTo>
                  <a:lnTo>
                    <a:pt x="40184" y="5129"/>
                  </a:lnTo>
                  <a:lnTo>
                    <a:pt x="40003" y="5249"/>
                  </a:lnTo>
                  <a:lnTo>
                    <a:pt x="39882" y="5430"/>
                  </a:lnTo>
                  <a:lnTo>
                    <a:pt x="39762" y="5672"/>
                  </a:lnTo>
                  <a:lnTo>
                    <a:pt x="39701" y="5853"/>
                  </a:lnTo>
                  <a:lnTo>
                    <a:pt x="39701" y="6094"/>
                  </a:lnTo>
                  <a:lnTo>
                    <a:pt x="39701" y="6336"/>
                  </a:lnTo>
                  <a:lnTo>
                    <a:pt x="39762" y="6517"/>
                  </a:lnTo>
                  <a:lnTo>
                    <a:pt x="39882" y="6758"/>
                  </a:lnTo>
                  <a:lnTo>
                    <a:pt x="40003" y="6939"/>
                  </a:lnTo>
                  <a:lnTo>
                    <a:pt x="40184" y="7060"/>
                  </a:lnTo>
                  <a:lnTo>
                    <a:pt x="40425" y="7180"/>
                  </a:lnTo>
                  <a:lnTo>
                    <a:pt x="40606" y="7241"/>
                  </a:lnTo>
                  <a:lnTo>
                    <a:pt x="41089" y="7241"/>
                  </a:lnTo>
                  <a:lnTo>
                    <a:pt x="41270" y="7180"/>
                  </a:lnTo>
                  <a:lnTo>
                    <a:pt x="41511" y="7060"/>
                  </a:lnTo>
                  <a:lnTo>
                    <a:pt x="41692" y="6939"/>
                  </a:lnTo>
                  <a:lnTo>
                    <a:pt x="41813" y="6758"/>
                  </a:lnTo>
                  <a:lnTo>
                    <a:pt x="41934" y="6517"/>
                  </a:lnTo>
                  <a:lnTo>
                    <a:pt x="41994" y="6336"/>
                  </a:lnTo>
                  <a:lnTo>
                    <a:pt x="41994" y="6094"/>
                  </a:lnTo>
                  <a:lnTo>
                    <a:pt x="41994" y="5853"/>
                  </a:lnTo>
                  <a:lnTo>
                    <a:pt x="41934" y="5672"/>
                  </a:lnTo>
                  <a:lnTo>
                    <a:pt x="41813" y="5430"/>
                  </a:lnTo>
                  <a:lnTo>
                    <a:pt x="41692" y="5249"/>
                  </a:lnTo>
                  <a:lnTo>
                    <a:pt x="41511" y="5129"/>
                  </a:lnTo>
                  <a:lnTo>
                    <a:pt x="41270" y="5008"/>
                  </a:lnTo>
                  <a:lnTo>
                    <a:pt x="41089" y="4948"/>
                  </a:lnTo>
                  <a:close/>
                  <a:moveTo>
                    <a:pt x="46399" y="4948"/>
                  </a:moveTo>
                  <a:lnTo>
                    <a:pt x="46218" y="5008"/>
                  </a:lnTo>
                  <a:lnTo>
                    <a:pt x="45976" y="5129"/>
                  </a:lnTo>
                  <a:lnTo>
                    <a:pt x="45795" y="5249"/>
                  </a:lnTo>
                  <a:lnTo>
                    <a:pt x="45674" y="5430"/>
                  </a:lnTo>
                  <a:lnTo>
                    <a:pt x="45554" y="5672"/>
                  </a:lnTo>
                  <a:lnTo>
                    <a:pt x="45493" y="5853"/>
                  </a:lnTo>
                  <a:lnTo>
                    <a:pt x="45493" y="6094"/>
                  </a:lnTo>
                  <a:lnTo>
                    <a:pt x="45493" y="6336"/>
                  </a:lnTo>
                  <a:lnTo>
                    <a:pt x="45554" y="6517"/>
                  </a:lnTo>
                  <a:lnTo>
                    <a:pt x="45674" y="6758"/>
                  </a:lnTo>
                  <a:lnTo>
                    <a:pt x="45795" y="6939"/>
                  </a:lnTo>
                  <a:lnTo>
                    <a:pt x="45976" y="7060"/>
                  </a:lnTo>
                  <a:lnTo>
                    <a:pt x="46218" y="7180"/>
                  </a:lnTo>
                  <a:lnTo>
                    <a:pt x="46399" y="7241"/>
                  </a:lnTo>
                  <a:lnTo>
                    <a:pt x="46881" y="7241"/>
                  </a:lnTo>
                  <a:lnTo>
                    <a:pt x="47062" y="7180"/>
                  </a:lnTo>
                  <a:lnTo>
                    <a:pt x="47304" y="7060"/>
                  </a:lnTo>
                  <a:lnTo>
                    <a:pt x="47485" y="6939"/>
                  </a:lnTo>
                  <a:lnTo>
                    <a:pt x="47605" y="6758"/>
                  </a:lnTo>
                  <a:lnTo>
                    <a:pt x="47726" y="6517"/>
                  </a:lnTo>
                  <a:lnTo>
                    <a:pt x="47786" y="6336"/>
                  </a:lnTo>
                  <a:lnTo>
                    <a:pt x="47786" y="6094"/>
                  </a:lnTo>
                  <a:lnTo>
                    <a:pt x="47786" y="5853"/>
                  </a:lnTo>
                  <a:lnTo>
                    <a:pt x="47726" y="5672"/>
                  </a:lnTo>
                  <a:lnTo>
                    <a:pt x="47605" y="5430"/>
                  </a:lnTo>
                  <a:lnTo>
                    <a:pt x="47485" y="5249"/>
                  </a:lnTo>
                  <a:lnTo>
                    <a:pt x="47304" y="5129"/>
                  </a:lnTo>
                  <a:lnTo>
                    <a:pt x="47062" y="5008"/>
                  </a:lnTo>
                  <a:lnTo>
                    <a:pt x="46881" y="4948"/>
                  </a:lnTo>
                  <a:close/>
                  <a:moveTo>
                    <a:pt x="52191" y="4948"/>
                  </a:moveTo>
                  <a:lnTo>
                    <a:pt x="52010" y="5008"/>
                  </a:lnTo>
                  <a:lnTo>
                    <a:pt x="51768" y="5129"/>
                  </a:lnTo>
                  <a:lnTo>
                    <a:pt x="51587" y="5249"/>
                  </a:lnTo>
                  <a:lnTo>
                    <a:pt x="51467" y="5430"/>
                  </a:lnTo>
                  <a:lnTo>
                    <a:pt x="51346" y="5672"/>
                  </a:lnTo>
                  <a:lnTo>
                    <a:pt x="51286" y="5853"/>
                  </a:lnTo>
                  <a:lnTo>
                    <a:pt x="51286" y="6094"/>
                  </a:lnTo>
                  <a:lnTo>
                    <a:pt x="51286" y="6336"/>
                  </a:lnTo>
                  <a:lnTo>
                    <a:pt x="51346" y="6517"/>
                  </a:lnTo>
                  <a:lnTo>
                    <a:pt x="51467" y="6758"/>
                  </a:lnTo>
                  <a:lnTo>
                    <a:pt x="51587" y="6939"/>
                  </a:lnTo>
                  <a:lnTo>
                    <a:pt x="51768" y="7060"/>
                  </a:lnTo>
                  <a:lnTo>
                    <a:pt x="52010" y="7180"/>
                  </a:lnTo>
                  <a:lnTo>
                    <a:pt x="52191" y="7241"/>
                  </a:lnTo>
                  <a:lnTo>
                    <a:pt x="52673" y="7241"/>
                  </a:lnTo>
                  <a:lnTo>
                    <a:pt x="52854" y="7180"/>
                  </a:lnTo>
                  <a:lnTo>
                    <a:pt x="53096" y="7060"/>
                  </a:lnTo>
                  <a:lnTo>
                    <a:pt x="53277" y="6939"/>
                  </a:lnTo>
                  <a:lnTo>
                    <a:pt x="53397" y="6758"/>
                  </a:lnTo>
                  <a:lnTo>
                    <a:pt x="53518" y="6517"/>
                  </a:lnTo>
                  <a:lnTo>
                    <a:pt x="53578" y="6336"/>
                  </a:lnTo>
                  <a:lnTo>
                    <a:pt x="53578" y="6094"/>
                  </a:lnTo>
                  <a:lnTo>
                    <a:pt x="53578" y="5853"/>
                  </a:lnTo>
                  <a:lnTo>
                    <a:pt x="53518" y="5672"/>
                  </a:lnTo>
                  <a:lnTo>
                    <a:pt x="53397" y="5430"/>
                  </a:lnTo>
                  <a:lnTo>
                    <a:pt x="53277" y="5249"/>
                  </a:lnTo>
                  <a:lnTo>
                    <a:pt x="53096" y="5129"/>
                  </a:lnTo>
                  <a:lnTo>
                    <a:pt x="52854" y="5008"/>
                  </a:lnTo>
                  <a:lnTo>
                    <a:pt x="52673" y="4948"/>
                  </a:lnTo>
                  <a:close/>
                  <a:moveTo>
                    <a:pt x="57380" y="5310"/>
                  </a:moveTo>
                  <a:lnTo>
                    <a:pt x="57259" y="5430"/>
                  </a:lnTo>
                  <a:lnTo>
                    <a:pt x="57138" y="5672"/>
                  </a:lnTo>
                  <a:lnTo>
                    <a:pt x="57078" y="5853"/>
                  </a:lnTo>
                  <a:lnTo>
                    <a:pt x="57078" y="6094"/>
                  </a:lnTo>
                  <a:lnTo>
                    <a:pt x="57078" y="6336"/>
                  </a:lnTo>
                  <a:lnTo>
                    <a:pt x="57138" y="6517"/>
                  </a:lnTo>
                  <a:lnTo>
                    <a:pt x="57259" y="6758"/>
                  </a:lnTo>
                  <a:lnTo>
                    <a:pt x="57380" y="6939"/>
                  </a:lnTo>
                  <a:lnTo>
                    <a:pt x="57561" y="7060"/>
                  </a:lnTo>
                  <a:lnTo>
                    <a:pt x="57802" y="7180"/>
                  </a:lnTo>
                  <a:lnTo>
                    <a:pt x="57983" y="7241"/>
                  </a:lnTo>
                  <a:lnTo>
                    <a:pt x="58224" y="7241"/>
                  </a:lnTo>
                  <a:lnTo>
                    <a:pt x="58586" y="7180"/>
                  </a:lnTo>
                  <a:lnTo>
                    <a:pt x="58888" y="7060"/>
                  </a:lnTo>
                  <a:lnTo>
                    <a:pt x="59129" y="6818"/>
                  </a:lnTo>
                  <a:lnTo>
                    <a:pt x="59310" y="6517"/>
                  </a:lnTo>
                  <a:lnTo>
                    <a:pt x="57380" y="5310"/>
                  </a:lnTo>
                  <a:close/>
                  <a:moveTo>
                    <a:pt x="14783" y="7844"/>
                  </a:moveTo>
                  <a:lnTo>
                    <a:pt x="13636" y="8689"/>
                  </a:lnTo>
                  <a:lnTo>
                    <a:pt x="13636" y="8990"/>
                  </a:lnTo>
                  <a:lnTo>
                    <a:pt x="13636" y="9232"/>
                  </a:lnTo>
                  <a:lnTo>
                    <a:pt x="13697" y="9413"/>
                  </a:lnTo>
                  <a:lnTo>
                    <a:pt x="13817" y="9654"/>
                  </a:lnTo>
                  <a:lnTo>
                    <a:pt x="13938" y="9835"/>
                  </a:lnTo>
                  <a:lnTo>
                    <a:pt x="14119" y="9956"/>
                  </a:lnTo>
                  <a:lnTo>
                    <a:pt x="14360" y="10076"/>
                  </a:lnTo>
                  <a:lnTo>
                    <a:pt x="14541" y="10137"/>
                  </a:lnTo>
                  <a:lnTo>
                    <a:pt x="15024" y="10137"/>
                  </a:lnTo>
                  <a:lnTo>
                    <a:pt x="15205" y="10076"/>
                  </a:lnTo>
                  <a:lnTo>
                    <a:pt x="15446" y="9956"/>
                  </a:lnTo>
                  <a:lnTo>
                    <a:pt x="15627" y="9835"/>
                  </a:lnTo>
                  <a:lnTo>
                    <a:pt x="15748" y="9654"/>
                  </a:lnTo>
                  <a:lnTo>
                    <a:pt x="15869" y="9413"/>
                  </a:lnTo>
                  <a:lnTo>
                    <a:pt x="15929" y="9232"/>
                  </a:lnTo>
                  <a:lnTo>
                    <a:pt x="15929" y="8990"/>
                  </a:lnTo>
                  <a:lnTo>
                    <a:pt x="15929" y="8749"/>
                  </a:lnTo>
                  <a:lnTo>
                    <a:pt x="15869" y="8568"/>
                  </a:lnTo>
                  <a:lnTo>
                    <a:pt x="15748" y="8327"/>
                  </a:lnTo>
                  <a:lnTo>
                    <a:pt x="15627" y="8146"/>
                  </a:lnTo>
                  <a:lnTo>
                    <a:pt x="15446" y="8025"/>
                  </a:lnTo>
                  <a:lnTo>
                    <a:pt x="15205" y="7904"/>
                  </a:lnTo>
                  <a:lnTo>
                    <a:pt x="15024" y="7844"/>
                  </a:lnTo>
                  <a:close/>
                  <a:moveTo>
                    <a:pt x="20333" y="7844"/>
                  </a:moveTo>
                  <a:lnTo>
                    <a:pt x="20152" y="7904"/>
                  </a:lnTo>
                  <a:lnTo>
                    <a:pt x="19911" y="8025"/>
                  </a:lnTo>
                  <a:lnTo>
                    <a:pt x="19730" y="8146"/>
                  </a:lnTo>
                  <a:lnTo>
                    <a:pt x="19609" y="8327"/>
                  </a:lnTo>
                  <a:lnTo>
                    <a:pt x="19489" y="8568"/>
                  </a:lnTo>
                  <a:lnTo>
                    <a:pt x="19428" y="8749"/>
                  </a:lnTo>
                  <a:lnTo>
                    <a:pt x="19428" y="8990"/>
                  </a:lnTo>
                  <a:lnTo>
                    <a:pt x="19428" y="9232"/>
                  </a:lnTo>
                  <a:lnTo>
                    <a:pt x="19489" y="9413"/>
                  </a:lnTo>
                  <a:lnTo>
                    <a:pt x="19609" y="9654"/>
                  </a:lnTo>
                  <a:lnTo>
                    <a:pt x="19730" y="9835"/>
                  </a:lnTo>
                  <a:lnTo>
                    <a:pt x="19911" y="9956"/>
                  </a:lnTo>
                  <a:lnTo>
                    <a:pt x="20152" y="10076"/>
                  </a:lnTo>
                  <a:lnTo>
                    <a:pt x="20333" y="10137"/>
                  </a:lnTo>
                  <a:lnTo>
                    <a:pt x="20816" y="10137"/>
                  </a:lnTo>
                  <a:lnTo>
                    <a:pt x="20997" y="10076"/>
                  </a:lnTo>
                  <a:lnTo>
                    <a:pt x="21239" y="9956"/>
                  </a:lnTo>
                  <a:lnTo>
                    <a:pt x="21420" y="9835"/>
                  </a:lnTo>
                  <a:lnTo>
                    <a:pt x="21540" y="9654"/>
                  </a:lnTo>
                  <a:lnTo>
                    <a:pt x="21661" y="9413"/>
                  </a:lnTo>
                  <a:lnTo>
                    <a:pt x="21721" y="9232"/>
                  </a:lnTo>
                  <a:lnTo>
                    <a:pt x="21721" y="8990"/>
                  </a:lnTo>
                  <a:lnTo>
                    <a:pt x="21721" y="8749"/>
                  </a:lnTo>
                  <a:lnTo>
                    <a:pt x="21661" y="8568"/>
                  </a:lnTo>
                  <a:lnTo>
                    <a:pt x="21540" y="8327"/>
                  </a:lnTo>
                  <a:lnTo>
                    <a:pt x="21420" y="8146"/>
                  </a:lnTo>
                  <a:lnTo>
                    <a:pt x="21239" y="8025"/>
                  </a:lnTo>
                  <a:lnTo>
                    <a:pt x="20997" y="7904"/>
                  </a:lnTo>
                  <a:lnTo>
                    <a:pt x="20816" y="7844"/>
                  </a:lnTo>
                  <a:close/>
                  <a:moveTo>
                    <a:pt x="26126" y="7844"/>
                  </a:moveTo>
                  <a:lnTo>
                    <a:pt x="25945" y="7904"/>
                  </a:lnTo>
                  <a:lnTo>
                    <a:pt x="25703" y="8025"/>
                  </a:lnTo>
                  <a:lnTo>
                    <a:pt x="25522" y="8146"/>
                  </a:lnTo>
                  <a:lnTo>
                    <a:pt x="25402" y="8327"/>
                  </a:lnTo>
                  <a:lnTo>
                    <a:pt x="25281" y="8568"/>
                  </a:lnTo>
                  <a:lnTo>
                    <a:pt x="25221" y="8749"/>
                  </a:lnTo>
                  <a:lnTo>
                    <a:pt x="25221" y="8990"/>
                  </a:lnTo>
                  <a:lnTo>
                    <a:pt x="25221" y="9232"/>
                  </a:lnTo>
                  <a:lnTo>
                    <a:pt x="25281" y="9413"/>
                  </a:lnTo>
                  <a:lnTo>
                    <a:pt x="25402" y="9654"/>
                  </a:lnTo>
                  <a:lnTo>
                    <a:pt x="25522" y="9835"/>
                  </a:lnTo>
                  <a:lnTo>
                    <a:pt x="25703" y="9956"/>
                  </a:lnTo>
                  <a:lnTo>
                    <a:pt x="25945" y="10076"/>
                  </a:lnTo>
                  <a:lnTo>
                    <a:pt x="26126" y="10137"/>
                  </a:lnTo>
                  <a:lnTo>
                    <a:pt x="26608" y="10137"/>
                  </a:lnTo>
                  <a:lnTo>
                    <a:pt x="26789" y="10076"/>
                  </a:lnTo>
                  <a:lnTo>
                    <a:pt x="27031" y="9956"/>
                  </a:lnTo>
                  <a:lnTo>
                    <a:pt x="27212" y="9835"/>
                  </a:lnTo>
                  <a:lnTo>
                    <a:pt x="27332" y="9654"/>
                  </a:lnTo>
                  <a:lnTo>
                    <a:pt x="27453" y="9413"/>
                  </a:lnTo>
                  <a:lnTo>
                    <a:pt x="27513" y="9232"/>
                  </a:lnTo>
                  <a:lnTo>
                    <a:pt x="27513" y="8990"/>
                  </a:lnTo>
                  <a:lnTo>
                    <a:pt x="27513" y="8749"/>
                  </a:lnTo>
                  <a:lnTo>
                    <a:pt x="27453" y="8568"/>
                  </a:lnTo>
                  <a:lnTo>
                    <a:pt x="27332" y="8327"/>
                  </a:lnTo>
                  <a:lnTo>
                    <a:pt x="27212" y="8146"/>
                  </a:lnTo>
                  <a:lnTo>
                    <a:pt x="27031" y="8025"/>
                  </a:lnTo>
                  <a:lnTo>
                    <a:pt x="26789" y="7904"/>
                  </a:lnTo>
                  <a:lnTo>
                    <a:pt x="26608" y="7844"/>
                  </a:lnTo>
                  <a:close/>
                  <a:moveTo>
                    <a:pt x="31918" y="7844"/>
                  </a:moveTo>
                  <a:lnTo>
                    <a:pt x="31737" y="7904"/>
                  </a:lnTo>
                  <a:lnTo>
                    <a:pt x="31496" y="8025"/>
                  </a:lnTo>
                  <a:lnTo>
                    <a:pt x="31315" y="8146"/>
                  </a:lnTo>
                  <a:lnTo>
                    <a:pt x="31194" y="8327"/>
                  </a:lnTo>
                  <a:lnTo>
                    <a:pt x="31073" y="8568"/>
                  </a:lnTo>
                  <a:lnTo>
                    <a:pt x="31013" y="8749"/>
                  </a:lnTo>
                  <a:lnTo>
                    <a:pt x="31013" y="8990"/>
                  </a:lnTo>
                  <a:lnTo>
                    <a:pt x="31013" y="9232"/>
                  </a:lnTo>
                  <a:lnTo>
                    <a:pt x="31073" y="9413"/>
                  </a:lnTo>
                  <a:lnTo>
                    <a:pt x="31194" y="9654"/>
                  </a:lnTo>
                  <a:lnTo>
                    <a:pt x="31315" y="9835"/>
                  </a:lnTo>
                  <a:lnTo>
                    <a:pt x="31496" y="9956"/>
                  </a:lnTo>
                  <a:lnTo>
                    <a:pt x="31737" y="10076"/>
                  </a:lnTo>
                  <a:lnTo>
                    <a:pt x="31918" y="10137"/>
                  </a:lnTo>
                  <a:lnTo>
                    <a:pt x="32401" y="10137"/>
                  </a:lnTo>
                  <a:lnTo>
                    <a:pt x="32582" y="10076"/>
                  </a:lnTo>
                  <a:lnTo>
                    <a:pt x="32823" y="9956"/>
                  </a:lnTo>
                  <a:lnTo>
                    <a:pt x="33004" y="9835"/>
                  </a:lnTo>
                  <a:lnTo>
                    <a:pt x="33125" y="9654"/>
                  </a:lnTo>
                  <a:lnTo>
                    <a:pt x="33245" y="9413"/>
                  </a:lnTo>
                  <a:lnTo>
                    <a:pt x="33306" y="9232"/>
                  </a:lnTo>
                  <a:lnTo>
                    <a:pt x="33306" y="8990"/>
                  </a:lnTo>
                  <a:lnTo>
                    <a:pt x="33306" y="8749"/>
                  </a:lnTo>
                  <a:lnTo>
                    <a:pt x="33245" y="8568"/>
                  </a:lnTo>
                  <a:lnTo>
                    <a:pt x="33125" y="8327"/>
                  </a:lnTo>
                  <a:lnTo>
                    <a:pt x="33004" y="8146"/>
                  </a:lnTo>
                  <a:lnTo>
                    <a:pt x="32823" y="8025"/>
                  </a:lnTo>
                  <a:lnTo>
                    <a:pt x="32582" y="7904"/>
                  </a:lnTo>
                  <a:lnTo>
                    <a:pt x="32401" y="7844"/>
                  </a:lnTo>
                  <a:close/>
                  <a:moveTo>
                    <a:pt x="37710" y="7844"/>
                  </a:moveTo>
                  <a:lnTo>
                    <a:pt x="37529" y="7904"/>
                  </a:lnTo>
                  <a:lnTo>
                    <a:pt x="37288" y="8025"/>
                  </a:lnTo>
                  <a:lnTo>
                    <a:pt x="37107" y="8146"/>
                  </a:lnTo>
                  <a:lnTo>
                    <a:pt x="36986" y="8327"/>
                  </a:lnTo>
                  <a:lnTo>
                    <a:pt x="36865" y="8568"/>
                  </a:lnTo>
                  <a:lnTo>
                    <a:pt x="36805" y="8749"/>
                  </a:lnTo>
                  <a:lnTo>
                    <a:pt x="36805" y="8990"/>
                  </a:lnTo>
                  <a:lnTo>
                    <a:pt x="36805" y="9232"/>
                  </a:lnTo>
                  <a:lnTo>
                    <a:pt x="36865" y="9413"/>
                  </a:lnTo>
                  <a:lnTo>
                    <a:pt x="36986" y="9654"/>
                  </a:lnTo>
                  <a:lnTo>
                    <a:pt x="37107" y="9835"/>
                  </a:lnTo>
                  <a:lnTo>
                    <a:pt x="37288" y="9956"/>
                  </a:lnTo>
                  <a:lnTo>
                    <a:pt x="37529" y="10076"/>
                  </a:lnTo>
                  <a:lnTo>
                    <a:pt x="37710" y="10137"/>
                  </a:lnTo>
                  <a:lnTo>
                    <a:pt x="38193" y="10137"/>
                  </a:lnTo>
                  <a:lnTo>
                    <a:pt x="38374" y="10076"/>
                  </a:lnTo>
                  <a:lnTo>
                    <a:pt x="38615" y="9956"/>
                  </a:lnTo>
                  <a:lnTo>
                    <a:pt x="38796" y="9835"/>
                  </a:lnTo>
                  <a:lnTo>
                    <a:pt x="38917" y="9654"/>
                  </a:lnTo>
                  <a:lnTo>
                    <a:pt x="39038" y="9413"/>
                  </a:lnTo>
                  <a:lnTo>
                    <a:pt x="39098" y="9232"/>
                  </a:lnTo>
                  <a:lnTo>
                    <a:pt x="39098" y="8990"/>
                  </a:lnTo>
                  <a:lnTo>
                    <a:pt x="39098" y="8749"/>
                  </a:lnTo>
                  <a:lnTo>
                    <a:pt x="39038" y="8568"/>
                  </a:lnTo>
                  <a:lnTo>
                    <a:pt x="38917" y="8327"/>
                  </a:lnTo>
                  <a:lnTo>
                    <a:pt x="38796" y="8146"/>
                  </a:lnTo>
                  <a:lnTo>
                    <a:pt x="38615" y="8025"/>
                  </a:lnTo>
                  <a:lnTo>
                    <a:pt x="38374" y="7904"/>
                  </a:lnTo>
                  <a:lnTo>
                    <a:pt x="38193" y="7844"/>
                  </a:lnTo>
                  <a:close/>
                  <a:moveTo>
                    <a:pt x="43502" y="7844"/>
                  </a:moveTo>
                  <a:lnTo>
                    <a:pt x="43321" y="7904"/>
                  </a:lnTo>
                  <a:lnTo>
                    <a:pt x="43080" y="8025"/>
                  </a:lnTo>
                  <a:lnTo>
                    <a:pt x="42899" y="8146"/>
                  </a:lnTo>
                  <a:lnTo>
                    <a:pt x="42778" y="8327"/>
                  </a:lnTo>
                  <a:lnTo>
                    <a:pt x="42658" y="8568"/>
                  </a:lnTo>
                  <a:lnTo>
                    <a:pt x="42597" y="8749"/>
                  </a:lnTo>
                  <a:lnTo>
                    <a:pt x="42597" y="8990"/>
                  </a:lnTo>
                  <a:lnTo>
                    <a:pt x="42597" y="9232"/>
                  </a:lnTo>
                  <a:lnTo>
                    <a:pt x="42658" y="9413"/>
                  </a:lnTo>
                  <a:lnTo>
                    <a:pt x="42778" y="9654"/>
                  </a:lnTo>
                  <a:lnTo>
                    <a:pt x="42899" y="9835"/>
                  </a:lnTo>
                  <a:lnTo>
                    <a:pt x="43080" y="9956"/>
                  </a:lnTo>
                  <a:lnTo>
                    <a:pt x="43321" y="10076"/>
                  </a:lnTo>
                  <a:lnTo>
                    <a:pt x="43502" y="10137"/>
                  </a:lnTo>
                  <a:lnTo>
                    <a:pt x="43985" y="10137"/>
                  </a:lnTo>
                  <a:lnTo>
                    <a:pt x="44166" y="10076"/>
                  </a:lnTo>
                  <a:lnTo>
                    <a:pt x="44407" y="9956"/>
                  </a:lnTo>
                  <a:lnTo>
                    <a:pt x="44588" y="9835"/>
                  </a:lnTo>
                  <a:lnTo>
                    <a:pt x="44709" y="9654"/>
                  </a:lnTo>
                  <a:lnTo>
                    <a:pt x="44830" y="9413"/>
                  </a:lnTo>
                  <a:lnTo>
                    <a:pt x="44890" y="9232"/>
                  </a:lnTo>
                  <a:lnTo>
                    <a:pt x="44890" y="8990"/>
                  </a:lnTo>
                  <a:lnTo>
                    <a:pt x="44890" y="8749"/>
                  </a:lnTo>
                  <a:lnTo>
                    <a:pt x="44830" y="8568"/>
                  </a:lnTo>
                  <a:lnTo>
                    <a:pt x="44709" y="8327"/>
                  </a:lnTo>
                  <a:lnTo>
                    <a:pt x="44588" y="8146"/>
                  </a:lnTo>
                  <a:lnTo>
                    <a:pt x="44407" y="8025"/>
                  </a:lnTo>
                  <a:lnTo>
                    <a:pt x="44166" y="7904"/>
                  </a:lnTo>
                  <a:lnTo>
                    <a:pt x="43985" y="7844"/>
                  </a:lnTo>
                  <a:close/>
                  <a:moveTo>
                    <a:pt x="49295" y="7844"/>
                  </a:moveTo>
                  <a:lnTo>
                    <a:pt x="49114" y="7904"/>
                  </a:lnTo>
                  <a:lnTo>
                    <a:pt x="48872" y="8025"/>
                  </a:lnTo>
                  <a:lnTo>
                    <a:pt x="48691" y="8146"/>
                  </a:lnTo>
                  <a:lnTo>
                    <a:pt x="48571" y="8327"/>
                  </a:lnTo>
                  <a:lnTo>
                    <a:pt x="48450" y="8568"/>
                  </a:lnTo>
                  <a:lnTo>
                    <a:pt x="48390" y="8749"/>
                  </a:lnTo>
                  <a:lnTo>
                    <a:pt x="48390" y="8990"/>
                  </a:lnTo>
                  <a:lnTo>
                    <a:pt x="48390" y="9232"/>
                  </a:lnTo>
                  <a:lnTo>
                    <a:pt x="48450" y="9413"/>
                  </a:lnTo>
                  <a:lnTo>
                    <a:pt x="48571" y="9654"/>
                  </a:lnTo>
                  <a:lnTo>
                    <a:pt x="48691" y="9835"/>
                  </a:lnTo>
                  <a:lnTo>
                    <a:pt x="48872" y="9956"/>
                  </a:lnTo>
                  <a:lnTo>
                    <a:pt x="49114" y="10076"/>
                  </a:lnTo>
                  <a:lnTo>
                    <a:pt x="49295" y="10137"/>
                  </a:lnTo>
                  <a:lnTo>
                    <a:pt x="49777" y="10137"/>
                  </a:lnTo>
                  <a:lnTo>
                    <a:pt x="49958" y="10076"/>
                  </a:lnTo>
                  <a:lnTo>
                    <a:pt x="50200" y="9956"/>
                  </a:lnTo>
                  <a:lnTo>
                    <a:pt x="50381" y="9835"/>
                  </a:lnTo>
                  <a:lnTo>
                    <a:pt x="50501" y="9654"/>
                  </a:lnTo>
                  <a:lnTo>
                    <a:pt x="50622" y="9413"/>
                  </a:lnTo>
                  <a:lnTo>
                    <a:pt x="50682" y="9232"/>
                  </a:lnTo>
                  <a:lnTo>
                    <a:pt x="50682" y="8990"/>
                  </a:lnTo>
                  <a:lnTo>
                    <a:pt x="50682" y="8749"/>
                  </a:lnTo>
                  <a:lnTo>
                    <a:pt x="50622" y="8568"/>
                  </a:lnTo>
                  <a:lnTo>
                    <a:pt x="50501" y="8327"/>
                  </a:lnTo>
                  <a:lnTo>
                    <a:pt x="50381" y="8146"/>
                  </a:lnTo>
                  <a:lnTo>
                    <a:pt x="50200" y="8025"/>
                  </a:lnTo>
                  <a:lnTo>
                    <a:pt x="49958" y="7904"/>
                  </a:lnTo>
                  <a:lnTo>
                    <a:pt x="49777" y="7844"/>
                  </a:lnTo>
                  <a:close/>
                  <a:moveTo>
                    <a:pt x="55087" y="7844"/>
                  </a:moveTo>
                  <a:lnTo>
                    <a:pt x="54906" y="7904"/>
                  </a:lnTo>
                  <a:lnTo>
                    <a:pt x="54665" y="8025"/>
                  </a:lnTo>
                  <a:lnTo>
                    <a:pt x="54483" y="8146"/>
                  </a:lnTo>
                  <a:lnTo>
                    <a:pt x="54363" y="8327"/>
                  </a:lnTo>
                  <a:lnTo>
                    <a:pt x="54242" y="8568"/>
                  </a:lnTo>
                  <a:lnTo>
                    <a:pt x="54182" y="8749"/>
                  </a:lnTo>
                  <a:lnTo>
                    <a:pt x="54182" y="8990"/>
                  </a:lnTo>
                  <a:lnTo>
                    <a:pt x="54182" y="9232"/>
                  </a:lnTo>
                  <a:lnTo>
                    <a:pt x="54242" y="9413"/>
                  </a:lnTo>
                  <a:lnTo>
                    <a:pt x="54363" y="9654"/>
                  </a:lnTo>
                  <a:lnTo>
                    <a:pt x="54483" y="9835"/>
                  </a:lnTo>
                  <a:lnTo>
                    <a:pt x="54665" y="9956"/>
                  </a:lnTo>
                  <a:lnTo>
                    <a:pt x="54906" y="10076"/>
                  </a:lnTo>
                  <a:lnTo>
                    <a:pt x="55087" y="10137"/>
                  </a:lnTo>
                  <a:lnTo>
                    <a:pt x="55570" y="10137"/>
                  </a:lnTo>
                  <a:lnTo>
                    <a:pt x="55751" y="10076"/>
                  </a:lnTo>
                  <a:lnTo>
                    <a:pt x="55992" y="9956"/>
                  </a:lnTo>
                  <a:lnTo>
                    <a:pt x="56173" y="9835"/>
                  </a:lnTo>
                  <a:lnTo>
                    <a:pt x="56294" y="9654"/>
                  </a:lnTo>
                  <a:lnTo>
                    <a:pt x="56414" y="9413"/>
                  </a:lnTo>
                  <a:lnTo>
                    <a:pt x="56475" y="9232"/>
                  </a:lnTo>
                  <a:lnTo>
                    <a:pt x="56475" y="8990"/>
                  </a:lnTo>
                  <a:lnTo>
                    <a:pt x="56475" y="8749"/>
                  </a:lnTo>
                  <a:lnTo>
                    <a:pt x="56414" y="8568"/>
                  </a:lnTo>
                  <a:lnTo>
                    <a:pt x="56294" y="8327"/>
                  </a:lnTo>
                  <a:lnTo>
                    <a:pt x="56173" y="8146"/>
                  </a:lnTo>
                  <a:lnTo>
                    <a:pt x="55992" y="8025"/>
                  </a:lnTo>
                  <a:lnTo>
                    <a:pt x="55751" y="7904"/>
                  </a:lnTo>
                  <a:lnTo>
                    <a:pt x="55570" y="7844"/>
                  </a:lnTo>
                  <a:close/>
                  <a:moveTo>
                    <a:pt x="60879" y="7844"/>
                  </a:moveTo>
                  <a:lnTo>
                    <a:pt x="60698" y="7904"/>
                  </a:lnTo>
                  <a:lnTo>
                    <a:pt x="60457" y="8025"/>
                  </a:lnTo>
                  <a:lnTo>
                    <a:pt x="60276" y="8146"/>
                  </a:lnTo>
                  <a:lnTo>
                    <a:pt x="60155" y="8327"/>
                  </a:lnTo>
                  <a:lnTo>
                    <a:pt x="60034" y="8568"/>
                  </a:lnTo>
                  <a:lnTo>
                    <a:pt x="59974" y="8749"/>
                  </a:lnTo>
                  <a:lnTo>
                    <a:pt x="59974" y="8990"/>
                  </a:lnTo>
                  <a:lnTo>
                    <a:pt x="59974" y="9232"/>
                  </a:lnTo>
                  <a:lnTo>
                    <a:pt x="60034" y="9413"/>
                  </a:lnTo>
                  <a:lnTo>
                    <a:pt x="60155" y="9654"/>
                  </a:lnTo>
                  <a:lnTo>
                    <a:pt x="60276" y="9835"/>
                  </a:lnTo>
                  <a:lnTo>
                    <a:pt x="60457" y="9956"/>
                  </a:lnTo>
                  <a:lnTo>
                    <a:pt x="60698" y="10076"/>
                  </a:lnTo>
                  <a:lnTo>
                    <a:pt x="60879" y="10137"/>
                  </a:lnTo>
                  <a:lnTo>
                    <a:pt x="61362" y="10137"/>
                  </a:lnTo>
                  <a:lnTo>
                    <a:pt x="61543" y="10076"/>
                  </a:lnTo>
                  <a:lnTo>
                    <a:pt x="61784" y="9956"/>
                  </a:lnTo>
                  <a:lnTo>
                    <a:pt x="61965" y="9835"/>
                  </a:lnTo>
                  <a:lnTo>
                    <a:pt x="62086" y="9654"/>
                  </a:lnTo>
                  <a:lnTo>
                    <a:pt x="62206" y="9413"/>
                  </a:lnTo>
                  <a:lnTo>
                    <a:pt x="62267" y="9232"/>
                  </a:lnTo>
                  <a:lnTo>
                    <a:pt x="62267" y="8990"/>
                  </a:lnTo>
                  <a:lnTo>
                    <a:pt x="62267" y="8689"/>
                  </a:lnTo>
                  <a:lnTo>
                    <a:pt x="61120" y="7844"/>
                  </a:lnTo>
                  <a:close/>
                  <a:moveTo>
                    <a:pt x="11705" y="10740"/>
                  </a:moveTo>
                  <a:lnTo>
                    <a:pt x="11464" y="10800"/>
                  </a:lnTo>
                  <a:lnTo>
                    <a:pt x="11162" y="10981"/>
                  </a:lnTo>
                  <a:lnTo>
                    <a:pt x="10981" y="11162"/>
                  </a:lnTo>
                  <a:lnTo>
                    <a:pt x="10800" y="11464"/>
                  </a:lnTo>
                  <a:lnTo>
                    <a:pt x="10740" y="11705"/>
                  </a:lnTo>
                  <a:lnTo>
                    <a:pt x="10740" y="11886"/>
                  </a:lnTo>
                  <a:lnTo>
                    <a:pt x="10740" y="12128"/>
                  </a:lnTo>
                  <a:lnTo>
                    <a:pt x="10800" y="12309"/>
                  </a:lnTo>
                  <a:lnTo>
                    <a:pt x="10921" y="12550"/>
                  </a:lnTo>
                  <a:lnTo>
                    <a:pt x="11042" y="12731"/>
                  </a:lnTo>
                  <a:lnTo>
                    <a:pt x="11223" y="12852"/>
                  </a:lnTo>
                  <a:lnTo>
                    <a:pt x="11464" y="12972"/>
                  </a:lnTo>
                  <a:lnTo>
                    <a:pt x="11645" y="13033"/>
                  </a:lnTo>
                  <a:lnTo>
                    <a:pt x="12128" y="13033"/>
                  </a:lnTo>
                  <a:lnTo>
                    <a:pt x="12309" y="12972"/>
                  </a:lnTo>
                  <a:lnTo>
                    <a:pt x="12550" y="12852"/>
                  </a:lnTo>
                  <a:lnTo>
                    <a:pt x="12731" y="12731"/>
                  </a:lnTo>
                  <a:lnTo>
                    <a:pt x="12852" y="12550"/>
                  </a:lnTo>
                  <a:lnTo>
                    <a:pt x="12973" y="12309"/>
                  </a:lnTo>
                  <a:lnTo>
                    <a:pt x="13033" y="12128"/>
                  </a:lnTo>
                  <a:lnTo>
                    <a:pt x="13033" y="11886"/>
                  </a:lnTo>
                  <a:lnTo>
                    <a:pt x="13033" y="11645"/>
                  </a:lnTo>
                  <a:lnTo>
                    <a:pt x="12973" y="11464"/>
                  </a:lnTo>
                  <a:lnTo>
                    <a:pt x="12852" y="11223"/>
                  </a:lnTo>
                  <a:lnTo>
                    <a:pt x="12731" y="11042"/>
                  </a:lnTo>
                  <a:lnTo>
                    <a:pt x="12550" y="10921"/>
                  </a:lnTo>
                  <a:lnTo>
                    <a:pt x="12309" y="10800"/>
                  </a:lnTo>
                  <a:lnTo>
                    <a:pt x="12128" y="10740"/>
                  </a:lnTo>
                  <a:close/>
                  <a:moveTo>
                    <a:pt x="17437" y="10740"/>
                  </a:moveTo>
                  <a:lnTo>
                    <a:pt x="17256" y="10800"/>
                  </a:lnTo>
                  <a:lnTo>
                    <a:pt x="17015" y="10921"/>
                  </a:lnTo>
                  <a:lnTo>
                    <a:pt x="16834" y="11042"/>
                  </a:lnTo>
                  <a:lnTo>
                    <a:pt x="16713" y="11223"/>
                  </a:lnTo>
                  <a:lnTo>
                    <a:pt x="16593" y="11464"/>
                  </a:lnTo>
                  <a:lnTo>
                    <a:pt x="16532" y="11645"/>
                  </a:lnTo>
                  <a:lnTo>
                    <a:pt x="16532" y="11886"/>
                  </a:lnTo>
                  <a:lnTo>
                    <a:pt x="16532" y="12128"/>
                  </a:lnTo>
                  <a:lnTo>
                    <a:pt x="16593" y="12309"/>
                  </a:lnTo>
                  <a:lnTo>
                    <a:pt x="16713" y="12550"/>
                  </a:lnTo>
                  <a:lnTo>
                    <a:pt x="16834" y="12731"/>
                  </a:lnTo>
                  <a:lnTo>
                    <a:pt x="17015" y="12852"/>
                  </a:lnTo>
                  <a:lnTo>
                    <a:pt x="17256" y="12972"/>
                  </a:lnTo>
                  <a:lnTo>
                    <a:pt x="17437" y="13033"/>
                  </a:lnTo>
                  <a:lnTo>
                    <a:pt x="17920" y="13033"/>
                  </a:lnTo>
                  <a:lnTo>
                    <a:pt x="18101" y="12972"/>
                  </a:lnTo>
                  <a:lnTo>
                    <a:pt x="18342" y="12852"/>
                  </a:lnTo>
                  <a:lnTo>
                    <a:pt x="18523" y="12731"/>
                  </a:lnTo>
                  <a:lnTo>
                    <a:pt x="18644" y="12550"/>
                  </a:lnTo>
                  <a:lnTo>
                    <a:pt x="18765" y="12309"/>
                  </a:lnTo>
                  <a:lnTo>
                    <a:pt x="18825" y="12128"/>
                  </a:lnTo>
                  <a:lnTo>
                    <a:pt x="18825" y="11886"/>
                  </a:lnTo>
                  <a:lnTo>
                    <a:pt x="18825" y="11645"/>
                  </a:lnTo>
                  <a:lnTo>
                    <a:pt x="18765" y="11464"/>
                  </a:lnTo>
                  <a:lnTo>
                    <a:pt x="18644" y="11223"/>
                  </a:lnTo>
                  <a:lnTo>
                    <a:pt x="18523" y="11042"/>
                  </a:lnTo>
                  <a:lnTo>
                    <a:pt x="18342" y="10921"/>
                  </a:lnTo>
                  <a:lnTo>
                    <a:pt x="18101" y="10800"/>
                  </a:lnTo>
                  <a:lnTo>
                    <a:pt x="17920" y="10740"/>
                  </a:lnTo>
                  <a:close/>
                  <a:moveTo>
                    <a:pt x="23230" y="10740"/>
                  </a:moveTo>
                  <a:lnTo>
                    <a:pt x="23049" y="10800"/>
                  </a:lnTo>
                  <a:lnTo>
                    <a:pt x="22807" y="10921"/>
                  </a:lnTo>
                  <a:lnTo>
                    <a:pt x="22626" y="11042"/>
                  </a:lnTo>
                  <a:lnTo>
                    <a:pt x="22506" y="11223"/>
                  </a:lnTo>
                  <a:lnTo>
                    <a:pt x="22385" y="11464"/>
                  </a:lnTo>
                  <a:lnTo>
                    <a:pt x="22325" y="11645"/>
                  </a:lnTo>
                  <a:lnTo>
                    <a:pt x="22325" y="11886"/>
                  </a:lnTo>
                  <a:lnTo>
                    <a:pt x="22325" y="12128"/>
                  </a:lnTo>
                  <a:lnTo>
                    <a:pt x="22385" y="12309"/>
                  </a:lnTo>
                  <a:lnTo>
                    <a:pt x="22506" y="12550"/>
                  </a:lnTo>
                  <a:lnTo>
                    <a:pt x="22626" y="12731"/>
                  </a:lnTo>
                  <a:lnTo>
                    <a:pt x="22807" y="12852"/>
                  </a:lnTo>
                  <a:lnTo>
                    <a:pt x="23049" y="12972"/>
                  </a:lnTo>
                  <a:lnTo>
                    <a:pt x="23230" y="13033"/>
                  </a:lnTo>
                  <a:lnTo>
                    <a:pt x="23712" y="13033"/>
                  </a:lnTo>
                  <a:lnTo>
                    <a:pt x="23893" y="12972"/>
                  </a:lnTo>
                  <a:lnTo>
                    <a:pt x="24135" y="12852"/>
                  </a:lnTo>
                  <a:lnTo>
                    <a:pt x="24316" y="12731"/>
                  </a:lnTo>
                  <a:lnTo>
                    <a:pt x="24436" y="12550"/>
                  </a:lnTo>
                  <a:lnTo>
                    <a:pt x="24557" y="12309"/>
                  </a:lnTo>
                  <a:lnTo>
                    <a:pt x="24617" y="12128"/>
                  </a:lnTo>
                  <a:lnTo>
                    <a:pt x="24617" y="11886"/>
                  </a:lnTo>
                  <a:lnTo>
                    <a:pt x="24617" y="11645"/>
                  </a:lnTo>
                  <a:lnTo>
                    <a:pt x="24557" y="11464"/>
                  </a:lnTo>
                  <a:lnTo>
                    <a:pt x="24436" y="11223"/>
                  </a:lnTo>
                  <a:lnTo>
                    <a:pt x="24316" y="11042"/>
                  </a:lnTo>
                  <a:lnTo>
                    <a:pt x="24135" y="10921"/>
                  </a:lnTo>
                  <a:lnTo>
                    <a:pt x="23893" y="10800"/>
                  </a:lnTo>
                  <a:lnTo>
                    <a:pt x="23712" y="10740"/>
                  </a:lnTo>
                  <a:close/>
                  <a:moveTo>
                    <a:pt x="29022" y="10740"/>
                  </a:moveTo>
                  <a:lnTo>
                    <a:pt x="28841" y="10800"/>
                  </a:lnTo>
                  <a:lnTo>
                    <a:pt x="28599" y="10921"/>
                  </a:lnTo>
                  <a:lnTo>
                    <a:pt x="28418" y="11042"/>
                  </a:lnTo>
                  <a:lnTo>
                    <a:pt x="28298" y="11223"/>
                  </a:lnTo>
                  <a:lnTo>
                    <a:pt x="28177" y="11464"/>
                  </a:lnTo>
                  <a:lnTo>
                    <a:pt x="28117" y="11645"/>
                  </a:lnTo>
                  <a:lnTo>
                    <a:pt x="28117" y="11886"/>
                  </a:lnTo>
                  <a:lnTo>
                    <a:pt x="28117" y="12128"/>
                  </a:lnTo>
                  <a:lnTo>
                    <a:pt x="28177" y="12309"/>
                  </a:lnTo>
                  <a:lnTo>
                    <a:pt x="28298" y="12550"/>
                  </a:lnTo>
                  <a:lnTo>
                    <a:pt x="28418" y="12731"/>
                  </a:lnTo>
                  <a:lnTo>
                    <a:pt x="28599" y="12852"/>
                  </a:lnTo>
                  <a:lnTo>
                    <a:pt x="28841" y="12972"/>
                  </a:lnTo>
                  <a:lnTo>
                    <a:pt x="29022" y="13033"/>
                  </a:lnTo>
                  <a:lnTo>
                    <a:pt x="29505" y="13033"/>
                  </a:lnTo>
                  <a:lnTo>
                    <a:pt x="29686" y="12972"/>
                  </a:lnTo>
                  <a:lnTo>
                    <a:pt x="29927" y="12852"/>
                  </a:lnTo>
                  <a:lnTo>
                    <a:pt x="30108" y="12731"/>
                  </a:lnTo>
                  <a:lnTo>
                    <a:pt x="30229" y="12550"/>
                  </a:lnTo>
                  <a:lnTo>
                    <a:pt x="30349" y="12309"/>
                  </a:lnTo>
                  <a:lnTo>
                    <a:pt x="30410" y="12128"/>
                  </a:lnTo>
                  <a:lnTo>
                    <a:pt x="30410" y="11886"/>
                  </a:lnTo>
                  <a:lnTo>
                    <a:pt x="30410" y="11645"/>
                  </a:lnTo>
                  <a:lnTo>
                    <a:pt x="30349" y="11464"/>
                  </a:lnTo>
                  <a:lnTo>
                    <a:pt x="30229" y="11223"/>
                  </a:lnTo>
                  <a:lnTo>
                    <a:pt x="30108" y="11042"/>
                  </a:lnTo>
                  <a:lnTo>
                    <a:pt x="29927" y="10921"/>
                  </a:lnTo>
                  <a:lnTo>
                    <a:pt x="29686" y="10800"/>
                  </a:lnTo>
                  <a:lnTo>
                    <a:pt x="29505" y="10740"/>
                  </a:lnTo>
                  <a:close/>
                  <a:moveTo>
                    <a:pt x="34814" y="10740"/>
                  </a:moveTo>
                  <a:lnTo>
                    <a:pt x="34633" y="10800"/>
                  </a:lnTo>
                  <a:lnTo>
                    <a:pt x="34392" y="10921"/>
                  </a:lnTo>
                  <a:lnTo>
                    <a:pt x="34211" y="11042"/>
                  </a:lnTo>
                  <a:lnTo>
                    <a:pt x="34090" y="11223"/>
                  </a:lnTo>
                  <a:lnTo>
                    <a:pt x="33969" y="11464"/>
                  </a:lnTo>
                  <a:lnTo>
                    <a:pt x="33909" y="11645"/>
                  </a:lnTo>
                  <a:lnTo>
                    <a:pt x="33909" y="11886"/>
                  </a:lnTo>
                  <a:lnTo>
                    <a:pt x="33909" y="12128"/>
                  </a:lnTo>
                  <a:lnTo>
                    <a:pt x="33969" y="12309"/>
                  </a:lnTo>
                  <a:lnTo>
                    <a:pt x="34090" y="12550"/>
                  </a:lnTo>
                  <a:lnTo>
                    <a:pt x="34211" y="12731"/>
                  </a:lnTo>
                  <a:lnTo>
                    <a:pt x="34392" y="12852"/>
                  </a:lnTo>
                  <a:lnTo>
                    <a:pt x="34633" y="12972"/>
                  </a:lnTo>
                  <a:lnTo>
                    <a:pt x="34814" y="13033"/>
                  </a:lnTo>
                  <a:lnTo>
                    <a:pt x="35297" y="13033"/>
                  </a:lnTo>
                  <a:lnTo>
                    <a:pt x="35478" y="12972"/>
                  </a:lnTo>
                  <a:lnTo>
                    <a:pt x="35719" y="12852"/>
                  </a:lnTo>
                  <a:lnTo>
                    <a:pt x="35900" y="12731"/>
                  </a:lnTo>
                  <a:lnTo>
                    <a:pt x="36021" y="12550"/>
                  </a:lnTo>
                  <a:lnTo>
                    <a:pt x="36141" y="12309"/>
                  </a:lnTo>
                  <a:lnTo>
                    <a:pt x="36202" y="12128"/>
                  </a:lnTo>
                  <a:lnTo>
                    <a:pt x="36202" y="11886"/>
                  </a:lnTo>
                  <a:lnTo>
                    <a:pt x="36202" y="11645"/>
                  </a:lnTo>
                  <a:lnTo>
                    <a:pt x="36141" y="11464"/>
                  </a:lnTo>
                  <a:lnTo>
                    <a:pt x="36021" y="11223"/>
                  </a:lnTo>
                  <a:lnTo>
                    <a:pt x="35900" y="11042"/>
                  </a:lnTo>
                  <a:lnTo>
                    <a:pt x="35719" y="10921"/>
                  </a:lnTo>
                  <a:lnTo>
                    <a:pt x="35478" y="10800"/>
                  </a:lnTo>
                  <a:lnTo>
                    <a:pt x="35297" y="10740"/>
                  </a:lnTo>
                  <a:close/>
                  <a:moveTo>
                    <a:pt x="40606" y="10740"/>
                  </a:moveTo>
                  <a:lnTo>
                    <a:pt x="40425" y="10800"/>
                  </a:lnTo>
                  <a:lnTo>
                    <a:pt x="40184" y="10921"/>
                  </a:lnTo>
                  <a:lnTo>
                    <a:pt x="40003" y="11042"/>
                  </a:lnTo>
                  <a:lnTo>
                    <a:pt x="39882" y="11223"/>
                  </a:lnTo>
                  <a:lnTo>
                    <a:pt x="39762" y="11464"/>
                  </a:lnTo>
                  <a:lnTo>
                    <a:pt x="39701" y="11645"/>
                  </a:lnTo>
                  <a:lnTo>
                    <a:pt x="39701" y="11886"/>
                  </a:lnTo>
                  <a:lnTo>
                    <a:pt x="39701" y="12128"/>
                  </a:lnTo>
                  <a:lnTo>
                    <a:pt x="39762" y="12309"/>
                  </a:lnTo>
                  <a:lnTo>
                    <a:pt x="39882" y="12550"/>
                  </a:lnTo>
                  <a:lnTo>
                    <a:pt x="40003" y="12731"/>
                  </a:lnTo>
                  <a:lnTo>
                    <a:pt x="40184" y="12852"/>
                  </a:lnTo>
                  <a:lnTo>
                    <a:pt x="40425" y="12972"/>
                  </a:lnTo>
                  <a:lnTo>
                    <a:pt x="40606" y="13033"/>
                  </a:lnTo>
                  <a:lnTo>
                    <a:pt x="41089" y="13033"/>
                  </a:lnTo>
                  <a:lnTo>
                    <a:pt x="41270" y="12972"/>
                  </a:lnTo>
                  <a:lnTo>
                    <a:pt x="41511" y="12852"/>
                  </a:lnTo>
                  <a:lnTo>
                    <a:pt x="41692" y="12731"/>
                  </a:lnTo>
                  <a:lnTo>
                    <a:pt x="41813" y="12550"/>
                  </a:lnTo>
                  <a:lnTo>
                    <a:pt x="41934" y="12309"/>
                  </a:lnTo>
                  <a:lnTo>
                    <a:pt x="41994" y="12128"/>
                  </a:lnTo>
                  <a:lnTo>
                    <a:pt x="41994" y="11886"/>
                  </a:lnTo>
                  <a:lnTo>
                    <a:pt x="41994" y="11645"/>
                  </a:lnTo>
                  <a:lnTo>
                    <a:pt x="41934" y="11464"/>
                  </a:lnTo>
                  <a:lnTo>
                    <a:pt x="41813" y="11223"/>
                  </a:lnTo>
                  <a:lnTo>
                    <a:pt x="41692" y="11042"/>
                  </a:lnTo>
                  <a:lnTo>
                    <a:pt x="41511" y="10921"/>
                  </a:lnTo>
                  <a:lnTo>
                    <a:pt x="41270" y="10800"/>
                  </a:lnTo>
                  <a:lnTo>
                    <a:pt x="41089" y="10740"/>
                  </a:lnTo>
                  <a:close/>
                  <a:moveTo>
                    <a:pt x="46399" y="10740"/>
                  </a:moveTo>
                  <a:lnTo>
                    <a:pt x="46218" y="10800"/>
                  </a:lnTo>
                  <a:lnTo>
                    <a:pt x="45976" y="10921"/>
                  </a:lnTo>
                  <a:lnTo>
                    <a:pt x="45795" y="11042"/>
                  </a:lnTo>
                  <a:lnTo>
                    <a:pt x="45674" y="11223"/>
                  </a:lnTo>
                  <a:lnTo>
                    <a:pt x="45554" y="11464"/>
                  </a:lnTo>
                  <a:lnTo>
                    <a:pt x="45493" y="11645"/>
                  </a:lnTo>
                  <a:lnTo>
                    <a:pt x="45493" y="11886"/>
                  </a:lnTo>
                  <a:lnTo>
                    <a:pt x="45493" y="12128"/>
                  </a:lnTo>
                  <a:lnTo>
                    <a:pt x="45554" y="12309"/>
                  </a:lnTo>
                  <a:lnTo>
                    <a:pt x="45674" y="12550"/>
                  </a:lnTo>
                  <a:lnTo>
                    <a:pt x="45795" y="12731"/>
                  </a:lnTo>
                  <a:lnTo>
                    <a:pt x="45976" y="12852"/>
                  </a:lnTo>
                  <a:lnTo>
                    <a:pt x="46218" y="12972"/>
                  </a:lnTo>
                  <a:lnTo>
                    <a:pt x="46399" y="13033"/>
                  </a:lnTo>
                  <a:lnTo>
                    <a:pt x="46881" y="13033"/>
                  </a:lnTo>
                  <a:lnTo>
                    <a:pt x="47062" y="12972"/>
                  </a:lnTo>
                  <a:lnTo>
                    <a:pt x="47304" y="12852"/>
                  </a:lnTo>
                  <a:lnTo>
                    <a:pt x="47485" y="12731"/>
                  </a:lnTo>
                  <a:lnTo>
                    <a:pt x="47605" y="12550"/>
                  </a:lnTo>
                  <a:lnTo>
                    <a:pt x="47726" y="12309"/>
                  </a:lnTo>
                  <a:lnTo>
                    <a:pt x="47786" y="12128"/>
                  </a:lnTo>
                  <a:lnTo>
                    <a:pt x="47786" y="11886"/>
                  </a:lnTo>
                  <a:lnTo>
                    <a:pt x="47786" y="11645"/>
                  </a:lnTo>
                  <a:lnTo>
                    <a:pt x="47726" y="11464"/>
                  </a:lnTo>
                  <a:lnTo>
                    <a:pt x="47605" y="11223"/>
                  </a:lnTo>
                  <a:lnTo>
                    <a:pt x="47485" y="11042"/>
                  </a:lnTo>
                  <a:lnTo>
                    <a:pt x="47304" y="10921"/>
                  </a:lnTo>
                  <a:lnTo>
                    <a:pt x="47062" y="10800"/>
                  </a:lnTo>
                  <a:lnTo>
                    <a:pt x="46881" y="10740"/>
                  </a:lnTo>
                  <a:close/>
                  <a:moveTo>
                    <a:pt x="52191" y="10740"/>
                  </a:moveTo>
                  <a:lnTo>
                    <a:pt x="52010" y="10800"/>
                  </a:lnTo>
                  <a:lnTo>
                    <a:pt x="51768" y="10921"/>
                  </a:lnTo>
                  <a:lnTo>
                    <a:pt x="51587" y="11042"/>
                  </a:lnTo>
                  <a:lnTo>
                    <a:pt x="51467" y="11223"/>
                  </a:lnTo>
                  <a:lnTo>
                    <a:pt x="51346" y="11464"/>
                  </a:lnTo>
                  <a:lnTo>
                    <a:pt x="51286" y="11645"/>
                  </a:lnTo>
                  <a:lnTo>
                    <a:pt x="51286" y="11886"/>
                  </a:lnTo>
                  <a:lnTo>
                    <a:pt x="51286" y="12128"/>
                  </a:lnTo>
                  <a:lnTo>
                    <a:pt x="51346" y="12309"/>
                  </a:lnTo>
                  <a:lnTo>
                    <a:pt x="51467" y="12550"/>
                  </a:lnTo>
                  <a:lnTo>
                    <a:pt x="51587" y="12731"/>
                  </a:lnTo>
                  <a:lnTo>
                    <a:pt x="51768" y="12852"/>
                  </a:lnTo>
                  <a:lnTo>
                    <a:pt x="52010" y="12972"/>
                  </a:lnTo>
                  <a:lnTo>
                    <a:pt x="52191" y="13033"/>
                  </a:lnTo>
                  <a:lnTo>
                    <a:pt x="52673" y="13033"/>
                  </a:lnTo>
                  <a:lnTo>
                    <a:pt x="52854" y="12972"/>
                  </a:lnTo>
                  <a:lnTo>
                    <a:pt x="53096" y="12852"/>
                  </a:lnTo>
                  <a:lnTo>
                    <a:pt x="53277" y="12731"/>
                  </a:lnTo>
                  <a:lnTo>
                    <a:pt x="53397" y="12550"/>
                  </a:lnTo>
                  <a:lnTo>
                    <a:pt x="53518" y="12309"/>
                  </a:lnTo>
                  <a:lnTo>
                    <a:pt x="53578" y="12128"/>
                  </a:lnTo>
                  <a:lnTo>
                    <a:pt x="53578" y="11886"/>
                  </a:lnTo>
                  <a:lnTo>
                    <a:pt x="53578" y="11645"/>
                  </a:lnTo>
                  <a:lnTo>
                    <a:pt x="53518" y="11464"/>
                  </a:lnTo>
                  <a:lnTo>
                    <a:pt x="53397" y="11223"/>
                  </a:lnTo>
                  <a:lnTo>
                    <a:pt x="53277" y="11042"/>
                  </a:lnTo>
                  <a:lnTo>
                    <a:pt x="53096" y="10921"/>
                  </a:lnTo>
                  <a:lnTo>
                    <a:pt x="52854" y="10800"/>
                  </a:lnTo>
                  <a:lnTo>
                    <a:pt x="52673" y="10740"/>
                  </a:lnTo>
                  <a:close/>
                  <a:moveTo>
                    <a:pt x="57983" y="10740"/>
                  </a:moveTo>
                  <a:lnTo>
                    <a:pt x="57802" y="10800"/>
                  </a:lnTo>
                  <a:lnTo>
                    <a:pt x="57561" y="10921"/>
                  </a:lnTo>
                  <a:lnTo>
                    <a:pt x="57380" y="11042"/>
                  </a:lnTo>
                  <a:lnTo>
                    <a:pt x="57259" y="11223"/>
                  </a:lnTo>
                  <a:lnTo>
                    <a:pt x="57138" y="11464"/>
                  </a:lnTo>
                  <a:lnTo>
                    <a:pt x="57078" y="11645"/>
                  </a:lnTo>
                  <a:lnTo>
                    <a:pt x="57078" y="11886"/>
                  </a:lnTo>
                  <a:lnTo>
                    <a:pt x="57078" y="12128"/>
                  </a:lnTo>
                  <a:lnTo>
                    <a:pt x="57138" y="12309"/>
                  </a:lnTo>
                  <a:lnTo>
                    <a:pt x="57259" y="12550"/>
                  </a:lnTo>
                  <a:lnTo>
                    <a:pt x="57380" y="12731"/>
                  </a:lnTo>
                  <a:lnTo>
                    <a:pt x="57561" y="12852"/>
                  </a:lnTo>
                  <a:lnTo>
                    <a:pt x="57802" y="12972"/>
                  </a:lnTo>
                  <a:lnTo>
                    <a:pt x="57983" y="13033"/>
                  </a:lnTo>
                  <a:lnTo>
                    <a:pt x="58466" y="13033"/>
                  </a:lnTo>
                  <a:lnTo>
                    <a:pt x="58647" y="12972"/>
                  </a:lnTo>
                  <a:lnTo>
                    <a:pt x="58888" y="12852"/>
                  </a:lnTo>
                  <a:lnTo>
                    <a:pt x="59069" y="12731"/>
                  </a:lnTo>
                  <a:lnTo>
                    <a:pt x="59190" y="12550"/>
                  </a:lnTo>
                  <a:lnTo>
                    <a:pt x="59310" y="12309"/>
                  </a:lnTo>
                  <a:lnTo>
                    <a:pt x="59371" y="12128"/>
                  </a:lnTo>
                  <a:lnTo>
                    <a:pt x="59371" y="11886"/>
                  </a:lnTo>
                  <a:lnTo>
                    <a:pt x="59371" y="11645"/>
                  </a:lnTo>
                  <a:lnTo>
                    <a:pt x="59310" y="11464"/>
                  </a:lnTo>
                  <a:lnTo>
                    <a:pt x="59190" y="11223"/>
                  </a:lnTo>
                  <a:lnTo>
                    <a:pt x="59069" y="11042"/>
                  </a:lnTo>
                  <a:lnTo>
                    <a:pt x="58888" y="10921"/>
                  </a:lnTo>
                  <a:lnTo>
                    <a:pt x="58647" y="10800"/>
                  </a:lnTo>
                  <a:lnTo>
                    <a:pt x="58466" y="10740"/>
                  </a:lnTo>
                  <a:close/>
                  <a:moveTo>
                    <a:pt x="63775" y="10740"/>
                  </a:moveTo>
                  <a:lnTo>
                    <a:pt x="63594" y="10800"/>
                  </a:lnTo>
                  <a:lnTo>
                    <a:pt x="63353" y="10921"/>
                  </a:lnTo>
                  <a:lnTo>
                    <a:pt x="63172" y="11042"/>
                  </a:lnTo>
                  <a:lnTo>
                    <a:pt x="63051" y="11223"/>
                  </a:lnTo>
                  <a:lnTo>
                    <a:pt x="62931" y="11464"/>
                  </a:lnTo>
                  <a:lnTo>
                    <a:pt x="62870" y="11645"/>
                  </a:lnTo>
                  <a:lnTo>
                    <a:pt x="62870" y="11886"/>
                  </a:lnTo>
                  <a:lnTo>
                    <a:pt x="62870" y="12128"/>
                  </a:lnTo>
                  <a:lnTo>
                    <a:pt x="62931" y="12309"/>
                  </a:lnTo>
                  <a:lnTo>
                    <a:pt x="63051" y="12550"/>
                  </a:lnTo>
                  <a:lnTo>
                    <a:pt x="63172" y="12731"/>
                  </a:lnTo>
                  <a:lnTo>
                    <a:pt x="63353" y="12852"/>
                  </a:lnTo>
                  <a:lnTo>
                    <a:pt x="63594" y="12972"/>
                  </a:lnTo>
                  <a:lnTo>
                    <a:pt x="63775" y="13033"/>
                  </a:lnTo>
                  <a:lnTo>
                    <a:pt x="64258" y="13033"/>
                  </a:lnTo>
                  <a:lnTo>
                    <a:pt x="64439" y="12972"/>
                  </a:lnTo>
                  <a:lnTo>
                    <a:pt x="64680" y="12852"/>
                  </a:lnTo>
                  <a:lnTo>
                    <a:pt x="64861" y="12731"/>
                  </a:lnTo>
                  <a:lnTo>
                    <a:pt x="64982" y="12550"/>
                  </a:lnTo>
                  <a:lnTo>
                    <a:pt x="65103" y="12309"/>
                  </a:lnTo>
                  <a:lnTo>
                    <a:pt x="65163" y="12128"/>
                  </a:lnTo>
                  <a:lnTo>
                    <a:pt x="65163" y="11886"/>
                  </a:lnTo>
                  <a:lnTo>
                    <a:pt x="65163" y="11705"/>
                  </a:lnTo>
                  <a:lnTo>
                    <a:pt x="65103" y="11464"/>
                  </a:lnTo>
                  <a:lnTo>
                    <a:pt x="64922" y="11162"/>
                  </a:lnTo>
                  <a:lnTo>
                    <a:pt x="64741" y="10981"/>
                  </a:lnTo>
                  <a:lnTo>
                    <a:pt x="64439" y="10800"/>
                  </a:lnTo>
                  <a:lnTo>
                    <a:pt x="64198" y="10740"/>
                  </a:lnTo>
                  <a:close/>
                  <a:moveTo>
                    <a:pt x="8689" y="13636"/>
                  </a:moveTo>
                  <a:lnTo>
                    <a:pt x="7844" y="14783"/>
                  </a:lnTo>
                  <a:lnTo>
                    <a:pt x="7844" y="15024"/>
                  </a:lnTo>
                  <a:lnTo>
                    <a:pt x="7904" y="15205"/>
                  </a:lnTo>
                  <a:lnTo>
                    <a:pt x="8025" y="15446"/>
                  </a:lnTo>
                  <a:lnTo>
                    <a:pt x="8146" y="15627"/>
                  </a:lnTo>
                  <a:lnTo>
                    <a:pt x="8327" y="15748"/>
                  </a:lnTo>
                  <a:lnTo>
                    <a:pt x="8568" y="15869"/>
                  </a:lnTo>
                  <a:lnTo>
                    <a:pt x="8749" y="15929"/>
                  </a:lnTo>
                  <a:lnTo>
                    <a:pt x="9232" y="15929"/>
                  </a:lnTo>
                  <a:lnTo>
                    <a:pt x="9413" y="15869"/>
                  </a:lnTo>
                  <a:lnTo>
                    <a:pt x="9654" y="15748"/>
                  </a:lnTo>
                  <a:lnTo>
                    <a:pt x="9835" y="15627"/>
                  </a:lnTo>
                  <a:lnTo>
                    <a:pt x="9956" y="15446"/>
                  </a:lnTo>
                  <a:lnTo>
                    <a:pt x="10076" y="15205"/>
                  </a:lnTo>
                  <a:lnTo>
                    <a:pt x="10137" y="15024"/>
                  </a:lnTo>
                  <a:lnTo>
                    <a:pt x="10137" y="14783"/>
                  </a:lnTo>
                  <a:lnTo>
                    <a:pt x="10076" y="14420"/>
                  </a:lnTo>
                  <a:lnTo>
                    <a:pt x="9956" y="14119"/>
                  </a:lnTo>
                  <a:lnTo>
                    <a:pt x="9775" y="13938"/>
                  </a:lnTo>
                  <a:lnTo>
                    <a:pt x="9533" y="13757"/>
                  </a:lnTo>
                  <a:lnTo>
                    <a:pt x="9292" y="13636"/>
                  </a:lnTo>
                  <a:close/>
                  <a:moveTo>
                    <a:pt x="14481" y="13636"/>
                  </a:moveTo>
                  <a:lnTo>
                    <a:pt x="14240" y="13757"/>
                  </a:lnTo>
                  <a:lnTo>
                    <a:pt x="13998" y="13938"/>
                  </a:lnTo>
                  <a:lnTo>
                    <a:pt x="13817" y="14119"/>
                  </a:lnTo>
                  <a:lnTo>
                    <a:pt x="13697" y="14420"/>
                  </a:lnTo>
                  <a:lnTo>
                    <a:pt x="13636" y="14783"/>
                  </a:lnTo>
                  <a:lnTo>
                    <a:pt x="13636" y="15024"/>
                  </a:lnTo>
                  <a:lnTo>
                    <a:pt x="13697" y="15205"/>
                  </a:lnTo>
                  <a:lnTo>
                    <a:pt x="13817" y="15446"/>
                  </a:lnTo>
                  <a:lnTo>
                    <a:pt x="13938" y="15627"/>
                  </a:lnTo>
                  <a:lnTo>
                    <a:pt x="14119" y="15748"/>
                  </a:lnTo>
                  <a:lnTo>
                    <a:pt x="14360" y="15869"/>
                  </a:lnTo>
                  <a:lnTo>
                    <a:pt x="14541" y="15929"/>
                  </a:lnTo>
                  <a:lnTo>
                    <a:pt x="15024" y="15929"/>
                  </a:lnTo>
                  <a:lnTo>
                    <a:pt x="15205" y="15869"/>
                  </a:lnTo>
                  <a:lnTo>
                    <a:pt x="15446" y="15748"/>
                  </a:lnTo>
                  <a:lnTo>
                    <a:pt x="15627" y="15627"/>
                  </a:lnTo>
                  <a:lnTo>
                    <a:pt x="15748" y="15446"/>
                  </a:lnTo>
                  <a:lnTo>
                    <a:pt x="15869" y="15205"/>
                  </a:lnTo>
                  <a:lnTo>
                    <a:pt x="15929" y="15024"/>
                  </a:lnTo>
                  <a:lnTo>
                    <a:pt x="15929" y="14783"/>
                  </a:lnTo>
                  <a:lnTo>
                    <a:pt x="15869" y="14420"/>
                  </a:lnTo>
                  <a:lnTo>
                    <a:pt x="15748" y="14119"/>
                  </a:lnTo>
                  <a:lnTo>
                    <a:pt x="15567" y="13938"/>
                  </a:lnTo>
                  <a:lnTo>
                    <a:pt x="15326" y="13757"/>
                  </a:lnTo>
                  <a:lnTo>
                    <a:pt x="15084" y="13636"/>
                  </a:lnTo>
                  <a:close/>
                  <a:moveTo>
                    <a:pt x="20273" y="13636"/>
                  </a:moveTo>
                  <a:lnTo>
                    <a:pt x="20032" y="13757"/>
                  </a:lnTo>
                  <a:lnTo>
                    <a:pt x="19790" y="13938"/>
                  </a:lnTo>
                  <a:lnTo>
                    <a:pt x="19609" y="14119"/>
                  </a:lnTo>
                  <a:lnTo>
                    <a:pt x="19489" y="14420"/>
                  </a:lnTo>
                  <a:lnTo>
                    <a:pt x="19428" y="14783"/>
                  </a:lnTo>
                  <a:lnTo>
                    <a:pt x="19428" y="15024"/>
                  </a:lnTo>
                  <a:lnTo>
                    <a:pt x="19489" y="15205"/>
                  </a:lnTo>
                  <a:lnTo>
                    <a:pt x="19609" y="15446"/>
                  </a:lnTo>
                  <a:lnTo>
                    <a:pt x="19730" y="15627"/>
                  </a:lnTo>
                  <a:lnTo>
                    <a:pt x="19911" y="15748"/>
                  </a:lnTo>
                  <a:lnTo>
                    <a:pt x="20152" y="15869"/>
                  </a:lnTo>
                  <a:lnTo>
                    <a:pt x="20333" y="15929"/>
                  </a:lnTo>
                  <a:lnTo>
                    <a:pt x="20816" y="15929"/>
                  </a:lnTo>
                  <a:lnTo>
                    <a:pt x="20997" y="15869"/>
                  </a:lnTo>
                  <a:lnTo>
                    <a:pt x="21239" y="15748"/>
                  </a:lnTo>
                  <a:lnTo>
                    <a:pt x="21420" y="15627"/>
                  </a:lnTo>
                  <a:lnTo>
                    <a:pt x="21540" y="15446"/>
                  </a:lnTo>
                  <a:lnTo>
                    <a:pt x="21661" y="15205"/>
                  </a:lnTo>
                  <a:lnTo>
                    <a:pt x="21721" y="15024"/>
                  </a:lnTo>
                  <a:lnTo>
                    <a:pt x="21721" y="14783"/>
                  </a:lnTo>
                  <a:lnTo>
                    <a:pt x="21661" y="14420"/>
                  </a:lnTo>
                  <a:lnTo>
                    <a:pt x="21540" y="14119"/>
                  </a:lnTo>
                  <a:lnTo>
                    <a:pt x="21359" y="13938"/>
                  </a:lnTo>
                  <a:lnTo>
                    <a:pt x="21118" y="13757"/>
                  </a:lnTo>
                  <a:lnTo>
                    <a:pt x="20876" y="13636"/>
                  </a:lnTo>
                  <a:close/>
                  <a:moveTo>
                    <a:pt x="26065" y="13636"/>
                  </a:moveTo>
                  <a:lnTo>
                    <a:pt x="25824" y="13757"/>
                  </a:lnTo>
                  <a:lnTo>
                    <a:pt x="25583" y="13938"/>
                  </a:lnTo>
                  <a:lnTo>
                    <a:pt x="25402" y="14119"/>
                  </a:lnTo>
                  <a:lnTo>
                    <a:pt x="25281" y="14420"/>
                  </a:lnTo>
                  <a:lnTo>
                    <a:pt x="25221" y="14783"/>
                  </a:lnTo>
                  <a:lnTo>
                    <a:pt x="25221" y="15024"/>
                  </a:lnTo>
                  <a:lnTo>
                    <a:pt x="25281" y="15205"/>
                  </a:lnTo>
                  <a:lnTo>
                    <a:pt x="25402" y="15446"/>
                  </a:lnTo>
                  <a:lnTo>
                    <a:pt x="25522" y="15627"/>
                  </a:lnTo>
                  <a:lnTo>
                    <a:pt x="25703" y="15748"/>
                  </a:lnTo>
                  <a:lnTo>
                    <a:pt x="25945" y="15869"/>
                  </a:lnTo>
                  <a:lnTo>
                    <a:pt x="26126" y="15929"/>
                  </a:lnTo>
                  <a:lnTo>
                    <a:pt x="26608" y="15929"/>
                  </a:lnTo>
                  <a:lnTo>
                    <a:pt x="26789" y="15869"/>
                  </a:lnTo>
                  <a:lnTo>
                    <a:pt x="27031" y="15748"/>
                  </a:lnTo>
                  <a:lnTo>
                    <a:pt x="27212" y="15627"/>
                  </a:lnTo>
                  <a:lnTo>
                    <a:pt x="27332" y="15446"/>
                  </a:lnTo>
                  <a:lnTo>
                    <a:pt x="27453" y="15205"/>
                  </a:lnTo>
                  <a:lnTo>
                    <a:pt x="27513" y="15024"/>
                  </a:lnTo>
                  <a:lnTo>
                    <a:pt x="27513" y="14783"/>
                  </a:lnTo>
                  <a:lnTo>
                    <a:pt x="27453" y="14420"/>
                  </a:lnTo>
                  <a:lnTo>
                    <a:pt x="27332" y="14119"/>
                  </a:lnTo>
                  <a:lnTo>
                    <a:pt x="27151" y="13938"/>
                  </a:lnTo>
                  <a:lnTo>
                    <a:pt x="26910" y="13757"/>
                  </a:lnTo>
                  <a:lnTo>
                    <a:pt x="26669" y="13636"/>
                  </a:lnTo>
                  <a:close/>
                  <a:moveTo>
                    <a:pt x="31858" y="13636"/>
                  </a:moveTo>
                  <a:lnTo>
                    <a:pt x="31616" y="13757"/>
                  </a:lnTo>
                  <a:lnTo>
                    <a:pt x="31375" y="13938"/>
                  </a:lnTo>
                  <a:lnTo>
                    <a:pt x="31194" y="14119"/>
                  </a:lnTo>
                  <a:lnTo>
                    <a:pt x="31073" y="14420"/>
                  </a:lnTo>
                  <a:lnTo>
                    <a:pt x="31013" y="14783"/>
                  </a:lnTo>
                  <a:lnTo>
                    <a:pt x="31013" y="15024"/>
                  </a:lnTo>
                  <a:lnTo>
                    <a:pt x="31073" y="15205"/>
                  </a:lnTo>
                  <a:lnTo>
                    <a:pt x="31194" y="15446"/>
                  </a:lnTo>
                  <a:lnTo>
                    <a:pt x="31315" y="15627"/>
                  </a:lnTo>
                  <a:lnTo>
                    <a:pt x="31496" y="15748"/>
                  </a:lnTo>
                  <a:lnTo>
                    <a:pt x="31737" y="15869"/>
                  </a:lnTo>
                  <a:lnTo>
                    <a:pt x="31918" y="15929"/>
                  </a:lnTo>
                  <a:lnTo>
                    <a:pt x="32401" y="15929"/>
                  </a:lnTo>
                  <a:lnTo>
                    <a:pt x="32582" y="15869"/>
                  </a:lnTo>
                  <a:lnTo>
                    <a:pt x="32823" y="15748"/>
                  </a:lnTo>
                  <a:lnTo>
                    <a:pt x="33004" y="15627"/>
                  </a:lnTo>
                  <a:lnTo>
                    <a:pt x="33125" y="15446"/>
                  </a:lnTo>
                  <a:lnTo>
                    <a:pt x="33245" y="15205"/>
                  </a:lnTo>
                  <a:lnTo>
                    <a:pt x="33306" y="15024"/>
                  </a:lnTo>
                  <a:lnTo>
                    <a:pt x="33306" y="14783"/>
                  </a:lnTo>
                  <a:lnTo>
                    <a:pt x="33245" y="14420"/>
                  </a:lnTo>
                  <a:lnTo>
                    <a:pt x="33125" y="14119"/>
                  </a:lnTo>
                  <a:lnTo>
                    <a:pt x="32944" y="13938"/>
                  </a:lnTo>
                  <a:lnTo>
                    <a:pt x="32702" y="13757"/>
                  </a:lnTo>
                  <a:lnTo>
                    <a:pt x="32461" y="13636"/>
                  </a:lnTo>
                  <a:close/>
                  <a:moveTo>
                    <a:pt x="37650" y="13636"/>
                  </a:moveTo>
                  <a:lnTo>
                    <a:pt x="37408" y="13757"/>
                  </a:lnTo>
                  <a:lnTo>
                    <a:pt x="37167" y="13938"/>
                  </a:lnTo>
                  <a:lnTo>
                    <a:pt x="36986" y="14119"/>
                  </a:lnTo>
                  <a:lnTo>
                    <a:pt x="36865" y="14420"/>
                  </a:lnTo>
                  <a:lnTo>
                    <a:pt x="36805" y="14783"/>
                  </a:lnTo>
                  <a:lnTo>
                    <a:pt x="36805" y="15024"/>
                  </a:lnTo>
                  <a:lnTo>
                    <a:pt x="36865" y="15205"/>
                  </a:lnTo>
                  <a:lnTo>
                    <a:pt x="36986" y="15446"/>
                  </a:lnTo>
                  <a:lnTo>
                    <a:pt x="37107" y="15627"/>
                  </a:lnTo>
                  <a:lnTo>
                    <a:pt x="37288" y="15748"/>
                  </a:lnTo>
                  <a:lnTo>
                    <a:pt x="37529" y="15869"/>
                  </a:lnTo>
                  <a:lnTo>
                    <a:pt x="37710" y="15929"/>
                  </a:lnTo>
                  <a:lnTo>
                    <a:pt x="38193" y="15929"/>
                  </a:lnTo>
                  <a:lnTo>
                    <a:pt x="38374" y="15869"/>
                  </a:lnTo>
                  <a:lnTo>
                    <a:pt x="38615" y="15748"/>
                  </a:lnTo>
                  <a:lnTo>
                    <a:pt x="38796" y="15627"/>
                  </a:lnTo>
                  <a:lnTo>
                    <a:pt x="38917" y="15446"/>
                  </a:lnTo>
                  <a:lnTo>
                    <a:pt x="39038" y="15205"/>
                  </a:lnTo>
                  <a:lnTo>
                    <a:pt x="39098" y="15024"/>
                  </a:lnTo>
                  <a:lnTo>
                    <a:pt x="39098" y="14783"/>
                  </a:lnTo>
                  <a:lnTo>
                    <a:pt x="39038" y="14420"/>
                  </a:lnTo>
                  <a:lnTo>
                    <a:pt x="38917" y="14119"/>
                  </a:lnTo>
                  <a:lnTo>
                    <a:pt x="38736" y="13938"/>
                  </a:lnTo>
                  <a:lnTo>
                    <a:pt x="38495" y="13757"/>
                  </a:lnTo>
                  <a:lnTo>
                    <a:pt x="38253" y="13636"/>
                  </a:lnTo>
                  <a:close/>
                  <a:moveTo>
                    <a:pt x="43442" y="13636"/>
                  </a:moveTo>
                  <a:lnTo>
                    <a:pt x="43201" y="13757"/>
                  </a:lnTo>
                  <a:lnTo>
                    <a:pt x="42959" y="13938"/>
                  </a:lnTo>
                  <a:lnTo>
                    <a:pt x="42778" y="14119"/>
                  </a:lnTo>
                  <a:lnTo>
                    <a:pt x="42658" y="14420"/>
                  </a:lnTo>
                  <a:lnTo>
                    <a:pt x="42597" y="14783"/>
                  </a:lnTo>
                  <a:lnTo>
                    <a:pt x="42597" y="15024"/>
                  </a:lnTo>
                  <a:lnTo>
                    <a:pt x="42658" y="15205"/>
                  </a:lnTo>
                  <a:lnTo>
                    <a:pt x="42778" y="15446"/>
                  </a:lnTo>
                  <a:lnTo>
                    <a:pt x="42899" y="15627"/>
                  </a:lnTo>
                  <a:lnTo>
                    <a:pt x="43080" y="15748"/>
                  </a:lnTo>
                  <a:lnTo>
                    <a:pt x="43321" y="15869"/>
                  </a:lnTo>
                  <a:lnTo>
                    <a:pt x="43502" y="15929"/>
                  </a:lnTo>
                  <a:lnTo>
                    <a:pt x="43985" y="15929"/>
                  </a:lnTo>
                  <a:lnTo>
                    <a:pt x="44166" y="15869"/>
                  </a:lnTo>
                  <a:lnTo>
                    <a:pt x="44407" y="15748"/>
                  </a:lnTo>
                  <a:lnTo>
                    <a:pt x="44588" y="15627"/>
                  </a:lnTo>
                  <a:lnTo>
                    <a:pt x="44709" y="15446"/>
                  </a:lnTo>
                  <a:lnTo>
                    <a:pt x="44830" y="15205"/>
                  </a:lnTo>
                  <a:lnTo>
                    <a:pt x="44890" y="15024"/>
                  </a:lnTo>
                  <a:lnTo>
                    <a:pt x="44890" y="14783"/>
                  </a:lnTo>
                  <a:lnTo>
                    <a:pt x="44830" y="14420"/>
                  </a:lnTo>
                  <a:lnTo>
                    <a:pt x="44709" y="14119"/>
                  </a:lnTo>
                  <a:lnTo>
                    <a:pt x="44528" y="13938"/>
                  </a:lnTo>
                  <a:lnTo>
                    <a:pt x="44287" y="13757"/>
                  </a:lnTo>
                  <a:lnTo>
                    <a:pt x="44045" y="13636"/>
                  </a:lnTo>
                  <a:close/>
                  <a:moveTo>
                    <a:pt x="49234" y="13636"/>
                  </a:moveTo>
                  <a:lnTo>
                    <a:pt x="48993" y="13757"/>
                  </a:lnTo>
                  <a:lnTo>
                    <a:pt x="48752" y="13938"/>
                  </a:lnTo>
                  <a:lnTo>
                    <a:pt x="48571" y="14119"/>
                  </a:lnTo>
                  <a:lnTo>
                    <a:pt x="48450" y="14420"/>
                  </a:lnTo>
                  <a:lnTo>
                    <a:pt x="48390" y="14783"/>
                  </a:lnTo>
                  <a:lnTo>
                    <a:pt x="48390" y="15024"/>
                  </a:lnTo>
                  <a:lnTo>
                    <a:pt x="48450" y="15205"/>
                  </a:lnTo>
                  <a:lnTo>
                    <a:pt x="48571" y="15446"/>
                  </a:lnTo>
                  <a:lnTo>
                    <a:pt x="48691" y="15627"/>
                  </a:lnTo>
                  <a:lnTo>
                    <a:pt x="48872" y="15748"/>
                  </a:lnTo>
                  <a:lnTo>
                    <a:pt x="49114" y="15869"/>
                  </a:lnTo>
                  <a:lnTo>
                    <a:pt x="49295" y="15929"/>
                  </a:lnTo>
                  <a:lnTo>
                    <a:pt x="49777" y="15929"/>
                  </a:lnTo>
                  <a:lnTo>
                    <a:pt x="49958" y="15869"/>
                  </a:lnTo>
                  <a:lnTo>
                    <a:pt x="50200" y="15748"/>
                  </a:lnTo>
                  <a:lnTo>
                    <a:pt x="50381" y="15627"/>
                  </a:lnTo>
                  <a:lnTo>
                    <a:pt x="50501" y="15446"/>
                  </a:lnTo>
                  <a:lnTo>
                    <a:pt x="50622" y="15205"/>
                  </a:lnTo>
                  <a:lnTo>
                    <a:pt x="50682" y="15024"/>
                  </a:lnTo>
                  <a:lnTo>
                    <a:pt x="50682" y="14783"/>
                  </a:lnTo>
                  <a:lnTo>
                    <a:pt x="50622" y="14420"/>
                  </a:lnTo>
                  <a:lnTo>
                    <a:pt x="50501" y="14119"/>
                  </a:lnTo>
                  <a:lnTo>
                    <a:pt x="50320" y="13938"/>
                  </a:lnTo>
                  <a:lnTo>
                    <a:pt x="50079" y="13757"/>
                  </a:lnTo>
                  <a:lnTo>
                    <a:pt x="49838" y="13636"/>
                  </a:lnTo>
                  <a:close/>
                  <a:moveTo>
                    <a:pt x="55027" y="13636"/>
                  </a:moveTo>
                  <a:lnTo>
                    <a:pt x="54785" y="13757"/>
                  </a:lnTo>
                  <a:lnTo>
                    <a:pt x="54544" y="13938"/>
                  </a:lnTo>
                  <a:lnTo>
                    <a:pt x="54363" y="14119"/>
                  </a:lnTo>
                  <a:lnTo>
                    <a:pt x="54242" y="14420"/>
                  </a:lnTo>
                  <a:lnTo>
                    <a:pt x="54182" y="14783"/>
                  </a:lnTo>
                  <a:lnTo>
                    <a:pt x="54182" y="15024"/>
                  </a:lnTo>
                  <a:lnTo>
                    <a:pt x="54242" y="15205"/>
                  </a:lnTo>
                  <a:lnTo>
                    <a:pt x="54363" y="15446"/>
                  </a:lnTo>
                  <a:lnTo>
                    <a:pt x="54483" y="15627"/>
                  </a:lnTo>
                  <a:lnTo>
                    <a:pt x="54665" y="15748"/>
                  </a:lnTo>
                  <a:lnTo>
                    <a:pt x="54906" y="15869"/>
                  </a:lnTo>
                  <a:lnTo>
                    <a:pt x="55087" y="15929"/>
                  </a:lnTo>
                  <a:lnTo>
                    <a:pt x="55570" y="15929"/>
                  </a:lnTo>
                  <a:lnTo>
                    <a:pt x="55751" y="15869"/>
                  </a:lnTo>
                  <a:lnTo>
                    <a:pt x="55992" y="15748"/>
                  </a:lnTo>
                  <a:lnTo>
                    <a:pt x="56173" y="15627"/>
                  </a:lnTo>
                  <a:lnTo>
                    <a:pt x="56294" y="15446"/>
                  </a:lnTo>
                  <a:lnTo>
                    <a:pt x="56414" y="15205"/>
                  </a:lnTo>
                  <a:lnTo>
                    <a:pt x="56475" y="15024"/>
                  </a:lnTo>
                  <a:lnTo>
                    <a:pt x="56475" y="14783"/>
                  </a:lnTo>
                  <a:lnTo>
                    <a:pt x="56414" y="14420"/>
                  </a:lnTo>
                  <a:lnTo>
                    <a:pt x="56294" y="14119"/>
                  </a:lnTo>
                  <a:lnTo>
                    <a:pt x="56113" y="13938"/>
                  </a:lnTo>
                  <a:lnTo>
                    <a:pt x="55871" y="13757"/>
                  </a:lnTo>
                  <a:lnTo>
                    <a:pt x="55630" y="13636"/>
                  </a:lnTo>
                  <a:close/>
                  <a:moveTo>
                    <a:pt x="60819" y="13636"/>
                  </a:moveTo>
                  <a:lnTo>
                    <a:pt x="60577" y="13757"/>
                  </a:lnTo>
                  <a:lnTo>
                    <a:pt x="60336" y="13938"/>
                  </a:lnTo>
                  <a:lnTo>
                    <a:pt x="60155" y="14119"/>
                  </a:lnTo>
                  <a:lnTo>
                    <a:pt x="60034" y="14420"/>
                  </a:lnTo>
                  <a:lnTo>
                    <a:pt x="59974" y="14783"/>
                  </a:lnTo>
                  <a:lnTo>
                    <a:pt x="59974" y="15024"/>
                  </a:lnTo>
                  <a:lnTo>
                    <a:pt x="60034" y="15205"/>
                  </a:lnTo>
                  <a:lnTo>
                    <a:pt x="60155" y="15446"/>
                  </a:lnTo>
                  <a:lnTo>
                    <a:pt x="60276" y="15627"/>
                  </a:lnTo>
                  <a:lnTo>
                    <a:pt x="60457" y="15748"/>
                  </a:lnTo>
                  <a:lnTo>
                    <a:pt x="60698" y="15869"/>
                  </a:lnTo>
                  <a:lnTo>
                    <a:pt x="60879" y="15929"/>
                  </a:lnTo>
                  <a:lnTo>
                    <a:pt x="61362" y="15929"/>
                  </a:lnTo>
                  <a:lnTo>
                    <a:pt x="61543" y="15869"/>
                  </a:lnTo>
                  <a:lnTo>
                    <a:pt x="61784" y="15748"/>
                  </a:lnTo>
                  <a:lnTo>
                    <a:pt x="61965" y="15627"/>
                  </a:lnTo>
                  <a:lnTo>
                    <a:pt x="62086" y="15446"/>
                  </a:lnTo>
                  <a:lnTo>
                    <a:pt x="62206" y="15205"/>
                  </a:lnTo>
                  <a:lnTo>
                    <a:pt x="62267" y="15024"/>
                  </a:lnTo>
                  <a:lnTo>
                    <a:pt x="62267" y="14783"/>
                  </a:lnTo>
                  <a:lnTo>
                    <a:pt x="62206" y="14420"/>
                  </a:lnTo>
                  <a:lnTo>
                    <a:pt x="62086" y="14119"/>
                  </a:lnTo>
                  <a:lnTo>
                    <a:pt x="61905" y="13938"/>
                  </a:lnTo>
                  <a:lnTo>
                    <a:pt x="61663" y="13757"/>
                  </a:lnTo>
                  <a:lnTo>
                    <a:pt x="61422" y="13636"/>
                  </a:lnTo>
                  <a:close/>
                  <a:moveTo>
                    <a:pt x="66611" y="13636"/>
                  </a:moveTo>
                  <a:lnTo>
                    <a:pt x="66370" y="13757"/>
                  </a:lnTo>
                  <a:lnTo>
                    <a:pt x="66128" y="13938"/>
                  </a:lnTo>
                  <a:lnTo>
                    <a:pt x="65947" y="14119"/>
                  </a:lnTo>
                  <a:lnTo>
                    <a:pt x="65827" y="14420"/>
                  </a:lnTo>
                  <a:lnTo>
                    <a:pt x="65766" y="14783"/>
                  </a:lnTo>
                  <a:lnTo>
                    <a:pt x="65766" y="15024"/>
                  </a:lnTo>
                  <a:lnTo>
                    <a:pt x="65827" y="15205"/>
                  </a:lnTo>
                  <a:lnTo>
                    <a:pt x="65947" y="15446"/>
                  </a:lnTo>
                  <a:lnTo>
                    <a:pt x="66068" y="15627"/>
                  </a:lnTo>
                  <a:lnTo>
                    <a:pt x="66249" y="15748"/>
                  </a:lnTo>
                  <a:lnTo>
                    <a:pt x="66490" y="15869"/>
                  </a:lnTo>
                  <a:lnTo>
                    <a:pt x="66671" y="15929"/>
                  </a:lnTo>
                  <a:lnTo>
                    <a:pt x="67154" y="15929"/>
                  </a:lnTo>
                  <a:lnTo>
                    <a:pt x="67335" y="15869"/>
                  </a:lnTo>
                  <a:lnTo>
                    <a:pt x="67576" y="15748"/>
                  </a:lnTo>
                  <a:lnTo>
                    <a:pt x="67757" y="15627"/>
                  </a:lnTo>
                  <a:lnTo>
                    <a:pt x="67878" y="15446"/>
                  </a:lnTo>
                  <a:lnTo>
                    <a:pt x="67999" y="15205"/>
                  </a:lnTo>
                  <a:lnTo>
                    <a:pt x="68059" y="15024"/>
                  </a:lnTo>
                  <a:lnTo>
                    <a:pt x="68059" y="14783"/>
                  </a:lnTo>
                  <a:lnTo>
                    <a:pt x="67214" y="13636"/>
                  </a:lnTo>
                  <a:close/>
                  <a:moveTo>
                    <a:pt x="6517" y="16593"/>
                  </a:moveTo>
                  <a:lnTo>
                    <a:pt x="5310" y="18523"/>
                  </a:lnTo>
                  <a:lnTo>
                    <a:pt x="5431" y="18644"/>
                  </a:lnTo>
                  <a:lnTo>
                    <a:pt x="5672" y="18765"/>
                  </a:lnTo>
                  <a:lnTo>
                    <a:pt x="5853" y="18825"/>
                  </a:lnTo>
                  <a:lnTo>
                    <a:pt x="6336" y="18825"/>
                  </a:lnTo>
                  <a:lnTo>
                    <a:pt x="6517" y="18765"/>
                  </a:lnTo>
                  <a:lnTo>
                    <a:pt x="6758" y="18644"/>
                  </a:lnTo>
                  <a:lnTo>
                    <a:pt x="6939" y="18523"/>
                  </a:lnTo>
                  <a:lnTo>
                    <a:pt x="7060" y="18342"/>
                  </a:lnTo>
                  <a:lnTo>
                    <a:pt x="7180" y="18101"/>
                  </a:lnTo>
                  <a:lnTo>
                    <a:pt x="7241" y="17920"/>
                  </a:lnTo>
                  <a:lnTo>
                    <a:pt x="7241" y="17679"/>
                  </a:lnTo>
                  <a:lnTo>
                    <a:pt x="7180" y="17317"/>
                  </a:lnTo>
                  <a:lnTo>
                    <a:pt x="7060" y="17015"/>
                  </a:lnTo>
                  <a:lnTo>
                    <a:pt x="6818" y="16774"/>
                  </a:lnTo>
                  <a:lnTo>
                    <a:pt x="6517" y="16593"/>
                  </a:lnTo>
                  <a:close/>
                  <a:moveTo>
                    <a:pt x="11645" y="16532"/>
                  </a:moveTo>
                  <a:lnTo>
                    <a:pt x="11464" y="16593"/>
                  </a:lnTo>
                  <a:lnTo>
                    <a:pt x="11223" y="16713"/>
                  </a:lnTo>
                  <a:lnTo>
                    <a:pt x="11042" y="16834"/>
                  </a:lnTo>
                  <a:lnTo>
                    <a:pt x="10921" y="17015"/>
                  </a:lnTo>
                  <a:lnTo>
                    <a:pt x="10800" y="17256"/>
                  </a:lnTo>
                  <a:lnTo>
                    <a:pt x="10740" y="17437"/>
                  </a:lnTo>
                  <a:lnTo>
                    <a:pt x="10740" y="17679"/>
                  </a:lnTo>
                  <a:lnTo>
                    <a:pt x="10740" y="17920"/>
                  </a:lnTo>
                  <a:lnTo>
                    <a:pt x="10800" y="18101"/>
                  </a:lnTo>
                  <a:lnTo>
                    <a:pt x="10921" y="18342"/>
                  </a:lnTo>
                  <a:lnTo>
                    <a:pt x="11042" y="18523"/>
                  </a:lnTo>
                  <a:lnTo>
                    <a:pt x="11223" y="18644"/>
                  </a:lnTo>
                  <a:lnTo>
                    <a:pt x="11464" y="18765"/>
                  </a:lnTo>
                  <a:lnTo>
                    <a:pt x="11645" y="18825"/>
                  </a:lnTo>
                  <a:lnTo>
                    <a:pt x="12128" y="18825"/>
                  </a:lnTo>
                  <a:lnTo>
                    <a:pt x="12309" y="18765"/>
                  </a:lnTo>
                  <a:lnTo>
                    <a:pt x="12550" y="18644"/>
                  </a:lnTo>
                  <a:lnTo>
                    <a:pt x="12731" y="18523"/>
                  </a:lnTo>
                  <a:lnTo>
                    <a:pt x="12852" y="18342"/>
                  </a:lnTo>
                  <a:lnTo>
                    <a:pt x="12973" y="18101"/>
                  </a:lnTo>
                  <a:lnTo>
                    <a:pt x="13033" y="17920"/>
                  </a:lnTo>
                  <a:lnTo>
                    <a:pt x="13033" y="17679"/>
                  </a:lnTo>
                  <a:lnTo>
                    <a:pt x="13033" y="17437"/>
                  </a:lnTo>
                  <a:lnTo>
                    <a:pt x="12973" y="17256"/>
                  </a:lnTo>
                  <a:lnTo>
                    <a:pt x="12852" y="17015"/>
                  </a:lnTo>
                  <a:lnTo>
                    <a:pt x="12731" y="16834"/>
                  </a:lnTo>
                  <a:lnTo>
                    <a:pt x="12550" y="16713"/>
                  </a:lnTo>
                  <a:lnTo>
                    <a:pt x="12309" y="16593"/>
                  </a:lnTo>
                  <a:lnTo>
                    <a:pt x="12128" y="16532"/>
                  </a:lnTo>
                  <a:close/>
                  <a:moveTo>
                    <a:pt x="17437" y="16532"/>
                  </a:moveTo>
                  <a:lnTo>
                    <a:pt x="17256" y="16593"/>
                  </a:lnTo>
                  <a:lnTo>
                    <a:pt x="17015" y="16713"/>
                  </a:lnTo>
                  <a:lnTo>
                    <a:pt x="16834" y="16834"/>
                  </a:lnTo>
                  <a:lnTo>
                    <a:pt x="16713" y="17015"/>
                  </a:lnTo>
                  <a:lnTo>
                    <a:pt x="16593" y="17256"/>
                  </a:lnTo>
                  <a:lnTo>
                    <a:pt x="16532" y="17437"/>
                  </a:lnTo>
                  <a:lnTo>
                    <a:pt x="16532" y="17679"/>
                  </a:lnTo>
                  <a:lnTo>
                    <a:pt x="16532" y="17920"/>
                  </a:lnTo>
                  <a:lnTo>
                    <a:pt x="16593" y="18101"/>
                  </a:lnTo>
                  <a:lnTo>
                    <a:pt x="16713" y="18342"/>
                  </a:lnTo>
                  <a:lnTo>
                    <a:pt x="16834" y="18523"/>
                  </a:lnTo>
                  <a:lnTo>
                    <a:pt x="17015" y="18644"/>
                  </a:lnTo>
                  <a:lnTo>
                    <a:pt x="17256" y="18765"/>
                  </a:lnTo>
                  <a:lnTo>
                    <a:pt x="17437" y="18825"/>
                  </a:lnTo>
                  <a:lnTo>
                    <a:pt x="17920" y="18825"/>
                  </a:lnTo>
                  <a:lnTo>
                    <a:pt x="18101" y="18765"/>
                  </a:lnTo>
                  <a:lnTo>
                    <a:pt x="18342" y="18644"/>
                  </a:lnTo>
                  <a:lnTo>
                    <a:pt x="18523" y="18523"/>
                  </a:lnTo>
                  <a:lnTo>
                    <a:pt x="18644" y="18342"/>
                  </a:lnTo>
                  <a:lnTo>
                    <a:pt x="18765" y="18101"/>
                  </a:lnTo>
                  <a:lnTo>
                    <a:pt x="18825" y="17920"/>
                  </a:lnTo>
                  <a:lnTo>
                    <a:pt x="18825" y="17679"/>
                  </a:lnTo>
                  <a:lnTo>
                    <a:pt x="18825" y="17437"/>
                  </a:lnTo>
                  <a:lnTo>
                    <a:pt x="18765" y="17256"/>
                  </a:lnTo>
                  <a:lnTo>
                    <a:pt x="18644" y="17015"/>
                  </a:lnTo>
                  <a:lnTo>
                    <a:pt x="18523" y="16834"/>
                  </a:lnTo>
                  <a:lnTo>
                    <a:pt x="18342" y="16713"/>
                  </a:lnTo>
                  <a:lnTo>
                    <a:pt x="18101" y="16593"/>
                  </a:lnTo>
                  <a:lnTo>
                    <a:pt x="17920" y="16532"/>
                  </a:lnTo>
                  <a:close/>
                  <a:moveTo>
                    <a:pt x="23230" y="16532"/>
                  </a:moveTo>
                  <a:lnTo>
                    <a:pt x="23049" y="16593"/>
                  </a:lnTo>
                  <a:lnTo>
                    <a:pt x="22807" y="16713"/>
                  </a:lnTo>
                  <a:lnTo>
                    <a:pt x="22626" y="16834"/>
                  </a:lnTo>
                  <a:lnTo>
                    <a:pt x="22506" y="17015"/>
                  </a:lnTo>
                  <a:lnTo>
                    <a:pt x="22385" y="17256"/>
                  </a:lnTo>
                  <a:lnTo>
                    <a:pt x="22325" y="17437"/>
                  </a:lnTo>
                  <a:lnTo>
                    <a:pt x="22325" y="17679"/>
                  </a:lnTo>
                  <a:lnTo>
                    <a:pt x="22325" y="17920"/>
                  </a:lnTo>
                  <a:lnTo>
                    <a:pt x="22385" y="18101"/>
                  </a:lnTo>
                  <a:lnTo>
                    <a:pt x="22506" y="18342"/>
                  </a:lnTo>
                  <a:lnTo>
                    <a:pt x="22626" y="18523"/>
                  </a:lnTo>
                  <a:lnTo>
                    <a:pt x="22807" y="18644"/>
                  </a:lnTo>
                  <a:lnTo>
                    <a:pt x="23049" y="18765"/>
                  </a:lnTo>
                  <a:lnTo>
                    <a:pt x="23230" y="18825"/>
                  </a:lnTo>
                  <a:lnTo>
                    <a:pt x="23712" y="18825"/>
                  </a:lnTo>
                  <a:lnTo>
                    <a:pt x="23893" y="18765"/>
                  </a:lnTo>
                  <a:lnTo>
                    <a:pt x="24135" y="18644"/>
                  </a:lnTo>
                  <a:lnTo>
                    <a:pt x="24316" y="18523"/>
                  </a:lnTo>
                  <a:lnTo>
                    <a:pt x="24436" y="18342"/>
                  </a:lnTo>
                  <a:lnTo>
                    <a:pt x="24557" y="18101"/>
                  </a:lnTo>
                  <a:lnTo>
                    <a:pt x="24617" y="17920"/>
                  </a:lnTo>
                  <a:lnTo>
                    <a:pt x="24617" y="17679"/>
                  </a:lnTo>
                  <a:lnTo>
                    <a:pt x="24617" y="17437"/>
                  </a:lnTo>
                  <a:lnTo>
                    <a:pt x="24557" y="17256"/>
                  </a:lnTo>
                  <a:lnTo>
                    <a:pt x="24436" y="17015"/>
                  </a:lnTo>
                  <a:lnTo>
                    <a:pt x="24316" y="16834"/>
                  </a:lnTo>
                  <a:lnTo>
                    <a:pt x="24135" y="16713"/>
                  </a:lnTo>
                  <a:lnTo>
                    <a:pt x="23893" y="16593"/>
                  </a:lnTo>
                  <a:lnTo>
                    <a:pt x="23712" y="16532"/>
                  </a:lnTo>
                  <a:close/>
                  <a:moveTo>
                    <a:pt x="29022" y="16532"/>
                  </a:moveTo>
                  <a:lnTo>
                    <a:pt x="28841" y="16593"/>
                  </a:lnTo>
                  <a:lnTo>
                    <a:pt x="28599" y="16713"/>
                  </a:lnTo>
                  <a:lnTo>
                    <a:pt x="28418" y="16834"/>
                  </a:lnTo>
                  <a:lnTo>
                    <a:pt x="28298" y="17015"/>
                  </a:lnTo>
                  <a:lnTo>
                    <a:pt x="28177" y="17256"/>
                  </a:lnTo>
                  <a:lnTo>
                    <a:pt x="28117" y="17437"/>
                  </a:lnTo>
                  <a:lnTo>
                    <a:pt x="28117" y="17679"/>
                  </a:lnTo>
                  <a:lnTo>
                    <a:pt x="28117" y="17920"/>
                  </a:lnTo>
                  <a:lnTo>
                    <a:pt x="28177" y="18101"/>
                  </a:lnTo>
                  <a:lnTo>
                    <a:pt x="28298" y="18342"/>
                  </a:lnTo>
                  <a:lnTo>
                    <a:pt x="28418" y="18523"/>
                  </a:lnTo>
                  <a:lnTo>
                    <a:pt x="28599" y="18644"/>
                  </a:lnTo>
                  <a:lnTo>
                    <a:pt x="28841" y="18765"/>
                  </a:lnTo>
                  <a:lnTo>
                    <a:pt x="29022" y="18825"/>
                  </a:lnTo>
                  <a:lnTo>
                    <a:pt x="29505" y="18825"/>
                  </a:lnTo>
                  <a:lnTo>
                    <a:pt x="29686" y="18765"/>
                  </a:lnTo>
                  <a:lnTo>
                    <a:pt x="29927" y="18644"/>
                  </a:lnTo>
                  <a:lnTo>
                    <a:pt x="30108" y="18523"/>
                  </a:lnTo>
                  <a:lnTo>
                    <a:pt x="30229" y="18342"/>
                  </a:lnTo>
                  <a:lnTo>
                    <a:pt x="30349" y="18101"/>
                  </a:lnTo>
                  <a:lnTo>
                    <a:pt x="30410" y="17920"/>
                  </a:lnTo>
                  <a:lnTo>
                    <a:pt x="30410" y="17679"/>
                  </a:lnTo>
                  <a:lnTo>
                    <a:pt x="30410" y="17437"/>
                  </a:lnTo>
                  <a:lnTo>
                    <a:pt x="30349" y="17256"/>
                  </a:lnTo>
                  <a:lnTo>
                    <a:pt x="30229" y="17015"/>
                  </a:lnTo>
                  <a:lnTo>
                    <a:pt x="30108" y="16834"/>
                  </a:lnTo>
                  <a:lnTo>
                    <a:pt x="29927" y="16713"/>
                  </a:lnTo>
                  <a:lnTo>
                    <a:pt x="29686" y="16593"/>
                  </a:lnTo>
                  <a:lnTo>
                    <a:pt x="29505" y="16532"/>
                  </a:lnTo>
                  <a:close/>
                  <a:moveTo>
                    <a:pt x="34814" y="16532"/>
                  </a:moveTo>
                  <a:lnTo>
                    <a:pt x="34633" y="16593"/>
                  </a:lnTo>
                  <a:lnTo>
                    <a:pt x="34392" y="16713"/>
                  </a:lnTo>
                  <a:lnTo>
                    <a:pt x="34211" y="16834"/>
                  </a:lnTo>
                  <a:lnTo>
                    <a:pt x="34090" y="17015"/>
                  </a:lnTo>
                  <a:lnTo>
                    <a:pt x="33969" y="17256"/>
                  </a:lnTo>
                  <a:lnTo>
                    <a:pt x="33909" y="17437"/>
                  </a:lnTo>
                  <a:lnTo>
                    <a:pt x="33909" y="17679"/>
                  </a:lnTo>
                  <a:lnTo>
                    <a:pt x="33909" y="17920"/>
                  </a:lnTo>
                  <a:lnTo>
                    <a:pt x="33969" y="18101"/>
                  </a:lnTo>
                  <a:lnTo>
                    <a:pt x="34090" y="18342"/>
                  </a:lnTo>
                  <a:lnTo>
                    <a:pt x="34211" y="18523"/>
                  </a:lnTo>
                  <a:lnTo>
                    <a:pt x="34392" y="18644"/>
                  </a:lnTo>
                  <a:lnTo>
                    <a:pt x="34633" y="18765"/>
                  </a:lnTo>
                  <a:lnTo>
                    <a:pt x="34814" y="18825"/>
                  </a:lnTo>
                  <a:lnTo>
                    <a:pt x="35297" y="18825"/>
                  </a:lnTo>
                  <a:lnTo>
                    <a:pt x="35478" y="18765"/>
                  </a:lnTo>
                  <a:lnTo>
                    <a:pt x="35719" y="18644"/>
                  </a:lnTo>
                  <a:lnTo>
                    <a:pt x="35900" y="18523"/>
                  </a:lnTo>
                  <a:lnTo>
                    <a:pt x="36021" y="18342"/>
                  </a:lnTo>
                  <a:lnTo>
                    <a:pt x="36141" y="18101"/>
                  </a:lnTo>
                  <a:lnTo>
                    <a:pt x="36202" y="17920"/>
                  </a:lnTo>
                  <a:lnTo>
                    <a:pt x="36202" y="17679"/>
                  </a:lnTo>
                  <a:lnTo>
                    <a:pt x="36202" y="17437"/>
                  </a:lnTo>
                  <a:lnTo>
                    <a:pt x="36141" y="17256"/>
                  </a:lnTo>
                  <a:lnTo>
                    <a:pt x="36021" y="17015"/>
                  </a:lnTo>
                  <a:lnTo>
                    <a:pt x="35900" y="16834"/>
                  </a:lnTo>
                  <a:lnTo>
                    <a:pt x="35719" y="16713"/>
                  </a:lnTo>
                  <a:lnTo>
                    <a:pt x="35478" y="16593"/>
                  </a:lnTo>
                  <a:lnTo>
                    <a:pt x="35297" y="16532"/>
                  </a:lnTo>
                  <a:close/>
                  <a:moveTo>
                    <a:pt x="40606" y="16532"/>
                  </a:moveTo>
                  <a:lnTo>
                    <a:pt x="40425" y="16593"/>
                  </a:lnTo>
                  <a:lnTo>
                    <a:pt x="40184" y="16713"/>
                  </a:lnTo>
                  <a:lnTo>
                    <a:pt x="40003" y="16834"/>
                  </a:lnTo>
                  <a:lnTo>
                    <a:pt x="39882" y="17015"/>
                  </a:lnTo>
                  <a:lnTo>
                    <a:pt x="39762" y="17256"/>
                  </a:lnTo>
                  <a:lnTo>
                    <a:pt x="39701" y="17437"/>
                  </a:lnTo>
                  <a:lnTo>
                    <a:pt x="39701" y="17679"/>
                  </a:lnTo>
                  <a:lnTo>
                    <a:pt x="39701" y="17920"/>
                  </a:lnTo>
                  <a:lnTo>
                    <a:pt x="39762" y="18101"/>
                  </a:lnTo>
                  <a:lnTo>
                    <a:pt x="39882" y="18342"/>
                  </a:lnTo>
                  <a:lnTo>
                    <a:pt x="40003" y="18523"/>
                  </a:lnTo>
                  <a:lnTo>
                    <a:pt x="40184" y="18644"/>
                  </a:lnTo>
                  <a:lnTo>
                    <a:pt x="40425" y="18765"/>
                  </a:lnTo>
                  <a:lnTo>
                    <a:pt x="40606" y="18825"/>
                  </a:lnTo>
                  <a:lnTo>
                    <a:pt x="41089" y="18825"/>
                  </a:lnTo>
                  <a:lnTo>
                    <a:pt x="41270" y="18765"/>
                  </a:lnTo>
                  <a:lnTo>
                    <a:pt x="41511" y="18644"/>
                  </a:lnTo>
                  <a:lnTo>
                    <a:pt x="41692" y="18523"/>
                  </a:lnTo>
                  <a:lnTo>
                    <a:pt x="41813" y="18342"/>
                  </a:lnTo>
                  <a:lnTo>
                    <a:pt x="41934" y="18101"/>
                  </a:lnTo>
                  <a:lnTo>
                    <a:pt x="41994" y="17920"/>
                  </a:lnTo>
                  <a:lnTo>
                    <a:pt x="41994" y="17679"/>
                  </a:lnTo>
                  <a:lnTo>
                    <a:pt x="41994" y="17437"/>
                  </a:lnTo>
                  <a:lnTo>
                    <a:pt x="41934" y="17256"/>
                  </a:lnTo>
                  <a:lnTo>
                    <a:pt x="41813" y="17015"/>
                  </a:lnTo>
                  <a:lnTo>
                    <a:pt x="41692" y="16834"/>
                  </a:lnTo>
                  <a:lnTo>
                    <a:pt x="41511" y="16713"/>
                  </a:lnTo>
                  <a:lnTo>
                    <a:pt x="41270" y="16593"/>
                  </a:lnTo>
                  <a:lnTo>
                    <a:pt x="41089" y="16532"/>
                  </a:lnTo>
                  <a:close/>
                  <a:moveTo>
                    <a:pt x="46399" y="16532"/>
                  </a:moveTo>
                  <a:lnTo>
                    <a:pt x="46218" y="16593"/>
                  </a:lnTo>
                  <a:lnTo>
                    <a:pt x="45976" y="16713"/>
                  </a:lnTo>
                  <a:lnTo>
                    <a:pt x="45795" y="16834"/>
                  </a:lnTo>
                  <a:lnTo>
                    <a:pt x="45674" y="17015"/>
                  </a:lnTo>
                  <a:lnTo>
                    <a:pt x="45554" y="17256"/>
                  </a:lnTo>
                  <a:lnTo>
                    <a:pt x="45493" y="17437"/>
                  </a:lnTo>
                  <a:lnTo>
                    <a:pt x="45493" y="17679"/>
                  </a:lnTo>
                  <a:lnTo>
                    <a:pt x="45493" y="17920"/>
                  </a:lnTo>
                  <a:lnTo>
                    <a:pt x="45554" y="18101"/>
                  </a:lnTo>
                  <a:lnTo>
                    <a:pt x="45674" y="18342"/>
                  </a:lnTo>
                  <a:lnTo>
                    <a:pt x="45795" y="18523"/>
                  </a:lnTo>
                  <a:lnTo>
                    <a:pt x="45976" y="18644"/>
                  </a:lnTo>
                  <a:lnTo>
                    <a:pt x="46218" y="18765"/>
                  </a:lnTo>
                  <a:lnTo>
                    <a:pt x="46399" y="18825"/>
                  </a:lnTo>
                  <a:lnTo>
                    <a:pt x="46881" y="18825"/>
                  </a:lnTo>
                  <a:lnTo>
                    <a:pt x="47062" y="18765"/>
                  </a:lnTo>
                  <a:lnTo>
                    <a:pt x="47304" y="18644"/>
                  </a:lnTo>
                  <a:lnTo>
                    <a:pt x="47485" y="18523"/>
                  </a:lnTo>
                  <a:lnTo>
                    <a:pt x="47605" y="18342"/>
                  </a:lnTo>
                  <a:lnTo>
                    <a:pt x="47726" y="18101"/>
                  </a:lnTo>
                  <a:lnTo>
                    <a:pt x="47786" y="17920"/>
                  </a:lnTo>
                  <a:lnTo>
                    <a:pt x="47786" y="17679"/>
                  </a:lnTo>
                  <a:lnTo>
                    <a:pt x="47786" y="17437"/>
                  </a:lnTo>
                  <a:lnTo>
                    <a:pt x="47726" y="17256"/>
                  </a:lnTo>
                  <a:lnTo>
                    <a:pt x="47605" y="17015"/>
                  </a:lnTo>
                  <a:lnTo>
                    <a:pt x="47485" y="16834"/>
                  </a:lnTo>
                  <a:lnTo>
                    <a:pt x="47304" y="16713"/>
                  </a:lnTo>
                  <a:lnTo>
                    <a:pt x="47062" y="16593"/>
                  </a:lnTo>
                  <a:lnTo>
                    <a:pt x="46881" y="16532"/>
                  </a:lnTo>
                  <a:close/>
                  <a:moveTo>
                    <a:pt x="52191" y="16532"/>
                  </a:moveTo>
                  <a:lnTo>
                    <a:pt x="52010" y="16593"/>
                  </a:lnTo>
                  <a:lnTo>
                    <a:pt x="51768" y="16713"/>
                  </a:lnTo>
                  <a:lnTo>
                    <a:pt x="51587" y="16834"/>
                  </a:lnTo>
                  <a:lnTo>
                    <a:pt x="51467" y="17015"/>
                  </a:lnTo>
                  <a:lnTo>
                    <a:pt x="51346" y="17256"/>
                  </a:lnTo>
                  <a:lnTo>
                    <a:pt x="51286" y="17437"/>
                  </a:lnTo>
                  <a:lnTo>
                    <a:pt x="51286" y="17679"/>
                  </a:lnTo>
                  <a:lnTo>
                    <a:pt x="51286" y="17920"/>
                  </a:lnTo>
                  <a:lnTo>
                    <a:pt x="51346" y="18101"/>
                  </a:lnTo>
                  <a:lnTo>
                    <a:pt x="51467" y="18342"/>
                  </a:lnTo>
                  <a:lnTo>
                    <a:pt x="51587" y="18523"/>
                  </a:lnTo>
                  <a:lnTo>
                    <a:pt x="51768" y="18644"/>
                  </a:lnTo>
                  <a:lnTo>
                    <a:pt x="52010" y="18765"/>
                  </a:lnTo>
                  <a:lnTo>
                    <a:pt x="52191" y="18825"/>
                  </a:lnTo>
                  <a:lnTo>
                    <a:pt x="52673" y="18825"/>
                  </a:lnTo>
                  <a:lnTo>
                    <a:pt x="52854" y="18765"/>
                  </a:lnTo>
                  <a:lnTo>
                    <a:pt x="53096" y="18644"/>
                  </a:lnTo>
                  <a:lnTo>
                    <a:pt x="53277" y="18523"/>
                  </a:lnTo>
                  <a:lnTo>
                    <a:pt x="53397" y="18342"/>
                  </a:lnTo>
                  <a:lnTo>
                    <a:pt x="53518" y="18101"/>
                  </a:lnTo>
                  <a:lnTo>
                    <a:pt x="53578" y="17920"/>
                  </a:lnTo>
                  <a:lnTo>
                    <a:pt x="53578" y="17679"/>
                  </a:lnTo>
                  <a:lnTo>
                    <a:pt x="53578" y="17437"/>
                  </a:lnTo>
                  <a:lnTo>
                    <a:pt x="53518" y="17256"/>
                  </a:lnTo>
                  <a:lnTo>
                    <a:pt x="53397" y="17015"/>
                  </a:lnTo>
                  <a:lnTo>
                    <a:pt x="53277" y="16834"/>
                  </a:lnTo>
                  <a:lnTo>
                    <a:pt x="53096" y="16713"/>
                  </a:lnTo>
                  <a:lnTo>
                    <a:pt x="52854" y="16593"/>
                  </a:lnTo>
                  <a:lnTo>
                    <a:pt x="52673" y="16532"/>
                  </a:lnTo>
                  <a:close/>
                  <a:moveTo>
                    <a:pt x="57983" y="16532"/>
                  </a:moveTo>
                  <a:lnTo>
                    <a:pt x="57802" y="16593"/>
                  </a:lnTo>
                  <a:lnTo>
                    <a:pt x="57561" y="16713"/>
                  </a:lnTo>
                  <a:lnTo>
                    <a:pt x="57380" y="16834"/>
                  </a:lnTo>
                  <a:lnTo>
                    <a:pt x="57259" y="17015"/>
                  </a:lnTo>
                  <a:lnTo>
                    <a:pt x="57138" y="17256"/>
                  </a:lnTo>
                  <a:lnTo>
                    <a:pt x="57078" y="17437"/>
                  </a:lnTo>
                  <a:lnTo>
                    <a:pt x="57078" y="17679"/>
                  </a:lnTo>
                  <a:lnTo>
                    <a:pt x="57078" y="17920"/>
                  </a:lnTo>
                  <a:lnTo>
                    <a:pt x="57138" y="18101"/>
                  </a:lnTo>
                  <a:lnTo>
                    <a:pt x="57259" y="18342"/>
                  </a:lnTo>
                  <a:lnTo>
                    <a:pt x="57380" y="18523"/>
                  </a:lnTo>
                  <a:lnTo>
                    <a:pt x="57561" y="18644"/>
                  </a:lnTo>
                  <a:lnTo>
                    <a:pt x="57802" y="18765"/>
                  </a:lnTo>
                  <a:lnTo>
                    <a:pt x="57983" y="18825"/>
                  </a:lnTo>
                  <a:lnTo>
                    <a:pt x="58466" y="18825"/>
                  </a:lnTo>
                  <a:lnTo>
                    <a:pt x="58647" y="18765"/>
                  </a:lnTo>
                  <a:lnTo>
                    <a:pt x="58888" y="18644"/>
                  </a:lnTo>
                  <a:lnTo>
                    <a:pt x="59069" y="18523"/>
                  </a:lnTo>
                  <a:lnTo>
                    <a:pt x="59190" y="18342"/>
                  </a:lnTo>
                  <a:lnTo>
                    <a:pt x="59310" y="18101"/>
                  </a:lnTo>
                  <a:lnTo>
                    <a:pt x="59371" y="17920"/>
                  </a:lnTo>
                  <a:lnTo>
                    <a:pt x="59371" y="17679"/>
                  </a:lnTo>
                  <a:lnTo>
                    <a:pt x="59371" y="17437"/>
                  </a:lnTo>
                  <a:lnTo>
                    <a:pt x="59310" y="17256"/>
                  </a:lnTo>
                  <a:lnTo>
                    <a:pt x="59190" y="17015"/>
                  </a:lnTo>
                  <a:lnTo>
                    <a:pt x="59069" y="16834"/>
                  </a:lnTo>
                  <a:lnTo>
                    <a:pt x="58888" y="16713"/>
                  </a:lnTo>
                  <a:lnTo>
                    <a:pt x="58647" y="16593"/>
                  </a:lnTo>
                  <a:lnTo>
                    <a:pt x="58466" y="16532"/>
                  </a:lnTo>
                  <a:close/>
                  <a:moveTo>
                    <a:pt x="63775" y="16532"/>
                  </a:moveTo>
                  <a:lnTo>
                    <a:pt x="63594" y="16593"/>
                  </a:lnTo>
                  <a:lnTo>
                    <a:pt x="63353" y="16713"/>
                  </a:lnTo>
                  <a:lnTo>
                    <a:pt x="63172" y="16834"/>
                  </a:lnTo>
                  <a:lnTo>
                    <a:pt x="63051" y="17015"/>
                  </a:lnTo>
                  <a:lnTo>
                    <a:pt x="62931" y="17256"/>
                  </a:lnTo>
                  <a:lnTo>
                    <a:pt x="62870" y="17437"/>
                  </a:lnTo>
                  <a:lnTo>
                    <a:pt x="62870" y="17679"/>
                  </a:lnTo>
                  <a:lnTo>
                    <a:pt x="62870" y="17920"/>
                  </a:lnTo>
                  <a:lnTo>
                    <a:pt x="62931" y="18101"/>
                  </a:lnTo>
                  <a:lnTo>
                    <a:pt x="63051" y="18342"/>
                  </a:lnTo>
                  <a:lnTo>
                    <a:pt x="63172" y="18523"/>
                  </a:lnTo>
                  <a:lnTo>
                    <a:pt x="63353" y="18644"/>
                  </a:lnTo>
                  <a:lnTo>
                    <a:pt x="63594" y="18765"/>
                  </a:lnTo>
                  <a:lnTo>
                    <a:pt x="63775" y="18825"/>
                  </a:lnTo>
                  <a:lnTo>
                    <a:pt x="64258" y="18825"/>
                  </a:lnTo>
                  <a:lnTo>
                    <a:pt x="64439" y="18765"/>
                  </a:lnTo>
                  <a:lnTo>
                    <a:pt x="64680" y="18644"/>
                  </a:lnTo>
                  <a:lnTo>
                    <a:pt x="64861" y="18523"/>
                  </a:lnTo>
                  <a:lnTo>
                    <a:pt x="64982" y="18342"/>
                  </a:lnTo>
                  <a:lnTo>
                    <a:pt x="65103" y="18101"/>
                  </a:lnTo>
                  <a:lnTo>
                    <a:pt x="65163" y="17920"/>
                  </a:lnTo>
                  <a:lnTo>
                    <a:pt x="65163" y="17679"/>
                  </a:lnTo>
                  <a:lnTo>
                    <a:pt x="65163" y="17437"/>
                  </a:lnTo>
                  <a:lnTo>
                    <a:pt x="65103" y="17256"/>
                  </a:lnTo>
                  <a:lnTo>
                    <a:pt x="64982" y="17015"/>
                  </a:lnTo>
                  <a:lnTo>
                    <a:pt x="64861" y="16834"/>
                  </a:lnTo>
                  <a:lnTo>
                    <a:pt x="64680" y="16713"/>
                  </a:lnTo>
                  <a:lnTo>
                    <a:pt x="64439" y="16593"/>
                  </a:lnTo>
                  <a:lnTo>
                    <a:pt x="64258" y="16532"/>
                  </a:lnTo>
                  <a:close/>
                  <a:moveTo>
                    <a:pt x="69386" y="16593"/>
                  </a:moveTo>
                  <a:lnTo>
                    <a:pt x="69085" y="16774"/>
                  </a:lnTo>
                  <a:lnTo>
                    <a:pt x="68843" y="17015"/>
                  </a:lnTo>
                  <a:lnTo>
                    <a:pt x="68723" y="17317"/>
                  </a:lnTo>
                  <a:lnTo>
                    <a:pt x="68662" y="17679"/>
                  </a:lnTo>
                  <a:lnTo>
                    <a:pt x="68662" y="17920"/>
                  </a:lnTo>
                  <a:lnTo>
                    <a:pt x="68723" y="18101"/>
                  </a:lnTo>
                  <a:lnTo>
                    <a:pt x="68843" y="18342"/>
                  </a:lnTo>
                  <a:lnTo>
                    <a:pt x="68964" y="18523"/>
                  </a:lnTo>
                  <a:lnTo>
                    <a:pt x="69145" y="18644"/>
                  </a:lnTo>
                  <a:lnTo>
                    <a:pt x="69386" y="18765"/>
                  </a:lnTo>
                  <a:lnTo>
                    <a:pt x="69567" y="18825"/>
                  </a:lnTo>
                  <a:lnTo>
                    <a:pt x="70050" y="18825"/>
                  </a:lnTo>
                  <a:lnTo>
                    <a:pt x="70231" y="18765"/>
                  </a:lnTo>
                  <a:lnTo>
                    <a:pt x="70472" y="18644"/>
                  </a:lnTo>
                  <a:lnTo>
                    <a:pt x="70593" y="18523"/>
                  </a:lnTo>
                  <a:lnTo>
                    <a:pt x="69386" y="16593"/>
                  </a:lnTo>
                  <a:close/>
                  <a:moveTo>
                    <a:pt x="4284" y="20273"/>
                  </a:moveTo>
                  <a:lnTo>
                    <a:pt x="3620" y="21661"/>
                  </a:lnTo>
                  <a:lnTo>
                    <a:pt x="3922" y="21480"/>
                  </a:lnTo>
                  <a:lnTo>
                    <a:pt x="4164" y="21238"/>
                  </a:lnTo>
                  <a:lnTo>
                    <a:pt x="4284" y="20937"/>
                  </a:lnTo>
                  <a:lnTo>
                    <a:pt x="4345" y="20575"/>
                  </a:lnTo>
                  <a:lnTo>
                    <a:pt x="4284" y="20273"/>
                  </a:lnTo>
                  <a:close/>
                  <a:moveTo>
                    <a:pt x="71619" y="20273"/>
                  </a:moveTo>
                  <a:lnTo>
                    <a:pt x="71559" y="20575"/>
                  </a:lnTo>
                  <a:lnTo>
                    <a:pt x="71619" y="20937"/>
                  </a:lnTo>
                  <a:lnTo>
                    <a:pt x="71740" y="21238"/>
                  </a:lnTo>
                  <a:lnTo>
                    <a:pt x="71981" y="21480"/>
                  </a:lnTo>
                  <a:lnTo>
                    <a:pt x="72283" y="21661"/>
                  </a:lnTo>
                  <a:lnTo>
                    <a:pt x="71619" y="20273"/>
                  </a:lnTo>
                  <a:close/>
                  <a:moveTo>
                    <a:pt x="8749" y="19428"/>
                  </a:moveTo>
                  <a:lnTo>
                    <a:pt x="8568" y="19489"/>
                  </a:lnTo>
                  <a:lnTo>
                    <a:pt x="8327" y="19609"/>
                  </a:lnTo>
                  <a:lnTo>
                    <a:pt x="8146" y="19730"/>
                  </a:lnTo>
                  <a:lnTo>
                    <a:pt x="8025" y="19911"/>
                  </a:lnTo>
                  <a:lnTo>
                    <a:pt x="7904" y="20152"/>
                  </a:lnTo>
                  <a:lnTo>
                    <a:pt x="7844" y="20333"/>
                  </a:lnTo>
                  <a:lnTo>
                    <a:pt x="7844" y="20575"/>
                  </a:lnTo>
                  <a:lnTo>
                    <a:pt x="7844" y="20816"/>
                  </a:lnTo>
                  <a:lnTo>
                    <a:pt x="7904" y="20997"/>
                  </a:lnTo>
                  <a:lnTo>
                    <a:pt x="8025" y="21238"/>
                  </a:lnTo>
                  <a:lnTo>
                    <a:pt x="8146" y="21419"/>
                  </a:lnTo>
                  <a:lnTo>
                    <a:pt x="8327" y="21540"/>
                  </a:lnTo>
                  <a:lnTo>
                    <a:pt x="8568" y="21661"/>
                  </a:lnTo>
                  <a:lnTo>
                    <a:pt x="8749" y="21721"/>
                  </a:lnTo>
                  <a:lnTo>
                    <a:pt x="9232" y="21721"/>
                  </a:lnTo>
                  <a:lnTo>
                    <a:pt x="9413" y="21661"/>
                  </a:lnTo>
                  <a:lnTo>
                    <a:pt x="9654" y="21540"/>
                  </a:lnTo>
                  <a:lnTo>
                    <a:pt x="9835" y="21419"/>
                  </a:lnTo>
                  <a:lnTo>
                    <a:pt x="9956" y="21238"/>
                  </a:lnTo>
                  <a:lnTo>
                    <a:pt x="10076" y="20997"/>
                  </a:lnTo>
                  <a:lnTo>
                    <a:pt x="10137" y="20816"/>
                  </a:lnTo>
                  <a:lnTo>
                    <a:pt x="10137" y="20575"/>
                  </a:lnTo>
                  <a:lnTo>
                    <a:pt x="10137" y="20333"/>
                  </a:lnTo>
                  <a:lnTo>
                    <a:pt x="10076" y="20152"/>
                  </a:lnTo>
                  <a:lnTo>
                    <a:pt x="9956" y="19911"/>
                  </a:lnTo>
                  <a:lnTo>
                    <a:pt x="9835" y="19730"/>
                  </a:lnTo>
                  <a:lnTo>
                    <a:pt x="9654" y="19609"/>
                  </a:lnTo>
                  <a:lnTo>
                    <a:pt x="9413" y="19489"/>
                  </a:lnTo>
                  <a:lnTo>
                    <a:pt x="9232" y="19428"/>
                  </a:lnTo>
                  <a:close/>
                  <a:moveTo>
                    <a:pt x="14541" y="19428"/>
                  </a:moveTo>
                  <a:lnTo>
                    <a:pt x="14360" y="19489"/>
                  </a:lnTo>
                  <a:lnTo>
                    <a:pt x="14119" y="19609"/>
                  </a:lnTo>
                  <a:lnTo>
                    <a:pt x="13938" y="19730"/>
                  </a:lnTo>
                  <a:lnTo>
                    <a:pt x="13817" y="19911"/>
                  </a:lnTo>
                  <a:lnTo>
                    <a:pt x="13697" y="20152"/>
                  </a:lnTo>
                  <a:lnTo>
                    <a:pt x="13636" y="20333"/>
                  </a:lnTo>
                  <a:lnTo>
                    <a:pt x="13636" y="20575"/>
                  </a:lnTo>
                  <a:lnTo>
                    <a:pt x="13636" y="20816"/>
                  </a:lnTo>
                  <a:lnTo>
                    <a:pt x="13697" y="20997"/>
                  </a:lnTo>
                  <a:lnTo>
                    <a:pt x="13817" y="21238"/>
                  </a:lnTo>
                  <a:lnTo>
                    <a:pt x="13938" y="21419"/>
                  </a:lnTo>
                  <a:lnTo>
                    <a:pt x="14119" y="21540"/>
                  </a:lnTo>
                  <a:lnTo>
                    <a:pt x="14360" y="21661"/>
                  </a:lnTo>
                  <a:lnTo>
                    <a:pt x="14541" y="21721"/>
                  </a:lnTo>
                  <a:lnTo>
                    <a:pt x="15024" y="21721"/>
                  </a:lnTo>
                  <a:lnTo>
                    <a:pt x="15205" y="21661"/>
                  </a:lnTo>
                  <a:lnTo>
                    <a:pt x="15446" y="21540"/>
                  </a:lnTo>
                  <a:lnTo>
                    <a:pt x="15627" y="21419"/>
                  </a:lnTo>
                  <a:lnTo>
                    <a:pt x="15748" y="21238"/>
                  </a:lnTo>
                  <a:lnTo>
                    <a:pt x="15869" y="20997"/>
                  </a:lnTo>
                  <a:lnTo>
                    <a:pt x="15929" y="20816"/>
                  </a:lnTo>
                  <a:lnTo>
                    <a:pt x="15929" y="20575"/>
                  </a:lnTo>
                  <a:lnTo>
                    <a:pt x="15929" y="20333"/>
                  </a:lnTo>
                  <a:lnTo>
                    <a:pt x="15869" y="20152"/>
                  </a:lnTo>
                  <a:lnTo>
                    <a:pt x="15748" y="19911"/>
                  </a:lnTo>
                  <a:lnTo>
                    <a:pt x="15627" y="19730"/>
                  </a:lnTo>
                  <a:lnTo>
                    <a:pt x="15446" y="19609"/>
                  </a:lnTo>
                  <a:lnTo>
                    <a:pt x="15205" y="19489"/>
                  </a:lnTo>
                  <a:lnTo>
                    <a:pt x="15024" y="19428"/>
                  </a:lnTo>
                  <a:close/>
                  <a:moveTo>
                    <a:pt x="20333" y="19428"/>
                  </a:moveTo>
                  <a:lnTo>
                    <a:pt x="20152" y="19489"/>
                  </a:lnTo>
                  <a:lnTo>
                    <a:pt x="19911" y="19609"/>
                  </a:lnTo>
                  <a:lnTo>
                    <a:pt x="19730" y="19730"/>
                  </a:lnTo>
                  <a:lnTo>
                    <a:pt x="19609" y="19911"/>
                  </a:lnTo>
                  <a:lnTo>
                    <a:pt x="19489" y="20152"/>
                  </a:lnTo>
                  <a:lnTo>
                    <a:pt x="19428" y="20333"/>
                  </a:lnTo>
                  <a:lnTo>
                    <a:pt x="19428" y="20575"/>
                  </a:lnTo>
                  <a:lnTo>
                    <a:pt x="19428" y="20816"/>
                  </a:lnTo>
                  <a:lnTo>
                    <a:pt x="19489" y="20997"/>
                  </a:lnTo>
                  <a:lnTo>
                    <a:pt x="19609" y="21238"/>
                  </a:lnTo>
                  <a:lnTo>
                    <a:pt x="19730" y="21419"/>
                  </a:lnTo>
                  <a:lnTo>
                    <a:pt x="19911" y="21540"/>
                  </a:lnTo>
                  <a:lnTo>
                    <a:pt x="20152" y="21661"/>
                  </a:lnTo>
                  <a:lnTo>
                    <a:pt x="20333" y="21721"/>
                  </a:lnTo>
                  <a:lnTo>
                    <a:pt x="20816" y="21721"/>
                  </a:lnTo>
                  <a:lnTo>
                    <a:pt x="20997" y="21661"/>
                  </a:lnTo>
                  <a:lnTo>
                    <a:pt x="21239" y="21540"/>
                  </a:lnTo>
                  <a:lnTo>
                    <a:pt x="21420" y="21419"/>
                  </a:lnTo>
                  <a:lnTo>
                    <a:pt x="21540" y="21238"/>
                  </a:lnTo>
                  <a:lnTo>
                    <a:pt x="21661" y="20997"/>
                  </a:lnTo>
                  <a:lnTo>
                    <a:pt x="21721" y="20816"/>
                  </a:lnTo>
                  <a:lnTo>
                    <a:pt x="21721" y="20575"/>
                  </a:lnTo>
                  <a:lnTo>
                    <a:pt x="21721" y="20333"/>
                  </a:lnTo>
                  <a:lnTo>
                    <a:pt x="21661" y="20152"/>
                  </a:lnTo>
                  <a:lnTo>
                    <a:pt x="21540" y="19911"/>
                  </a:lnTo>
                  <a:lnTo>
                    <a:pt x="21420" y="19730"/>
                  </a:lnTo>
                  <a:lnTo>
                    <a:pt x="21239" y="19609"/>
                  </a:lnTo>
                  <a:lnTo>
                    <a:pt x="20997" y="19489"/>
                  </a:lnTo>
                  <a:lnTo>
                    <a:pt x="20816" y="19428"/>
                  </a:lnTo>
                  <a:close/>
                  <a:moveTo>
                    <a:pt x="26126" y="19428"/>
                  </a:moveTo>
                  <a:lnTo>
                    <a:pt x="25945" y="19489"/>
                  </a:lnTo>
                  <a:lnTo>
                    <a:pt x="25703" y="19609"/>
                  </a:lnTo>
                  <a:lnTo>
                    <a:pt x="25522" y="19730"/>
                  </a:lnTo>
                  <a:lnTo>
                    <a:pt x="25402" y="19911"/>
                  </a:lnTo>
                  <a:lnTo>
                    <a:pt x="25281" y="20152"/>
                  </a:lnTo>
                  <a:lnTo>
                    <a:pt x="25221" y="20333"/>
                  </a:lnTo>
                  <a:lnTo>
                    <a:pt x="25221" y="20575"/>
                  </a:lnTo>
                  <a:lnTo>
                    <a:pt x="25221" y="20816"/>
                  </a:lnTo>
                  <a:lnTo>
                    <a:pt x="25281" y="20997"/>
                  </a:lnTo>
                  <a:lnTo>
                    <a:pt x="25402" y="21238"/>
                  </a:lnTo>
                  <a:lnTo>
                    <a:pt x="25522" y="21419"/>
                  </a:lnTo>
                  <a:lnTo>
                    <a:pt x="25703" y="21540"/>
                  </a:lnTo>
                  <a:lnTo>
                    <a:pt x="25945" y="21661"/>
                  </a:lnTo>
                  <a:lnTo>
                    <a:pt x="26126" y="21721"/>
                  </a:lnTo>
                  <a:lnTo>
                    <a:pt x="26608" y="21721"/>
                  </a:lnTo>
                  <a:lnTo>
                    <a:pt x="26789" y="21661"/>
                  </a:lnTo>
                  <a:lnTo>
                    <a:pt x="27031" y="21540"/>
                  </a:lnTo>
                  <a:lnTo>
                    <a:pt x="27212" y="21419"/>
                  </a:lnTo>
                  <a:lnTo>
                    <a:pt x="27332" y="21238"/>
                  </a:lnTo>
                  <a:lnTo>
                    <a:pt x="27453" y="20997"/>
                  </a:lnTo>
                  <a:lnTo>
                    <a:pt x="27513" y="20816"/>
                  </a:lnTo>
                  <a:lnTo>
                    <a:pt x="27513" y="20575"/>
                  </a:lnTo>
                  <a:lnTo>
                    <a:pt x="27513" y="20333"/>
                  </a:lnTo>
                  <a:lnTo>
                    <a:pt x="27453" y="20152"/>
                  </a:lnTo>
                  <a:lnTo>
                    <a:pt x="27332" y="19911"/>
                  </a:lnTo>
                  <a:lnTo>
                    <a:pt x="27212" y="19730"/>
                  </a:lnTo>
                  <a:lnTo>
                    <a:pt x="27031" y="19609"/>
                  </a:lnTo>
                  <a:lnTo>
                    <a:pt x="26789" y="19489"/>
                  </a:lnTo>
                  <a:lnTo>
                    <a:pt x="26608" y="19428"/>
                  </a:lnTo>
                  <a:close/>
                  <a:moveTo>
                    <a:pt x="31918" y="19428"/>
                  </a:moveTo>
                  <a:lnTo>
                    <a:pt x="31737" y="19489"/>
                  </a:lnTo>
                  <a:lnTo>
                    <a:pt x="31496" y="19609"/>
                  </a:lnTo>
                  <a:lnTo>
                    <a:pt x="31315" y="19730"/>
                  </a:lnTo>
                  <a:lnTo>
                    <a:pt x="31194" y="19911"/>
                  </a:lnTo>
                  <a:lnTo>
                    <a:pt x="31073" y="20152"/>
                  </a:lnTo>
                  <a:lnTo>
                    <a:pt x="31013" y="20333"/>
                  </a:lnTo>
                  <a:lnTo>
                    <a:pt x="31013" y="20575"/>
                  </a:lnTo>
                  <a:lnTo>
                    <a:pt x="31013" y="20816"/>
                  </a:lnTo>
                  <a:lnTo>
                    <a:pt x="31073" y="20997"/>
                  </a:lnTo>
                  <a:lnTo>
                    <a:pt x="31194" y="21238"/>
                  </a:lnTo>
                  <a:lnTo>
                    <a:pt x="31315" y="21419"/>
                  </a:lnTo>
                  <a:lnTo>
                    <a:pt x="31496" y="21540"/>
                  </a:lnTo>
                  <a:lnTo>
                    <a:pt x="31737" y="21661"/>
                  </a:lnTo>
                  <a:lnTo>
                    <a:pt x="31918" y="21721"/>
                  </a:lnTo>
                  <a:lnTo>
                    <a:pt x="32401" y="21721"/>
                  </a:lnTo>
                  <a:lnTo>
                    <a:pt x="32582" y="21661"/>
                  </a:lnTo>
                  <a:lnTo>
                    <a:pt x="32823" y="21540"/>
                  </a:lnTo>
                  <a:lnTo>
                    <a:pt x="33004" y="21419"/>
                  </a:lnTo>
                  <a:lnTo>
                    <a:pt x="33125" y="21238"/>
                  </a:lnTo>
                  <a:lnTo>
                    <a:pt x="33245" y="20997"/>
                  </a:lnTo>
                  <a:lnTo>
                    <a:pt x="33306" y="20816"/>
                  </a:lnTo>
                  <a:lnTo>
                    <a:pt x="33306" y="20575"/>
                  </a:lnTo>
                  <a:lnTo>
                    <a:pt x="33306" y="20333"/>
                  </a:lnTo>
                  <a:lnTo>
                    <a:pt x="33245" y="20152"/>
                  </a:lnTo>
                  <a:lnTo>
                    <a:pt x="33125" y="19911"/>
                  </a:lnTo>
                  <a:lnTo>
                    <a:pt x="33004" y="19730"/>
                  </a:lnTo>
                  <a:lnTo>
                    <a:pt x="32823" y="19609"/>
                  </a:lnTo>
                  <a:lnTo>
                    <a:pt x="32582" y="19489"/>
                  </a:lnTo>
                  <a:lnTo>
                    <a:pt x="32401" y="19428"/>
                  </a:lnTo>
                  <a:close/>
                  <a:moveTo>
                    <a:pt x="37710" y="19428"/>
                  </a:moveTo>
                  <a:lnTo>
                    <a:pt x="37529" y="19489"/>
                  </a:lnTo>
                  <a:lnTo>
                    <a:pt x="37288" y="19609"/>
                  </a:lnTo>
                  <a:lnTo>
                    <a:pt x="37107" y="19730"/>
                  </a:lnTo>
                  <a:lnTo>
                    <a:pt x="36986" y="19911"/>
                  </a:lnTo>
                  <a:lnTo>
                    <a:pt x="36865" y="20152"/>
                  </a:lnTo>
                  <a:lnTo>
                    <a:pt x="36805" y="20333"/>
                  </a:lnTo>
                  <a:lnTo>
                    <a:pt x="36805" y="20575"/>
                  </a:lnTo>
                  <a:lnTo>
                    <a:pt x="36805" y="20816"/>
                  </a:lnTo>
                  <a:lnTo>
                    <a:pt x="36865" y="20997"/>
                  </a:lnTo>
                  <a:lnTo>
                    <a:pt x="36986" y="21238"/>
                  </a:lnTo>
                  <a:lnTo>
                    <a:pt x="37107" y="21419"/>
                  </a:lnTo>
                  <a:lnTo>
                    <a:pt x="37288" y="21540"/>
                  </a:lnTo>
                  <a:lnTo>
                    <a:pt x="37529" y="21661"/>
                  </a:lnTo>
                  <a:lnTo>
                    <a:pt x="37710" y="21721"/>
                  </a:lnTo>
                  <a:lnTo>
                    <a:pt x="38193" y="21721"/>
                  </a:lnTo>
                  <a:lnTo>
                    <a:pt x="38374" y="21661"/>
                  </a:lnTo>
                  <a:lnTo>
                    <a:pt x="38615" y="21540"/>
                  </a:lnTo>
                  <a:lnTo>
                    <a:pt x="38796" y="21419"/>
                  </a:lnTo>
                  <a:lnTo>
                    <a:pt x="38917" y="21238"/>
                  </a:lnTo>
                  <a:lnTo>
                    <a:pt x="39038" y="20997"/>
                  </a:lnTo>
                  <a:lnTo>
                    <a:pt x="39098" y="20816"/>
                  </a:lnTo>
                  <a:lnTo>
                    <a:pt x="39098" y="20575"/>
                  </a:lnTo>
                  <a:lnTo>
                    <a:pt x="39098" y="20333"/>
                  </a:lnTo>
                  <a:lnTo>
                    <a:pt x="39038" y="20152"/>
                  </a:lnTo>
                  <a:lnTo>
                    <a:pt x="38917" y="19911"/>
                  </a:lnTo>
                  <a:lnTo>
                    <a:pt x="38796" y="19730"/>
                  </a:lnTo>
                  <a:lnTo>
                    <a:pt x="38615" y="19609"/>
                  </a:lnTo>
                  <a:lnTo>
                    <a:pt x="38374" y="19489"/>
                  </a:lnTo>
                  <a:lnTo>
                    <a:pt x="38193" y="19428"/>
                  </a:lnTo>
                  <a:close/>
                  <a:moveTo>
                    <a:pt x="43502" y="19428"/>
                  </a:moveTo>
                  <a:lnTo>
                    <a:pt x="43321" y="19489"/>
                  </a:lnTo>
                  <a:lnTo>
                    <a:pt x="43080" y="19609"/>
                  </a:lnTo>
                  <a:lnTo>
                    <a:pt x="42899" y="19730"/>
                  </a:lnTo>
                  <a:lnTo>
                    <a:pt x="42778" y="19911"/>
                  </a:lnTo>
                  <a:lnTo>
                    <a:pt x="42658" y="20152"/>
                  </a:lnTo>
                  <a:lnTo>
                    <a:pt x="42597" y="20333"/>
                  </a:lnTo>
                  <a:lnTo>
                    <a:pt x="42597" y="20575"/>
                  </a:lnTo>
                  <a:lnTo>
                    <a:pt x="42597" y="20816"/>
                  </a:lnTo>
                  <a:lnTo>
                    <a:pt x="42658" y="20997"/>
                  </a:lnTo>
                  <a:lnTo>
                    <a:pt x="42778" y="21238"/>
                  </a:lnTo>
                  <a:lnTo>
                    <a:pt x="42899" y="21419"/>
                  </a:lnTo>
                  <a:lnTo>
                    <a:pt x="43080" y="21540"/>
                  </a:lnTo>
                  <a:lnTo>
                    <a:pt x="43321" y="21661"/>
                  </a:lnTo>
                  <a:lnTo>
                    <a:pt x="43502" y="21721"/>
                  </a:lnTo>
                  <a:lnTo>
                    <a:pt x="43985" y="21721"/>
                  </a:lnTo>
                  <a:lnTo>
                    <a:pt x="44166" y="21661"/>
                  </a:lnTo>
                  <a:lnTo>
                    <a:pt x="44407" y="21540"/>
                  </a:lnTo>
                  <a:lnTo>
                    <a:pt x="44588" y="21419"/>
                  </a:lnTo>
                  <a:lnTo>
                    <a:pt x="44709" y="21238"/>
                  </a:lnTo>
                  <a:lnTo>
                    <a:pt x="44830" y="20997"/>
                  </a:lnTo>
                  <a:lnTo>
                    <a:pt x="44890" y="20816"/>
                  </a:lnTo>
                  <a:lnTo>
                    <a:pt x="44890" y="20575"/>
                  </a:lnTo>
                  <a:lnTo>
                    <a:pt x="44890" y="20333"/>
                  </a:lnTo>
                  <a:lnTo>
                    <a:pt x="44830" y="20152"/>
                  </a:lnTo>
                  <a:lnTo>
                    <a:pt x="44709" y="19911"/>
                  </a:lnTo>
                  <a:lnTo>
                    <a:pt x="44588" y="19730"/>
                  </a:lnTo>
                  <a:lnTo>
                    <a:pt x="44407" y="19609"/>
                  </a:lnTo>
                  <a:lnTo>
                    <a:pt x="44166" y="19489"/>
                  </a:lnTo>
                  <a:lnTo>
                    <a:pt x="43985" y="19428"/>
                  </a:lnTo>
                  <a:close/>
                  <a:moveTo>
                    <a:pt x="49295" y="19428"/>
                  </a:moveTo>
                  <a:lnTo>
                    <a:pt x="49114" y="19489"/>
                  </a:lnTo>
                  <a:lnTo>
                    <a:pt x="48872" y="19609"/>
                  </a:lnTo>
                  <a:lnTo>
                    <a:pt x="48691" y="19730"/>
                  </a:lnTo>
                  <a:lnTo>
                    <a:pt x="48571" y="19911"/>
                  </a:lnTo>
                  <a:lnTo>
                    <a:pt x="48450" y="20152"/>
                  </a:lnTo>
                  <a:lnTo>
                    <a:pt x="48390" y="20333"/>
                  </a:lnTo>
                  <a:lnTo>
                    <a:pt x="48390" y="20575"/>
                  </a:lnTo>
                  <a:lnTo>
                    <a:pt x="48390" y="20816"/>
                  </a:lnTo>
                  <a:lnTo>
                    <a:pt x="48450" y="20997"/>
                  </a:lnTo>
                  <a:lnTo>
                    <a:pt x="48571" y="21238"/>
                  </a:lnTo>
                  <a:lnTo>
                    <a:pt x="48691" y="21419"/>
                  </a:lnTo>
                  <a:lnTo>
                    <a:pt x="48872" y="21540"/>
                  </a:lnTo>
                  <a:lnTo>
                    <a:pt x="49114" y="21661"/>
                  </a:lnTo>
                  <a:lnTo>
                    <a:pt x="49295" y="21721"/>
                  </a:lnTo>
                  <a:lnTo>
                    <a:pt x="49777" y="21721"/>
                  </a:lnTo>
                  <a:lnTo>
                    <a:pt x="49958" y="21661"/>
                  </a:lnTo>
                  <a:lnTo>
                    <a:pt x="50200" y="21540"/>
                  </a:lnTo>
                  <a:lnTo>
                    <a:pt x="50381" y="21419"/>
                  </a:lnTo>
                  <a:lnTo>
                    <a:pt x="50501" y="21238"/>
                  </a:lnTo>
                  <a:lnTo>
                    <a:pt x="50622" y="20997"/>
                  </a:lnTo>
                  <a:lnTo>
                    <a:pt x="50682" y="20816"/>
                  </a:lnTo>
                  <a:lnTo>
                    <a:pt x="50682" y="20575"/>
                  </a:lnTo>
                  <a:lnTo>
                    <a:pt x="50682" y="20333"/>
                  </a:lnTo>
                  <a:lnTo>
                    <a:pt x="50622" y="20152"/>
                  </a:lnTo>
                  <a:lnTo>
                    <a:pt x="50501" y="19911"/>
                  </a:lnTo>
                  <a:lnTo>
                    <a:pt x="50381" y="19730"/>
                  </a:lnTo>
                  <a:lnTo>
                    <a:pt x="50200" y="19609"/>
                  </a:lnTo>
                  <a:lnTo>
                    <a:pt x="49958" y="19489"/>
                  </a:lnTo>
                  <a:lnTo>
                    <a:pt x="49777" y="19428"/>
                  </a:lnTo>
                  <a:close/>
                  <a:moveTo>
                    <a:pt x="55087" y="19428"/>
                  </a:moveTo>
                  <a:lnTo>
                    <a:pt x="54906" y="19489"/>
                  </a:lnTo>
                  <a:lnTo>
                    <a:pt x="54665" y="19609"/>
                  </a:lnTo>
                  <a:lnTo>
                    <a:pt x="54483" y="19730"/>
                  </a:lnTo>
                  <a:lnTo>
                    <a:pt x="54363" y="19911"/>
                  </a:lnTo>
                  <a:lnTo>
                    <a:pt x="54242" y="20152"/>
                  </a:lnTo>
                  <a:lnTo>
                    <a:pt x="54182" y="20333"/>
                  </a:lnTo>
                  <a:lnTo>
                    <a:pt x="54182" y="20575"/>
                  </a:lnTo>
                  <a:lnTo>
                    <a:pt x="54182" y="20816"/>
                  </a:lnTo>
                  <a:lnTo>
                    <a:pt x="54242" y="20997"/>
                  </a:lnTo>
                  <a:lnTo>
                    <a:pt x="54363" y="21238"/>
                  </a:lnTo>
                  <a:lnTo>
                    <a:pt x="54483" y="21419"/>
                  </a:lnTo>
                  <a:lnTo>
                    <a:pt x="54665" y="21540"/>
                  </a:lnTo>
                  <a:lnTo>
                    <a:pt x="54906" y="21661"/>
                  </a:lnTo>
                  <a:lnTo>
                    <a:pt x="55087" y="21721"/>
                  </a:lnTo>
                  <a:lnTo>
                    <a:pt x="55570" y="21721"/>
                  </a:lnTo>
                  <a:lnTo>
                    <a:pt x="55751" y="21661"/>
                  </a:lnTo>
                  <a:lnTo>
                    <a:pt x="55992" y="21540"/>
                  </a:lnTo>
                  <a:lnTo>
                    <a:pt x="56173" y="21419"/>
                  </a:lnTo>
                  <a:lnTo>
                    <a:pt x="56294" y="21238"/>
                  </a:lnTo>
                  <a:lnTo>
                    <a:pt x="56414" y="20997"/>
                  </a:lnTo>
                  <a:lnTo>
                    <a:pt x="56475" y="20816"/>
                  </a:lnTo>
                  <a:lnTo>
                    <a:pt x="56475" y="20575"/>
                  </a:lnTo>
                  <a:lnTo>
                    <a:pt x="56475" y="20333"/>
                  </a:lnTo>
                  <a:lnTo>
                    <a:pt x="56414" y="20152"/>
                  </a:lnTo>
                  <a:lnTo>
                    <a:pt x="56294" y="19911"/>
                  </a:lnTo>
                  <a:lnTo>
                    <a:pt x="56173" y="19730"/>
                  </a:lnTo>
                  <a:lnTo>
                    <a:pt x="55992" y="19609"/>
                  </a:lnTo>
                  <a:lnTo>
                    <a:pt x="55751" y="19489"/>
                  </a:lnTo>
                  <a:lnTo>
                    <a:pt x="55570" y="19428"/>
                  </a:lnTo>
                  <a:close/>
                  <a:moveTo>
                    <a:pt x="60879" y="19428"/>
                  </a:moveTo>
                  <a:lnTo>
                    <a:pt x="60698" y="19489"/>
                  </a:lnTo>
                  <a:lnTo>
                    <a:pt x="60457" y="19609"/>
                  </a:lnTo>
                  <a:lnTo>
                    <a:pt x="60276" y="19730"/>
                  </a:lnTo>
                  <a:lnTo>
                    <a:pt x="60155" y="19911"/>
                  </a:lnTo>
                  <a:lnTo>
                    <a:pt x="60034" y="20152"/>
                  </a:lnTo>
                  <a:lnTo>
                    <a:pt x="59974" y="20333"/>
                  </a:lnTo>
                  <a:lnTo>
                    <a:pt x="59974" y="20575"/>
                  </a:lnTo>
                  <a:lnTo>
                    <a:pt x="59974" y="20816"/>
                  </a:lnTo>
                  <a:lnTo>
                    <a:pt x="60034" y="20997"/>
                  </a:lnTo>
                  <a:lnTo>
                    <a:pt x="60155" y="21238"/>
                  </a:lnTo>
                  <a:lnTo>
                    <a:pt x="60276" y="21419"/>
                  </a:lnTo>
                  <a:lnTo>
                    <a:pt x="60457" y="21540"/>
                  </a:lnTo>
                  <a:lnTo>
                    <a:pt x="60698" y="21661"/>
                  </a:lnTo>
                  <a:lnTo>
                    <a:pt x="60879" y="21721"/>
                  </a:lnTo>
                  <a:lnTo>
                    <a:pt x="61362" y="21721"/>
                  </a:lnTo>
                  <a:lnTo>
                    <a:pt x="61543" y="21661"/>
                  </a:lnTo>
                  <a:lnTo>
                    <a:pt x="61784" y="21540"/>
                  </a:lnTo>
                  <a:lnTo>
                    <a:pt x="61965" y="21419"/>
                  </a:lnTo>
                  <a:lnTo>
                    <a:pt x="62086" y="21238"/>
                  </a:lnTo>
                  <a:lnTo>
                    <a:pt x="62206" y="20997"/>
                  </a:lnTo>
                  <a:lnTo>
                    <a:pt x="62267" y="20816"/>
                  </a:lnTo>
                  <a:lnTo>
                    <a:pt x="62267" y="20575"/>
                  </a:lnTo>
                  <a:lnTo>
                    <a:pt x="62267" y="20333"/>
                  </a:lnTo>
                  <a:lnTo>
                    <a:pt x="62206" y="20152"/>
                  </a:lnTo>
                  <a:lnTo>
                    <a:pt x="62086" y="19911"/>
                  </a:lnTo>
                  <a:lnTo>
                    <a:pt x="61965" y="19730"/>
                  </a:lnTo>
                  <a:lnTo>
                    <a:pt x="61784" y="19609"/>
                  </a:lnTo>
                  <a:lnTo>
                    <a:pt x="61543" y="19489"/>
                  </a:lnTo>
                  <a:lnTo>
                    <a:pt x="61362" y="19428"/>
                  </a:lnTo>
                  <a:close/>
                  <a:moveTo>
                    <a:pt x="66671" y="19428"/>
                  </a:moveTo>
                  <a:lnTo>
                    <a:pt x="66490" y="19489"/>
                  </a:lnTo>
                  <a:lnTo>
                    <a:pt x="66249" y="19609"/>
                  </a:lnTo>
                  <a:lnTo>
                    <a:pt x="66068" y="19730"/>
                  </a:lnTo>
                  <a:lnTo>
                    <a:pt x="65947" y="19911"/>
                  </a:lnTo>
                  <a:lnTo>
                    <a:pt x="65827" y="20152"/>
                  </a:lnTo>
                  <a:lnTo>
                    <a:pt x="65766" y="20333"/>
                  </a:lnTo>
                  <a:lnTo>
                    <a:pt x="65766" y="20575"/>
                  </a:lnTo>
                  <a:lnTo>
                    <a:pt x="65766" y="20816"/>
                  </a:lnTo>
                  <a:lnTo>
                    <a:pt x="65827" y="20997"/>
                  </a:lnTo>
                  <a:lnTo>
                    <a:pt x="65947" y="21238"/>
                  </a:lnTo>
                  <a:lnTo>
                    <a:pt x="66068" y="21419"/>
                  </a:lnTo>
                  <a:lnTo>
                    <a:pt x="66249" y="21540"/>
                  </a:lnTo>
                  <a:lnTo>
                    <a:pt x="66490" y="21661"/>
                  </a:lnTo>
                  <a:lnTo>
                    <a:pt x="66671" y="21721"/>
                  </a:lnTo>
                  <a:lnTo>
                    <a:pt x="67154" y="21721"/>
                  </a:lnTo>
                  <a:lnTo>
                    <a:pt x="67335" y="21661"/>
                  </a:lnTo>
                  <a:lnTo>
                    <a:pt x="67576" y="21540"/>
                  </a:lnTo>
                  <a:lnTo>
                    <a:pt x="67757" y="21419"/>
                  </a:lnTo>
                  <a:lnTo>
                    <a:pt x="67878" y="21238"/>
                  </a:lnTo>
                  <a:lnTo>
                    <a:pt x="67999" y="20997"/>
                  </a:lnTo>
                  <a:lnTo>
                    <a:pt x="68059" y="20816"/>
                  </a:lnTo>
                  <a:lnTo>
                    <a:pt x="68059" y="20575"/>
                  </a:lnTo>
                  <a:lnTo>
                    <a:pt x="68059" y="20333"/>
                  </a:lnTo>
                  <a:lnTo>
                    <a:pt x="67999" y="20152"/>
                  </a:lnTo>
                  <a:lnTo>
                    <a:pt x="67878" y="19911"/>
                  </a:lnTo>
                  <a:lnTo>
                    <a:pt x="67757" y="19730"/>
                  </a:lnTo>
                  <a:lnTo>
                    <a:pt x="67576" y="19609"/>
                  </a:lnTo>
                  <a:lnTo>
                    <a:pt x="67335" y="19489"/>
                  </a:lnTo>
                  <a:lnTo>
                    <a:pt x="67154" y="19428"/>
                  </a:lnTo>
                  <a:close/>
                  <a:moveTo>
                    <a:pt x="5853" y="22324"/>
                  </a:moveTo>
                  <a:lnTo>
                    <a:pt x="5672" y="22385"/>
                  </a:lnTo>
                  <a:lnTo>
                    <a:pt x="5431" y="22505"/>
                  </a:lnTo>
                  <a:lnTo>
                    <a:pt x="5250" y="22626"/>
                  </a:lnTo>
                  <a:lnTo>
                    <a:pt x="5129" y="22807"/>
                  </a:lnTo>
                  <a:lnTo>
                    <a:pt x="5008" y="23048"/>
                  </a:lnTo>
                  <a:lnTo>
                    <a:pt x="4948" y="23229"/>
                  </a:lnTo>
                  <a:lnTo>
                    <a:pt x="4948" y="23471"/>
                  </a:lnTo>
                  <a:lnTo>
                    <a:pt x="4948" y="23712"/>
                  </a:lnTo>
                  <a:lnTo>
                    <a:pt x="5008" y="23893"/>
                  </a:lnTo>
                  <a:lnTo>
                    <a:pt x="5129" y="24135"/>
                  </a:lnTo>
                  <a:lnTo>
                    <a:pt x="5250" y="24316"/>
                  </a:lnTo>
                  <a:lnTo>
                    <a:pt x="5431" y="24436"/>
                  </a:lnTo>
                  <a:lnTo>
                    <a:pt x="5672" y="24557"/>
                  </a:lnTo>
                  <a:lnTo>
                    <a:pt x="5853" y="24617"/>
                  </a:lnTo>
                  <a:lnTo>
                    <a:pt x="6336" y="24617"/>
                  </a:lnTo>
                  <a:lnTo>
                    <a:pt x="6517" y="24557"/>
                  </a:lnTo>
                  <a:lnTo>
                    <a:pt x="6758" y="24436"/>
                  </a:lnTo>
                  <a:lnTo>
                    <a:pt x="6939" y="24316"/>
                  </a:lnTo>
                  <a:lnTo>
                    <a:pt x="7060" y="24135"/>
                  </a:lnTo>
                  <a:lnTo>
                    <a:pt x="7180" y="23893"/>
                  </a:lnTo>
                  <a:lnTo>
                    <a:pt x="7241" y="23712"/>
                  </a:lnTo>
                  <a:lnTo>
                    <a:pt x="7241" y="23471"/>
                  </a:lnTo>
                  <a:lnTo>
                    <a:pt x="7241" y="23229"/>
                  </a:lnTo>
                  <a:lnTo>
                    <a:pt x="7180" y="23048"/>
                  </a:lnTo>
                  <a:lnTo>
                    <a:pt x="7060" y="22807"/>
                  </a:lnTo>
                  <a:lnTo>
                    <a:pt x="6939" y="22626"/>
                  </a:lnTo>
                  <a:lnTo>
                    <a:pt x="6758" y="22505"/>
                  </a:lnTo>
                  <a:lnTo>
                    <a:pt x="6517" y="22385"/>
                  </a:lnTo>
                  <a:lnTo>
                    <a:pt x="6336" y="22324"/>
                  </a:lnTo>
                  <a:close/>
                  <a:moveTo>
                    <a:pt x="11645" y="22324"/>
                  </a:moveTo>
                  <a:lnTo>
                    <a:pt x="11464" y="22385"/>
                  </a:lnTo>
                  <a:lnTo>
                    <a:pt x="11223" y="22505"/>
                  </a:lnTo>
                  <a:lnTo>
                    <a:pt x="11042" y="22626"/>
                  </a:lnTo>
                  <a:lnTo>
                    <a:pt x="10921" y="22807"/>
                  </a:lnTo>
                  <a:lnTo>
                    <a:pt x="10800" y="23048"/>
                  </a:lnTo>
                  <a:lnTo>
                    <a:pt x="10740" y="23229"/>
                  </a:lnTo>
                  <a:lnTo>
                    <a:pt x="10740" y="23471"/>
                  </a:lnTo>
                  <a:lnTo>
                    <a:pt x="10740" y="23712"/>
                  </a:lnTo>
                  <a:lnTo>
                    <a:pt x="10800" y="23893"/>
                  </a:lnTo>
                  <a:lnTo>
                    <a:pt x="10921" y="24135"/>
                  </a:lnTo>
                  <a:lnTo>
                    <a:pt x="11042" y="24316"/>
                  </a:lnTo>
                  <a:lnTo>
                    <a:pt x="11223" y="24436"/>
                  </a:lnTo>
                  <a:lnTo>
                    <a:pt x="11464" y="24557"/>
                  </a:lnTo>
                  <a:lnTo>
                    <a:pt x="11645" y="24617"/>
                  </a:lnTo>
                  <a:lnTo>
                    <a:pt x="12128" y="24617"/>
                  </a:lnTo>
                  <a:lnTo>
                    <a:pt x="12309" y="24557"/>
                  </a:lnTo>
                  <a:lnTo>
                    <a:pt x="12550" y="24436"/>
                  </a:lnTo>
                  <a:lnTo>
                    <a:pt x="12731" y="24316"/>
                  </a:lnTo>
                  <a:lnTo>
                    <a:pt x="12852" y="24135"/>
                  </a:lnTo>
                  <a:lnTo>
                    <a:pt x="12973" y="23893"/>
                  </a:lnTo>
                  <a:lnTo>
                    <a:pt x="13033" y="23712"/>
                  </a:lnTo>
                  <a:lnTo>
                    <a:pt x="13033" y="23471"/>
                  </a:lnTo>
                  <a:lnTo>
                    <a:pt x="13033" y="23229"/>
                  </a:lnTo>
                  <a:lnTo>
                    <a:pt x="12973" y="23048"/>
                  </a:lnTo>
                  <a:lnTo>
                    <a:pt x="12852" y="22807"/>
                  </a:lnTo>
                  <a:lnTo>
                    <a:pt x="12731" y="22626"/>
                  </a:lnTo>
                  <a:lnTo>
                    <a:pt x="12550" y="22505"/>
                  </a:lnTo>
                  <a:lnTo>
                    <a:pt x="12309" y="22385"/>
                  </a:lnTo>
                  <a:lnTo>
                    <a:pt x="12128" y="22324"/>
                  </a:lnTo>
                  <a:close/>
                  <a:moveTo>
                    <a:pt x="17437" y="22324"/>
                  </a:moveTo>
                  <a:lnTo>
                    <a:pt x="17256" y="22385"/>
                  </a:lnTo>
                  <a:lnTo>
                    <a:pt x="17015" y="22505"/>
                  </a:lnTo>
                  <a:lnTo>
                    <a:pt x="16834" y="22626"/>
                  </a:lnTo>
                  <a:lnTo>
                    <a:pt x="16713" y="22807"/>
                  </a:lnTo>
                  <a:lnTo>
                    <a:pt x="16593" y="23048"/>
                  </a:lnTo>
                  <a:lnTo>
                    <a:pt x="16532" y="23229"/>
                  </a:lnTo>
                  <a:lnTo>
                    <a:pt x="16532" y="23471"/>
                  </a:lnTo>
                  <a:lnTo>
                    <a:pt x="16532" y="23712"/>
                  </a:lnTo>
                  <a:lnTo>
                    <a:pt x="16593" y="23893"/>
                  </a:lnTo>
                  <a:lnTo>
                    <a:pt x="16713" y="24135"/>
                  </a:lnTo>
                  <a:lnTo>
                    <a:pt x="16834" y="24316"/>
                  </a:lnTo>
                  <a:lnTo>
                    <a:pt x="17015" y="24436"/>
                  </a:lnTo>
                  <a:lnTo>
                    <a:pt x="17256" y="24557"/>
                  </a:lnTo>
                  <a:lnTo>
                    <a:pt x="17437" y="24617"/>
                  </a:lnTo>
                  <a:lnTo>
                    <a:pt x="17920" y="24617"/>
                  </a:lnTo>
                  <a:lnTo>
                    <a:pt x="18101" y="24557"/>
                  </a:lnTo>
                  <a:lnTo>
                    <a:pt x="18342" y="24436"/>
                  </a:lnTo>
                  <a:lnTo>
                    <a:pt x="18523" y="24316"/>
                  </a:lnTo>
                  <a:lnTo>
                    <a:pt x="18644" y="24135"/>
                  </a:lnTo>
                  <a:lnTo>
                    <a:pt x="18765" y="23893"/>
                  </a:lnTo>
                  <a:lnTo>
                    <a:pt x="18825" y="23712"/>
                  </a:lnTo>
                  <a:lnTo>
                    <a:pt x="18825" y="23471"/>
                  </a:lnTo>
                  <a:lnTo>
                    <a:pt x="18825" y="23229"/>
                  </a:lnTo>
                  <a:lnTo>
                    <a:pt x="18765" y="23048"/>
                  </a:lnTo>
                  <a:lnTo>
                    <a:pt x="18644" y="22807"/>
                  </a:lnTo>
                  <a:lnTo>
                    <a:pt x="18523" y="22626"/>
                  </a:lnTo>
                  <a:lnTo>
                    <a:pt x="18342" y="22505"/>
                  </a:lnTo>
                  <a:lnTo>
                    <a:pt x="18101" y="22385"/>
                  </a:lnTo>
                  <a:lnTo>
                    <a:pt x="17920" y="22324"/>
                  </a:lnTo>
                  <a:close/>
                  <a:moveTo>
                    <a:pt x="23230" y="22324"/>
                  </a:moveTo>
                  <a:lnTo>
                    <a:pt x="23049" y="22385"/>
                  </a:lnTo>
                  <a:lnTo>
                    <a:pt x="22807" y="22505"/>
                  </a:lnTo>
                  <a:lnTo>
                    <a:pt x="22626" y="22626"/>
                  </a:lnTo>
                  <a:lnTo>
                    <a:pt x="22506" y="22807"/>
                  </a:lnTo>
                  <a:lnTo>
                    <a:pt x="22385" y="23048"/>
                  </a:lnTo>
                  <a:lnTo>
                    <a:pt x="22325" y="23229"/>
                  </a:lnTo>
                  <a:lnTo>
                    <a:pt x="22325" y="23471"/>
                  </a:lnTo>
                  <a:lnTo>
                    <a:pt x="22325" y="23712"/>
                  </a:lnTo>
                  <a:lnTo>
                    <a:pt x="22385" y="23893"/>
                  </a:lnTo>
                  <a:lnTo>
                    <a:pt x="22506" y="24135"/>
                  </a:lnTo>
                  <a:lnTo>
                    <a:pt x="22626" y="24316"/>
                  </a:lnTo>
                  <a:lnTo>
                    <a:pt x="22807" y="24436"/>
                  </a:lnTo>
                  <a:lnTo>
                    <a:pt x="23049" y="24557"/>
                  </a:lnTo>
                  <a:lnTo>
                    <a:pt x="23230" y="24617"/>
                  </a:lnTo>
                  <a:lnTo>
                    <a:pt x="23712" y="24617"/>
                  </a:lnTo>
                  <a:lnTo>
                    <a:pt x="23893" y="24557"/>
                  </a:lnTo>
                  <a:lnTo>
                    <a:pt x="24135" y="24436"/>
                  </a:lnTo>
                  <a:lnTo>
                    <a:pt x="24316" y="24316"/>
                  </a:lnTo>
                  <a:lnTo>
                    <a:pt x="24436" y="24135"/>
                  </a:lnTo>
                  <a:lnTo>
                    <a:pt x="24557" y="23893"/>
                  </a:lnTo>
                  <a:lnTo>
                    <a:pt x="24617" y="23712"/>
                  </a:lnTo>
                  <a:lnTo>
                    <a:pt x="24617" y="23471"/>
                  </a:lnTo>
                  <a:lnTo>
                    <a:pt x="24617" y="23229"/>
                  </a:lnTo>
                  <a:lnTo>
                    <a:pt x="24557" y="23048"/>
                  </a:lnTo>
                  <a:lnTo>
                    <a:pt x="24436" y="22807"/>
                  </a:lnTo>
                  <a:lnTo>
                    <a:pt x="24316" y="22626"/>
                  </a:lnTo>
                  <a:lnTo>
                    <a:pt x="24135" y="22505"/>
                  </a:lnTo>
                  <a:lnTo>
                    <a:pt x="23893" y="22385"/>
                  </a:lnTo>
                  <a:lnTo>
                    <a:pt x="23712" y="22324"/>
                  </a:lnTo>
                  <a:close/>
                  <a:moveTo>
                    <a:pt x="29022" y="22324"/>
                  </a:moveTo>
                  <a:lnTo>
                    <a:pt x="28841" y="22385"/>
                  </a:lnTo>
                  <a:lnTo>
                    <a:pt x="28599" y="22505"/>
                  </a:lnTo>
                  <a:lnTo>
                    <a:pt x="28418" y="22626"/>
                  </a:lnTo>
                  <a:lnTo>
                    <a:pt x="28298" y="22807"/>
                  </a:lnTo>
                  <a:lnTo>
                    <a:pt x="28177" y="23048"/>
                  </a:lnTo>
                  <a:lnTo>
                    <a:pt x="28117" y="23229"/>
                  </a:lnTo>
                  <a:lnTo>
                    <a:pt x="28117" y="23471"/>
                  </a:lnTo>
                  <a:lnTo>
                    <a:pt x="28117" y="23712"/>
                  </a:lnTo>
                  <a:lnTo>
                    <a:pt x="28177" y="23893"/>
                  </a:lnTo>
                  <a:lnTo>
                    <a:pt x="28298" y="24135"/>
                  </a:lnTo>
                  <a:lnTo>
                    <a:pt x="28418" y="24316"/>
                  </a:lnTo>
                  <a:lnTo>
                    <a:pt x="28599" y="24436"/>
                  </a:lnTo>
                  <a:lnTo>
                    <a:pt x="28841" y="24557"/>
                  </a:lnTo>
                  <a:lnTo>
                    <a:pt x="29022" y="24617"/>
                  </a:lnTo>
                  <a:lnTo>
                    <a:pt x="29505" y="24617"/>
                  </a:lnTo>
                  <a:lnTo>
                    <a:pt x="29686" y="24557"/>
                  </a:lnTo>
                  <a:lnTo>
                    <a:pt x="29927" y="24436"/>
                  </a:lnTo>
                  <a:lnTo>
                    <a:pt x="30108" y="24316"/>
                  </a:lnTo>
                  <a:lnTo>
                    <a:pt x="30229" y="24135"/>
                  </a:lnTo>
                  <a:lnTo>
                    <a:pt x="30349" y="23893"/>
                  </a:lnTo>
                  <a:lnTo>
                    <a:pt x="30410" y="23712"/>
                  </a:lnTo>
                  <a:lnTo>
                    <a:pt x="30410" y="23471"/>
                  </a:lnTo>
                  <a:lnTo>
                    <a:pt x="30410" y="23229"/>
                  </a:lnTo>
                  <a:lnTo>
                    <a:pt x="30349" y="23048"/>
                  </a:lnTo>
                  <a:lnTo>
                    <a:pt x="30229" y="22807"/>
                  </a:lnTo>
                  <a:lnTo>
                    <a:pt x="30108" y="22626"/>
                  </a:lnTo>
                  <a:lnTo>
                    <a:pt x="29927" y="22505"/>
                  </a:lnTo>
                  <a:lnTo>
                    <a:pt x="29686" y="22385"/>
                  </a:lnTo>
                  <a:lnTo>
                    <a:pt x="29505" y="22324"/>
                  </a:lnTo>
                  <a:close/>
                  <a:moveTo>
                    <a:pt x="34814" y="22324"/>
                  </a:moveTo>
                  <a:lnTo>
                    <a:pt x="34633" y="22385"/>
                  </a:lnTo>
                  <a:lnTo>
                    <a:pt x="34392" y="22505"/>
                  </a:lnTo>
                  <a:lnTo>
                    <a:pt x="34211" y="22626"/>
                  </a:lnTo>
                  <a:lnTo>
                    <a:pt x="34090" y="22807"/>
                  </a:lnTo>
                  <a:lnTo>
                    <a:pt x="33969" y="23048"/>
                  </a:lnTo>
                  <a:lnTo>
                    <a:pt x="33909" y="23229"/>
                  </a:lnTo>
                  <a:lnTo>
                    <a:pt x="33909" y="23471"/>
                  </a:lnTo>
                  <a:lnTo>
                    <a:pt x="33909" y="23712"/>
                  </a:lnTo>
                  <a:lnTo>
                    <a:pt x="33969" y="23893"/>
                  </a:lnTo>
                  <a:lnTo>
                    <a:pt x="34090" y="24135"/>
                  </a:lnTo>
                  <a:lnTo>
                    <a:pt x="34211" y="24316"/>
                  </a:lnTo>
                  <a:lnTo>
                    <a:pt x="34392" y="24436"/>
                  </a:lnTo>
                  <a:lnTo>
                    <a:pt x="34633" y="24557"/>
                  </a:lnTo>
                  <a:lnTo>
                    <a:pt x="34814" y="24617"/>
                  </a:lnTo>
                  <a:lnTo>
                    <a:pt x="35297" y="24617"/>
                  </a:lnTo>
                  <a:lnTo>
                    <a:pt x="35478" y="24557"/>
                  </a:lnTo>
                  <a:lnTo>
                    <a:pt x="35719" y="24436"/>
                  </a:lnTo>
                  <a:lnTo>
                    <a:pt x="35900" y="24316"/>
                  </a:lnTo>
                  <a:lnTo>
                    <a:pt x="36021" y="24135"/>
                  </a:lnTo>
                  <a:lnTo>
                    <a:pt x="36141" y="23893"/>
                  </a:lnTo>
                  <a:lnTo>
                    <a:pt x="36202" y="23712"/>
                  </a:lnTo>
                  <a:lnTo>
                    <a:pt x="36202" y="23471"/>
                  </a:lnTo>
                  <a:lnTo>
                    <a:pt x="36202" y="23229"/>
                  </a:lnTo>
                  <a:lnTo>
                    <a:pt x="36141" y="23048"/>
                  </a:lnTo>
                  <a:lnTo>
                    <a:pt x="36021" y="22807"/>
                  </a:lnTo>
                  <a:lnTo>
                    <a:pt x="35900" y="22626"/>
                  </a:lnTo>
                  <a:lnTo>
                    <a:pt x="35719" y="22505"/>
                  </a:lnTo>
                  <a:lnTo>
                    <a:pt x="35478" y="22385"/>
                  </a:lnTo>
                  <a:lnTo>
                    <a:pt x="35297" y="22324"/>
                  </a:lnTo>
                  <a:close/>
                  <a:moveTo>
                    <a:pt x="40606" y="22324"/>
                  </a:moveTo>
                  <a:lnTo>
                    <a:pt x="40425" y="22385"/>
                  </a:lnTo>
                  <a:lnTo>
                    <a:pt x="40184" y="22505"/>
                  </a:lnTo>
                  <a:lnTo>
                    <a:pt x="40003" y="22626"/>
                  </a:lnTo>
                  <a:lnTo>
                    <a:pt x="39882" y="22807"/>
                  </a:lnTo>
                  <a:lnTo>
                    <a:pt x="39762" y="23048"/>
                  </a:lnTo>
                  <a:lnTo>
                    <a:pt x="39701" y="23229"/>
                  </a:lnTo>
                  <a:lnTo>
                    <a:pt x="39701" y="23471"/>
                  </a:lnTo>
                  <a:lnTo>
                    <a:pt x="39701" y="23712"/>
                  </a:lnTo>
                  <a:lnTo>
                    <a:pt x="39762" y="23893"/>
                  </a:lnTo>
                  <a:lnTo>
                    <a:pt x="39882" y="24135"/>
                  </a:lnTo>
                  <a:lnTo>
                    <a:pt x="40003" y="24316"/>
                  </a:lnTo>
                  <a:lnTo>
                    <a:pt x="40184" y="24436"/>
                  </a:lnTo>
                  <a:lnTo>
                    <a:pt x="40425" y="24557"/>
                  </a:lnTo>
                  <a:lnTo>
                    <a:pt x="40606" y="24617"/>
                  </a:lnTo>
                  <a:lnTo>
                    <a:pt x="41089" y="24617"/>
                  </a:lnTo>
                  <a:lnTo>
                    <a:pt x="41270" y="24557"/>
                  </a:lnTo>
                  <a:lnTo>
                    <a:pt x="41511" y="24436"/>
                  </a:lnTo>
                  <a:lnTo>
                    <a:pt x="41692" y="24316"/>
                  </a:lnTo>
                  <a:lnTo>
                    <a:pt x="41813" y="24135"/>
                  </a:lnTo>
                  <a:lnTo>
                    <a:pt x="41934" y="23893"/>
                  </a:lnTo>
                  <a:lnTo>
                    <a:pt x="41994" y="23712"/>
                  </a:lnTo>
                  <a:lnTo>
                    <a:pt x="41994" y="23471"/>
                  </a:lnTo>
                  <a:lnTo>
                    <a:pt x="41994" y="23229"/>
                  </a:lnTo>
                  <a:lnTo>
                    <a:pt x="41934" y="23048"/>
                  </a:lnTo>
                  <a:lnTo>
                    <a:pt x="41813" y="22807"/>
                  </a:lnTo>
                  <a:lnTo>
                    <a:pt x="41692" y="22626"/>
                  </a:lnTo>
                  <a:lnTo>
                    <a:pt x="41511" y="22505"/>
                  </a:lnTo>
                  <a:lnTo>
                    <a:pt x="41270" y="22385"/>
                  </a:lnTo>
                  <a:lnTo>
                    <a:pt x="41089" y="22324"/>
                  </a:lnTo>
                  <a:close/>
                  <a:moveTo>
                    <a:pt x="46399" y="22324"/>
                  </a:moveTo>
                  <a:lnTo>
                    <a:pt x="46218" y="22385"/>
                  </a:lnTo>
                  <a:lnTo>
                    <a:pt x="45976" y="22505"/>
                  </a:lnTo>
                  <a:lnTo>
                    <a:pt x="45795" y="22626"/>
                  </a:lnTo>
                  <a:lnTo>
                    <a:pt x="45674" y="22807"/>
                  </a:lnTo>
                  <a:lnTo>
                    <a:pt x="45554" y="23048"/>
                  </a:lnTo>
                  <a:lnTo>
                    <a:pt x="45493" y="23229"/>
                  </a:lnTo>
                  <a:lnTo>
                    <a:pt x="45493" y="23471"/>
                  </a:lnTo>
                  <a:lnTo>
                    <a:pt x="45493" y="23712"/>
                  </a:lnTo>
                  <a:lnTo>
                    <a:pt x="45554" y="23893"/>
                  </a:lnTo>
                  <a:lnTo>
                    <a:pt x="45674" y="24135"/>
                  </a:lnTo>
                  <a:lnTo>
                    <a:pt x="45795" y="24316"/>
                  </a:lnTo>
                  <a:lnTo>
                    <a:pt x="45976" y="24436"/>
                  </a:lnTo>
                  <a:lnTo>
                    <a:pt x="46218" y="24557"/>
                  </a:lnTo>
                  <a:lnTo>
                    <a:pt x="46399" y="24617"/>
                  </a:lnTo>
                  <a:lnTo>
                    <a:pt x="46881" y="24617"/>
                  </a:lnTo>
                  <a:lnTo>
                    <a:pt x="47062" y="24557"/>
                  </a:lnTo>
                  <a:lnTo>
                    <a:pt x="47304" y="24436"/>
                  </a:lnTo>
                  <a:lnTo>
                    <a:pt x="47485" y="24316"/>
                  </a:lnTo>
                  <a:lnTo>
                    <a:pt x="47605" y="24135"/>
                  </a:lnTo>
                  <a:lnTo>
                    <a:pt x="47726" y="23893"/>
                  </a:lnTo>
                  <a:lnTo>
                    <a:pt x="47786" y="23712"/>
                  </a:lnTo>
                  <a:lnTo>
                    <a:pt x="47786" y="23471"/>
                  </a:lnTo>
                  <a:lnTo>
                    <a:pt x="47786" y="23229"/>
                  </a:lnTo>
                  <a:lnTo>
                    <a:pt x="47726" y="23048"/>
                  </a:lnTo>
                  <a:lnTo>
                    <a:pt x="47605" y="22807"/>
                  </a:lnTo>
                  <a:lnTo>
                    <a:pt x="47485" y="22626"/>
                  </a:lnTo>
                  <a:lnTo>
                    <a:pt x="47304" y="22505"/>
                  </a:lnTo>
                  <a:lnTo>
                    <a:pt x="47062" y="22385"/>
                  </a:lnTo>
                  <a:lnTo>
                    <a:pt x="46881" y="22324"/>
                  </a:lnTo>
                  <a:close/>
                  <a:moveTo>
                    <a:pt x="52191" y="22324"/>
                  </a:moveTo>
                  <a:lnTo>
                    <a:pt x="52010" y="22385"/>
                  </a:lnTo>
                  <a:lnTo>
                    <a:pt x="51768" y="22505"/>
                  </a:lnTo>
                  <a:lnTo>
                    <a:pt x="51587" y="22626"/>
                  </a:lnTo>
                  <a:lnTo>
                    <a:pt x="51467" y="22807"/>
                  </a:lnTo>
                  <a:lnTo>
                    <a:pt x="51346" y="23048"/>
                  </a:lnTo>
                  <a:lnTo>
                    <a:pt x="51286" y="23229"/>
                  </a:lnTo>
                  <a:lnTo>
                    <a:pt x="51286" y="23471"/>
                  </a:lnTo>
                  <a:lnTo>
                    <a:pt x="51286" y="23712"/>
                  </a:lnTo>
                  <a:lnTo>
                    <a:pt x="51346" y="23893"/>
                  </a:lnTo>
                  <a:lnTo>
                    <a:pt x="51467" y="24135"/>
                  </a:lnTo>
                  <a:lnTo>
                    <a:pt x="51587" y="24316"/>
                  </a:lnTo>
                  <a:lnTo>
                    <a:pt x="51768" y="24436"/>
                  </a:lnTo>
                  <a:lnTo>
                    <a:pt x="52010" y="24557"/>
                  </a:lnTo>
                  <a:lnTo>
                    <a:pt x="52191" y="24617"/>
                  </a:lnTo>
                  <a:lnTo>
                    <a:pt x="52673" y="24617"/>
                  </a:lnTo>
                  <a:lnTo>
                    <a:pt x="52854" y="24557"/>
                  </a:lnTo>
                  <a:lnTo>
                    <a:pt x="53096" y="24436"/>
                  </a:lnTo>
                  <a:lnTo>
                    <a:pt x="53277" y="24316"/>
                  </a:lnTo>
                  <a:lnTo>
                    <a:pt x="53397" y="24135"/>
                  </a:lnTo>
                  <a:lnTo>
                    <a:pt x="53518" y="23893"/>
                  </a:lnTo>
                  <a:lnTo>
                    <a:pt x="53578" y="23712"/>
                  </a:lnTo>
                  <a:lnTo>
                    <a:pt x="53578" y="23471"/>
                  </a:lnTo>
                  <a:lnTo>
                    <a:pt x="53578" y="23229"/>
                  </a:lnTo>
                  <a:lnTo>
                    <a:pt x="53518" y="23048"/>
                  </a:lnTo>
                  <a:lnTo>
                    <a:pt x="53397" y="22807"/>
                  </a:lnTo>
                  <a:lnTo>
                    <a:pt x="53277" y="22626"/>
                  </a:lnTo>
                  <a:lnTo>
                    <a:pt x="53096" y="22505"/>
                  </a:lnTo>
                  <a:lnTo>
                    <a:pt x="52854" y="22385"/>
                  </a:lnTo>
                  <a:lnTo>
                    <a:pt x="52673" y="22324"/>
                  </a:lnTo>
                  <a:close/>
                  <a:moveTo>
                    <a:pt x="57983" y="22324"/>
                  </a:moveTo>
                  <a:lnTo>
                    <a:pt x="57802" y="22385"/>
                  </a:lnTo>
                  <a:lnTo>
                    <a:pt x="57561" y="22505"/>
                  </a:lnTo>
                  <a:lnTo>
                    <a:pt x="57380" y="22626"/>
                  </a:lnTo>
                  <a:lnTo>
                    <a:pt x="57259" y="22807"/>
                  </a:lnTo>
                  <a:lnTo>
                    <a:pt x="57138" y="23048"/>
                  </a:lnTo>
                  <a:lnTo>
                    <a:pt x="57078" y="23229"/>
                  </a:lnTo>
                  <a:lnTo>
                    <a:pt x="57078" y="23471"/>
                  </a:lnTo>
                  <a:lnTo>
                    <a:pt x="57078" y="23712"/>
                  </a:lnTo>
                  <a:lnTo>
                    <a:pt x="57138" y="23893"/>
                  </a:lnTo>
                  <a:lnTo>
                    <a:pt x="57259" y="24135"/>
                  </a:lnTo>
                  <a:lnTo>
                    <a:pt x="57380" y="24316"/>
                  </a:lnTo>
                  <a:lnTo>
                    <a:pt x="57561" y="24436"/>
                  </a:lnTo>
                  <a:lnTo>
                    <a:pt x="57802" y="24557"/>
                  </a:lnTo>
                  <a:lnTo>
                    <a:pt x="57983" y="24617"/>
                  </a:lnTo>
                  <a:lnTo>
                    <a:pt x="58466" y="24617"/>
                  </a:lnTo>
                  <a:lnTo>
                    <a:pt x="58647" y="24557"/>
                  </a:lnTo>
                  <a:lnTo>
                    <a:pt x="58888" y="24436"/>
                  </a:lnTo>
                  <a:lnTo>
                    <a:pt x="59069" y="24316"/>
                  </a:lnTo>
                  <a:lnTo>
                    <a:pt x="59190" y="24135"/>
                  </a:lnTo>
                  <a:lnTo>
                    <a:pt x="59310" y="23893"/>
                  </a:lnTo>
                  <a:lnTo>
                    <a:pt x="59371" y="23712"/>
                  </a:lnTo>
                  <a:lnTo>
                    <a:pt x="59371" y="23471"/>
                  </a:lnTo>
                  <a:lnTo>
                    <a:pt x="59371" y="23229"/>
                  </a:lnTo>
                  <a:lnTo>
                    <a:pt x="59310" y="23048"/>
                  </a:lnTo>
                  <a:lnTo>
                    <a:pt x="59190" y="22807"/>
                  </a:lnTo>
                  <a:lnTo>
                    <a:pt x="59069" y="22626"/>
                  </a:lnTo>
                  <a:lnTo>
                    <a:pt x="58888" y="22505"/>
                  </a:lnTo>
                  <a:lnTo>
                    <a:pt x="58647" y="22385"/>
                  </a:lnTo>
                  <a:lnTo>
                    <a:pt x="58466" y="22324"/>
                  </a:lnTo>
                  <a:close/>
                  <a:moveTo>
                    <a:pt x="63775" y="22324"/>
                  </a:moveTo>
                  <a:lnTo>
                    <a:pt x="63594" y="22385"/>
                  </a:lnTo>
                  <a:lnTo>
                    <a:pt x="63353" y="22505"/>
                  </a:lnTo>
                  <a:lnTo>
                    <a:pt x="63172" y="22626"/>
                  </a:lnTo>
                  <a:lnTo>
                    <a:pt x="63051" y="22807"/>
                  </a:lnTo>
                  <a:lnTo>
                    <a:pt x="62931" y="23048"/>
                  </a:lnTo>
                  <a:lnTo>
                    <a:pt x="62870" y="23229"/>
                  </a:lnTo>
                  <a:lnTo>
                    <a:pt x="62870" y="23471"/>
                  </a:lnTo>
                  <a:lnTo>
                    <a:pt x="62870" y="23712"/>
                  </a:lnTo>
                  <a:lnTo>
                    <a:pt x="62931" y="23893"/>
                  </a:lnTo>
                  <a:lnTo>
                    <a:pt x="63051" y="24135"/>
                  </a:lnTo>
                  <a:lnTo>
                    <a:pt x="63172" y="24316"/>
                  </a:lnTo>
                  <a:lnTo>
                    <a:pt x="63353" y="24436"/>
                  </a:lnTo>
                  <a:lnTo>
                    <a:pt x="63594" y="24557"/>
                  </a:lnTo>
                  <a:lnTo>
                    <a:pt x="63775" y="24617"/>
                  </a:lnTo>
                  <a:lnTo>
                    <a:pt x="64258" y="24617"/>
                  </a:lnTo>
                  <a:lnTo>
                    <a:pt x="64439" y="24557"/>
                  </a:lnTo>
                  <a:lnTo>
                    <a:pt x="64680" y="24436"/>
                  </a:lnTo>
                  <a:lnTo>
                    <a:pt x="64861" y="24316"/>
                  </a:lnTo>
                  <a:lnTo>
                    <a:pt x="64982" y="24135"/>
                  </a:lnTo>
                  <a:lnTo>
                    <a:pt x="65103" y="23893"/>
                  </a:lnTo>
                  <a:lnTo>
                    <a:pt x="65163" y="23712"/>
                  </a:lnTo>
                  <a:lnTo>
                    <a:pt x="65163" y="23471"/>
                  </a:lnTo>
                  <a:lnTo>
                    <a:pt x="65163" y="23229"/>
                  </a:lnTo>
                  <a:lnTo>
                    <a:pt x="65103" y="23048"/>
                  </a:lnTo>
                  <a:lnTo>
                    <a:pt x="64982" y="22807"/>
                  </a:lnTo>
                  <a:lnTo>
                    <a:pt x="64861" y="22626"/>
                  </a:lnTo>
                  <a:lnTo>
                    <a:pt x="64680" y="22505"/>
                  </a:lnTo>
                  <a:lnTo>
                    <a:pt x="64439" y="22385"/>
                  </a:lnTo>
                  <a:lnTo>
                    <a:pt x="64258" y="22324"/>
                  </a:lnTo>
                  <a:close/>
                  <a:moveTo>
                    <a:pt x="69567" y="22324"/>
                  </a:moveTo>
                  <a:lnTo>
                    <a:pt x="69386" y="22385"/>
                  </a:lnTo>
                  <a:lnTo>
                    <a:pt x="69145" y="22505"/>
                  </a:lnTo>
                  <a:lnTo>
                    <a:pt x="68964" y="22626"/>
                  </a:lnTo>
                  <a:lnTo>
                    <a:pt x="68843" y="22807"/>
                  </a:lnTo>
                  <a:lnTo>
                    <a:pt x="68723" y="23048"/>
                  </a:lnTo>
                  <a:lnTo>
                    <a:pt x="68662" y="23229"/>
                  </a:lnTo>
                  <a:lnTo>
                    <a:pt x="68662" y="23471"/>
                  </a:lnTo>
                  <a:lnTo>
                    <a:pt x="68662" y="23712"/>
                  </a:lnTo>
                  <a:lnTo>
                    <a:pt x="68723" y="23893"/>
                  </a:lnTo>
                  <a:lnTo>
                    <a:pt x="68843" y="24135"/>
                  </a:lnTo>
                  <a:lnTo>
                    <a:pt x="68964" y="24316"/>
                  </a:lnTo>
                  <a:lnTo>
                    <a:pt x="69145" y="24436"/>
                  </a:lnTo>
                  <a:lnTo>
                    <a:pt x="69386" y="24557"/>
                  </a:lnTo>
                  <a:lnTo>
                    <a:pt x="69567" y="24617"/>
                  </a:lnTo>
                  <a:lnTo>
                    <a:pt x="70050" y="24617"/>
                  </a:lnTo>
                  <a:lnTo>
                    <a:pt x="70231" y="24557"/>
                  </a:lnTo>
                  <a:lnTo>
                    <a:pt x="70472" y="24436"/>
                  </a:lnTo>
                  <a:lnTo>
                    <a:pt x="70653" y="24316"/>
                  </a:lnTo>
                  <a:lnTo>
                    <a:pt x="70774" y="24135"/>
                  </a:lnTo>
                  <a:lnTo>
                    <a:pt x="70895" y="23893"/>
                  </a:lnTo>
                  <a:lnTo>
                    <a:pt x="70955" y="23712"/>
                  </a:lnTo>
                  <a:lnTo>
                    <a:pt x="70955" y="23471"/>
                  </a:lnTo>
                  <a:lnTo>
                    <a:pt x="70955" y="23229"/>
                  </a:lnTo>
                  <a:lnTo>
                    <a:pt x="70895" y="23048"/>
                  </a:lnTo>
                  <a:lnTo>
                    <a:pt x="70774" y="22807"/>
                  </a:lnTo>
                  <a:lnTo>
                    <a:pt x="70653" y="22626"/>
                  </a:lnTo>
                  <a:lnTo>
                    <a:pt x="70472" y="22505"/>
                  </a:lnTo>
                  <a:lnTo>
                    <a:pt x="70231" y="22385"/>
                  </a:lnTo>
                  <a:lnTo>
                    <a:pt x="70050" y="22324"/>
                  </a:lnTo>
                  <a:close/>
                  <a:moveTo>
                    <a:pt x="2896" y="25221"/>
                  </a:moveTo>
                  <a:lnTo>
                    <a:pt x="2655" y="25341"/>
                  </a:lnTo>
                  <a:lnTo>
                    <a:pt x="2414" y="25522"/>
                  </a:lnTo>
                  <a:lnTo>
                    <a:pt x="2233" y="25703"/>
                  </a:lnTo>
                  <a:lnTo>
                    <a:pt x="2112" y="26005"/>
                  </a:lnTo>
                  <a:lnTo>
                    <a:pt x="2052" y="26367"/>
                  </a:lnTo>
                  <a:lnTo>
                    <a:pt x="2052" y="26608"/>
                  </a:lnTo>
                  <a:lnTo>
                    <a:pt x="2112" y="26789"/>
                  </a:lnTo>
                  <a:lnTo>
                    <a:pt x="2233" y="27031"/>
                  </a:lnTo>
                  <a:lnTo>
                    <a:pt x="2353" y="27212"/>
                  </a:lnTo>
                  <a:lnTo>
                    <a:pt x="2534" y="27332"/>
                  </a:lnTo>
                  <a:lnTo>
                    <a:pt x="2776" y="27453"/>
                  </a:lnTo>
                  <a:lnTo>
                    <a:pt x="2957" y="27513"/>
                  </a:lnTo>
                  <a:lnTo>
                    <a:pt x="3439" y="27513"/>
                  </a:lnTo>
                  <a:lnTo>
                    <a:pt x="3620" y="27453"/>
                  </a:lnTo>
                  <a:lnTo>
                    <a:pt x="3862" y="27332"/>
                  </a:lnTo>
                  <a:lnTo>
                    <a:pt x="4043" y="27212"/>
                  </a:lnTo>
                  <a:lnTo>
                    <a:pt x="4164" y="27031"/>
                  </a:lnTo>
                  <a:lnTo>
                    <a:pt x="4284" y="26789"/>
                  </a:lnTo>
                  <a:lnTo>
                    <a:pt x="4345" y="26608"/>
                  </a:lnTo>
                  <a:lnTo>
                    <a:pt x="4345" y="26367"/>
                  </a:lnTo>
                  <a:lnTo>
                    <a:pt x="4284" y="26005"/>
                  </a:lnTo>
                  <a:lnTo>
                    <a:pt x="4164" y="25703"/>
                  </a:lnTo>
                  <a:lnTo>
                    <a:pt x="3982" y="25522"/>
                  </a:lnTo>
                  <a:lnTo>
                    <a:pt x="3741" y="25341"/>
                  </a:lnTo>
                  <a:lnTo>
                    <a:pt x="3500" y="25221"/>
                  </a:lnTo>
                  <a:close/>
                  <a:moveTo>
                    <a:pt x="8689" y="25221"/>
                  </a:moveTo>
                  <a:lnTo>
                    <a:pt x="8447" y="25341"/>
                  </a:lnTo>
                  <a:lnTo>
                    <a:pt x="8206" y="25522"/>
                  </a:lnTo>
                  <a:lnTo>
                    <a:pt x="8025" y="25703"/>
                  </a:lnTo>
                  <a:lnTo>
                    <a:pt x="7904" y="26005"/>
                  </a:lnTo>
                  <a:lnTo>
                    <a:pt x="7844" y="26367"/>
                  </a:lnTo>
                  <a:lnTo>
                    <a:pt x="7844" y="26608"/>
                  </a:lnTo>
                  <a:lnTo>
                    <a:pt x="7904" y="26789"/>
                  </a:lnTo>
                  <a:lnTo>
                    <a:pt x="8025" y="27031"/>
                  </a:lnTo>
                  <a:lnTo>
                    <a:pt x="8146" y="27212"/>
                  </a:lnTo>
                  <a:lnTo>
                    <a:pt x="8327" y="27332"/>
                  </a:lnTo>
                  <a:lnTo>
                    <a:pt x="8568" y="27453"/>
                  </a:lnTo>
                  <a:lnTo>
                    <a:pt x="8749" y="27513"/>
                  </a:lnTo>
                  <a:lnTo>
                    <a:pt x="9232" y="27513"/>
                  </a:lnTo>
                  <a:lnTo>
                    <a:pt x="9413" y="27453"/>
                  </a:lnTo>
                  <a:lnTo>
                    <a:pt x="9654" y="27332"/>
                  </a:lnTo>
                  <a:lnTo>
                    <a:pt x="9835" y="27212"/>
                  </a:lnTo>
                  <a:lnTo>
                    <a:pt x="9956" y="27031"/>
                  </a:lnTo>
                  <a:lnTo>
                    <a:pt x="10076" y="26789"/>
                  </a:lnTo>
                  <a:lnTo>
                    <a:pt x="10137" y="26608"/>
                  </a:lnTo>
                  <a:lnTo>
                    <a:pt x="10137" y="26367"/>
                  </a:lnTo>
                  <a:lnTo>
                    <a:pt x="10076" y="26005"/>
                  </a:lnTo>
                  <a:lnTo>
                    <a:pt x="9956" y="25703"/>
                  </a:lnTo>
                  <a:lnTo>
                    <a:pt x="9775" y="25522"/>
                  </a:lnTo>
                  <a:lnTo>
                    <a:pt x="9533" y="25341"/>
                  </a:lnTo>
                  <a:lnTo>
                    <a:pt x="9292" y="25221"/>
                  </a:lnTo>
                  <a:close/>
                  <a:moveTo>
                    <a:pt x="14481" y="25221"/>
                  </a:moveTo>
                  <a:lnTo>
                    <a:pt x="14240" y="25341"/>
                  </a:lnTo>
                  <a:lnTo>
                    <a:pt x="13998" y="25522"/>
                  </a:lnTo>
                  <a:lnTo>
                    <a:pt x="13817" y="25703"/>
                  </a:lnTo>
                  <a:lnTo>
                    <a:pt x="13697" y="26005"/>
                  </a:lnTo>
                  <a:lnTo>
                    <a:pt x="13636" y="26367"/>
                  </a:lnTo>
                  <a:lnTo>
                    <a:pt x="13636" y="26608"/>
                  </a:lnTo>
                  <a:lnTo>
                    <a:pt x="13697" y="26789"/>
                  </a:lnTo>
                  <a:lnTo>
                    <a:pt x="13817" y="27031"/>
                  </a:lnTo>
                  <a:lnTo>
                    <a:pt x="13938" y="27212"/>
                  </a:lnTo>
                  <a:lnTo>
                    <a:pt x="14119" y="27332"/>
                  </a:lnTo>
                  <a:lnTo>
                    <a:pt x="14360" y="27453"/>
                  </a:lnTo>
                  <a:lnTo>
                    <a:pt x="14541" y="27513"/>
                  </a:lnTo>
                  <a:lnTo>
                    <a:pt x="15024" y="27513"/>
                  </a:lnTo>
                  <a:lnTo>
                    <a:pt x="15205" y="27453"/>
                  </a:lnTo>
                  <a:lnTo>
                    <a:pt x="15446" y="27332"/>
                  </a:lnTo>
                  <a:lnTo>
                    <a:pt x="15627" y="27212"/>
                  </a:lnTo>
                  <a:lnTo>
                    <a:pt x="15748" y="27031"/>
                  </a:lnTo>
                  <a:lnTo>
                    <a:pt x="15869" y="26789"/>
                  </a:lnTo>
                  <a:lnTo>
                    <a:pt x="15929" y="26608"/>
                  </a:lnTo>
                  <a:lnTo>
                    <a:pt x="15929" y="26367"/>
                  </a:lnTo>
                  <a:lnTo>
                    <a:pt x="15869" y="26005"/>
                  </a:lnTo>
                  <a:lnTo>
                    <a:pt x="15748" y="25703"/>
                  </a:lnTo>
                  <a:lnTo>
                    <a:pt x="15567" y="25522"/>
                  </a:lnTo>
                  <a:lnTo>
                    <a:pt x="15326" y="25341"/>
                  </a:lnTo>
                  <a:lnTo>
                    <a:pt x="15084" y="25221"/>
                  </a:lnTo>
                  <a:close/>
                  <a:moveTo>
                    <a:pt x="20273" y="25221"/>
                  </a:moveTo>
                  <a:lnTo>
                    <a:pt x="20032" y="25341"/>
                  </a:lnTo>
                  <a:lnTo>
                    <a:pt x="19790" y="25522"/>
                  </a:lnTo>
                  <a:lnTo>
                    <a:pt x="19609" y="25703"/>
                  </a:lnTo>
                  <a:lnTo>
                    <a:pt x="19489" y="26005"/>
                  </a:lnTo>
                  <a:lnTo>
                    <a:pt x="19428" y="26367"/>
                  </a:lnTo>
                  <a:lnTo>
                    <a:pt x="19428" y="26608"/>
                  </a:lnTo>
                  <a:lnTo>
                    <a:pt x="19489" y="26789"/>
                  </a:lnTo>
                  <a:lnTo>
                    <a:pt x="19609" y="27031"/>
                  </a:lnTo>
                  <a:lnTo>
                    <a:pt x="19730" y="27212"/>
                  </a:lnTo>
                  <a:lnTo>
                    <a:pt x="19911" y="27332"/>
                  </a:lnTo>
                  <a:lnTo>
                    <a:pt x="20152" y="27453"/>
                  </a:lnTo>
                  <a:lnTo>
                    <a:pt x="20333" y="27513"/>
                  </a:lnTo>
                  <a:lnTo>
                    <a:pt x="20816" y="27513"/>
                  </a:lnTo>
                  <a:lnTo>
                    <a:pt x="20997" y="27453"/>
                  </a:lnTo>
                  <a:lnTo>
                    <a:pt x="21239" y="27332"/>
                  </a:lnTo>
                  <a:lnTo>
                    <a:pt x="21420" y="27212"/>
                  </a:lnTo>
                  <a:lnTo>
                    <a:pt x="21540" y="27031"/>
                  </a:lnTo>
                  <a:lnTo>
                    <a:pt x="21661" y="26789"/>
                  </a:lnTo>
                  <a:lnTo>
                    <a:pt x="21721" y="26608"/>
                  </a:lnTo>
                  <a:lnTo>
                    <a:pt x="21721" y="26367"/>
                  </a:lnTo>
                  <a:lnTo>
                    <a:pt x="21661" y="26005"/>
                  </a:lnTo>
                  <a:lnTo>
                    <a:pt x="21540" y="25703"/>
                  </a:lnTo>
                  <a:lnTo>
                    <a:pt x="21359" y="25522"/>
                  </a:lnTo>
                  <a:lnTo>
                    <a:pt x="21118" y="25341"/>
                  </a:lnTo>
                  <a:lnTo>
                    <a:pt x="20876" y="25221"/>
                  </a:lnTo>
                  <a:close/>
                  <a:moveTo>
                    <a:pt x="26065" y="25221"/>
                  </a:moveTo>
                  <a:lnTo>
                    <a:pt x="25824" y="25341"/>
                  </a:lnTo>
                  <a:lnTo>
                    <a:pt x="25583" y="25522"/>
                  </a:lnTo>
                  <a:lnTo>
                    <a:pt x="25402" y="25703"/>
                  </a:lnTo>
                  <a:lnTo>
                    <a:pt x="25281" y="26005"/>
                  </a:lnTo>
                  <a:lnTo>
                    <a:pt x="25221" y="26367"/>
                  </a:lnTo>
                  <a:lnTo>
                    <a:pt x="25221" y="26608"/>
                  </a:lnTo>
                  <a:lnTo>
                    <a:pt x="25281" y="26789"/>
                  </a:lnTo>
                  <a:lnTo>
                    <a:pt x="25402" y="27031"/>
                  </a:lnTo>
                  <a:lnTo>
                    <a:pt x="25522" y="27212"/>
                  </a:lnTo>
                  <a:lnTo>
                    <a:pt x="25703" y="27332"/>
                  </a:lnTo>
                  <a:lnTo>
                    <a:pt x="25945" y="27453"/>
                  </a:lnTo>
                  <a:lnTo>
                    <a:pt x="26126" y="27513"/>
                  </a:lnTo>
                  <a:lnTo>
                    <a:pt x="26608" y="27513"/>
                  </a:lnTo>
                  <a:lnTo>
                    <a:pt x="26789" y="27453"/>
                  </a:lnTo>
                  <a:lnTo>
                    <a:pt x="27031" y="27332"/>
                  </a:lnTo>
                  <a:lnTo>
                    <a:pt x="27212" y="27212"/>
                  </a:lnTo>
                  <a:lnTo>
                    <a:pt x="27332" y="27031"/>
                  </a:lnTo>
                  <a:lnTo>
                    <a:pt x="27453" y="26789"/>
                  </a:lnTo>
                  <a:lnTo>
                    <a:pt x="27513" y="26608"/>
                  </a:lnTo>
                  <a:lnTo>
                    <a:pt x="27513" y="26367"/>
                  </a:lnTo>
                  <a:lnTo>
                    <a:pt x="27453" y="26005"/>
                  </a:lnTo>
                  <a:lnTo>
                    <a:pt x="27332" y="25703"/>
                  </a:lnTo>
                  <a:lnTo>
                    <a:pt x="27151" y="25522"/>
                  </a:lnTo>
                  <a:lnTo>
                    <a:pt x="26910" y="25341"/>
                  </a:lnTo>
                  <a:lnTo>
                    <a:pt x="26669" y="25221"/>
                  </a:lnTo>
                  <a:close/>
                  <a:moveTo>
                    <a:pt x="31858" y="25221"/>
                  </a:moveTo>
                  <a:lnTo>
                    <a:pt x="31616" y="25341"/>
                  </a:lnTo>
                  <a:lnTo>
                    <a:pt x="31375" y="25522"/>
                  </a:lnTo>
                  <a:lnTo>
                    <a:pt x="31194" y="25703"/>
                  </a:lnTo>
                  <a:lnTo>
                    <a:pt x="31073" y="26005"/>
                  </a:lnTo>
                  <a:lnTo>
                    <a:pt x="31013" y="26367"/>
                  </a:lnTo>
                  <a:lnTo>
                    <a:pt x="31013" y="26608"/>
                  </a:lnTo>
                  <a:lnTo>
                    <a:pt x="31073" y="26789"/>
                  </a:lnTo>
                  <a:lnTo>
                    <a:pt x="31194" y="27031"/>
                  </a:lnTo>
                  <a:lnTo>
                    <a:pt x="31315" y="27212"/>
                  </a:lnTo>
                  <a:lnTo>
                    <a:pt x="31496" y="27332"/>
                  </a:lnTo>
                  <a:lnTo>
                    <a:pt x="31737" y="27453"/>
                  </a:lnTo>
                  <a:lnTo>
                    <a:pt x="31918" y="27513"/>
                  </a:lnTo>
                  <a:lnTo>
                    <a:pt x="32401" y="27513"/>
                  </a:lnTo>
                  <a:lnTo>
                    <a:pt x="32582" y="27453"/>
                  </a:lnTo>
                  <a:lnTo>
                    <a:pt x="32823" y="27332"/>
                  </a:lnTo>
                  <a:lnTo>
                    <a:pt x="33004" y="27212"/>
                  </a:lnTo>
                  <a:lnTo>
                    <a:pt x="33125" y="27031"/>
                  </a:lnTo>
                  <a:lnTo>
                    <a:pt x="33245" y="26789"/>
                  </a:lnTo>
                  <a:lnTo>
                    <a:pt x="33306" y="26608"/>
                  </a:lnTo>
                  <a:lnTo>
                    <a:pt x="33306" y="26367"/>
                  </a:lnTo>
                  <a:lnTo>
                    <a:pt x="33245" y="26005"/>
                  </a:lnTo>
                  <a:lnTo>
                    <a:pt x="33125" y="25703"/>
                  </a:lnTo>
                  <a:lnTo>
                    <a:pt x="32944" y="25522"/>
                  </a:lnTo>
                  <a:lnTo>
                    <a:pt x="32702" y="25341"/>
                  </a:lnTo>
                  <a:lnTo>
                    <a:pt x="32461" y="25221"/>
                  </a:lnTo>
                  <a:close/>
                  <a:moveTo>
                    <a:pt x="37650" y="25221"/>
                  </a:moveTo>
                  <a:lnTo>
                    <a:pt x="37408" y="25341"/>
                  </a:lnTo>
                  <a:lnTo>
                    <a:pt x="37167" y="25522"/>
                  </a:lnTo>
                  <a:lnTo>
                    <a:pt x="36986" y="25703"/>
                  </a:lnTo>
                  <a:lnTo>
                    <a:pt x="36865" y="26005"/>
                  </a:lnTo>
                  <a:lnTo>
                    <a:pt x="36805" y="26367"/>
                  </a:lnTo>
                  <a:lnTo>
                    <a:pt x="36805" y="26608"/>
                  </a:lnTo>
                  <a:lnTo>
                    <a:pt x="36865" y="26789"/>
                  </a:lnTo>
                  <a:lnTo>
                    <a:pt x="36986" y="27031"/>
                  </a:lnTo>
                  <a:lnTo>
                    <a:pt x="37107" y="27212"/>
                  </a:lnTo>
                  <a:lnTo>
                    <a:pt x="37288" y="27332"/>
                  </a:lnTo>
                  <a:lnTo>
                    <a:pt x="37529" y="27453"/>
                  </a:lnTo>
                  <a:lnTo>
                    <a:pt x="37710" y="27513"/>
                  </a:lnTo>
                  <a:lnTo>
                    <a:pt x="38193" y="27513"/>
                  </a:lnTo>
                  <a:lnTo>
                    <a:pt x="38374" y="27453"/>
                  </a:lnTo>
                  <a:lnTo>
                    <a:pt x="38615" y="27332"/>
                  </a:lnTo>
                  <a:lnTo>
                    <a:pt x="38796" y="27212"/>
                  </a:lnTo>
                  <a:lnTo>
                    <a:pt x="38917" y="27031"/>
                  </a:lnTo>
                  <a:lnTo>
                    <a:pt x="39038" y="26789"/>
                  </a:lnTo>
                  <a:lnTo>
                    <a:pt x="39098" y="26608"/>
                  </a:lnTo>
                  <a:lnTo>
                    <a:pt x="39098" y="26367"/>
                  </a:lnTo>
                  <a:lnTo>
                    <a:pt x="39038" y="26005"/>
                  </a:lnTo>
                  <a:lnTo>
                    <a:pt x="38917" y="25703"/>
                  </a:lnTo>
                  <a:lnTo>
                    <a:pt x="38736" y="25522"/>
                  </a:lnTo>
                  <a:lnTo>
                    <a:pt x="38495" y="25341"/>
                  </a:lnTo>
                  <a:lnTo>
                    <a:pt x="38253" y="25221"/>
                  </a:lnTo>
                  <a:close/>
                  <a:moveTo>
                    <a:pt x="43442" y="25221"/>
                  </a:moveTo>
                  <a:lnTo>
                    <a:pt x="43201" y="25341"/>
                  </a:lnTo>
                  <a:lnTo>
                    <a:pt x="42959" y="25522"/>
                  </a:lnTo>
                  <a:lnTo>
                    <a:pt x="42778" y="25703"/>
                  </a:lnTo>
                  <a:lnTo>
                    <a:pt x="42658" y="26005"/>
                  </a:lnTo>
                  <a:lnTo>
                    <a:pt x="42597" y="26367"/>
                  </a:lnTo>
                  <a:lnTo>
                    <a:pt x="42597" y="26608"/>
                  </a:lnTo>
                  <a:lnTo>
                    <a:pt x="42658" y="26789"/>
                  </a:lnTo>
                  <a:lnTo>
                    <a:pt x="42778" y="27031"/>
                  </a:lnTo>
                  <a:lnTo>
                    <a:pt x="42899" y="27212"/>
                  </a:lnTo>
                  <a:lnTo>
                    <a:pt x="43080" y="27332"/>
                  </a:lnTo>
                  <a:lnTo>
                    <a:pt x="43321" y="27453"/>
                  </a:lnTo>
                  <a:lnTo>
                    <a:pt x="43502" y="27513"/>
                  </a:lnTo>
                  <a:lnTo>
                    <a:pt x="43985" y="27513"/>
                  </a:lnTo>
                  <a:lnTo>
                    <a:pt x="44166" y="27453"/>
                  </a:lnTo>
                  <a:lnTo>
                    <a:pt x="44407" y="27332"/>
                  </a:lnTo>
                  <a:lnTo>
                    <a:pt x="44588" y="27212"/>
                  </a:lnTo>
                  <a:lnTo>
                    <a:pt x="44709" y="27031"/>
                  </a:lnTo>
                  <a:lnTo>
                    <a:pt x="44830" y="26789"/>
                  </a:lnTo>
                  <a:lnTo>
                    <a:pt x="44890" y="26608"/>
                  </a:lnTo>
                  <a:lnTo>
                    <a:pt x="44890" y="26367"/>
                  </a:lnTo>
                  <a:lnTo>
                    <a:pt x="44830" y="26005"/>
                  </a:lnTo>
                  <a:lnTo>
                    <a:pt x="44709" y="25703"/>
                  </a:lnTo>
                  <a:lnTo>
                    <a:pt x="44528" y="25522"/>
                  </a:lnTo>
                  <a:lnTo>
                    <a:pt x="44287" y="25341"/>
                  </a:lnTo>
                  <a:lnTo>
                    <a:pt x="44045" y="25221"/>
                  </a:lnTo>
                  <a:close/>
                  <a:moveTo>
                    <a:pt x="49234" y="25221"/>
                  </a:moveTo>
                  <a:lnTo>
                    <a:pt x="48993" y="25341"/>
                  </a:lnTo>
                  <a:lnTo>
                    <a:pt x="48752" y="25522"/>
                  </a:lnTo>
                  <a:lnTo>
                    <a:pt x="48571" y="25703"/>
                  </a:lnTo>
                  <a:lnTo>
                    <a:pt x="48450" y="26005"/>
                  </a:lnTo>
                  <a:lnTo>
                    <a:pt x="48390" y="26367"/>
                  </a:lnTo>
                  <a:lnTo>
                    <a:pt x="48390" y="26608"/>
                  </a:lnTo>
                  <a:lnTo>
                    <a:pt x="48450" y="26789"/>
                  </a:lnTo>
                  <a:lnTo>
                    <a:pt x="48571" y="27031"/>
                  </a:lnTo>
                  <a:lnTo>
                    <a:pt x="48691" y="27212"/>
                  </a:lnTo>
                  <a:lnTo>
                    <a:pt x="48872" y="27332"/>
                  </a:lnTo>
                  <a:lnTo>
                    <a:pt x="49114" y="27453"/>
                  </a:lnTo>
                  <a:lnTo>
                    <a:pt x="49295" y="27513"/>
                  </a:lnTo>
                  <a:lnTo>
                    <a:pt x="49777" y="27513"/>
                  </a:lnTo>
                  <a:lnTo>
                    <a:pt x="49958" y="27453"/>
                  </a:lnTo>
                  <a:lnTo>
                    <a:pt x="50200" y="27332"/>
                  </a:lnTo>
                  <a:lnTo>
                    <a:pt x="50381" y="27212"/>
                  </a:lnTo>
                  <a:lnTo>
                    <a:pt x="50501" y="27031"/>
                  </a:lnTo>
                  <a:lnTo>
                    <a:pt x="50622" y="26789"/>
                  </a:lnTo>
                  <a:lnTo>
                    <a:pt x="50682" y="26608"/>
                  </a:lnTo>
                  <a:lnTo>
                    <a:pt x="50682" y="26367"/>
                  </a:lnTo>
                  <a:lnTo>
                    <a:pt x="50622" y="26005"/>
                  </a:lnTo>
                  <a:lnTo>
                    <a:pt x="50501" y="25703"/>
                  </a:lnTo>
                  <a:lnTo>
                    <a:pt x="50320" y="25522"/>
                  </a:lnTo>
                  <a:lnTo>
                    <a:pt x="50079" y="25341"/>
                  </a:lnTo>
                  <a:lnTo>
                    <a:pt x="49838" y="25221"/>
                  </a:lnTo>
                  <a:close/>
                  <a:moveTo>
                    <a:pt x="55027" y="25221"/>
                  </a:moveTo>
                  <a:lnTo>
                    <a:pt x="54785" y="25341"/>
                  </a:lnTo>
                  <a:lnTo>
                    <a:pt x="54544" y="25522"/>
                  </a:lnTo>
                  <a:lnTo>
                    <a:pt x="54363" y="25703"/>
                  </a:lnTo>
                  <a:lnTo>
                    <a:pt x="54242" y="26005"/>
                  </a:lnTo>
                  <a:lnTo>
                    <a:pt x="54182" y="26367"/>
                  </a:lnTo>
                  <a:lnTo>
                    <a:pt x="54182" y="26608"/>
                  </a:lnTo>
                  <a:lnTo>
                    <a:pt x="54242" y="26789"/>
                  </a:lnTo>
                  <a:lnTo>
                    <a:pt x="54363" y="27031"/>
                  </a:lnTo>
                  <a:lnTo>
                    <a:pt x="54483" y="27212"/>
                  </a:lnTo>
                  <a:lnTo>
                    <a:pt x="54665" y="27332"/>
                  </a:lnTo>
                  <a:lnTo>
                    <a:pt x="54906" y="27453"/>
                  </a:lnTo>
                  <a:lnTo>
                    <a:pt x="55087" y="27513"/>
                  </a:lnTo>
                  <a:lnTo>
                    <a:pt x="55570" y="27513"/>
                  </a:lnTo>
                  <a:lnTo>
                    <a:pt x="55751" y="27453"/>
                  </a:lnTo>
                  <a:lnTo>
                    <a:pt x="55992" y="27332"/>
                  </a:lnTo>
                  <a:lnTo>
                    <a:pt x="56173" y="27212"/>
                  </a:lnTo>
                  <a:lnTo>
                    <a:pt x="56294" y="27031"/>
                  </a:lnTo>
                  <a:lnTo>
                    <a:pt x="56414" y="26789"/>
                  </a:lnTo>
                  <a:lnTo>
                    <a:pt x="56475" y="26608"/>
                  </a:lnTo>
                  <a:lnTo>
                    <a:pt x="56475" y="26367"/>
                  </a:lnTo>
                  <a:lnTo>
                    <a:pt x="56414" y="26005"/>
                  </a:lnTo>
                  <a:lnTo>
                    <a:pt x="56294" y="25703"/>
                  </a:lnTo>
                  <a:lnTo>
                    <a:pt x="56113" y="25522"/>
                  </a:lnTo>
                  <a:lnTo>
                    <a:pt x="55871" y="25341"/>
                  </a:lnTo>
                  <a:lnTo>
                    <a:pt x="55630" y="25221"/>
                  </a:lnTo>
                  <a:close/>
                  <a:moveTo>
                    <a:pt x="60819" y="25221"/>
                  </a:moveTo>
                  <a:lnTo>
                    <a:pt x="60577" y="25341"/>
                  </a:lnTo>
                  <a:lnTo>
                    <a:pt x="60336" y="25522"/>
                  </a:lnTo>
                  <a:lnTo>
                    <a:pt x="60155" y="25703"/>
                  </a:lnTo>
                  <a:lnTo>
                    <a:pt x="60034" y="26005"/>
                  </a:lnTo>
                  <a:lnTo>
                    <a:pt x="59974" y="26367"/>
                  </a:lnTo>
                  <a:lnTo>
                    <a:pt x="59974" y="26608"/>
                  </a:lnTo>
                  <a:lnTo>
                    <a:pt x="60034" y="26789"/>
                  </a:lnTo>
                  <a:lnTo>
                    <a:pt x="60155" y="27031"/>
                  </a:lnTo>
                  <a:lnTo>
                    <a:pt x="60276" y="27212"/>
                  </a:lnTo>
                  <a:lnTo>
                    <a:pt x="60457" y="27332"/>
                  </a:lnTo>
                  <a:lnTo>
                    <a:pt x="60698" y="27453"/>
                  </a:lnTo>
                  <a:lnTo>
                    <a:pt x="60879" y="27513"/>
                  </a:lnTo>
                  <a:lnTo>
                    <a:pt x="61362" y="27513"/>
                  </a:lnTo>
                  <a:lnTo>
                    <a:pt x="61543" y="27453"/>
                  </a:lnTo>
                  <a:lnTo>
                    <a:pt x="61784" y="27332"/>
                  </a:lnTo>
                  <a:lnTo>
                    <a:pt x="61965" y="27212"/>
                  </a:lnTo>
                  <a:lnTo>
                    <a:pt x="62086" y="27031"/>
                  </a:lnTo>
                  <a:lnTo>
                    <a:pt x="62206" y="26789"/>
                  </a:lnTo>
                  <a:lnTo>
                    <a:pt x="62267" y="26608"/>
                  </a:lnTo>
                  <a:lnTo>
                    <a:pt x="62267" y="26367"/>
                  </a:lnTo>
                  <a:lnTo>
                    <a:pt x="62206" y="26005"/>
                  </a:lnTo>
                  <a:lnTo>
                    <a:pt x="62086" y="25703"/>
                  </a:lnTo>
                  <a:lnTo>
                    <a:pt x="61905" y="25522"/>
                  </a:lnTo>
                  <a:lnTo>
                    <a:pt x="61663" y="25341"/>
                  </a:lnTo>
                  <a:lnTo>
                    <a:pt x="61422" y="25221"/>
                  </a:lnTo>
                  <a:close/>
                  <a:moveTo>
                    <a:pt x="66611" y="25221"/>
                  </a:moveTo>
                  <a:lnTo>
                    <a:pt x="66370" y="25341"/>
                  </a:lnTo>
                  <a:lnTo>
                    <a:pt x="66128" y="25522"/>
                  </a:lnTo>
                  <a:lnTo>
                    <a:pt x="65947" y="25703"/>
                  </a:lnTo>
                  <a:lnTo>
                    <a:pt x="65827" y="26005"/>
                  </a:lnTo>
                  <a:lnTo>
                    <a:pt x="65766" y="26367"/>
                  </a:lnTo>
                  <a:lnTo>
                    <a:pt x="65766" y="26608"/>
                  </a:lnTo>
                  <a:lnTo>
                    <a:pt x="65827" y="26789"/>
                  </a:lnTo>
                  <a:lnTo>
                    <a:pt x="65947" y="27031"/>
                  </a:lnTo>
                  <a:lnTo>
                    <a:pt x="66068" y="27212"/>
                  </a:lnTo>
                  <a:lnTo>
                    <a:pt x="66249" y="27332"/>
                  </a:lnTo>
                  <a:lnTo>
                    <a:pt x="66490" y="27453"/>
                  </a:lnTo>
                  <a:lnTo>
                    <a:pt x="66671" y="27513"/>
                  </a:lnTo>
                  <a:lnTo>
                    <a:pt x="67154" y="27513"/>
                  </a:lnTo>
                  <a:lnTo>
                    <a:pt x="67335" y="27453"/>
                  </a:lnTo>
                  <a:lnTo>
                    <a:pt x="67576" y="27332"/>
                  </a:lnTo>
                  <a:lnTo>
                    <a:pt x="67757" y="27212"/>
                  </a:lnTo>
                  <a:lnTo>
                    <a:pt x="67878" y="27031"/>
                  </a:lnTo>
                  <a:lnTo>
                    <a:pt x="67999" y="26789"/>
                  </a:lnTo>
                  <a:lnTo>
                    <a:pt x="68059" y="26608"/>
                  </a:lnTo>
                  <a:lnTo>
                    <a:pt x="68059" y="26367"/>
                  </a:lnTo>
                  <a:lnTo>
                    <a:pt x="67999" y="26005"/>
                  </a:lnTo>
                  <a:lnTo>
                    <a:pt x="67878" y="25703"/>
                  </a:lnTo>
                  <a:lnTo>
                    <a:pt x="67697" y="25522"/>
                  </a:lnTo>
                  <a:lnTo>
                    <a:pt x="67456" y="25341"/>
                  </a:lnTo>
                  <a:lnTo>
                    <a:pt x="67214" y="25221"/>
                  </a:lnTo>
                  <a:close/>
                  <a:moveTo>
                    <a:pt x="72403" y="25221"/>
                  </a:moveTo>
                  <a:lnTo>
                    <a:pt x="72162" y="25341"/>
                  </a:lnTo>
                  <a:lnTo>
                    <a:pt x="71921" y="25522"/>
                  </a:lnTo>
                  <a:lnTo>
                    <a:pt x="71740" y="25703"/>
                  </a:lnTo>
                  <a:lnTo>
                    <a:pt x="71619" y="26005"/>
                  </a:lnTo>
                  <a:lnTo>
                    <a:pt x="71559" y="26367"/>
                  </a:lnTo>
                  <a:lnTo>
                    <a:pt x="71559" y="26608"/>
                  </a:lnTo>
                  <a:lnTo>
                    <a:pt x="71619" y="26789"/>
                  </a:lnTo>
                  <a:lnTo>
                    <a:pt x="71740" y="27031"/>
                  </a:lnTo>
                  <a:lnTo>
                    <a:pt x="71860" y="27212"/>
                  </a:lnTo>
                  <a:lnTo>
                    <a:pt x="72041" y="27332"/>
                  </a:lnTo>
                  <a:lnTo>
                    <a:pt x="72283" y="27453"/>
                  </a:lnTo>
                  <a:lnTo>
                    <a:pt x="72464" y="27513"/>
                  </a:lnTo>
                  <a:lnTo>
                    <a:pt x="72946" y="27513"/>
                  </a:lnTo>
                  <a:lnTo>
                    <a:pt x="73127" y="27453"/>
                  </a:lnTo>
                  <a:lnTo>
                    <a:pt x="73369" y="27332"/>
                  </a:lnTo>
                  <a:lnTo>
                    <a:pt x="73550" y="27212"/>
                  </a:lnTo>
                  <a:lnTo>
                    <a:pt x="73670" y="27031"/>
                  </a:lnTo>
                  <a:lnTo>
                    <a:pt x="73791" y="26789"/>
                  </a:lnTo>
                  <a:lnTo>
                    <a:pt x="73851" y="26608"/>
                  </a:lnTo>
                  <a:lnTo>
                    <a:pt x="73851" y="26367"/>
                  </a:lnTo>
                  <a:lnTo>
                    <a:pt x="73791" y="26005"/>
                  </a:lnTo>
                  <a:lnTo>
                    <a:pt x="73670" y="25703"/>
                  </a:lnTo>
                  <a:lnTo>
                    <a:pt x="73489" y="25522"/>
                  </a:lnTo>
                  <a:lnTo>
                    <a:pt x="73248" y="25341"/>
                  </a:lnTo>
                  <a:lnTo>
                    <a:pt x="73007" y="25221"/>
                  </a:lnTo>
                  <a:close/>
                  <a:moveTo>
                    <a:pt x="1147" y="28479"/>
                  </a:moveTo>
                  <a:lnTo>
                    <a:pt x="724" y="30349"/>
                  </a:lnTo>
                  <a:lnTo>
                    <a:pt x="724" y="30349"/>
                  </a:lnTo>
                  <a:lnTo>
                    <a:pt x="1026" y="30168"/>
                  </a:lnTo>
                  <a:lnTo>
                    <a:pt x="1267" y="29927"/>
                  </a:lnTo>
                  <a:lnTo>
                    <a:pt x="1388" y="29625"/>
                  </a:lnTo>
                  <a:lnTo>
                    <a:pt x="1448" y="29263"/>
                  </a:lnTo>
                  <a:lnTo>
                    <a:pt x="1448" y="29022"/>
                  </a:lnTo>
                  <a:lnTo>
                    <a:pt x="1388" y="28841"/>
                  </a:lnTo>
                  <a:lnTo>
                    <a:pt x="1267" y="28660"/>
                  </a:lnTo>
                  <a:lnTo>
                    <a:pt x="1147" y="28479"/>
                  </a:lnTo>
                  <a:close/>
                  <a:moveTo>
                    <a:pt x="74756" y="28479"/>
                  </a:moveTo>
                  <a:lnTo>
                    <a:pt x="74636" y="28660"/>
                  </a:lnTo>
                  <a:lnTo>
                    <a:pt x="74515" y="28841"/>
                  </a:lnTo>
                  <a:lnTo>
                    <a:pt x="74455" y="29022"/>
                  </a:lnTo>
                  <a:lnTo>
                    <a:pt x="74455" y="29263"/>
                  </a:lnTo>
                  <a:lnTo>
                    <a:pt x="74515" y="29625"/>
                  </a:lnTo>
                  <a:lnTo>
                    <a:pt x="74636" y="29927"/>
                  </a:lnTo>
                  <a:lnTo>
                    <a:pt x="74877" y="30168"/>
                  </a:lnTo>
                  <a:lnTo>
                    <a:pt x="75179" y="30349"/>
                  </a:lnTo>
                  <a:lnTo>
                    <a:pt x="74756" y="28479"/>
                  </a:lnTo>
                  <a:close/>
                  <a:moveTo>
                    <a:pt x="5853" y="28117"/>
                  </a:moveTo>
                  <a:lnTo>
                    <a:pt x="5672" y="28177"/>
                  </a:lnTo>
                  <a:lnTo>
                    <a:pt x="5431" y="28298"/>
                  </a:lnTo>
                  <a:lnTo>
                    <a:pt x="5250" y="28418"/>
                  </a:lnTo>
                  <a:lnTo>
                    <a:pt x="5129" y="28599"/>
                  </a:lnTo>
                  <a:lnTo>
                    <a:pt x="5008" y="28841"/>
                  </a:lnTo>
                  <a:lnTo>
                    <a:pt x="4948" y="29022"/>
                  </a:lnTo>
                  <a:lnTo>
                    <a:pt x="4948" y="29263"/>
                  </a:lnTo>
                  <a:lnTo>
                    <a:pt x="4948" y="29504"/>
                  </a:lnTo>
                  <a:lnTo>
                    <a:pt x="5008" y="29685"/>
                  </a:lnTo>
                  <a:lnTo>
                    <a:pt x="5129" y="29927"/>
                  </a:lnTo>
                  <a:lnTo>
                    <a:pt x="5250" y="30108"/>
                  </a:lnTo>
                  <a:lnTo>
                    <a:pt x="5431" y="30228"/>
                  </a:lnTo>
                  <a:lnTo>
                    <a:pt x="5672" y="30349"/>
                  </a:lnTo>
                  <a:lnTo>
                    <a:pt x="5853" y="30409"/>
                  </a:lnTo>
                  <a:lnTo>
                    <a:pt x="6336" y="30409"/>
                  </a:lnTo>
                  <a:lnTo>
                    <a:pt x="6517" y="30349"/>
                  </a:lnTo>
                  <a:lnTo>
                    <a:pt x="6758" y="30228"/>
                  </a:lnTo>
                  <a:lnTo>
                    <a:pt x="6939" y="30108"/>
                  </a:lnTo>
                  <a:lnTo>
                    <a:pt x="7060" y="29927"/>
                  </a:lnTo>
                  <a:lnTo>
                    <a:pt x="7180" y="29685"/>
                  </a:lnTo>
                  <a:lnTo>
                    <a:pt x="7241" y="29504"/>
                  </a:lnTo>
                  <a:lnTo>
                    <a:pt x="7241" y="29263"/>
                  </a:lnTo>
                  <a:lnTo>
                    <a:pt x="7241" y="29022"/>
                  </a:lnTo>
                  <a:lnTo>
                    <a:pt x="7180" y="28841"/>
                  </a:lnTo>
                  <a:lnTo>
                    <a:pt x="7060" y="28599"/>
                  </a:lnTo>
                  <a:lnTo>
                    <a:pt x="6939" y="28418"/>
                  </a:lnTo>
                  <a:lnTo>
                    <a:pt x="6758" y="28298"/>
                  </a:lnTo>
                  <a:lnTo>
                    <a:pt x="6517" y="28177"/>
                  </a:lnTo>
                  <a:lnTo>
                    <a:pt x="6336" y="28117"/>
                  </a:lnTo>
                  <a:close/>
                  <a:moveTo>
                    <a:pt x="11645" y="28117"/>
                  </a:moveTo>
                  <a:lnTo>
                    <a:pt x="11464" y="28177"/>
                  </a:lnTo>
                  <a:lnTo>
                    <a:pt x="11223" y="28298"/>
                  </a:lnTo>
                  <a:lnTo>
                    <a:pt x="11042" y="28418"/>
                  </a:lnTo>
                  <a:lnTo>
                    <a:pt x="10921" y="28599"/>
                  </a:lnTo>
                  <a:lnTo>
                    <a:pt x="10800" y="28841"/>
                  </a:lnTo>
                  <a:lnTo>
                    <a:pt x="10740" y="29022"/>
                  </a:lnTo>
                  <a:lnTo>
                    <a:pt x="10740" y="29263"/>
                  </a:lnTo>
                  <a:lnTo>
                    <a:pt x="10740" y="29504"/>
                  </a:lnTo>
                  <a:lnTo>
                    <a:pt x="10800" y="29685"/>
                  </a:lnTo>
                  <a:lnTo>
                    <a:pt x="10921" y="29927"/>
                  </a:lnTo>
                  <a:lnTo>
                    <a:pt x="11042" y="30108"/>
                  </a:lnTo>
                  <a:lnTo>
                    <a:pt x="11223" y="30228"/>
                  </a:lnTo>
                  <a:lnTo>
                    <a:pt x="11464" y="30349"/>
                  </a:lnTo>
                  <a:lnTo>
                    <a:pt x="11645" y="30409"/>
                  </a:lnTo>
                  <a:lnTo>
                    <a:pt x="12128" y="30409"/>
                  </a:lnTo>
                  <a:lnTo>
                    <a:pt x="12309" y="30349"/>
                  </a:lnTo>
                  <a:lnTo>
                    <a:pt x="12550" y="30228"/>
                  </a:lnTo>
                  <a:lnTo>
                    <a:pt x="12731" y="30108"/>
                  </a:lnTo>
                  <a:lnTo>
                    <a:pt x="12852" y="29927"/>
                  </a:lnTo>
                  <a:lnTo>
                    <a:pt x="12973" y="29685"/>
                  </a:lnTo>
                  <a:lnTo>
                    <a:pt x="13033" y="29504"/>
                  </a:lnTo>
                  <a:lnTo>
                    <a:pt x="13033" y="29263"/>
                  </a:lnTo>
                  <a:lnTo>
                    <a:pt x="13033" y="29022"/>
                  </a:lnTo>
                  <a:lnTo>
                    <a:pt x="12973" y="28841"/>
                  </a:lnTo>
                  <a:lnTo>
                    <a:pt x="12852" y="28599"/>
                  </a:lnTo>
                  <a:lnTo>
                    <a:pt x="12731" y="28418"/>
                  </a:lnTo>
                  <a:lnTo>
                    <a:pt x="12550" y="28298"/>
                  </a:lnTo>
                  <a:lnTo>
                    <a:pt x="12309" y="28177"/>
                  </a:lnTo>
                  <a:lnTo>
                    <a:pt x="12128" y="28117"/>
                  </a:lnTo>
                  <a:close/>
                  <a:moveTo>
                    <a:pt x="17437" y="28117"/>
                  </a:moveTo>
                  <a:lnTo>
                    <a:pt x="17256" y="28177"/>
                  </a:lnTo>
                  <a:lnTo>
                    <a:pt x="17015" y="28298"/>
                  </a:lnTo>
                  <a:lnTo>
                    <a:pt x="16834" y="28418"/>
                  </a:lnTo>
                  <a:lnTo>
                    <a:pt x="16713" y="28599"/>
                  </a:lnTo>
                  <a:lnTo>
                    <a:pt x="16593" y="28841"/>
                  </a:lnTo>
                  <a:lnTo>
                    <a:pt x="16532" y="29022"/>
                  </a:lnTo>
                  <a:lnTo>
                    <a:pt x="16532" y="29263"/>
                  </a:lnTo>
                  <a:lnTo>
                    <a:pt x="16532" y="29504"/>
                  </a:lnTo>
                  <a:lnTo>
                    <a:pt x="16593" y="29685"/>
                  </a:lnTo>
                  <a:lnTo>
                    <a:pt x="16713" y="29927"/>
                  </a:lnTo>
                  <a:lnTo>
                    <a:pt x="16834" y="30108"/>
                  </a:lnTo>
                  <a:lnTo>
                    <a:pt x="17015" y="30228"/>
                  </a:lnTo>
                  <a:lnTo>
                    <a:pt x="17256" y="30349"/>
                  </a:lnTo>
                  <a:lnTo>
                    <a:pt x="17437" y="30409"/>
                  </a:lnTo>
                  <a:lnTo>
                    <a:pt x="17920" y="30409"/>
                  </a:lnTo>
                  <a:lnTo>
                    <a:pt x="18101" y="30349"/>
                  </a:lnTo>
                  <a:lnTo>
                    <a:pt x="18342" y="30228"/>
                  </a:lnTo>
                  <a:lnTo>
                    <a:pt x="18523" y="30108"/>
                  </a:lnTo>
                  <a:lnTo>
                    <a:pt x="18644" y="29927"/>
                  </a:lnTo>
                  <a:lnTo>
                    <a:pt x="18765" y="29685"/>
                  </a:lnTo>
                  <a:lnTo>
                    <a:pt x="18825" y="29504"/>
                  </a:lnTo>
                  <a:lnTo>
                    <a:pt x="18825" y="29263"/>
                  </a:lnTo>
                  <a:lnTo>
                    <a:pt x="18825" y="29022"/>
                  </a:lnTo>
                  <a:lnTo>
                    <a:pt x="18765" y="28841"/>
                  </a:lnTo>
                  <a:lnTo>
                    <a:pt x="18644" y="28599"/>
                  </a:lnTo>
                  <a:lnTo>
                    <a:pt x="18523" y="28418"/>
                  </a:lnTo>
                  <a:lnTo>
                    <a:pt x="18342" y="28298"/>
                  </a:lnTo>
                  <a:lnTo>
                    <a:pt x="18101" y="28177"/>
                  </a:lnTo>
                  <a:lnTo>
                    <a:pt x="17920" y="28117"/>
                  </a:lnTo>
                  <a:close/>
                  <a:moveTo>
                    <a:pt x="23230" y="28117"/>
                  </a:moveTo>
                  <a:lnTo>
                    <a:pt x="23049" y="28177"/>
                  </a:lnTo>
                  <a:lnTo>
                    <a:pt x="22807" y="28298"/>
                  </a:lnTo>
                  <a:lnTo>
                    <a:pt x="22626" y="28418"/>
                  </a:lnTo>
                  <a:lnTo>
                    <a:pt x="22506" y="28599"/>
                  </a:lnTo>
                  <a:lnTo>
                    <a:pt x="22385" y="28841"/>
                  </a:lnTo>
                  <a:lnTo>
                    <a:pt x="22325" y="29022"/>
                  </a:lnTo>
                  <a:lnTo>
                    <a:pt x="22325" y="29263"/>
                  </a:lnTo>
                  <a:lnTo>
                    <a:pt x="22325" y="29504"/>
                  </a:lnTo>
                  <a:lnTo>
                    <a:pt x="22385" y="29685"/>
                  </a:lnTo>
                  <a:lnTo>
                    <a:pt x="22506" y="29927"/>
                  </a:lnTo>
                  <a:lnTo>
                    <a:pt x="22626" y="30108"/>
                  </a:lnTo>
                  <a:lnTo>
                    <a:pt x="22807" y="30228"/>
                  </a:lnTo>
                  <a:lnTo>
                    <a:pt x="23049" y="30349"/>
                  </a:lnTo>
                  <a:lnTo>
                    <a:pt x="23230" y="30409"/>
                  </a:lnTo>
                  <a:lnTo>
                    <a:pt x="23712" y="30409"/>
                  </a:lnTo>
                  <a:lnTo>
                    <a:pt x="23893" y="30349"/>
                  </a:lnTo>
                  <a:lnTo>
                    <a:pt x="24135" y="30228"/>
                  </a:lnTo>
                  <a:lnTo>
                    <a:pt x="24316" y="30108"/>
                  </a:lnTo>
                  <a:lnTo>
                    <a:pt x="24436" y="29927"/>
                  </a:lnTo>
                  <a:lnTo>
                    <a:pt x="24557" y="29685"/>
                  </a:lnTo>
                  <a:lnTo>
                    <a:pt x="24617" y="29504"/>
                  </a:lnTo>
                  <a:lnTo>
                    <a:pt x="24617" y="29263"/>
                  </a:lnTo>
                  <a:lnTo>
                    <a:pt x="24617" y="29022"/>
                  </a:lnTo>
                  <a:lnTo>
                    <a:pt x="24557" y="28841"/>
                  </a:lnTo>
                  <a:lnTo>
                    <a:pt x="24436" y="28599"/>
                  </a:lnTo>
                  <a:lnTo>
                    <a:pt x="24316" y="28418"/>
                  </a:lnTo>
                  <a:lnTo>
                    <a:pt x="24135" y="28298"/>
                  </a:lnTo>
                  <a:lnTo>
                    <a:pt x="23893" y="28177"/>
                  </a:lnTo>
                  <a:lnTo>
                    <a:pt x="23712" y="28117"/>
                  </a:lnTo>
                  <a:close/>
                  <a:moveTo>
                    <a:pt x="29022" y="28117"/>
                  </a:moveTo>
                  <a:lnTo>
                    <a:pt x="28841" y="28177"/>
                  </a:lnTo>
                  <a:lnTo>
                    <a:pt x="28599" y="28298"/>
                  </a:lnTo>
                  <a:lnTo>
                    <a:pt x="28418" y="28418"/>
                  </a:lnTo>
                  <a:lnTo>
                    <a:pt x="28298" y="28599"/>
                  </a:lnTo>
                  <a:lnTo>
                    <a:pt x="28177" y="28841"/>
                  </a:lnTo>
                  <a:lnTo>
                    <a:pt x="28117" y="29022"/>
                  </a:lnTo>
                  <a:lnTo>
                    <a:pt x="28117" y="29263"/>
                  </a:lnTo>
                  <a:lnTo>
                    <a:pt x="28117" y="29504"/>
                  </a:lnTo>
                  <a:lnTo>
                    <a:pt x="28177" y="29685"/>
                  </a:lnTo>
                  <a:lnTo>
                    <a:pt x="28298" y="29927"/>
                  </a:lnTo>
                  <a:lnTo>
                    <a:pt x="28418" y="30108"/>
                  </a:lnTo>
                  <a:lnTo>
                    <a:pt x="28599" y="30228"/>
                  </a:lnTo>
                  <a:lnTo>
                    <a:pt x="28841" y="30349"/>
                  </a:lnTo>
                  <a:lnTo>
                    <a:pt x="29022" y="30409"/>
                  </a:lnTo>
                  <a:lnTo>
                    <a:pt x="29505" y="30409"/>
                  </a:lnTo>
                  <a:lnTo>
                    <a:pt x="29686" y="30349"/>
                  </a:lnTo>
                  <a:lnTo>
                    <a:pt x="29927" y="30228"/>
                  </a:lnTo>
                  <a:lnTo>
                    <a:pt x="30108" y="30108"/>
                  </a:lnTo>
                  <a:lnTo>
                    <a:pt x="30229" y="29927"/>
                  </a:lnTo>
                  <a:lnTo>
                    <a:pt x="30349" y="29685"/>
                  </a:lnTo>
                  <a:lnTo>
                    <a:pt x="30410" y="29504"/>
                  </a:lnTo>
                  <a:lnTo>
                    <a:pt x="30410" y="29263"/>
                  </a:lnTo>
                  <a:lnTo>
                    <a:pt x="30410" y="29022"/>
                  </a:lnTo>
                  <a:lnTo>
                    <a:pt x="30349" y="28841"/>
                  </a:lnTo>
                  <a:lnTo>
                    <a:pt x="30229" y="28599"/>
                  </a:lnTo>
                  <a:lnTo>
                    <a:pt x="30108" y="28418"/>
                  </a:lnTo>
                  <a:lnTo>
                    <a:pt x="29927" y="28298"/>
                  </a:lnTo>
                  <a:lnTo>
                    <a:pt x="29686" y="28177"/>
                  </a:lnTo>
                  <a:lnTo>
                    <a:pt x="29505" y="28117"/>
                  </a:lnTo>
                  <a:close/>
                  <a:moveTo>
                    <a:pt x="34814" y="28117"/>
                  </a:moveTo>
                  <a:lnTo>
                    <a:pt x="34633" y="28177"/>
                  </a:lnTo>
                  <a:lnTo>
                    <a:pt x="34392" y="28298"/>
                  </a:lnTo>
                  <a:lnTo>
                    <a:pt x="34211" y="28418"/>
                  </a:lnTo>
                  <a:lnTo>
                    <a:pt x="34090" y="28599"/>
                  </a:lnTo>
                  <a:lnTo>
                    <a:pt x="33969" y="28841"/>
                  </a:lnTo>
                  <a:lnTo>
                    <a:pt x="33909" y="29022"/>
                  </a:lnTo>
                  <a:lnTo>
                    <a:pt x="33909" y="29263"/>
                  </a:lnTo>
                  <a:lnTo>
                    <a:pt x="33909" y="29504"/>
                  </a:lnTo>
                  <a:lnTo>
                    <a:pt x="33969" y="29685"/>
                  </a:lnTo>
                  <a:lnTo>
                    <a:pt x="34090" y="29927"/>
                  </a:lnTo>
                  <a:lnTo>
                    <a:pt x="34211" y="30108"/>
                  </a:lnTo>
                  <a:lnTo>
                    <a:pt x="34392" y="30228"/>
                  </a:lnTo>
                  <a:lnTo>
                    <a:pt x="34633" y="30349"/>
                  </a:lnTo>
                  <a:lnTo>
                    <a:pt x="34814" y="30409"/>
                  </a:lnTo>
                  <a:lnTo>
                    <a:pt x="35297" y="30409"/>
                  </a:lnTo>
                  <a:lnTo>
                    <a:pt x="35478" y="30349"/>
                  </a:lnTo>
                  <a:lnTo>
                    <a:pt x="35719" y="30228"/>
                  </a:lnTo>
                  <a:lnTo>
                    <a:pt x="35900" y="30108"/>
                  </a:lnTo>
                  <a:lnTo>
                    <a:pt x="36021" y="29927"/>
                  </a:lnTo>
                  <a:lnTo>
                    <a:pt x="36141" y="29685"/>
                  </a:lnTo>
                  <a:lnTo>
                    <a:pt x="36202" y="29504"/>
                  </a:lnTo>
                  <a:lnTo>
                    <a:pt x="36202" y="29263"/>
                  </a:lnTo>
                  <a:lnTo>
                    <a:pt x="36202" y="29022"/>
                  </a:lnTo>
                  <a:lnTo>
                    <a:pt x="36141" y="28841"/>
                  </a:lnTo>
                  <a:lnTo>
                    <a:pt x="36021" y="28599"/>
                  </a:lnTo>
                  <a:lnTo>
                    <a:pt x="35900" y="28418"/>
                  </a:lnTo>
                  <a:lnTo>
                    <a:pt x="35719" y="28298"/>
                  </a:lnTo>
                  <a:lnTo>
                    <a:pt x="35478" y="28177"/>
                  </a:lnTo>
                  <a:lnTo>
                    <a:pt x="35297" y="28117"/>
                  </a:lnTo>
                  <a:close/>
                  <a:moveTo>
                    <a:pt x="40606" y="28117"/>
                  </a:moveTo>
                  <a:lnTo>
                    <a:pt x="40425" y="28177"/>
                  </a:lnTo>
                  <a:lnTo>
                    <a:pt x="40184" y="28298"/>
                  </a:lnTo>
                  <a:lnTo>
                    <a:pt x="40003" y="28418"/>
                  </a:lnTo>
                  <a:lnTo>
                    <a:pt x="39882" y="28599"/>
                  </a:lnTo>
                  <a:lnTo>
                    <a:pt x="39762" y="28841"/>
                  </a:lnTo>
                  <a:lnTo>
                    <a:pt x="39701" y="29022"/>
                  </a:lnTo>
                  <a:lnTo>
                    <a:pt x="39701" y="29263"/>
                  </a:lnTo>
                  <a:lnTo>
                    <a:pt x="39701" y="29504"/>
                  </a:lnTo>
                  <a:lnTo>
                    <a:pt x="39762" y="29685"/>
                  </a:lnTo>
                  <a:lnTo>
                    <a:pt x="39882" y="29927"/>
                  </a:lnTo>
                  <a:lnTo>
                    <a:pt x="40003" y="30108"/>
                  </a:lnTo>
                  <a:lnTo>
                    <a:pt x="40184" y="30228"/>
                  </a:lnTo>
                  <a:lnTo>
                    <a:pt x="40425" y="30349"/>
                  </a:lnTo>
                  <a:lnTo>
                    <a:pt x="40606" y="30409"/>
                  </a:lnTo>
                  <a:lnTo>
                    <a:pt x="41089" y="30409"/>
                  </a:lnTo>
                  <a:lnTo>
                    <a:pt x="41270" y="30349"/>
                  </a:lnTo>
                  <a:lnTo>
                    <a:pt x="41511" y="30228"/>
                  </a:lnTo>
                  <a:lnTo>
                    <a:pt x="41692" y="30108"/>
                  </a:lnTo>
                  <a:lnTo>
                    <a:pt x="41813" y="29927"/>
                  </a:lnTo>
                  <a:lnTo>
                    <a:pt x="41934" y="29685"/>
                  </a:lnTo>
                  <a:lnTo>
                    <a:pt x="41994" y="29504"/>
                  </a:lnTo>
                  <a:lnTo>
                    <a:pt x="41994" y="29263"/>
                  </a:lnTo>
                  <a:lnTo>
                    <a:pt x="41994" y="29022"/>
                  </a:lnTo>
                  <a:lnTo>
                    <a:pt x="41934" y="28841"/>
                  </a:lnTo>
                  <a:lnTo>
                    <a:pt x="41813" y="28599"/>
                  </a:lnTo>
                  <a:lnTo>
                    <a:pt x="41692" y="28418"/>
                  </a:lnTo>
                  <a:lnTo>
                    <a:pt x="41511" y="28298"/>
                  </a:lnTo>
                  <a:lnTo>
                    <a:pt x="41270" y="28177"/>
                  </a:lnTo>
                  <a:lnTo>
                    <a:pt x="41089" y="28117"/>
                  </a:lnTo>
                  <a:close/>
                  <a:moveTo>
                    <a:pt x="46399" y="28117"/>
                  </a:moveTo>
                  <a:lnTo>
                    <a:pt x="46218" y="28177"/>
                  </a:lnTo>
                  <a:lnTo>
                    <a:pt x="45976" y="28298"/>
                  </a:lnTo>
                  <a:lnTo>
                    <a:pt x="45795" y="28418"/>
                  </a:lnTo>
                  <a:lnTo>
                    <a:pt x="45674" y="28599"/>
                  </a:lnTo>
                  <a:lnTo>
                    <a:pt x="45554" y="28841"/>
                  </a:lnTo>
                  <a:lnTo>
                    <a:pt x="45493" y="29022"/>
                  </a:lnTo>
                  <a:lnTo>
                    <a:pt x="45493" y="29263"/>
                  </a:lnTo>
                  <a:lnTo>
                    <a:pt x="45493" y="29504"/>
                  </a:lnTo>
                  <a:lnTo>
                    <a:pt x="45554" y="29685"/>
                  </a:lnTo>
                  <a:lnTo>
                    <a:pt x="45674" y="29927"/>
                  </a:lnTo>
                  <a:lnTo>
                    <a:pt x="45795" y="30108"/>
                  </a:lnTo>
                  <a:lnTo>
                    <a:pt x="45976" y="30228"/>
                  </a:lnTo>
                  <a:lnTo>
                    <a:pt x="46218" y="30349"/>
                  </a:lnTo>
                  <a:lnTo>
                    <a:pt x="46399" y="30409"/>
                  </a:lnTo>
                  <a:lnTo>
                    <a:pt x="46881" y="30409"/>
                  </a:lnTo>
                  <a:lnTo>
                    <a:pt x="47062" y="30349"/>
                  </a:lnTo>
                  <a:lnTo>
                    <a:pt x="47304" y="30228"/>
                  </a:lnTo>
                  <a:lnTo>
                    <a:pt x="47485" y="30108"/>
                  </a:lnTo>
                  <a:lnTo>
                    <a:pt x="47605" y="29927"/>
                  </a:lnTo>
                  <a:lnTo>
                    <a:pt x="47726" y="29685"/>
                  </a:lnTo>
                  <a:lnTo>
                    <a:pt x="47786" y="29504"/>
                  </a:lnTo>
                  <a:lnTo>
                    <a:pt x="47786" y="29263"/>
                  </a:lnTo>
                  <a:lnTo>
                    <a:pt x="47786" y="29022"/>
                  </a:lnTo>
                  <a:lnTo>
                    <a:pt x="47726" y="28841"/>
                  </a:lnTo>
                  <a:lnTo>
                    <a:pt x="47605" y="28599"/>
                  </a:lnTo>
                  <a:lnTo>
                    <a:pt x="47485" y="28418"/>
                  </a:lnTo>
                  <a:lnTo>
                    <a:pt x="47304" y="28298"/>
                  </a:lnTo>
                  <a:lnTo>
                    <a:pt x="47062" y="28177"/>
                  </a:lnTo>
                  <a:lnTo>
                    <a:pt x="46881" y="28117"/>
                  </a:lnTo>
                  <a:close/>
                  <a:moveTo>
                    <a:pt x="52191" y="28117"/>
                  </a:moveTo>
                  <a:lnTo>
                    <a:pt x="52010" y="28177"/>
                  </a:lnTo>
                  <a:lnTo>
                    <a:pt x="51768" y="28298"/>
                  </a:lnTo>
                  <a:lnTo>
                    <a:pt x="51587" y="28418"/>
                  </a:lnTo>
                  <a:lnTo>
                    <a:pt x="51467" y="28599"/>
                  </a:lnTo>
                  <a:lnTo>
                    <a:pt x="51346" y="28841"/>
                  </a:lnTo>
                  <a:lnTo>
                    <a:pt x="51286" y="29022"/>
                  </a:lnTo>
                  <a:lnTo>
                    <a:pt x="51286" y="29263"/>
                  </a:lnTo>
                  <a:lnTo>
                    <a:pt x="51286" y="29504"/>
                  </a:lnTo>
                  <a:lnTo>
                    <a:pt x="51346" y="29685"/>
                  </a:lnTo>
                  <a:lnTo>
                    <a:pt x="51467" y="29927"/>
                  </a:lnTo>
                  <a:lnTo>
                    <a:pt x="51587" y="30108"/>
                  </a:lnTo>
                  <a:lnTo>
                    <a:pt x="51768" y="30228"/>
                  </a:lnTo>
                  <a:lnTo>
                    <a:pt x="52010" y="30349"/>
                  </a:lnTo>
                  <a:lnTo>
                    <a:pt x="52191" y="30409"/>
                  </a:lnTo>
                  <a:lnTo>
                    <a:pt x="52673" y="30409"/>
                  </a:lnTo>
                  <a:lnTo>
                    <a:pt x="52854" y="30349"/>
                  </a:lnTo>
                  <a:lnTo>
                    <a:pt x="53096" y="30228"/>
                  </a:lnTo>
                  <a:lnTo>
                    <a:pt x="53277" y="30108"/>
                  </a:lnTo>
                  <a:lnTo>
                    <a:pt x="53397" y="29927"/>
                  </a:lnTo>
                  <a:lnTo>
                    <a:pt x="53518" y="29685"/>
                  </a:lnTo>
                  <a:lnTo>
                    <a:pt x="53578" y="29504"/>
                  </a:lnTo>
                  <a:lnTo>
                    <a:pt x="53578" y="29263"/>
                  </a:lnTo>
                  <a:lnTo>
                    <a:pt x="53578" y="29022"/>
                  </a:lnTo>
                  <a:lnTo>
                    <a:pt x="53518" y="28841"/>
                  </a:lnTo>
                  <a:lnTo>
                    <a:pt x="53397" y="28599"/>
                  </a:lnTo>
                  <a:lnTo>
                    <a:pt x="53277" y="28418"/>
                  </a:lnTo>
                  <a:lnTo>
                    <a:pt x="53096" y="28298"/>
                  </a:lnTo>
                  <a:lnTo>
                    <a:pt x="52854" y="28177"/>
                  </a:lnTo>
                  <a:lnTo>
                    <a:pt x="52673" y="28117"/>
                  </a:lnTo>
                  <a:close/>
                  <a:moveTo>
                    <a:pt x="57983" y="28117"/>
                  </a:moveTo>
                  <a:lnTo>
                    <a:pt x="57802" y="28177"/>
                  </a:lnTo>
                  <a:lnTo>
                    <a:pt x="57561" y="28298"/>
                  </a:lnTo>
                  <a:lnTo>
                    <a:pt x="57380" y="28418"/>
                  </a:lnTo>
                  <a:lnTo>
                    <a:pt x="57259" y="28599"/>
                  </a:lnTo>
                  <a:lnTo>
                    <a:pt x="57138" y="28841"/>
                  </a:lnTo>
                  <a:lnTo>
                    <a:pt x="57078" y="29022"/>
                  </a:lnTo>
                  <a:lnTo>
                    <a:pt x="57078" y="29263"/>
                  </a:lnTo>
                  <a:lnTo>
                    <a:pt x="57078" y="29504"/>
                  </a:lnTo>
                  <a:lnTo>
                    <a:pt x="57138" y="29685"/>
                  </a:lnTo>
                  <a:lnTo>
                    <a:pt x="57259" y="29927"/>
                  </a:lnTo>
                  <a:lnTo>
                    <a:pt x="57380" y="30108"/>
                  </a:lnTo>
                  <a:lnTo>
                    <a:pt x="57561" y="30228"/>
                  </a:lnTo>
                  <a:lnTo>
                    <a:pt x="57802" y="30349"/>
                  </a:lnTo>
                  <a:lnTo>
                    <a:pt x="57983" y="30409"/>
                  </a:lnTo>
                  <a:lnTo>
                    <a:pt x="58466" y="30409"/>
                  </a:lnTo>
                  <a:lnTo>
                    <a:pt x="58647" y="30349"/>
                  </a:lnTo>
                  <a:lnTo>
                    <a:pt x="58888" y="30228"/>
                  </a:lnTo>
                  <a:lnTo>
                    <a:pt x="59069" y="30108"/>
                  </a:lnTo>
                  <a:lnTo>
                    <a:pt x="59190" y="29927"/>
                  </a:lnTo>
                  <a:lnTo>
                    <a:pt x="59310" y="29685"/>
                  </a:lnTo>
                  <a:lnTo>
                    <a:pt x="59371" y="29504"/>
                  </a:lnTo>
                  <a:lnTo>
                    <a:pt x="59371" y="29263"/>
                  </a:lnTo>
                  <a:lnTo>
                    <a:pt x="59371" y="29022"/>
                  </a:lnTo>
                  <a:lnTo>
                    <a:pt x="59310" y="28841"/>
                  </a:lnTo>
                  <a:lnTo>
                    <a:pt x="59190" y="28599"/>
                  </a:lnTo>
                  <a:lnTo>
                    <a:pt x="59069" y="28418"/>
                  </a:lnTo>
                  <a:lnTo>
                    <a:pt x="58888" y="28298"/>
                  </a:lnTo>
                  <a:lnTo>
                    <a:pt x="58647" y="28177"/>
                  </a:lnTo>
                  <a:lnTo>
                    <a:pt x="58466" y="28117"/>
                  </a:lnTo>
                  <a:close/>
                  <a:moveTo>
                    <a:pt x="63775" y="28117"/>
                  </a:moveTo>
                  <a:lnTo>
                    <a:pt x="63594" y="28177"/>
                  </a:lnTo>
                  <a:lnTo>
                    <a:pt x="63353" y="28298"/>
                  </a:lnTo>
                  <a:lnTo>
                    <a:pt x="63172" y="28418"/>
                  </a:lnTo>
                  <a:lnTo>
                    <a:pt x="63051" y="28599"/>
                  </a:lnTo>
                  <a:lnTo>
                    <a:pt x="62931" y="28841"/>
                  </a:lnTo>
                  <a:lnTo>
                    <a:pt x="62870" y="29022"/>
                  </a:lnTo>
                  <a:lnTo>
                    <a:pt x="62870" y="29263"/>
                  </a:lnTo>
                  <a:lnTo>
                    <a:pt x="62870" y="29504"/>
                  </a:lnTo>
                  <a:lnTo>
                    <a:pt x="62931" y="29685"/>
                  </a:lnTo>
                  <a:lnTo>
                    <a:pt x="63051" y="29927"/>
                  </a:lnTo>
                  <a:lnTo>
                    <a:pt x="63172" y="30108"/>
                  </a:lnTo>
                  <a:lnTo>
                    <a:pt x="63353" y="30228"/>
                  </a:lnTo>
                  <a:lnTo>
                    <a:pt x="63594" y="30349"/>
                  </a:lnTo>
                  <a:lnTo>
                    <a:pt x="63775" y="30409"/>
                  </a:lnTo>
                  <a:lnTo>
                    <a:pt x="64258" y="30409"/>
                  </a:lnTo>
                  <a:lnTo>
                    <a:pt x="64439" y="30349"/>
                  </a:lnTo>
                  <a:lnTo>
                    <a:pt x="64680" y="30228"/>
                  </a:lnTo>
                  <a:lnTo>
                    <a:pt x="64861" y="30108"/>
                  </a:lnTo>
                  <a:lnTo>
                    <a:pt x="64982" y="29927"/>
                  </a:lnTo>
                  <a:lnTo>
                    <a:pt x="65103" y="29685"/>
                  </a:lnTo>
                  <a:lnTo>
                    <a:pt x="65163" y="29504"/>
                  </a:lnTo>
                  <a:lnTo>
                    <a:pt x="65163" y="29263"/>
                  </a:lnTo>
                  <a:lnTo>
                    <a:pt x="65163" y="29022"/>
                  </a:lnTo>
                  <a:lnTo>
                    <a:pt x="65103" y="28841"/>
                  </a:lnTo>
                  <a:lnTo>
                    <a:pt x="64982" y="28599"/>
                  </a:lnTo>
                  <a:lnTo>
                    <a:pt x="64861" y="28418"/>
                  </a:lnTo>
                  <a:lnTo>
                    <a:pt x="64680" y="28298"/>
                  </a:lnTo>
                  <a:lnTo>
                    <a:pt x="64439" y="28177"/>
                  </a:lnTo>
                  <a:lnTo>
                    <a:pt x="64258" y="28117"/>
                  </a:lnTo>
                  <a:close/>
                  <a:moveTo>
                    <a:pt x="69567" y="28117"/>
                  </a:moveTo>
                  <a:lnTo>
                    <a:pt x="69386" y="28177"/>
                  </a:lnTo>
                  <a:lnTo>
                    <a:pt x="69145" y="28298"/>
                  </a:lnTo>
                  <a:lnTo>
                    <a:pt x="68964" y="28418"/>
                  </a:lnTo>
                  <a:lnTo>
                    <a:pt x="68843" y="28599"/>
                  </a:lnTo>
                  <a:lnTo>
                    <a:pt x="68723" y="28841"/>
                  </a:lnTo>
                  <a:lnTo>
                    <a:pt x="68662" y="29022"/>
                  </a:lnTo>
                  <a:lnTo>
                    <a:pt x="68662" y="29263"/>
                  </a:lnTo>
                  <a:lnTo>
                    <a:pt x="68662" y="29504"/>
                  </a:lnTo>
                  <a:lnTo>
                    <a:pt x="68723" y="29685"/>
                  </a:lnTo>
                  <a:lnTo>
                    <a:pt x="68843" y="29927"/>
                  </a:lnTo>
                  <a:lnTo>
                    <a:pt x="68964" y="30108"/>
                  </a:lnTo>
                  <a:lnTo>
                    <a:pt x="69145" y="30228"/>
                  </a:lnTo>
                  <a:lnTo>
                    <a:pt x="69386" y="30349"/>
                  </a:lnTo>
                  <a:lnTo>
                    <a:pt x="69567" y="30409"/>
                  </a:lnTo>
                  <a:lnTo>
                    <a:pt x="70050" y="30409"/>
                  </a:lnTo>
                  <a:lnTo>
                    <a:pt x="70231" y="30349"/>
                  </a:lnTo>
                  <a:lnTo>
                    <a:pt x="70472" y="30228"/>
                  </a:lnTo>
                  <a:lnTo>
                    <a:pt x="70653" y="30108"/>
                  </a:lnTo>
                  <a:lnTo>
                    <a:pt x="70774" y="29927"/>
                  </a:lnTo>
                  <a:lnTo>
                    <a:pt x="70895" y="29685"/>
                  </a:lnTo>
                  <a:lnTo>
                    <a:pt x="70955" y="29504"/>
                  </a:lnTo>
                  <a:lnTo>
                    <a:pt x="70955" y="29263"/>
                  </a:lnTo>
                  <a:lnTo>
                    <a:pt x="70955" y="29022"/>
                  </a:lnTo>
                  <a:lnTo>
                    <a:pt x="70895" y="28841"/>
                  </a:lnTo>
                  <a:lnTo>
                    <a:pt x="70774" y="28599"/>
                  </a:lnTo>
                  <a:lnTo>
                    <a:pt x="70653" y="28418"/>
                  </a:lnTo>
                  <a:lnTo>
                    <a:pt x="70472" y="28298"/>
                  </a:lnTo>
                  <a:lnTo>
                    <a:pt x="70231" y="28177"/>
                  </a:lnTo>
                  <a:lnTo>
                    <a:pt x="70050" y="28117"/>
                  </a:lnTo>
                  <a:close/>
                  <a:moveTo>
                    <a:pt x="2957" y="31013"/>
                  </a:moveTo>
                  <a:lnTo>
                    <a:pt x="2776" y="31073"/>
                  </a:lnTo>
                  <a:lnTo>
                    <a:pt x="2534" y="31194"/>
                  </a:lnTo>
                  <a:lnTo>
                    <a:pt x="2353" y="31314"/>
                  </a:lnTo>
                  <a:lnTo>
                    <a:pt x="2233" y="31495"/>
                  </a:lnTo>
                  <a:lnTo>
                    <a:pt x="2112" y="31737"/>
                  </a:lnTo>
                  <a:lnTo>
                    <a:pt x="2052" y="31918"/>
                  </a:lnTo>
                  <a:lnTo>
                    <a:pt x="2052" y="32159"/>
                  </a:lnTo>
                  <a:lnTo>
                    <a:pt x="2052" y="32401"/>
                  </a:lnTo>
                  <a:lnTo>
                    <a:pt x="2112" y="32582"/>
                  </a:lnTo>
                  <a:lnTo>
                    <a:pt x="2233" y="32823"/>
                  </a:lnTo>
                  <a:lnTo>
                    <a:pt x="2353" y="33004"/>
                  </a:lnTo>
                  <a:lnTo>
                    <a:pt x="2534" y="33125"/>
                  </a:lnTo>
                  <a:lnTo>
                    <a:pt x="2776" y="33245"/>
                  </a:lnTo>
                  <a:lnTo>
                    <a:pt x="2957" y="33306"/>
                  </a:lnTo>
                  <a:lnTo>
                    <a:pt x="3439" y="33306"/>
                  </a:lnTo>
                  <a:lnTo>
                    <a:pt x="3620" y="33245"/>
                  </a:lnTo>
                  <a:lnTo>
                    <a:pt x="3862" y="33125"/>
                  </a:lnTo>
                  <a:lnTo>
                    <a:pt x="4043" y="33004"/>
                  </a:lnTo>
                  <a:lnTo>
                    <a:pt x="4164" y="32823"/>
                  </a:lnTo>
                  <a:lnTo>
                    <a:pt x="4284" y="32582"/>
                  </a:lnTo>
                  <a:lnTo>
                    <a:pt x="4345" y="32401"/>
                  </a:lnTo>
                  <a:lnTo>
                    <a:pt x="4345" y="32159"/>
                  </a:lnTo>
                  <a:lnTo>
                    <a:pt x="4345" y="31918"/>
                  </a:lnTo>
                  <a:lnTo>
                    <a:pt x="4284" y="31737"/>
                  </a:lnTo>
                  <a:lnTo>
                    <a:pt x="4164" y="31495"/>
                  </a:lnTo>
                  <a:lnTo>
                    <a:pt x="4043" y="31314"/>
                  </a:lnTo>
                  <a:lnTo>
                    <a:pt x="3862" y="31194"/>
                  </a:lnTo>
                  <a:lnTo>
                    <a:pt x="3620" y="31073"/>
                  </a:lnTo>
                  <a:lnTo>
                    <a:pt x="3439" y="31013"/>
                  </a:lnTo>
                  <a:close/>
                  <a:moveTo>
                    <a:pt x="8749" y="31013"/>
                  </a:moveTo>
                  <a:lnTo>
                    <a:pt x="8568" y="31073"/>
                  </a:lnTo>
                  <a:lnTo>
                    <a:pt x="8327" y="31194"/>
                  </a:lnTo>
                  <a:lnTo>
                    <a:pt x="8146" y="31314"/>
                  </a:lnTo>
                  <a:lnTo>
                    <a:pt x="8025" y="31495"/>
                  </a:lnTo>
                  <a:lnTo>
                    <a:pt x="7904" y="31737"/>
                  </a:lnTo>
                  <a:lnTo>
                    <a:pt x="7844" y="31918"/>
                  </a:lnTo>
                  <a:lnTo>
                    <a:pt x="7844" y="32159"/>
                  </a:lnTo>
                  <a:lnTo>
                    <a:pt x="7844" y="32401"/>
                  </a:lnTo>
                  <a:lnTo>
                    <a:pt x="7904" y="32582"/>
                  </a:lnTo>
                  <a:lnTo>
                    <a:pt x="8025" y="32823"/>
                  </a:lnTo>
                  <a:lnTo>
                    <a:pt x="8146" y="33004"/>
                  </a:lnTo>
                  <a:lnTo>
                    <a:pt x="8327" y="33125"/>
                  </a:lnTo>
                  <a:lnTo>
                    <a:pt x="8568" y="33245"/>
                  </a:lnTo>
                  <a:lnTo>
                    <a:pt x="8749" y="33306"/>
                  </a:lnTo>
                  <a:lnTo>
                    <a:pt x="9232" y="33306"/>
                  </a:lnTo>
                  <a:lnTo>
                    <a:pt x="9413" y="33245"/>
                  </a:lnTo>
                  <a:lnTo>
                    <a:pt x="9654" y="33125"/>
                  </a:lnTo>
                  <a:lnTo>
                    <a:pt x="9835" y="33004"/>
                  </a:lnTo>
                  <a:lnTo>
                    <a:pt x="9956" y="32823"/>
                  </a:lnTo>
                  <a:lnTo>
                    <a:pt x="10076" y="32582"/>
                  </a:lnTo>
                  <a:lnTo>
                    <a:pt x="10137" y="32401"/>
                  </a:lnTo>
                  <a:lnTo>
                    <a:pt x="10137" y="32159"/>
                  </a:lnTo>
                  <a:lnTo>
                    <a:pt x="10137" y="31918"/>
                  </a:lnTo>
                  <a:lnTo>
                    <a:pt x="10076" y="31737"/>
                  </a:lnTo>
                  <a:lnTo>
                    <a:pt x="9956" y="31495"/>
                  </a:lnTo>
                  <a:lnTo>
                    <a:pt x="9835" y="31314"/>
                  </a:lnTo>
                  <a:lnTo>
                    <a:pt x="9654" y="31194"/>
                  </a:lnTo>
                  <a:lnTo>
                    <a:pt x="9413" y="31073"/>
                  </a:lnTo>
                  <a:lnTo>
                    <a:pt x="9232" y="31013"/>
                  </a:lnTo>
                  <a:close/>
                  <a:moveTo>
                    <a:pt x="14541" y="31013"/>
                  </a:moveTo>
                  <a:lnTo>
                    <a:pt x="14360" y="31073"/>
                  </a:lnTo>
                  <a:lnTo>
                    <a:pt x="14119" y="31194"/>
                  </a:lnTo>
                  <a:lnTo>
                    <a:pt x="13938" y="31314"/>
                  </a:lnTo>
                  <a:lnTo>
                    <a:pt x="13817" y="31495"/>
                  </a:lnTo>
                  <a:lnTo>
                    <a:pt x="13697" y="31737"/>
                  </a:lnTo>
                  <a:lnTo>
                    <a:pt x="13636" y="31918"/>
                  </a:lnTo>
                  <a:lnTo>
                    <a:pt x="13636" y="32159"/>
                  </a:lnTo>
                  <a:lnTo>
                    <a:pt x="13636" y="32401"/>
                  </a:lnTo>
                  <a:lnTo>
                    <a:pt x="13697" y="32582"/>
                  </a:lnTo>
                  <a:lnTo>
                    <a:pt x="13817" y="32823"/>
                  </a:lnTo>
                  <a:lnTo>
                    <a:pt x="13938" y="33004"/>
                  </a:lnTo>
                  <a:lnTo>
                    <a:pt x="14119" y="33125"/>
                  </a:lnTo>
                  <a:lnTo>
                    <a:pt x="14360" y="33245"/>
                  </a:lnTo>
                  <a:lnTo>
                    <a:pt x="14541" y="33306"/>
                  </a:lnTo>
                  <a:lnTo>
                    <a:pt x="15024" y="33306"/>
                  </a:lnTo>
                  <a:lnTo>
                    <a:pt x="15205" y="33245"/>
                  </a:lnTo>
                  <a:lnTo>
                    <a:pt x="15446" y="33125"/>
                  </a:lnTo>
                  <a:lnTo>
                    <a:pt x="15627" y="33004"/>
                  </a:lnTo>
                  <a:lnTo>
                    <a:pt x="15748" y="32823"/>
                  </a:lnTo>
                  <a:lnTo>
                    <a:pt x="15869" y="32582"/>
                  </a:lnTo>
                  <a:lnTo>
                    <a:pt x="15929" y="32401"/>
                  </a:lnTo>
                  <a:lnTo>
                    <a:pt x="15929" y="32159"/>
                  </a:lnTo>
                  <a:lnTo>
                    <a:pt x="15929" y="31918"/>
                  </a:lnTo>
                  <a:lnTo>
                    <a:pt x="15869" y="31737"/>
                  </a:lnTo>
                  <a:lnTo>
                    <a:pt x="15748" y="31495"/>
                  </a:lnTo>
                  <a:lnTo>
                    <a:pt x="15627" y="31314"/>
                  </a:lnTo>
                  <a:lnTo>
                    <a:pt x="15446" y="31194"/>
                  </a:lnTo>
                  <a:lnTo>
                    <a:pt x="15205" y="31073"/>
                  </a:lnTo>
                  <a:lnTo>
                    <a:pt x="15024" y="31013"/>
                  </a:lnTo>
                  <a:close/>
                  <a:moveTo>
                    <a:pt x="20333" y="31013"/>
                  </a:moveTo>
                  <a:lnTo>
                    <a:pt x="20152" y="31073"/>
                  </a:lnTo>
                  <a:lnTo>
                    <a:pt x="19911" y="31194"/>
                  </a:lnTo>
                  <a:lnTo>
                    <a:pt x="19730" y="31314"/>
                  </a:lnTo>
                  <a:lnTo>
                    <a:pt x="19609" y="31495"/>
                  </a:lnTo>
                  <a:lnTo>
                    <a:pt x="19489" y="31737"/>
                  </a:lnTo>
                  <a:lnTo>
                    <a:pt x="19428" y="31918"/>
                  </a:lnTo>
                  <a:lnTo>
                    <a:pt x="19428" y="32159"/>
                  </a:lnTo>
                  <a:lnTo>
                    <a:pt x="19428" y="32401"/>
                  </a:lnTo>
                  <a:lnTo>
                    <a:pt x="19489" y="32582"/>
                  </a:lnTo>
                  <a:lnTo>
                    <a:pt x="19609" y="32823"/>
                  </a:lnTo>
                  <a:lnTo>
                    <a:pt x="19730" y="33004"/>
                  </a:lnTo>
                  <a:lnTo>
                    <a:pt x="19911" y="33125"/>
                  </a:lnTo>
                  <a:lnTo>
                    <a:pt x="20152" y="33245"/>
                  </a:lnTo>
                  <a:lnTo>
                    <a:pt x="20333" y="33306"/>
                  </a:lnTo>
                  <a:lnTo>
                    <a:pt x="20816" y="33306"/>
                  </a:lnTo>
                  <a:lnTo>
                    <a:pt x="20997" y="33245"/>
                  </a:lnTo>
                  <a:lnTo>
                    <a:pt x="21239" y="33125"/>
                  </a:lnTo>
                  <a:lnTo>
                    <a:pt x="21420" y="33004"/>
                  </a:lnTo>
                  <a:lnTo>
                    <a:pt x="21540" y="32823"/>
                  </a:lnTo>
                  <a:lnTo>
                    <a:pt x="21661" y="32582"/>
                  </a:lnTo>
                  <a:lnTo>
                    <a:pt x="21721" y="32401"/>
                  </a:lnTo>
                  <a:lnTo>
                    <a:pt x="21721" y="32159"/>
                  </a:lnTo>
                  <a:lnTo>
                    <a:pt x="21721" y="31918"/>
                  </a:lnTo>
                  <a:lnTo>
                    <a:pt x="21661" y="31737"/>
                  </a:lnTo>
                  <a:lnTo>
                    <a:pt x="21540" y="31495"/>
                  </a:lnTo>
                  <a:lnTo>
                    <a:pt x="21420" y="31314"/>
                  </a:lnTo>
                  <a:lnTo>
                    <a:pt x="21239" y="31194"/>
                  </a:lnTo>
                  <a:lnTo>
                    <a:pt x="20997" y="31073"/>
                  </a:lnTo>
                  <a:lnTo>
                    <a:pt x="20816" y="31013"/>
                  </a:lnTo>
                  <a:close/>
                  <a:moveTo>
                    <a:pt x="26126" y="31013"/>
                  </a:moveTo>
                  <a:lnTo>
                    <a:pt x="25945" y="31073"/>
                  </a:lnTo>
                  <a:lnTo>
                    <a:pt x="25703" y="31194"/>
                  </a:lnTo>
                  <a:lnTo>
                    <a:pt x="25522" y="31314"/>
                  </a:lnTo>
                  <a:lnTo>
                    <a:pt x="25402" y="31495"/>
                  </a:lnTo>
                  <a:lnTo>
                    <a:pt x="25281" y="31737"/>
                  </a:lnTo>
                  <a:lnTo>
                    <a:pt x="25221" y="31918"/>
                  </a:lnTo>
                  <a:lnTo>
                    <a:pt x="25221" y="32159"/>
                  </a:lnTo>
                  <a:lnTo>
                    <a:pt x="25221" y="32401"/>
                  </a:lnTo>
                  <a:lnTo>
                    <a:pt x="25281" y="32582"/>
                  </a:lnTo>
                  <a:lnTo>
                    <a:pt x="25402" y="32823"/>
                  </a:lnTo>
                  <a:lnTo>
                    <a:pt x="25522" y="33004"/>
                  </a:lnTo>
                  <a:lnTo>
                    <a:pt x="25703" y="33125"/>
                  </a:lnTo>
                  <a:lnTo>
                    <a:pt x="25945" y="33245"/>
                  </a:lnTo>
                  <a:lnTo>
                    <a:pt x="26126" y="33306"/>
                  </a:lnTo>
                  <a:lnTo>
                    <a:pt x="26608" y="33306"/>
                  </a:lnTo>
                  <a:lnTo>
                    <a:pt x="26789" y="33245"/>
                  </a:lnTo>
                  <a:lnTo>
                    <a:pt x="27031" y="33125"/>
                  </a:lnTo>
                  <a:lnTo>
                    <a:pt x="27212" y="33004"/>
                  </a:lnTo>
                  <a:lnTo>
                    <a:pt x="27332" y="32823"/>
                  </a:lnTo>
                  <a:lnTo>
                    <a:pt x="27453" y="32582"/>
                  </a:lnTo>
                  <a:lnTo>
                    <a:pt x="27513" y="32401"/>
                  </a:lnTo>
                  <a:lnTo>
                    <a:pt x="27513" y="32159"/>
                  </a:lnTo>
                  <a:lnTo>
                    <a:pt x="27513" y="31918"/>
                  </a:lnTo>
                  <a:lnTo>
                    <a:pt x="27453" y="31737"/>
                  </a:lnTo>
                  <a:lnTo>
                    <a:pt x="27332" y="31495"/>
                  </a:lnTo>
                  <a:lnTo>
                    <a:pt x="27212" y="31314"/>
                  </a:lnTo>
                  <a:lnTo>
                    <a:pt x="27031" y="31194"/>
                  </a:lnTo>
                  <a:lnTo>
                    <a:pt x="26789" y="31073"/>
                  </a:lnTo>
                  <a:lnTo>
                    <a:pt x="26608" y="31013"/>
                  </a:lnTo>
                  <a:close/>
                  <a:moveTo>
                    <a:pt x="31918" y="31013"/>
                  </a:moveTo>
                  <a:lnTo>
                    <a:pt x="31737" y="31073"/>
                  </a:lnTo>
                  <a:lnTo>
                    <a:pt x="31496" y="31194"/>
                  </a:lnTo>
                  <a:lnTo>
                    <a:pt x="31315" y="31314"/>
                  </a:lnTo>
                  <a:lnTo>
                    <a:pt x="31194" y="31495"/>
                  </a:lnTo>
                  <a:lnTo>
                    <a:pt x="31073" y="31737"/>
                  </a:lnTo>
                  <a:lnTo>
                    <a:pt x="31013" y="31918"/>
                  </a:lnTo>
                  <a:lnTo>
                    <a:pt x="31013" y="32159"/>
                  </a:lnTo>
                  <a:lnTo>
                    <a:pt x="31013" y="32401"/>
                  </a:lnTo>
                  <a:lnTo>
                    <a:pt x="31073" y="32582"/>
                  </a:lnTo>
                  <a:lnTo>
                    <a:pt x="31194" y="32823"/>
                  </a:lnTo>
                  <a:lnTo>
                    <a:pt x="31315" y="33004"/>
                  </a:lnTo>
                  <a:lnTo>
                    <a:pt x="31496" y="33125"/>
                  </a:lnTo>
                  <a:lnTo>
                    <a:pt x="31737" y="33245"/>
                  </a:lnTo>
                  <a:lnTo>
                    <a:pt x="31918" y="33306"/>
                  </a:lnTo>
                  <a:lnTo>
                    <a:pt x="32401" y="33306"/>
                  </a:lnTo>
                  <a:lnTo>
                    <a:pt x="32582" y="33245"/>
                  </a:lnTo>
                  <a:lnTo>
                    <a:pt x="32823" y="33125"/>
                  </a:lnTo>
                  <a:lnTo>
                    <a:pt x="33004" y="33004"/>
                  </a:lnTo>
                  <a:lnTo>
                    <a:pt x="33125" y="32823"/>
                  </a:lnTo>
                  <a:lnTo>
                    <a:pt x="33245" y="32582"/>
                  </a:lnTo>
                  <a:lnTo>
                    <a:pt x="33306" y="32401"/>
                  </a:lnTo>
                  <a:lnTo>
                    <a:pt x="33306" y="32159"/>
                  </a:lnTo>
                  <a:lnTo>
                    <a:pt x="33306" y="31918"/>
                  </a:lnTo>
                  <a:lnTo>
                    <a:pt x="33245" y="31737"/>
                  </a:lnTo>
                  <a:lnTo>
                    <a:pt x="33125" y="31495"/>
                  </a:lnTo>
                  <a:lnTo>
                    <a:pt x="33004" y="31314"/>
                  </a:lnTo>
                  <a:lnTo>
                    <a:pt x="32823" y="31194"/>
                  </a:lnTo>
                  <a:lnTo>
                    <a:pt x="32582" y="31073"/>
                  </a:lnTo>
                  <a:lnTo>
                    <a:pt x="32401" y="31013"/>
                  </a:lnTo>
                  <a:close/>
                  <a:moveTo>
                    <a:pt x="37710" y="31013"/>
                  </a:moveTo>
                  <a:lnTo>
                    <a:pt x="37529" y="31073"/>
                  </a:lnTo>
                  <a:lnTo>
                    <a:pt x="37288" y="31194"/>
                  </a:lnTo>
                  <a:lnTo>
                    <a:pt x="37107" y="31314"/>
                  </a:lnTo>
                  <a:lnTo>
                    <a:pt x="36986" y="31495"/>
                  </a:lnTo>
                  <a:lnTo>
                    <a:pt x="36865" y="31737"/>
                  </a:lnTo>
                  <a:lnTo>
                    <a:pt x="36805" y="31918"/>
                  </a:lnTo>
                  <a:lnTo>
                    <a:pt x="36805" y="32159"/>
                  </a:lnTo>
                  <a:lnTo>
                    <a:pt x="36805" y="32401"/>
                  </a:lnTo>
                  <a:lnTo>
                    <a:pt x="36865" y="32582"/>
                  </a:lnTo>
                  <a:lnTo>
                    <a:pt x="36986" y="32823"/>
                  </a:lnTo>
                  <a:lnTo>
                    <a:pt x="37107" y="33004"/>
                  </a:lnTo>
                  <a:lnTo>
                    <a:pt x="37288" y="33125"/>
                  </a:lnTo>
                  <a:lnTo>
                    <a:pt x="37529" y="33245"/>
                  </a:lnTo>
                  <a:lnTo>
                    <a:pt x="37710" y="33306"/>
                  </a:lnTo>
                  <a:lnTo>
                    <a:pt x="38193" y="33306"/>
                  </a:lnTo>
                  <a:lnTo>
                    <a:pt x="38374" y="33245"/>
                  </a:lnTo>
                  <a:lnTo>
                    <a:pt x="38615" y="33125"/>
                  </a:lnTo>
                  <a:lnTo>
                    <a:pt x="38796" y="33004"/>
                  </a:lnTo>
                  <a:lnTo>
                    <a:pt x="38917" y="32823"/>
                  </a:lnTo>
                  <a:lnTo>
                    <a:pt x="39038" y="32582"/>
                  </a:lnTo>
                  <a:lnTo>
                    <a:pt x="39098" y="32401"/>
                  </a:lnTo>
                  <a:lnTo>
                    <a:pt x="39098" y="32159"/>
                  </a:lnTo>
                  <a:lnTo>
                    <a:pt x="39098" y="31918"/>
                  </a:lnTo>
                  <a:lnTo>
                    <a:pt x="39038" y="31737"/>
                  </a:lnTo>
                  <a:lnTo>
                    <a:pt x="38917" y="31495"/>
                  </a:lnTo>
                  <a:lnTo>
                    <a:pt x="38796" y="31314"/>
                  </a:lnTo>
                  <a:lnTo>
                    <a:pt x="38615" y="31194"/>
                  </a:lnTo>
                  <a:lnTo>
                    <a:pt x="38374" y="31073"/>
                  </a:lnTo>
                  <a:lnTo>
                    <a:pt x="38193" y="31013"/>
                  </a:lnTo>
                  <a:close/>
                  <a:moveTo>
                    <a:pt x="43502" y="31013"/>
                  </a:moveTo>
                  <a:lnTo>
                    <a:pt x="43321" y="31073"/>
                  </a:lnTo>
                  <a:lnTo>
                    <a:pt x="43080" y="31194"/>
                  </a:lnTo>
                  <a:lnTo>
                    <a:pt x="42899" y="31314"/>
                  </a:lnTo>
                  <a:lnTo>
                    <a:pt x="42778" y="31495"/>
                  </a:lnTo>
                  <a:lnTo>
                    <a:pt x="42658" y="31737"/>
                  </a:lnTo>
                  <a:lnTo>
                    <a:pt x="42597" y="31918"/>
                  </a:lnTo>
                  <a:lnTo>
                    <a:pt x="42597" y="32159"/>
                  </a:lnTo>
                  <a:lnTo>
                    <a:pt x="42597" y="32401"/>
                  </a:lnTo>
                  <a:lnTo>
                    <a:pt x="42658" y="32582"/>
                  </a:lnTo>
                  <a:lnTo>
                    <a:pt x="42778" y="32823"/>
                  </a:lnTo>
                  <a:lnTo>
                    <a:pt x="42899" y="33004"/>
                  </a:lnTo>
                  <a:lnTo>
                    <a:pt x="43080" y="33125"/>
                  </a:lnTo>
                  <a:lnTo>
                    <a:pt x="43321" y="33245"/>
                  </a:lnTo>
                  <a:lnTo>
                    <a:pt x="43502" y="33306"/>
                  </a:lnTo>
                  <a:lnTo>
                    <a:pt x="43985" y="33306"/>
                  </a:lnTo>
                  <a:lnTo>
                    <a:pt x="44166" y="33245"/>
                  </a:lnTo>
                  <a:lnTo>
                    <a:pt x="44407" y="33125"/>
                  </a:lnTo>
                  <a:lnTo>
                    <a:pt x="44588" y="33004"/>
                  </a:lnTo>
                  <a:lnTo>
                    <a:pt x="44709" y="32823"/>
                  </a:lnTo>
                  <a:lnTo>
                    <a:pt x="44830" y="32582"/>
                  </a:lnTo>
                  <a:lnTo>
                    <a:pt x="44890" y="32401"/>
                  </a:lnTo>
                  <a:lnTo>
                    <a:pt x="44890" y="32159"/>
                  </a:lnTo>
                  <a:lnTo>
                    <a:pt x="44890" y="31918"/>
                  </a:lnTo>
                  <a:lnTo>
                    <a:pt x="44830" y="31737"/>
                  </a:lnTo>
                  <a:lnTo>
                    <a:pt x="44709" y="31495"/>
                  </a:lnTo>
                  <a:lnTo>
                    <a:pt x="44588" y="31314"/>
                  </a:lnTo>
                  <a:lnTo>
                    <a:pt x="44407" y="31194"/>
                  </a:lnTo>
                  <a:lnTo>
                    <a:pt x="44166" y="31073"/>
                  </a:lnTo>
                  <a:lnTo>
                    <a:pt x="43985" y="31013"/>
                  </a:lnTo>
                  <a:close/>
                  <a:moveTo>
                    <a:pt x="49295" y="31013"/>
                  </a:moveTo>
                  <a:lnTo>
                    <a:pt x="49114" y="31073"/>
                  </a:lnTo>
                  <a:lnTo>
                    <a:pt x="48872" y="31194"/>
                  </a:lnTo>
                  <a:lnTo>
                    <a:pt x="48691" y="31314"/>
                  </a:lnTo>
                  <a:lnTo>
                    <a:pt x="48571" y="31495"/>
                  </a:lnTo>
                  <a:lnTo>
                    <a:pt x="48450" y="31737"/>
                  </a:lnTo>
                  <a:lnTo>
                    <a:pt x="48390" y="31918"/>
                  </a:lnTo>
                  <a:lnTo>
                    <a:pt x="48390" y="32159"/>
                  </a:lnTo>
                  <a:lnTo>
                    <a:pt x="48390" y="32401"/>
                  </a:lnTo>
                  <a:lnTo>
                    <a:pt x="48450" y="32582"/>
                  </a:lnTo>
                  <a:lnTo>
                    <a:pt x="48571" y="32823"/>
                  </a:lnTo>
                  <a:lnTo>
                    <a:pt x="48691" y="33004"/>
                  </a:lnTo>
                  <a:lnTo>
                    <a:pt x="48872" y="33125"/>
                  </a:lnTo>
                  <a:lnTo>
                    <a:pt x="49114" y="33245"/>
                  </a:lnTo>
                  <a:lnTo>
                    <a:pt x="49295" y="33306"/>
                  </a:lnTo>
                  <a:lnTo>
                    <a:pt x="49777" y="33306"/>
                  </a:lnTo>
                  <a:lnTo>
                    <a:pt x="49958" y="33245"/>
                  </a:lnTo>
                  <a:lnTo>
                    <a:pt x="50200" y="33125"/>
                  </a:lnTo>
                  <a:lnTo>
                    <a:pt x="50381" y="33004"/>
                  </a:lnTo>
                  <a:lnTo>
                    <a:pt x="50501" y="32823"/>
                  </a:lnTo>
                  <a:lnTo>
                    <a:pt x="50622" y="32582"/>
                  </a:lnTo>
                  <a:lnTo>
                    <a:pt x="50682" y="32401"/>
                  </a:lnTo>
                  <a:lnTo>
                    <a:pt x="50682" y="32159"/>
                  </a:lnTo>
                  <a:lnTo>
                    <a:pt x="50682" y="31918"/>
                  </a:lnTo>
                  <a:lnTo>
                    <a:pt x="50622" y="31737"/>
                  </a:lnTo>
                  <a:lnTo>
                    <a:pt x="50501" y="31495"/>
                  </a:lnTo>
                  <a:lnTo>
                    <a:pt x="50381" y="31314"/>
                  </a:lnTo>
                  <a:lnTo>
                    <a:pt x="50200" y="31194"/>
                  </a:lnTo>
                  <a:lnTo>
                    <a:pt x="49958" y="31073"/>
                  </a:lnTo>
                  <a:lnTo>
                    <a:pt x="49777" y="31013"/>
                  </a:lnTo>
                  <a:close/>
                  <a:moveTo>
                    <a:pt x="55087" y="31013"/>
                  </a:moveTo>
                  <a:lnTo>
                    <a:pt x="54906" y="31073"/>
                  </a:lnTo>
                  <a:lnTo>
                    <a:pt x="54665" y="31194"/>
                  </a:lnTo>
                  <a:lnTo>
                    <a:pt x="54483" y="31314"/>
                  </a:lnTo>
                  <a:lnTo>
                    <a:pt x="54363" y="31495"/>
                  </a:lnTo>
                  <a:lnTo>
                    <a:pt x="54242" y="31737"/>
                  </a:lnTo>
                  <a:lnTo>
                    <a:pt x="54182" y="31918"/>
                  </a:lnTo>
                  <a:lnTo>
                    <a:pt x="54182" y="32159"/>
                  </a:lnTo>
                  <a:lnTo>
                    <a:pt x="54182" y="32401"/>
                  </a:lnTo>
                  <a:lnTo>
                    <a:pt x="54242" y="32582"/>
                  </a:lnTo>
                  <a:lnTo>
                    <a:pt x="54363" y="32823"/>
                  </a:lnTo>
                  <a:lnTo>
                    <a:pt x="54483" y="33004"/>
                  </a:lnTo>
                  <a:lnTo>
                    <a:pt x="54665" y="33125"/>
                  </a:lnTo>
                  <a:lnTo>
                    <a:pt x="54906" y="33245"/>
                  </a:lnTo>
                  <a:lnTo>
                    <a:pt x="55087" y="33306"/>
                  </a:lnTo>
                  <a:lnTo>
                    <a:pt x="55570" y="33306"/>
                  </a:lnTo>
                  <a:lnTo>
                    <a:pt x="55751" y="33245"/>
                  </a:lnTo>
                  <a:lnTo>
                    <a:pt x="55992" y="33125"/>
                  </a:lnTo>
                  <a:lnTo>
                    <a:pt x="56173" y="33004"/>
                  </a:lnTo>
                  <a:lnTo>
                    <a:pt x="56294" y="32823"/>
                  </a:lnTo>
                  <a:lnTo>
                    <a:pt x="56414" y="32582"/>
                  </a:lnTo>
                  <a:lnTo>
                    <a:pt x="56475" y="32401"/>
                  </a:lnTo>
                  <a:lnTo>
                    <a:pt x="56475" y="32159"/>
                  </a:lnTo>
                  <a:lnTo>
                    <a:pt x="56475" y="31918"/>
                  </a:lnTo>
                  <a:lnTo>
                    <a:pt x="56414" y="31737"/>
                  </a:lnTo>
                  <a:lnTo>
                    <a:pt x="56294" y="31495"/>
                  </a:lnTo>
                  <a:lnTo>
                    <a:pt x="56173" y="31314"/>
                  </a:lnTo>
                  <a:lnTo>
                    <a:pt x="55992" y="31194"/>
                  </a:lnTo>
                  <a:lnTo>
                    <a:pt x="55751" y="31073"/>
                  </a:lnTo>
                  <a:lnTo>
                    <a:pt x="55570" y="31013"/>
                  </a:lnTo>
                  <a:close/>
                  <a:moveTo>
                    <a:pt x="60879" y="31013"/>
                  </a:moveTo>
                  <a:lnTo>
                    <a:pt x="60698" y="31073"/>
                  </a:lnTo>
                  <a:lnTo>
                    <a:pt x="60457" y="31194"/>
                  </a:lnTo>
                  <a:lnTo>
                    <a:pt x="60276" y="31314"/>
                  </a:lnTo>
                  <a:lnTo>
                    <a:pt x="60155" y="31495"/>
                  </a:lnTo>
                  <a:lnTo>
                    <a:pt x="60034" y="31737"/>
                  </a:lnTo>
                  <a:lnTo>
                    <a:pt x="59974" y="31918"/>
                  </a:lnTo>
                  <a:lnTo>
                    <a:pt x="59974" y="32159"/>
                  </a:lnTo>
                  <a:lnTo>
                    <a:pt x="59974" y="32401"/>
                  </a:lnTo>
                  <a:lnTo>
                    <a:pt x="60034" y="32582"/>
                  </a:lnTo>
                  <a:lnTo>
                    <a:pt x="60155" y="32823"/>
                  </a:lnTo>
                  <a:lnTo>
                    <a:pt x="60276" y="33004"/>
                  </a:lnTo>
                  <a:lnTo>
                    <a:pt x="60457" y="33125"/>
                  </a:lnTo>
                  <a:lnTo>
                    <a:pt x="60698" y="33245"/>
                  </a:lnTo>
                  <a:lnTo>
                    <a:pt x="60879" y="33306"/>
                  </a:lnTo>
                  <a:lnTo>
                    <a:pt x="61362" y="33306"/>
                  </a:lnTo>
                  <a:lnTo>
                    <a:pt x="61543" y="33245"/>
                  </a:lnTo>
                  <a:lnTo>
                    <a:pt x="61784" y="33125"/>
                  </a:lnTo>
                  <a:lnTo>
                    <a:pt x="61965" y="33004"/>
                  </a:lnTo>
                  <a:lnTo>
                    <a:pt x="62086" y="32823"/>
                  </a:lnTo>
                  <a:lnTo>
                    <a:pt x="62206" y="32582"/>
                  </a:lnTo>
                  <a:lnTo>
                    <a:pt x="62267" y="32401"/>
                  </a:lnTo>
                  <a:lnTo>
                    <a:pt x="62267" y="32159"/>
                  </a:lnTo>
                  <a:lnTo>
                    <a:pt x="62267" y="31918"/>
                  </a:lnTo>
                  <a:lnTo>
                    <a:pt x="62206" y="31737"/>
                  </a:lnTo>
                  <a:lnTo>
                    <a:pt x="62086" y="31495"/>
                  </a:lnTo>
                  <a:lnTo>
                    <a:pt x="61965" y="31314"/>
                  </a:lnTo>
                  <a:lnTo>
                    <a:pt x="61784" y="31194"/>
                  </a:lnTo>
                  <a:lnTo>
                    <a:pt x="61543" y="31073"/>
                  </a:lnTo>
                  <a:lnTo>
                    <a:pt x="61362" y="31013"/>
                  </a:lnTo>
                  <a:close/>
                  <a:moveTo>
                    <a:pt x="66671" y="31013"/>
                  </a:moveTo>
                  <a:lnTo>
                    <a:pt x="66490" y="31073"/>
                  </a:lnTo>
                  <a:lnTo>
                    <a:pt x="66249" y="31194"/>
                  </a:lnTo>
                  <a:lnTo>
                    <a:pt x="66068" y="31314"/>
                  </a:lnTo>
                  <a:lnTo>
                    <a:pt x="65947" y="31495"/>
                  </a:lnTo>
                  <a:lnTo>
                    <a:pt x="65827" y="31737"/>
                  </a:lnTo>
                  <a:lnTo>
                    <a:pt x="65766" y="31918"/>
                  </a:lnTo>
                  <a:lnTo>
                    <a:pt x="65766" y="32159"/>
                  </a:lnTo>
                  <a:lnTo>
                    <a:pt x="65766" y="32401"/>
                  </a:lnTo>
                  <a:lnTo>
                    <a:pt x="65827" y="32582"/>
                  </a:lnTo>
                  <a:lnTo>
                    <a:pt x="65947" y="32823"/>
                  </a:lnTo>
                  <a:lnTo>
                    <a:pt x="66068" y="33004"/>
                  </a:lnTo>
                  <a:lnTo>
                    <a:pt x="66249" y="33125"/>
                  </a:lnTo>
                  <a:lnTo>
                    <a:pt x="66490" y="33245"/>
                  </a:lnTo>
                  <a:lnTo>
                    <a:pt x="66671" y="33306"/>
                  </a:lnTo>
                  <a:lnTo>
                    <a:pt x="67154" y="33306"/>
                  </a:lnTo>
                  <a:lnTo>
                    <a:pt x="67335" y="33245"/>
                  </a:lnTo>
                  <a:lnTo>
                    <a:pt x="67576" y="33125"/>
                  </a:lnTo>
                  <a:lnTo>
                    <a:pt x="67757" y="33004"/>
                  </a:lnTo>
                  <a:lnTo>
                    <a:pt x="67878" y="32823"/>
                  </a:lnTo>
                  <a:lnTo>
                    <a:pt x="67999" y="32582"/>
                  </a:lnTo>
                  <a:lnTo>
                    <a:pt x="68059" y="32401"/>
                  </a:lnTo>
                  <a:lnTo>
                    <a:pt x="68059" y="32159"/>
                  </a:lnTo>
                  <a:lnTo>
                    <a:pt x="68059" y="31918"/>
                  </a:lnTo>
                  <a:lnTo>
                    <a:pt x="67999" y="31737"/>
                  </a:lnTo>
                  <a:lnTo>
                    <a:pt x="67878" y="31495"/>
                  </a:lnTo>
                  <a:lnTo>
                    <a:pt x="67757" y="31314"/>
                  </a:lnTo>
                  <a:lnTo>
                    <a:pt x="67576" y="31194"/>
                  </a:lnTo>
                  <a:lnTo>
                    <a:pt x="67335" y="31073"/>
                  </a:lnTo>
                  <a:lnTo>
                    <a:pt x="67154" y="31013"/>
                  </a:lnTo>
                  <a:close/>
                  <a:moveTo>
                    <a:pt x="72464" y="31013"/>
                  </a:moveTo>
                  <a:lnTo>
                    <a:pt x="72283" y="31073"/>
                  </a:lnTo>
                  <a:lnTo>
                    <a:pt x="72041" y="31194"/>
                  </a:lnTo>
                  <a:lnTo>
                    <a:pt x="71860" y="31314"/>
                  </a:lnTo>
                  <a:lnTo>
                    <a:pt x="71740" y="31495"/>
                  </a:lnTo>
                  <a:lnTo>
                    <a:pt x="71619" y="31737"/>
                  </a:lnTo>
                  <a:lnTo>
                    <a:pt x="71559" y="31918"/>
                  </a:lnTo>
                  <a:lnTo>
                    <a:pt x="71559" y="32159"/>
                  </a:lnTo>
                  <a:lnTo>
                    <a:pt x="71559" y="32401"/>
                  </a:lnTo>
                  <a:lnTo>
                    <a:pt x="71619" y="32582"/>
                  </a:lnTo>
                  <a:lnTo>
                    <a:pt x="71740" y="32823"/>
                  </a:lnTo>
                  <a:lnTo>
                    <a:pt x="71860" y="33004"/>
                  </a:lnTo>
                  <a:lnTo>
                    <a:pt x="72041" y="33125"/>
                  </a:lnTo>
                  <a:lnTo>
                    <a:pt x="72283" y="33245"/>
                  </a:lnTo>
                  <a:lnTo>
                    <a:pt x="72464" y="33306"/>
                  </a:lnTo>
                  <a:lnTo>
                    <a:pt x="72946" y="33306"/>
                  </a:lnTo>
                  <a:lnTo>
                    <a:pt x="73127" y="33245"/>
                  </a:lnTo>
                  <a:lnTo>
                    <a:pt x="73369" y="33125"/>
                  </a:lnTo>
                  <a:lnTo>
                    <a:pt x="73550" y="33004"/>
                  </a:lnTo>
                  <a:lnTo>
                    <a:pt x="73670" y="32823"/>
                  </a:lnTo>
                  <a:lnTo>
                    <a:pt x="73791" y="32582"/>
                  </a:lnTo>
                  <a:lnTo>
                    <a:pt x="73851" y="32401"/>
                  </a:lnTo>
                  <a:lnTo>
                    <a:pt x="73851" y="32159"/>
                  </a:lnTo>
                  <a:lnTo>
                    <a:pt x="73851" y="31918"/>
                  </a:lnTo>
                  <a:lnTo>
                    <a:pt x="73791" y="31737"/>
                  </a:lnTo>
                  <a:lnTo>
                    <a:pt x="73670" y="31495"/>
                  </a:lnTo>
                  <a:lnTo>
                    <a:pt x="73550" y="31314"/>
                  </a:lnTo>
                  <a:lnTo>
                    <a:pt x="73369" y="31194"/>
                  </a:lnTo>
                  <a:lnTo>
                    <a:pt x="73127" y="31073"/>
                  </a:lnTo>
                  <a:lnTo>
                    <a:pt x="72946" y="31013"/>
                  </a:lnTo>
                  <a:close/>
                  <a:moveTo>
                    <a:pt x="181" y="33909"/>
                  </a:moveTo>
                  <a:lnTo>
                    <a:pt x="0" y="36141"/>
                  </a:lnTo>
                  <a:lnTo>
                    <a:pt x="302" y="36202"/>
                  </a:lnTo>
                  <a:lnTo>
                    <a:pt x="543" y="36202"/>
                  </a:lnTo>
                  <a:lnTo>
                    <a:pt x="724" y="36141"/>
                  </a:lnTo>
                  <a:lnTo>
                    <a:pt x="966" y="36021"/>
                  </a:lnTo>
                  <a:lnTo>
                    <a:pt x="1147" y="35900"/>
                  </a:lnTo>
                  <a:lnTo>
                    <a:pt x="1267" y="35719"/>
                  </a:lnTo>
                  <a:lnTo>
                    <a:pt x="1388" y="35478"/>
                  </a:lnTo>
                  <a:lnTo>
                    <a:pt x="1448" y="35297"/>
                  </a:lnTo>
                  <a:lnTo>
                    <a:pt x="1448" y="35055"/>
                  </a:lnTo>
                  <a:lnTo>
                    <a:pt x="1448" y="34814"/>
                  </a:lnTo>
                  <a:lnTo>
                    <a:pt x="1388" y="34633"/>
                  </a:lnTo>
                  <a:lnTo>
                    <a:pt x="1267" y="34392"/>
                  </a:lnTo>
                  <a:lnTo>
                    <a:pt x="1147" y="34211"/>
                  </a:lnTo>
                  <a:lnTo>
                    <a:pt x="966" y="34090"/>
                  </a:lnTo>
                  <a:lnTo>
                    <a:pt x="724" y="33969"/>
                  </a:lnTo>
                  <a:lnTo>
                    <a:pt x="543" y="33909"/>
                  </a:lnTo>
                  <a:close/>
                  <a:moveTo>
                    <a:pt x="5853" y="33909"/>
                  </a:moveTo>
                  <a:lnTo>
                    <a:pt x="5672" y="33969"/>
                  </a:lnTo>
                  <a:lnTo>
                    <a:pt x="5431" y="34090"/>
                  </a:lnTo>
                  <a:lnTo>
                    <a:pt x="5250" y="34211"/>
                  </a:lnTo>
                  <a:lnTo>
                    <a:pt x="5129" y="34392"/>
                  </a:lnTo>
                  <a:lnTo>
                    <a:pt x="5008" y="34633"/>
                  </a:lnTo>
                  <a:lnTo>
                    <a:pt x="4948" y="34814"/>
                  </a:lnTo>
                  <a:lnTo>
                    <a:pt x="4948" y="35055"/>
                  </a:lnTo>
                  <a:lnTo>
                    <a:pt x="4948" y="35297"/>
                  </a:lnTo>
                  <a:lnTo>
                    <a:pt x="5008" y="35478"/>
                  </a:lnTo>
                  <a:lnTo>
                    <a:pt x="5129" y="35719"/>
                  </a:lnTo>
                  <a:lnTo>
                    <a:pt x="5250" y="35900"/>
                  </a:lnTo>
                  <a:lnTo>
                    <a:pt x="5431" y="36021"/>
                  </a:lnTo>
                  <a:lnTo>
                    <a:pt x="5672" y="36141"/>
                  </a:lnTo>
                  <a:lnTo>
                    <a:pt x="5853" y="36202"/>
                  </a:lnTo>
                  <a:lnTo>
                    <a:pt x="6336" y="36202"/>
                  </a:lnTo>
                  <a:lnTo>
                    <a:pt x="6517" y="36141"/>
                  </a:lnTo>
                  <a:lnTo>
                    <a:pt x="6758" y="36021"/>
                  </a:lnTo>
                  <a:lnTo>
                    <a:pt x="6939" y="35900"/>
                  </a:lnTo>
                  <a:lnTo>
                    <a:pt x="7060" y="35719"/>
                  </a:lnTo>
                  <a:lnTo>
                    <a:pt x="7180" y="35478"/>
                  </a:lnTo>
                  <a:lnTo>
                    <a:pt x="7241" y="35297"/>
                  </a:lnTo>
                  <a:lnTo>
                    <a:pt x="7241" y="35055"/>
                  </a:lnTo>
                  <a:lnTo>
                    <a:pt x="7241" y="34814"/>
                  </a:lnTo>
                  <a:lnTo>
                    <a:pt x="7180" y="34633"/>
                  </a:lnTo>
                  <a:lnTo>
                    <a:pt x="7060" y="34392"/>
                  </a:lnTo>
                  <a:lnTo>
                    <a:pt x="6939" y="34211"/>
                  </a:lnTo>
                  <a:lnTo>
                    <a:pt x="6758" y="34090"/>
                  </a:lnTo>
                  <a:lnTo>
                    <a:pt x="6517" y="33969"/>
                  </a:lnTo>
                  <a:lnTo>
                    <a:pt x="6336" y="33909"/>
                  </a:lnTo>
                  <a:close/>
                  <a:moveTo>
                    <a:pt x="11645" y="33909"/>
                  </a:moveTo>
                  <a:lnTo>
                    <a:pt x="11464" y="33969"/>
                  </a:lnTo>
                  <a:lnTo>
                    <a:pt x="11223" y="34090"/>
                  </a:lnTo>
                  <a:lnTo>
                    <a:pt x="11042" y="34211"/>
                  </a:lnTo>
                  <a:lnTo>
                    <a:pt x="10921" y="34392"/>
                  </a:lnTo>
                  <a:lnTo>
                    <a:pt x="10800" y="34633"/>
                  </a:lnTo>
                  <a:lnTo>
                    <a:pt x="10740" y="34814"/>
                  </a:lnTo>
                  <a:lnTo>
                    <a:pt x="10740" y="35055"/>
                  </a:lnTo>
                  <a:lnTo>
                    <a:pt x="10740" y="35297"/>
                  </a:lnTo>
                  <a:lnTo>
                    <a:pt x="10800" y="35478"/>
                  </a:lnTo>
                  <a:lnTo>
                    <a:pt x="10921" y="35719"/>
                  </a:lnTo>
                  <a:lnTo>
                    <a:pt x="11042" y="35900"/>
                  </a:lnTo>
                  <a:lnTo>
                    <a:pt x="11223" y="36021"/>
                  </a:lnTo>
                  <a:lnTo>
                    <a:pt x="11464" y="36141"/>
                  </a:lnTo>
                  <a:lnTo>
                    <a:pt x="11645" y="36202"/>
                  </a:lnTo>
                  <a:lnTo>
                    <a:pt x="12128" y="36202"/>
                  </a:lnTo>
                  <a:lnTo>
                    <a:pt x="12309" y="36141"/>
                  </a:lnTo>
                  <a:lnTo>
                    <a:pt x="12550" y="36021"/>
                  </a:lnTo>
                  <a:lnTo>
                    <a:pt x="12731" y="35900"/>
                  </a:lnTo>
                  <a:lnTo>
                    <a:pt x="12852" y="35719"/>
                  </a:lnTo>
                  <a:lnTo>
                    <a:pt x="12973" y="35478"/>
                  </a:lnTo>
                  <a:lnTo>
                    <a:pt x="13033" y="35297"/>
                  </a:lnTo>
                  <a:lnTo>
                    <a:pt x="13033" y="35055"/>
                  </a:lnTo>
                  <a:lnTo>
                    <a:pt x="13033" y="34814"/>
                  </a:lnTo>
                  <a:lnTo>
                    <a:pt x="12973" y="34633"/>
                  </a:lnTo>
                  <a:lnTo>
                    <a:pt x="12852" y="34392"/>
                  </a:lnTo>
                  <a:lnTo>
                    <a:pt x="12731" y="34211"/>
                  </a:lnTo>
                  <a:lnTo>
                    <a:pt x="12550" y="34090"/>
                  </a:lnTo>
                  <a:lnTo>
                    <a:pt x="12309" y="33969"/>
                  </a:lnTo>
                  <a:lnTo>
                    <a:pt x="12128" y="33909"/>
                  </a:lnTo>
                  <a:close/>
                  <a:moveTo>
                    <a:pt x="17437" y="33909"/>
                  </a:moveTo>
                  <a:lnTo>
                    <a:pt x="17256" y="33969"/>
                  </a:lnTo>
                  <a:lnTo>
                    <a:pt x="17015" y="34090"/>
                  </a:lnTo>
                  <a:lnTo>
                    <a:pt x="16834" y="34211"/>
                  </a:lnTo>
                  <a:lnTo>
                    <a:pt x="16713" y="34392"/>
                  </a:lnTo>
                  <a:lnTo>
                    <a:pt x="16593" y="34633"/>
                  </a:lnTo>
                  <a:lnTo>
                    <a:pt x="16532" y="34814"/>
                  </a:lnTo>
                  <a:lnTo>
                    <a:pt x="16532" y="35055"/>
                  </a:lnTo>
                  <a:lnTo>
                    <a:pt x="16532" y="35297"/>
                  </a:lnTo>
                  <a:lnTo>
                    <a:pt x="16593" y="35478"/>
                  </a:lnTo>
                  <a:lnTo>
                    <a:pt x="16713" y="35719"/>
                  </a:lnTo>
                  <a:lnTo>
                    <a:pt x="16834" y="35900"/>
                  </a:lnTo>
                  <a:lnTo>
                    <a:pt x="17015" y="36021"/>
                  </a:lnTo>
                  <a:lnTo>
                    <a:pt x="17256" y="36141"/>
                  </a:lnTo>
                  <a:lnTo>
                    <a:pt x="17437" y="36202"/>
                  </a:lnTo>
                  <a:lnTo>
                    <a:pt x="17920" y="36202"/>
                  </a:lnTo>
                  <a:lnTo>
                    <a:pt x="18101" y="36141"/>
                  </a:lnTo>
                  <a:lnTo>
                    <a:pt x="18342" y="36021"/>
                  </a:lnTo>
                  <a:lnTo>
                    <a:pt x="18523" y="35900"/>
                  </a:lnTo>
                  <a:lnTo>
                    <a:pt x="18644" y="35719"/>
                  </a:lnTo>
                  <a:lnTo>
                    <a:pt x="18765" y="35478"/>
                  </a:lnTo>
                  <a:lnTo>
                    <a:pt x="18825" y="35297"/>
                  </a:lnTo>
                  <a:lnTo>
                    <a:pt x="18825" y="35055"/>
                  </a:lnTo>
                  <a:lnTo>
                    <a:pt x="18825" y="34814"/>
                  </a:lnTo>
                  <a:lnTo>
                    <a:pt x="18765" y="34633"/>
                  </a:lnTo>
                  <a:lnTo>
                    <a:pt x="18644" y="34392"/>
                  </a:lnTo>
                  <a:lnTo>
                    <a:pt x="18523" y="34211"/>
                  </a:lnTo>
                  <a:lnTo>
                    <a:pt x="18342" y="34090"/>
                  </a:lnTo>
                  <a:lnTo>
                    <a:pt x="18101" y="33969"/>
                  </a:lnTo>
                  <a:lnTo>
                    <a:pt x="17920" y="33909"/>
                  </a:lnTo>
                  <a:close/>
                  <a:moveTo>
                    <a:pt x="23230" y="33909"/>
                  </a:moveTo>
                  <a:lnTo>
                    <a:pt x="23049" y="33969"/>
                  </a:lnTo>
                  <a:lnTo>
                    <a:pt x="22807" y="34090"/>
                  </a:lnTo>
                  <a:lnTo>
                    <a:pt x="22626" y="34211"/>
                  </a:lnTo>
                  <a:lnTo>
                    <a:pt x="22506" y="34392"/>
                  </a:lnTo>
                  <a:lnTo>
                    <a:pt x="22385" y="34633"/>
                  </a:lnTo>
                  <a:lnTo>
                    <a:pt x="22325" y="34814"/>
                  </a:lnTo>
                  <a:lnTo>
                    <a:pt x="22325" y="35055"/>
                  </a:lnTo>
                  <a:lnTo>
                    <a:pt x="22325" y="35297"/>
                  </a:lnTo>
                  <a:lnTo>
                    <a:pt x="22385" y="35478"/>
                  </a:lnTo>
                  <a:lnTo>
                    <a:pt x="22506" y="35719"/>
                  </a:lnTo>
                  <a:lnTo>
                    <a:pt x="22626" y="35900"/>
                  </a:lnTo>
                  <a:lnTo>
                    <a:pt x="22807" y="36021"/>
                  </a:lnTo>
                  <a:lnTo>
                    <a:pt x="23049" y="36141"/>
                  </a:lnTo>
                  <a:lnTo>
                    <a:pt x="23230" y="36202"/>
                  </a:lnTo>
                  <a:lnTo>
                    <a:pt x="23712" y="36202"/>
                  </a:lnTo>
                  <a:lnTo>
                    <a:pt x="23893" y="36141"/>
                  </a:lnTo>
                  <a:lnTo>
                    <a:pt x="24135" y="36021"/>
                  </a:lnTo>
                  <a:lnTo>
                    <a:pt x="24316" y="35900"/>
                  </a:lnTo>
                  <a:lnTo>
                    <a:pt x="24436" y="35719"/>
                  </a:lnTo>
                  <a:lnTo>
                    <a:pt x="24557" y="35478"/>
                  </a:lnTo>
                  <a:lnTo>
                    <a:pt x="24617" y="35297"/>
                  </a:lnTo>
                  <a:lnTo>
                    <a:pt x="24617" y="35055"/>
                  </a:lnTo>
                  <a:lnTo>
                    <a:pt x="24617" y="34814"/>
                  </a:lnTo>
                  <a:lnTo>
                    <a:pt x="24557" y="34633"/>
                  </a:lnTo>
                  <a:lnTo>
                    <a:pt x="24436" y="34392"/>
                  </a:lnTo>
                  <a:lnTo>
                    <a:pt x="24316" y="34211"/>
                  </a:lnTo>
                  <a:lnTo>
                    <a:pt x="24135" y="34090"/>
                  </a:lnTo>
                  <a:lnTo>
                    <a:pt x="23893" y="33969"/>
                  </a:lnTo>
                  <a:lnTo>
                    <a:pt x="23712" y="33909"/>
                  </a:lnTo>
                  <a:close/>
                  <a:moveTo>
                    <a:pt x="29022" y="33909"/>
                  </a:moveTo>
                  <a:lnTo>
                    <a:pt x="28841" y="33969"/>
                  </a:lnTo>
                  <a:lnTo>
                    <a:pt x="28599" y="34090"/>
                  </a:lnTo>
                  <a:lnTo>
                    <a:pt x="28418" y="34211"/>
                  </a:lnTo>
                  <a:lnTo>
                    <a:pt x="28298" y="34392"/>
                  </a:lnTo>
                  <a:lnTo>
                    <a:pt x="28177" y="34633"/>
                  </a:lnTo>
                  <a:lnTo>
                    <a:pt x="28117" y="34814"/>
                  </a:lnTo>
                  <a:lnTo>
                    <a:pt x="28117" y="35055"/>
                  </a:lnTo>
                  <a:lnTo>
                    <a:pt x="28117" y="35297"/>
                  </a:lnTo>
                  <a:lnTo>
                    <a:pt x="28177" y="35478"/>
                  </a:lnTo>
                  <a:lnTo>
                    <a:pt x="28298" y="35719"/>
                  </a:lnTo>
                  <a:lnTo>
                    <a:pt x="28418" y="35900"/>
                  </a:lnTo>
                  <a:lnTo>
                    <a:pt x="28599" y="36021"/>
                  </a:lnTo>
                  <a:lnTo>
                    <a:pt x="28841" y="36141"/>
                  </a:lnTo>
                  <a:lnTo>
                    <a:pt x="29022" y="36202"/>
                  </a:lnTo>
                  <a:lnTo>
                    <a:pt x="29505" y="36202"/>
                  </a:lnTo>
                  <a:lnTo>
                    <a:pt x="29686" y="36141"/>
                  </a:lnTo>
                  <a:lnTo>
                    <a:pt x="29927" y="36021"/>
                  </a:lnTo>
                  <a:lnTo>
                    <a:pt x="30108" y="35900"/>
                  </a:lnTo>
                  <a:lnTo>
                    <a:pt x="30229" y="35719"/>
                  </a:lnTo>
                  <a:lnTo>
                    <a:pt x="30349" y="35478"/>
                  </a:lnTo>
                  <a:lnTo>
                    <a:pt x="30410" y="35297"/>
                  </a:lnTo>
                  <a:lnTo>
                    <a:pt x="30410" y="35055"/>
                  </a:lnTo>
                  <a:lnTo>
                    <a:pt x="30410" y="34814"/>
                  </a:lnTo>
                  <a:lnTo>
                    <a:pt x="30349" y="34633"/>
                  </a:lnTo>
                  <a:lnTo>
                    <a:pt x="30229" y="34392"/>
                  </a:lnTo>
                  <a:lnTo>
                    <a:pt x="30108" y="34211"/>
                  </a:lnTo>
                  <a:lnTo>
                    <a:pt x="29927" y="34090"/>
                  </a:lnTo>
                  <a:lnTo>
                    <a:pt x="29686" y="33969"/>
                  </a:lnTo>
                  <a:lnTo>
                    <a:pt x="29505" y="33909"/>
                  </a:lnTo>
                  <a:close/>
                  <a:moveTo>
                    <a:pt x="34814" y="33909"/>
                  </a:moveTo>
                  <a:lnTo>
                    <a:pt x="34633" y="33969"/>
                  </a:lnTo>
                  <a:lnTo>
                    <a:pt x="34392" y="34090"/>
                  </a:lnTo>
                  <a:lnTo>
                    <a:pt x="34211" y="34211"/>
                  </a:lnTo>
                  <a:lnTo>
                    <a:pt x="34090" y="34392"/>
                  </a:lnTo>
                  <a:lnTo>
                    <a:pt x="33969" y="34633"/>
                  </a:lnTo>
                  <a:lnTo>
                    <a:pt x="33909" y="34814"/>
                  </a:lnTo>
                  <a:lnTo>
                    <a:pt x="33909" y="35055"/>
                  </a:lnTo>
                  <a:lnTo>
                    <a:pt x="33909" y="35297"/>
                  </a:lnTo>
                  <a:lnTo>
                    <a:pt x="33969" y="35478"/>
                  </a:lnTo>
                  <a:lnTo>
                    <a:pt x="34090" y="35719"/>
                  </a:lnTo>
                  <a:lnTo>
                    <a:pt x="34211" y="35900"/>
                  </a:lnTo>
                  <a:lnTo>
                    <a:pt x="34392" y="36021"/>
                  </a:lnTo>
                  <a:lnTo>
                    <a:pt x="34633" y="36141"/>
                  </a:lnTo>
                  <a:lnTo>
                    <a:pt x="34814" y="36202"/>
                  </a:lnTo>
                  <a:lnTo>
                    <a:pt x="35297" y="36202"/>
                  </a:lnTo>
                  <a:lnTo>
                    <a:pt x="35478" y="36141"/>
                  </a:lnTo>
                  <a:lnTo>
                    <a:pt x="35719" y="36021"/>
                  </a:lnTo>
                  <a:lnTo>
                    <a:pt x="35900" y="35900"/>
                  </a:lnTo>
                  <a:lnTo>
                    <a:pt x="36021" y="35719"/>
                  </a:lnTo>
                  <a:lnTo>
                    <a:pt x="36141" y="35478"/>
                  </a:lnTo>
                  <a:lnTo>
                    <a:pt x="36202" y="35297"/>
                  </a:lnTo>
                  <a:lnTo>
                    <a:pt x="36202" y="35055"/>
                  </a:lnTo>
                  <a:lnTo>
                    <a:pt x="36202" y="34814"/>
                  </a:lnTo>
                  <a:lnTo>
                    <a:pt x="36141" y="34633"/>
                  </a:lnTo>
                  <a:lnTo>
                    <a:pt x="36021" y="34392"/>
                  </a:lnTo>
                  <a:lnTo>
                    <a:pt x="35900" y="34211"/>
                  </a:lnTo>
                  <a:lnTo>
                    <a:pt x="35719" y="34090"/>
                  </a:lnTo>
                  <a:lnTo>
                    <a:pt x="35478" y="33969"/>
                  </a:lnTo>
                  <a:lnTo>
                    <a:pt x="35297" y="33909"/>
                  </a:lnTo>
                  <a:close/>
                  <a:moveTo>
                    <a:pt x="40606" y="33909"/>
                  </a:moveTo>
                  <a:lnTo>
                    <a:pt x="40425" y="33969"/>
                  </a:lnTo>
                  <a:lnTo>
                    <a:pt x="40184" y="34090"/>
                  </a:lnTo>
                  <a:lnTo>
                    <a:pt x="40003" y="34211"/>
                  </a:lnTo>
                  <a:lnTo>
                    <a:pt x="39882" y="34392"/>
                  </a:lnTo>
                  <a:lnTo>
                    <a:pt x="39762" y="34633"/>
                  </a:lnTo>
                  <a:lnTo>
                    <a:pt x="39701" y="34814"/>
                  </a:lnTo>
                  <a:lnTo>
                    <a:pt x="39701" y="35055"/>
                  </a:lnTo>
                  <a:lnTo>
                    <a:pt x="39701" y="35297"/>
                  </a:lnTo>
                  <a:lnTo>
                    <a:pt x="39762" y="35478"/>
                  </a:lnTo>
                  <a:lnTo>
                    <a:pt x="39882" y="35719"/>
                  </a:lnTo>
                  <a:lnTo>
                    <a:pt x="40003" y="35900"/>
                  </a:lnTo>
                  <a:lnTo>
                    <a:pt x="40184" y="36021"/>
                  </a:lnTo>
                  <a:lnTo>
                    <a:pt x="40425" y="36141"/>
                  </a:lnTo>
                  <a:lnTo>
                    <a:pt x="40606" y="36202"/>
                  </a:lnTo>
                  <a:lnTo>
                    <a:pt x="41089" y="36202"/>
                  </a:lnTo>
                  <a:lnTo>
                    <a:pt x="41270" y="36141"/>
                  </a:lnTo>
                  <a:lnTo>
                    <a:pt x="41511" y="36021"/>
                  </a:lnTo>
                  <a:lnTo>
                    <a:pt x="41692" y="35900"/>
                  </a:lnTo>
                  <a:lnTo>
                    <a:pt x="41813" y="35719"/>
                  </a:lnTo>
                  <a:lnTo>
                    <a:pt x="41934" y="35478"/>
                  </a:lnTo>
                  <a:lnTo>
                    <a:pt x="41994" y="35297"/>
                  </a:lnTo>
                  <a:lnTo>
                    <a:pt x="41994" y="35055"/>
                  </a:lnTo>
                  <a:lnTo>
                    <a:pt x="41994" y="34814"/>
                  </a:lnTo>
                  <a:lnTo>
                    <a:pt x="41934" y="34633"/>
                  </a:lnTo>
                  <a:lnTo>
                    <a:pt x="41813" y="34392"/>
                  </a:lnTo>
                  <a:lnTo>
                    <a:pt x="41692" y="34211"/>
                  </a:lnTo>
                  <a:lnTo>
                    <a:pt x="41511" y="34090"/>
                  </a:lnTo>
                  <a:lnTo>
                    <a:pt x="41270" y="33969"/>
                  </a:lnTo>
                  <a:lnTo>
                    <a:pt x="41089" y="33909"/>
                  </a:lnTo>
                  <a:close/>
                  <a:moveTo>
                    <a:pt x="46399" y="33909"/>
                  </a:moveTo>
                  <a:lnTo>
                    <a:pt x="46218" y="33969"/>
                  </a:lnTo>
                  <a:lnTo>
                    <a:pt x="45976" y="34090"/>
                  </a:lnTo>
                  <a:lnTo>
                    <a:pt x="45795" y="34211"/>
                  </a:lnTo>
                  <a:lnTo>
                    <a:pt x="45674" y="34392"/>
                  </a:lnTo>
                  <a:lnTo>
                    <a:pt x="45554" y="34633"/>
                  </a:lnTo>
                  <a:lnTo>
                    <a:pt x="45493" y="34814"/>
                  </a:lnTo>
                  <a:lnTo>
                    <a:pt x="45493" y="35055"/>
                  </a:lnTo>
                  <a:lnTo>
                    <a:pt x="45493" y="35297"/>
                  </a:lnTo>
                  <a:lnTo>
                    <a:pt x="45554" y="35478"/>
                  </a:lnTo>
                  <a:lnTo>
                    <a:pt x="45674" y="35719"/>
                  </a:lnTo>
                  <a:lnTo>
                    <a:pt x="45795" y="35900"/>
                  </a:lnTo>
                  <a:lnTo>
                    <a:pt x="45976" y="36021"/>
                  </a:lnTo>
                  <a:lnTo>
                    <a:pt x="46218" y="36141"/>
                  </a:lnTo>
                  <a:lnTo>
                    <a:pt x="46399" y="36202"/>
                  </a:lnTo>
                  <a:lnTo>
                    <a:pt x="46881" y="36202"/>
                  </a:lnTo>
                  <a:lnTo>
                    <a:pt x="47062" y="36141"/>
                  </a:lnTo>
                  <a:lnTo>
                    <a:pt x="47304" y="36021"/>
                  </a:lnTo>
                  <a:lnTo>
                    <a:pt x="47485" y="35900"/>
                  </a:lnTo>
                  <a:lnTo>
                    <a:pt x="47605" y="35719"/>
                  </a:lnTo>
                  <a:lnTo>
                    <a:pt x="47726" y="35478"/>
                  </a:lnTo>
                  <a:lnTo>
                    <a:pt x="47786" y="35297"/>
                  </a:lnTo>
                  <a:lnTo>
                    <a:pt x="47786" y="35055"/>
                  </a:lnTo>
                  <a:lnTo>
                    <a:pt x="47786" y="34814"/>
                  </a:lnTo>
                  <a:lnTo>
                    <a:pt x="47726" y="34633"/>
                  </a:lnTo>
                  <a:lnTo>
                    <a:pt x="47605" y="34392"/>
                  </a:lnTo>
                  <a:lnTo>
                    <a:pt x="47485" y="34211"/>
                  </a:lnTo>
                  <a:lnTo>
                    <a:pt x="47304" y="34090"/>
                  </a:lnTo>
                  <a:lnTo>
                    <a:pt x="47062" y="33969"/>
                  </a:lnTo>
                  <a:lnTo>
                    <a:pt x="46881" y="33909"/>
                  </a:lnTo>
                  <a:close/>
                  <a:moveTo>
                    <a:pt x="52191" y="33909"/>
                  </a:moveTo>
                  <a:lnTo>
                    <a:pt x="52010" y="33969"/>
                  </a:lnTo>
                  <a:lnTo>
                    <a:pt x="51768" y="34090"/>
                  </a:lnTo>
                  <a:lnTo>
                    <a:pt x="51587" y="34211"/>
                  </a:lnTo>
                  <a:lnTo>
                    <a:pt x="51467" y="34392"/>
                  </a:lnTo>
                  <a:lnTo>
                    <a:pt x="51346" y="34633"/>
                  </a:lnTo>
                  <a:lnTo>
                    <a:pt x="51286" y="34814"/>
                  </a:lnTo>
                  <a:lnTo>
                    <a:pt x="51286" y="35055"/>
                  </a:lnTo>
                  <a:lnTo>
                    <a:pt x="51286" y="35297"/>
                  </a:lnTo>
                  <a:lnTo>
                    <a:pt x="51346" y="35478"/>
                  </a:lnTo>
                  <a:lnTo>
                    <a:pt x="51467" y="35719"/>
                  </a:lnTo>
                  <a:lnTo>
                    <a:pt x="51587" y="35900"/>
                  </a:lnTo>
                  <a:lnTo>
                    <a:pt x="51768" y="36021"/>
                  </a:lnTo>
                  <a:lnTo>
                    <a:pt x="52010" y="36141"/>
                  </a:lnTo>
                  <a:lnTo>
                    <a:pt x="52191" y="36202"/>
                  </a:lnTo>
                  <a:lnTo>
                    <a:pt x="52673" y="36202"/>
                  </a:lnTo>
                  <a:lnTo>
                    <a:pt x="52854" y="36141"/>
                  </a:lnTo>
                  <a:lnTo>
                    <a:pt x="53096" y="36021"/>
                  </a:lnTo>
                  <a:lnTo>
                    <a:pt x="53277" y="35900"/>
                  </a:lnTo>
                  <a:lnTo>
                    <a:pt x="53397" y="35719"/>
                  </a:lnTo>
                  <a:lnTo>
                    <a:pt x="53518" y="35478"/>
                  </a:lnTo>
                  <a:lnTo>
                    <a:pt x="53578" y="35297"/>
                  </a:lnTo>
                  <a:lnTo>
                    <a:pt x="53578" y="35055"/>
                  </a:lnTo>
                  <a:lnTo>
                    <a:pt x="53578" y="34814"/>
                  </a:lnTo>
                  <a:lnTo>
                    <a:pt x="53518" y="34633"/>
                  </a:lnTo>
                  <a:lnTo>
                    <a:pt x="53397" y="34392"/>
                  </a:lnTo>
                  <a:lnTo>
                    <a:pt x="53277" y="34211"/>
                  </a:lnTo>
                  <a:lnTo>
                    <a:pt x="53096" y="34090"/>
                  </a:lnTo>
                  <a:lnTo>
                    <a:pt x="52854" y="33969"/>
                  </a:lnTo>
                  <a:lnTo>
                    <a:pt x="52673" y="33909"/>
                  </a:lnTo>
                  <a:close/>
                  <a:moveTo>
                    <a:pt x="57983" y="33909"/>
                  </a:moveTo>
                  <a:lnTo>
                    <a:pt x="57802" y="33969"/>
                  </a:lnTo>
                  <a:lnTo>
                    <a:pt x="57561" y="34090"/>
                  </a:lnTo>
                  <a:lnTo>
                    <a:pt x="57380" y="34211"/>
                  </a:lnTo>
                  <a:lnTo>
                    <a:pt x="57259" y="34392"/>
                  </a:lnTo>
                  <a:lnTo>
                    <a:pt x="57138" y="34633"/>
                  </a:lnTo>
                  <a:lnTo>
                    <a:pt x="57078" y="34814"/>
                  </a:lnTo>
                  <a:lnTo>
                    <a:pt x="57078" y="35055"/>
                  </a:lnTo>
                  <a:lnTo>
                    <a:pt x="57078" y="35297"/>
                  </a:lnTo>
                  <a:lnTo>
                    <a:pt x="57138" y="35478"/>
                  </a:lnTo>
                  <a:lnTo>
                    <a:pt x="57259" y="35719"/>
                  </a:lnTo>
                  <a:lnTo>
                    <a:pt x="57380" y="35900"/>
                  </a:lnTo>
                  <a:lnTo>
                    <a:pt x="57561" y="36021"/>
                  </a:lnTo>
                  <a:lnTo>
                    <a:pt x="57802" y="36141"/>
                  </a:lnTo>
                  <a:lnTo>
                    <a:pt x="57983" y="36202"/>
                  </a:lnTo>
                  <a:lnTo>
                    <a:pt x="58466" y="36202"/>
                  </a:lnTo>
                  <a:lnTo>
                    <a:pt x="58647" y="36141"/>
                  </a:lnTo>
                  <a:lnTo>
                    <a:pt x="58888" y="36021"/>
                  </a:lnTo>
                  <a:lnTo>
                    <a:pt x="59069" y="35900"/>
                  </a:lnTo>
                  <a:lnTo>
                    <a:pt x="59190" y="35719"/>
                  </a:lnTo>
                  <a:lnTo>
                    <a:pt x="59310" y="35478"/>
                  </a:lnTo>
                  <a:lnTo>
                    <a:pt x="59371" y="35297"/>
                  </a:lnTo>
                  <a:lnTo>
                    <a:pt x="59371" y="35055"/>
                  </a:lnTo>
                  <a:lnTo>
                    <a:pt x="59371" y="34814"/>
                  </a:lnTo>
                  <a:lnTo>
                    <a:pt x="59310" y="34633"/>
                  </a:lnTo>
                  <a:lnTo>
                    <a:pt x="59190" y="34392"/>
                  </a:lnTo>
                  <a:lnTo>
                    <a:pt x="59069" y="34211"/>
                  </a:lnTo>
                  <a:lnTo>
                    <a:pt x="58888" y="34090"/>
                  </a:lnTo>
                  <a:lnTo>
                    <a:pt x="58647" y="33969"/>
                  </a:lnTo>
                  <a:lnTo>
                    <a:pt x="58466" y="33909"/>
                  </a:lnTo>
                  <a:close/>
                  <a:moveTo>
                    <a:pt x="63775" y="33909"/>
                  </a:moveTo>
                  <a:lnTo>
                    <a:pt x="63594" y="33969"/>
                  </a:lnTo>
                  <a:lnTo>
                    <a:pt x="63353" y="34090"/>
                  </a:lnTo>
                  <a:lnTo>
                    <a:pt x="63172" y="34211"/>
                  </a:lnTo>
                  <a:lnTo>
                    <a:pt x="63051" y="34392"/>
                  </a:lnTo>
                  <a:lnTo>
                    <a:pt x="62931" y="34633"/>
                  </a:lnTo>
                  <a:lnTo>
                    <a:pt x="62870" y="34814"/>
                  </a:lnTo>
                  <a:lnTo>
                    <a:pt x="62870" y="35055"/>
                  </a:lnTo>
                  <a:lnTo>
                    <a:pt x="62870" y="35297"/>
                  </a:lnTo>
                  <a:lnTo>
                    <a:pt x="62931" y="35478"/>
                  </a:lnTo>
                  <a:lnTo>
                    <a:pt x="63051" y="35719"/>
                  </a:lnTo>
                  <a:lnTo>
                    <a:pt x="63172" y="35900"/>
                  </a:lnTo>
                  <a:lnTo>
                    <a:pt x="63353" y="36021"/>
                  </a:lnTo>
                  <a:lnTo>
                    <a:pt x="63594" y="36141"/>
                  </a:lnTo>
                  <a:lnTo>
                    <a:pt x="63775" y="36202"/>
                  </a:lnTo>
                  <a:lnTo>
                    <a:pt x="64258" y="36202"/>
                  </a:lnTo>
                  <a:lnTo>
                    <a:pt x="64439" y="36141"/>
                  </a:lnTo>
                  <a:lnTo>
                    <a:pt x="64680" y="36021"/>
                  </a:lnTo>
                  <a:lnTo>
                    <a:pt x="64861" y="35900"/>
                  </a:lnTo>
                  <a:lnTo>
                    <a:pt x="64982" y="35719"/>
                  </a:lnTo>
                  <a:lnTo>
                    <a:pt x="65103" y="35478"/>
                  </a:lnTo>
                  <a:lnTo>
                    <a:pt x="65163" y="35297"/>
                  </a:lnTo>
                  <a:lnTo>
                    <a:pt x="65163" y="35055"/>
                  </a:lnTo>
                  <a:lnTo>
                    <a:pt x="65163" y="34814"/>
                  </a:lnTo>
                  <a:lnTo>
                    <a:pt x="65103" y="34633"/>
                  </a:lnTo>
                  <a:lnTo>
                    <a:pt x="64982" y="34392"/>
                  </a:lnTo>
                  <a:lnTo>
                    <a:pt x="64861" y="34211"/>
                  </a:lnTo>
                  <a:lnTo>
                    <a:pt x="64680" y="34090"/>
                  </a:lnTo>
                  <a:lnTo>
                    <a:pt x="64439" y="33969"/>
                  </a:lnTo>
                  <a:lnTo>
                    <a:pt x="64258" y="33909"/>
                  </a:lnTo>
                  <a:close/>
                  <a:moveTo>
                    <a:pt x="69567" y="33909"/>
                  </a:moveTo>
                  <a:lnTo>
                    <a:pt x="69386" y="33969"/>
                  </a:lnTo>
                  <a:lnTo>
                    <a:pt x="69145" y="34090"/>
                  </a:lnTo>
                  <a:lnTo>
                    <a:pt x="68964" y="34211"/>
                  </a:lnTo>
                  <a:lnTo>
                    <a:pt x="68843" y="34392"/>
                  </a:lnTo>
                  <a:lnTo>
                    <a:pt x="68723" y="34633"/>
                  </a:lnTo>
                  <a:lnTo>
                    <a:pt x="68662" y="34814"/>
                  </a:lnTo>
                  <a:lnTo>
                    <a:pt x="68662" y="35055"/>
                  </a:lnTo>
                  <a:lnTo>
                    <a:pt x="68662" y="35297"/>
                  </a:lnTo>
                  <a:lnTo>
                    <a:pt x="68723" y="35478"/>
                  </a:lnTo>
                  <a:lnTo>
                    <a:pt x="68843" y="35719"/>
                  </a:lnTo>
                  <a:lnTo>
                    <a:pt x="68964" y="35900"/>
                  </a:lnTo>
                  <a:lnTo>
                    <a:pt x="69145" y="36021"/>
                  </a:lnTo>
                  <a:lnTo>
                    <a:pt x="69386" y="36141"/>
                  </a:lnTo>
                  <a:lnTo>
                    <a:pt x="69567" y="36202"/>
                  </a:lnTo>
                  <a:lnTo>
                    <a:pt x="70050" y="36202"/>
                  </a:lnTo>
                  <a:lnTo>
                    <a:pt x="70231" y="36141"/>
                  </a:lnTo>
                  <a:lnTo>
                    <a:pt x="70472" y="36021"/>
                  </a:lnTo>
                  <a:lnTo>
                    <a:pt x="70653" y="35900"/>
                  </a:lnTo>
                  <a:lnTo>
                    <a:pt x="70774" y="35719"/>
                  </a:lnTo>
                  <a:lnTo>
                    <a:pt x="70895" y="35478"/>
                  </a:lnTo>
                  <a:lnTo>
                    <a:pt x="70955" y="35297"/>
                  </a:lnTo>
                  <a:lnTo>
                    <a:pt x="70955" y="35055"/>
                  </a:lnTo>
                  <a:lnTo>
                    <a:pt x="70955" y="34814"/>
                  </a:lnTo>
                  <a:lnTo>
                    <a:pt x="70895" y="34633"/>
                  </a:lnTo>
                  <a:lnTo>
                    <a:pt x="70774" y="34392"/>
                  </a:lnTo>
                  <a:lnTo>
                    <a:pt x="70653" y="34211"/>
                  </a:lnTo>
                  <a:lnTo>
                    <a:pt x="70472" y="34090"/>
                  </a:lnTo>
                  <a:lnTo>
                    <a:pt x="70231" y="33969"/>
                  </a:lnTo>
                  <a:lnTo>
                    <a:pt x="70050" y="33909"/>
                  </a:lnTo>
                  <a:close/>
                  <a:moveTo>
                    <a:pt x="75360" y="33909"/>
                  </a:moveTo>
                  <a:lnTo>
                    <a:pt x="75179" y="33969"/>
                  </a:lnTo>
                  <a:lnTo>
                    <a:pt x="74937" y="34090"/>
                  </a:lnTo>
                  <a:lnTo>
                    <a:pt x="74756" y="34211"/>
                  </a:lnTo>
                  <a:lnTo>
                    <a:pt x="74636" y="34392"/>
                  </a:lnTo>
                  <a:lnTo>
                    <a:pt x="74515" y="34633"/>
                  </a:lnTo>
                  <a:lnTo>
                    <a:pt x="74455" y="34814"/>
                  </a:lnTo>
                  <a:lnTo>
                    <a:pt x="74455" y="35055"/>
                  </a:lnTo>
                  <a:lnTo>
                    <a:pt x="74455" y="35297"/>
                  </a:lnTo>
                  <a:lnTo>
                    <a:pt x="74515" y="35478"/>
                  </a:lnTo>
                  <a:lnTo>
                    <a:pt x="74636" y="35719"/>
                  </a:lnTo>
                  <a:lnTo>
                    <a:pt x="74756" y="35900"/>
                  </a:lnTo>
                  <a:lnTo>
                    <a:pt x="74937" y="36021"/>
                  </a:lnTo>
                  <a:lnTo>
                    <a:pt x="75179" y="36141"/>
                  </a:lnTo>
                  <a:lnTo>
                    <a:pt x="75360" y="36202"/>
                  </a:lnTo>
                  <a:lnTo>
                    <a:pt x="75601" y="36202"/>
                  </a:lnTo>
                  <a:lnTo>
                    <a:pt x="75903" y="36141"/>
                  </a:lnTo>
                  <a:lnTo>
                    <a:pt x="75722" y="33909"/>
                  </a:lnTo>
                  <a:close/>
                  <a:moveTo>
                    <a:pt x="2896" y="36805"/>
                  </a:moveTo>
                  <a:lnTo>
                    <a:pt x="2655" y="36926"/>
                  </a:lnTo>
                  <a:lnTo>
                    <a:pt x="2414" y="37107"/>
                  </a:lnTo>
                  <a:lnTo>
                    <a:pt x="2233" y="37288"/>
                  </a:lnTo>
                  <a:lnTo>
                    <a:pt x="2112" y="37589"/>
                  </a:lnTo>
                  <a:lnTo>
                    <a:pt x="2052" y="37951"/>
                  </a:lnTo>
                  <a:lnTo>
                    <a:pt x="2052" y="38193"/>
                  </a:lnTo>
                  <a:lnTo>
                    <a:pt x="2112" y="38374"/>
                  </a:lnTo>
                  <a:lnTo>
                    <a:pt x="2233" y="38615"/>
                  </a:lnTo>
                  <a:lnTo>
                    <a:pt x="2353" y="38796"/>
                  </a:lnTo>
                  <a:lnTo>
                    <a:pt x="2534" y="38917"/>
                  </a:lnTo>
                  <a:lnTo>
                    <a:pt x="2776" y="39037"/>
                  </a:lnTo>
                  <a:lnTo>
                    <a:pt x="2957" y="39098"/>
                  </a:lnTo>
                  <a:lnTo>
                    <a:pt x="3439" y="39098"/>
                  </a:lnTo>
                  <a:lnTo>
                    <a:pt x="3620" y="39037"/>
                  </a:lnTo>
                  <a:lnTo>
                    <a:pt x="3862" y="38917"/>
                  </a:lnTo>
                  <a:lnTo>
                    <a:pt x="4043" y="38796"/>
                  </a:lnTo>
                  <a:lnTo>
                    <a:pt x="4164" y="38615"/>
                  </a:lnTo>
                  <a:lnTo>
                    <a:pt x="4284" y="38374"/>
                  </a:lnTo>
                  <a:lnTo>
                    <a:pt x="4345" y="38193"/>
                  </a:lnTo>
                  <a:lnTo>
                    <a:pt x="4345" y="37951"/>
                  </a:lnTo>
                  <a:lnTo>
                    <a:pt x="4284" y="37589"/>
                  </a:lnTo>
                  <a:lnTo>
                    <a:pt x="4164" y="37288"/>
                  </a:lnTo>
                  <a:lnTo>
                    <a:pt x="3982" y="37107"/>
                  </a:lnTo>
                  <a:lnTo>
                    <a:pt x="3741" y="36926"/>
                  </a:lnTo>
                  <a:lnTo>
                    <a:pt x="3500" y="36805"/>
                  </a:lnTo>
                  <a:close/>
                  <a:moveTo>
                    <a:pt x="8689" y="36805"/>
                  </a:moveTo>
                  <a:lnTo>
                    <a:pt x="8447" y="36926"/>
                  </a:lnTo>
                  <a:lnTo>
                    <a:pt x="8206" y="37107"/>
                  </a:lnTo>
                  <a:lnTo>
                    <a:pt x="8025" y="37288"/>
                  </a:lnTo>
                  <a:lnTo>
                    <a:pt x="7904" y="37589"/>
                  </a:lnTo>
                  <a:lnTo>
                    <a:pt x="7844" y="37951"/>
                  </a:lnTo>
                  <a:lnTo>
                    <a:pt x="7844" y="38193"/>
                  </a:lnTo>
                  <a:lnTo>
                    <a:pt x="7904" y="38374"/>
                  </a:lnTo>
                  <a:lnTo>
                    <a:pt x="8025" y="38615"/>
                  </a:lnTo>
                  <a:lnTo>
                    <a:pt x="8146" y="38796"/>
                  </a:lnTo>
                  <a:lnTo>
                    <a:pt x="8327" y="38917"/>
                  </a:lnTo>
                  <a:lnTo>
                    <a:pt x="8568" y="39037"/>
                  </a:lnTo>
                  <a:lnTo>
                    <a:pt x="8749" y="39098"/>
                  </a:lnTo>
                  <a:lnTo>
                    <a:pt x="9232" y="39098"/>
                  </a:lnTo>
                  <a:lnTo>
                    <a:pt x="9413" y="39037"/>
                  </a:lnTo>
                  <a:lnTo>
                    <a:pt x="9654" y="38917"/>
                  </a:lnTo>
                  <a:lnTo>
                    <a:pt x="9835" y="38796"/>
                  </a:lnTo>
                  <a:lnTo>
                    <a:pt x="9956" y="38615"/>
                  </a:lnTo>
                  <a:lnTo>
                    <a:pt x="10076" y="38374"/>
                  </a:lnTo>
                  <a:lnTo>
                    <a:pt x="10137" y="38193"/>
                  </a:lnTo>
                  <a:lnTo>
                    <a:pt x="10137" y="37951"/>
                  </a:lnTo>
                  <a:lnTo>
                    <a:pt x="10076" y="37589"/>
                  </a:lnTo>
                  <a:lnTo>
                    <a:pt x="9956" y="37288"/>
                  </a:lnTo>
                  <a:lnTo>
                    <a:pt x="9775" y="37107"/>
                  </a:lnTo>
                  <a:lnTo>
                    <a:pt x="9533" y="36926"/>
                  </a:lnTo>
                  <a:lnTo>
                    <a:pt x="9292" y="36805"/>
                  </a:lnTo>
                  <a:close/>
                  <a:moveTo>
                    <a:pt x="14481" y="36805"/>
                  </a:moveTo>
                  <a:lnTo>
                    <a:pt x="14240" y="36926"/>
                  </a:lnTo>
                  <a:lnTo>
                    <a:pt x="13998" y="37107"/>
                  </a:lnTo>
                  <a:lnTo>
                    <a:pt x="13817" y="37288"/>
                  </a:lnTo>
                  <a:lnTo>
                    <a:pt x="13697" y="37589"/>
                  </a:lnTo>
                  <a:lnTo>
                    <a:pt x="13636" y="37951"/>
                  </a:lnTo>
                  <a:lnTo>
                    <a:pt x="13636" y="38193"/>
                  </a:lnTo>
                  <a:lnTo>
                    <a:pt x="13697" y="38374"/>
                  </a:lnTo>
                  <a:lnTo>
                    <a:pt x="13817" y="38615"/>
                  </a:lnTo>
                  <a:lnTo>
                    <a:pt x="13938" y="38796"/>
                  </a:lnTo>
                  <a:lnTo>
                    <a:pt x="14119" y="38917"/>
                  </a:lnTo>
                  <a:lnTo>
                    <a:pt x="14360" y="39037"/>
                  </a:lnTo>
                  <a:lnTo>
                    <a:pt x="14541" y="39098"/>
                  </a:lnTo>
                  <a:lnTo>
                    <a:pt x="15024" y="39098"/>
                  </a:lnTo>
                  <a:lnTo>
                    <a:pt x="15205" y="39037"/>
                  </a:lnTo>
                  <a:lnTo>
                    <a:pt x="15446" y="38917"/>
                  </a:lnTo>
                  <a:lnTo>
                    <a:pt x="15627" y="38796"/>
                  </a:lnTo>
                  <a:lnTo>
                    <a:pt x="15748" y="38615"/>
                  </a:lnTo>
                  <a:lnTo>
                    <a:pt x="15869" y="38374"/>
                  </a:lnTo>
                  <a:lnTo>
                    <a:pt x="15929" y="38193"/>
                  </a:lnTo>
                  <a:lnTo>
                    <a:pt x="15929" y="37951"/>
                  </a:lnTo>
                  <a:lnTo>
                    <a:pt x="15869" y="37589"/>
                  </a:lnTo>
                  <a:lnTo>
                    <a:pt x="15748" y="37288"/>
                  </a:lnTo>
                  <a:lnTo>
                    <a:pt x="15567" y="37107"/>
                  </a:lnTo>
                  <a:lnTo>
                    <a:pt x="15326" y="36926"/>
                  </a:lnTo>
                  <a:lnTo>
                    <a:pt x="15084" y="36805"/>
                  </a:lnTo>
                  <a:close/>
                  <a:moveTo>
                    <a:pt x="20273" y="36805"/>
                  </a:moveTo>
                  <a:lnTo>
                    <a:pt x="20032" y="36926"/>
                  </a:lnTo>
                  <a:lnTo>
                    <a:pt x="19790" y="37107"/>
                  </a:lnTo>
                  <a:lnTo>
                    <a:pt x="19609" y="37288"/>
                  </a:lnTo>
                  <a:lnTo>
                    <a:pt x="19489" y="37589"/>
                  </a:lnTo>
                  <a:lnTo>
                    <a:pt x="19428" y="37951"/>
                  </a:lnTo>
                  <a:lnTo>
                    <a:pt x="19428" y="38193"/>
                  </a:lnTo>
                  <a:lnTo>
                    <a:pt x="19489" y="38374"/>
                  </a:lnTo>
                  <a:lnTo>
                    <a:pt x="19609" y="38615"/>
                  </a:lnTo>
                  <a:lnTo>
                    <a:pt x="19730" y="38796"/>
                  </a:lnTo>
                  <a:lnTo>
                    <a:pt x="19911" y="38917"/>
                  </a:lnTo>
                  <a:lnTo>
                    <a:pt x="20152" y="39037"/>
                  </a:lnTo>
                  <a:lnTo>
                    <a:pt x="20333" y="39098"/>
                  </a:lnTo>
                  <a:lnTo>
                    <a:pt x="20816" y="39098"/>
                  </a:lnTo>
                  <a:lnTo>
                    <a:pt x="20997" y="39037"/>
                  </a:lnTo>
                  <a:lnTo>
                    <a:pt x="21239" y="38917"/>
                  </a:lnTo>
                  <a:lnTo>
                    <a:pt x="21420" y="38796"/>
                  </a:lnTo>
                  <a:lnTo>
                    <a:pt x="21540" y="38615"/>
                  </a:lnTo>
                  <a:lnTo>
                    <a:pt x="21661" y="38374"/>
                  </a:lnTo>
                  <a:lnTo>
                    <a:pt x="21721" y="38193"/>
                  </a:lnTo>
                  <a:lnTo>
                    <a:pt x="21721" y="37951"/>
                  </a:lnTo>
                  <a:lnTo>
                    <a:pt x="21661" y="37589"/>
                  </a:lnTo>
                  <a:lnTo>
                    <a:pt x="21540" y="37288"/>
                  </a:lnTo>
                  <a:lnTo>
                    <a:pt x="21359" y="37107"/>
                  </a:lnTo>
                  <a:lnTo>
                    <a:pt x="21118" y="36926"/>
                  </a:lnTo>
                  <a:lnTo>
                    <a:pt x="20876" y="36805"/>
                  </a:lnTo>
                  <a:close/>
                  <a:moveTo>
                    <a:pt x="26065" y="36805"/>
                  </a:moveTo>
                  <a:lnTo>
                    <a:pt x="25824" y="36926"/>
                  </a:lnTo>
                  <a:lnTo>
                    <a:pt x="25583" y="37107"/>
                  </a:lnTo>
                  <a:lnTo>
                    <a:pt x="25402" y="37288"/>
                  </a:lnTo>
                  <a:lnTo>
                    <a:pt x="25281" y="37589"/>
                  </a:lnTo>
                  <a:lnTo>
                    <a:pt x="25221" y="37951"/>
                  </a:lnTo>
                  <a:lnTo>
                    <a:pt x="25221" y="38193"/>
                  </a:lnTo>
                  <a:lnTo>
                    <a:pt x="25281" y="38374"/>
                  </a:lnTo>
                  <a:lnTo>
                    <a:pt x="25402" y="38615"/>
                  </a:lnTo>
                  <a:lnTo>
                    <a:pt x="25522" y="38796"/>
                  </a:lnTo>
                  <a:lnTo>
                    <a:pt x="25703" y="38917"/>
                  </a:lnTo>
                  <a:lnTo>
                    <a:pt x="25945" y="39037"/>
                  </a:lnTo>
                  <a:lnTo>
                    <a:pt x="26126" y="39098"/>
                  </a:lnTo>
                  <a:lnTo>
                    <a:pt x="26608" y="39098"/>
                  </a:lnTo>
                  <a:lnTo>
                    <a:pt x="26789" y="39037"/>
                  </a:lnTo>
                  <a:lnTo>
                    <a:pt x="27031" y="38917"/>
                  </a:lnTo>
                  <a:lnTo>
                    <a:pt x="27212" y="38796"/>
                  </a:lnTo>
                  <a:lnTo>
                    <a:pt x="27332" y="38615"/>
                  </a:lnTo>
                  <a:lnTo>
                    <a:pt x="27453" y="38374"/>
                  </a:lnTo>
                  <a:lnTo>
                    <a:pt x="27513" y="38193"/>
                  </a:lnTo>
                  <a:lnTo>
                    <a:pt x="27513" y="37951"/>
                  </a:lnTo>
                  <a:lnTo>
                    <a:pt x="27453" y="37589"/>
                  </a:lnTo>
                  <a:lnTo>
                    <a:pt x="27332" y="37288"/>
                  </a:lnTo>
                  <a:lnTo>
                    <a:pt x="27151" y="37107"/>
                  </a:lnTo>
                  <a:lnTo>
                    <a:pt x="26910" y="36926"/>
                  </a:lnTo>
                  <a:lnTo>
                    <a:pt x="26669" y="36805"/>
                  </a:lnTo>
                  <a:close/>
                  <a:moveTo>
                    <a:pt x="31858" y="36805"/>
                  </a:moveTo>
                  <a:lnTo>
                    <a:pt x="31616" y="36926"/>
                  </a:lnTo>
                  <a:lnTo>
                    <a:pt x="31375" y="37107"/>
                  </a:lnTo>
                  <a:lnTo>
                    <a:pt x="31194" y="37288"/>
                  </a:lnTo>
                  <a:lnTo>
                    <a:pt x="31073" y="37589"/>
                  </a:lnTo>
                  <a:lnTo>
                    <a:pt x="31013" y="37951"/>
                  </a:lnTo>
                  <a:lnTo>
                    <a:pt x="31013" y="38193"/>
                  </a:lnTo>
                  <a:lnTo>
                    <a:pt x="31073" y="38374"/>
                  </a:lnTo>
                  <a:lnTo>
                    <a:pt x="31194" y="38615"/>
                  </a:lnTo>
                  <a:lnTo>
                    <a:pt x="31315" y="38796"/>
                  </a:lnTo>
                  <a:lnTo>
                    <a:pt x="31496" y="38917"/>
                  </a:lnTo>
                  <a:lnTo>
                    <a:pt x="31737" y="39037"/>
                  </a:lnTo>
                  <a:lnTo>
                    <a:pt x="31918" y="39098"/>
                  </a:lnTo>
                  <a:lnTo>
                    <a:pt x="32401" y="39098"/>
                  </a:lnTo>
                  <a:lnTo>
                    <a:pt x="32582" y="39037"/>
                  </a:lnTo>
                  <a:lnTo>
                    <a:pt x="32823" y="38917"/>
                  </a:lnTo>
                  <a:lnTo>
                    <a:pt x="33004" y="38796"/>
                  </a:lnTo>
                  <a:lnTo>
                    <a:pt x="33125" y="38615"/>
                  </a:lnTo>
                  <a:lnTo>
                    <a:pt x="33245" y="38374"/>
                  </a:lnTo>
                  <a:lnTo>
                    <a:pt x="33306" y="38193"/>
                  </a:lnTo>
                  <a:lnTo>
                    <a:pt x="33306" y="37951"/>
                  </a:lnTo>
                  <a:lnTo>
                    <a:pt x="33245" y="37589"/>
                  </a:lnTo>
                  <a:lnTo>
                    <a:pt x="33125" y="37288"/>
                  </a:lnTo>
                  <a:lnTo>
                    <a:pt x="32944" y="37107"/>
                  </a:lnTo>
                  <a:lnTo>
                    <a:pt x="32702" y="36926"/>
                  </a:lnTo>
                  <a:lnTo>
                    <a:pt x="32461" y="36805"/>
                  </a:lnTo>
                  <a:close/>
                  <a:moveTo>
                    <a:pt x="37650" y="36805"/>
                  </a:moveTo>
                  <a:lnTo>
                    <a:pt x="37408" y="36926"/>
                  </a:lnTo>
                  <a:lnTo>
                    <a:pt x="37167" y="37107"/>
                  </a:lnTo>
                  <a:lnTo>
                    <a:pt x="36986" y="37288"/>
                  </a:lnTo>
                  <a:lnTo>
                    <a:pt x="36865" y="37589"/>
                  </a:lnTo>
                  <a:lnTo>
                    <a:pt x="36805" y="37951"/>
                  </a:lnTo>
                  <a:lnTo>
                    <a:pt x="36805" y="38193"/>
                  </a:lnTo>
                  <a:lnTo>
                    <a:pt x="36865" y="38374"/>
                  </a:lnTo>
                  <a:lnTo>
                    <a:pt x="36986" y="38615"/>
                  </a:lnTo>
                  <a:lnTo>
                    <a:pt x="37107" y="38796"/>
                  </a:lnTo>
                  <a:lnTo>
                    <a:pt x="37288" y="38917"/>
                  </a:lnTo>
                  <a:lnTo>
                    <a:pt x="37529" y="39037"/>
                  </a:lnTo>
                  <a:lnTo>
                    <a:pt x="37710" y="39098"/>
                  </a:lnTo>
                  <a:lnTo>
                    <a:pt x="38193" y="39098"/>
                  </a:lnTo>
                  <a:lnTo>
                    <a:pt x="38374" y="39037"/>
                  </a:lnTo>
                  <a:lnTo>
                    <a:pt x="38615" y="38917"/>
                  </a:lnTo>
                  <a:lnTo>
                    <a:pt x="38796" y="38796"/>
                  </a:lnTo>
                  <a:lnTo>
                    <a:pt x="38917" y="38615"/>
                  </a:lnTo>
                  <a:lnTo>
                    <a:pt x="39038" y="38374"/>
                  </a:lnTo>
                  <a:lnTo>
                    <a:pt x="39098" y="38193"/>
                  </a:lnTo>
                  <a:lnTo>
                    <a:pt x="39098" y="37951"/>
                  </a:lnTo>
                  <a:lnTo>
                    <a:pt x="39038" y="37589"/>
                  </a:lnTo>
                  <a:lnTo>
                    <a:pt x="38917" y="37288"/>
                  </a:lnTo>
                  <a:lnTo>
                    <a:pt x="38736" y="37107"/>
                  </a:lnTo>
                  <a:lnTo>
                    <a:pt x="38495" y="36926"/>
                  </a:lnTo>
                  <a:lnTo>
                    <a:pt x="38253" y="36805"/>
                  </a:lnTo>
                  <a:close/>
                  <a:moveTo>
                    <a:pt x="43442" y="36805"/>
                  </a:moveTo>
                  <a:lnTo>
                    <a:pt x="43201" y="36926"/>
                  </a:lnTo>
                  <a:lnTo>
                    <a:pt x="42959" y="37107"/>
                  </a:lnTo>
                  <a:lnTo>
                    <a:pt x="42778" y="37288"/>
                  </a:lnTo>
                  <a:lnTo>
                    <a:pt x="42658" y="37589"/>
                  </a:lnTo>
                  <a:lnTo>
                    <a:pt x="42597" y="37951"/>
                  </a:lnTo>
                  <a:lnTo>
                    <a:pt x="42597" y="38193"/>
                  </a:lnTo>
                  <a:lnTo>
                    <a:pt x="42658" y="38374"/>
                  </a:lnTo>
                  <a:lnTo>
                    <a:pt x="42778" y="38615"/>
                  </a:lnTo>
                  <a:lnTo>
                    <a:pt x="42899" y="38796"/>
                  </a:lnTo>
                  <a:lnTo>
                    <a:pt x="43080" y="38917"/>
                  </a:lnTo>
                  <a:lnTo>
                    <a:pt x="43321" y="39037"/>
                  </a:lnTo>
                  <a:lnTo>
                    <a:pt x="43502" y="39098"/>
                  </a:lnTo>
                  <a:lnTo>
                    <a:pt x="43985" y="39098"/>
                  </a:lnTo>
                  <a:lnTo>
                    <a:pt x="44166" y="39037"/>
                  </a:lnTo>
                  <a:lnTo>
                    <a:pt x="44407" y="38917"/>
                  </a:lnTo>
                  <a:lnTo>
                    <a:pt x="44588" y="38796"/>
                  </a:lnTo>
                  <a:lnTo>
                    <a:pt x="44709" y="38615"/>
                  </a:lnTo>
                  <a:lnTo>
                    <a:pt x="44830" y="38374"/>
                  </a:lnTo>
                  <a:lnTo>
                    <a:pt x="44890" y="38193"/>
                  </a:lnTo>
                  <a:lnTo>
                    <a:pt x="44890" y="37951"/>
                  </a:lnTo>
                  <a:lnTo>
                    <a:pt x="44830" y="37589"/>
                  </a:lnTo>
                  <a:lnTo>
                    <a:pt x="44709" y="37288"/>
                  </a:lnTo>
                  <a:lnTo>
                    <a:pt x="44528" y="37107"/>
                  </a:lnTo>
                  <a:lnTo>
                    <a:pt x="44287" y="36926"/>
                  </a:lnTo>
                  <a:lnTo>
                    <a:pt x="44045" y="36805"/>
                  </a:lnTo>
                  <a:close/>
                  <a:moveTo>
                    <a:pt x="49234" y="36805"/>
                  </a:moveTo>
                  <a:lnTo>
                    <a:pt x="48993" y="36926"/>
                  </a:lnTo>
                  <a:lnTo>
                    <a:pt x="48752" y="37107"/>
                  </a:lnTo>
                  <a:lnTo>
                    <a:pt x="48571" y="37288"/>
                  </a:lnTo>
                  <a:lnTo>
                    <a:pt x="48450" y="37589"/>
                  </a:lnTo>
                  <a:lnTo>
                    <a:pt x="48390" y="37951"/>
                  </a:lnTo>
                  <a:lnTo>
                    <a:pt x="48390" y="38193"/>
                  </a:lnTo>
                  <a:lnTo>
                    <a:pt x="48450" y="38374"/>
                  </a:lnTo>
                  <a:lnTo>
                    <a:pt x="48571" y="38615"/>
                  </a:lnTo>
                  <a:lnTo>
                    <a:pt x="48691" y="38796"/>
                  </a:lnTo>
                  <a:lnTo>
                    <a:pt x="48872" y="38917"/>
                  </a:lnTo>
                  <a:lnTo>
                    <a:pt x="49114" y="39037"/>
                  </a:lnTo>
                  <a:lnTo>
                    <a:pt x="49295" y="39098"/>
                  </a:lnTo>
                  <a:lnTo>
                    <a:pt x="49777" y="39098"/>
                  </a:lnTo>
                  <a:lnTo>
                    <a:pt x="49958" y="39037"/>
                  </a:lnTo>
                  <a:lnTo>
                    <a:pt x="50200" y="38917"/>
                  </a:lnTo>
                  <a:lnTo>
                    <a:pt x="50381" y="38796"/>
                  </a:lnTo>
                  <a:lnTo>
                    <a:pt x="50501" y="38615"/>
                  </a:lnTo>
                  <a:lnTo>
                    <a:pt x="50622" y="38374"/>
                  </a:lnTo>
                  <a:lnTo>
                    <a:pt x="50682" y="38193"/>
                  </a:lnTo>
                  <a:lnTo>
                    <a:pt x="50682" y="37951"/>
                  </a:lnTo>
                  <a:lnTo>
                    <a:pt x="50622" y="37589"/>
                  </a:lnTo>
                  <a:lnTo>
                    <a:pt x="50501" y="37288"/>
                  </a:lnTo>
                  <a:lnTo>
                    <a:pt x="50320" y="37107"/>
                  </a:lnTo>
                  <a:lnTo>
                    <a:pt x="50079" y="36926"/>
                  </a:lnTo>
                  <a:lnTo>
                    <a:pt x="49838" y="36805"/>
                  </a:lnTo>
                  <a:close/>
                  <a:moveTo>
                    <a:pt x="55027" y="36805"/>
                  </a:moveTo>
                  <a:lnTo>
                    <a:pt x="54785" y="36926"/>
                  </a:lnTo>
                  <a:lnTo>
                    <a:pt x="54544" y="37107"/>
                  </a:lnTo>
                  <a:lnTo>
                    <a:pt x="54363" y="37288"/>
                  </a:lnTo>
                  <a:lnTo>
                    <a:pt x="54242" y="37589"/>
                  </a:lnTo>
                  <a:lnTo>
                    <a:pt x="54182" y="37951"/>
                  </a:lnTo>
                  <a:lnTo>
                    <a:pt x="54182" y="38193"/>
                  </a:lnTo>
                  <a:lnTo>
                    <a:pt x="54242" y="38374"/>
                  </a:lnTo>
                  <a:lnTo>
                    <a:pt x="54363" y="38615"/>
                  </a:lnTo>
                  <a:lnTo>
                    <a:pt x="54483" y="38796"/>
                  </a:lnTo>
                  <a:lnTo>
                    <a:pt x="54665" y="38917"/>
                  </a:lnTo>
                  <a:lnTo>
                    <a:pt x="54906" y="39037"/>
                  </a:lnTo>
                  <a:lnTo>
                    <a:pt x="55087" y="39098"/>
                  </a:lnTo>
                  <a:lnTo>
                    <a:pt x="55570" y="39098"/>
                  </a:lnTo>
                  <a:lnTo>
                    <a:pt x="55751" y="39037"/>
                  </a:lnTo>
                  <a:lnTo>
                    <a:pt x="55992" y="38917"/>
                  </a:lnTo>
                  <a:lnTo>
                    <a:pt x="56173" y="38796"/>
                  </a:lnTo>
                  <a:lnTo>
                    <a:pt x="56294" y="38615"/>
                  </a:lnTo>
                  <a:lnTo>
                    <a:pt x="56414" y="38374"/>
                  </a:lnTo>
                  <a:lnTo>
                    <a:pt x="56475" y="38193"/>
                  </a:lnTo>
                  <a:lnTo>
                    <a:pt x="56475" y="37951"/>
                  </a:lnTo>
                  <a:lnTo>
                    <a:pt x="56414" y="37589"/>
                  </a:lnTo>
                  <a:lnTo>
                    <a:pt x="56294" y="37288"/>
                  </a:lnTo>
                  <a:lnTo>
                    <a:pt x="56113" y="37107"/>
                  </a:lnTo>
                  <a:lnTo>
                    <a:pt x="55871" y="36926"/>
                  </a:lnTo>
                  <a:lnTo>
                    <a:pt x="55630" y="36805"/>
                  </a:lnTo>
                  <a:close/>
                  <a:moveTo>
                    <a:pt x="60819" y="36805"/>
                  </a:moveTo>
                  <a:lnTo>
                    <a:pt x="60577" y="36926"/>
                  </a:lnTo>
                  <a:lnTo>
                    <a:pt x="60336" y="37107"/>
                  </a:lnTo>
                  <a:lnTo>
                    <a:pt x="60155" y="37288"/>
                  </a:lnTo>
                  <a:lnTo>
                    <a:pt x="60034" y="37589"/>
                  </a:lnTo>
                  <a:lnTo>
                    <a:pt x="59974" y="37951"/>
                  </a:lnTo>
                  <a:lnTo>
                    <a:pt x="59974" y="38193"/>
                  </a:lnTo>
                  <a:lnTo>
                    <a:pt x="60034" y="38374"/>
                  </a:lnTo>
                  <a:lnTo>
                    <a:pt x="60155" y="38615"/>
                  </a:lnTo>
                  <a:lnTo>
                    <a:pt x="60276" y="38796"/>
                  </a:lnTo>
                  <a:lnTo>
                    <a:pt x="60457" y="38917"/>
                  </a:lnTo>
                  <a:lnTo>
                    <a:pt x="60698" y="39037"/>
                  </a:lnTo>
                  <a:lnTo>
                    <a:pt x="60879" y="39098"/>
                  </a:lnTo>
                  <a:lnTo>
                    <a:pt x="61362" y="39098"/>
                  </a:lnTo>
                  <a:lnTo>
                    <a:pt x="61543" y="39037"/>
                  </a:lnTo>
                  <a:lnTo>
                    <a:pt x="61784" y="38917"/>
                  </a:lnTo>
                  <a:lnTo>
                    <a:pt x="61965" y="38796"/>
                  </a:lnTo>
                  <a:lnTo>
                    <a:pt x="62086" y="38615"/>
                  </a:lnTo>
                  <a:lnTo>
                    <a:pt x="62206" y="38374"/>
                  </a:lnTo>
                  <a:lnTo>
                    <a:pt x="62267" y="38193"/>
                  </a:lnTo>
                  <a:lnTo>
                    <a:pt x="62267" y="37951"/>
                  </a:lnTo>
                  <a:lnTo>
                    <a:pt x="62206" y="37589"/>
                  </a:lnTo>
                  <a:lnTo>
                    <a:pt x="62086" y="37288"/>
                  </a:lnTo>
                  <a:lnTo>
                    <a:pt x="61905" y="37107"/>
                  </a:lnTo>
                  <a:lnTo>
                    <a:pt x="61663" y="36926"/>
                  </a:lnTo>
                  <a:lnTo>
                    <a:pt x="61422" y="36805"/>
                  </a:lnTo>
                  <a:close/>
                  <a:moveTo>
                    <a:pt x="66611" y="36805"/>
                  </a:moveTo>
                  <a:lnTo>
                    <a:pt x="66370" y="36926"/>
                  </a:lnTo>
                  <a:lnTo>
                    <a:pt x="66128" y="37107"/>
                  </a:lnTo>
                  <a:lnTo>
                    <a:pt x="65947" y="37288"/>
                  </a:lnTo>
                  <a:lnTo>
                    <a:pt x="65827" y="37589"/>
                  </a:lnTo>
                  <a:lnTo>
                    <a:pt x="65766" y="37951"/>
                  </a:lnTo>
                  <a:lnTo>
                    <a:pt x="65766" y="38193"/>
                  </a:lnTo>
                  <a:lnTo>
                    <a:pt x="65827" y="38374"/>
                  </a:lnTo>
                  <a:lnTo>
                    <a:pt x="65947" y="38615"/>
                  </a:lnTo>
                  <a:lnTo>
                    <a:pt x="66068" y="38796"/>
                  </a:lnTo>
                  <a:lnTo>
                    <a:pt x="66249" y="38917"/>
                  </a:lnTo>
                  <a:lnTo>
                    <a:pt x="66490" y="39037"/>
                  </a:lnTo>
                  <a:lnTo>
                    <a:pt x="66671" y="39098"/>
                  </a:lnTo>
                  <a:lnTo>
                    <a:pt x="67154" y="39098"/>
                  </a:lnTo>
                  <a:lnTo>
                    <a:pt x="67335" y="39037"/>
                  </a:lnTo>
                  <a:lnTo>
                    <a:pt x="67576" y="38917"/>
                  </a:lnTo>
                  <a:lnTo>
                    <a:pt x="67757" y="38796"/>
                  </a:lnTo>
                  <a:lnTo>
                    <a:pt x="67878" y="38615"/>
                  </a:lnTo>
                  <a:lnTo>
                    <a:pt x="67999" y="38374"/>
                  </a:lnTo>
                  <a:lnTo>
                    <a:pt x="68059" y="38193"/>
                  </a:lnTo>
                  <a:lnTo>
                    <a:pt x="68059" y="37951"/>
                  </a:lnTo>
                  <a:lnTo>
                    <a:pt x="67999" y="37589"/>
                  </a:lnTo>
                  <a:lnTo>
                    <a:pt x="67878" y="37288"/>
                  </a:lnTo>
                  <a:lnTo>
                    <a:pt x="67697" y="37107"/>
                  </a:lnTo>
                  <a:lnTo>
                    <a:pt x="67456" y="36926"/>
                  </a:lnTo>
                  <a:lnTo>
                    <a:pt x="67214" y="36805"/>
                  </a:lnTo>
                  <a:close/>
                  <a:moveTo>
                    <a:pt x="72403" y="36805"/>
                  </a:moveTo>
                  <a:lnTo>
                    <a:pt x="72162" y="36926"/>
                  </a:lnTo>
                  <a:lnTo>
                    <a:pt x="71921" y="37107"/>
                  </a:lnTo>
                  <a:lnTo>
                    <a:pt x="71740" y="37288"/>
                  </a:lnTo>
                  <a:lnTo>
                    <a:pt x="71619" y="37589"/>
                  </a:lnTo>
                  <a:lnTo>
                    <a:pt x="71559" y="37951"/>
                  </a:lnTo>
                  <a:lnTo>
                    <a:pt x="71559" y="38193"/>
                  </a:lnTo>
                  <a:lnTo>
                    <a:pt x="71619" y="38374"/>
                  </a:lnTo>
                  <a:lnTo>
                    <a:pt x="71740" y="38615"/>
                  </a:lnTo>
                  <a:lnTo>
                    <a:pt x="71860" y="38796"/>
                  </a:lnTo>
                  <a:lnTo>
                    <a:pt x="72041" y="38917"/>
                  </a:lnTo>
                  <a:lnTo>
                    <a:pt x="72283" y="39037"/>
                  </a:lnTo>
                  <a:lnTo>
                    <a:pt x="72464" y="39098"/>
                  </a:lnTo>
                  <a:lnTo>
                    <a:pt x="72946" y="39098"/>
                  </a:lnTo>
                  <a:lnTo>
                    <a:pt x="73127" y="39037"/>
                  </a:lnTo>
                  <a:lnTo>
                    <a:pt x="73369" y="38917"/>
                  </a:lnTo>
                  <a:lnTo>
                    <a:pt x="73550" y="38796"/>
                  </a:lnTo>
                  <a:lnTo>
                    <a:pt x="73670" y="38615"/>
                  </a:lnTo>
                  <a:lnTo>
                    <a:pt x="73791" y="38374"/>
                  </a:lnTo>
                  <a:lnTo>
                    <a:pt x="73851" y="38193"/>
                  </a:lnTo>
                  <a:lnTo>
                    <a:pt x="73851" y="37951"/>
                  </a:lnTo>
                  <a:lnTo>
                    <a:pt x="73791" y="37589"/>
                  </a:lnTo>
                  <a:lnTo>
                    <a:pt x="73670" y="37288"/>
                  </a:lnTo>
                  <a:lnTo>
                    <a:pt x="73489" y="37107"/>
                  </a:lnTo>
                  <a:lnTo>
                    <a:pt x="73248" y="36926"/>
                  </a:lnTo>
                  <a:lnTo>
                    <a:pt x="73007" y="36805"/>
                  </a:lnTo>
                  <a:close/>
                  <a:moveTo>
                    <a:pt x="302" y="39701"/>
                  </a:moveTo>
                  <a:lnTo>
                    <a:pt x="0" y="39761"/>
                  </a:lnTo>
                  <a:lnTo>
                    <a:pt x="181" y="41994"/>
                  </a:lnTo>
                  <a:lnTo>
                    <a:pt x="543" y="41994"/>
                  </a:lnTo>
                  <a:lnTo>
                    <a:pt x="724" y="41934"/>
                  </a:lnTo>
                  <a:lnTo>
                    <a:pt x="966" y="41813"/>
                  </a:lnTo>
                  <a:lnTo>
                    <a:pt x="1147" y="41692"/>
                  </a:lnTo>
                  <a:lnTo>
                    <a:pt x="1267" y="41511"/>
                  </a:lnTo>
                  <a:lnTo>
                    <a:pt x="1388" y="41270"/>
                  </a:lnTo>
                  <a:lnTo>
                    <a:pt x="1448" y="41089"/>
                  </a:lnTo>
                  <a:lnTo>
                    <a:pt x="1448" y="40847"/>
                  </a:lnTo>
                  <a:lnTo>
                    <a:pt x="1448" y="40606"/>
                  </a:lnTo>
                  <a:lnTo>
                    <a:pt x="1388" y="40425"/>
                  </a:lnTo>
                  <a:lnTo>
                    <a:pt x="1267" y="40184"/>
                  </a:lnTo>
                  <a:lnTo>
                    <a:pt x="1147" y="40003"/>
                  </a:lnTo>
                  <a:lnTo>
                    <a:pt x="966" y="39882"/>
                  </a:lnTo>
                  <a:lnTo>
                    <a:pt x="724" y="39761"/>
                  </a:lnTo>
                  <a:lnTo>
                    <a:pt x="543" y="39701"/>
                  </a:lnTo>
                  <a:close/>
                  <a:moveTo>
                    <a:pt x="5853" y="39701"/>
                  </a:moveTo>
                  <a:lnTo>
                    <a:pt x="5672" y="39761"/>
                  </a:lnTo>
                  <a:lnTo>
                    <a:pt x="5431" y="39882"/>
                  </a:lnTo>
                  <a:lnTo>
                    <a:pt x="5250" y="40003"/>
                  </a:lnTo>
                  <a:lnTo>
                    <a:pt x="5129" y="40184"/>
                  </a:lnTo>
                  <a:lnTo>
                    <a:pt x="5008" y="40425"/>
                  </a:lnTo>
                  <a:lnTo>
                    <a:pt x="4948" y="40606"/>
                  </a:lnTo>
                  <a:lnTo>
                    <a:pt x="4948" y="40847"/>
                  </a:lnTo>
                  <a:lnTo>
                    <a:pt x="4948" y="41089"/>
                  </a:lnTo>
                  <a:lnTo>
                    <a:pt x="5008" y="41270"/>
                  </a:lnTo>
                  <a:lnTo>
                    <a:pt x="5129" y="41511"/>
                  </a:lnTo>
                  <a:lnTo>
                    <a:pt x="5250" y="41692"/>
                  </a:lnTo>
                  <a:lnTo>
                    <a:pt x="5431" y="41813"/>
                  </a:lnTo>
                  <a:lnTo>
                    <a:pt x="5672" y="41934"/>
                  </a:lnTo>
                  <a:lnTo>
                    <a:pt x="5853" y="41994"/>
                  </a:lnTo>
                  <a:lnTo>
                    <a:pt x="6336" y="41994"/>
                  </a:lnTo>
                  <a:lnTo>
                    <a:pt x="6517" y="41934"/>
                  </a:lnTo>
                  <a:lnTo>
                    <a:pt x="6758" y="41813"/>
                  </a:lnTo>
                  <a:lnTo>
                    <a:pt x="6939" y="41692"/>
                  </a:lnTo>
                  <a:lnTo>
                    <a:pt x="7060" y="41511"/>
                  </a:lnTo>
                  <a:lnTo>
                    <a:pt x="7180" y="41270"/>
                  </a:lnTo>
                  <a:lnTo>
                    <a:pt x="7241" y="41089"/>
                  </a:lnTo>
                  <a:lnTo>
                    <a:pt x="7241" y="40847"/>
                  </a:lnTo>
                  <a:lnTo>
                    <a:pt x="7241" y="40606"/>
                  </a:lnTo>
                  <a:lnTo>
                    <a:pt x="7180" y="40425"/>
                  </a:lnTo>
                  <a:lnTo>
                    <a:pt x="7060" y="40184"/>
                  </a:lnTo>
                  <a:lnTo>
                    <a:pt x="6939" y="40003"/>
                  </a:lnTo>
                  <a:lnTo>
                    <a:pt x="6758" y="39882"/>
                  </a:lnTo>
                  <a:lnTo>
                    <a:pt x="6517" y="39761"/>
                  </a:lnTo>
                  <a:lnTo>
                    <a:pt x="6336" y="39701"/>
                  </a:lnTo>
                  <a:close/>
                  <a:moveTo>
                    <a:pt x="11645" y="39701"/>
                  </a:moveTo>
                  <a:lnTo>
                    <a:pt x="11464" y="39761"/>
                  </a:lnTo>
                  <a:lnTo>
                    <a:pt x="11223" y="39882"/>
                  </a:lnTo>
                  <a:lnTo>
                    <a:pt x="11042" y="40003"/>
                  </a:lnTo>
                  <a:lnTo>
                    <a:pt x="10921" y="40184"/>
                  </a:lnTo>
                  <a:lnTo>
                    <a:pt x="10800" y="40425"/>
                  </a:lnTo>
                  <a:lnTo>
                    <a:pt x="10740" y="40606"/>
                  </a:lnTo>
                  <a:lnTo>
                    <a:pt x="10740" y="40847"/>
                  </a:lnTo>
                  <a:lnTo>
                    <a:pt x="10740" y="41089"/>
                  </a:lnTo>
                  <a:lnTo>
                    <a:pt x="10800" y="41270"/>
                  </a:lnTo>
                  <a:lnTo>
                    <a:pt x="10921" y="41511"/>
                  </a:lnTo>
                  <a:lnTo>
                    <a:pt x="11042" y="41692"/>
                  </a:lnTo>
                  <a:lnTo>
                    <a:pt x="11223" y="41813"/>
                  </a:lnTo>
                  <a:lnTo>
                    <a:pt x="11464" y="41934"/>
                  </a:lnTo>
                  <a:lnTo>
                    <a:pt x="11645" y="41994"/>
                  </a:lnTo>
                  <a:lnTo>
                    <a:pt x="12128" y="41994"/>
                  </a:lnTo>
                  <a:lnTo>
                    <a:pt x="12309" y="41934"/>
                  </a:lnTo>
                  <a:lnTo>
                    <a:pt x="12550" y="41813"/>
                  </a:lnTo>
                  <a:lnTo>
                    <a:pt x="12731" y="41692"/>
                  </a:lnTo>
                  <a:lnTo>
                    <a:pt x="12852" y="41511"/>
                  </a:lnTo>
                  <a:lnTo>
                    <a:pt x="12973" y="41270"/>
                  </a:lnTo>
                  <a:lnTo>
                    <a:pt x="13033" y="41089"/>
                  </a:lnTo>
                  <a:lnTo>
                    <a:pt x="13033" y="40847"/>
                  </a:lnTo>
                  <a:lnTo>
                    <a:pt x="13033" y="40606"/>
                  </a:lnTo>
                  <a:lnTo>
                    <a:pt x="12973" y="40425"/>
                  </a:lnTo>
                  <a:lnTo>
                    <a:pt x="12852" y="40184"/>
                  </a:lnTo>
                  <a:lnTo>
                    <a:pt x="12731" y="40003"/>
                  </a:lnTo>
                  <a:lnTo>
                    <a:pt x="12550" y="39882"/>
                  </a:lnTo>
                  <a:lnTo>
                    <a:pt x="12309" y="39761"/>
                  </a:lnTo>
                  <a:lnTo>
                    <a:pt x="12128" y="39701"/>
                  </a:lnTo>
                  <a:close/>
                  <a:moveTo>
                    <a:pt x="17437" y="39701"/>
                  </a:moveTo>
                  <a:lnTo>
                    <a:pt x="17256" y="39761"/>
                  </a:lnTo>
                  <a:lnTo>
                    <a:pt x="17015" y="39882"/>
                  </a:lnTo>
                  <a:lnTo>
                    <a:pt x="16834" y="40003"/>
                  </a:lnTo>
                  <a:lnTo>
                    <a:pt x="16713" y="40184"/>
                  </a:lnTo>
                  <a:lnTo>
                    <a:pt x="16593" y="40425"/>
                  </a:lnTo>
                  <a:lnTo>
                    <a:pt x="16532" y="40606"/>
                  </a:lnTo>
                  <a:lnTo>
                    <a:pt x="16532" y="40847"/>
                  </a:lnTo>
                  <a:lnTo>
                    <a:pt x="16532" y="41089"/>
                  </a:lnTo>
                  <a:lnTo>
                    <a:pt x="16593" y="41270"/>
                  </a:lnTo>
                  <a:lnTo>
                    <a:pt x="16713" y="41511"/>
                  </a:lnTo>
                  <a:lnTo>
                    <a:pt x="16834" y="41692"/>
                  </a:lnTo>
                  <a:lnTo>
                    <a:pt x="17015" y="41813"/>
                  </a:lnTo>
                  <a:lnTo>
                    <a:pt x="17256" y="41934"/>
                  </a:lnTo>
                  <a:lnTo>
                    <a:pt x="17437" y="41994"/>
                  </a:lnTo>
                  <a:lnTo>
                    <a:pt x="17920" y="41994"/>
                  </a:lnTo>
                  <a:lnTo>
                    <a:pt x="18101" y="41934"/>
                  </a:lnTo>
                  <a:lnTo>
                    <a:pt x="18342" y="41813"/>
                  </a:lnTo>
                  <a:lnTo>
                    <a:pt x="18523" y="41692"/>
                  </a:lnTo>
                  <a:lnTo>
                    <a:pt x="18644" y="41511"/>
                  </a:lnTo>
                  <a:lnTo>
                    <a:pt x="18765" y="41270"/>
                  </a:lnTo>
                  <a:lnTo>
                    <a:pt x="18825" y="41089"/>
                  </a:lnTo>
                  <a:lnTo>
                    <a:pt x="18825" y="40847"/>
                  </a:lnTo>
                  <a:lnTo>
                    <a:pt x="18825" y="40606"/>
                  </a:lnTo>
                  <a:lnTo>
                    <a:pt x="18765" y="40425"/>
                  </a:lnTo>
                  <a:lnTo>
                    <a:pt x="18644" y="40184"/>
                  </a:lnTo>
                  <a:lnTo>
                    <a:pt x="18523" y="40003"/>
                  </a:lnTo>
                  <a:lnTo>
                    <a:pt x="18342" y="39882"/>
                  </a:lnTo>
                  <a:lnTo>
                    <a:pt x="18101" y="39761"/>
                  </a:lnTo>
                  <a:lnTo>
                    <a:pt x="17920" y="39701"/>
                  </a:lnTo>
                  <a:close/>
                  <a:moveTo>
                    <a:pt x="23230" y="39701"/>
                  </a:moveTo>
                  <a:lnTo>
                    <a:pt x="23049" y="39761"/>
                  </a:lnTo>
                  <a:lnTo>
                    <a:pt x="22807" y="39882"/>
                  </a:lnTo>
                  <a:lnTo>
                    <a:pt x="22626" y="40003"/>
                  </a:lnTo>
                  <a:lnTo>
                    <a:pt x="22506" y="40184"/>
                  </a:lnTo>
                  <a:lnTo>
                    <a:pt x="22385" y="40425"/>
                  </a:lnTo>
                  <a:lnTo>
                    <a:pt x="22325" y="40606"/>
                  </a:lnTo>
                  <a:lnTo>
                    <a:pt x="22325" y="40847"/>
                  </a:lnTo>
                  <a:lnTo>
                    <a:pt x="22325" y="41089"/>
                  </a:lnTo>
                  <a:lnTo>
                    <a:pt x="22385" y="41270"/>
                  </a:lnTo>
                  <a:lnTo>
                    <a:pt x="22506" y="41511"/>
                  </a:lnTo>
                  <a:lnTo>
                    <a:pt x="22626" y="41692"/>
                  </a:lnTo>
                  <a:lnTo>
                    <a:pt x="22807" y="41813"/>
                  </a:lnTo>
                  <a:lnTo>
                    <a:pt x="23049" y="41934"/>
                  </a:lnTo>
                  <a:lnTo>
                    <a:pt x="23230" y="41994"/>
                  </a:lnTo>
                  <a:lnTo>
                    <a:pt x="23712" y="41994"/>
                  </a:lnTo>
                  <a:lnTo>
                    <a:pt x="23893" y="41934"/>
                  </a:lnTo>
                  <a:lnTo>
                    <a:pt x="24135" y="41813"/>
                  </a:lnTo>
                  <a:lnTo>
                    <a:pt x="24316" y="41692"/>
                  </a:lnTo>
                  <a:lnTo>
                    <a:pt x="24436" y="41511"/>
                  </a:lnTo>
                  <a:lnTo>
                    <a:pt x="24557" y="41270"/>
                  </a:lnTo>
                  <a:lnTo>
                    <a:pt x="24617" y="41089"/>
                  </a:lnTo>
                  <a:lnTo>
                    <a:pt x="24617" y="40847"/>
                  </a:lnTo>
                  <a:lnTo>
                    <a:pt x="24617" y="40606"/>
                  </a:lnTo>
                  <a:lnTo>
                    <a:pt x="24557" y="40425"/>
                  </a:lnTo>
                  <a:lnTo>
                    <a:pt x="24436" y="40184"/>
                  </a:lnTo>
                  <a:lnTo>
                    <a:pt x="24316" y="40003"/>
                  </a:lnTo>
                  <a:lnTo>
                    <a:pt x="24135" y="39882"/>
                  </a:lnTo>
                  <a:lnTo>
                    <a:pt x="23893" y="39761"/>
                  </a:lnTo>
                  <a:lnTo>
                    <a:pt x="23712" y="39701"/>
                  </a:lnTo>
                  <a:close/>
                  <a:moveTo>
                    <a:pt x="29022" y="39701"/>
                  </a:moveTo>
                  <a:lnTo>
                    <a:pt x="28841" y="39761"/>
                  </a:lnTo>
                  <a:lnTo>
                    <a:pt x="28599" y="39882"/>
                  </a:lnTo>
                  <a:lnTo>
                    <a:pt x="28418" y="40003"/>
                  </a:lnTo>
                  <a:lnTo>
                    <a:pt x="28298" y="40184"/>
                  </a:lnTo>
                  <a:lnTo>
                    <a:pt x="28177" y="40425"/>
                  </a:lnTo>
                  <a:lnTo>
                    <a:pt x="28117" y="40606"/>
                  </a:lnTo>
                  <a:lnTo>
                    <a:pt x="28117" y="40847"/>
                  </a:lnTo>
                  <a:lnTo>
                    <a:pt x="28117" y="41089"/>
                  </a:lnTo>
                  <a:lnTo>
                    <a:pt x="28177" y="41270"/>
                  </a:lnTo>
                  <a:lnTo>
                    <a:pt x="28298" y="41511"/>
                  </a:lnTo>
                  <a:lnTo>
                    <a:pt x="28418" y="41692"/>
                  </a:lnTo>
                  <a:lnTo>
                    <a:pt x="28599" y="41813"/>
                  </a:lnTo>
                  <a:lnTo>
                    <a:pt x="28841" y="41934"/>
                  </a:lnTo>
                  <a:lnTo>
                    <a:pt x="29022" y="41994"/>
                  </a:lnTo>
                  <a:lnTo>
                    <a:pt x="29505" y="41994"/>
                  </a:lnTo>
                  <a:lnTo>
                    <a:pt x="29686" y="41934"/>
                  </a:lnTo>
                  <a:lnTo>
                    <a:pt x="29927" y="41813"/>
                  </a:lnTo>
                  <a:lnTo>
                    <a:pt x="30108" y="41692"/>
                  </a:lnTo>
                  <a:lnTo>
                    <a:pt x="30229" y="41511"/>
                  </a:lnTo>
                  <a:lnTo>
                    <a:pt x="30349" y="41270"/>
                  </a:lnTo>
                  <a:lnTo>
                    <a:pt x="30410" y="41089"/>
                  </a:lnTo>
                  <a:lnTo>
                    <a:pt x="30410" y="40847"/>
                  </a:lnTo>
                  <a:lnTo>
                    <a:pt x="30410" y="40606"/>
                  </a:lnTo>
                  <a:lnTo>
                    <a:pt x="30349" y="40425"/>
                  </a:lnTo>
                  <a:lnTo>
                    <a:pt x="30229" y="40184"/>
                  </a:lnTo>
                  <a:lnTo>
                    <a:pt x="30108" y="40003"/>
                  </a:lnTo>
                  <a:lnTo>
                    <a:pt x="29927" y="39882"/>
                  </a:lnTo>
                  <a:lnTo>
                    <a:pt x="29686" y="39761"/>
                  </a:lnTo>
                  <a:lnTo>
                    <a:pt x="29505" y="39701"/>
                  </a:lnTo>
                  <a:close/>
                  <a:moveTo>
                    <a:pt x="34814" y="39701"/>
                  </a:moveTo>
                  <a:lnTo>
                    <a:pt x="34633" y="39761"/>
                  </a:lnTo>
                  <a:lnTo>
                    <a:pt x="34392" y="39882"/>
                  </a:lnTo>
                  <a:lnTo>
                    <a:pt x="34211" y="40003"/>
                  </a:lnTo>
                  <a:lnTo>
                    <a:pt x="34090" y="40184"/>
                  </a:lnTo>
                  <a:lnTo>
                    <a:pt x="33969" y="40425"/>
                  </a:lnTo>
                  <a:lnTo>
                    <a:pt x="33909" y="40606"/>
                  </a:lnTo>
                  <a:lnTo>
                    <a:pt x="33909" y="40847"/>
                  </a:lnTo>
                  <a:lnTo>
                    <a:pt x="33909" y="41089"/>
                  </a:lnTo>
                  <a:lnTo>
                    <a:pt x="33969" y="41270"/>
                  </a:lnTo>
                  <a:lnTo>
                    <a:pt x="34090" y="41511"/>
                  </a:lnTo>
                  <a:lnTo>
                    <a:pt x="34211" y="41692"/>
                  </a:lnTo>
                  <a:lnTo>
                    <a:pt x="34392" y="41813"/>
                  </a:lnTo>
                  <a:lnTo>
                    <a:pt x="34633" y="41934"/>
                  </a:lnTo>
                  <a:lnTo>
                    <a:pt x="34814" y="41994"/>
                  </a:lnTo>
                  <a:lnTo>
                    <a:pt x="35297" y="41994"/>
                  </a:lnTo>
                  <a:lnTo>
                    <a:pt x="35478" y="41934"/>
                  </a:lnTo>
                  <a:lnTo>
                    <a:pt x="35719" y="41813"/>
                  </a:lnTo>
                  <a:lnTo>
                    <a:pt x="35900" y="41692"/>
                  </a:lnTo>
                  <a:lnTo>
                    <a:pt x="36021" y="41511"/>
                  </a:lnTo>
                  <a:lnTo>
                    <a:pt x="36141" y="41270"/>
                  </a:lnTo>
                  <a:lnTo>
                    <a:pt x="36202" y="41089"/>
                  </a:lnTo>
                  <a:lnTo>
                    <a:pt x="36202" y="40847"/>
                  </a:lnTo>
                  <a:lnTo>
                    <a:pt x="36202" y="40606"/>
                  </a:lnTo>
                  <a:lnTo>
                    <a:pt x="36141" y="40425"/>
                  </a:lnTo>
                  <a:lnTo>
                    <a:pt x="36021" y="40184"/>
                  </a:lnTo>
                  <a:lnTo>
                    <a:pt x="35900" y="40003"/>
                  </a:lnTo>
                  <a:lnTo>
                    <a:pt x="35719" y="39882"/>
                  </a:lnTo>
                  <a:lnTo>
                    <a:pt x="35478" y="39761"/>
                  </a:lnTo>
                  <a:lnTo>
                    <a:pt x="35297" y="39701"/>
                  </a:lnTo>
                  <a:close/>
                  <a:moveTo>
                    <a:pt x="40606" y="39701"/>
                  </a:moveTo>
                  <a:lnTo>
                    <a:pt x="40425" y="39761"/>
                  </a:lnTo>
                  <a:lnTo>
                    <a:pt x="40184" y="39882"/>
                  </a:lnTo>
                  <a:lnTo>
                    <a:pt x="40003" y="40003"/>
                  </a:lnTo>
                  <a:lnTo>
                    <a:pt x="39882" y="40184"/>
                  </a:lnTo>
                  <a:lnTo>
                    <a:pt x="39762" y="40425"/>
                  </a:lnTo>
                  <a:lnTo>
                    <a:pt x="39701" y="40606"/>
                  </a:lnTo>
                  <a:lnTo>
                    <a:pt x="39701" y="40847"/>
                  </a:lnTo>
                  <a:lnTo>
                    <a:pt x="39701" y="41089"/>
                  </a:lnTo>
                  <a:lnTo>
                    <a:pt x="39762" y="41270"/>
                  </a:lnTo>
                  <a:lnTo>
                    <a:pt x="39882" y="41511"/>
                  </a:lnTo>
                  <a:lnTo>
                    <a:pt x="40003" y="41692"/>
                  </a:lnTo>
                  <a:lnTo>
                    <a:pt x="40184" y="41813"/>
                  </a:lnTo>
                  <a:lnTo>
                    <a:pt x="40425" y="41934"/>
                  </a:lnTo>
                  <a:lnTo>
                    <a:pt x="40606" y="41994"/>
                  </a:lnTo>
                  <a:lnTo>
                    <a:pt x="41089" y="41994"/>
                  </a:lnTo>
                  <a:lnTo>
                    <a:pt x="41270" y="41934"/>
                  </a:lnTo>
                  <a:lnTo>
                    <a:pt x="41511" y="41813"/>
                  </a:lnTo>
                  <a:lnTo>
                    <a:pt x="41692" y="41692"/>
                  </a:lnTo>
                  <a:lnTo>
                    <a:pt x="41813" y="41511"/>
                  </a:lnTo>
                  <a:lnTo>
                    <a:pt x="41934" y="41270"/>
                  </a:lnTo>
                  <a:lnTo>
                    <a:pt x="41994" y="41089"/>
                  </a:lnTo>
                  <a:lnTo>
                    <a:pt x="41994" y="40847"/>
                  </a:lnTo>
                  <a:lnTo>
                    <a:pt x="41994" y="40606"/>
                  </a:lnTo>
                  <a:lnTo>
                    <a:pt x="41934" y="40425"/>
                  </a:lnTo>
                  <a:lnTo>
                    <a:pt x="41813" y="40184"/>
                  </a:lnTo>
                  <a:lnTo>
                    <a:pt x="41692" y="40003"/>
                  </a:lnTo>
                  <a:lnTo>
                    <a:pt x="41511" y="39882"/>
                  </a:lnTo>
                  <a:lnTo>
                    <a:pt x="41270" y="39761"/>
                  </a:lnTo>
                  <a:lnTo>
                    <a:pt x="41089" y="39701"/>
                  </a:lnTo>
                  <a:close/>
                  <a:moveTo>
                    <a:pt x="46399" y="39701"/>
                  </a:moveTo>
                  <a:lnTo>
                    <a:pt x="46218" y="39761"/>
                  </a:lnTo>
                  <a:lnTo>
                    <a:pt x="45976" y="39882"/>
                  </a:lnTo>
                  <a:lnTo>
                    <a:pt x="45795" y="40003"/>
                  </a:lnTo>
                  <a:lnTo>
                    <a:pt x="45674" y="40184"/>
                  </a:lnTo>
                  <a:lnTo>
                    <a:pt x="45554" y="40425"/>
                  </a:lnTo>
                  <a:lnTo>
                    <a:pt x="45493" y="40606"/>
                  </a:lnTo>
                  <a:lnTo>
                    <a:pt x="45493" y="40847"/>
                  </a:lnTo>
                  <a:lnTo>
                    <a:pt x="45493" y="41089"/>
                  </a:lnTo>
                  <a:lnTo>
                    <a:pt x="45554" y="41270"/>
                  </a:lnTo>
                  <a:lnTo>
                    <a:pt x="45674" y="41511"/>
                  </a:lnTo>
                  <a:lnTo>
                    <a:pt x="45795" y="41692"/>
                  </a:lnTo>
                  <a:lnTo>
                    <a:pt x="45976" y="41813"/>
                  </a:lnTo>
                  <a:lnTo>
                    <a:pt x="46218" y="41934"/>
                  </a:lnTo>
                  <a:lnTo>
                    <a:pt x="46399" y="41994"/>
                  </a:lnTo>
                  <a:lnTo>
                    <a:pt x="46881" y="41994"/>
                  </a:lnTo>
                  <a:lnTo>
                    <a:pt x="47062" y="41934"/>
                  </a:lnTo>
                  <a:lnTo>
                    <a:pt x="47304" y="41813"/>
                  </a:lnTo>
                  <a:lnTo>
                    <a:pt x="47485" y="41692"/>
                  </a:lnTo>
                  <a:lnTo>
                    <a:pt x="47605" y="41511"/>
                  </a:lnTo>
                  <a:lnTo>
                    <a:pt x="47726" y="41270"/>
                  </a:lnTo>
                  <a:lnTo>
                    <a:pt x="47786" y="41089"/>
                  </a:lnTo>
                  <a:lnTo>
                    <a:pt x="47786" y="40847"/>
                  </a:lnTo>
                  <a:lnTo>
                    <a:pt x="47786" y="40606"/>
                  </a:lnTo>
                  <a:lnTo>
                    <a:pt x="47726" y="40425"/>
                  </a:lnTo>
                  <a:lnTo>
                    <a:pt x="47605" y="40184"/>
                  </a:lnTo>
                  <a:lnTo>
                    <a:pt x="47485" y="40003"/>
                  </a:lnTo>
                  <a:lnTo>
                    <a:pt x="47304" y="39882"/>
                  </a:lnTo>
                  <a:lnTo>
                    <a:pt x="47062" y="39761"/>
                  </a:lnTo>
                  <a:lnTo>
                    <a:pt x="46881" y="39701"/>
                  </a:lnTo>
                  <a:close/>
                  <a:moveTo>
                    <a:pt x="52191" y="39701"/>
                  </a:moveTo>
                  <a:lnTo>
                    <a:pt x="52010" y="39761"/>
                  </a:lnTo>
                  <a:lnTo>
                    <a:pt x="51768" y="39882"/>
                  </a:lnTo>
                  <a:lnTo>
                    <a:pt x="51587" y="40003"/>
                  </a:lnTo>
                  <a:lnTo>
                    <a:pt x="51467" y="40184"/>
                  </a:lnTo>
                  <a:lnTo>
                    <a:pt x="51346" y="40425"/>
                  </a:lnTo>
                  <a:lnTo>
                    <a:pt x="51286" y="40606"/>
                  </a:lnTo>
                  <a:lnTo>
                    <a:pt x="51286" y="40847"/>
                  </a:lnTo>
                  <a:lnTo>
                    <a:pt x="51286" y="41089"/>
                  </a:lnTo>
                  <a:lnTo>
                    <a:pt x="51346" y="41270"/>
                  </a:lnTo>
                  <a:lnTo>
                    <a:pt x="51467" y="41511"/>
                  </a:lnTo>
                  <a:lnTo>
                    <a:pt x="51587" y="41692"/>
                  </a:lnTo>
                  <a:lnTo>
                    <a:pt x="51768" y="41813"/>
                  </a:lnTo>
                  <a:lnTo>
                    <a:pt x="52010" y="41934"/>
                  </a:lnTo>
                  <a:lnTo>
                    <a:pt x="52191" y="41994"/>
                  </a:lnTo>
                  <a:lnTo>
                    <a:pt x="52673" y="41994"/>
                  </a:lnTo>
                  <a:lnTo>
                    <a:pt x="52854" y="41934"/>
                  </a:lnTo>
                  <a:lnTo>
                    <a:pt x="53096" y="41813"/>
                  </a:lnTo>
                  <a:lnTo>
                    <a:pt x="53277" y="41692"/>
                  </a:lnTo>
                  <a:lnTo>
                    <a:pt x="53397" y="41511"/>
                  </a:lnTo>
                  <a:lnTo>
                    <a:pt x="53518" y="41270"/>
                  </a:lnTo>
                  <a:lnTo>
                    <a:pt x="53578" y="41089"/>
                  </a:lnTo>
                  <a:lnTo>
                    <a:pt x="53578" y="40847"/>
                  </a:lnTo>
                  <a:lnTo>
                    <a:pt x="53578" y="40606"/>
                  </a:lnTo>
                  <a:lnTo>
                    <a:pt x="53518" y="40425"/>
                  </a:lnTo>
                  <a:lnTo>
                    <a:pt x="53397" y="40184"/>
                  </a:lnTo>
                  <a:lnTo>
                    <a:pt x="53277" y="40003"/>
                  </a:lnTo>
                  <a:lnTo>
                    <a:pt x="53096" y="39882"/>
                  </a:lnTo>
                  <a:lnTo>
                    <a:pt x="52854" y="39761"/>
                  </a:lnTo>
                  <a:lnTo>
                    <a:pt x="52673" y="39701"/>
                  </a:lnTo>
                  <a:close/>
                  <a:moveTo>
                    <a:pt x="57983" y="39701"/>
                  </a:moveTo>
                  <a:lnTo>
                    <a:pt x="57802" y="39761"/>
                  </a:lnTo>
                  <a:lnTo>
                    <a:pt x="57561" y="39882"/>
                  </a:lnTo>
                  <a:lnTo>
                    <a:pt x="57380" y="40003"/>
                  </a:lnTo>
                  <a:lnTo>
                    <a:pt x="57259" y="40184"/>
                  </a:lnTo>
                  <a:lnTo>
                    <a:pt x="57138" y="40425"/>
                  </a:lnTo>
                  <a:lnTo>
                    <a:pt x="57078" y="40606"/>
                  </a:lnTo>
                  <a:lnTo>
                    <a:pt x="57078" y="40847"/>
                  </a:lnTo>
                  <a:lnTo>
                    <a:pt x="57078" y="41089"/>
                  </a:lnTo>
                  <a:lnTo>
                    <a:pt x="57138" y="41270"/>
                  </a:lnTo>
                  <a:lnTo>
                    <a:pt x="57259" y="41511"/>
                  </a:lnTo>
                  <a:lnTo>
                    <a:pt x="57380" y="41692"/>
                  </a:lnTo>
                  <a:lnTo>
                    <a:pt x="57561" y="41813"/>
                  </a:lnTo>
                  <a:lnTo>
                    <a:pt x="57802" y="41934"/>
                  </a:lnTo>
                  <a:lnTo>
                    <a:pt x="57983" y="41994"/>
                  </a:lnTo>
                  <a:lnTo>
                    <a:pt x="58466" y="41994"/>
                  </a:lnTo>
                  <a:lnTo>
                    <a:pt x="58647" y="41934"/>
                  </a:lnTo>
                  <a:lnTo>
                    <a:pt x="58888" y="41813"/>
                  </a:lnTo>
                  <a:lnTo>
                    <a:pt x="59069" y="41692"/>
                  </a:lnTo>
                  <a:lnTo>
                    <a:pt x="59190" y="41511"/>
                  </a:lnTo>
                  <a:lnTo>
                    <a:pt x="59310" y="41270"/>
                  </a:lnTo>
                  <a:lnTo>
                    <a:pt x="59371" y="41089"/>
                  </a:lnTo>
                  <a:lnTo>
                    <a:pt x="59371" y="40847"/>
                  </a:lnTo>
                  <a:lnTo>
                    <a:pt x="59371" y="40606"/>
                  </a:lnTo>
                  <a:lnTo>
                    <a:pt x="59310" y="40425"/>
                  </a:lnTo>
                  <a:lnTo>
                    <a:pt x="59190" y="40184"/>
                  </a:lnTo>
                  <a:lnTo>
                    <a:pt x="59069" y="40003"/>
                  </a:lnTo>
                  <a:lnTo>
                    <a:pt x="58888" y="39882"/>
                  </a:lnTo>
                  <a:lnTo>
                    <a:pt x="58647" y="39761"/>
                  </a:lnTo>
                  <a:lnTo>
                    <a:pt x="58466" y="39701"/>
                  </a:lnTo>
                  <a:close/>
                  <a:moveTo>
                    <a:pt x="63775" y="39701"/>
                  </a:moveTo>
                  <a:lnTo>
                    <a:pt x="63594" y="39761"/>
                  </a:lnTo>
                  <a:lnTo>
                    <a:pt x="63353" y="39882"/>
                  </a:lnTo>
                  <a:lnTo>
                    <a:pt x="63172" y="40003"/>
                  </a:lnTo>
                  <a:lnTo>
                    <a:pt x="63051" y="40184"/>
                  </a:lnTo>
                  <a:lnTo>
                    <a:pt x="62931" y="40425"/>
                  </a:lnTo>
                  <a:lnTo>
                    <a:pt x="62870" y="40606"/>
                  </a:lnTo>
                  <a:lnTo>
                    <a:pt x="62870" y="40847"/>
                  </a:lnTo>
                  <a:lnTo>
                    <a:pt x="62870" y="41089"/>
                  </a:lnTo>
                  <a:lnTo>
                    <a:pt x="62931" y="41270"/>
                  </a:lnTo>
                  <a:lnTo>
                    <a:pt x="63051" y="41511"/>
                  </a:lnTo>
                  <a:lnTo>
                    <a:pt x="63172" y="41692"/>
                  </a:lnTo>
                  <a:lnTo>
                    <a:pt x="63353" y="41813"/>
                  </a:lnTo>
                  <a:lnTo>
                    <a:pt x="63594" y="41934"/>
                  </a:lnTo>
                  <a:lnTo>
                    <a:pt x="63775" y="41994"/>
                  </a:lnTo>
                  <a:lnTo>
                    <a:pt x="64258" y="41994"/>
                  </a:lnTo>
                  <a:lnTo>
                    <a:pt x="64439" y="41934"/>
                  </a:lnTo>
                  <a:lnTo>
                    <a:pt x="64680" y="41813"/>
                  </a:lnTo>
                  <a:lnTo>
                    <a:pt x="64861" y="41692"/>
                  </a:lnTo>
                  <a:lnTo>
                    <a:pt x="64982" y="41511"/>
                  </a:lnTo>
                  <a:lnTo>
                    <a:pt x="65103" y="41270"/>
                  </a:lnTo>
                  <a:lnTo>
                    <a:pt x="65163" y="41089"/>
                  </a:lnTo>
                  <a:lnTo>
                    <a:pt x="65163" y="40847"/>
                  </a:lnTo>
                  <a:lnTo>
                    <a:pt x="65163" y="40606"/>
                  </a:lnTo>
                  <a:lnTo>
                    <a:pt x="65103" y="40425"/>
                  </a:lnTo>
                  <a:lnTo>
                    <a:pt x="64982" y="40184"/>
                  </a:lnTo>
                  <a:lnTo>
                    <a:pt x="64861" y="40003"/>
                  </a:lnTo>
                  <a:lnTo>
                    <a:pt x="64680" y="39882"/>
                  </a:lnTo>
                  <a:lnTo>
                    <a:pt x="64439" y="39761"/>
                  </a:lnTo>
                  <a:lnTo>
                    <a:pt x="64258" y="39701"/>
                  </a:lnTo>
                  <a:close/>
                  <a:moveTo>
                    <a:pt x="69567" y="39701"/>
                  </a:moveTo>
                  <a:lnTo>
                    <a:pt x="69386" y="39761"/>
                  </a:lnTo>
                  <a:lnTo>
                    <a:pt x="69145" y="39882"/>
                  </a:lnTo>
                  <a:lnTo>
                    <a:pt x="68964" y="40003"/>
                  </a:lnTo>
                  <a:lnTo>
                    <a:pt x="68843" y="40184"/>
                  </a:lnTo>
                  <a:lnTo>
                    <a:pt x="68723" y="40425"/>
                  </a:lnTo>
                  <a:lnTo>
                    <a:pt x="68662" y="40606"/>
                  </a:lnTo>
                  <a:lnTo>
                    <a:pt x="68662" y="40847"/>
                  </a:lnTo>
                  <a:lnTo>
                    <a:pt x="68662" y="41089"/>
                  </a:lnTo>
                  <a:lnTo>
                    <a:pt x="68723" y="41270"/>
                  </a:lnTo>
                  <a:lnTo>
                    <a:pt x="68843" y="41511"/>
                  </a:lnTo>
                  <a:lnTo>
                    <a:pt x="68964" y="41692"/>
                  </a:lnTo>
                  <a:lnTo>
                    <a:pt x="69145" y="41813"/>
                  </a:lnTo>
                  <a:lnTo>
                    <a:pt x="69386" y="41934"/>
                  </a:lnTo>
                  <a:lnTo>
                    <a:pt x="69567" y="41994"/>
                  </a:lnTo>
                  <a:lnTo>
                    <a:pt x="70050" y="41994"/>
                  </a:lnTo>
                  <a:lnTo>
                    <a:pt x="70231" y="41934"/>
                  </a:lnTo>
                  <a:lnTo>
                    <a:pt x="70472" y="41813"/>
                  </a:lnTo>
                  <a:lnTo>
                    <a:pt x="70653" y="41692"/>
                  </a:lnTo>
                  <a:lnTo>
                    <a:pt x="70774" y="41511"/>
                  </a:lnTo>
                  <a:lnTo>
                    <a:pt x="70895" y="41270"/>
                  </a:lnTo>
                  <a:lnTo>
                    <a:pt x="70955" y="41089"/>
                  </a:lnTo>
                  <a:lnTo>
                    <a:pt x="70955" y="40847"/>
                  </a:lnTo>
                  <a:lnTo>
                    <a:pt x="70955" y="40606"/>
                  </a:lnTo>
                  <a:lnTo>
                    <a:pt x="70895" y="40425"/>
                  </a:lnTo>
                  <a:lnTo>
                    <a:pt x="70774" y="40184"/>
                  </a:lnTo>
                  <a:lnTo>
                    <a:pt x="70653" y="40003"/>
                  </a:lnTo>
                  <a:lnTo>
                    <a:pt x="70472" y="39882"/>
                  </a:lnTo>
                  <a:lnTo>
                    <a:pt x="70231" y="39761"/>
                  </a:lnTo>
                  <a:lnTo>
                    <a:pt x="70050" y="39701"/>
                  </a:lnTo>
                  <a:close/>
                  <a:moveTo>
                    <a:pt x="75360" y="39701"/>
                  </a:moveTo>
                  <a:lnTo>
                    <a:pt x="75179" y="39761"/>
                  </a:lnTo>
                  <a:lnTo>
                    <a:pt x="74937" y="39882"/>
                  </a:lnTo>
                  <a:lnTo>
                    <a:pt x="74756" y="40003"/>
                  </a:lnTo>
                  <a:lnTo>
                    <a:pt x="74636" y="40184"/>
                  </a:lnTo>
                  <a:lnTo>
                    <a:pt x="74515" y="40425"/>
                  </a:lnTo>
                  <a:lnTo>
                    <a:pt x="74455" y="40606"/>
                  </a:lnTo>
                  <a:lnTo>
                    <a:pt x="74455" y="40847"/>
                  </a:lnTo>
                  <a:lnTo>
                    <a:pt x="74455" y="41089"/>
                  </a:lnTo>
                  <a:lnTo>
                    <a:pt x="74515" y="41270"/>
                  </a:lnTo>
                  <a:lnTo>
                    <a:pt x="74636" y="41511"/>
                  </a:lnTo>
                  <a:lnTo>
                    <a:pt x="74756" y="41692"/>
                  </a:lnTo>
                  <a:lnTo>
                    <a:pt x="74937" y="41813"/>
                  </a:lnTo>
                  <a:lnTo>
                    <a:pt x="75179" y="41934"/>
                  </a:lnTo>
                  <a:lnTo>
                    <a:pt x="75360" y="41994"/>
                  </a:lnTo>
                  <a:lnTo>
                    <a:pt x="75722" y="41994"/>
                  </a:lnTo>
                  <a:lnTo>
                    <a:pt x="75903" y="39761"/>
                  </a:lnTo>
                  <a:lnTo>
                    <a:pt x="75601" y="39701"/>
                  </a:lnTo>
                  <a:close/>
                  <a:moveTo>
                    <a:pt x="2957" y="42597"/>
                  </a:moveTo>
                  <a:lnTo>
                    <a:pt x="2776" y="42658"/>
                  </a:lnTo>
                  <a:lnTo>
                    <a:pt x="2534" y="42778"/>
                  </a:lnTo>
                  <a:lnTo>
                    <a:pt x="2353" y="42899"/>
                  </a:lnTo>
                  <a:lnTo>
                    <a:pt x="2233" y="43080"/>
                  </a:lnTo>
                  <a:lnTo>
                    <a:pt x="2112" y="43321"/>
                  </a:lnTo>
                  <a:lnTo>
                    <a:pt x="2052" y="43502"/>
                  </a:lnTo>
                  <a:lnTo>
                    <a:pt x="2052" y="43744"/>
                  </a:lnTo>
                  <a:lnTo>
                    <a:pt x="2052" y="43985"/>
                  </a:lnTo>
                  <a:lnTo>
                    <a:pt x="2112" y="44166"/>
                  </a:lnTo>
                  <a:lnTo>
                    <a:pt x="2233" y="44407"/>
                  </a:lnTo>
                  <a:lnTo>
                    <a:pt x="2353" y="44588"/>
                  </a:lnTo>
                  <a:lnTo>
                    <a:pt x="2534" y="44709"/>
                  </a:lnTo>
                  <a:lnTo>
                    <a:pt x="2776" y="44830"/>
                  </a:lnTo>
                  <a:lnTo>
                    <a:pt x="2957" y="44890"/>
                  </a:lnTo>
                  <a:lnTo>
                    <a:pt x="3439" y="44890"/>
                  </a:lnTo>
                  <a:lnTo>
                    <a:pt x="3620" y="44830"/>
                  </a:lnTo>
                  <a:lnTo>
                    <a:pt x="3862" y="44709"/>
                  </a:lnTo>
                  <a:lnTo>
                    <a:pt x="4043" y="44588"/>
                  </a:lnTo>
                  <a:lnTo>
                    <a:pt x="4164" y="44407"/>
                  </a:lnTo>
                  <a:lnTo>
                    <a:pt x="4284" y="44166"/>
                  </a:lnTo>
                  <a:lnTo>
                    <a:pt x="4345" y="43985"/>
                  </a:lnTo>
                  <a:lnTo>
                    <a:pt x="4345" y="43744"/>
                  </a:lnTo>
                  <a:lnTo>
                    <a:pt x="4345" y="43502"/>
                  </a:lnTo>
                  <a:lnTo>
                    <a:pt x="4284" y="43321"/>
                  </a:lnTo>
                  <a:lnTo>
                    <a:pt x="4164" y="43080"/>
                  </a:lnTo>
                  <a:lnTo>
                    <a:pt x="4043" y="42899"/>
                  </a:lnTo>
                  <a:lnTo>
                    <a:pt x="3862" y="42778"/>
                  </a:lnTo>
                  <a:lnTo>
                    <a:pt x="3620" y="42658"/>
                  </a:lnTo>
                  <a:lnTo>
                    <a:pt x="3439" y="42597"/>
                  </a:lnTo>
                  <a:close/>
                  <a:moveTo>
                    <a:pt x="8749" y="42597"/>
                  </a:moveTo>
                  <a:lnTo>
                    <a:pt x="8568" y="42658"/>
                  </a:lnTo>
                  <a:lnTo>
                    <a:pt x="8327" y="42778"/>
                  </a:lnTo>
                  <a:lnTo>
                    <a:pt x="8146" y="42899"/>
                  </a:lnTo>
                  <a:lnTo>
                    <a:pt x="8025" y="43080"/>
                  </a:lnTo>
                  <a:lnTo>
                    <a:pt x="7904" y="43321"/>
                  </a:lnTo>
                  <a:lnTo>
                    <a:pt x="7844" y="43502"/>
                  </a:lnTo>
                  <a:lnTo>
                    <a:pt x="7844" y="43744"/>
                  </a:lnTo>
                  <a:lnTo>
                    <a:pt x="7844" y="43985"/>
                  </a:lnTo>
                  <a:lnTo>
                    <a:pt x="7904" y="44166"/>
                  </a:lnTo>
                  <a:lnTo>
                    <a:pt x="8025" y="44407"/>
                  </a:lnTo>
                  <a:lnTo>
                    <a:pt x="8146" y="44588"/>
                  </a:lnTo>
                  <a:lnTo>
                    <a:pt x="8327" y="44709"/>
                  </a:lnTo>
                  <a:lnTo>
                    <a:pt x="8568" y="44830"/>
                  </a:lnTo>
                  <a:lnTo>
                    <a:pt x="8749" y="44890"/>
                  </a:lnTo>
                  <a:lnTo>
                    <a:pt x="9232" y="44890"/>
                  </a:lnTo>
                  <a:lnTo>
                    <a:pt x="9413" y="44830"/>
                  </a:lnTo>
                  <a:lnTo>
                    <a:pt x="9654" y="44709"/>
                  </a:lnTo>
                  <a:lnTo>
                    <a:pt x="9835" y="44588"/>
                  </a:lnTo>
                  <a:lnTo>
                    <a:pt x="9956" y="44407"/>
                  </a:lnTo>
                  <a:lnTo>
                    <a:pt x="10076" y="44166"/>
                  </a:lnTo>
                  <a:lnTo>
                    <a:pt x="10137" y="43985"/>
                  </a:lnTo>
                  <a:lnTo>
                    <a:pt x="10137" y="43744"/>
                  </a:lnTo>
                  <a:lnTo>
                    <a:pt x="10137" y="43502"/>
                  </a:lnTo>
                  <a:lnTo>
                    <a:pt x="10076" y="43321"/>
                  </a:lnTo>
                  <a:lnTo>
                    <a:pt x="9956" y="43080"/>
                  </a:lnTo>
                  <a:lnTo>
                    <a:pt x="9835" y="42899"/>
                  </a:lnTo>
                  <a:lnTo>
                    <a:pt x="9654" y="42778"/>
                  </a:lnTo>
                  <a:lnTo>
                    <a:pt x="9413" y="42658"/>
                  </a:lnTo>
                  <a:lnTo>
                    <a:pt x="9232" y="42597"/>
                  </a:lnTo>
                  <a:close/>
                  <a:moveTo>
                    <a:pt x="14541" y="42597"/>
                  </a:moveTo>
                  <a:lnTo>
                    <a:pt x="14360" y="42658"/>
                  </a:lnTo>
                  <a:lnTo>
                    <a:pt x="14119" y="42778"/>
                  </a:lnTo>
                  <a:lnTo>
                    <a:pt x="13938" y="42899"/>
                  </a:lnTo>
                  <a:lnTo>
                    <a:pt x="13817" y="43080"/>
                  </a:lnTo>
                  <a:lnTo>
                    <a:pt x="13697" y="43321"/>
                  </a:lnTo>
                  <a:lnTo>
                    <a:pt x="13636" y="43502"/>
                  </a:lnTo>
                  <a:lnTo>
                    <a:pt x="13636" y="43744"/>
                  </a:lnTo>
                  <a:lnTo>
                    <a:pt x="13636" y="43985"/>
                  </a:lnTo>
                  <a:lnTo>
                    <a:pt x="13697" y="44166"/>
                  </a:lnTo>
                  <a:lnTo>
                    <a:pt x="13817" y="44407"/>
                  </a:lnTo>
                  <a:lnTo>
                    <a:pt x="13938" y="44588"/>
                  </a:lnTo>
                  <a:lnTo>
                    <a:pt x="14119" y="44709"/>
                  </a:lnTo>
                  <a:lnTo>
                    <a:pt x="14360" y="44830"/>
                  </a:lnTo>
                  <a:lnTo>
                    <a:pt x="14541" y="44890"/>
                  </a:lnTo>
                  <a:lnTo>
                    <a:pt x="15024" y="44890"/>
                  </a:lnTo>
                  <a:lnTo>
                    <a:pt x="15205" y="44830"/>
                  </a:lnTo>
                  <a:lnTo>
                    <a:pt x="15446" y="44709"/>
                  </a:lnTo>
                  <a:lnTo>
                    <a:pt x="15627" y="44588"/>
                  </a:lnTo>
                  <a:lnTo>
                    <a:pt x="15748" y="44407"/>
                  </a:lnTo>
                  <a:lnTo>
                    <a:pt x="15869" y="44166"/>
                  </a:lnTo>
                  <a:lnTo>
                    <a:pt x="15929" y="43985"/>
                  </a:lnTo>
                  <a:lnTo>
                    <a:pt x="15929" y="43744"/>
                  </a:lnTo>
                  <a:lnTo>
                    <a:pt x="15929" y="43502"/>
                  </a:lnTo>
                  <a:lnTo>
                    <a:pt x="15869" y="43321"/>
                  </a:lnTo>
                  <a:lnTo>
                    <a:pt x="15748" y="43080"/>
                  </a:lnTo>
                  <a:lnTo>
                    <a:pt x="15627" y="42899"/>
                  </a:lnTo>
                  <a:lnTo>
                    <a:pt x="15446" y="42778"/>
                  </a:lnTo>
                  <a:lnTo>
                    <a:pt x="15205" y="42658"/>
                  </a:lnTo>
                  <a:lnTo>
                    <a:pt x="15024" y="42597"/>
                  </a:lnTo>
                  <a:close/>
                  <a:moveTo>
                    <a:pt x="20333" y="42597"/>
                  </a:moveTo>
                  <a:lnTo>
                    <a:pt x="20152" y="42658"/>
                  </a:lnTo>
                  <a:lnTo>
                    <a:pt x="19911" y="42778"/>
                  </a:lnTo>
                  <a:lnTo>
                    <a:pt x="19730" y="42899"/>
                  </a:lnTo>
                  <a:lnTo>
                    <a:pt x="19609" y="43080"/>
                  </a:lnTo>
                  <a:lnTo>
                    <a:pt x="19489" y="43321"/>
                  </a:lnTo>
                  <a:lnTo>
                    <a:pt x="19428" y="43502"/>
                  </a:lnTo>
                  <a:lnTo>
                    <a:pt x="19428" y="43744"/>
                  </a:lnTo>
                  <a:lnTo>
                    <a:pt x="19428" y="43985"/>
                  </a:lnTo>
                  <a:lnTo>
                    <a:pt x="19489" y="44166"/>
                  </a:lnTo>
                  <a:lnTo>
                    <a:pt x="19609" y="44407"/>
                  </a:lnTo>
                  <a:lnTo>
                    <a:pt x="19730" y="44588"/>
                  </a:lnTo>
                  <a:lnTo>
                    <a:pt x="19911" y="44709"/>
                  </a:lnTo>
                  <a:lnTo>
                    <a:pt x="20152" y="44830"/>
                  </a:lnTo>
                  <a:lnTo>
                    <a:pt x="20333" y="44890"/>
                  </a:lnTo>
                  <a:lnTo>
                    <a:pt x="20816" y="44890"/>
                  </a:lnTo>
                  <a:lnTo>
                    <a:pt x="20997" y="44830"/>
                  </a:lnTo>
                  <a:lnTo>
                    <a:pt x="21239" y="44709"/>
                  </a:lnTo>
                  <a:lnTo>
                    <a:pt x="21420" y="44588"/>
                  </a:lnTo>
                  <a:lnTo>
                    <a:pt x="21540" y="44407"/>
                  </a:lnTo>
                  <a:lnTo>
                    <a:pt x="21661" y="44166"/>
                  </a:lnTo>
                  <a:lnTo>
                    <a:pt x="21721" y="43985"/>
                  </a:lnTo>
                  <a:lnTo>
                    <a:pt x="21721" y="43744"/>
                  </a:lnTo>
                  <a:lnTo>
                    <a:pt x="21721" y="43502"/>
                  </a:lnTo>
                  <a:lnTo>
                    <a:pt x="21661" y="43321"/>
                  </a:lnTo>
                  <a:lnTo>
                    <a:pt x="21540" y="43080"/>
                  </a:lnTo>
                  <a:lnTo>
                    <a:pt x="21420" y="42899"/>
                  </a:lnTo>
                  <a:lnTo>
                    <a:pt x="21239" y="42778"/>
                  </a:lnTo>
                  <a:lnTo>
                    <a:pt x="20997" y="42658"/>
                  </a:lnTo>
                  <a:lnTo>
                    <a:pt x="20816" y="42597"/>
                  </a:lnTo>
                  <a:close/>
                  <a:moveTo>
                    <a:pt x="26126" y="42597"/>
                  </a:moveTo>
                  <a:lnTo>
                    <a:pt x="25945" y="42658"/>
                  </a:lnTo>
                  <a:lnTo>
                    <a:pt x="25703" y="42778"/>
                  </a:lnTo>
                  <a:lnTo>
                    <a:pt x="25522" y="42899"/>
                  </a:lnTo>
                  <a:lnTo>
                    <a:pt x="25402" y="43080"/>
                  </a:lnTo>
                  <a:lnTo>
                    <a:pt x="25281" y="43321"/>
                  </a:lnTo>
                  <a:lnTo>
                    <a:pt x="25221" y="43502"/>
                  </a:lnTo>
                  <a:lnTo>
                    <a:pt x="25221" y="43744"/>
                  </a:lnTo>
                  <a:lnTo>
                    <a:pt x="25221" y="43985"/>
                  </a:lnTo>
                  <a:lnTo>
                    <a:pt x="25281" y="44166"/>
                  </a:lnTo>
                  <a:lnTo>
                    <a:pt x="25402" y="44407"/>
                  </a:lnTo>
                  <a:lnTo>
                    <a:pt x="25522" y="44588"/>
                  </a:lnTo>
                  <a:lnTo>
                    <a:pt x="25703" y="44709"/>
                  </a:lnTo>
                  <a:lnTo>
                    <a:pt x="25945" y="44830"/>
                  </a:lnTo>
                  <a:lnTo>
                    <a:pt x="26126" y="44890"/>
                  </a:lnTo>
                  <a:lnTo>
                    <a:pt x="26608" y="44890"/>
                  </a:lnTo>
                  <a:lnTo>
                    <a:pt x="26789" y="44830"/>
                  </a:lnTo>
                  <a:lnTo>
                    <a:pt x="27031" y="44709"/>
                  </a:lnTo>
                  <a:lnTo>
                    <a:pt x="27212" y="44588"/>
                  </a:lnTo>
                  <a:lnTo>
                    <a:pt x="27332" y="44407"/>
                  </a:lnTo>
                  <a:lnTo>
                    <a:pt x="27453" y="44166"/>
                  </a:lnTo>
                  <a:lnTo>
                    <a:pt x="27513" y="43985"/>
                  </a:lnTo>
                  <a:lnTo>
                    <a:pt x="27513" y="43744"/>
                  </a:lnTo>
                  <a:lnTo>
                    <a:pt x="27513" y="43502"/>
                  </a:lnTo>
                  <a:lnTo>
                    <a:pt x="27453" y="43321"/>
                  </a:lnTo>
                  <a:lnTo>
                    <a:pt x="27332" y="43080"/>
                  </a:lnTo>
                  <a:lnTo>
                    <a:pt x="27212" y="42899"/>
                  </a:lnTo>
                  <a:lnTo>
                    <a:pt x="27031" y="42778"/>
                  </a:lnTo>
                  <a:lnTo>
                    <a:pt x="26789" y="42658"/>
                  </a:lnTo>
                  <a:lnTo>
                    <a:pt x="26608" y="42597"/>
                  </a:lnTo>
                  <a:close/>
                  <a:moveTo>
                    <a:pt x="31918" y="42597"/>
                  </a:moveTo>
                  <a:lnTo>
                    <a:pt x="31737" y="42658"/>
                  </a:lnTo>
                  <a:lnTo>
                    <a:pt x="31496" y="42778"/>
                  </a:lnTo>
                  <a:lnTo>
                    <a:pt x="31315" y="42899"/>
                  </a:lnTo>
                  <a:lnTo>
                    <a:pt x="31194" y="43080"/>
                  </a:lnTo>
                  <a:lnTo>
                    <a:pt x="31073" y="43321"/>
                  </a:lnTo>
                  <a:lnTo>
                    <a:pt x="31013" y="43502"/>
                  </a:lnTo>
                  <a:lnTo>
                    <a:pt x="31013" y="43744"/>
                  </a:lnTo>
                  <a:lnTo>
                    <a:pt x="31013" y="43985"/>
                  </a:lnTo>
                  <a:lnTo>
                    <a:pt x="31073" y="44166"/>
                  </a:lnTo>
                  <a:lnTo>
                    <a:pt x="31194" y="44407"/>
                  </a:lnTo>
                  <a:lnTo>
                    <a:pt x="31315" y="44588"/>
                  </a:lnTo>
                  <a:lnTo>
                    <a:pt x="31496" y="44709"/>
                  </a:lnTo>
                  <a:lnTo>
                    <a:pt x="31737" y="44830"/>
                  </a:lnTo>
                  <a:lnTo>
                    <a:pt x="31918" y="44890"/>
                  </a:lnTo>
                  <a:lnTo>
                    <a:pt x="32401" y="44890"/>
                  </a:lnTo>
                  <a:lnTo>
                    <a:pt x="32582" y="44830"/>
                  </a:lnTo>
                  <a:lnTo>
                    <a:pt x="32823" y="44709"/>
                  </a:lnTo>
                  <a:lnTo>
                    <a:pt x="33004" y="44588"/>
                  </a:lnTo>
                  <a:lnTo>
                    <a:pt x="33125" y="44407"/>
                  </a:lnTo>
                  <a:lnTo>
                    <a:pt x="33245" y="44166"/>
                  </a:lnTo>
                  <a:lnTo>
                    <a:pt x="33306" y="43985"/>
                  </a:lnTo>
                  <a:lnTo>
                    <a:pt x="33306" y="43744"/>
                  </a:lnTo>
                  <a:lnTo>
                    <a:pt x="33306" y="43502"/>
                  </a:lnTo>
                  <a:lnTo>
                    <a:pt x="33245" y="43321"/>
                  </a:lnTo>
                  <a:lnTo>
                    <a:pt x="33125" y="43080"/>
                  </a:lnTo>
                  <a:lnTo>
                    <a:pt x="33004" y="42899"/>
                  </a:lnTo>
                  <a:lnTo>
                    <a:pt x="32823" y="42778"/>
                  </a:lnTo>
                  <a:lnTo>
                    <a:pt x="32582" y="42658"/>
                  </a:lnTo>
                  <a:lnTo>
                    <a:pt x="32401" y="42597"/>
                  </a:lnTo>
                  <a:close/>
                  <a:moveTo>
                    <a:pt x="37710" y="42597"/>
                  </a:moveTo>
                  <a:lnTo>
                    <a:pt x="37529" y="42658"/>
                  </a:lnTo>
                  <a:lnTo>
                    <a:pt x="37288" y="42778"/>
                  </a:lnTo>
                  <a:lnTo>
                    <a:pt x="37107" y="42899"/>
                  </a:lnTo>
                  <a:lnTo>
                    <a:pt x="36986" y="43080"/>
                  </a:lnTo>
                  <a:lnTo>
                    <a:pt x="36865" y="43321"/>
                  </a:lnTo>
                  <a:lnTo>
                    <a:pt x="36805" y="43502"/>
                  </a:lnTo>
                  <a:lnTo>
                    <a:pt x="36805" y="43744"/>
                  </a:lnTo>
                  <a:lnTo>
                    <a:pt x="36805" y="43985"/>
                  </a:lnTo>
                  <a:lnTo>
                    <a:pt x="36865" y="44166"/>
                  </a:lnTo>
                  <a:lnTo>
                    <a:pt x="36986" y="44407"/>
                  </a:lnTo>
                  <a:lnTo>
                    <a:pt x="37107" y="44588"/>
                  </a:lnTo>
                  <a:lnTo>
                    <a:pt x="37288" y="44709"/>
                  </a:lnTo>
                  <a:lnTo>
                    <a:pt x="37529" y="44830"/>
                  </a:lnTo>
                  <a:lnTo>
                    <a:pt x="37710" y="44890"/>
                  </a:lnTo>
                  <a:lnTo>
                    <a:pt x="38193" y="44890"/>
                  </a:lnTo>
                  <a:lnTo>
                    <a:pt x="38374" y="44830"/>
                  </a:lnTo>
                  <a:lnTo>
                    <a:pt x="38615" y="44709"/>
                  </a:lnTo>
                  <a:lnTo>
                    <a:pt x="38796" y="44588"/>
                  </a:lnTo>
                  <a:lnTo>
                    <a:pt x="38917" y="44407"/>
                  </a:lnTo>
                  <a:lnTo>
                    <a:pt x="39038" y="44166"/>
                  </a:lnTo>
                  <a:lnTo>
                    <a:pt x="39098" y="43985"/>
                  </a:lnTo>
                  <a:lnTo>
                    <a:pt x="39098" y="43744"/>
                  </a:lnTo>
                  <a:lnTo>
                    <a:pt x="39098" y="43502"/>
                  </a:lnTo>
                  <a:lnTo>
                    <a:pt x="39038" y="43321"/>
                  </a:lnTo>
                  <a:lnTo>
                    <a:pt x="38917" y="43080"/>
                  </a:lnTo>
                  <a:lnTo>
                    <a:pt x="38796" y="42899"/>
                  </a:lnTo>
                  <a:lnTo>
                    <a:pt x="38615" y="42778"/>
                  </a:lnTo>
                  <a:lnTo>
                    <a:pt x="38374" y="42658"/>
                  </a:lnTo>
                  <a:lnTo>
                    <a:pt x="38193" y="42597"/>
                  </a:lnTo>
                  <a:close/>
                  <a:moveTo>
                    <a:pt x="43502" y="42597"/>
                  </a:moveTo>
                  <a:lnTo>
                    <a:pt x="43321" y="42658"/>
                  </a:lnTo>
                  <a:lnTo>
                    <a:pt x="43080" y="42778"/>
                  </a:lnTo>
                  <a:lnTo>
                    <a:pt x="42899" y="42899"/>
                  </a:lnTo>
                  <a:lnTo>
                    <a:pt x="42778" y="43080"/>
                  </a:lnTo>
                  <a:lnTo>
                    <a:pt x="42658" y="43321"/>
                  </a:lnTo>
                  <a:lnTo>
                    <a:pt x="42597" y="43502"/>
                  </a:lnTo>
                  <a:lnTo>
                    <a:pt x="42597" y="43744"/>
                  </a:lnTo>
                  <a:lnTo>
                    <a:pt x="42597" y="43985"/>
                  </a:lnTo>
                  <a:lnTo>
                    <a:pt x="42658" y="44166"/>
                  </a:lnTo>
                  <a:lnTo>
                    <a:pt x="42778" y="44407"/>
                  </a:lnTo>
                  <a:lnTo>
                    <a:pt x="42899" y="44588"/>
                  </a:lnTo>
                  <a:lnTo>
                    <a:pt x="43080" y="44709"/>
                  </a:lnTo>
                  <a:lnTo>
                    <a:pt x="43321" y="44830"/>
                  </a:lnTo>
                  <a:lnTo>
                    <a:pt x="43502" y="44890"/>
                  </a:lnTo>
                  <a:lnTo>
                    <a:pt x="43985" y="44890"/>
                  </a:lnTo>
                  <a:lnTo>
                    <a:pt x="44166" y="44830"/>
                  </a:lnTo>
                  <a:lnTo>
                    <a:pt x="44407" y="44709"/>
                  </a:lnTo>
                  <a:lnTo>
                    <a:pt x="44588" y="44588"/>
                  </a:lnTo>
                  <a:lnTo>
                    <a:pt x="44709" y="44407"/>
                  </a:lnTo>
                  <a:lnTo>
                    <a:pt x="44830" y="44166"/>
                  </a:lnTo>
                  <a:lnTo>
                    <a:pt x="44890" y="43985"/>
                  </a:lnTo>
                  <a:lnTo>
                    <a:pt x="44890" y="43744"/>
                  </a:lnTo>
                  <a:lnTo>
                    <a:pt x="44890" y="43502"/>
                  </a:lnTo>
                  <a:lnTo>
                    <a:pt x="44830" y="43321"/>
                  </a:lnTo>
                  <a:lnTo>
                    <a:pt x="44709" y="43080"/>
                  </a:lnTo>
                  <a:lnTo>
                    <a:pt x="44588" y="42899"/>
                  </a:lnTo>
                  <a:lnTo>
                    <a:pt x="44407" y="42778"/>
                  </a:lnTo>
                  <a:lnTo>
                    <a:pt x="44166" y="42658"/>
                  </a:lnTo>
                  <a:lnTo>
                    <a:pt x="43985" y="42597"/>
                  </a:lnTo>
                  <a:close/>
                  <a:moveTo>
                    <a:pt x="49295" y="42597"/>
                  </a:moveTo>
                  <a:lnTo>
                    <a:pt x="49114" y="42658"/>
                  </a:lnTo>
                  <a:lnTo>
                    <a:pt x="48872" y="42778"/>
                  </a:lnTo>
                  <a:lnTo>
                    <a:pt x="48691" y="42899"/>
                  </a:lnTo>
                  <a:lnTo>
                    <a:pt x="48571" y="43080"/>
                  </a:lnTo>
                  <a:lnTo>
                    <a:pt x="48450" y="43321"/>
                  </a:lnTo>
                  <a:lnTo>
                    <a:pt x="48390" y="43502"/>
                  </a:lnTo>
                  <a:lnTo>
                    <a:pt x="48390" y="43744"/>
                  </a:lnTo>
                  <a:lnTo>
                    <a:pt x="48390" y="43985"/>
                  </a:lnTo>
                  <a:lnTo>
                    <a:pt x="48450" y="44166"/>
                  </a:lnTo>
                  <a:lnTo>
                    <a:pt x="48571" y="44407"/>
                  </a:lnTo>
                  <a:lnTo>
                    <a:pt x="48691" y="44588"/>
                  </a:lnTo>
                  <a:lnTo>
                    <a:pt x="48872" y="44709"/>
                  </a:lnTo>
                  <a:lnTo>
                    <a:pt x="49114" y="44830"/>
                  </a:lnTo>
                  <a:lnTo>
                    <a:pt x="49295" y="44890"/>
                  </a:lnTo>
                  <a:lnTo>
                    <a:pt x="49777" y="44890"/>
                  </a:lnTo>
                  <a:lnTo>
                    <a:pt x="49958" y="44830"/>
                  </a:lnTo>
                  <a:lnTo>
                    <a:pt x="50200" y="44709"/>
                  </a:lnTo>
                  <a:lnTo>
                    <a:pt x="50381" y="44588"/>
                  </a:lnTo>
                  <a:lnTo>
                    <a:pt x="50501" y="44407"/>
                  </a:lnTo>
                  <a:lnTo>
                    <a:pt x="50622" y="44166"/>
                  </a:lnTo>
                  <a:lnTo>
                    <a:pt x="50682" y="43985"/>
                  </a:lnTo>
                  <a:lnTo>
                    <a:pt x="50682" y="43744"/>
                  </a:lnTo>
                  <a:lnTo>
                    <a:pt x="50682" y="43502"/>
                  </a:lnTo>
                  <a:lnTo>
                    <a:pt x="50622" y="43321"/>
                  </a:lnTo>
                  <a:lnTo>
                    <a:pt x="50501" y="43080"/>
                  </a:lnTo>
                  <a:lnTo>
                    <a:pt x="50381" y="42899"/>
                  </a:lnTo>
                  <a:lnTo>
                    <a:pt x="50200" y="42778"/>
                  </a:lnTo>
                  <a:lnTo>
                    <a:pt x="49958" y="42658"/>
                  </a:lnTo>
                  <a:lnTo>
                    <a:pt x="49777" y="42597"/>
                  </a:lnTo>
                  <a:close/>
                  <a:moveTo>
                    <a:pt x="55087" y="42597"/>
                  </a:moveTo>
                  <a:lnTo>
                    <a:pt x="54906" y="42658"/>
                  </a:lnTo>
                  <a:lnTo>
                    <a:pt x="54665" y="42778"/>
                  </a:lnTo>
                  <a:lnTo>
                    <a:pt x="54483" y="42899"/>
                  </a:lnTo>
                  <a:lnTo>
                    <a:pt x="54363" y="43080"/>
                  </a:lnTo>
                  <a:lnTo>
                    <a:pt x="54242" y="43321"/>
                  </a:lnTo>
                  <a:lnTo>
                    <a:pt x="54182" y="43502"/>
                  </a:lnTo>
                  <a:lnTo>
                    <a:pt x="54182" y="43744"/>
                  </a:lnTo>
                  <a:lnTo>
                    <a:pt x="54182" y="43985"/>
                  </a:lnTo>
                  <a:lnTo>
                    <a:pt x="54242" y="44166"/>
                  </a:lnTo>
                  <a:lnTo>
                    <a:pt x="54363" y="44407"/>
                  </a:lnTo>
                  <a:lnTo>
                    <a:pt x="54483" y="44588"/>
                  </a:lnTo>
                  <a:lnTo>
                    <a:pt x="54665" y="44709"/>
                  </a:lnTo>
                  <a:lnTo>
                    <a:pt x="54906" y="44830"/>
                  </a:lnTo>
                  <a:lnTo>
                    <a:pt x="55087" y="44890"/>
                  </a:lnTo>
                  <a:lnTo>
                    <a:pt x="55570" y="44890"/>
                  </a:lnTo>
                  <a:lnTo>
                    <a:pt x="55751" y="44830"/>
                  </a:lnTo>
                  <a:lnTo>
                    <a:pt x="55992" y="44709"/>
                  </a:lnTo>
                  <a:lnTo>
                    <a:pt x="56173" y="44588"/>
                  </a:lnTo>
                  <a:lnTo>
                    <a:pt x="56294" y="44407"/>
                  </a:lnTo>
                  <a:lnTo>
                    <a:pt x="56414" y="44166"/>
                  </a:lnTo>
                  <a:lnTo>
                    <a:pt x="56475" y="43985"/>
                  </a:lnTo>
                  <a:lnTo>
                    <a:pt x="56475" y="43744"/>
                  </a:lnTo>
                  <a:lnTo>
                    <a:pt x="56475" y="43502"/>
                  </a:lnTo>
                  <a:lnTo>
                    <a:pt x="56414" y="43321"/>
                  </a:lnTo>
                  <a:lnTo>
                    <a:pt x="56294" y="43080"/>
                  </a:lnTo>
                  <a:lnTo>
                    <a:pt x="56173" y="42899"/>
                  </a:lnTo>
                  <a:lnTo>
                    <a:pt x="55992" y="42778"/>
                  </a:lnTo>
                  <a:lnTo>
                    <a:pt x="55751" y="42658"/>
                  </a:lnTo>
                  <a:lnTo>
                    <a:pt x="55570" y="42597"/>
                  </a:lnTo>
                  <a:close/>
                  <a:moveTo>
                    <a:pt x="60879" y="42597"/>
                  </a:moveTo>
                  <a:lnTo>
                    <a:pt x="60698" y="42658"/>
                  </a:lnTo>
                  <a:lnTo>
                    <a:pt x="60457" y="42778"/>
                  </a:lnTo>
                  <a:lnTo>
                    <a:pt x="60276" y="42899"/>
                  </a:lnTo>
                  <a:lnTo>
                    <a:pt x="60155" y="43080"/>
                  </a:lnTo>
                  <a:lnTo>
                    <a:pt x="60034" y="43321"/>
                  </a:lnTo>
                  <a:lnTo>
                    <a:pt x="59974" y="43502"/>
                  </a:lnTo>
                  <a:lnTo>
                    <a:pt x="59974" y="43744"/>
                  </a:lnTo>
                  <a:lnTo>
                    <a:pt x="59974" y="43985"/>
                  </a:lnTo>
                  <a:lnTo>
                    <a:pt x="60034" y="44166"/>
                  </a:lnTo>
                  <a:lnTo>
                    <a:pt x="60155" y="44407"/>
                  </a:lnTo>
                  <a:lnTo>
                    <a:pt x="60276" y="44588"/>
                  </a:lnTo>
                  <a:lnTo>
                    <a:pt x="60457" y="44709"/>
                  </a:lnTo>
                  <a:lnTo>
                    <a:pt x="60698" y="44830"/>
                  </a:lnTo>
                  <a:lnTo>
                    <a:pt x="60879" y="44890"/>
                  </a:lnTo>
                  <a:lnTo>
                    <a:pt x="61362" y="44890"/>
                  </a:lnTo>
                  <a:lnTo>
                    <a:pt x="61543" y="44830"/>
                  </a:lnTo>
                  <a:lnTo>
                    <a:pt x="61784" y="44709"/>
                  </a:lnTo>
                  <a:lnTo>
                    <a:pt x="61965" y="44588"/>
                  </a:lnTo>
                  <a:lnTo>
                    <a:pt x="62086" y="44407"/>
                  </a:lnTo>
                  <a:lnTo>
                    <a:pt x="62206" y="44166"/>
                  </a:lnTo>
                  <a:lnTo>
                    <a:pt x="62267" y="43985"/>
                  </a:lnTo>
                  <a:lnTo>
                    <a:pt x="62267" y="43744"/>
                  </a:lnTo>
                  <a:lnTo>
                    <a:pt x="62267" y="43502"/>
                  </a:lnTo>
                  <a:lnTo>
                    <a:pt x="62206" y="43321"/>
                  </a:lnTo>
                  <a:lnTo>
                    <a:pt x="62086" y="43080"/>
                  </a:lnTo>
                  <a:lnTo>
                    <a:pt x="61965" y="42899"/>
                  </a:lnTo>
                  <a:lnTo>
                    <a:pt x="61784" y="42778"/>
                  </a:lnTo>
                  <a:lnTo>
                    <a:pt x="61543" y="42658"/>
                  </a:lnTo>
                  <a:lnTo>
                    <a:pt x="61362" y="42597"/>
                  </a:lnTo>
                  <a:close/>
                  <a:moveTo>
                    <a:pt x="66671" y="42597"/>
                  </a:moveTo>
                  <a:lnTo>
                    <a:pt x="66490" y="42658"/>
                  </a:lnTo>
                  <a:lnTo>
                    <a:pt x="66249" y="42778"/>
                  </a:lnTo>
                  <a:lnTo>
                    <a:pt x="66068" y="42899"/>
                  </a:lnTo>
                  <a:lnTo>
                    <a:pt x="65947" y="43080"/>
                  </a:lnTo>
                  <a:lnTo>
                    <a:pt x="65827" y="43321"/>
                  </a:lnTo>
                  <a:lnTo>
                    <a:pt x="65766" y="43502"/>
                  </a:lnTo>
                  <a:lnTo>
                    <a:pt x="65766" y="43744"/>
                  </a:lnTo>
                  <a:lnTo>
                    <a:pt x="65766" y="43985"/>
                  </a:lnTo>
                  <a:lnTo>
                    <a:pt x="65827" y="44166"/>
                  </a:lnTo>
                  <a:lnTo>
                    <a:pt x="65947" y="44407"/>
                  </a:lnTo>
                  <a:lnTo>
                    <a:pt x="66068" y="44588"/>
                  </a:lnTo>
                  <a:lnTo>
                    <a:pt x="66249" y="44709"/>
                  </a:lnTo>
                  <a:lnTo>
                    <a:pt x="66490" y="44830"/>
                  </a:lnTo>
                  <a:lnTo>
                    <a:pt x="66671" y="44890"/>
                  </a:lnTo>
                  <a:lnTo>
                    <a:pt x="67154" y="44890"/>
                  </a:lnTo>
                  <a:lnTo>
                    <a:pt x="67335" y="44830"/>
                  </a:lnTo>
                  <a:lnTo>
                    <a:pt x="67576" y="44709"/>
                  </a:lnTo>
                  <a:lnTo>
                    <a:pt x="67757" y="44588"/>
                  </a:lnTo>
                  <a:lnTo>
                    <a:pt x="67878" y="44407"/>
                  </a:lnTo>
                  <a:lnTo>
                    <a:pt x="67999" y="44166"/>
                  </a:lnTo>
                  <a:lnTo>
                    <a:pt x="68059" y="43985"/>
                  </a:lnTo>
                  <a:lnTo>
                    <a:pt x="68059" y="43744"/>
                  </a:lnTo>
                  <a:lnTo>
                    <a:pt x="68059" y="43502"/>
                  </a:lnTo>
                  <a:lnTo>
                    <a:pt x="67999" y="43321"/>
                  </a:lnTo>
                  <a:lnTo>
                    <a:pt x="67878" y="43080"/>
                  </a:lnTo>
                  <a:lnTo>
                    <a:pt x="67757" y="42899"/>
                  </a:lnTo>
                  <a:lnTo>
                    <a:pt x="67576" y="42778"/>
                  </a:lnTo>
                  <a:lnTo>
                    <a:pt x="67335" y="42658"/>
                  </a:lnTo>
                  <a:lnTo>
                    <a:pt x="67154" y="42597"/>
                  </a:lnTo>
                  <a:close/>
                  <a:moveTo>
                    <a:pt x="72464" y="42597"/>
                  </a:moveTo>
                  <a:lnTo>
                    <a:pt x="72283" y="42658"/>
                  </a:lnTo>
                  <a:lnTo>
                    <a:pt x="72041" y="42778"/>
                  </a:lnTo>
                  <a:lnTo>
                    <a:pt x="71860" y="42899"/>
                  </a:lnTo>
                  <a:lnTo>
                    <a:pt x="71740" y="43080"/>
                  </a:lnTo>
                  <a:lnTo>
                    <a:pt x="71619" y="43321"/>
                  </a:lnTo>
                  <a:lnTo>
                    <a:pt x="71559" y="43502"/>
                  </a:lnTo>
                  <a:lnTo>
                    <a:pt x="71559" y="43744"/>
                  </a:lnTo>
                  <a:lnTo>
                    <a:pt x="71559" y="43985"/>
                  </a:lnTo>
                  <a:lnTo>
                    <a:pt x="71619" y="44166"/>
                  </a:lnTo>
                  <a:lnTo>
                    <a:pt x="71740" y="44407"/>
                  </a:lnTo>
                  <a:lnTo>
                    <a:pt x="71860" y="44588"/>
                  </a:lnTo>
                  <a:lnTo>
                    <a:pt x="72041" y="44709"/>
                  </a:lnTo>
                  <a:lnTo>
                    <a:pt x="72283" y="44830"/>
                  </a:lnTo>
                  <a:lnTo>
                    <a:pt x="72464" y="44890"/>
                  </a:lnTo>
                  <a:lnTo>
                    <a:pt x="72946" y="44890"/>
                  </a:lnTo>
                  <a:lnTo>
                    <a:pt x="73127" y="44830"/>
                  </a:lnTo>
                  <a:lnTo>
                    <a:pt x="73369" y="44709"/>
                  </a:lnTo>
                  <a:lnTo>
                    <a:pt x="73550" y="44588"/>
                  </a:lnTo>
                  <a:lnTo>
                    <a:pt x="73670" y="44407"/>
                  </a:lnTo>
                  <a:lnTo>
                    <a:pt x="73791" y="44166"/>
                  </a:lnTo>
                  <a:lnTo>
                    <a:pt x="73851" y="43985"/>
                  </a:lnTo>
                  <a:lnTo>
                    <a:pt x="73851" y="43744"/>
                  </a:lnTo>
                  <a:lnTo>
                    <a:pt x="73851" y="43502"/>
                  </a:lnTo>
                  <a:lnTo>
                    <a:pt x="73791" y="43321"/>
                  </a:lnTo>
                  <a:lnTo>
                    <a:pt x="73670" y="43080"/>
                  </a:lnTo>
                  <a:lnTo>
                    <a:pt x="73550" y="42899"/>
                  </a:lnTo>
                  <a:lnTo>
                    <a:pt x="73369" y="42778"/>
                  </a:lnTo>
                  <a:lnTo>
                    <a:pt x="73127" y="42658"/>
                  </a:lnTo>
                  <a:lnTo>
                    <a:pt x="72946" y="42597"/>
                  </a:lnTo>
                  <a:close/>
                  <a:moveTo>
                    <a:pt x="724" y="45554"/>
                  </a:moveTo>
                  <a:lnTo>
                    <a:pt x="1147" y="47424"/>
                  </a:lnTo>
                  <a:lnTo>
                    <a:pt x="1267" y="47243"/>
                  </a:lnTo>
                  <a:lnTo>
                    <a:pt x="1388" y="47062"/>
                  </a:lnTo>
                  <a:lnTo>
                    <a:pt x="1448" y="46881"/>
                  </a:lnTo>
                  <a:lnTo>
                    <a:pt x="1448" y="46640"/>
                  </a:lnTo>
                  <a:lnTo>
                    <a:pt x="1388" y="46278"/>
                  </a:lnTo>
                  <a:lnTo>
                    <a:pt x="1267" y="45976"/>
                  </a:lnTo>
                  <a:lnTo>
                    <a:pt x="1026" y="45735"/>
                  </a:lnTo>
                  <a:lnTo>
                    <a:pt x="724" y="45554"/>
                  </a:lnTo>
                  <a:close/>
                  <a:moveTo>
                    <a:pt x="75179" y="45554"/>
                  </a:moveTo>
                  <a:lnTo>
                    <a:pt x="74877" y="45735"/>
                  </a:lnTo>
                  <a:lnTo>
                    <a:pt x="74636" y="45976"/>
                  </a:lnTo>
                  <a:lnTo>
                    <a:pt x="74515" y="46278"/>
                  </a:lnTo>
                  <a:lnTo>
                    <a:pt x="74455" y="46640"/>
                  </a:lnTo>
                  <a:lnTo>
                    <a:pt x="74455" y="46881"/>
                  </a:lnTo>
                  <a:lnTo>
                    <a:pt x="74515" y="47062"/>
                  </a:lnTo>
                  <a:lnTo>
                    <a:pt x="74636" y="47303"/>
                  </a:lnTo>
                  <a:lnTo>
                    <a:pt x="74756" y="47424"/>
                  </a:lnTo>
                  <a:lnTo>
                    <a:pt x="75179" y="45554"/>
                  </a:lnTo>
                  <a:close/>
                  <a:moveTo>
                    <a:pt x="5853" y="45493"/>
                  </a:moveTo>
                  <a:lnTo>
                    <a:pt x="5672" y="45554"/>
                  </a:lnTo>
                  <a:lnTo>
                    <a:pt x="5431" y="45674"/>
                  </a:lnTo>
                  <a:lnTo>
                    <a:pt x="5250" y="45795"/>
                  </a:lnTo>
                  <a:lnTo>
                    <a:pt x="5129" y="45976"/>
                  </a:lnTo>
                  <a:lnTo>
                    <a:pt x="5008" y="46217"/>
                  </a:lnTo>
                  <a:lnTo>
                    <a:pt x="4948" y="46398"/>
                  </a:lnTo>
                  <a:lnTo>
                    <a:pt x="4948" y="46640"/>
                  </a:lnTo>
                  <a:lnTo>
                    <a:pt x="4948" y="46881"/>
                  </a:lnTo>
                  <a:lnTo>
                    <a:pt x="5008" y="47062"/>
                  </a:lnTo>
                  <a:lnTo>
                    <a:pt x="5129" y="47303"/>
                  </a:lnTo>
                  <a:lnTo>
                    <a:pt x="5250" y="47484"/>
                  </a:lnTo>
                  <a:lnTo>
                    <a:pt x="5431" y="47605"/>
                  </a:lnTo>
                  <a:lnTo>
                    <a:pt x="5672" y="47726"/>
                  </a:lnTo>
                  <a:lnTo>
                    <a:pt x="5853" y="47786"/>
                  </a:lnTo>
                  <a:lnTo>
                    <a:pt x="6336" y="47786"/>
                  </a:lnTo>
                  <a:lnTo>
                    <a:pt x="6517" y="47726"/>
                  </a:lnTo>
                  <a:lnTo>
                    <a:pt x="6758" y="47605"/>
                  </a:lnTo>
                  <a:lnTo>
                    <a:pt x="6939" y="47484"/>
                  </a:lnTo>
                  <a:lnTo>
                    <a:pt x="7060" y="47303"/>
                  </a:lnTo>
                  <a:lnTo>
                    <a:pt x="7180" y="47062"/>
                  </a:lnTo>
                  <a:lnTo>
                    <a:pt x="7241" y="46881"/>
                  </a:lnTo>
                  <a:lnTo>
                    <a:pt x="7241" y="46640"/>
                  </a:lnTo>
                  <a:lnTo>
                    <a:pt x="7241" y="46398"/>
                  </a:lnTo>
                  <a:lnTo>
                    <a:pt x="7180" y="46217"/>
                  </a:lnTo>
                  <a:lnTo>
                    <a:pt x="7060" y="45976"/>
                  </a:lnTo>
                  <a:lnTo>
                    <a:pt x="6939" y="45795"/>
                  </a:lnTo>
                  <a:lnTo>
                    <a:pt x="6758" y="45674"/>
                  </a:lnTo>
                  <a:lnTo>
                    <a:pt x="6517" y="45554"/>
                  </a:lnTo>
                  <a:lnTo>
                    <a:pt x="6336" y="45493"/>
                  </a:lnTo>
                  <a:close/>
                  <a:moveTo>
                    <a:pt x="11645" y="45493"/>
                  </a:moveTo>
                  <a:lnTo>
                    <a:pt x="11464" y="45554"/>
                  </a:lnTo>
                  <a:lnTo>
                    <a:pt x="11223" y="45674"/>
                  </a:lnTo>
                  <a:lnTo>
                    <a:pt x="11042" y="45795"/>
                  </a:lnTo>
                  <a:lnTo>
                    <a:pt x="10921" y="45976"/>
                  </a:lnTo>
                  <a:lnTo>
                    <a:pt x="10800" y="46217"/>
                  </a:lnTo>
                  <a:lnTo>
                    <a:pt x="10740" y="46398"/>
                  </a:lnTo>
                  <a:lnTo>
                    <a:pt x="10740" y="46640"/>
                  </a:lnTo>
                  <a:lnTo>
                    <a:pt x="10740" y="46881"/>
                  </a:lnTo>
                  <a:lnTo>
                    <a:pt x="10800" y="47062"/>
                  </a:lnTo>
                  <a:lnTo>
                    <a:pt x="10921" y="47303"/>
                  </a:lnTo>
                  <a:lnTo>
                    <a:pt x="11042" y="47484"/>
                  </a:lnTo>
                  <a:lnTo>
                    <a:pt x="11223" y="47605"/>
                  </a:lnTo>
                  <a:lnTo>
                    <a:pt x="11464" y="47726"/>
                  </a:lnTo>
                  <a:lnTo>
                    <a:pt x="11645" y="47786"/>
                  </a:lnTo>
                  <a:lnTo>
                    <a:pt x="12128" y="47786"/>
                  </a:lnTo>
                  <a:lnTo>
                    <a:pt x="12309" y="47726"/>
                  </a:lnTo>
                  <a:lnTo>
                    <a:pt x="12550" y="47605"/>
                  </a:lnTo>
                  <a:lnTo>
                    <a:pt x="12731" y="47484"/>
                  </a:lnTo>
                  <a:lnTo>
                    <a:pt x="12852" y="47303"/>
                  </a:lnTo>
                  <a:lnTo>
                    <a:pt x="12973" y="47062"/>
                  </a:lnTo>
                  <a:lnTo>
                    <a:pt x="13033" y="46881"/>
                  </a:lnTo>
                  <a:lnTo>
                    <a:pt x="13033" y="46640"/>
                  </a:lnTo>
                  <a:lnTo>
                    <a:pt x="13033" y="46398"/>
                  </a:lnTo>
                  <a:lnTo>
                    <a:pt x="12973" y="46217"/>
                  </a:lnTo>
                  <a:lnTo>
                    <a:pt x="12852" y="45976"/>
                  </a:lnTo>
                  <a:lnTo>
                    <a:pt x="12731" y="45795"/>
                  </a:lnTo>
                  <a:lnTo>
                    <a:pt x="12550" y="45674"/>
                  </a:lnTo>
                  <a:lnTo>
                    <a:pt x="12309" y="45554"/>
                  </a:lnTo>
                  <a:lnTo>
                    <a:pt x="12128" y="45493"/>
                  </a:lnTo>
                  <a:close/>
                  <a:moveTo>
                    <a:pt x="17437" y="45493"/>
                  </a:moveTo>
                  <a:lnTo>
                    <a:pt x="17256" y="45554"/>
                  </a:lnTo>
                  <a:lnTo>
                    <a:pt x="17015" y="45674"/>
                  </a:lnTo>
                  <a:lnTo>
                    <a:pt x="16834" y="45795"/>
                  </a:lnTo>
                  <a:lnTo>
                    <a:pt x="16713" y="45976"/>
                  </a:lnTo>
                  <a:lnTo>
                    <a:pt x="16593" y="46217"/>
                  </a:lnTo>
                  <a:lnTo>
                    <a:pt x="16532" y="46398"/>
                  </a:lnTo>
                  <a:lnTo>
                    <a:pt x="16532" y="46640"/>
                  </a:lnTo>
                  <a:lnTo>
                    <a:pt x="16532" y="46881"/>
                  </a:lnTo>
                  <a:lnTo>
                    <a:pt x="16593" y="47062"/>
                  </a:lnTo>
                  <a:lnTo>
                    <a:pt x="16713" y="47303"/>
                  </a:lnTo>
                  <a:lnTo>
                    <a:pt x="16834" y="47484"/>
                  </a:lnTo>
                  <a:lnTo>
                    <a:pt x="17015" y="47605"/>
                  </a:lnTo>
                  <a:lnTo>
                    <a:pt x="17256" y="47726"/>
                  </a:lnTo>
                  <a:lnTo>
                    <a:pt x="17437" y="47786"/>
                  </a:lnTo>
                  <a:lnTo>
                    <a:pt x="17920" y="47786"/>
                  </a:lnTo>
                  <a:lnTo>
                    <a:pt x="18101" y="47726"/>
                  </a:lnTo>
                  <a:lnTo>
                    <a:pt x="18342" y="47605"/>
                  </a:lnTo>
                  <a:lnTo>
                    <a:pt x="18523" y="47484"/>
                  </a:lnTo>
                  <a:lnTo>
                    <a:pt x="18644" y="47303"/>
                  </a:lnTo>
                  <a:lnTo>
                    <a:pt x="18765" y="47062"/>
                  </a:lnTo>
                  <a:lnTo>
                    <a:pt x="18825" y="46881"/>
                  </a:lnTo>
                  <a:lnTo>
                    <a:pt x="18825" y="46640"/>
                  </a:lnTo>
                  <a:lnTo>
                    <a:pt x="18825" y="46398"/>
                  </a:lnTo>
                  <a:lnTo>
                    <a:pt x="18765" y="46217"/>
                  </a:lnTo>
                  <a:lnTo>
                    <a:pt x="18644" y="45976"/>
                  </a:lnTo>
                  <a:lnTo>
                    <a:pt x="18523" y="45795"/>
                  </a:lnTo>
                  <a:lnTo>
                    <a:pt x="18342" y="45674"/>
                  </a:lnTo>
                  <a:lnTo>
                    <a:pt x="18101" y="45554"/>
                  </a:lnTo>
                  <a:lnTo>
                    <a:pt x="17920" y="45493"/>
                  </a:lnTo>
                  <a:close/>
                  <a:moveTo>
                    <a:pt x="23230" y="45493"/>
                  </a:moveTo>
                  <a:lnTo>
                    <a:pt x="23049" y="45554"/>
                  </a:lnTo>
                  <a:lnTo>
                    <a:pt x="22807" y="45674"/>
                  </a:lnTo>
                  <a:lnTo>
                    <a:pt x="22626" y="45795"/>
                  </a:lnTo>
                  <a:lnTo>
                    <a:pt x="22506" y="45976"/>
                  </a:lnTo>
                  <a:lnTo>
                    <a:pt x="22385" y="46217"/>
                  </a:lnTo>
                  <a:lnTo>
                    <a:pt x="22325" y="46398"/>
                  </a:lnTo>
                  <a:lnTo>
                    <a:pt x="22325" y="46640"/>
                  </a:lnTo>
                  <a:lnTo>
                    <a:pt x="22325" y="46881"/>
                  </a:lnTo>
                  <a:lnTo>
                    <a:pt x="22385" y="47062"/>
                  </a:lnTo>
                  <a:lnTo>
                    <a:pt x="22506" y="47303"/>
                  </a:lnTo>
                  <a:lnTo>
                    <a:pt x="22626" y="47484"/>
                  </a:lnTo>
                  <a:lnTo>
                    <a:pt x="22807" y="47605"/>
                  </a:lnTo>
                  <a:lnTo>
                    <a:pt x="23049" y="47726"/>
                  </a:lnTo>
                  <a:lnTo>
                    <a:pt x="23230" y="47786"/>
                  </a:lnTo>
                  <a:lnTo>
                    <a:pt x="23712" y="47786"/>
                  </a:lnTo>
                  <a:lnTo>
                    <a:pt x="23893" y="47726"/>
                  </a:lnTo>
                  <a:lnTo>
                    <a:pt x="24135" y="47605"/>
                  </a:lnTo>
                  <a:lnTo>
                    <a:pt x="24316" y="47484"/>
                  </a:lnTo>
                  <a:lnTo>
                    <a:pt x="24436" y="47303"/>
                  </a:lnTo>
                  <a:lnTo>
                    <a:pt x="24557" y="47062"/>
                  </a:lnTo>
                  <a:lnTo>
                    <a:pt x="24617" y="46881"/>
                  </a:lnTo>
                  <a:lnTo>
                    <a:pt x="24617" y="46640"/>
                  </a:lnTo>
                  <a:lnTo>
                    <a:pt x="24617" y="46398"/>
                  </a:lnTo>
                  <a:lnTo>
                    <a:pt x="24557" y="46217"/>
                  </a:lnTo>
                  <a:lnTo>
                    <a:pt x="24436" y="45976"/>
                  </a:lnTo>
                  <a:lnTo>
                    <a:pt x="24316" y="45795"/>
                  </a:lnTo>
                  <a:lnTo>
                    <a:pt x="24135" y="45674"/>
                  </a:lnTo>
                  <a:lnTo>
                    <a:pt x="23893" y="45554"/>
                  </a:lnTo>
                  <a:lnTo>
                    <a:pt x="23712" y="45493"/>
                  </a:lnTo>
                  <a:close/>
                  <a:moveTo>
                    <a:pt x="29022" y="45493"/>
                  </a:moveTo>
                  <a:lnTo>
                    <a:pt x="28841" y="45554"/>
                  </a:lnTo>
                  <a:lnTo>
                    <a:pt x="28599" y="45674"/>
                  </a:lnTo>
                  <a:lnTo>
                    <a:pt x="28418" y="45795"/>
                  </a:lnTo>
                  <a:lnTo>
                    <a:pt x="28298" y="45976"/>
                  </a:lnTo>
                  <a:lnTo>
                    <a:pt x="28177" y="46217"/>
                  </a:lnTo>
                  <a:lnTo>
                    <a:pt x="28117" y="46398"/>
                  </a:lnTo>
                  <a:lnTo>
                    <a:pt x="28117" y="46640"/>
                  </a:lnTo>
                  <a:lnTo>
                    <a:pt x="28117" y="46881"/>
                  </a:lnTo>
                  <a:lnTo>
                    <a:pt x="28177" y="47062"/>
                  </a:lnTo>
                  <a:lnTo>
                    <a:pt x="28298" y="47303"/>
                  </a:lnTo>
                  <a:lnTo>
                    <a:pt x="28418" y="47484"/>
                  </a:lnTo>
                  <a:lnTo>
                    <a:pt x="28599" y="47605"/>
                  </a:lnTo>
                  <a:lnTo>
                    <a:pt x="28841" y="47726"/>
                  </a:lnTo>
                  <a:lnTo>
                    <a:pt x="29022" y="47786"/>
                  </a:lnTo>
                  <a:lnTo>
                    <a:pt x="29505" y="47786"/>
                  </a:lnTo>
                  <a:lnTo>
                    <a:pt x="29686" y="47726"/>
                  </a:lnTo>
                  <a:lnTo>
                    <a:pt x="29927" y="47605"/>
                  </a:lnTo>
                  <a:lnTo>
                    <a:pt x="30108" y="47484"/>
                  </a:lnTo>
                  <a:lnTo>
                    <a:pt x="30229" y="47303"/>
                  </a:lnTo>
                  <a:lnTo>
                    <a:pt x="30349" y="47062"/>
                  </a:lnTo>
                  <a:lnTo>
                    <a:pt x="30410" y="46881"/>
                  </a:lnTo>
                  <a:lnTo>
                    <a:pt x="30410" y="46640"/>
                  </a:lnTo>
                  <a:lnTo>
                    <a:pt x="30410" y="46398"/>
                  </a:lnTo>
                  <a:lnTo>
                    <a:pt x="30349" y="46217"/>
                  </a:lnTo>
                  <a:lnTo>
                    <a:pt x="30229" y="45976"/>
                  </a:lnTo>
                  <a:lnTo>
                    <a:pt x="30108" y="45795"/>
                  </a:lnTo>
                  <a:lnTo>
                    <a:pt x="29927" y="45674"/>
                  </a:lnTo>
                  <a:lnTo>
                    <a:pt x="29686" y="45554"/>
                  </a:lnTo>
                  <a:lnTo>
                    <a:pt x="29505" y="45493"/>
                  </a:lnTo>
                  <a:close/>
                  <a:moveTo>
                    <a:pt x="34814" y="45493"/>
                  </a:moveTo>
                  <a:lnTo>
                    <a:pt x="34633" y="45554"/>
                  </a:lnTo>
                  <a:lnTo>
                    <a:pt x="34392" y="45674"/>
                  </a:lnTo>
                  <a:lnTo>
                    <a:pt x="34211" y="45795"/>
                  </a:lnTo>
                  <a:lnTo>
                    <a:pt x="34090" y="45976"/>
                  </a:lnTo>
                  <a:lnTo>
                    <a:pt x="33969" y="46217"/>
                  </a:lnTo>
                  <a:lnTo>
                    <a:pt x="33909" y="46398"/>
                  </a:lnTo>
                  <a:lnTo>
                    <a:pt x="33909" y="46640"/>
                  </a:lnTo>
                  <a:lnTo>
                    <a:pt x="33909" y="46881"/>
                  </a:lnTo>
                  <a:lnTo>
                    <a:pt x="33969" y="47062"/>
                  </a:lnTo>
                  <a:lnTo>
                    <a:pt x="34090" y="47303"/>
                  </a:lnTo>
                  <a:lnTo>
                    <a:pt x="34211" y="47484"/>
                  </a:lnTo>
                  <a:lnTo>
                    <a:pt x="34392" y="47605"/>
                  </a:lnTo>
                  <a:lnTo>
                    <a:pt x="34633" y="47726"/>
                  </a:lnTo>
                  <a:lnTo>
                    <a:pt x="34814" y="47786"/>
                  </a:lnTo>
                  <a:lnTo>
                    <a:pt x="35297" y="47786"/>
                  </a:lnTo>
                  <a:lnTo>
                    <a:pt x="35478" y="47726"/>
                  </a:lnTo>
                  <a:lnTo>
                    <a:pt x="35719" y="47605"/>
                  </a:lnTo>
                  <a:lnTo>
                    <a:pt x="35900" y="47484"/>
                  </a:lnTo>
                  <a:lnTo>
                    <a:pt x="36021" y="47303"/>
                  </a:lnTo>
                  <a:lnTo>
                    <a:pt x="36141" y="47062"/>
                  </a:lnTo>
                  <a:lnTo>
                    <a:pt x="36202" y="46881"/>
                  </a:lnTo>
                  <a:lnTo>
                    <a:pt x="36202" y="46640"/>
                  </a:lnTo>
                  <a:lnTo>
                    <a:pt x="36202" y="46398"/>
                  </a:lnTo>
                  <a:lnTo>
                    <a:pt x="36141" y="46217"/>
                  </a:lnTo>
                  <a:lnTo>
                    <a:pt x="36021" y="45976"/>
                  </a:lnTo>
                  <a:lnTo>
                    <a:pt x="35900" y="45795"/>
                  </a:lnTo>
                  <a:lnTo>
                    <a:pt x="35719" y="45674"/>
                  </a:lnTo>
                  <a:lnTo>
                    <a:pt x="35478" y="45554"/>
                  </a:lnTo>
                  <a:lnTo>
                    <a:pt x="35297" y="45493"/>
                  </a:lnTo>
                  <a:close/>
                  <a:moveTo>
                    <a:pt x="40606" y="45493"/>
                  </a:moveTo>
                  <a:lnTo>
                    <a:pt x="40425" y="45554"/>
                  </a:lnTo>
                  <a:lnTo>
                    <a:pt x="40184" y="45674"/>
                  </a:lnTo>
                  <a:lnTo>
                    <a:pt x="40003" y="45795"/>
                  </a:lnTo>
                  <a:lnTo>
                    <a:pt x="39882" y="45976"/>
                  </a:lnTo>
                  <a:lnTo>
                    <a:pt x="39762" y="46217"/>
                  </a:lnTo>
                  <a:lnTo>
                    <a:pt x="39701" y="46398"/>
                  </a:lnTo>
                  <a:lnTo>
                    <a:pt x="39701" y="46640"/>
                  </a:lnTo>
                  <a:lnTo>
                    <a:pt x="39701" y="46881"/>
                  </a:lnTo>
                  <a:lnTo>
                    <a:pt x="39762" y="47062"/>
                  </a:lnTo>
                  <a:lnTo>
                    <a:pt x="39882" y="47303"/>
                  </a:lnTo>
                  <a:lnTo>
                    <a:pt x="40003" y="47484"/>
                  </a:lnTo>
                  <a:lnTo>
                    <a:pt x="40184" y="47605"/>
                  </a:lnTo>
                  <a:lnTo>
                    <a:pt x="40425" y="47726"/>
                  </a:lnTo>
                  <a:lnTo>
                    <a:pt x="40606" y="47786"/>
                  </a:lnTo>
                  <a:lnTo>
                    <a:pt x="41089" y="47786"/>
                  </a:lnTo>
                  <a:lnTo>
                    <a:pt x="41270" y="47726"/>
                  </a:lnTo>
                  <a:lnTo>
                    <a:pt x="41511" y="47605"/>
                  </a:lnTo>
                  <a:lnTo>
                    <a:pt x="41692" y="47484"/>
                  </a:lnTo>
                  <a:lnTo>
                    <a:pt x="41813" y="47303"/>
                  </a:lnTo>
                  <a:lnTo>
                    <a:pt x="41934" y="47062"/>
                  </a:lnTo>
                  <a:lnTo>
                    <a:pt x="41994" y="46881"/>
                  </a:lnTo>
                  <a:lnTo>
                    <a:pt x="41994" y="46640"/>
                  </a:lnTo>
                  <a:lnTo>
                    <a:pt x="41994" y="46398"/>
                  </a:lnTo>
                  <a:lnTo>
                    <a:pt x="41934" y="46217"/>
                  </a:lnTo>
                  <a:lnTo>
                    <a:pt x="41813" y="45976"/>
                  </a:lnTo>
                  <a:lnTo>
                    <a:pt x="41692" y="45795"/>
                  </a:lnTo>
                  <a:lnTo>
                    <a:pt x="41511" y="45674"/>
                  </a:lnTo>
                  <a:lnTo>
                    <a:pt x="41270" y="45554"/>
                  </a:lnTo>
                  <a:lnTo>
                    <a:pt x="41089" y="45493"/>
                  </a:lnTo>
                  <a:close/>
                  <a:moveTo>
                    <a:pt x="46399" y="45493"/>
                  </a:moveTo>
                  <a:lnTo>
                    <a:pt x="46218" y="45554"/>
                  </a:lnTo>
                  <a:lnTo>
                    <a:pt x="45976" y="45674"/>
                  </a:lnTo>
                  <a:lnTo>
                    <a:pt x="45795" y="45795"/>
                  </a:lnTo>
                  <a:lnTo>
                    <a:pt x="45674" y="45976"/>
                  </a:lnTo>
                  <a:lnTo>
                    <a:pt x="45554" y="46217"/>
                  </a:lnTo>
                  <a:lnTo>
                    <a:pt x="45493" y="46398"/>
                  </a:lnTo>
                  <a:lnTo>
                    <a:pt x="45493" y="46640"/>
                  </a:lnTo>
                  <a:lnTo>
                    <a:pt x="45493" y="46881"/>
                  </a:lnTo>
                  <a:lnTo>
                    <a:pt x="45554" y="47062"/>
                  </a:lnTo>
                  <a:lnTo>
                    <a:pt x="45674" y="47303"/>
                  </a:lnTo>
                  <a:lnTo>
                    <a:pt x="45795" y="47484"/>
                  </a:lnTo>
                  <a:lnTo>
                    <a:pt x="45976" y="47605"/>
                  </a:lnTo>
                  <a:lnTo>
                    <a:pt x="46218" y="47726"/>
                  </a:lnTo>
                  <a:lnTo>
                    <a:pt x="46399" y="47786"/>
                  </a:lnTo>
                  <a:lnTo>
                    <a:pt x="46881" y="47786"/>
                  </a:lnTo>
                  <a:lnTo>
                    <a:pt x="47062" y="47726"/>
                  </a:lnTo>
                  <a:lnTo>
                    <a:pt x="47304" y="47605"/>
                  </a:lnTo>
                  <a:lnTo>
                    <a:pt x="47485" y="47484"/>
                  </a:lnTo>
                  <a:lnTo>
                    <a:pt x="47605" y="47303"/>
                  </a:lnTo>
                  <a:lnTo>
                    <a:pt x="47726" y="47062"/>
                  </a:lnTo>
                  <a:lnTo>
                    <a:pt x="47786" y="46881"/>
                  </a:lnTo>
                  <a:lnTo>
                    <a:pt x="47786" y="46640"/>
                  </a:lnTo>
                  <a:lnTo>
                    <a:pt x="47786" y="46398"/>
                  </a:lnTo>
                  <a:lnTo>
                    <a:pt x="47726" y="46217"/>
                  </a:lnTo>
                  <a:lnTo>
                    <a:pt x="47605" y="45976"/>
                  </a:lnTo>
                  <a:lnTo>
                    <a:pt x="47485" y="45795"/>
                  </a:lnTo>
                  <a:lnTo>
                    <a:pt x="47304" y="45674"/>
                  </a:lnTo>
                  <a:lnTo>
                    <a:pt x="47062" y="45554"/>
                  </a:lnTo>
                  <a:lnTo>
                    <a:pt x="46881" y="45493"/>
                  </a:lnTo>
                  <a:close/>
                  <a:moveTo>
                    <a:pt x="52191" y="45493"/>
                  </a:moveTo>
                  <a:lnTo>
                    <a:pt x="52010" y="45554"/>
                  </a:lnTo>
                  <a:lnTo>
                    <a:pt x="51768" y="45674"/>
                  </a:lnTo>
                  <a:lnTo>
                    <a:pt x="51587" y="45795"/>
                  </a:lnTo>
                  <a:lnTo>
                    <a:pt x="51467" y="45976"/>
                  </a:lnTo>
                  <a:lnTo>
                    <a:pt x="51346" y="46217"/>
                  </a:lnTo>
                  <a:lnTo>
                    <a:pt x="51286" y="46398"/>
                  </a:lnTo>
                  <a:lnTo>
                    <a:pt x="51286" y="46640"/>
                  </a:lnTo>
                  <a:lnTo>
                    <a:pt x="51286" y="46881"/>
                  </a:lnTo>
                  <a:lnTo>
                    <a:pt x="51346" y="47062"/>
                  </a:lnTo>
                  <a:lnTo>
                    <a:pt x="51467" y="47303"/>
                  </a:lnTo>
                  <a:lnTo>
                    <a:pt x="51587" y="47484"/>
                  </a:lnTo>
                  <a:lnTo>
                    <a:pt x="51768" y="47605"/>
                  </a:lnTo>
                  <a:lnTo>
                    <a:pt x="52010" y="47726"/>
                  </a:lnTo>
                  <a:lnTo>
                    <a:pt x="52191" y="47786"/>
                  </a:lnTo>
                  <a:lnTo>
                    <a:pt x="52673" y="47786"/>
                  </a:lnTo>
                  <a:lnTo>
                    <a:pt x="52854" y="47726"/>
                  </a:lnTo>
                  <a:lnTo>
                    <a:pt x="53096" y="47605"/>
                  </a:lnTo>
                  <a:lnTo>
                    <a:pt x="53277" y="47484"/>
                  </a:lnTo>
                  <a:lnTo>
                    <a:pt x="53397" y="47303"/>
                  </a:lnTo>
                  <a:lnTo>
                    <a:pt x="53518" y="47062"/>
                  </a:lnTo>
                  <a:lnTo>
                    <a:pt x="53578" y="46881"/>
                  </a:lnTo>
                  <a:lnTo>
                    <a:pt x="53578" y="46640"/>
                  </a:lnTo>
                  <a:lnTo>
                    <a:pt x="53578" y="46398"/>
                  </a:lnTo>
                  <a:lnTo>
                    <a:pt x="53518" y="46217"/>
                  </a:lnTo>
                  <a:lnTo>
                    <a:pt x="53397" y="45976"/>
                  </a:lnTo>
                  <a:lnTo>
                    <a:pt x="53277" y="45795"/>
                  </a:lnTo>
                  <a:lnTo>
                    <a:pt x="53096" y="45674"/>
                  </a:lnTo>
                  <a:lnTo>
                    <a:pt x="52854" y="45554"/>
                  </a:lnTo>
                  <a:lnTo>
                    <a:pt x="52673" y="45493"/>
                  </a:lnTo>
                  <a:close/>
                  <a:moveTo>
                    <a:pt x="57983" y="45493"/>
                  </a:moveTo>
                  <a:lnTo>
                    <a:pt x="57802" y="45554"/>
                  </a:lnTo>
                  <a:lnTo>
                    <a:pt x="57561" y="45674"/>
                  </a:lnTo>
                  <a:lnTo>
                    <a:pt x="57380" y="45795"/>
                  </a:lnTo>
                  <a:lnTo>
                    <a:pt x="57259" y="45976"/>
                  </a:lnTo>
                  <a:lnTo>
                    <a:pt x="57138" y="46217"/>
                  </a:lnTo>
                  <a:lnTo>
                    <a:pt x="57078" y="46398"/>
                  </a:lnTo>
                  <a:lnTo>
                    <a:pt x="57078" y="46640"/>
                  </a:lnTo>
                  <a:lnTo>
                    <a:pt x="57078" y="46881"/>
                  </a:lnTo>
                  <a:lnTo>
                    <a:pt x="57138" y="47062"/>
                  </a:lnTo>
                  <a:lnTo>
                    <a:pt x="57259" y="47303"/>
                  </a:lnTo>
                  <a:lnTo>
                    <a:pt x="57380" y="47484"/>
                  </a:lnTo>
                  <a:lnTo>
                    <a:pt x="57561" y="47605"/>
                  </a:lnTo>
                  <a:lnTo>
                    <a:pt x="57802" y="47726"/>
                  </a:lnTo>
                  <a:lnTo>
                    <a:pt x="57983" y="47786"/>
                  </a:lnTo>
                  <a:lnTo>
                    <a:pt x="58466" y="47786"/>
                  </a:lnTo>
                  <a:lnTo>
                    <a:pt x="58647" y="47726"/>
                  </a:lnTo>
                  <a:lnTo>
                    <a:pt x="58888" y="47605"/>
                  </a:lnTo>
                  <a:lnTo>
                    <a:pt x="59069" y="47484"/>
                  </a:lnTo>
                  <a:lnTo>
                    <a:pt x="59190" y="47303"/>
                  </a:lnTo>
                  <a:lnTo>
                    <a:pt x="59310" y="47062"/>
                  </a:lnTo>
                  <a:lnTo>
                    <a:pt x="59371" y="46881"/>
                  </a:lnTo>
                  <a:lnTo>
                    <a:pt x="59371" y="46640"/>
                  </a:lnTo>
                  <a:lnTo>
                    <a:pt x="59371" y="46398"/>
                  </a:lnTo>
                  <a:lnTo>
                    <a:pt x="59310" y="46217"/>
                  </a:lnTo>
                  <a:lnTo>
                    <a:pt x="59190" y="45976"/>
                  </a:lnTo>
                  <a:lnTo>
                    <a:pt x="59069" y="45795"/>
                  </a:lnTo>
                  <a:lnTo>
                    <a:pt x="58888" y="45674"/>
                  </a:lnTo>
                  <a:lnTo>
                    <a:pt x="58647" y="45554"/>
                  </a:lnTo>
                  <a:lnTo>
                    <a:pt x="58466" y="45493"/>
                  </a:lnTo>
                  <a:close/>
                  <a:moveTo>
                    <a:pt x="63775" y="45493"/>
                  </a:moveTo>
                  <a:lnTo>
                    <a:pt x="63594" y="45554"/>
                  </a:lnTo>
                  <a:lnTo>
                    <a:pt x="63353" y="45674"/>
                  </a:lnTo>
                  <a:lnTo>
                    <a:pt x="63172" y="45795"/>
                  </a:lnTo>
                  <a:lnTo>
                    <a:pt x="63051" y="45976"/>
                  </a:lnTo>
                  <a:lnTo>
                    <a:pt x="62931" y="46217"/>
                  </a:lnTo>
                  <a:lnTo>
                    <a:pt x="62870" y="46398"/>
                  </a:lnTo>
                  <a:lnTo>
                    <a:pt x="62870" y="46640"/>
                  </a:lnTo>
                  <a:lnTo>
                    <a:pt x="62870" y="46881"/>
                  </a:lnTo>
                  <a:lnTo>
                    <a:pt x="62931" y="47062"/>
                  </a:lnTo>
                  <a:lnTo>
                    <a:pt x="63051" y="47303"/>
                  </a:lnTo>
                  <a:lnTo>
                    <a:pt x="63172" y="47484"/>
                  </a:lnTo>
                  <a:lnTo>
                    <a:pt x="63353" y="47605"/>
                  </a:lnTo>
                  <a:lnTo>
                    <a:pt x="63594" y="47726"/>
                  </a:lnTo>
                  <a:lnTo>
                    <a:pt x="63775" y="47786"/>
                  </a:lnTo>
                  <a:lnTo>
                    <a:pt x="64258" y="47786"/>
                  </a:lnTo>
                  <a:lnTo>
                    <a:pt x="64439" y="47726"/>
                  </a:lnTo>
                  <a:lnTo>
                    <a:pt x="64680" y="47605"/>
                  </a:lnTo>
                  <a:lnTo>
                    <a:pt x="64861" y="47484"/>
                  </a:lnTo>
                  <a:lnTo>
                    <a:pt x="64982" y="47303"/>
                  </a:lnTo>
                  <a:lnTo>
                    <a:pt x="65103" y="47062"/>
                  </a:lnTo>
                  <a:lnTo>
                    <a:pt x="65163" y="46881"/>
                  </a:lnTo>
                  <a:lnTo>
                    <a:pt x="65163" y="46640"/>
                  </a:lnTo>
                  <a:lnTo>
                    <a:pt x="65163" y="46398"/>
                  </a:lnTo>
                  <a:lnTo>
                    <a:pt x="65103" y="46217"/>
                  </a:lnTo>
                  <a:lnTo>
                    <a:pt x="64982" y="45976"/>
                  </a:lnTo>
                  <a:lnTo>
                    <a:pt x="64861" y="45795"/>
                  </a:lnTo>
                  <a:lnTo>
                    <a:pt x="64680" y="45674"/>
                  </a:lnTo>
                  <a:lnTo>
                    <a:pt x="64439" y="45554"/>
                  </a:lnTo>
                  <a:lnTo>
                    <a:pt x="64258" y="45493"/>
                  </a:lnTo>
                  <a:close/>
                  <a:moveTo>
                    <a:pt x="69567" y="45493"/>
                  </a:moveTo>
                  <a:lnTo>
                    <a:pt x="69386" y="45554"/>
                  </a:lnTo>
                  <a:lnTo>
                    <a:pt x="69145" y="45674"/>
                  </a:lnTo>
                  <a:lnTo>
                    <a:pt x="68964" y="45795"/>
                  </a:lnTo>
                  <a:lnTo>
                    <a:pt x="68843" y="45976"/>
                  </a:lnTo>
                  <a:lnTo>
                    <a:pt x="68723" y="46217"/>
                  </a:lnTo>
                  <a:lnTo>
                    <a:pt x="68662" y="46398"/>
                  </a:lnTo>
                  <a:lnTo>
                    <a:pt x="68662" y="46640"/>
                  </a:lnTo>
                  <a:lnTo>
                    <a:pt x="68662" y="46881"/>
                  </a:lnTo>
                  <a:lnTo>
                    <a:pt x="68723" y="47062"/>
                  </a:lnTo>
                  <a:lnTo>
                    <a:pt x="68843" y="47303"/>
                  </a:lnTo>
                  <a:lnTo>
                    <a:pt x="68964" y="47484"/>
                  </a:lnTo>
                  <a:lnTo>
                    <a:pt x="69145" y="47605"/>
                  </a:lnTo>
                  <a:lnTo>
                    <a:pt x="69386" y="47726"/>
                  </a:lnTo>
                  <a:lnTo>
                    <a:pt x="69567" y="47786"/>
                  </a:lnTo>
                  <a:lnTo>
                    <a:pt x="70050" y="47786"/>
                  </a:lnTo>
                  <a:lnTo>
                    <a:pt x="70231" y="47726"/>
                  </a:lnTo>
                  <a:lnTo>
                    <a:pt x="70472" y="47605"/>
                  </a:lnTo>
                  <a:lnTo>
                    <a:pt x="70653" y="47484"/>
                  </a:lnTo>
                  <a:lnTo>
                    <a:pt x="70774" y="47303"/>
                  </a:lnTo>
                  <a:lnTo>
                    <a:pt x="70895" y="47062"/>
                  </a:lnTo>
                  <a:lnTo>
                    <a:pt x="70955" y="46881"/>
                  </a:lnTo>
                  <a:lnTo>
                    <a:pt x="70955" y="46640"/>
                  </a:lnTo>
                  <a:lnTo>
                    <a:pt x="70955" y="46398"/>
                  </a:lnTo>
                  <a:lnTo>
                    <a:pt x="70895" y="46217"/>
                  </a:lnTo>
                  <a:lnTo>
                    <a:pt x="70774" y="45976"/>
                  </a:lnTo>
                  <a:lnTo>
                    <a:pt x="70653" y="45795"/>
                  </a:lnTo>
                  <a:lnTo>
                    <a:pt x="70472" y="45674"/>
                  </a:lnTo>
                  <a:lnTo>
                    <a:pt x="70231" y="45554"/>
                  </a:lnTo>
                  <a:lnTo>
                    <a:pt x="70050" y="45493"/>
                  </a:lnTo>
                  <a:close/>
                  <a:moveTo>
                    <a:pt x="2896" y="48389"/>
                  </a:moveTo>
                  <a:lnTo>
                    <a:pt x="2655" y="48510"/>
                  </a:lnTo>
                  <a:lnTo>
                    <a:pt x="2414" y="48691"/>
                  </a:lnTo>
                  <a:lnTo>
                    <a:pt x="2233" y="48872"/>
                  </a:lnTo>
                  <a:lnTo>
                    <a:pt x="2112" y="49174"/>
                  </a:lnTo>
                  <a:lnTo>
                    <a:pt x="2052" y="49536"/>
                  </a:lnTo>
                  <a:lnTo>
                    <a:pt x="2052" y="49777"/>
                  </a:lnTo>
                  <a:lnTo>
                    <a:pt x="2112" y="49958"/>
                  </a:lnTo>
                  <a:lnTo>
                    <a:pt x="2233" y="50200"/>
                  </a:lnTo>
                  <a:lnTo>
                    <a:pt x="2353" y="50381"/>
                  </a:lnTo>
                  <a:lnTo>
                    <a:pt x="2534" y="50501"/>
                  </a:lnTo>
                  <a:lnTo>
                    <a:pt x="2776" y="50622"/>
                  </a:lnTo>
                  <a:lnTo>
                    <a:pt x="2957" y="50682"/>
                  </a:lnTo>
                  <a:lnTo>
                    <a:pt x="3439" y="50682"/>
                  </a:lnTo>
                  <a:lnTo>
                    <a:pt x="3620" y="50622"/>
                  </a:lnTo>
                  <a:lnTo>
                    <a:pt x="3862" y="50501"/>
                  </a:lnTo>
                  <a:lnTo>
                    <a:pt x="4043" y="50381"/>
                  </a:lnTo>
                  <a:lnTo>
                    <a:pt x="4164" y="50200"/>
                  </a:lnTo>
                  <a:lnTo>
                    <a:pt x="4284" y="49958"/>
                  </a:lnTo>
                  <a:lnTo>
                    <a:pt x="4345" y="49777"/>
                  </a:lnTo>
                  <a:lnTo>
                    <a:pt x="4345" y="49536"/>
                  </a:lnTo>
                  <a:lnTo>
                    <a:pt x="4284" y="49174"/>
                  </a:lnTo>
                  <a:lnTo>
                    <a:pt x="4164" y="48872"/>
                  </a:lnTo>
                  <a:lnTo>
                    <a:pt x="3982" y="48691"/>
                  </a:lnTo>
                  <a:lnTo>
                    <a:pt x="3741" y="48510"/>
                  </a:lnTo>
                  <a:lnTo>
                    <a:pt x="3500" y="48389"/>
                  </a:lnTo>
                  <a:close/>
                  <a:moveTo>
                    <a:pt x="8689" y="48389"/>
                  </a:moveTo>
                  <a:lnTo>
                    <a:pt x="8447" y="48510"/>
                  </a:lnTo>
                  <a:lnTo>
                    <a:pt x="8206" y="48691"/>
                  </a:lnTo>
                  <a:lnTo>
                    <a:pt x="8025" y="48872"/>
                  </a:lnTo>
                  <a:lnTo>
                    <a:pt x="7904" y="49174"/>
                  </a:lnTo>
                  <a:lnTo>
                    <a:pt x="7844" y="49536"/>
                  </a:lnTo>
                  <a:lnTo>
                    <a:pt x="7844" y="49777"/>
                  </a:lnTo>
                  <a:lnTo>
                    <a:pt x="7904" y="49958"/>
                  </a:lnTo>
                  <a:lnTo>
                    <a:pt x="8025" y="50200"/>
                  </a:lnTo>
                  <a:lnTo>
                    <a:pt x="8146" y="50381"/>
                  </a:lnTo>
                  <a:lnTo>
                    <a:pt x="8327" y="50501"/>
                  </a:lnTo>
                  <a:lnTo>
                    <a:pt x="8568" y="50622"/>
                  </a:lnTo>
                  <a:lnTo>
                    <a:pt x="8749" y="50682"/>
                  </a:lnTo>
                  <a:lnTo>
                    <a:pt x="9232" y="50682"/>
                  </a:lnTo>
                  <a:lnTo>
                    <a:pt x="9413" y="50622"/>
                  </a:lnTo>
                  <a:lnTo>
                    <a:pt x="9654" y="50501"/>
                  </a:lnTo>
                  <a:lnTo>
                    <a:pt x="9835" y="50381"/>
                  </a:lnTo>
                  <a:lnTo>
                    <a:pt x="9956" y="50200"/>
                  </a:lnTo>
                  <a:lnTo>
                    <a:pt x="10076" y="49958"/>
                  </a:lnTo>
                  <a:lnTo>
                    <a:pt x="10137" y="49777"/>
                  </a:lnTo>
                  <a:lnTo>
                    <a:pt x="10137" y="49536"/>
                  </a:lnTo>
                  <a:lnTo>
                    <a:pt x="10076" y="49174"/>
                  </a:lnTo>
                  <a:lnTo>
                    <a:pt x="9956" y="48872"/>
                  </a:lnTo>
                  <a:lnTo>
                    <a:pt x="9775" y="48691"/>
                  </a:lnTo>
                  <a:lnTo>
                    <a:pt x="9533" y="48510"/>
                  </a:lnTo>
                  <a:lnTo>
                    <a:pt x="9292" y="48389"/>
                  </a:lnTo>
                  <a:close/>
                  <a:moveTo>
                    <a:pt x="14481" y="48389"/>
                  </a:moveTo>
                  <a:lnTo>
                    <a:pt x="14240" y="48510"/>
                  </a:lnTo>
                  <a:lnTo>
                    <a:pt x="13998" y="48691"/>
                  </a:lnTo>
                  <a:lnTo>
                    <a:pt x="13817" y="48872"/>
                  </a:lnTo>
                  <a:lnTo>
                    <a:pt x="13697" y="49174"/>
                  </a:lnTo>
                  <a:lnTo>
                    <a:pt x="13636" y="49536"/>
                  </a:lnTo>
                  <a:lnTo>
                    <a:pt x="13636" y="49777"/>
                  </a:lnTo>
                  <a:lnTo>
                    <a:pt x="13697" y="49958"/>
                  </a:lnTo>
                  <a:lnTo>
                    <a:pt x="13817" y="50200"/>
                  </a:lnTo>
                  <a:lnTo>
                    <a:pt x="13938" y="50381"/>
                  </a:lnTo>
                  <a:lnTo>
                    <a:pt x="14119" y="50501"/>
                  </a:lnTo>
                  <a:lnTo>
                    <a:pt x="14360" y="50622"/>
                  </a:lnTo>
                  <a:lnTo>
                    <a:pt x="14541" y="50682"/>
                  </a:lnTo>
                  <a:lnTo>
                    <a:pt x="15024" y="50682"/>
                  </a:lnTo>
                  <a:lnTo>
                    <a:pt x="15205" y="50622"/>
                  </a:lnTo>
                  <a:lnTo>
                    <a:pt x="15446" y="50501"/>
                  </a:lnTo>
                  <a:lnTo>
                    <a:pt x="15627" y="50381"/>
                  </a:lnTo>
                  <a:lnTo>
                    <a:pt x="15748" y="50200"/>
                  </a:lnTo>
                  <a:lnTo>
                    <a:pt x="15869" y="49958"/>
                  </a:lnTo>
                  <a:lnTo>
                    <a:pt x="15929" y="49777"/>
                  </a:lnTo>
                  <a:lnTo>
                    <a:pt x="15929" y="49536"/>
                  </a:lnTo>
                  <a:lnTo>
                    <a:pt x="15869" y="49174"/>
                  </a:lnTo>
                  <a:lnTo>
                    <a:pt x="15748" y="48872"/>
                  </a:lnTo>
                  <a:lnTo>
                    <a:pt x="15567" y="48691"/>
                  </a:lnTo>
                  <a:lnTo>
                    <a:pt x="15326" y="48510"/>
                  </a:lnTo>
                  <a:lnTo>
                    <a:pt x="15084" y="48389"/>
                  </a:lnTo>
                  <a:close/>
                  <a:moveTo>
                    <a:pt x="20273" y="48389"/>
                  </a:moveTo>
                  <a:lnTo>
                    <a:pt x="20032" y="48510"/>
                  </a:lnTo>
                  <a:lnTo>
                    <a:pt x="19790" y="48691"/>
                  </a:lnTo>
                  <a:lnTo>
                    <a:pt x="19609" y="48872"/>
                  </a:lnTo>
                  <a:lnTo>
                    <a:pt x="19489" y="49174"/>
                  </a:lnTo>
                  <a:lnTo>
                    <a:pt x="19428" y="49536"/>
                  </a:lnTo>
                  <a:lnTo>
                    <a:pt x="19428" y="49777"/>
                  </a:lnTo>
                  <a:lnTo>
                    <a:pt x="19489" y="49958"/>
                  </a:lnTo>
                  <a:lnTo>
                    <a:pt x="19609" y="50200"/>
                  </a:lnTo>
                  <a:lnTo>
                    <a:pt x="19730" y="50381"/>
                  </a:lnTo>
                  <a:lnTo>
                    <a:pt x="19911" y="50501"/>
                  </a:lnTo>
                  <a:lnTo>
                    <a:pt x="20152" y="50622"/>
                  </a:lnTo>
                  <a:lnTo>
                    <a:pt x="20333" y="50682"/>
                  </a:lnTo>
                  <a:lnTo>
                    <a:pt x="20816" y="50682"/>
                  </a:lnTo>
                  <a:lnTo>
                    <a:pt x="20997" y="50622"/>
                  </a:lnTo>
                  <a:lnTo>
                    <a:pt x="21239" y="50501"/>
                  </a:lnTo>
                  <a:lnTo>
                    <a:pt x="21420" y="50381"/>
                  </a:lnTo>
                  <a:lnTo>
                    <a:pt x="21540" y="50200"/>
                  </a:lnTo>
                  <a:lnTo>
                    <a:pt x="21661" y="49958"/>
                  </a:lnTo>
                  <a:lnTo>
                    <a:pt x="21721" y="49777"/>
                  </a:lnTo>
                  <a:lnTo>
                    <a:pt x="21721" y="49536"/>
                  </a:lnTo>
                  <a:lnTo>
                    <a:pt x="21661" y="49174"/>
                  </a:lnTo>
                  <a:lnTo>
                    <a:pt x="21540" y="48872"/>
                  </a:lnTo>
                  <a:lnTo>
                    <a:pt x="21359" y="48691"/>
                  </a:lnTo>
                  <a:lnTo>
                    <a:pt x="21118" y="48510"/>
                  </a:lnTo>
                  <a:lnTo>
                    <a:pt x="20876" y="48389"/>
                  </a:lnTo>
                  <a:close/>
                  <a:moveTo>
                    <a:pt x="26065" y="48389"/>
                  </a:moveTo>
                  <a:lnTo>
                    <a:pt x="25824" y="48510"/>
                  </a:lnTo>
                  <a:lnTo>
                    <a:pt x="25583" y="48691"/>
                  </a:lnTo>
                  <a:lnTo>
                    <a:pt x="25402" y="48872"/>
                  </a:lnTo>
                  <a:lnTo>
                    <a:pt x="25281" y="49174"/>
                  </a:lnTo>
                  <a:lnTo>
                    <a:pt x="25221" y="49536"/>
                  </a:lnTo>
                  <a:lnTo>
                    <a:pt x="25221" y="49777"/>
                  </a:lnTo>
                  <a:lnTo>
                    <a:pt x="25281" y="49958"/>
                  </a:lnTo>
                  <a:lnTo>
                    <a:pt x="25402" y="50200"/>
                  </a:lnTo>
                  <a:lnTo>
                    <a:pt x="25522" y="50381"/>
                  </a:lnTo>
                  <a:lnTo>
                    <a:pt x="25703" y="50501"/>
                  </a:lnTo>
                  <a:lnTo>
                    <a:pt x="25945" y="50622"/>
                  </a:lnTo>
                  <a:lnTo>
                    <a:pt x="26126" y="50682"/>
                  </a:lnTo>
                  <a:lnTo>
                    <a:pt x="26608" y="50682"/>
                  </a:lnTo>
                  <a:lnTo>
                    <a:pt x="26789" y="50622"/>
                  </a:lnTo>
                  <a:lnTo>
                    <a:pt x="27031" y="50501"/>
                  </a:lnTo>
                  <a:lnTo>
                    <a:pt x="27212" y="50381"/>
                  </a:lnTo>
                  <a:lnTo>
                    <a:pt x="27332" y="50200"/>
                  </a:lnTo>
                  <a:lnTo>
                    <a:pt x="27453" y="49958"/>
                  </a:lnTo>
                  <a:lnTo>
                    <a:pt x="27513" y="49777"/>
                  </a:lnTo>
                  <a:lnTo>
                    <a:pt x="27513" y="49536"/>
                  </a:lnTo>
                  <a:lnTo>
                    <a:pt x="27453" y="49174"/>
                  </a:lnTo>
                  <a:lnTo>
                    <a:pt x="27332" y="48872"/>
                  </a:lnTo>
                  <a:lnTo>
                    <a:pt x="27151" y="48691"/>
                  </a:lnTo>
                  <a:lnTo>
                    <a:pt x="26910" y="48510"/>
                  </a:lnTo>
                  <a:lnTo>
                    <a:pt x="26669" y="48389"/>
                  </a:lnTo>
                  <a:close/>
                  <a:moveTo>
                    <a:pt x="31858" y="48389"/>
                  </a:moveTo>
                  <a:lnTo>
                    <a:pt x="31616" y="48510"/>
                  </a:lnTo>
                  <a:lnTo>
                    <a:pt x="31375" y="48691"/>
                  </a:lnTo>
                  <a:lnTo>
                    <a:pt x="31194" y="48872"/>
                  </a:lnTo>
                  <a:lnTo>
                    <a:pt x="31073" y="49174"/>
                  </a:lnTo>
                  <a:lnTo>
                    <a:pt x="31013" y="49536"/>
                  </a:lnTo>
                  <a:lnTo>
                    <a:pt x="31013" y="49777"/>
                  </a:lnTo>
                  <a:lnTo>
                    <a:pt x="31073" y="49958"/>
                  </a:lnTo>
                  <a:lnTo>
                    <a:pt x="31194" y="50200"/>
                  </a:lnTo>
                  <a:lnTo>
                    <a:pt x="31315" y="50381"/>
                  </a:lnTo>
                  <a:lnTo>
                    <a:pt x="31496" y="50501"/>
                  </a:lnTo>
                  <a:lnTo>
                    <a:pt x="31737" y="50622"/>
                  </a:lnTo>
                  <a:lnTo>
                    <a:pt x="31918" y="50682"/>
                  </a:lnTo>
                  <a:lnTo>
                    <a:pt x="32401" y="50682"/>
                  </a:lnTo>
                  <a:lnTo>
                    <a:pt x="32582" y="50622"/>
                  </a:lnTo>
                  <a:lnTo>
                    <a:pt x="32823" y="50501"/>
                  </a:lnTo>
                  <a:lnTo>
                    <a:pt x="33004" y="50381"/>
                  </a:lnTo>
                  <a:lnTo>
                    <a:pt x="33125" y="50200"/>
                  </a:lnTo>
                  <a:lnTo>
                    <a:pt x="33245" y="49958"/>
                  </a:lnTo>
                  <a:lnTo>
                    <a:pt x="33306" y="49777"/>
                  </a:lnTo>
                  <a:lnTo>
                    <a:pt x="33306" y="49536"/>
                  </a:lnTo>
                  <a:lnTo>
                    <a:pt x="33245" y="49174"/>
                  </a:lnTo>
                  <a:lnTo>
                    <a:pt x="33125" y="48872"/>
                  </a:lnTo>
                  <a:lnTo>
                    <a:pt x="32944" y="48691"/>
                  </a:lnTo>
                  <a:lnTo>
                    <a:pt x="32702" y="48510"/>
                  </a:lnTo>
                  <a:lnTo>
                    <a:pt x="32461" y="48389"/>
                  </a:lnTo>
                  <a:close/>
                  <a:moveTo>
                    <a:pt x="37650" y="48389"/>
                  </a:moveTo>
                  <a:lnTo>
                    <a:pt x="37408" y="48510"/>
                  </a:lnTo>
                  <a:lnTo>
                    <a:pt x="37167" y="48691"/>
                  </a:lnTo>
                  <a:lnTo>
                    <a:pt x="36986" y="48872"/>
                  </a:lnTo>
                  <a:lnTo>
                    <a:pt x="36865" y="49174"/>
                  </a:lnTo>
                  <a:lnTo>
                    <a:pt x="36805" y="49536"/>
                  </a:lnTo>
                  <a:lnTo>
                    <a:pt x="36805" y="49777"/>
                  </a:lnTo>
                  <a:lnTo>
                    <a:pt x="36865" y="49958"/>
                  </a:lnTo>
                  <a:lnTo>
                    <a:pt x="36986" y="50200"/>
                  </a:lnTo>
                  <a:lnTo>
                    <a:pt x="37107" y="50381"/>
                  </a:lnTo>
                  <a:lnTo>
                    <a:pt x="37288" y="50501"/>
                  </a:lnTo>
                  <a:lnTo>
                    <a:pt x="37529" y="50622"/>
                  </a:lnTo>
                  <a:lnTo>
                    <a:pt x="37710" y="50682"/>
                  </a:lnTo>
                  <a:lnTo>
                    <a:pt x="38193" y="50682"/>
                  </a:lnTo>
                  <a:lnTo>
                    <a:pt x="38374" y="50622"/>
                  </a:lnTo>
                  <a:lnTo>
                    <a:pt x="38615" y="50501"/>
                  </a:lnTo>
                  <a:lnTo>
                    <a:pt x="38796" y="50381"/>
                  </a:lnTo>
                  <a:lnTo>
                    <a:pt x="38917" y="50200"/>
                  </a:lnTo>
                  <a:lnTo>
                    <a:pt x="39038" y="49958"/>
                  </a:lnTo>
                  <a:lnTo>
                    <a:pt x="39098" y="49777"/>
                  </a:lnTo>
                  <a:lnTo>
                    <a:pt x="39098" y="49536"/>
                  </a:lnTo>
                  <a:lnTo>
                    <a:pt x="39038" y="49174"/>
                  </a:lnTo>
                  <a:lnTo>
                    <a:pt x="38917" y="48872"/>
                  </a:lnTo>
                  <a:lnTo>
                    <a:pt x="38736" y="48691"/>
                  </a:lnTo>
                  <a:lnTo>
                    <a:pt x="38495" y="48510"/>
                  </a:lnTo>
                  <a:lnTo>
                    <a:pt x="38253" y="48389"/>
                  </a:lnTo>
                  <a:close/>
                  <a:moveTo>
                    <a:pt x="43442" y="48389"/>
                  </a:moveTo>
                  <a:lnTo>
                    <a:pt x="43201" y="48510"/>
                  </a:lnTo>
                  <a:lnTo>
                    <a:pt x="42959" y="48691"/>
                  </a:lnTo>
                  <a:lnTo>
                    <a:pt x="42778" y="48872"/>
                  </a:lnTo>
                  <a:lnTo>
                    <a:pt x="42658" y="49174"/>
                  </a:lnTo>
                  <a:lnTo>
                    <a:pt x="42597" y="49536"/>
                  </a:lnTo>
                  <a:lnTo>
                    <a:pt x="42597" y="49777"/>
                  </a:lnTo>
                  <a:lnTo>
                    <a:pt x="42658" y="49958"/>
                  </a:lnTo>
                  <a:lnTo>
                    <a:pt x="42778" y="50200"/>
                  </a:lnTo>
                  <a:lnTo>
                    <a:pt x="42899" y="50381"/>
                  </a:lnTo>
                  <a:lnTo>
                    <a:pt x="43080" y="50501"/>
                  </a:lnTo>
                  <a:lnTo>
                    <a:pt x="43321" y="50622"/>
                  </a:lnTo>
                  <a:lnTo>
                    <a:pt x="43502" y="50682"/>
                  </a:lnTo>
                  <a:lnTo>
                    <a:pt x="43985" y="50682"/>
                  </a:lnTo>
                  <a:lnTo>
                    <a:pt x="44166" y="50622"/>
                  </a:lnTo>
                  <a:lnTo>
                    <a:pt x="44407" y="50501"/>
                  </a:lnTo>
                  <a:lnTo>
                    <a:pt x="44588" y="50381"/>
                  </a:lnTo>
                  <a:lnTo>
                    <a:pt x="44709" y="50200"/>
                  </a:lnTo>
                  <a:lnTo>
                    <a:pt x="44830" y="49958"/>
                  </a:lnTo>
                  <a:lnTo>
                    <a:pt x="44890" y="49777"/>
                  </a:lnTo>
                  <a:lnTo>
                    <a:pt x="44890" y="49536"/>
                  </a:lnTo>
                  <a:lnTo>
                    <a:pt x="44830" y="49174"/>
                  </a:lnTo>
                  <a:lnTo>
                    <a:pt x="44709" y="48872"/>
                  </a:lnTo>
                  <a:lnTo>
                    <a:pt x="44528" y="48691"/>
                  </a:lnTo>
                  <a:lnTo>
                    <a:pt x="44287" y="48510"/>
                  </a:lnTo>
                  <a:lnTo>
                    <a:pt x="44045" y="48389"/>
                  </a:lnTo>
                  <a:close/>
                  <a:moveTo>
                    <a:pt x="49234" y="48389"/>
                  </a:moveTo>
                  <a:lnTo>
                    <a:pt x="48993" y="48510"/>
                  </a:lnTo>
                  <a:lnTo>
                    <a:pt x="48752" y="48691"/>
                  </a:lnTo>
                  <a:lnTo>
                    <a:pt x="48571" y="48872"/>
                  </a:lnTo>
                  <a:lnTo>
                    <a:pt x="48450" y="49174"/>
                  </a:lnTo>
                  <a:lnTo>
                    <a:pt x="48390" y="49536"/>
                  </a:lnTo>
                  <a:lnTo>
                    <a:pt x="48390" y="49777"/>
                  </a:lnTo>
                  <a:lnTo>
                    <a:pt x="48450" y="49958"/>
                  </a:lnTo>
                  <a:lnTo>
                    <a:pt x="48571" y="50200"/>
                  </a:lnTo>
                  <a:lnTo>
                    <a:pt x="48691" y="50381"/>
                  </a:lnTo>
                  <a:lnTo>
                    <a:pt x="48872" y="50501"/>
                  </a:lnTo>
                  <a:lnTo>
                    <a:pt x="49114" y="50622"/>
                  </a:lnTo>
                  <a:lnTo>
                    <a:pt x="49295" y="50682"/>
                  </a:lnTo>
                  <a:lnTo>
                    <a:pt x="49777" y="50682"/>
                  </a:lnTo>
                  <a:lnTo>
                    <a:pt x="49958" y="50622"/>
                  </a:lnTo>
                  <a:lnTo>
                    <a:pt x="50200" y="50501"/>
                  </a:lnTo>
                  <a:lnTo>
                    <a:pt x="50381" y="50381"/>
                  </a:lnTo>
                  <a:lnTo>
                    <a:pt x="50501" y="50200"/>
                  </a:lnTo>
                  <a:lnTo>
                    <a:pt x="50622" y="49958"/>
                  </a:lnTo>
                  <a:lnTo>
                    <a:pt x="50682" y="49777"/>
                  </a:lnTo>
                  <a:lnTo>
                    <a:pt x="50682" y="49536"/>
                  </a:lnTo>
                  <a:lnTo>
                    <a:pt x="50622" y="49174"/>
                  </a:lnTo>
                  <a:lnTo>
                    <a:pt x="50501" y="48872"/>
                  </a:lnTo>
                  <a:lnTo>
                    <a:pt x="50320" y="48691"/>
                  </a:lnTo>
                  <a:lnTo>
                    <a:pt x="50079" y="48510"/>
                  </a:lnTo>
                  <a:lnTo>
                    <a:pt x="49838" y="48389"/>
                  </a:lnTo>
                  <a:close/>
                  <a:moveTo>
                    <a:pt x="55027" y="48389"/>
                  </a:moveTo>
                  <a:lnTo>
                    <a:pt x="54785" y="48510"/>
                  </a:lnTo>
                  <a:lnTo>
                    <a:pt x="54544" y="48691"/>
                  </a:lnTo>
                  <a:lnTo>
                    <a:pt x="54363" y="48872"/>
                  </a:lnTo>
                  <a:lnTo>
                    <a:pt x="54242" y="49174"/>
                  </a:lnTo>
                  <a:lnTo>
                    <a:pt x="54182" y="49536"/>
                  </a:lnTo>
                  <a:lnTo>
                    <a:pt x="54182" y="49777"/>
                  </a:lnTo>
                  <a:lnTo>
                    <a:pt x="54242" y="49958"/>
                  </a:lnTo>
                  <a:lnTo>
                    <a:pt x="54363" y="50200"/>
                  </a:lnTo>
                  <a:lnTo>
                    <a:pt x="54483" y="50381"/>
                  </a:lnTo>
                  <a:lnTo>
                    <a:pt x="54665" y="50501"/>
                  </a:lnTo>
                  <a:lnTo>
                    <a:pt x="54906" y="50622"/>
                  </a:lnTo>
                  <a:lnTo>
                    <a:pt x="55087" y="50682"/>
                  </a:lnTo>
                  <a:lnTo>
                    <a:pt x="55570" y="50682"/>
                  </a:lnTo>
                  <a:lnTo>
                    <a:pt x="55751" y="50622"/>
                  </a:lnTo>
                  <a:lnTo>
                    <a:pt x="55992" y="50501"/>
                  </a:lnTo>
                  <a:lnTo>
                    <a:pt x="56173" y="50381"/>
                  </a:lnTo>
                  <a:lnTo>
                    <a:pt x="56294" y="50200"/>
                  </a:lnTo>
                  <a:lnTo>
                    <a:pt x="56414" y="49958"/>
                  </a:lnTo>
                  <a:lnTo>
                    <a:pt x="56475" y="49777"/>
                  </a:lnTo>
                  <a:lnTo>
                    <a:pt x="56475" y="49536"/>
                  </a:lnTo>
                  <a:lnTo>
                    <a:pt x="56414" y="49174"/>
                  </a:lnTo>
                  <a:lnTo>
                    <a:pt x="56294" y="48872"/>
                  </a:lnTo>
                  <a:lnTo>
                    <a:pt x="56113" y="48691"/>
                  </a:lnTo>
                  <a:lnTo>
                    <a:pt x="55871" y="48510"/>
                  </a:lnTo>
                  <a:lnTo>
                    <a:pt x="55630" y="48389"/>
                  </a:lnTo>
                  <a:close/>
                  <a:moveTo>
                    <a:pt x="60819" y="48389"/>
                  </a:moveTo>
                  <a:lnTo>
                    <a:pt x="60577" y="48510"/>
                  </a:lnTo>
                  <a:lnTo>
                    <a:pt x="60336" y="48691"/>
                  </a:lnTo>
                  <a:lnTo>
                    <a:pt x="60155" y="48872"/>
                  </a:lnTo>
                  <a:lnTo>
                    <a:pt x="60034" y="49174"/>
                  </a:lnTo>
                  <a:lnTo>
                    <a:pt x="59974" y="49536"/>
                  </a:lnTo>
                  <a:lnTo>
                    <a:pt x="59974" y="49777"/>
                  </a:lnTo>
                  <a:lnTo>
                    <a:pt x="60034" y="49958"/>
                  </a:lnTo>
                  <a:lnTo>
                    <a:pt x="60155" y="50200"/>
                  </a:lnTo>
                  <a:lnTo>
                    <a:pt x="60276" y="50381"/>
                  </a:lnTo>
                  <a:lnTo>
                    <a:pt x="60457" y="50501"/>
                  </a:lnTo>
                  <a:lnTo>
                    <a:pt x="60698" y="50622"/>
                  </a:lnTo>
                  <a:lnTo>
                    <a:pt x="60879" y="50682"/>
                  </a:lnTo>
                  <a:lnTo>
                    <a:pt x="61362" y="50682"/>
                  </a:lnTo>
                  <a:lnTo>
                    <a:pt x="61543" y="50622"/>
                  </a:lnTo>
                  <a:lnTo>
                    <a:pt x="61784" y="50501"/>
                  </a:lnTo>
                  <a:lnTo>
                    <a:pt x="61965" y="50381"/>
                  </a:lnTo>
                  <a:lnTo>
                    <a:pt x="62086" y="50200"/>
                  </a:lnTo>
                  <a:lnTo>
                    <a:pt x="62206" y="49958"/>
                  </a:lnTo>
                  <a:lnTo>
                    <a:pt x="62267" y="49777"/>
                  </a:lnTo>
                  <a:lnTo>
                    <a:pt x="62267" y="49536"/>
                  </a:lnTo>
                  <a:lnTo>
                    <a:pt x="62206" y="49174"/>
                  </a:lnTo>
                  <a:lnTo>
                    <a:pt x="62086" y="48872"/>
                  </a:lnTo>
                  <a:lnTo>
                    <a:pt x="61905" y="48691"/>
                  </a:lnTo>
                  <a:lnTo>
                    <a:pt x="61663" y="48510"/>
                  </a:lnTo>
                  <a:lnTo>
                    <a:pt x="61422" y="48389"/>
                  </a:lnTo>
                  <a:close/>
                  <a:moveTo>
                    <a:pt x="66611" y="48389"/>
                  </a:moveTo>
                  <a:lnTo>
                    <a:pt x="66370" y="48510"/>
                  </a:lnTo>
                  <a:lnTo>
                    <a:pt x="66128" y="48691"/>
                  </a:lnTo>
                  <a:lnTo>
                    <a:pt x="65947" y="48872"/>
                  </a:lnTo>
                  <a:lnTo>
                    <a:pt x="65827" y="49174"/>
                  </a:lnTo>
                  <a:lnTo>
                    <a:pt x="65766" y="49536"/>
                  </a:lnTo>
                  <a:lnTo>
                    <a:pt x="65766" y="49777"/>
                  </a:lnTo>
                  <a:lnTo>
                    <a:pt x="65827" y="49958"/>
                  </a:lnTo>
                  <a:lnTo>
                    <a:pt x="65947" y="50200"/>
                  </a:lnTo>
                  <a:lnTo>
                    <a:pt x="66068" y="50381"/>
                  </a:lnTo>
                  <a:lnTo>
                    <a:pt x="66249" y="50501"/>
                  </a:lnTo>
                  <a:lnTo>
                    <a:pt x="66490" y="50622"/>
                  </a:lnTo>
                  <a:lnTo>
                    <a:pt x="66671" y="50682"/>
                  </a:lnTo>
                  <a:lnTo>
                    <a:pt x="67154" y="50682"/>
                  </a:lnTo>
                  <a:lnTo>
                    <a:pt x="67335" y="50622"/>
                  </a:lnTo>
                  <a:lnTo>
                    <a:pt x="67576" y="50501"/>
                  </a:lnTo>
                  <a:lnTo>
                    <a:pt x="67757" y="50381"/>
                  </a:lnTo>
                  <a:lnTo>
                    <a:pt x="67878" y="50200"/>
                  </a:lnTo>
                  <a:lnTo>
                    <a:pt x="67999" y="49958"/>
                  </a:lnTo>
                  <a:lnTo>
                    <a:pt x="68059" y="49777"/>
                  </a:lnTo>
                  <a:lnTo>
                    <a:pt x="68059" y="49536"/>
                  </a:lnTo>
                  <a:lnTo>
                    <a:pt x="67999" y="49174"/>
                  </a:lnTo>
                  <a:lnTo>
                    <a:pt x="67878" y="48872"/>
                  </a:lnTo>
                  <a:lnTo>
                    <a:pt x="67697" y="48691"/>
                  </a:lnTo>
                  <a:lnTo>
                    <a:pt x="67456" y="48510"/>
                  </a:lnTo>
                  <a:lnTo>
                    <a:pt x="67214" y="48389"/>
                  </a:lnTo>
                  <a:close/>
                  <a:moveTo>
                    <a:pt x="72403" y="48389"/>
                  </a:moveTo>
                  <a:lnTo>
                    <a:pt x="72162" y="48510"/>
                  </a:lnTo>
                  <a:lnTo>
                    <a:pt x="71921" y="48691"/>
                  </a:lnTo>
                  <a:lnTo>
                    <a:pt x="71740" y="48872"/>
                  </a:lnTo>
                  <a:lnTo>
                    <a:pt x="71619" y="49174"/>
                  </a:lnTo>
                  <a:lnTo>
                    <a:pt x="71559" y="49536"/>
                  </a:lnTo>
                  <a:lnTo>
                    <a:pt x="71559" y="49777"/>
                  </a:lnTo>
                  <a:lnTo>
                    <a:pt x="71619" y="49958"/>
                  </a:lnTo>
                  <a:lnTo>
                    <a:pt x="71740" y="50200"/>
                  </a:lnTo>
                  <a:lnTo>
                    <a:pt x="71860" y="50381"/>
                  </a:lnTo>
                  <a:lnTo>
                    <a:pt x="72041" y="50501"/>
                  </a:lnTo>
                  <a:lnTo>
                    <a:pt x="72283" y="50622"/>
                  </a:lnTo>
                  <a:lnTo>
                    <a:pt x="72464" y="50682"/>
                  </a:lnTo>
                  <a:lnTo>
                    <a:pt x="72946" y="50682"/>
                  </a:lnTo>
                  <a:lnTo>
                    <a:pt x="73127" y="50622"/>
                  </a:lnTo>
                  <a:lnTo>
                    <a:pt x="73369" y="50501"/>
                  </a:lnTo>
                  <a:lnTo>
                    <a:pt x="73550" y="50381"/>
                  </a:lnTo>
                  <a:lnTo>
                    <a:pt x="73670" y="50200"/>
                  </a:lnTo>
                  <a:lnTo>
                    <a:pt x="73791" y="49958"/>
                  </a:lnTo>
                  <a:lnTo>
                    <a:pt x="73851" y="49777"/>
                  </a:lnTo>
                  <a:lnTo>
                    <a:pt x="73851" y="49536"/>
                  </a:lnTo>
                  <a:lnTo>
                    <a:pt x="73791" y="49174"/>
                  </a:lnTo>
                  <a:lnTo>
                    <a:pt x="73670" y="48872"/>
                  </a:lnTo>
                  <a:lnTo>
                    <a:pt x="73489" y="48691"/>
                  </a:lnTo>
                  <a:lnTo>
                    <a:pt x="73248" y="48510"/>
                  </a:lnTo>
                  <a:lnTo>
                    <a:pt x="73007" y="48389"/>
                  </a:lnTo>
                  <a:close/>
                  <a:moveTo>
                    <a:pt x="5853" y="51286"/>
                  </a:moveTo>
                  <a:lnTo>
                    <a:pt x="5672" y="51346"/>
                  </a:lnTo>
                  <a:lnTo>
                    <a:pt x="5431" y="51467"/>
                  </a:lnTo>
                  <a:lnTo>
                    <a:pt x="5250" y="51587"/>
                  </a:lnTo>
                  <a:lnTo>
                    <a:pt x="5129" y="51768"/>
                  </a:lnTo>
                  <a:lnTo>
                    <a:pt x="5008" y="52010"/>
                  </a:lnTo>
                  <a:lnTo>
                    <a:pt x="4948" y="52191"/>
                  </a:lnTo>
                  <a:lnTo>
                    <a:pt x="4948" y="52432"/>
                  </a:lnTo>
                  <a:lnTo>
                    <a:pt x="4948" y="52673"/>
                  </a:lnTo>
                  <a:lnTo>
                    <a:pt x="5008" y="52854"/>
                  </a:lnTo>
                  <a:lnTo>
                    <a:pt x="5129" y="53096"/>
                  </a:lnTo>
                  <a:lnTo>
                    <a:pt x="5250" y="53277"/>
                  </a:lnTo>
                  <a:lnTo>
                    <a:pt x="5431" y="53397"/>
                  </a:lnTo>
                  <a:lnTo>
                    <a:pt x="5672" y="53518"/>
                  </a:lnTo>
                  <a:lnTo>
                    <a:pt x="5853" y="53578"/>
                  </a:lnTo>
                  <a:lnTo>
                    <a:pt x="6336" y="53578"/>
                  </a:lnTo>
                  <a:lnTo>
                    <a:pt x="6517" y="53518"/>
                  </a:lnTo>
                  <a:lnTo>
                    <a:pt x="6758" y="53397"/>
                  </a:lnTo>
                  <a:lnTo>
                    <a:pt x="6939" y="53277"/>
                  </a:lnTo>
                  <a:lnTo>
                    <a:pt x="7060" y="53096"/>
                  </a:lnTo>
                  <a:lnTo>
                    <a:pt x="7180" y="52854"/>
                  </a:lnTo>
                  <a:lnTo>
                    <a:pt x="7241" y="52673"/>
                  </a:lnTo>
                  <a:lnTo>
                    <a:pt x="7241" y="52432"/>
                  </a:lnTo>
                  <a:lnTo>
                    <a:pt x="7241" y="52191"/>
                  </a:lnTo>
                  <a:lnTo>
                    <a:pt x="7180" y="52010"/>
                  </a:lnTo>
                  <a:lnTo>
                    <a:pt x="7060" y="51768"/>
                  </a:lnTo>
                  <a:lnTo>
                    <a:pt x="6939" y="51587"/>
                  </a:lnTo>
                  <a:lnTo>
                    <a:pt x="6758" y="51467"/>
                  </a:lnTo>
                  <a:lnTo>
                    <a:pt x="6517" y="51346"/>
                  </a:lnTo>
                  <a:lnTo>
                    <a:pt x="6336" y="51286"/>
                  </a:lnTo>
                  <a:close/>
                  <a:moveTo>
                    <a:pt x="11645" y="51286"/>
                  </a:moveTo>
                  <a:lnTo>
                    <a:pt x="11464" y="51346"/>
                  </a:lnTo>
                  <a:lnTo>
                    <a:pt x="11223" y="51467"/>
                  </a:lnTo>
                  <a:lnTo>
                    <a:pt x="11042" y="51587"/>
                  </a:lnTo>
                  <a:lnTo>
                    <a:pt x="10921" y="51768"/>
                  </a:lnTo>
                  <a:lnTo>
                    <a:pt x="10800" y="52010"/>
                  </a:lnTo>
                  <a:lnTo>
                    <a:pt x="10740" y="52191"/>
                  </a:lnTo>
                  <a:lnTo>
                    <a:pt x="10740" y="52432"/>
                  </a:lnTo>
                  <a:lnTo>
                    <a:pt x="10740" y="52673"/>
                  </a:lnTo>
                  <a:lnTo>
                    <a:pt x="10800" y="52854"/>
                  </a:lnTo>
                  <a:lnTo>
                    <a:pt x="10921" y="53096"/>
                  </a:lnTo>
                  <a:lnTo>
                    <a:pt x="11042" y="53277"/>
                  </a:lnTo>
                  <a:lnTo>
                    <a:pt x="11223" y="53397"/>
                  </a:lnTo>
                  <a:lnTo>
                    <a:pt x="11464" y="53518"/>
                  </a:lnTo>
                  <a:lnTo>
                    <a:pt x="11645" y="53578"/>
                  </a:lnTo>
                  <a:lnTo>
                    <a:pt x="12128" y="53578"/>
                  </a:lnTo>
                  <a:lnTo>
                    <a:pt x="12309" y="53518"/>
                  </a:lnTo>
                  <a:lnTo>
                    <a:pt x="12550" y="53397"/>
                  </a:lnTo>
                  <a:lnTo>
                    <a:pt x="12731" y="53277"/>
                  </a:lnTo>
                  <a:lnTo>
                    <a:pt x="12852" y="53096"/>
                  </a:lnTo>
                  <a:lnTo>
                    <a:pt x="12973" y="52854"/>
                  </a:lnTo>
                  <a:lnTo>
                    <a:pt x="13033" y="52673"/>
                  </a:lnTo>
                  <a:lnTo>
                    <a:pt x="13033" y="52432"/>
                  </a:lnTo>
                  <a:lnTo>
                    <a:pt x="13033" y="52191"/>
                  </a:lnTo>
                  <a:lnTo>
                    <a:pt x="12973" y="52010"/>
                  </a:lnTo>
                  <a:lnTo>
                    <a:pt x="12852" y="51768"/>
                  </a:lnTo>
                  <a:lnTo>
                    <a:pt x="12731" y="51587"/>
                  </a:lnTo>
                  <a:lnTo>
                    <a:pt x="12550" y="51467"/>
                  </a:lnTo>
                  <a:lnTo>
                    <a:pt x="12309" y="51346"/>
                  </a:lnTo>
                  <a:lnTo>
                    <a:pt x="12128" y="51286"/>
                  </a:lnTo>
                  <a:close/>
                  <a:moveTo>
                    <a:pt x="17437" y="51286"/>
                  </a:moveTo>
                  <a:lnTo>
                    <a:pt x="17256" y="51346"/>
                  </a:lnTo>
                  <a:lnTo>
                    <a:pt x="17015" y="51467"/>
                  </a:lnTo>
                  <a:lnTo>
                    <a:pt x="16834" y="51587"/>
                  </a:lnTo>
                  <a:lnTo>
                    <a:pt x="16713" y="51768"/>
                  </a:lnTo>
                  <a:lnTo>
                    <a:pt x="16593" y="52010"/>
                  </a:lnTo>
                  <a:lnTo>
                    <a:pt x="16532" y="52191"/>
                  </a:lnTo>
                  <a:lnTo>
                    <a:pt x="16532" y="52432"/>
                  </a:lnTo>
                  <a:lnTo>
                    <a:pt x="16532" y="52673"/>
                  </a:lnTo>
                  <a:lnTo>
                    <a:pt x="16593" y="52854"/>
                  </a:lnTo>
                  <a:lnTo>
                    <a:pt x="16713" y="53096"/>
                  </a:lnTo>
                  <a:lnTo>
                    <a:pt x="16834" y="53277"/>
                  </a:lnTo>
                  <a:lnTo>
                    <a:pt x="17015" y="53397"/>
                  </a:lnTo>
                  <a:lnTo>
                    <a:pt x="17256" y="53518"/>
                  </a:lnTo>
                  <a:lnTo>
                    <a:pt x="17437" y="53578"/>
                  </a:lnTo>
                  <a:lnTo>
                    <a:pt x="17920" y="53578"/>
                  </a:lnTo>
                  <a:lnTo>
                    <a:pt x="18101" y="53518"/>
                  </a:lnTo>
                  <a:lnTo>
                    <a:pt x="18342" y="53397"/>
                  </a:lnTo>
                  <a:lnTo>
                    <a:pt x="18523" y="53277"/>
                  </a:lnTo>
                  <a:lnTo>
                    <a:pt x="18644" y="53096"/>
                  </a:lnTo>
                  <a:lnTo>
                    <a:pt x="18765" y="52854"/>
                  </a:lnTo>
                  <a:lnTo>
                    <a:pt x="18825" y="52673"/>
                  </a:lnTo>
                  <a:lnTo>
                    <a:pt x="18825" y="52432"/>
                  </a:lnTo>
                  <a:lnTo>
                    <a:pt x="18825" y="52191"/>
                  </a:lnTo>
                  <a:lnTo>
                    <a:pt x="18765" y="52010"/>
                  </a:lnTo>
                  <a:lnTo>
                    <a:pt x="18644" y="51768"/>
                  </a:lnTo>
                  <a:lnTo>
                    <a:pt x="18523" y="51587"/>
                  </a:lnTo>
                  <a:lnTo>
                    <a:pt x="18342" y="51467"/>
                  </a:lnTo>
                  <a:lnTo>
                    <a:pt x="18101" y="51346"/>
                  </a:lnTo>
                  <a:lnTo>
                    <a:pt x="17920" y="51286"/>
                  </a:lnTo>
                  <a:close/>
                  <a:moveTo>
                    <a:pt x="23230" y="51286"/>
                  </a:moveTo>
                  <a:lnTo>
                    <a:pt x="23049" y="51346"/>
                  </a:lnTo>
                  <a:lnTo>
                    <a:pt x="22807" y="51467"/>
                  </a:lnTo>
                  <a:lnTo>
                    <a:pt x="22626" y="51587"/>
                  </a:lnTo>
                  <a:lnTo>
                    <a:pt x="22506" y="51768"/>
                  </a:lnTo>
                  <a:lnTo>
                    <a:pt x="22385" y="52010"/>
                  </a:lnTo>
                  <a:lnTo>
                    <a:pt x="22325" y="52191"/>
                  </a:lnTo>
                  <a:lnTo>
                    <a:pt x="22325" y="52432"/>
                  </a:lnTo>
                  <a:lnTo>
                    <a:pt x="22325" y="52673"/>
                  </a:lnTo>
                  <a:lnTo>
                    <a:pt x="22385" y="52854"/>
                  </a:lnTo>
                  <a:lnTo>
                    <a:pt x="22506" y="53096"/>
                  </a:lnTo>
                  <a:lnTo>
                    <a:pt x="22626" y="53277"/>
                  </a:lnTo>
                  <a:lnTo>
                    <a:pt x="22807" y="53397"/>
                  </a:lnTo>
                  <a:lnTo>
                    <a:pt x="23049" y="53518"/>
                  </a:lnTo>
                  <a:lnTo>
                    <a:pt x="23230" y="53578"/>
                  </a:lnTo>
                  <a:lnTo>
                    <a:pt x="23712" y="53578"/>
                  </a:lnTo>
                  <a:lnTo>
                    <a:pt x="23893" y="53518"/>
                  </a:lnTo>
                  <a:lnTo>
                    <a:pt x="24135" y="53397"/>
                  </a:lnTo>
                  <a:lnTo>
                    <a:pt x="24316" y="53277"/>
                  </a:lnTo>
                  <a:lnTo>
                    <a:pt x="24436" y="53096"/>
                  </a:lnTo>
                  <a:lnTo>
                    <a:pt x="24557" y="52854"/>
                  </a:lnTo>
                  <a:lnTo>
                    <a:pt x="24617" y="52673"/>
                  </a:lnTo>
                  <a:lnTo>
                    <a:pt x="24617" y="52432"/>
                  </a:lnTo>
                  <a:lnTo>
                    <a:pt x="24617" y="52191"/>
                  </a:lnTo>
                  <a:lnTo>
                    <a:pt x="24557" y="52010"/>
                  </a:lnTo>
                  <a:lnTo>
                    <a:pt x="24436" y="51768"/>
                  </a:lnTo>
                  <a:lnTo>
                    <a:pt x="24316" y="51587"/>
                  </a:lnTo>
                  <a:lnTo>
                    <a:pt x="24135" y="51467"/>
                  </a:lnTo>
                  <a:lnTo>
                    <a:pt x="23893" y="51346"/>
                  </a:lnTo>
                  <a:lnTo>
                    <a:pt x="23712" y="51286"/>
                  </a:lnTo>
                  <a:close/>
                  <a:moveTo>
                    <a:pt x="29022" y="51286"/>
                  </a:moveTo>
                  <a:lnTo>
                    <a:pt x="28841" y="51346"/>
                  </a:lnTo>
                  <a:lnTo>
                    <a:pt x="28599" y="51467"/>
                  </a:lnTo>
                  <a:lnTo>
                    <a:pt x="28418" y="51587"/>
                  </a:lnTo>
                  <a:lnTo>
                    <a:pt x="28298" y="51768"/>
                  </a:lnTo>
                  <a:lnTo>
                    <a:pt x="28177" y="52010"/>
                  </a:lnTo>
                  <a:lnTo>
                    <a:pt x="28117" y="52191"/>
                  </a:lnTo>
                  <a:lnTo>
                    <a:pt x="28117" y="52432"/>
                  </a:lnTo>
                  <a:lnTo>
                    <a:pt x="28117" y="52673"/>
                  </a:lnTo>
                  <a:lnTo>
                    <a:pt x="28177" y="52854"/>
                  </a:lnTo>
                  <a:lnTo>
                    <a:pt x="28298" y="53096"/>
                  </a:lnTo>
                  <a:lnTo>
                    <a:pt x="28418" y="53277"/>
                  </a:lnTo>
                  <a:lnTo>
                    <a:pt x="28599" y="53397"/>
                  </a:lnTo>
                  <a:lnTo>
                    <a:pt x="28841" y="53518"/>
                  </a:lnTo>
                  <a:lnTo>
                    <a:pt x="29022" y="53578"/>
                  </a:lnTo>
                  <a:lnTo>
                    <a:pt x="29505" y="53578"/>
                  </a:lnTo>
                  <a:lnTo>
                    <a:pt x="29686" y="53518"/>
                  </a:lnTo>
                  <a:lnTo>
                    <a:pt x="29927" y="53397"/>
                  </a:lnTo>
                  <a:lnTo>
                    <a:pt x="30108" y="53277"/>
                  </a:lnTo>
                  <a:lnTo>
                    <a:pt x="30229" y="53096"/>
                  </a:lnTo>
                  <a:lnTo>
                    <a:pt x="30349" y="52854"/>
                  </a:lnTo>
                  <a:lnTo>
                    <a:pt x="30410" y="52673"/>
                  </a:lnTo>
                  <a:lnTo>
                    <a:pt x="30410" y="52432"/>
                  </a:lnTo>
                  <a:lnTo>
                    <a:pt x="30410" y="52191"/>
                  </a:lnTo>
                  <a:lnTo>
                    <a:pt x="30349" y="52010"/>
                  </a:lnTo>
                  <a:lnTo>
                    <a:pt x="30229" y="51768"/>
                  </a:lnTo>
                  <a:lnTo>
                    <a:pt x="30108" y="51587"/>
                  </a:lnTo>
                  <a:lnTo>
                    <a:pt x="29927" y="51467"/>
                  </a:lnTo>
                  <a:lnTo>
                    <a:pt x="29686" y="51346"/>
                  </a:lnTo>
                  <a:lnTo>
                    <a:pt x="29505" y="51286"/>
                  </a:lnTo>
                  <a:close/>
                  <a:moveTo>
                    <a:pt x="34814" y="51286"/>
                  </a:moveTo>
                  <a:lnTo>
                    <a:pt x="34633" y="51346"/>
                  </a:lnTo>
                  <a:lnTo>
                    <a:pt x="34392" y="51467"/>
                  </a:lnTo>
                  <a:lnTo>
                    <a:pt x="34211" y="51587"/>
                  </a:lnTo>
                  <a:lnTo>
                    <a:pt x="34090" y="51768"/>
                  </a:lnTo>
                  <a:lnTo>
                    <a:pt x="33969" y="52010"/>
                  </a:lnTo>
                  <a:lnTo>
                    <a:pt x="33909" y="52191"/>
                  </a:lnTo>
                  <a:lnTo>
                    <a:pt x="33909" y="52432"/>
                  </a:lnTo>
                  <a:lnTo>
                    <a:pt x="33909" y="52673"/>
                  </a:lnTo>
                  <a:lnTo>
                    <a:pt x="33969" y="52854"/>
                  </a:lnTo>
                  <a:lnTo>
                    <a:pt x="34090" y="53096"/>
                  </a:lnTo>
                  <a:lnTo>
                    <a:pt x="34211" y="53277"/>
                  </a:lnTo>
                  <a:lnTo>
                    <a:pt x="34392" y="53397"/>
                  </a:lnTo>
                  <a:lnTo>
                    <a:pt x="34633" y="53518"/>
                  </a:lnTo>
                  <a:lnTo>
                    <a:pt x="34814" y="53578"/>
                  </a:lnTo>
                  <a:lnTo>
                    <a:pt x="35297" y="53578"/>
                  </a:lnTo>
                  <a:lnTo>
                    <a:pt x="35478" y="53518"/>
                  </a:lnTo>
                  <a:lnTo>
                    <a:pt x="35719" y="53397"/>
                  </a:lnTo>
                  <a:lnTo>
                    <a:pt x="35900" y="53277"/>
                  </a:lnTo>
                  <a:lnTo>
                    <a:pt x="36021" y="53096"/>
                  </a:lnTo>
                  <a:lnTo>
                    <a:pt x="36141" y="52854"/>
                  </a:lnTo>
                  <a:lnTo>
                    <a:pt x="36202" y="52673"/>
                  </a:lnTo>
                  <a:lnTo>
                    <a:pt x="36202" y="52432"/>
                  </a:lnTo>
                  <a:lnTo>
                    <a:pt x="36202" y="52191"/>
                  </a:lnTo>
                  <a:lnTo>
                    <a:pt x="36141" y="52010"/>
                  </a:lnTo>
                  <a:lnTo>
                    <a:pt x="36021" y="51768"/>
                  </a:lnTo>
                  <a:lnTo>
                    <a:pt x="35900" y="51587"/>
                  </a:lnTo>
                  <a:lnTo>
                    <a:pt x="35719" y="51467"/>
                  </a:lnTo>
                  <a:lnTo>
                    <a:pt x="35478" y="51346"/>
                  </a:lnTo>
                  <a:lnTo>
                    <a:pt x="35297" y="51286"/>
                  </a:lnTo>
                  <a:close/>
                  <a:moveTo>
                    <a:pt x="40606" y="51286"/>
                  </a:moveTo>
                  <a:lnTo>
                    <a:pt x="40425" y="51346"/>
                  </a:lnTo>
                  <a:lnTo>
                    <a:pt x="40184" y="51467"/>
                  </a:lnTo>
                  <a:lnTo>
                    <a:pt x="40003" y="51587"/>
                  </a:lnTo>
                  <a:lnTo>
                    <a:pt x="39882" y="51768"/>
                  </a:lnTo>
                  <a:lnTo>
                    <a:pt x="39762" y="52010"/>
                  </a:lnTo>
                  <a:lnTo>
                    <a:pt x="39701" y="52191"/>
                  </a:lnTo>
                  <a:lnTo>
                    <a:pt x="39701" y="52432"/>
                  </a:lnTo>
                  <a:lnTo>
                    <a:pt x="39701" y="52673"/>
                  </a:lnTo>
                  <a:lnTo>
                    <a:pt x="39762" y="52854"/>
                  </a:lnTo>
                  <a:lnTo>
                    <a:pt x="39882" y="53096"/>
                  </a:lnTo>
                  <a:lnTo>
                    <a:pt x="40003" y="53277"/>
                  </a:lnTo>
                  <a:lnTo>
                    <a:pt x="40184" y="53397"/>
                  </a:lnTo>
                  <a:lnTo>
                    <a:pt x="40425" y="53518"/>
                  </a:lnTo>
                  <a:lnTo>
                    <a:pt x="40606" y="53578"/>
                  </a:lnTo>
                  <a:lnTo>
                    <a:pt x="41089" y="53578"/>
                  </a:lnTo>
                  <a:lnTo>
                    <a:pt x="41270" y="53518"/>
                  </a:lnTo>
                  <a:lnTo>
                    <a:pt x="41511" y="53397"/>
                  </a:lnTo>
                  <a:lnTo>
                    <a:pt x="41692" y="53277"/>
                  </a:lnTo>
                  <a:lnTo>
                    <a:pt x="41813" y="53096"/>
                  </a:lnTo>
                  <a:lnTo>
                    <a:pt x="41934" y="52854"/>
                  </a:lnTo>
                  <a:lnTo>
                    <a:pt x="41994" y="52673"/>
                  </a:lnTo>
                  <a:lnTo>
                    <a:pt x="41994" y="52432"/>
                  </a:lnTo>
                  <a:lnTo>
                    <a:pt x="41994" y="52191"/>
                  </a:lnTo>
                  <a:lnTo>
                    <a:pt x="41934" y="52010"/>
                  </a:lnTo>
                  <a:lnTo>
                    <a:pt x="41813" y="51768"/>
                  </a:lnTo>
                  <a:lnTo>
                    <a:pt x="41692" y="51587"/>
                  </a:lnTo>
                  <a:lnTo>
                    <a:pt x="41511" y="51467"/>
                  </a:lnTo>
                  <a:lnTo>
                    <a:pt x="41270" y="51346"/>
                  </a:lnTo>
                  <a:lnTo>
                    <a:pt x="41089" y="51286"/>
                  </a:lnTo>
                  <a:close/>
                  <a:moveTo>
                    <a:pt x="46399" y="51286"/>
                  </a:moveTo>
                  <a:lnTo>
                    <a:pt x="46218" y="51346"/>
                  </a:lnTo>
                  <a:lnTo>
                    <a:pt x="45976" y="51467"/>
                  </a:lnTo>
                  <a:lnTo>
                    <a:pt x="45795" y="51587"/>
                  </a:lnTo>
                  <a:lnTo>
                    <a:pt x="45674" y="51768"/>
                  </a:lnTo>
                  <a:lnTo>
                    <a:pt x="45554" y="52010"/>
                  </a:lnTo>
                  <a:lnTo>
                    <a:pt x="45493" y="52191"/>
                  </a:lnTo>
                  <a:lnTo>
                    <a:pt x="45493" y="52432"/>
                  </a:lnTo>
                  <a:lnTo>
                    <a:pt x="45493" y="52673"/>
                  </a:lnTo>
                  <a:lnTo>
                    <a:pt x="45554" y="52854"/>
                  </a:lnTo>
                  <a:lnTo>
                    <a:pt x="45674" y="53096"/>
                  </a:lnTo>
                  <a:lnTo>
                    <a:pt x="45795" y="53277"/>
                  </a:lnTo>
                  <a:lnTo>
                    <a:pt x="45976" y="53397"/>
                  </a:lnTo>
                  <a:lnTo>
                    <a:pt x="46218" y="53518"/>
                  </a:lnTo>
                  <a:lnTo>
                    <a:pt x="46399" y="53578"/>
                  </a:lnTo>
                  <a:lnTo>
                    <a:pt x="46881" y="53578"/>
                  </a:lnTo>
                  <a:lnTo>
                    <a:pt x="47062" y="53518"/>
                  </a:lnTo>
                  <a:lnTo>
                    <a:pt x="47304" y="53397"/>
                  </a:lnTo>
                  <a:lnTo>
                    <a:pt x="47485" y="53277"/>
                  </a:lnTo>
                  <a:lnTo>
                    <a:pt x="47605" y="53096"/>
                  </a:lnTo>
                  <a:lnTo>
                    <a:pt x="47726" y="52854"/>
                  </a:lnTo>
                  <a:lnTo>
                    <a:pt x="47786" y="52673"/>
                  </a:lnTo>
                  <a:lnTo>
                    <a:pt x="47786" y="52432"/>
                  </a:lnTo>
                  <a:lnTo>
                    <a:pt x="47786" y="52191"/>
                  </a:lnTo>
                  <a:lnTo>
                    <a:pt x="47726" y="52010"/>
                  </a:lnTo>
                  <a:lnTo>
                    <a:pt x="47605" y="51768"/>
                  </a:lnTo>
                  <a:lnTo>
                    <a:pt x="47485" y="51587"/>
                  </a:lnTo>
                  <a:lnTo>
                    <a:pt x="47304" y="51467"/>
                  </a:lnTo>
                  <a:lnTo>
                    <a:pt x="47062" y="51346"/>
                  </a:lnTo>
                  <a:lnTo>
                    <a:pt x="46881" y="51286"/>
                  </a:lnTo>
                  <a:close/>
                  <a:moveTo>
                    <a:pt x="52191" y="51286"/>
                  </a:moveTo>
                  <a:lnTo>
                    <a:pt x="52010" y="51346"/>
                  </a:lnTo>
                  <a:lnTo>
                    <a:pt x="51768" y="51467"/>
                  </a:lnTo>
                  <a:lnTo>
                    <a:pt x="51587" y="51587"/>
                  </a:lnTo>
                  <a:lnTo>
                    <a:pt x="51467" y="51768"/>
                  </a:lnTo>
                  <a:lnTo>
                    <a:pt x="51346" y="52010"/>
                  </a:lnTo>
                  <a:lnTo>
                    <a:pt x="51286" y="52191"/>
                  </a:lnTo>
                  <a:lnTo>
                    <a:pt x="51286" y="52432"/>
                  </a:lnTo>
                  <a:lnTo>
                    <a:pt x="51286" y="52673"/>
                  </a:lnTo>
                  <a:lnTo>
                    <a:pt x="51346" y="52854"/>
                  </a:lnTo>
                  <a:lnTo>
                    <a:pt x="51467" y="53096"/>
                  </a:lnTo>
                  <a:lnTo>
                    <a:pt x="51587" y="53277"/>
                  </a:lnTo>
                  <a:lnTo>
                    <a:pt x="51768" y="53397"/>
                  </a:lnTo>
                  <a:lnTo>
                    <a:pt x="52010" y="53518"/>
                  </a:lnTo>
                  <a:lnTo>
                    <a:pt x="52191" y="53578"/>
                  </a:lnTo>
                  <a:lnTo>
                    <a:pt x="52673" y="53578"/>
                  </a:lnTo>
                  <a:lnTo>
                    <a:pt x="52854" y="53518"/>
                  </a:lnTo>
                  <a:lnTo>
                    <a:pt x="53096" y="53397"/>
                  </a:lnTo>
                  <a:lnTo>
                    <a:pt x="53277" y="53277"/>
                  </a:lnTo>
                  <a:lnTo>
                    <a:pt x="53397" y="53096"/>
                  </a:lnTo>
                  <a:lnTo>
                    <a:pt x="53518" y="52854"/>
                  </a:lnTo>
                  <a:lnTo>
                    <a:pt x="53578" y="52673"/>
                  </a:lnTo>
                  <a:lnTo>
                    <a:pt x="53578" y="52432"/>
                  </a:lnTo>
                  <a:lnTo>
                    <a:pt x="53578" y="52191"/>
                  </a:lnTo>
                  <a:lnTo>
                    <a:pt x="53518" y="52010"/>
                  </a:lnTo>
                  <a:lnTo>
                    <a:pt x="53397" y="51768"/>
                  </a:lnTo>
                  <a:lnTo>
                    <a:pt x="53277" y="51587"/>
                  </a:lnTo>
                  <a:lnTo>
                    <a:pt x="53096" y="51467"/>
                  </a:lnTo>
                  <a:lnTo>
                    <a:pt x="52854" y="51346"/>
                  </a:lnTo>
                  <a:lnTo>
                    <a:pt x="52673" y="51286"/>
                  </a:lnTo>
                  <a:close/>
                  <a:moveTo>
                    <a:pt x="57983" y="51286"/>
                  </a:moveTo>
                  <a:lnTo>
                    <a:pt x="57802" y="51346"/>
                  </a:lnTo>
                  <a:lnTo>
                    <a:pt x="57561" y="51467"/>
                  </a:lnTo>
                  <a:lnTo>
                    <a:pt x="57380" y="51587"/>
                  </a:lnTo>
                  <a:lnTo>
                    <a:pt x="57259" y="51768"/>
                  </a:lnTo>
                  <a:lnTo>
                    <a:pt x="57138" y="52010"/>
                  </a:lnTo>
                  <a:lnTo>
                    <a:pt x="57078" y="52191"/>
                  </a:lnTo>
                  <a:lnTo>
                    <a:pt x="57078" y="52432"/>
                  </a:lnTo>
                  <a:lnTo>
                    <a:pt x="57078" y="52673"/>
                  </a:lnTo>
                  <a:lnTo>
                    <a:pt x="57138" y="52854"/>
                  </a:lnTo>
                  <a:lnTo>
                    <a:pt x="57259" y="53096"/>
                  </a:lnTo>
                  <a:lnTo>
                    <a:pt x="57380" y="53277"/>
                  </a:lnTo>
                  <a:lnTo>
                    <a:pt x="57561" y="53397"/>
                  </a:lnTo>
                  <a:lnTo>
                    <a:pt x="57802" y="53518"/>
                  </a:lnTo>
                  <a:lnTo>
                    <a:pt x="57983" y="53578"/>
                  </a:lnTo>
                  <a:lnTo>
                    <a:pt x="58466" y="53578"/>
                  </a:lnTo>
                  <a:lnTo>
                    <a:pt x="58647" y="53518"/>
                  </a:lnTo>
                  <a:lnTo>
                    <a:pt x="58888" y="53397"/>
                  </a:lnTo>
                  <a:lnTo>
                    <a:pt x="59069" y="53277"/>
                  </a:lnTo>
                  <a:lnTo>
                    <a:pt x="59190" y="53096"/>
                  </a:lnTo>
                  <a:lnTo>
                    <a:pt x="59310" y="52854"/>
                  </a:lnTo>
                  <a:lnTo>
                    <a:pt x="59371" y="52673"/>
                  </a:lnTo>
                  <a:lnTo>
                    <a:pt x="59371" y="52432"/>
                  </a:lnTo>
                  <a:lnTo>
                    <a:pt x="59371" y="52191"/>
                  </a:lnTo>
                  <a:lnTo>
                    <a:pt x="59310" y="52010"/>
                  </a:lnTo>
                  <a:lnTo>
                    <a:pt x="59190" y="51768"/>
                  </a:lnTo>
                  <a:lnTo>
                    <a:pt x="59069" y="51587"/>
                  </a:lnTo>
                  <a:lnTo>
                    <a:pt x="58888" y="51467"/>
                  </a:lnTo>
                  <a:lnTo>
                    <a:pt x="58647" y="51346"/>
                  </a:lnTo>
                  <a:lnTo>
                    <a:pt x="58466" y="51286"/>
                  </a:lnTo>
                  <a:close/>
                  <a:moveTo>
                    <a:pt x="63775" y="51286"/>
                  </a:moveTo>
                  <a:lnTo>
                    <a:pt x="63594" y="51346"/>
                  </a:lnTo>
                  <a:lnTo>
                    <a:pt x="63353" y="51467"/>
                  </a:lnTo>
                  <a:lnTo>
                    <a:pt x="63172" y="51587"/>
                  </a:lnTo>
                  <a:lnTo>
                    <a:pt x="63051" y="51768"/>
                  </a:lnTo>
                  <a:lnTo>
                    <a:pt x="62931" y="52010"/>
                  </a:lnTo>
                  <a:lnTo>
                    <a:pt x="62870" y="52191"/>
                  </a:lnTo>
                  <a:lnTo>
                    <a:pt x="62870" y="52432"/>
                  </a:lnTo>
                  <a:lnTo>
                    <a:pt x="62870" y="52673"/>
                  </a:lnTo>
                  <a:lnTo>
                    <a:pt x="62931" y="52854"/>
                  </a:lnTo>
                  <a:lnTo>
                    <a:pt x="63051" y="53096"/>
                  </a:lnTo>
                  <a:lnTo>
                    <a:pt x="63172" y="53277"/>
                  </a:lnTo>
                  <a:lnTo>
                    <a:pt x="63353" y="53397"/>
                  </a:lnTo>
                  <a:lnTo>
                    <a:pt x="63594" y="53518"/>
                  </a:lnTo>
                  <a:lnTo>
                    <a:pt x="63775" y="53578"/>
                  </a:lnTo>
                  <a:lnTo>
                    <a:pt x="64258" y="53578"/>
                  </a:lnTo>
                  <a:lnTo>
                    <a:pt x="64439" y="53518"/>
                  </a:lnTo>
                  <a:lnTo>
                    <a:pt x="64680" y="53397"/>
                  </a:lnTo>
                  <a:lnTo>
                    <a:pt x="64861" y="53277"/>
                  </a:lnTo>
                  <a:lnTo>
                    <a:pt x="64982" y="53096"/>
                  </a:lnTo>
                  <a:lnTo>
                    <a:pt x="65103" y="52854"/>
                  </a:lnTo>
                  <a:lnTo>
                    <a:pt x="65163" y="52673"/>
                  </a:lnTo>
                  <a:lnTo>
                    <a:pt x="65163" y="52432"/>
                  </a:lnTo>
                  <a:lnTo>
                    <a:pt x="65163" y="52191"/>
                  </a:lnTo>
                  <a:lnTo>
                    <a:pt x="65103" y="52010"/>
                  </a:lnTo>
                  <a:lnTo>
                    <a:pt x="64982" y="51768"/>
                  </a:lnTo>
                  <a:lnTo>
                    <a:pt x="64861" y="51587"/>
                  </a:lnTo>
                  <a:lnTo>
                    <a:pt x="64680" y="51467"/>
                  </a:lnTo>
                  <a:lnTo>
                    <a:pt x="64439" y="51346"/>
                  </a:lnTo>
                  <a:lnTo>
                    <a:pt x="64258" y="51286"/>
                  </a:lnTo>
                  <a:close/>
                  <a:moveTo>
                    <a:pt x="69567" y="51286"/>
                  </a:moveTo>
                  <a:lnTo>
                    <a:pt x="69386" y="51346"/>
                  </a:lnTo>
                  <a:lnTo>
                    <a:pt x="69145" y="51467"/>
                  </a:lnTo>
                  <a:lnTo>
                    <a:pt x="68964" y="51587"/>
                  </a:lnTo>
                  <a:lnTo>
                    <a:pt x="68843" y="51768"/>
                  </a:lnTo>
                  <a:lnTo>
                    <a:pt x="68723" y="52010"/>
                  </a:lnTo>
                  <a:lnTo>
                    <a:pt x="68662" y="52191"/>
                  </a:lnTo>
                  <a:lnTo>
                    <a:pt x="68662" y="52432"/>
                  </a:lnTo>
                  <a:lnTo>
                    <a:pt x="68662" y="52673"/>
                  </a:lnTo>
                  <a:lnTo>
                    <a:pt x="68723" y="52854"/>
                  </a:lnTo>
                  <a:lnTo>
                    <a:pt x="68843" y="53096"/>
                  </a:lnTo>
                  <a:lnTo>
                    <a:pt x="68964" y="53277"/>
                  </a:lnTo>
                  <a:lnTo>
                    <a:pt x="69145" y="53397"/>
                  </a:lnTo>
                  <a:lnTo>
                    <a:pt x="69386" y="53518"/>
                  </a:lnTo>
                  <a:lnTo>
                    <a:pt x="69567" y="53578"/>
                  </a:lnTo>
                  <a:lnTo>
                    <a:pt x="70050" y="53578"/>
                  </a:lnTo>
                  <a:lnTo>
                    <a:pt x="70231" y="53518"/>
                  </a:lnTo>
                  <a:lnTo>
                    <a:pt x="70472" y="53397"/>
                  </a:lnTo>
                  <a:lnTo>
                    <a:pt x="70653" y="53277"/>
                  </a:lnTo>
                  <a:lnTo>
                    <a:pt x="70774" y="53096"/>
                  </a:lnTo>
                  <a:lnTo>
                    <a:pt x="70895" y="52854"/>
                  </a:lnTo>
                  <a:lnTo>
                    <a:pt x="70955" y="52673"/>
                  </a:lnTo>
                  <a:lnTo>
                    <a:pt x="70955" y="52432"/>
                  </a:lnTo>
                  <a:lnTo>
                    <a:pt x="70955" y="52191"/>
                  </a:lnTo>
                  <a:lnTo>
                    <a:pt x="70895" y="52010"/>
                  </a:lnTo>
                  <a:lnTo>
                    <a:pt x="70774" y="51768"/>
                  </a:lnTo>
                  <a:lnTo>
                    <a:pt x="70653" y="51587"/>
                  </a:lnTo>
                  <a:lnTo>
                    <a:pt x="70472" y="51467"/>
                  </a:lnTo>
                  <a:lnTo>
                    <a:pt x="70231" y="51346"/>
                  </a:lnTo>
                  <a:lnTo>
                    <a:pt x="70050" y="51286"/>
                  </a:lnTo>
                  <a:close/>
                  <a:moveTo>
                    <a:pt x="3620" y="54242"/>
                  </a:moveTo>
                  <a:lnTo>
                    <a:pt x="4284" y="55630"/>
                  </a:lnTo>
                  <a:lnTo>
                    <a:pt x="4345" y="55328"/>
                  </a:lnTo>
                  <a:lnTo>
                    <a:pt x="4284" y="54966"/>
                  </a:lnTo>
                  <a:lnTo>
                    <a:pt x="4164" y="54664"/>
                  </a:lnTo>
                  <a:lnTo>
                    <a:pt x="3922" y="54423"/>
                  </a:lnTo>
                  <a:lnTo>
                    <a:pt x="3620" y="54242"/>
                  </a:lnTo>
                  <a:close/>
                  <a:moveTo>
                    <a:pt x="72283" y="54242"/>
                  </a:moveTo>
                  <a:lnTo>
                    <a:pt x="71981" y="54423"/>
                  </a:lnTo>
                  <a:lnTo>
                    <a:pt x="71740" y="54664"/>
                  </a:lnTo>
                  <a:lnTo>
                    <a:pt x="71619" y="54966"/>
                  </a:lnTo>
                  <a:lnTo>
                    <a:pt x="71559" y="55328"/>
                  </a:lnTo>
                  <a:lnTo>
                    <a:pt x="71619" y="55630"/>
                  </a:lnTo>
                  <a:lnTo>
                    <a:pt x="72283" y="54242"/>
                  </a:lnTo>
                  <a:close/>
                  <a:moveTo>
                    <a:pt x="8749" y="54182"/>
                  </a:moveTo>
                  <a:lnTo>
                    <a:pt x="8568" y="54242"/>
                  </a:lnTo>
                  <a:lnTo>
                    <a:pt x="8327" y="54363"/>
                  </a:lnTo>
                  <a:lnTo>
                    <a:pt x="8146" y="54483"/>
                  </a:lnTo>
                  <a:lnTo>
                    <a:pt x="8025" y="54664"/>
                  </a:lnTo>
                  <a:lnTo>
                    <a:pt x="7904" y="54906"/>
                  </a:lnTo>
                  <a:lnTo>
                    <a:pt x="7844" y="55087"/>
                  </a:lnTo>
                  <a:lnTo>
                    <a:pt x="7844" y="55328"/>
                  </a:lnTo>
                  <a:lnTo>
                    <a:pt x="7844" y="55569"/>
                  </a:lnTo>
                  <a:lnTo>
                    <a:pt x="7904" y="55750"/>
                  </a:lnTo>
                  <a:lnTo>
                    <a:pt x="8025" y="55992"/>
                  </a:lnTo>
                  <a:lnTo>
                    <a:pt x="8146" y="56173"/>
                  </a:lnTo>
                  <a:lnTo>
                    <a:pt x="8327" y="56293"/>
                  </a:lnTo>
                  <a:lnTo>
                    <a:pt x="8568" y="56414"/>
                  </a:lnTo>
                  <a:lnTo>
                    <a:pt x="8749" y="56474"/>
                  </a:lnTo>
                  <a:lnTo>
                    <a:pt x="9232" y="56474"/>
                  </a:lnTo>
                  <a:lnTo>
                    <a:pt x="9413" y="56414"/>
                  </a:lnTo>
                  <a:lnTo>
                    <a:pt x="9654" y="56293"/>
                  </a:lnTo>
                  <a:lnTo>
                    <a:pt x="9835" y="56173"/>
                  </a:lnTo>
                  <a:lnTo>
                    <a:pt x="9956" y="55992"/>
                  </a:lnTo>
                  <a:lnTo>
                    <a:pt x="10076" y="55750"/>
                  </a:lnTo>
                  <a:lnTo>
                    <a:pt x="10137" y="55569"/>
                  </a:lnTo>
                  <a:lnTo>
                    <a:pt x="10137" y="55328"/>
                  </a:lnTo>
                  <a:lnTo>
                    <a:pt x="10137" y="55087"/>
                  </a:lnTo>
                  <a:lnTo>
                    <a:pt x="10076" y="54906"/>
                  </a:lnTo>
                  <a:lnTo>
                    <a:pt x="9956" y="54664"/>
                  </a:lnTo>
                  <a:lnTo>
                    <a:pt x="9835" y="54483"/>
                  </a:lnTo>
                  <a:lnTo>
                    <a:pt x="9654" y="54363"/>
                  </a:lnTo>
                  <a:lnTo>
                    <a:pt x="9413" y="54242"/>
                  </a:lnTo>
                  <a:lnTo>
                    <a:pt x="9232" y="54182"/>
                  </a:lnTo>
                  <a:close/>
                  <a:moveTo>
                    <a:pt x="14541" y="54182"/>
                  </a:moveTo>
                  <a:lnTo>
                    <a:pt x="14360" y="54242"/>
                  </a:lnTo>
                  <a:lnTo>
                    <a:pt x="14119" y="54363"/>
                  </a:lnTo>
                  <a:lnTo>
                    <a:pt x="13938" y="54483"/>
                  </a:lnTo>
                  <a:lnTo>
                    <a:pt x="13817" y="54664"/>
                  </a:lnTo>
                  <a:lnTo>
                    <a:pt x="13697" y="54906"/>
                  </a:lnTo>
                  <a:lnTo>
                    <a:pt x="13636" y="55087"/>
                  </a:lnTo>
                  <a:lnTo>
                    <a:pt x="13636" y="55328"/>
                  </a:lnTo>
                  <a:lnTo>
                    <a:pt x="13636" y="55569"/>
                  </a:lnTo>
                  <a:lnTo>
                    <a:pt x="13697" y="55750"/>
                  </a:lnTo>
                  <a:lnTo>
                    <a:pt x="13817" y="55992"/>
                  </a:lnTo>
                  <a:lnTo>
                    <a:pt x="13938" y="56173"/>
                  </a:lnTo>
                  <a:lnTo>
                    <a:pt x="14119" y="56293"/>
                  </a:lnTo>
                  <a:lnTo>
                    <a:pt x="14360" y="56414"/>
                  </a:lnTo>
                  <a:lnTo>
                    <a:pt x="14541" y="56474"/>
                  </a:lnTo>
                  <a:lnTo>
                    <a:pt x="15024" y="56474"/>
                  </a:lnTo>
                  <a:lnTo>
                    <a:pt x="15205" y="56414"/>
                  </a:lnTo>
                  <a:lnTo>
                    <a:pt x="15446" y="56293"/>
                  </a:lnTo>
                  <a:lnTo>
                    <a:pt x="15627" y="56173"/>
                  </a:lnTo>
                  <a:lnTo>
                    <a:pt x="15748" y="55992"/>
                  </a:lnTo>
                  <a:lnTo>
                    <a:pt x="15869" y="55750"/>
                  </a:lnTo>
                  <a:lnTo>
                    <a:pt x="15929" y="55569"/>
                  </a:lnTo>
                  <a:lnTo>
                    <a:pt x="15929" y="55328"/>
                  </a:lnTo>
                  <a:lnTo>
                    <a:pt x="15929" y="55087"/>
                  </a:lnTo>
                  <a:lnTo>
                    <a:pt x="15869" y="54906"/>
                  </a:lnTo>
                  <a:lnTo>
                    <a:pt x="15748" y="54664"/>
                  </a:lnTo>
                  <a:lnTo>
                    <a:pt x="15627" y="54483"/>
                  </a:lnTo>
                  <a:lnTo>
                    <a:pt x="15446" y="54363"/>
                  </a:lnTo>
                  <a:lnTo>
                    <a:pt x="15205" y="54242"/>
                  </a:lnTo>
                  <a:lnTo>
                    <a:pt x="15024" y="54182"/>
                  </a:lnTo>
                  <a:close/>
                  <a:moveTo>
                    <a:pt x="20333" y="54182"/>
                  </a:moveTo>
                  <a:lnTo>
                    <a:pt x="20152" y="54242"/>
                  </a:lnTo>
                  <a:lnTo>
                    <a:pt x="19911" y="54363"/>
                  </a:lnTo>
                  <a:lnTo>
                    <a:pt x="19730" y="54483"/>
                  </a:lnTo>
                  <a:lnTo>
                    <a:pt x="19609" y="54664"/>
                  </a:lnTo>
                  <a:lnTo>
                    <a:pt x="19489" y="54906"/>
                  </a:lnTo>
                  <a:lnTo>
                    <a:pt x="19428" y="55087"/>
                  </a:lnTo>
                  <a:lnTo>
                    <a:pt x="19428" y="55328"/>
                  </a:lnTo>
                  <a:lnTo>
                    <a:pt x="19428" y="55569"/>
                  </a:lnTo>
                  <a:lnTo>
                    <a:pt x="19489" y="55750"/>
                  </a:lnTo>
                  <a:lnTo>
                    <a:pt x="19609" y="55992"/>
                  </a:lnTo>
                  <a:lnTo>
                    <a:pt x="19730" y="56173"/>
                  </a:lnTo>
                  <a:lnTo>
                    <a:pt x="19911" y="56293"/>
                  </a:lnTo>
                  <a:lnTo>
                    <a:pt x="20152" y="56414"/>
                  </a:lnTo>
                  <a:lnTo>
                    <a:pt x="20333" y="56474"/>
                  </a:lnTo>
                  <a:lnTo>
                    <a:pt x="20816" y="56474"/>
                  </a:lnTo>
                  <a:lnTo>
                    <a:pt x="20997" y="56414"/>
                  </a:lnTo>
                  <a:lnTo>
                    <a:pt x="21239" y="56293"/>
                  </a:lnTo>
                  <a:lnTo>
                    <a:pt x="21420" y="56173"/>
                  </a:lnTo>
                  <a:lnTo>
                    <a:pt x="21540" y="55992"/>
                  </a:lnTo>
                  <a:lnTo>
                    <a:pt x="21661" y="55750"/>
                  </a:lnTo>
                  <a:lnTo>
                    <a:pt x="21721" y="55569"/>
                  </a:lnTo>
                  <a:lnTo>
                    <a:pt x="21721" y="55328"/>
                  </a:lnTo>
                  <a:lnTo>
                    <a:pt x="21721" y="55087"/>
                  </a:lnTo>
                  <a:lnTo>
                    <a:pt x="21661" y="54906"/>
                  </a:lnTo>
                  <a:lnTo>
                    <a:pt x="21540" y="54664"/>
                  </a:lnTo>
                  <a:lnTo>
                    <a:pt x="21420" y="54483"/>
                  </a:lnTo>
                  <a:lnTo>
                    <a:pt x="21239" y="54363"/>
                  </a:lnTo>
                  <a:lnTo>
                    <a:pt x="20997" y="54242"/>
                  </a:lnTo>
                  <a:lnTo>
                    <a:pt x="20816" y="54182"/>
                  </a:lnTo>
                  <a:close/>
                  <a:moveTo>
                    <a:pt x="26126" y="54182"/>
                  </a:moveTo>
                  <a:lnTo>
                    <a:pt x="25945" y="54242"/>
                  </a:lnTo>
                  <a:lnTo>
                    <a:pt x="25703" y="54363"/>
                  </a:lnTo>
                  <a:lnTo>
                    <a:pt x="25522" y="54483"/>
                  </a:lnTo>
                  <a:lnTo>
                    <a:pt x="25402" y="54664"/>
                  </a:lnTo>
                  <a:lnTo>
                    <a:pt x="25281" y="54906"/>
                  </a:lnTo>
                  <a:lnTo>
                    <a:pt x="25221" y="55087"/>
                  </a:lnTo>
                  <a:lnTo>
                    <a:pt x="25221" y="55328"/>
                  </a:lnTo>
                  <a:lnTo>
                    <a:pt x="25221" y="55569"/>
                  </a:lnTo>
                  <a:lnTo>
                    <a:pt x="25281" y="55750"/>
                  </a:lnTo>
                  <a:lnTo>
                    <a:pt x="25402" y="55992"/>
                  </a:lnTo>
                  <a:lnTo>
                    <a:pt x="25522" y="56173"/>
                  </a:lnTo>
                  <a:lnTo>
                    <a:pt x="25703" y="56293"/>
                  </a:lnTo>
                  <a:lnTo>
                    <a:pt x="25945" y="56414"/>
                  </a:lnTo>
                  <a:lnTo>
                    <a:pt x="26126" y="56474"/>
                  </a:lnTo>
                  <a:lnTo>
                    <a:pt x="26608" y="56474"/>
                  </a:lnTo>
                  <a:lnTo>
                    <a:pt x="26789" y="56414"/>
                  </a:lnTo>
                  <a:lnTo>
                    <a:pt x="27031" y="56293"/>
                  </a:lnTo>
                  <a:lnTo>
                    <a:pt x="27212" y="56173"/>
                  </a:lnTo>
                  <a:lnTo>
                    <a:pt x="27332" y="55992"/>
                  </a:lnTo>
                  <a:lnTo>
                    <a:pt x="27453" y="55750"/>
                  </a:lnTo>
                  <a:lnTo>
                    <a:pt x="27513" y="55569"/>
                  </a:lnTo>
                  <a:lnTo>
                    <a:pt x="27513" y="55328"/>
                  </a:lnTo>
                  <a:lnTo>
                    <a:pt x="27513" y="55087"/>
                  </a:lnTo>
                  <a:lnTo>
                    <a:pt x="27453" y="54906"/>
                  </a:lnTo>
                  <a:lnTo>
                    <a:pt x="27332" y="54664"/>
                  </a:lnTo>
                  <a:lnTo>
                    <a:pt x="27212" y="54483"/>
                  </a:lnTo>
                  <a:lnTo>
                    <a:pt x="27031" y="54363"/>
                  </a:lnTo>
                  <a:lnTo>
                    <a:pt x="26789" y="54242"/>
                  </a:lnTo>
                  <a:lnTo>
                    <a:pt x="26608" y="54182"/>
                  </a:lnTo>
                  <a:close/>
                  <a:moveTo>
                    <a:pt x="31918" y="54182"/>
                  </a:moveTo>
                  <a:lnTo>
                    <a:pt x="31737" y="54242"/>
                  </a:lnTo>
                  <a:lnTo>
                    <a:pt x="31496" y="54363"/>
                  </a:lnTo>
                  <a:lnTo>
                    <a:pt x="31315" y="54483"/>
                  </a:lnTo>
                  <a:lnTo>
                    <a:pt x="31194" y="54664"/>
                  </a:lnTo>
                  <a:lnTo>
                    <a:pt x="31073" y="54906"/>
                  </a:lnTo>
                  <a:lnTo>
                    <a:pt x="31013" y="55087"/>
                  </a:lnTo>
                  <a:lnTo>
                    <a:pt x="31013" y="55328"/>
                  </a:lnTo>
                  <a:lnTo>
                    <a:pt x="31013" y="55569"/>
                  </a:lnTo>
                  <a:lnTo>
                    <a:pt x="31073" y="55750"/>
                  </a:lnTo>
                  <a:lnTo>
                    <a:pt x="31194" y="55992"/>
                  </a:lnTo>
                  <a:lnTo>
                    <a:pt x="31315" y="56173"/>
                  </a:lnTo>
                  <a:lnTo>
                    <a:pt x="31496" y="56293"/>
                  </a:lnTo>
                  <a:lnTo>
                    <a:pt x="31737" y="56414"/>
                  </a:lnTo>
                  <a:lnTo>
                    <a:pt x="31918" y="56474"/>
                  </a:lnTo>
                  <a:lnTo>
                    <a:pt x="32401" y="56474"/>
                  </a:lnTo>
                  <a:lnTo>
                    <a:pt x="32582" y="56414"/>
                  </a:lnTo>
                  <a:lnTo>
                    <a:pt x="32823" y="56293"/>
                  </a:lnTo>
                  <a:lnTo>
                    <a:pt x="33004" y="56173"/>
                  </a:lnTo>
                  <a:lnTo>
                    <a:pt x="33125" y="55992"/>
                  </a:lnTo>
                  <a:lnTo>
                    <a:pt x="33245" y="55750"/>
                  </a:lnTo>
                  <a:lnTo>
                    <a:pt x="33306" y="55569"/>
                  </a:lnTo>
                  <a:lnTo>
                    <a:pt x="33306" y="55328"/>
                  </a:lnTo>
                  <a:lnTo>
                    <a:pt x="33306" y="55087"/>
                  </a:lnTo>
                  <a:lnTo>
                    <a:pt x="33245" y="54906"/>
                  </a:lnTo>
                  <a:lnTo>
                    <a:pt x="33125" y="54664"/>
                  </a:lnTo>
                  <a:lnTo>
                    <a:pt x="33004" y="54483"/>
                  </a:lnTo>
                  <a:lnTo>
                    <a:pt x="32823" y="54363"/>
                  </a:lnTo>
                  <a:lnTo>
                    <a:pt x="32582" y="54242"/>
                  </a:lnTo>
                  <a:lnTo>
                    <a:pt x="32401" y="54182"/>
                  </a:lnTo>
                  <a:close/>
                  <a:moveTo>
                    <a:pt x="37710" y="54182"/>
                  </a:moveTo>
                  <a:lnTo>
                    <a:pt x="37529" y="54242"/>
                  </a:lnTo>
                  <a:lnTo>
                    <a:pt x="37288" y="54363"/>
                  </a:lnTo>
                  <a:lnTo>
                    <a:pt x="37107" y="54483"/>
                  </a:lnTo>
                  <a:lnTo>
                    <a:pt x="36986" y="54664"/>
                  </a:lnTo>
                  <a:lnTo>
                    <a:pt x="36865" y="54906"/>
                  </a:lnTo>
                  <a:lnTo>
                    <a:pt x="36805" y="55087"/>
                  </a:lnTo>
                  <a:lnTo>
                    <a:pt x="36805" y="55328"/>
                  </a:lnTo>
                  <a:lnTo>
                    <a:pt x="36805" y="55569"/>
                  </a:lnTo>
                  <a:lnTo>
                    <a:pt x="36865" y="55750"/>
                  </a:lnTo>
                  <a:lnTo>
                    <a:pt x="36986" y="55992"/>
                  </a:lnTo>
                  <a:lnTo>
                    <a:pt x="37107" y="56173"/>
                  </a:lnTo>
                  <a:lnTo>
                    <a:pt x="37288" y="56293"/>
                  </a:lnTo>
                  <a:lnTo>
                    <a:pt x="37529" y="56414"/>
                  </a:lnTo>
                  <a:lnTo>
                    <a:pt x="37710" y="56474"/>
                  </a:lnTo>
                  <a:lnTo>
                    <a:pt x="38193" y="56474"/>
                  </a:lnTo>
                  <a:lnTo>
                    <a:pt x="38374" y="56414"/>
                  </a:lnTo>
                  <a:lnTo>
                    <a:pt x="38615" y="56293"/>
                  </a:lnTo>
                  <a:lnTo>
                    <a:pt x="38796" y="56173"/>
                  </a:lnTo>
                  <a:lnTo>
                    <a:pt x="38917" y="55992"/>
                  </a:lnTo>
                  <a:lnTo>
                    <a:pt x="39038" y="55750"/>
                  </a:lnTo>
                  <a:lnTo>
                    <a:pt x="39098" y="55569"/>
                  </a:lnTo>
                  <a:lnTo>
                    <a:pt x="39098" y="55328"/>
                  </a:lnTo>
                  <a:lnTo>
                    <a:pt x="39098" y="55087"/>
                  </a:lnTo>
                  <a:lnTo>
                    <a:pt x="39038" y="54906"/>
                  </a:lnTo>
                  <a:lnTo>
                    <a:pt x="38917" y="54664"/>
                  </a:lnTo>
                  <a:lnTo>
                    <a:pt x="38796" y="54483"/>
                  </a:lnTo>
                  <a:lnTo>
                    <a:pt x="38615" y="54363"/>
                  </a:lnTo>
                  <a:lnTo>
                    <a:pt x="38374" y="54242"/>
                  </a:lnTo>
                  <a:lnTo>
                    <a:pt x="38193" y="54182"/>
                  </a:lnTo>
                  <a:close/>
                  <a:moveTo>
                    <a:pt x="43502" y="54182"/>
                  </a:moveTo>
                  <a:lnTo>
                    <a:pt x="43321" y="54242"/>
                  </a:lnTo>
                  <a:lnTo>
                    <a:pt x="43080" y="54363"/>
                  </a:lnTo>
                  <a:lnTo>
                    <a:pt x="42899" y="54483"/>
                  </a:lnTo>
                  <a:lnTo>
                    <a:pt x="42778" y="54664"/>
                  </a:lnTo>
                  <a:lnTo>
                    <a:pt x="42658" y="54906"/>
                  </a:lnTo>
                  <a:lnTo>
                    <a:pt x="42597" y="55087"/>
                  </a:lnTo>
                  <a:lnTo>
                    <a:pt x="42597" y="55328"/>
                  </a:lnTo>
                  <a:lnTo>
                    <a:pt x="42597" y="55569"/>
                  </a:lnTo>
                  <a:lnTo>
                    <a:pt x="42658" y="55750"/>
                  </a:lnTo>
                  <a:lnTo>
                    <a:pt x="42778" y="55992"/>
                  </a:lnTo>
                  <a:lnTo>
                    <a:pt x="42899" y="56173"/>
                  </a:lnTo>
                  <a:lnTo>
                    <a:pt x="43080" y="56293"/>
                  </a:lnTo>
                  <a:lnTo>
                    <a:pt x="43321" y="56414"/>
                  </a:lnTo>
                  <a:lnTo>
                    <a:pt x="43502" y="56474"/>
                  </a:lnTo>
                  <a:lnTo>
                    <a:pt x="43985" y="56474"/>
                  </a:lnTo>
                  <a:lnTo>
                    <a:pt x="44166" y="56414"/>
                  </a:lnTo>
                  <a:lnTo>
                    <a:pt x="44407" y="56293"/>
                  </a:lnTo>
                  <a:lnTo>
                    <a:pt x="44588" y="56173"/>
                  </a:lnTo>
                  <a:lnTo>
                    <a:pt x="44709" y="55992"/>
                  </a:lnTo>
                  <a:lnTo>
                    <a:pt x="44830" y="55750"/>
                  </a:lnTo>
                  <a:lnTo>
                    <a:pt x="44890" y="55569"/>
                  </a:lnTo>
                  <a:lnTo>
                    <a:pt x="44890" y="55328"/>
                  </a:lnTo>
                  <a:lnTo>
                    <a:pt x="44890" y="55087"/>
                  </a:lnTo>
                  <a:lnTo>
                    <a:pt x="44830" y="54906"/>
                  </a:lnTo>
                  <a:lnTo>
                    <a:pt x="44709" y="54664"/>
                  </a:lnTo>
                  <a:lnTo>
                    <a:pt x="44588" y="54483"/>
                  </a:lnTo>
                  <a:lnTo>
                    <a:pt x="44407" y="54363"/>
                  </a:lnTo>
                  <a:lnTo>
                    <a:pt x="44166" y="54242"/>
                  </a:lnTo>
                  <a:lnTo>
                    <a:pt x="43985" y="54182"/>
                  </a:lnTo>
                  <a:close/>
                  <a:moveTo>
                    <a:pt x="49295" y="54182"/>
                  </a:moveTo>
                  <a:lnTo>
                    <a:pt x="49114" y="54242"/>
                  </a:lnTo>
                  <a:lnTo>
                    <a:pt x="48872" y="54363"/>
                  </a:lnTo>
                  <a:lnTo>
                    <a:pt x="48691" y="54483"/>
                  </a:lnTo>
                  <a:lnTo>
                    <a:pt x="48571" y="54664"/>
                  </a:lnTo>
                  <a:lnTo>
                    <a:pt x="48450" y="54906"/>
                  </a:lnTo>
                  <a:lnTo>
                    <a:pt x="48390" y="55087"/>
                  </a:lnTo>
                  <a:lnTo>
                    <a:pt x="48390" y="55328"/>
                  </a:lnTo>
                  <a:lnTo>
                    <a:pt x="48390" y="55569"/>
                  </a:lnTo>
                  <a:lnTo>
                    <a:pt x="48450" y="55750"/>
                  </a:lnTo>
                  <a:lnTo>
                    <a:pt x="48571" y="55992"/>
                  </a:lnTo>
                  <a:lnTo>
                    <a:pt x="48691" y="56173"/>
                  </a:lnTo>
                  <a:lnTo>
                    <a:pt x="48872" y="56293"/>
                  </a:lnTo>
                  <a:lnTo>
                    <a:pt x="49114" y="56414"/>
                  </a:lnTo>
                  <a:lnTo>
                    <a:pt x="49295" y="56474"/>
                  </a:lnTo>
                  <a:lnTo>
                    <a:pt x="49777" y="56474"/>
                  </a:lnTo>
                  <a:lnTo>
                    <a:pt x="49958" y="56414"/>
                  </a:lnTo>
                  <a:lnTo>
                    <a:pt x="50200" y="56293"/>
                  </a:lnTo>
                  <a:lnTo>
                    <a:pt x="50381" y="56173"/>
                  </a:lnTo>
                  <a:lnTo>
                    <a:pt x="50501" y="55992"/>
                  </a:lnTo>
                  <a:lnTo>
                    <a:pt x="50622" y="55750"/>
                  </a:lnTo>
                  <a:lnTo>
                    <a:pt x="50682" y="55569"/>
                  </a:lnTo>
                  <a:lnTo>
                    <a:pt x="50682" y="55328"/>
                  </a:lnTo>
                  <a:lnTo>
                    <a:pt x="50682" y="55087"/>
                  </a:lnTo>
                  <a:lnTo>
                    <a:pt x="50622" y="54906"/>
                  </a:lnTo>
                  <a:lnTo>
                    <a:pt x="50501" y="54664"/>
                  </a:lnTo>
                  <a:lnTo>
                    <a:pt x="50381" y="54483"/>
                  </a:lnTo>
                  <a:lnTo>
                    <a:pt x="50200" y="54363"/>
                  </a:lnTo>
                  <a:lnTo>
                    <a:pt x="49958" y="54242"/>
                  </a:lnTo>
                  <a:lnTo>
                    <a:pt x="49777" y="54182"/>
                  </a:lnTo>
                  <a:close/>
                  <a:moveTo>
                    <a:pt x="55087" y="54182"/>
                  </a:moveTo>
                  <a:lnTo>
                    <a:pt x="54906" y="54242"/>
                  </a:lnTo>
                  <a:lnTo>
                    <a:pt x="54665" y="54363"/>
                  </a:lnTo>
                  <a:lnTo>
                    <a:pt x="54483" y="54483"/>
                  </a:lnTo>
                  <a:lnTo>
                    <a:pt x="54363" y="54664"/>
                  </a:lnTo>
                  <a:lnTo>
                    <a:pt x="54242" y="54906"/>
                  </a:lnTo>
                  <a:lnTo>
                    <a:pt x="54182" y="55087"/>
                  </a:lnTo>
                  <a:lnTo>
                    <a:pt x="54182" y="55328"/>
                  </a:lnTo>
                  <a:lnTo>
                    <a:pt x="54182" y="55569"/>
                  </a:lnTo>
                  <a:lnTo>
                    <a:pt x="54242" y="55750"/>
                  </a:lnTo>
                  <a:lnTo>
                    <a:pt x="54363" y="55992"/>
                  </a:lnTo>
                  <a:lnTo>
                    <a:pt x="54483" y="56173"/>
                  </a:lnTo>
                  <a:lnTo>
                    <a:pt x="54665" y="56293"/>
                  </a:lnTo>
                  <a:lnTo>
                    <a:pt x="54906" y="56414"/>
                  </a:lnTo>
                  <a:lnTo>
                    <a:pt x="55087" y="56474"/>
                  </a:lnTo>
                  <a:lnTo>
                    <a:pt x="55570" y="56474"/>
                  </a:lnTo>
                  <a:lnTo>
                    <a:pt x="55751" y="56414"/>
                  </a:lnTo>
                  <a:lnTo>
                    <a:pt x="55992" y="56293"/>
                  </a:lnTo>
                  <a:lnTo>
                    <a:pt x="56173" y="56173"/>
                  </a:lnTo>
                  <a:lnTo>
                    <a:pt x="56294" y="55992"/>
                  </a:lnTo>
                  <a:lnTo>
                    <a:pt x="56414" y="55750"/>
                  </a:lnTo>
                  <a:lnTo>
                    <a:pt x="56475" y="55569"/>
                  </a:lnTo>
                  <a:lnTo>
                    <a:pt x="56475" y="55328"/>
                  </a:lnTo>
                  <a:lnTo>
                    <a:pt x="56475" y="55087"/>
                  </a:lnTo>
                  <a:lnTo>
                    <a:pt x="56414" y="54906"/>
                  </a:lnTo>
                  <a:lnTo>
                    <a:pt x="56294" y="54664"/>
                  </a:lnTo>
                  <a:lnTo>
                    <a:pt x="56173" y="54483"/>
                  </a:lnTo>
                  <a:lnTo>
                    <a:pt x="55992" y="54363"/>
                  </a:lnTo>
                  <a:lnTo>
                    <a:pt x="55751" y="54242"/>
                  </a:lnTo>
                  <a:lnTo>
                    <a:pt x="55570" y="54182"/>
                  </a:lnTo>
                  <a:close/>
                  <a:moveTo>
                    <a:pt x="60879" y="54182"/>
                  </a:moveTo>
                  <a:lnTo>
                    <a:pt x="60698" y="54242"/>
                  </a:lnTo>
                  <a:lnTo>
                    <a:pt x="60457" y="54363"/>
                  </a:lnTo>
                  <a:lnTo>
                    <a:pt x="60276" y="54483"/>
                  </a:lnTo>
                  <a:lnTo>
                    <a:pt x="60155" y="54664"/>
                  </a:lnTo>
                  <a:lnTo>
                    <a:pt x="60034" y="54906"/>
                  </a:lnTo>
                  <a:lnTo>
                    <a:pt x="59974" y="55087"/>
                  </a:lnTo>
                  <a:lnTo>
                    <a:pt x="59974" y="55328"/>
                  </a:lnTo>
                  <a:lnTo>
                    <a:pt x="59974" y="55569"/>
                  </a:lnTo>
                  <a:lnTo>
                    <a:pt x="60034" y="55750"/>
                  </a:lnTo>
                  <a:lnTo>
                    <a:pt x="60155" y="55992"/>
                  </a:lnTo>
                  <a:lnTo>
                    <a:pt x="60276" y="56173"/>
                  </a:lnTo>
                  <a:lnTo>
                    <a:pt x="60457" y="56293"/>
                  </a:lnTo>
                  <a:lnTo>
                    <a:pt x="60698" y="56414"/>
                  </a:lnTo>
                  <a:lnTo>
                    <a:pt x="60879" y="56474"/>
                  </a:lnTo>
                  <a:lnTo>
                    <a:pt x="61362" y="56474"/>
                  </a:lnTo>
                  <a:lnTo>
                    <a:pt x="61543" y="56414"/>
                  </a:lnTo>
                  <a:lnTo>
                    <a:pt x="61784" y="56293"/>
                  </a:lnTo>
                  <a:lnTo>
                    <a:pt x="61965" y="56173"/>
                  </a:lnTo>
                  <a:lnTo>
                    <a:pt x="62086" y="55992"/>
                  </a:lnTo>
                  <a:lnTo>
                    <a:pt x="62206" y="55750"/>
                  </a:lnTo>
                  <a:lnTo>
                    <a:pt x="62267" y="55569"/>
                  </a:lnTo>
                  <a:lnTo>
                    <a:pt x="62267" y="55328"/>
                  </a:lnTo>
                  <a:lnTo>
                    <a:pt x="62267" y="55087"/>
                  </a:lnTo>
                  <a:lnTo>
                    <a:pt x="62206" y="54906"/>
                  </a:lnTo>
                  <a:lnTo>
                    <a:pt x="62086" y="54664"/>
                  </a:lnTo>
                  <a:lnTo>
                    <a:pt x="61965" y="54483"/>
                  </a:lnTo>
                  <a:lnTo>
                    <a:pt x="61784" y="54363"/>
                  </a:lnTo>
                  <a:lnTo>
                    <a:pt x="61543" y="54242"/>
                  </a:lnTo>
                  <a:lnTo>
                    <a:pt x="61362" y="54182"/>
                  </a:lnTo>
                  <a:close/>
                  <a:moveTo>
                    <a:pt x="66671" y="54182"/>
                  </a:moveTo>
                  <a:lnTo>
                    <a:pt x="66490" y="54242"/>
                  </a:lnTo>
                  <a:lnTo>
                    <a:pt x="66249" y="54363"/>
                  </a:lnTo>
                  <a:lnTo>
                    <a:pt x="66068" y="54483"/>
                  </a:lnTo>
                  <a:lnTo>
                    <a:pt x="65947" y="54664"/>
                  </a:lnTo>
                  <a:lnTo>
                    <a:pt x="65827" y="54906"/>
                  </a:lnTo>
                  <a:lnTo>
                    <a:pt x="65766" y="55087"/>
                  </a:lnTo>
                  <a:lnTo>
                    <a:pt x="65766" y="55328"/>
                  </a:lnTo>
                  <a:lnTo>
                    <a:pt x="65766" y="55569"/>
                  </a:lnTo>
                  <a:lnTo>
                    <a:pt x="65827" y="55750"/>
                  </a:lnTo>
                  <a:lnTo>
                    <a:pt x="65947" y="55992"/>
                  </a:lnTo>
                  <a:lnTo>
                    <a:pt x="66068" y="56173"/>
                  </a:lnTo>
                  <a:lnTo>
                    <a:pt x="66249" y="56293"/>
                  </a:lnTo>
                  <a:lnTo>
                    <a:pt x="66490" y="56414"/>
                  </a:lnTo>
                  <a:lnTo>
                    <a:pt x="66671" y="56474"/>
                  </a:lnTo>
                  <a:lnTo>
                    <a:pt x="67154" y="56474"/>
                  </a:lnTo>
                  <a:lnTo>
                    <a:pt x="67335" y="56414"/>
                  </a:lnTo>
                  <a:lnTo>
                    <a:pt x="67576" y="56293"/>
                  </a:lnTo>
                  <a:lnTo>
                    <a:pt x="67757" y="56173"/>
                  </a:lnTo>
                  <a:lnTo>
                    <a:pt x="67878" y="55992"/>
                  </a:lnTo>
                  <a:lnTo>
                    <a:pt x="67999" y="55750"/>
                  </a:lnTo>
                  <a:lnTo>
                    <a:pt x="68059" y="55569"/>
                  </a:lnTo>
                  <a:lnTo>
                    <a:pt x="68059" y="55328"/>
                  </a:lnTo>
                  <a:lnTo>
                    <a:pt x="68059" y="55087"/>
                  </a:lnTo>
                  <a:lnTo>
                    <a:pt x="67999" y="54906"/>
                  </a:lnTo>
                  <a:lnTo>
                    <a:pt x="67878" y="54664"/>
                  </a:lnTo>
                  <a:lnTo>
                    <a:pt x="67757" y="54483"/>
                  </a:lnTo>
                  <a:lnTo>
                    <a:pt x="67576" y="54363"/>
                  </a:lnTo>
                  <a:lnTo>
                    <a:pt x="67335" y="54242"/>
                  </a:lnTo>
                  <a:lnTo>
                    <a:pt x="67154" y="54182"/>
                  </a:lnTo>
                  <a:close/>
                  <a:moveTo>
                    <a:pt x="5853" y="57078"/>
                  </a:moveTo>
                  <a:lnTo>
                    <a:pt x="5672" y="57138"/>
                  </a:lnTo>
                  <a:lnTo>
                    <a:pt x="5431" y="57259"/>
                  </a:lnTo>
                  <a:lnTo>
                    <a:pt x="5310" y="57379"/>
                  </a:lnTo>
                  <a:lnTo>
                    <a:pt x="6517" y="59310"/>
                  </a:lnTo>
                  <a:lnTo>
                    <a:pt x="6818" y="59129"/>
                  </a:lnTo>
                  <a:lnTo>
                    <a:pt x="7060" y="58888"/>
                  </a:lnTo>
                  <a:lnTo>
                    <a:pt x="7180" y="58586"/>
                  </a:lnTo>
                  <a:lnTo>
                    <a:pt x="7241" y="58224"/>
                  </a:lnTo>
                  <a:lnTo>
                    <a:pt x="7241" y="57983"/>
                  </a:lnTo>
                  <a:lnTo>
                    <a:pt x="7180" y="57802"/>
                  </a:lnTo>
                  <a:lnTo>
                    <a:pt x="7060" y="57560"/>
                  </a:lnTo>
                  <a:lnTo>
                    <a:pt x="6939" y="57379"/>
                  </a:lnTo>
                  <a:lnTo>
                    <a:pt x="6758" y="57259"/>
                  </a:lnTo>
                  <a:lnTo>
                    <a:pt x="6517" y="57138"/>
                  </a:lnTo>
                  <a:lnTo>
                    <a:pt x="6336" y="57078"/>
                  </a:lnTo>
                  <a:close/>
                  <a:moveTo>
                    <a:pt x="69567" y="57078"/>
                  </a:moveTo>
                  <a:lnTo>
                    <a:pt x="69386" y="57138"/>
                  </a:lnTo>
                  <a:lnTo>
                    <a:pt x="69145" y="57259"/>
                  </a:lnTo>
                  <a:lnTo>
                    <a:pt x="68964" y="57379"/>
                  </a:lnTo>
                  <a:lnTo>
                    <a:pt x="68843" y="57560"/>
                  </a:lnTo>
                  <a:lnTo>
                    <a:pt x="68723" y="57802"/>
                  </a:lnTo>
                  <a:lnTo>
                    <a:pt x="68662" y="57983"/>
                  </a:lnTo>
                  <a:lnTo>
                    <a:pt x="68662" y="58224"/>
                  </a:lnTo>
                  <a:lnTo>
                    <a:pt x="68723" y="58586"/>
                  </a:lnTo>
                  <a:lnTo>
                    <a:pt x="68843" y="58888"/>
                  </a:lnTo>
                  <a:lnTo>
                    <a:pt x="69085" y="59129"/>
                  </a:lnTo>
                  <a:lnTo>
                    <a:pt x="69386" y="59310"/>
                  </a:lnTo>
                  <a:lnTo>
                    <a:pt x="70593" y="57379"/>
                  </a:lnTo>
                  <a:lnTo>
                    <a:pt x="70472" y="57259"/>
                  </a:lnTo>
                  <a:lnTo>
                    <a:pt x="70231" y="57138"/>
                  </a:lnTo>
                  <a:lnTo>
                    <a:pt x="70050" y="57078"/>
                  </a:lnTo>
                  <a:close/>
                  <a:moveTo>
                    <a:pt x="11645" y="57078"/>
                  </a:moveTo>
                  <a:lnTo>
                    <a:pt x="11464" y="57138"/>
                  </a:lnTo>
                  <a:lnTo>
                    <a:pt x="11223" y="57259"/>
                  </a:lnTo>
                  <a:lnTo>
                    <a:pt x="11042" y="57379"/>
                  </a:lnTo>
                  <a:lnTo>
                    <a:pt x="10921" y="57560"/>
                  </a:lnTo>
                  <a:lnTo>
                    <a:pt x="10800" y="57802"/>
                  </a:lnTo>
                  <a:lnTo>
                    <a:pt x="10740" y="57983"/>
                  </a:lnTo>
                  <a:lnTo>
                    <a:pt x="10740" y="58224"/>
                  </a:lnTo>
                  <a:lnTo>
                    <a:pt x="10740" y="58466"/>
                  </a:lnTo>
                  <a:lnTo>
                    <a:pt x="10800" y="58647"/>
                  </a:lnTo>
                  <a:lnTo>
                    <a:pt x="10921" y="58888"/>
                  </a:lnTo>
                  <a:lnTo>
                    <a:pt x="11042" y="59069"/>
                  </a:lnTo>
                  <a:lnTo>
                    <a:pt x="11223" y="59190"/>
                  </a:lnTo>
                  <a:lnTo>
                    <a:pt x="11464" y="59310"/>
                  </a:lnTo>
                  <a:lnTo>
                    <a:pt x="11645" y="59371"/>
                  </a:lnTo>
                  <a:lnTo>
                    <a:pt x="12128" y="59371"/>
                  </a:lnTo>
                  <a:lnTo>
                    <a:pt x="12309" y="59310"/>
                  </a:lnTo>
                  <a:lnTo>
                    <a:pt x="12550" y="59190"/>
                  </a:lnTo>
                  <a:lnTo>
                    <a:pt x="12731" y="59069"/>
                  </a:lnTo>
                  <a:lnTo>
                    <a:pt x="12852" y="58888"/>
                  </a:lnTo>
                  <a:lnTo>
                    <a:pt x="12973" y="58647"/>
                  </a:lnTo>
                  <a:lnTo>
                    <a:pt x="13033" y="58466"/>
                  </a:lnTo>
                  <a:lnTo>
                    <a:pt x="13033" y="58224"/>
                  </a:lnTo>
                  <a:lnTo>
                    <a:pt x="13033" y="57983"/>
                  </a:lnTo>
                  <a:lnTo>
                    <a:pt x="12973" y="57802"/>
                  </a:lnTo>
                  <a:lnTo>
                    <a:pt x="12852" y="57560"/>
                  </a:lnTo>
                  <a:lnTo>
                    <a:pt x="12731" y="57379"/>
                  </a:lnTo>
                  <a:lnTo>
                    <a:pt x="12550" y="57259"/>
                  </a:lnTo>
                  <a:lnTo>
                    <a:pt x="12309" y="57138"/>
                  </a:lnTo>
                  <a:lnTo>
                    <a:pt x="12128" y="57078"/>
                  </a:lnTo>
                  <a:close/>
                  <a:moveTo>
                    <a:pt x="17437" y="57078"/>
                  </a:moveTo>
                  <a:lnTo>
                    <a:pt x="17256" y="57138"/>
                  </a:lnTo>
                  <a:lnTo>
                    <a:pt x="17015" y="57259"/>
                  </a:lnTo>
                  <a:lnTo>
                    <a:pt x="16834" y="57379"/>
                  </a:lnTo>
                  <a:lnTo>
                    <a:pt x="16713" y="57560"/>
                  </a:lnTo>
                  <a:lnTo>
                    <a:pt x="16593" y="57802"/>
                  </a:lnTo>
                  <a:lnTo>
                    <a:pt x="16532" y="57983"/>
                  </a:lnTo>
                  <a:lnTo>
                    <a:pt x="16532" y="58224"/>
                  </a:lnTo>
                  <a:lnTo>
                    <a:pt x="16532" y="58466"/>
                  </a:lnTo>
                  <a:lnTo>
                    <a:pt x="16593" y="58647"/>
                  </a:lnTo>
                  <a:lnTo>
                    <a:pt x="16713" y="58888"/>
                  </a:lnTo>
                  <a:lnTo>
                    <a:pt x="16834" y="59069"/>
                  </a:lnTo>
                  <a:lnTo>
                    <a:pt x="17015" y="59190"/>
                  </a:lnTo>
                  <a:lnTo>
                    <a:pt x="17256" y="59310"/>
                  </a:lnTo>
                  <a:lnTo>
                    <a:pt x="17437" y="59371"/>
                  </a:lnTo>
                  <a:lnTo>
                    <a:pt x="17920" y="59371"/>
                  </a:lnTo>
                  <a:lnTo>
                    <a:pt x="18101" y="59310"/>
                  </a:lnTo>
                  <a:lnTo>
                    <a:pt x="18342" y="59190"/>
                  </a:lnTo>
                  <a:lnTo>
                    <a:pt x="18523" y="59069"/>
                  </a:lnTo>
                  <a:lnTo>
                    <a:pt x="18644" y="58888"/>
                  </a:lnTo>
                  <a:lnTo>
                    <a:pt x="18765" y="58647"/>
                  </a:lnTo>
                  <a:lnTo>
                    <a:pt x="18825" y="58466"/>
                  </a:lnTo>
                  <a:lnTo>
                    <a:pt x="18825" y="58224"/>
                  </a:lnTo>
                  <a:lnTo>
                    <a:pt x="18825" y="57983"/>
                  </a:lnTo>
                  <a:lnTo>
                    <a:pt x="18765" y="57802"/>
                  </a:lnTo>
                  <a:lnTo>
                    <a:pt x="18644" y="57560"/>
                  </a:lnTo>
                  <a:lnTo>
                    <a:pt x="18523" y="57379"/>
                  </a:lnTo>
                  <a:lnTo>
                    <a:pt x="18342" y="57259"/>
                  </a:lnTo>
                  <a:lnTo>
                    <a:pt x="18101" y="57138"/>
                  </a:lnTo>
                  <a:lnTo>
                    <a:pt x="17920" y="57078"/>
                  </a:lnTo>
                  <a:close/>
                  <a:moveTo>
                    <a:pt x="23230" y="57078"/>
                  </a:moveTo>
                  <a:lnTo>
                    <a:pt x="23049" y="57138"/>
                  </a:lnTo>
                  <a:lnTo>
                    <a:pt x="22807" y="57259"/>
                  </a:lnTo>
                  <a:lnTo>
                    <a:pt x="22626" y="57379"/>
                  </a:lnTo>
                  <a:lnTo>
                    <a:pt x="22506" y="57560"/>
                  </a:lnTo>
                  <a:lnTo>
                    <a:pt x="22385" y="57802"/>
                  </a:lnTo>
                  <a:lnTo>
                    <a:pt x="22325" y="57983"/>
                  </a:lnTo>
                  <a:lnTo>
                    <a:pt x="22325" y="58224"/>
                  </a:lnTo>
                  <a:lnTo>
                    <a:pt x="22325" y="58466"/>
                  </a:lnTo>
                  <a:lnTo>
                    <a:pt x="22385" y="58647"/>
                  </a:lnTo>
                  <a:lnTo>
                    <a:pt x="22506" y="58888"/>
                  </a:lnTo>
                  <a:lnTo>
                    <a:pt x="22626" y="59069"/>
                  </a:lnTo>
                  <a:lnTo>
                    <a:pt x="22807" y="59190"/>
                  </a:lnTo>
                  <a:lnTo>
                    <a:pt x="23049" y="59310"/>
                  </a:lnTo>
                  <a:lnTo>
                    <a:pt x="23230" y="59371"/>
                  </a:lnTo>
                  <a:lnTo>
                    <a:pt x="23712" y="59371"/>
                  </a:lnTo>
                  <a:lnTo>
                    <a:pt x="23893" y="59310"/>
                  </a:lnTo>
                  <a:lnTo>
                    <a:pt x="24135" y="59190"/>
                  </a:lnTo>
                  <a:lnTo>
                    <a:pt x="24316" y="59069"/>
                  </a:lnTo>
                  <a:lnTo>
                    <a:pt x="24436" y="58888"/>
                  </a:lnTo>
                  <a:lnTo>
                    <a:pt x="24557" y="58647"/>
                  </a:lnTo>
                  <a:lnTo>
                    <a:pt x="24617" y="58466"/>
                  </a:lnTo>
                  <a:lnTo>
                    <a:pt x="24617" y="58224"/>
                  </a:lnTo>
                  <a:lnTo>
                    <a:pt x="24617" y="57983"/>
                  </a:lnTo>
                  <a:lnTo>
                    <a:pt x="24557" y="57802"/>
                  </a:lnTo>
                  <a:lnTo>
                    <a:pt x="24436" y="57560"/>
                  </a:lnTo>
                  <a:lnTo>
                    <a:pt x="24316" y="57379"/>
                  </a:lnTo>
                  <a:lnTo>
                    <a:pt x="24135" y="57259"/>
                  </a:lnTo>
                  <a:lnTo>
                    <a:pt x="23893" y="57138"/>
                  </a:lnTo>
                  <a:lnTo>
                    <a:pt x="23712" y="57078"/>
                  </a:lnTo>
                  <a:close/>
                  <a:moveTo>
                    <a:pt x="29022" y="57078"/>
                  </a:moveTo>
                  <a:lnTo>
                    <a:pt x="28841" y="57138"/>
                  </a:lnTo>
                  <a:lnTo>
                    <a:pt x="28599" y="57259"/>
                  </a:lnTo>
                  <a:lnTo>
                    <a:pt x="28418" y="57379"/>
                  </a:lnTo>
                  <a:lnTo>
                    <a:pt x="28298" y="57560"/>
                  </a:lnTo>
                  <a:lnTo>
                    <a:pt x="28177" y="57802"/>
                  </a:lnTo>
                  <a:lnTo>
                    <a:pt x="28117" y="57983"/>
                  </a:lnTo>
                  <a:lnTo>
                    <a:pt x="28117" y="58224"/>
                  </a:lnTo>
                  <a:lnTo>
                    <a:pt x="28117" y="58466"/>
                  </a:lnTo>
                  <a:lnTo>
                    <a:pt x="28177" y="58647"/>
                  </a:lnTo>
                  <a:lnTo>
                    <a:pt x="28298" y="58888"/>
                  </a:lnTo>
                  <a:lnTo>
                    <a:pt x="28418" y="59069"/>
                  </a:lnTo>
                  <a:lnTo>
                    <a:pt x="28599" y="59190"/>
                  </a:lnTo>
                  <a:lnTo>
                    <a:pt x="28841" y="59310"/>
                  </a:lnTo>
                  <a:lnTo>
                    <a:pt x="29022" y="59371"/>
                  </a:lnTo>
                  <a:lnTo>
                    <a:pt x="29505" y="59371"/>
                  </a:lnTo>
                  <a:lnTo>
                    <a:pt x="29686" y="59310"/>
                  </a:lnTo>
                  <a:lnTo>
                    <a:pt x="29927" y="59190"/>
                  </a:lnTo>
                  <a:lnTo>
                    <a:pt x="30108" y="59069"/>
                  </a:lnTo>
                  <a:lnTo>
                    <a:pt x="30229" y="58888"/>
                  </a:lnTo>
                  <a:lnTo>
                    <a:pt x="30349" y="58647"/>
                  </a:lnTo>
                  <a:lnTo>
                    <a:pt x="30410" y="58466"/>
                  </a:lnTo>
                  <a:lnTo>
                    <a:pt x="30410" y="58224"/>
                  </a:lnTo>
                  <a:lnTo>
                    <a:pt x="30410" y="57983"/>
                  </a:lnTo>
                  <a:lnTo>
                    <a:pt x="30349" y="57802"/>
                  </a:lnTo>
                  <a:lnTo>
                    <a:pt x="30229" y="57560"/>
                  </a:lnTo>
                  <a:lnTo>
                    <a:pt x="30108" y="57379"/>
                  </a:lnTo>
                  <a:lnTo>
                    <a:pt x="29927" y="57259"/>
                  </a:lnTo>
                  <a:lnTo>
                    <a:pt x="29686" y="57138"/>
                  </a:lnTo>
                  <a:lnTo>
                    <a:pt x="29505" y="57078"/>
                  </a:lnTo>
                  <a:close/>
                  <a:moveTo>
                    <a:pt x="34814" y="57078"/>
                  </a:moveTo>
                  <a:lnTo>
                    <a:pt x="34633" y="57138"/>
                  </a:lnTo>
                  <a:lnTo>
                    <a:pt x="34392" y="57259"/>
                  </a:lnTo>
                  <a:lnTo>
                    <a:pt x="34211" y="57379"/>
                  </a:lnTo>
                  <a:lnTo>
                    <a:pt x="34090" y="57560"/>
                  </a:lnTo>
                  <a:lnTo>
                    <a:pt x="33969" y="57802"/>
                  </a:lnTo>
                  <a:lnTo>
                    <a:pt x="33909" y="57983"/>
                  </a:lnTo>
                  <a:lnTo>
                    <a:pt x="33909" y="58224"/>
                  </a:lnTo>
                  <a:lnTo>
                    <a:pt x="33909" y="58466"/>
                  </a:lnTo>
                  <a:lnTo>
                    <a:pt x="33969" y="58647"/>
                  </a:lnTo>
                  <a:lnTo>
                    <a:pt x="34090" y="58888"/>
                  </a:lnTo>
                  <a:lnTo>
                    <a:pt x="34211" y="59069"/>
                  </a:lnTo>
                  <a:lnTo>
                    <a:pt x="34392" y="59190"/>
                  </a:lnTo>
                  <a:lnTo>
                    <a:pt x="34633" y="59310"/>
                  </a:lnTo>
                  <a:lnTo>
                    <a:pt x="34814" y="59371"/>
                  </a:lnTo>
                  <a:lnTo>
                    <a:pt x="35297" y="59371"/>
                  </a:lnTo>
                  <a:lnTo>
                    <a:pt x="35478" y="59310"/>
                  </a:lnTo>
                  <a:lnTo>
                    <a:pt x="35719" y="59190"/>
                  </a:lnTo>
                  <a:lnTo>
                    <a:pt x="35900" y="59069"/>
                  </a:lnTo>
                  <a:lnTo>
                    <a:pt x="36021" y="58888"/>
                  </a:lnTo>
                  <a:lnTo>
                    <a:pt x="36141" y="58647"/>
                  </a:lnTo>
                  <a:lnTo>
                    <a:pt x="36202" y="58466"/>
                  </a:lnTo>
                  <a:lnTo>
                    <a:pt x="36202" y="58224"/>
                  </a:lnTo>
                  <a:lnTo>
                    <a:pt x="36202" y="57983"/>
                  </a:lnTo>
                  <a:lnTo>
                    <a:pt x="36141" y="57802"/>
                  </a:lnTo>
                  <a:lnTo>
                    <a:pt x="36021" y="57560"/>
                  </a:lnTo>
                  <a:lnTo>
                    <a:pt x="35900" y="57379"/>
                  </a:lnTo>
                  <a:lnTo>
                    <a:pt x="35719" y="57259"/>
                  </a:lnTo>
                  <a:lnTo>
                    <a:pt x="35478" y="57138"/>
                  </a:lnTo>
                  <a:lnTo>
                    <a:pt x="35297" y="57078"/>
                  </a:lnTo>
                  <a:close/>
                  <a:moveTo>
                    <a:pt x="40606" y="57078"/>
                  </a:moveTo>
                  <a:lnTo>
                    <a:pt x="40425" y="57138"/>
                  </a:lnTo>
                  <a:lnTo>
                    <a:pt x="40184" y="57259"/>
                  </a:lnTo>
                  <a:lnTo>
                    <a:pt x="40003" y="57379"/>
                  </a:lnTo>
                  <a:lnTo>
                    <a:pt x="39882" y="57560"/>
                  </a:lnTo>
                  <a:lnTo>
                    <a:pt x="39762" y="57802"/>
                  </a:lnTo>
                  <a:lnTo>
                    <a:pt x="39701" y="57983"/>
                  </a:lnTo>
                  <a:lnTo>
                    <a:pt x="39701" y="58224"/>
                  </a:lnTo>
                  <a:lnTo>
                    <a:pt x="39701" y="58466"/>
                  </a:lnTo>
                  <a:lnTo>
                    <a:pt x="39762" y="58647"/>
                  </a:lnTo>
                  <a:lnTo>
                    <a:pt x="39882" y="58888"/>
                  </a:lnTo>
                  <a:lnTo>
                    <a:pt x="40003" y="59069"/>
                  </a:lnTo>
                  <a:lnTo>
                    <a:pt x="40184" y="59190"/>
                  </a:lnTo>
                  <a:lnTo>
                    <a:pt x="40425" y="59310"/>
                  </a:lnTo>
                  <a:lnTo>
                    <a:pt x="40606" y="59371"/>
                  </a:lnTo>
                  <a:lnTo>
                    <a:pt x="41089" y="59371"/>
                  </a:lnTo>
                  <a:lnTo>
                    <a:pt x="41270" y="59310"/>
                  </a:lnTo>
                  <a:lnTo>
                    <a:pt x="41511" y="59190"/>
                  </a:lnTo>
                  <a:lnTo>
                    <a:pt x="41692" y="59069"/>
                  </a:lnTo>
                  <a:lnTo>
                    <a:pt x="41813" y="58888"/>
                  </a:lnTo>
                  <a:lnTo>
                    <a:pt x="41934" y="58647"/>
                  </a:lnTo>
                  <a:lnTo>
                    <a:pt x="41994" y="58466"/>
                  </a:lnTo>
                  <a:lnTo>
                    <a:pt x="41994" y="58224"/>
                  </a:lnTo>
                  <a:lnTo>
                    <a:pt x="41994" y="57983"/>
                  </a:lnTo>
                  <a:lnTo>
                    <a:pt x="41934" y="57802"/>
                  </a:lnTo>
                  <a:lnTo>
                    <a:pt x="41813" y="57560"/>
                  </a:lnTo>
                  <a:lnTo>
                    <a:pt x="41692" y="57379"/>
                  </a:lnTo>
                  <a:lnTo>
                    <a:pt x="41511" y="57259"/>
                  </a:lnTo>
                  <a:lnTo>
                    <a:pt x="41270" y="57138"/>
                  </a:lnTo>
                  <a:lnTo>
                    <a:pt x="41089" y="57078"/>
                  </a:lnTo>
                  <a:close/>
                  <a:moveTo>
                    <a:pt x="46399" y="57078"/>
                  </a:moveTo>
                  <a:lnTo>
                    <a:pt x="46218" y="57138"/>
                  </a:lnTo>
                  <a:lnTo>
                    <a:pt x="45976" y="57259"/>
                  </a:lnTo>
                  <a:lnTo>
                    <a:pt x="45795" y="57379"/>
                  </a:lnTo>
                  <a:lnTo>
                    <a:pt x="45674" y="57560"/>
                  </a:lnTo>
                  <a:lnTo>
                    <a:pt x="45554" y="57802"/>
                  </a:lnTo>
                  <a:lnTo>
                    <a:pt x="45493" y="57983"/>
                  </a:lnTo>
                  <a:lnTo>
                    <a:pt x="45493" y="58224"/>
                  </a:lnTo>
                  <a:lnTo>
                    <a:pt x="45493" y="58466"/>
                  </a:lnTo>
                  <a:lnTo>
                    <a:pt x="45554" y="58647"/>
                  </a:lnTo>
                  <a:lnTo>
                    <a:pt x="45674" y="58888"/>
                  </a:lnTo>
                  <a:lnTo>
                    <a:pt x="45795" y="59069"/>
                  </a:lnTo>
                  <a:lnTo>
                    <a:pt x="45976" y="59190"/>
                  </a:lnTo>
                  <a:lnTo>
                    <a:pt x="46218" y="59310"/>
                  </a:lnTo>
                  <a:lnTo>
                    <a:pt x="46399" y="59371"/>
                  </a:lnTo>
                  <a:lnTo>
                    <a:pt x="46881" y="59371"/>
                  </a:lnTo>
                  <a:lnTo>
                    <a:pt x="47062" y="59310"/>
                  </a:lnTo>
                  <a:lnTo>
                    <a:pt x="47304" y="59190"/>
                  </a:lnTo>
                  <a:lnTo>
                    <a:pt x="47485" y="59069"/>
                  </a:lnTo>
                  <a:lnTo>
                    <a:pt x="47605" y="58888"/>
                  </a:lnTo>
                  <a:lnTo>
                    <a:pt x="47726" y="58647"/>
                  </a:lnTo>
                  <a:lnTo>
                    <a:pt x="47786" y="58466"/>
                  </a:lnTo>
                  <a:lnTo>
                    <a:pt x="47786" y="58224"/>
                  </a:lnTo>
                  <a:lnTo>
                    <a:pt x="47786" y="57983"/>
                  </a:lnTo>
                  <a:lnTo>
                    <a:pt x="47726" y="57802"/>
                  </a:lnTo>
                  <a:lnTo>
                    <a:pt x="47605" y="57560"/>
                  </a:lnTo>
                  <a:lnTo>
                    <a:pt x="47485" y="57379"/>
                  </a:lnTo>
                  <a:lnTo>
                    <a:pt x="47304" y="57259"/>
                  </a:lnTo>
                  <a:lnTo>
                    <a:pt x="47062" y="57138"/>
                  </a:lnTo>
                  <a:lnTo>
                    <a:pt x="46881" y="57078"/>
                  </a:lnTo>
                  <a:close/>
                  <a:moveTo>
                    <a:pt x="52191" y="57078"/>
                  </a:moveTo>
                  <a:lnTo>
                    <a:pt x="52010" y="57138"/>
                  </a:lnTo>
                  <a:lnTo>
                    <a:pt x="51768" y="57259"/>
                  </a:lnTo>
                  <a:lnTo>
                    <a:pt x="51587" y="57379"/>
                  </a:lnTo>
                  <a:lnTo>
                    <a:pt x="51467" y="57560"/>
                  </a:lnTo>
                  <a:lnTo>
                    <a:pt x="51346" y="57802"/>
                  </a:lnTo>
                  <a:lnTo>
                    <a:pt x="51286" y="57983"/>
                  </a:lnTo>
                  <a:lnTo>
                    <a:pt x="51286" y="58224"/>
                  </a:lnTo>
                  <a:lnTo>
                    <a:pt x="51286" y="58466"/>
                  </a:lnTo>
                  <a:lnTo>
                    <a:pt x="51346" y="58647"/>
                  </a:lnTo>
                  <a:lnTo>
                    <a:pt x="51467" y="58888"/>
                  </a:lnTo>
                  <a:lnTo>
                    <a:pt x="51587" y="59069"/>
                  </a:lnTo>
                  <a:lnTo>
                    <a:pt x="51768" y="59190"/>
                  </a:lnTo>
                  <a:lnTo>
                    <a:pt x="52010" y="59310"/>
                  </a:lnTo>
                  <a:lnTo>
                    <a:pt x="52191" y="59371"/>
                  </a:lnTo>
                  <a:lnTo>
                    <a:pt x="52673" y="59371"/>
                  </a:lnTo>
                  <a:lnTo>
                    <a:pt x="52854" y="59310"/>
                  </a:lnTo>
                  <a:lnTo>
                    <a:pt x="53096" y="59190"/>
                  </a:lnTo>
                  <a:lnTo>
                    <a:pt x="53277" y="59069"/>
                  </a:lnTo>
                  <a:lnTo>
                    <a:pt x="53397" y="58888"/>
                  </a:lnTo>
                  <a:lnTo>
                    <a:pt x="53518" y="58647"/>
                  </a:lnTo>
                  <a:lnTo>
                    <a:pt x="53578" y="58466"/>
                  </a:lnTo>
                  <a:lnTo>
                    <a:pt x="53578" y="58224"/>
                  </a:lnTo>
                  <a:lnTo>
                    <a:pt x="53578" y="57983"/>
                  </a:lnTo>
                  <a:lnTo>
                    <a:pt x="53518" y="57802"/>
                  </a:lnTo>
                  <a:lnTo>
                    <a:pt x="53397" y="57560"/>
                  </a:lnTo>
                  <a:lnTo>
                    <a:pt x="53277" y="57379"/>
                  </a:lnTo>
                  <a:lnTo>
                    <a:pt x="53096" y="57259"/>
                  </a:lnTo>
                  <a:lnTo>
                    <a:pt x="52854" y="57138"/>
                  </a:lnTo>
                  <a:lnTo>
                    <a:pt x="52673" y="57078"/>
                  </a:lnTo>
                  <a:close/>
                  <a:moveTo>
                    <a:pt x="57983" y="57078"/>
                  </a:moveTo>
                  <a:lnTo>
                    <a:pt x="57802" y="57138"/>
                  </a:lnTo>
                  <a:lnTo>
                    <a:pt x="57561" y="57259"/>
                  </a:lnTo>
                  <a:lnTo>
                    <a:pt x="57380" y="57379"/>
                  </a:lnTo>
                  <a:lnTo>
                    <a:pt x="57259" y="57560"/>
                  </a:lnTo>
                  <a:lnTo>
                    <a:pt x="57138" y="57802"/>
                  </a:lnTo>
                  <a:lnTo>
                    <a:pt x="57078" y="57983"/>
                  </a:lnTo>
                  <a:lnTo>
                    <a:pt x="57078" y="58224"/>
                  </a:lnTo>
                  <a:lnTo>
                    <a:pt x="57078" y="58466"/>
                  </a:lnTo>
                  <a:lnTo>
                    <a:pt x="57138" y="58647"/>
                  </a:lnTo>
                  <a:lnTo>
                    <a:pt x="57259" y="58888"/>
                  </a:lnTo>
                  <a:lnTo>
                    <a:pt x="57380" y="59069"/>
                  </a:lnTo>
                  <a:lnTo>
                    <a:pt x="57561" y="59190"/>
                  </a:lnTo>
                  <a:lnTo>
                    <a:pt x="57802" y="59310"/>
                  </a:lnTo>
                  <a:lnTo>
                    <a:pt x="57983" y="59371"/>
                  </a:lnTo>
                  <a:lnTo>
                    <a:pt x="58466" y="59371"/>
                  </a:lnTo>
                  <a:lnTo>
                    <a:pt x="58647" y="59310"/>
                  </a:lnTo>
                  <a:lnTo>
                    <a:pt x="58888" y="59190"/>
                  </a:lnTo>
                  <a:lnTo>
                    <a:pt x="59069" y="59069"/>
                  </a:lnTo>
                  <a:lnTo>
                    <a:pt x="59190" y="58888"/>
                  </a:lnTo>
                  <a:lnTo>
                    <a:pt x="59310" y="58647"/>
                  </a:lnTo>
                  <a:lnTo>
                    <a:pt x="59371" y="58466"/>
                  </a:lnTo>
                  <a:lnTo>
                    <a:pt x="59371" y="58224"/>
                  </a:lnTo>
                  <a:lnTo>
                    <a:pt x="59371" y="57983"/>
                  </a:lnTo>
                  <a:lnTo>
                    <a:pt x="59310" y="57802"/>
                  </a:lnTo>
                  <a:lnTo>
                    <a:pt x="59190" y="57560"/>
                  </a:lnTo>
                  <a:lnTo>
                    <a:pt x="59069" y="57379"/>
                  </a:lnTo>
                  <a:lnTo>
                    <a:pt x="58888" y="57259"/>
                  </a:lnTo>
                  <a:lnTo>
                    <a:pt x="58647" y="57138"/>
                  </a:lnTo>
                  <a:lnTo>
                    <a:pt x="58466" y="57078"/>
                  </a:lnTo>
                  <a:close/>
                  <a:moveTo>
                    <a:pt x="63775" y="57078"/>
                  </a:moveTo>
                  <a:lnTo>
                    <a:pt x="63594" y="57138"/>
                  </a:lnTo>
                  <a:lnTo>
                    <a:pt x="63353" y="57259"/>
                  </a:lnTo>
                  <a:lnTo>
                    <a:pt x="63172" y="57379"/>
                  </a:lnTo>
                  <a:lnTo>
                    <a:pt x="63051" y="57560"/>
                  </a:lnTo>
                  <a:lnTo>
                    <a:pt x="62931" y="57802"/>
                  </a:lnTo>
                  <a:lnTo>
                    <a:pt x="62870" y="57983"/>
                  </a:lnTo>
                  <a:lnTo>
                    <a:pt x="62870" y="58224"/>
                  </a:lnTo>
                  <a:lnTo>
                    <a:pt x="62870" y="58466"/>
                  </a:lnTo>
                  <a:lnTo>
                    <a:pt x="62931" y="58647"/>
                  </a:lnTo>
                  <a:lnTo>
                    <a:pt x="63051" y="58888"/>
                  </a:lnTo>
                  <a:lnTo>
                    <a:pt x="63172" y="59069"/>
                  </a:lnTo>
                  <a:lnTo>
                    <a:pt x="63353" y="59190"/>
                  </a:lnTo>
                  <a:lnTo>
                    <a:pt x="63594" y="59310"/>
                  </a:lnTo>
                  <a:lnTo>
                    <a:pt x="63775" y="59371"/>
                  </a:lnTo>
                  <a:lnTo>
                    <a:pt x="64258" y="59371"/>
                  </a:lnTo>
                  <a:lnTo>
                    <a:pt x="64439" y="59310"/>
                  </a:lnTo>
                  <a:lnTo>
                    <a:pt x="64680" y="59190"/>
                  </a:lnTo>
                  <a:lnTo>
                    <a:pt x="64861" y="59069"/>
                  </a:lnTo>
                  <a:lnTo>
                    <a:pt x="64982" y="58888"/>
                  </a:lnTo>
                  <a:lnTo>
                    <a:pt x="65103" y="58647"/>
                  </a:lnTo>
                  <a:lnTo>
                    <a:pt x="65163" y="58466"/>
                  </a:lnTo>
                  <a:lnTo>
                    <a:pt x="65163" y="58224"/>
                  </a:lnTo>
                  <a:lnTo>
                    <a:pt x="65163" y="57983"/>
                  </a:lnTo>
                  <a:lnTo>
                    <a:pt x="65103" y="57802"/>
                  </a:lnTo>
                  <a:lnTo>
                    <a:pt x="64982" y="57560"/>
                  </a:lnTo>
                  <a:lnTo>
                    <a:pt x="64861" y="57379"/>
                  </a:lnTo>
                  <a:lnTo>
                    <a:pt x="64680" y="57259"/>
                  </a:lnTo>
                  <a:lnTo>
                    <a:pt x="64439" y="57138"/>
                  </a:lnTo>
                  <a:lnTo>
                    <a:pt x="64258" y="57078"/>
                  </a:lnTo>
                  <a:close/>
                  <a:moveTo>
                    <a:pt x="8689" y="59974"/>
                  </a:moveTo>
                  <a:lnTo>
                    <a:pt x="8447" y="60095"/>
                  </a:lnTo>
                  <a:lnTo>
                    <a:pt x="8206" y="60276"/>
                  </a:lnTo>
                  <a:lnTo>
                    <a:pt x="8025" y="60457"/>
                  </a:lnTo>
                  <a:lnTo>
                    <a:pt x="7904" y="60758"/>
                  </a:lnTo>
                  <a:lnTo>
                    <a:pt x="7844" y="61120"/>
                  </a:lnTo>
                  <a:lnTo>
                    <a:pt x="8689" y="62267"/>
                  </a:lnTo>
                  <a:lnTo>
                    <a:pt x="9232" y="62267"/>
                  </a:lnTo>
                  <a:lnTo>
                    <a:pt x="9413" y="62206"/>
                  </a:lnTo>
                  <a:lnTo>
                    <a:pt x="9654" y="62086"/>
                  </a:lnTo>
                  <a:lnTo>
                    <a:pt x="9835" y="61965"/>
                  </a:lnTo>
                  <a:lnTo>
                    <a:pt x="9956" y="61784"/>
                  </a:lnTo>
                  <a:lnTo>
                    <a:pt x="10076" y="61543"/>
                  </a:lnTo>
                  <a:lnTo>
                    <a:pt x="10137" y="61362"/>
                  </a:lnTo>
                  <a:lnTo>
                    <a:pt x="10137" y="61120"/>
                  </a:lnTo>
                  <a:lnTo>
                    <a:pt x="10076" y="60758"/>
                  </a:lnTo>
                  <a:lnTo>
                    <a:pt x="9956" y="60457"/>
                  </a:lnTo>
                  <a:lnTo>
                    <a:pt x="9775" y="60276"/>
                  </a:lnTo>
                  <a:lnTo>
                    <a:pt x="9533" y="60095"/>
                  </a:lnTo>
                  <a:lnTo>
                    <a:pt x="9292" y="59974"/>
                  </a:lnTo>
                  <a:close/>
                  <a:moveTo>
                    <a:pt x="14481" y="59974"/>
                  </a:moveTo>
                  <a:lnTo>
                    <a:pt x="14240" y="60095"/>
                  </a:lnTo>
                  <a:lnTo>
                    <a:pt x="13998" y="60276"/>
                  </a:lnTo>
                  <a:lnTo>
                    <a:pt x="13817" y="60457"/>
                  </a:lnTo>
                  <a:lnTo>
                    <a:pt x="13697" y="60758"/>
                  </a:lnTo>
                  <a:lnTo>
                    <a:pt x="13636" y="61120"/>
                  </a:lnTo>
                  <a:lnTo>
                    <a:pt x="13636" y="61362"/>
                  </a:lnTo>
                  <a:lnTo>
                    <a:pt x="13697" y="61543"/>
                  </a:lnTo>
                  <a:lnTo>
                    <a:pt x="13817" y="61784"/>
                  </a:lnTo>
                  <a:lnTo>
                    <a:pt x="13938" y="61965"/>
                  </a:lnTo>
                  <a:lnTo>
                    <a:pt x="14119" y="62086"/>
                  </a:lnTo>
                  <a:lnTo>
                    <a:pt x="14360" y="62206"/>
                  </a:lnTo>
                  <a:lnTo>
                    <a:pt x="14541" y="62267"/>
                  </a:lnTo>
                  <a:lnTo>
                    <a:pt x="15024" y="62267"/>
                  </a:lnTo>
                  <a:lnTo>
                    <a:pt x="15205" y="62206"/>
                  </a:lnTo>
                  <a:lnTo>
                    <a:pt x="15446" y="62086"/>
                  </a:lnTo>
                  <a:lnTo>
                    <a:pt x="15627" y="61965"/>
                  </a:lnTo>
                  <a:lnTo>
                    <a:pt x="15748" y="61784"/>
                  </a:lnTo>
                  <a:lnTo>
                    <a:pt x="15869" y="61543"/>
                  </a:lnTo>
                  <a:lnTo>
                    <a:pt x="15929" y="61362"/>
                  </a:lnTo>
                  <a:lnTo>
                    <a:pt x="15929" y="61120"/>
                  </a:lnTo>
                  <a:lnTo>
                    <a:pt x="15869" y="60758"/>
                  </a:lnTo>
                  <a:lnTo>
                    <a:pt x="15748" y="60457"/>
                  </a:lnTo>
                  <a:lnTo>
                    <a:pt x="15567" y="60276"/>
                  </a:lnTo>
                  <a:lnTo>
                    <a:pt x="15326" y="60095"/>
                  </a:lnTo>
                  <a:lnTo>
                    <a:pt x="15084" y="59974"/>
                  </a:lnTo>
                  <a:close/>
                  <a:moveTo>
                    <a:pt x="20273" y="59974"/>
                  </a:moveTo>
                  <a:lnTo>
                    <a:pt x="20032" y="60095"/>
                  </a:lnTo>
                  <a:lnTo>
                    <a:pt x="19790" y="60276"/>
                  </a:lnTo>
                  <a:lnTo>
                    <a:pt x="19609" y="60457"/>
                  </a:lnTo>
                  <a:lnTo>
                    <a:pt x="19489" y="60758"/>
                  </a:lnTo>
                  <a:lnTo>
                    <a:pt x="19428" y="61120"/>
                  </a:lnTo>
                  <a:lnTo>
                    <a:pt x="19428" y="61362"/>
                  </a:lnTo>
                  <a:lnTo>
                    <a:pt x="19489" y="61543"/>
                  </a:lnTo>
                  <a:lnTo>
                    <a:pt x="19609" y="61784"/>
                  </a:lnTo>
                  <a:lnTo>
                    <a:pt x="19730" y="61965"/>
                  </a:lnTo>
                  <a:lnTo>
                    <a:pt x="19911" y="62086"/>
                  </a:lnTo>
                  <a:lnTo>
                    <a:pt x="20152" y="62206"/>
                  </a:lnTo>
                  <a:lnTo>
                    <a:pt x="20333" y="62267"/>
                  </a:lnTo>
                  <a:lnTo>
                    <a:pt x="20816" y="62267"/>
                  </a:lnTo>
                  <a:lnTo>
                    <a:pt x="20997" y="62206"/>
                  </a:lnTo>
                  <a:lnTo>
                    <a:pt x="21239" y="62086"/>
                  </a:lnTo>
                  <a:lnTo>
                    <a:pt x="21420" y="61965"/>
                  </a:lnTo>
                  <a:lnTo>
                    <a:pt x="21540" y="61784"/>
                  </a:lnTo>
                  <a:lnTo>
                    <a:pt x="21661" y="61543"/>
                  </a:lnTo>
                  <a:lnTo>
                    <a:pt x="21721" y="61362"/>
                  </a:lnTo>
                  <a:lnTo>
                    <a:pt x="21721" y="61120"/>
                  </a:lnTo>
                  <a:lnTo>
                    <a:pt x="21661" y="60758"/>
                  </a:lnTo>
                  <a:lnTo>
                    <a:pt x="21540" y="60457"/>
                  </a:lnTo>
                  <a:lnTo>
                    <a:pt x="21359" y="60276"/>
                  </a:lnTo>
                  <a:lnTo>
                    <a:pt x="21118" y="60095"/>
                  </a:lnTo>
                  <a:lnTo>
                    <a:pt x="20876" y="59974"/>
                  </a:lnTo>
                  <a:close/>
                  <a:moveTo>
                    <a:pt x="26065" y="59974"/>
                  </a:moveTo>
                  <a:lnTo>
                    <a:pt x="25824" y="60095"/>
                  </a:lnTo>
                  <a:lnTo>
                    <a:pt x="25583" y="60276"/>
                  </a:lnTo>
                  <a:lnTo>
                    <a:pt x="25402" y="60457"/>
                  </a:lnTo>
                  <a:lnTo>
                    <a:pt x="25281" y="60758"/>
                  </a:lnTo>
                  <a:lnTo>
                    <a:pt x="25221" y="61120"/>
                  </a:lnTo>
                  <a:lnTo>
                    <a:pt x="25221" y="61362"/>
                  </a:lnTo>
                  <a:lnTo>
                    <a:pt x="25281" y="61543"/>
                  </a:lnTo>
                  <a:lnTo>
                    <a:pt x="25402" y="61784"/>
                  </a:lnTo>
                  <a:lnTo>
                    <a:pt x="25522" y="61965"/>
                  </a:lnTo>
                  <a:lnTo>
                    <a:pt x="25703" y="62086"/>
                  </a:lnTo>
                  <a:lnTo>
                    <a:pt x="25945" y="62206"/>
                  </a:lnTo>
                  <a:lnTo>
                    <a:pt x="26126" y="62267"/>
                  </a:lnTo>
                  <a:lnTo>
                    <a:pt x="26608" y="62267"/>
                  </a:lnTo>
                  <a:lnTo>
                    <a:pt x="26789" y="62206"/>
                  </a:lnTo>
                  <a:lnTo>
                    <a:pt x="27031" y="62086"/>
                  </a:lnTo>
                  <a:lnTo>
                    <a:pt x="27212" y="61965"/>
                  </a:lnTo>
                  <a:lnTo>
                    <a:pt x="27332" y="61784"/>
                  </a:lnTo>
                  <a:lnTo>
                    <a:pt x="27453" y="61543"/>
                  </a:lnTo>
                  <a:lnTo>
                    <a:pt x="27513" y="61362"/>
                  </a:lnTo>
                  <a:lnTo>
                    <a:pt x="27513" y="61120"/>
                  </a:lnTo>
                  <a:lnTo>
                    <a:pt x="27453" y="60758"/>
                  </a:lnTo>
                  <a:lnTo>
                    <a:pt x="27332" y="60457"/>
                  </a:lnTo>
                  <a:lnTo>
                    <a:pt x="27151" y="60276"/>
                  </a:lnTo>
                  <a:lnTo>
                    <a:pt x="26910" y="60095"/>
                  </a:lnTo>
                  <a:lnTo>
                    <a:pt x="26669" y="59974"/>
                  </a:lnTo>
                  <a:close/>
                  <a:moveTo>
                    <a:pt x="31858" y="59974"/>
                  </a:moveTo>
                  <a:lnTo>
                    <a:pt x="31616" y="60095"/>
                  </a:lnTo>
                  <a:lnTo>
                    <a:pt x="31375" y="60276"/>
                  </a:lnTo>
                  <a:lnTo>
                    <a:pt x="31194" y="60457"/>
                  </a:lnTo>
                  <a:lnTo>
                    <a:pt x="31073" y="60758"/>
                  </a:lnTo>
                  <a:lnTo>
                    <a:pt x="31013" y="61120"/>
                  </a:lnTo>
                  <a:lnTo>
                    <a:pt x="31013" y="61362"/>
                  </a:lnTo>
                  <a:lnTo>
                    <a:pt x="31073" y="61543"/>
                  </a:lnTo>
                  <a:lnTo>
                    <a:pt x="31194" y="61784"/>
                  </a:lnTo>
                  <a:lnTo>
                    <a:pt x="31315" y="61965"/>
                  </a:lnTo>
                  <a:lnTo>
                    <a:pt x="31496" y="62086"/>
                  </a:lnTo>
                  <a:lnTo>
                    <a:pt x="31737" y="62206"/>
                  </a:lnTo>
                  <a:lnTo>
                    <a:pt x="31918" y="62267"/>
                  </a:lnTo>
                  <a:lnTo>
                    <a:pt x="32401" y="62267"/>
                  </a:lnTo>
                  <a:lnTo>
                    <a:pt x="32582" y="62206"/>
                  </a:lnTo>
                  <a:lnTo>
                    <a:pt x="32823" y="62086"/>
                  </a:lnTo>
                  <a:lnTo>
                    <a:pt x="33004" y="61965"/>
                  </a:lnTo>
                  <a:lnTo>
                    <a:pt x="33125" y="61784"/>
                  </a:lnTo>
                  <a:lnTo>
                    <a:pt x="33245" y="61543"/>
                  </a:lnTo>
                  <a:lnTo>
                    <a:pt x="33306" y="61362"/>
                  </a:lnTo>
                  <a:lnTo>
                    <a:pt x="33306" y="61120"/>
                  </a:lnTo>
                  <a:lnTo>
                    <a:pt x="33245" y="60758"/>
                  </a:lnTo>
                  <a:lnTo>
                    <a:pt x="33125" y="60457"/>
                  </a:lnTo>
                  <a:lnTo>
                    <a:pt x="32944" y="60276"/>
                  </a:lnTo>
                  <a:lnTo>
                    <a:pt x="32702" y="60095"/>
                  </a:lnTo>
                  <a:lnTo>
                    <a:pt x="32461" y="59974"/>
                  </a:lnTo>
                  <a:close/>
                  <a:moveTo>
                    <a:pt x="37650" y="59974"/>
                  </a:moveTo>
                  <a:lnTo>
                    <a:pt x="37408" y="60095"/>
                  </a:lnTo>
                  <a:lnTo>
                    <a:pt x="37167" y="60276"/>
                  </a:lnTo>
                  <a:lnTo>
                    <a:pt x="36986" y="60457"/>
                  </a:lnTo>
                  <a:lnTo>
                    <a:pt x="36865" y="60758"/>
                  </a:lnTo>
                  <a:lnTo>
                    <a:pt x="36805" y="61120"/>
                  </a:lnTo>
                  <a:lnTo>
                    <a:pt x="36805" y="61362"/>
                  </a:lnTo>
                  <a:lnTo>
                    <a:pt x="36865" y="61543"/>
                  </a:lnTo>
                  <a:lnTo>
                    <a:pt x="36986" y="61784"/>
                  </a:lnTo>
                  <a:lnTo>
                    <a:pt x="37107" y="61965"/>
                  </a:lnTo>
                  <a:lnTo>
                    <a:pt x="37288" y="62086"/>
                  </a:lnTo>
                  <a:lnTo>
                    <a:pt x="37529" y="62206"/>
                  </a:lnTo>
                  <a:lnTo>
                    <a:pt x="37710" y="62267"/>
                  </a:lnTo>
                  <a:lnTo>
                    <a:pt x="38193" y="62267"/>
                  </a:lnTo>
                  <a:lnTo>
                    <a:pt x="38374" y="62206"/>
                  </a:lnTo>
                  <a:lnTo>
                    <a:pt x="38615" y="62086"/>
                  </a:lnTo>
                  <a:lnTo>
                    <a:pt x="38796" y="61965"/>
                  </a:lnTo>
                  <a:lnTo>
                    <a:pt x="38917" y="61784"/>
                  </a:lnTo>
                  <a:lnTo>
                    <a:pt x="39038" y="61543"/>
                  </a:lnTo>
                  <a:lnTo>
                    <a:pt x="39098" y="61362"/>
                  </a:lnTo>
                  <a:lnTo>
                    <a:pt x="39098" y="61120"/>
                  </a:lnTo>
                  <a:lnTo>
                    <a:pt x="39038" y="60758"/>
                  </a:lnTo>
                  <a:lnTo>
                    <a:pt x="38917" y="60457"/>
                  </a:lnTo>
                  <a:lnTo>
                    <a:pt x="38736" y="60276"/>
                  </a:lnTo>
                  <a:lnTo>
                    <a:pt x="38495" y="60095"/>
                  </a:lnTo>
                  <a:lnTo>
                    <a:pt x="38253" y="59974"/>
                  </a:lnTo>
                  <a:close/>
                  <a:moveTo>
                    <a:pt x="43442" y="59974"/>
                  </a:moveTo>
                  <a:lnTo>
                    <a:pt x="43201" y="60095"/>
                  </a:lnTo>
                  <a:lnTo>
                    <a:pt x="42959" y="60276"/>
                  </a:lnTo>
                  <a:lnTo>
                    <a:pt x="42778" y="60457"/>
                  </a:lnTo>
                  <a:lnTo>
                    <a:pt x="42658" y="60758"/>
                  </a:lnTo>
                  <a:lnTo>
                    <a:pt x="42597" y="61120"/>
                  </a:lnTo>
                  <a:lnTo>
                    <a:pt x="42597" y="61362"/>
                  </a:lnTo>
                  <a:lnTo>
                    <a:pt x="42658" y="61543"/>
                  </a:lnTo>
                  <a:lnTo>
                    <a:pt x="42778" y="61784"/>
                  </a:lnTo>
                  <a:lnTo>
                    <a:pt x="42899" y="61965"/>
                  </a:lnTo>
                  <a:lnTo>
                    <a:pt x="43080" y="62086"/>
                  </a:lnTo>
                  <a:lnTo>
                    <a:pt x="43321" y="62206"/>
                  </a:lnTo>
                  <a:lnTo>
                    <a:pt x="43502" y="62267"/>
                  </a:lnTo>
                  <a:lnTo>
                    <a:pt x="43985" y="62267"/>
                  </a:lnTo>
                  <a:lnTo>
                    <a:pt x="44166" y="62206"/>
                  </a:lnTo>
                  <a:lnTo>
                    <a:pt x="44407" y="62086"/>
                  </a:lnTo>
                  <a:lnTo>
                    <a:pt x="44588" y="61965"/>
                  </a:lnTo>
                  <a:lnTo>
                    <a:pt x="44709" y="61784"/>
                  </a:lnTo>
                  <a:lnTo>
                    <a:pt x="44830" y="61543"/>
                  </a:lnTo>
                  <a:lnTo>
                    <a:pt x="44890" y="61362"/>
                  </a:lnTo>
                  <a:lnTo>
                    <a:pt x="44890" y="61120"/>
                  </a:lnTo>
                  <a:lnTo>
                    <a:pt x="44830" y="60758"/>
                  </a:lnTo>
                  <a:lnTo>
                    <a:pt x="44709" y="60457"/>
                  </a:lnTo>
                  <a:lnTo>
                    <a:pt x="44528" y="60276"/>
                  </a:lnTo>
                  <a:lnTo>
                    <a:pt x="44287" y="60095"/>
                  </a:lnTo>
                  <a:lnTo>
                    <a:pt x="44045" y="59974"/>
                  </a:lnTo>
                  <a:close/>
                  <a:moveTo>
                    <a:pt x="49234" y="59974"/>
                  </a:moveTo>
                  <a:lnTo>
                    <a:pt x="48993" y="60095"/>
                  </a:lnTo>
                  <a:lnTo>
                    <a:pt x="48752" y="60276"/>
                  </a:lnTo>
                  <a:lnTo>
                    <a:pt x="48571" y="60457"/>
                  </a:lnTo>
                  <a:lnTo>
                    <a:pt x="48450" y="60758"/>
                  </a:lnTo>
                  <a:lnTo>
                    <a:pt x="48390" y="61120"/>
                  </a:lnTo>
                  <a:lnTo>
                    <a:pt x="48390" y="61362"/>
                  </a:lnTo>
                  <a:lnTo>
                    <a:pt x="48450" y="61543"/>
                  </a:lnTo>
                  <a:lnTo>
                    <a:pt x="48571" y="61784"/>
                  </a:lnTo>
                  <a:lnTo>
                    <a:pt x="48691" y="61965"/>
                  </a:lnTo>
                  <a:lnTo>
                    <a:pt x="48872" y="62086"/>
                  </a:lnTo>
                  <a:lnTo>
                    <a:pt x="49114" y="62206"/>
                  </a:lnTo>
                  <a:lnTo>
                    <a:pt x="49295" y="62267"/>
                  </a:lnTo>
                  <a:lnTo>
                    <a:pt x="49777" y="62267"/>
                  </a:lnTo>
                  <a:lnTo>
                    <a:pt x="49958" y="62206"/>
                  </a:lnTo>
                  <a:lnTo>
                    <a:pt x="50200" y="62086"/>
                  </a:lnTo>
                  <a:lnTo>
                    <a:pt x="50381" y="61965"/>
                  </a:lnTo>
                  <a:lnTo>
                    <a:pt x="50501" y="61784"/>
                  </a:lnTo>
                  <a:lnTo>
                    <a:pt x="50622" y="61543"/>
                  </a:lnTo>
                  <a:lnTo>
                    <a:pt x="50682" y="61362"/>
                  </a:lnTo>
                  <a:lnTo>
                    <a:pt x="50682" y="61120"/>
                  </a:lnTo>
                  <a:lnTo>
                    <a:pt x="50622" y="60758"/>
                  </a:lnTo>
                  <a:lnTo>
                    <a:pt x="50501" y="60457"/>
                  </a:lnTo>
                  <a:lnTo>
                    <a:pt x="50320" y="60276"/>
                  </a:lnTo>
                  <a:lnTo>
                    <a:pt x="50079" y="60095"/>
                  </a:lnTo>
                  <a:lnTo>
                    <a:pt x="49838" y="59974"/>
                  </a:lnTo>
                  <a:close/>
                  <a:moveTo>
                    <a:pt x="55027" y="59974"/>
                  </a:moveTo>
                  <a:lnTo>
                    <a:pt x="54785" y="60095"/>
                  </a:lnTo>
                  <a:lnTo>
                    <a:pt x="54544" y="60276"/>
                  </a:lnTo>
                  <a:lnTo>
                    <a:pt x="54363" y="60457"/>
                  </a:lnTo>
                  <a:lnTo>
                    <a:pt x="54242" y="60758"/>
                  </a:lnTo>
                  <a:lnTo>
                    <a:pt x="54182" y="61120"/>
                  </a:lnTo>
                  <a:lnTo>
                    <a:pt x="54182" y="61362"/>
                  </a:lnTo>
                  <a:lnTo>
                    <a:pt x="54242" y="61543"/>
                  </a:lnTo>
                  <a:lnTo>
                    <a:pt x="54363" y="61784"/>
                  </a:lnTo>
                  <a:lnTo>
                    <a:pt x="54483" y="61965"/>
                  </a:lnTo>
                  <a:lnTo>
                    <a:pt x="54665" y="62086"/>
                  </a:lnTo>
                  <a:lnTo>
                    <a:pt x="54906" y="62206"/>
                  </a:lnTo>
                  <a:lnTo>
                    <a:pt x="55087" y="62267"/>
                  </a:lnTo>
                  <a:lnTo>
                    <a:pt x="55570" y="62267"/>
                  </a:lnTo>
                  <a:lnTo>
                    <a:pt x="55751" y="62206"/>
                  </a:lnTo>
                  <a:lnTo>
                    <a:pt x="55992" y="62086"/>
                  </a:lnTo>
                  <a:lnTo>
                    <a:pt x="56173" y="61965"/>
                  </a:lnTo>
                  <a:lnTo>
                    <a:pt x="56294" y="61784"/>
                  </a:lnTo>
                  <a:lnTo>
                    <a:pt x="56414" y="61543"/>
                  </a:lnTo>
                  <a:lnTo>
                    <a:pt x="56475" y="61362"/>
                  </a:lnTo>
                  <a:lnTo>
                    <a:pt x="56475" y="61120"/>
                  </a:lnTo>
                  <a:lnTo>
                    <a:pt x="56414" y="60758"/>
                  </a:lnTo>
                  <a:lnTo>
                    <a:pt x="56294" y="60457"/>
                  </a:lnTo>
                  <a:lnTo>
                    <a:pt x="56113" y="60276"/>
                  </a:lnTo>
                  <a:lnTo>
                    <a:pt x="55871" y="60095"/>
                  </a:lnTo>
                  <a:lnTo>
                    <a:pt x="55630" y="59974"/>
                  </a:lnTo>
                  <a:close/>
                  <a:moveTo>
                    <a:pt x="60819" y="59974"/>
                  </a:moveTo>
                  <a:lnTo>
                    <a:pt x="60577" y="60095"/>
                  </a:lnTo>
                  <a:lnTo>
                    <a:pt x="60336" y="60276"/>
                  </a:lnTo>
                  <a:lnTo>
                    <a:pt x="60155" y="60457"/>
                  </a:lnTo>
                  <a:lnTo>
                    <a:pt x="60034" y="60758"/>
                  </a:lnTo>
                  <a:lnTo>
                    <a:pt x="59974" y="61120"/>
                  </a:lnTo>
                  <a:lnTo>
                    <a:pt x="59974" y="61362"/>
                  </a:lnTo>
                  <a:lnTo>
                    <a:pt x="60034" y="61543"/>
                  </a:lnTo>
                  <a:lnTo>
                    <a:pt x="60155" y="61784"/>
                  </a:lnTo>
                  <a:lnTo>
                    <a:pt x="60276" y="61965"/>
                  </a:lnTo>
                  <a:lnTo>
                    <a:pt x="60457" y="62086"/>
                  </a:lnTo>
                  <a:lnTo>
                    <a:pt x="60698" y="62206"/>
                  </a:lnTo>
                  <a:lnTo>
                    <a:pt x="60879" y="62267"/>
                  </a:lnTo>
                  <a:lnTo>
                    <a:pt x="61362" y="62267"/>
                  </a:lnTo>
                  <a:lnTo>
                    <a:pt x="61543" y="62206"/>
                  </a:lnTo>
                  <a:lnTo>
                    <a:pt x="61784" y="62086"/>
                  </a:lnTo>
                  <a:lnTo>
                    <a:pt x="61965" y="61965"/>
                  </a:lnTo>
                  <a:lnTo>
                    <a:pt x="62086" y="61784"/>
                  </a:lnTo>
                  <a:lnTo>
                    <a:pt x="62206" y="61543"/>
                  </a:lnTo>
                  <a:lnTo>
                    <a:pt x="62267" y="61362"/>
                  </a:lnTo>
                  <a:lnTo>
                    <a:pt x="62267" y="61120"/>
                  </a:lnTo>
                  <a:lnTo>
                    <a:pt x="62206" y="60758"/>
                  </a:lnTo>
                  <a:lnTo>
                    <a:pt x="62086" y="60457"/>
                  </a:lnTo>
                  <a:lnTo>
                    <a:pt x="61905" y="60276"/>
                  </a:lnTo>
                  <a:lnTo>
                    <a:pt x="61663" y="60095"/>
                  </a:lnTo>
                  <a:lnTo>
                    <a:pt x="61422" y="59974"/>
                  </a:lnTo>
                  <a:close/>
                  <a:moveTo>
                    <a:pt x="66611" y="59974"/>
                  </a:moveTo>
                  <a:lnTo>
                    <a:pt x="66370" y="60095"/>
                  </a:lnTo>
                  <a:lnTo>
                    <a:pt x="66128" y="60276"/>
                  </a:lnTo>
                  <a:lnTo>
                    <a:pt x="65947" y="60457"/>
                  </a:lnTo>
                  <a:lnTo>
                    <a:pt x="65827" y="60758"/>
                  </a:lnTo>
                  <a:lnTo>
                    <a:pt x="65766" y="61120"/>
                  </a:lnTo>
                  <a:lnTo>
                    <a:pt x="65766" y="61362"/>
                  </a:lnTo>
                  <a:lnTo>
                    <a:pt x="65827" y="61543"/>
                  </a:lnTo>
                  <a:lnTo>
                    <a:pt x="65947" y="61784"/>
                  </a:lnTo>
                  <a:lnTo>
                    <a:pt x="66068" y="61965"/>
                  </a:lnTo>
                  <a:lnTo>
                    <a:pt x="66249" y="62086"/>
                  </a:lnTo>
                  <a:lnTo>
                    <a:pt x="66490" y="62206"/>
                  </a:lnTo>
                  <a:lnTo>
                    <a:pt x="66671" y="62267"/>
                  </a:lnTo>
                  <a:lnTo>
                    <a:pt x="67214" y="62267"/>
                  </a:lnTo>
                  <a:lnTo>
                    <a:pt x="68059" y="61120"/>
                  </a:lnTo>
                  <a:lnTo>
                    <a:pt x="67999" y="60758"/>
                  </a:lnTo>
                  <a:lnTo>
                    <a:pt x="67878" y="60457"/>
                  </a:lnTo>
                  <a:lnTo>
                    <a:pt x="67697" y="60276"/>
                  </a:lnTo>
                  <a:lnTo>
                    <a:pt x="67456" y="60095"/>
                  </a:lnTo>
                  <a:lnTo>
                    <a:pt x="67214" y="59974"/>
                  </a:lnTo>
                  <a:close/>
                  <a:moveTo>
                    <a:pt x="11645" y="62870"/>
                  </a:moveTo>
                  <a:lnTo>
                    <a:pt x="11464" y="62930"/>
                  </a:lnTo>
                  <a:lnTo>
                    <a:pt x="11223" y="63051"/>
                  </a:lnTo>
                  <a:lnTo>
                    <a:pt x="11042" y="63172"/>
                  </a:lnTo>
                  <a:lnTo>
                    <a:pt x="10921" y="63353"/>
                  </a:lnTo>
                  <a:lnTo>
                    <a:pt x="10800" y="63594"/>
                  </a:lnTo>
                  <a:lnTo>
                    <a:pt x="10740" y="63775"/>
                  </a:lnTo>
                  <a:lnTo>
                    <a:pt x="10740" y="64016"/>
                  </a:lnTo>
                  <a:lnTo>
                    <a:pt x="10740" y="64197"/>
                  </a:lnTo>
                  <a:lnTo>
                    <a:pt x="10800" y="64439"/>
                  </a:lnTo>
                  <a:lnTo>
                    <a:pt x="10981" y="64740"/>
                  </a:lnTo>
                  <a:lnTo>
                    <a:pt x="11162" y="64921"/>
                  </a:lnTo>
                  <a:lnTo>
                    <a:pt x="11464" y="65102"/>
                  </a:lnTo>
                  <a:lnTo>
                    <a:pt x="11705" y="65163"/>
                  </a:lnTo>
                  <a:lnTo>
                    <a:pt x="12128" y="65163"/>
                  </a:lnTo>
                  <a:lnTo>
                    <a:pt x="12309" y="65102"/>
                  </a:lnTo>
                  <a:lnTo>
                    <a:pt x="12550" y="64982"/>
                  </a:lnTo>
                  <a:lnTo>
                    <a:pt x="12731" y="64861"/>
                  </a:lnTo>
                  <a:lnTo>
                    <a:pt x="12852" y="64680"/>
                  </a:lnTo>
                  <a:lnTo>
                    <a:pt x="12973" y="64439"/>
                  </a:lnTo>
                  <a:lnTo>
                    <a:pt x="13033" y="64258"/>
                  </a:lnTo>
                  <a:lnTo>
                    <a:pt x="13033" y="64016"/>
                  </a:lnTo>
                  <a:lnTo>
                    <a:pt x="13033" y="63775"/>
                  </a:lnTo>
                  <a:lnTo>
                    <a:pt x="12973" y="63594"/>
                  </a:lnTo>
                  <a:lnTo>
                    <a:pt x="12852" y="63353"/>
                  </a:lnTo>
                  <a:lnTo>
                    <a:pt x="12731" y="63172"/>
                  </a:lnTo>
                  <a:lnTo>
                    <a:pt x="12550" y="63051"/>
                  </a:lnTo>
                  <a:lnTo>
                    <a:pt x="12309" y="62930"/>
                  </a:lnTo>
                  <a:lnTo>
                    <a:pt x="12128" y="62870"/>
                  </a:lnTo>
                  <a:close/>
                  <a:moveTo>
                    <a:pt x="17437" y="62870"/>
                  </a:moveTo>
                  <a:lnTo>
                    <a:pt x="17256" y="62930"/>
                  </a:lnTo>
                  <a:lnTo>
                    <a:pt x="17015" y="63051"/>
                  </a:lnTo>
                  <a:lnTo>
                    <a:pt x="16834" y="63172"/>
                  </a:lnTo>
                  <a:lnTo>
                    <a:pt x="16713" y="63353"/>
                  </a:lnTo>
                  <a:lnTo>
                    <a:pt x="16593" y="63594"/>
                  </a:lnTo>
                  <a:lnTo>
                    <a:pt x="16532" y="63775"/>
                  </a:lnTo>
                  <a:lnTo>
                    <a:pt x="16532" y="64016"/>
                  </a:lnTo>
                  <a:lnTo>
                    <a:pt x="16532" y="64258"/>
                  </a:lnTo>
                  <a:lnTo>
                    <a:pt x="16593" y="64439"/>
                  </a:lnTo>
                  <a:lnTo>
                    <a:pt x="16713" y="64680"/>
                  </a:lnTo>
                  <a:lnTo>
                    <a:pt x="16834" y="64861"/>
                  </a:lnTo>
                  <a:lnTo>
                    <a:pt x="17015" y="64982"/>
                  </a:lnTo>
                  <a:lnTo>
                    <a:pt x="17256" y="65102"/>
                  </a:lnTo>
                  <a:lnTo>
                    <a:pt x="17437" y="65163"/>
                  </a:lnTo>
                  <a:lnTo>
                    <a:pt x="17920" y="65163"/>
                  </a:lnTo>
                  <a:lnTo>
                    <a:pt x="18101" y="65102"/>
                  </a:lnTo>
                  <a:lnTo>
                    <a:pt x="18342" y="64982"/>
                  </a:lnTo>
                  <a:lnTo>
                    <a:pt x="18523" y="64861"/>
                  </a:lnTo>
                  <a:lnTo>
                    <a:pt x="18644" y="64680"/>
                  </a:lnTo>
                  <a:lnTo>
                    <a:pt x="18765" y="64439"/>
                  </a:lnTo>
                  <a:lnTo>
                    <a:pt x="18825" y="64258"/>
                  </a:lnTo>
                  <a:lnTo>
                    <a:pt x="18825" y="64016"/>
                  </a:lnTo>
                  <a:lnTo>
                    <a:pt x="18825" y="63775"/>
                  </a:lnTo>
                  <a:lnTo>
                    <a:pt x="18765" y="63594"/>
                  </a:lnTo>
                  <a:lnTo>
                    <a:pt x="18644" y="63353"/>
                  </a:lnTo>
                  <a:lnTo>
                    <a:pt x="18523" y="63172"/>
                  </a:lnTo>
                  <a:lnTo>
                    <a:pt x="18342" y="63051"/>
                  </a:lnTo>
                  <a:lnTo>
                    <a:pt x="18101" y="62930"/>
                  </a:lnTo>
                  <a:lnTo>
                    <a:pt x="17920" y="62870"/>
                  </a:lnTo>
                  <a:close/>
                  <a:moveTo>
                    <a:pt x="23230" y="62870"/>
                  </a:moveTo>
                  <a:lnTo>
                    <a:pt x="23049" y="62930"/>
                  </a:lnTo>
                  <a:lnTo>
                    <a:pt x="22807" y="63051"/>
                  </a:lnTo>
                  <a:lnTo>
                    <a:pt x="22626" y="63172"/>
                  </a:lnTo>
                  <a:lnTo>
                    <a:pt x="22506" y="63353"/>
                  </a:lnTo>
                  <a:lnTo>
                    <a:pt x="22385" y="63594"/>
                  </a:lnTo>
                  <a:lnTo>
                    <a:pt x="22325" y="63775"/>
                  </a:lnTo>
                  <a:lnTo>
                    <a:pt x="22325" y="64016"/>
                  </a:lnTo>
                  <a:lnTo>
                    <a:pt x="22325" y="64258"/>
                  </a:lnTo>
                  <a:lnTo>
                    <a:pt x="22385" y="64439"/>
                  </a:lnTo>
                  <a:lnTo>
                    <a:pt x="22506" y="64680"/>
                  </a:lnTo>
                  <a:lnTo>
                    <a:pt x="22626" y="64861"/>
                  </a:lnTo>
                  <a:lnTo>
                    <a:pt x="22807" y="64982"/>
                  </a:lnTo>
                  <a:lnTo>
                    <a:pt x="23049" y="65102"/>
                  </a:lnTo>
                  <a:lnTo>
                    <a:pt x="23230" y="65163"/>
                  </a:lnTo>
                  <a:lnTo>
                    <a:pt x="23712" y="65163"/>
                  </a:lnTo>
                  <a:lnTo>
                    <a:pt x="23893" y="65102"/>
                  </a:lnTo>
                  <a:lnTo>
                    <a:pt x="24135" y="64982"/>
                  </a:lnTo>
                  <a:lnTo>
                    <a:pt x="24316" y="64861"/>
                  </a:lnTo>
                  <a:lnTo>
                    <a:pt x="24436" y="64680"/>
                  </a:lnTo>
                  <a:lnTo>
                    <a:pt x="24557" y="64439"/>
                  </a:lnTo>
                  <a:lnTo>
                    <a:pt x="24617" y="64258"/>
                  </a:lnTo>
                  <a:lnTo>
                    <a:pt x="24617" y="64016"/>
                  </a:lnTo>
                  <a:lnTo>
                    <a:pt x="24617" y="63775"/>
                  </a:lnTo>
                  <a:lnTo>
                    <a:pt x="24557" y="63594"/>
                  </a:lnTo>
                  <a:lnTo>
                    <a:pt x="24436" y="63353"/>
                  </a:lnTo>
                  <a:lnTo>
                    <a:pt x="24316" y="63172"/>
                  </a:lnTo>
                  <a:lnTo>
                    <a:pt x="24135" y="63051"/>
                  </a:lnTo>
                  <a:lnTo>
                    <a:pt x="23893" y="62930"/>
                  </a:lnTo>
                  <a:lnTo>
                    <a:pt x="23712" y="62870"/>
                  </a:lnTo>
                  <a:close/>
                  <a:moveTo>
                    <a:pt x="29022" y="62870"/>
                  </a:moveTo>
                  <a:lnTo>
                    <a:pt x="28841" y="62930"/>
                  </a:lnTo>
                  <a:lnTo>
                    <a:pt x="28599" y="63051"/>
                  </a:lnTo>
                  <a:lnTo>
                    <a:pt x="28418" y="63172"/>
                  </a:lnTo>
                  <a:lnTo>
                    <a:pt x="28298" y="63353"/>
                  </a:lnTo>
                  <a:lnTo>
                    <a:pt x="28177" y="63594"/>
                  </a:lnTo>
                  <a:lnTo>
                    <a:pt x="28117" y="63775"/>
                  </a:lnTo>
                  <a:lnTo>
                    <a:pt x="28117" y="64016"/>
                  </a:lnTo>
                  <a:lnTo>
                    <a:pt x="28117" y="64258"/>
                  </a:lnTo>
                  <a:lnTo>
                    <a:pt x="28177" y="64439"/>
                  </a:lnTo>
                  <a:lnTo>
                    <a:pt x="28298" y="64680"/>
                  </a:lnTo>
                  <a:lnTo>
                    <a:pt x="28418" y="64861"/>
                  </a:lnTo>
                  <a:lnTo>
                    <a:pt x="28599" y="64982"/>
                  </a:lnTo>
                  <a:lnTo>
                    <a:pt x="28841" y="65102"/>
                  </a:lnTo>
                  <a:lnTo>
                    <a:pt x="29022" y="65163"/>
                  </a:lnTo>
                  <a:lnTo>
                    <a:pt x="29505" y="65163"/>
                  </a:lnTo>
                  <a:lnTo>
                    <a:pt x="29686" y="65102"/>
                  </a:lnTo>
                  <a:lnTo>
                    <a:pt x="29927" y="64982"/>
                  </a:lnTo>
                  <a:lnTo>
                    <a:pt x="30108" y="64861"/>
                  </a:lnTo>
                  <a:lnTo>
                    <a:pt x="30229" y="64680"/>
                  </a:lnTo>
                  <a:lnTo>
                    <a:pt x="30349" y="64439"/>
                  </a:lnTo>
                  <a:lnTo>
                    <a:pt x="30410" y="64258"/>
                  </a:lnTo>
                  <a:lnTo>
                    <a:pt x="30410" y="64016"/>
                  </a:lnTo>
                  <a:lnTo>
                    <a:pt x="30410" y="63775"/>
                  </a:lnTo>
                  <a:lnTo>
                    <a:pt x="30349" y="63594"/>
                  </a:lnTo>
                  <a:lnTo>
                    <a:pt x="30229" y="63353"/>
                  </a:lnTo>
                  <a:lnTo>
                    <a:pt x="30108" y="63172"/>
                  </a:lnTo>
                  <a:lnTo>
                    <a:pt x="29927" y="63051"/>
                  </a:lnTo>
                  <a:lnTo>
                    <a:pt x="29686" y="62930"/>
                  </a:lnTo>
                  <a:lnTo>
                    <a:pt x="29505" y="62870"/>
                  </a:lnTo>
                  <a:close/>
                  <a:moveTo>
                    <a:pt x="34814" y="62870"/>
                  </a:moveTo>
                  <a:lnTo>
                    <a:pt x="34633" y="62930"/>
                  </a:lnTo>
                  <a:lnTo>
                    <a:pt x="34392" y="63051"/>
                  </a:lnTo>
                  <a:lnTo>
                    <a:pt x="34211" y="63172"/>
                  </a:lnTo>
                  <a:lnTo>
                    <a:pt x="34090" y="63353"/>
                  </a:lnTo>
                  <a:lnTo>
                    <a:pt x="33969" y="63594"/>
                  </a:lnTo>
                  <a:lnTo>
                    <a:pt x="33909" y="63775"/>
                  </a:lnTo>
                  <a:lnTo>
                    <a:pt x="33909" y="64016"/>
                  </a:lnTo>
                  <a:lnTo>
                    <a:pt x="33909" y="64258"/>
                  </a:lnTo>
                  <a:lnTo>
                    <a:pt x="33969" y="64439"/>
                  </a:lnTo>
                  <a:lnTo>
                    <a:pt x="34090" y="64680"/>
                  </a:lnTo>
                  <a:lnTo>
                    <a:pt x="34211" y="64861"/>
                  </a:lnTo>
                  <a:lnTo>
                    <a:pt x="34392" y="64982"/>
                  </a:lnTo>
                  <a:lnTo>
                    <a:pt x="34633" y="65102"/>
                  </a:lnTo>
                  <a:lnTo>
                    <a:pt x="34814" y="65163"/>
                  </a:lnTo>
                  <a:lnTo>
                    <a:pt x="35297" y="65163"/>
                  </a:lnTo>
                  <a:lnTo>
                    <a:pt x="35478" y="65102"/>
                  </a:lnTo>
                  <a:lnTo>
                    <a:pt x="35719" y="64982"/>
                  </a:lnTo>
                  <a:lnTo>
                    <a:pt x="35900" y="64861"/>
                  </a:lnTo>
                  <a:lnTo>
                    <a:pt x="36021" y="64680"/>
                  </a:lnTo>
                  <a:lnTo>
                    <a:pt x="36141" y="64439"/>
                  </a:lnTo>
                  <a:lnTo>
                    <a:pt x="36202" y="64258"/>
                  </a:lnTo>
                  <a:lnTo>
                    <a:pt x="36202" y="64016"/>
                  </a:lnTo>
                  <a:lnTo>
                    <a:pt x="36202" y="63775"/>
                  </a:lnTo>
                  <a:lnTo>
                    <a:pt x="36141" y="63594"/>
                  </a:lnTo>
                  <a:lnTo>
                    <a:pt x="36021" y="63353"/>
                  </a:lnTo>
                  <a:lnTo>
                    <a:pt x="35900" y="63172"/>
                  </a:lnTo>
                  <a:lnTo>
                    <a:pt x="35719" y="63051"/>
                  </a:lnTo>
                  <a:lnTo>
                    <a:pt x="35478" y="62930"/>
                  </a:lnTo>
                  <a:lnTo>
                    <a:pt x="35297" y="62870"/>
                  </a:lnTo>
                  <a:close/>
                  <a:moveTo>
                    <a:pt x="40606" y="62870"/>
                  </a:moveTo>
                  <a:lnTo>
                    <a:pt x="40425" y="62930"/>
                  </a:lnTo>
                  <a:lnTo>
                    <a:pt x="40184" y="63051"/>
                  </a:lnTo>
                  <a:lnTo>
                    <a:pt x="40003" y="63172"/>
                  </a:lnTo>
                  <a:lnTo>
                    <a:pt x="39882" y="63353"/>
                  </a:lnTo>
                  <a:lnTo>
                    <a:pt x="39762" y="63594"/>
                  </a:lnTo>
                  <a:lnTo>
                    <a:pt x="39701" y="63775"/>
                  </a:lnTo>
                  <a:lnTo>
                    <a:pt x="39701" y="64016"/>
                  </a:lnTo>
                  <a:lnTo>
                    <a:pt x="39701" y="64258"/>
                  </a:lnTo>
                  <a:lnTo>
                    <a:pt x="39762" y="64439"/>
                  </a:lnTo>
                  <a:lnTo>
                    <a:pt x="39882" y="64680"/>
                  </a:lnTo>
                  <a:lnTo>
                    <a:pt x="40003" y="64861"/>
                  </a:lnTo>
                  <a:lnTo>
                    <a:pt x="40184" y="64982"/>
                  </a:lnTo>
                  <a:lnTo>
                    <a:pt x="40425" y="65102"/>
                  </a:lnTo>
                  <a:lnTo>
                    <a:pt x="40606" y="65163"/>
                  </a:lnTo>
                  <a:lnTo>
                    <a:pt x="41089" y="65163"/>
                  </a:lnTo>
                  <a:lnTo>
                    <a:pt x="41270" y="65102"/>
                  </a:lnTo>
                  <a:lnTo>
                    <a:pt x="41511" y="64982"/>
                  </a:lnTo>
                  <a:lnTo>
                    <a:pt x="41692" y="64861"/>
                  </a:lnTo>
                  <a:lnTo>
                    <a:pt x="41813" y="64680"/>
                  </a:lnTo>
                  <a:lnTo>
                    <a:pt x="41934" y="64439"/>
                  </a:lnTo>
                  <a:lnTo>
                    <a:pt x="41994" y="64258"/>
                  </a:lnTo>
                  <a:lnTo>
                    <a:pt x="41994" y="64016"/>
                  </a:lnTo>
                  <a:lnTo>
                    <a:pt x="41994" y="63775"/>
                  </a:lnTo>
                  <a:lnTo>
                    <a:pt x="41934" y="63594"/>
                  </a:lnTo>
                  <a:lnTo>
                    <a:pt x="41813" y="63353"/>
                  </a:lnTo>
                  <a:lnTo>
                    <a:pt x="41692" y="63172"/>
                  </a:lnTo>
                  <a:lnTo>
                    <a:pt x="41511" y="63051"/>
                  </a:lnTo>
                  <a:lnTo>
                    <a:pt x="41270" y="62930"/>
                  </a:lnTo>
                  <a:lnTo>
                    <a:pt x="41089" y="62870"/>
                  </a:lnTo>
                  <a:close/>
                  <a:moveTo>
                    <a:pt x="46399" y="62870"/>
                  </a:moveTo>
                  <a:lnTo>
                    <a:pt x="46218" y="62930"/>
                  </a:lnTo>
                  <a:lnTo>
                    <a:pt x="45976" y="63051"/>
                  </a:lnTo>
                  <a:lnTo>
                    <a:pt x="45795" y="63172"/>
                  </a:lnTo>
                  <a:lnTo>
                    <a:pt x="45674" y="63353"/>
                  </a:lnTo>
                  <a:lnTo>
                    <a:pt x="45554" y="63594"/>
                  </a:lnTo>
                  <a:lnTo>
                    <a:pt x="45493" y="63775"/>
                  </a:lnTo>
                  <a:lnTo>
                    <a:pt x="45493" y="64016"/>
                  </a:lnTo>
                  <a:lnTo>
                    <a:pt x="45493" y="64258"/>
                  </a:lnTo>
                  <a:lnTo>
                    <a:pt x="45554" y="64439"/>
                  </a:lnTo>
                  <a:lnTo>
                    <a:pt x="45674" y="64680"/>
                  </a:lnTo>
                  <a:lnTo>
                    <a:pt x="45795" y="64861"/>
                  </a:lnTo>
                  <a:lnTo>
                    <a:pt x="45976" y="64982"/>
                  </a:lnTo>
                  <a:lnTo>
                    <a:pt x="46218" y="65102"/>
                  </a:lnTo>
                  <a:lnTo>
                    <a:pt x="46399" y="65163"/>
                  </a:lnTo>
                  <a:lnTo>
                    <a:pt x="46881" y="65163"/>
                  </a:lnTo>
                  <a:lnTo>
                    <a:pt x="47062" y="65102"/>
                  </a:lnTo>
                  <a:lnTo>
                    <a:pt x="47304" y="64982"/>
                  </a:lnTo>
                  <a:lnTo>
                    <a:pt x="47485" y="64861"/>
                  </a:lnTo>
                  <a:lnTo>
                    <a:pt x="47605" y="64680"/>
                  </a:lnTo>
                  <a:lnTo>
                    <a:pt x="47726" y="64439"/>
                  </a:lnTo>
                  <a:lnTo>
                    <a:pt x="47786" y="64258"/>
                  </a:lnTo>
                  <a:lnTo>
                    <a:pt x="47786" y="64016"/>
                  </a:lnTo>
                  <a:lnTo>
                    <a:pt x="47786" y="63775"/>
                  </a:lnTo>
                  <a:lnTo>
                    <a:pt x="47726" y="63594"/>
                  </a:lnTo>
                  <a:lnTo>
                    <a:pt x="47605" y="63353"/>
                  </a:lnTo>
                  <a:lnTo>
                    <a:pt x="47485" y="63172"/>
                  </a:lnTo>
                  <a:lnTo>
                    <a:pt x="47304" y="63051"/>
                  </a:lnTo>
                  <a:lnTo>
                    <a:pt x="47062" y="62930"/>
                  </a:lnTo>
                  <a:lnTo>
                    <a:pt x="46881" y="62870"/>
                  </a:lnTo>
                  <a:close/>
                  <a:moveTo>
                    <a:pt x="52191" y="62870"/>
                  </a:moveTo>
                  <a:lnTo>
                    <a:pt x="52010" y="62930"/>
                  </a:lnTo>
                  <a:lnTo>
                    <a:pt x="51768" y="63051"/>
                  </a:lnTo>
                  <a:lnTo>
                    <a:pt x="51587" y="63172"/>
                  </a:lnTo>
                  <a:lnTo>
                    <a:pt x="51467" y="63353"/>
                  </a:lnTo>
                  <a:lnTo>
                    <a:pt x="51346" y="63594"/>
                  </a:lnTo>
                  <a:lnTo>
                    <a:pt x="51286" y="63775"/>
                  </a:lnTo>
                  <a:lnTo>
                    <a:pt x="51286" y="64016"/>
                  </a:lnTo>
                  <a:lnTo>
                    <a:pt x="51286" y="64258"/>
                  </a:lnTo>
                  <a:lnTo>
                    <a:pt x="51346" y="64439"/>
                  </a:lnTo>
                  <a:lnTo>
                    <a:pt x="51467" y="64680"/>
                  </a:lnTo>
                  <a:lnTo>
                    <a:pt x="51587" y="64861"/>
                  </a:lnTo>
                  <a:lnTo>
                    <a:pt x="51768" y="64982"/>
                  </a:lnTo>
                  <a:lnTo>
                    <a:pt x="52010" y="65102"/>
                  </a:lnTo>
                  <a:lnTo>
                    <a:pt x="52191" y="65163"/>
                  </a:lnTo>
                  <a:lnTo>
                    <a:pt x="52673" y="65163"/>
                  </a:lnTo>
                  <a:lnTo>
                    <a:pt x="52854" y="65102"/>
                  </a:lnTo>
                  <a:lnTo>
                    <a:pt x="53096" y="64982"/>
                  </a:lnTo>
                  <a:lnTo>
                    <a:pt x="53277" y="64861"/>
                  </a:lnTo>
                  <a:lnTo>
                    <a:pt x="53397" y="64680"/>
                  </a:lnTo>
                  <a:lnTo>
                    <a:pt x="53518" y="64439"/>
                  </a:lnTo>
                  <a:lnTo>
                    <a:pt x="53578" y="64258"/>
                  </a:lnTo>
                  <a:lnTo>
                    <a:pt x="53578" y="64016"/>
                  </a:lnTo>
                  <a:lnTo>
                    <a:pt x="53578" y="63775"/>
                  </a:lnTo>
                  <a:lnTo>
                    <a:pt x="53518" y="63594"/>
                  </a:lnTo>
                  <a:lnTo>
                    <a:pt x="53397" y="63353"/>
                  </a:lnTo>
                  <a:lnTo>
                    <a:pt x="53277" y="63172"/>
                  </a:lnTo>
                  <a:lnTo>
                    <a:pt x="53096" y="63051"/>
                  </a:lnTo>
                  <a:lnTo>
                    <a:pt x="52854" y="62930"/>
                  </a:lnTo>
                  <a:lnTo>
                    <a:pt x="52673" y="62870"/>
                  </a:lnTo>
                  <a:close/>
                  <a:moveTo>
                    <a:pt x="57983" y="62870"/>
                  </a:moveTo>
                  <a:lnTo>
                    <a:pt x="57802" y="62930"/>
                  </a:lnTo>
                  <a:lnTo>
                    <a:pt x="57561" y="63051"/>
                  </a:lnTo>
                  <a:lnTo>
                    <a:pt x="57380" y="63172"/>
                  </a:lnTo>
                  <a:lnTo>
                    <a:pt x="57259" y="63353"/>
                  </a:lnTo>
                  <a:lnTo>
                    <a:pt x="57138" y="63594"/>
                  </a:lnTo>
                  <a:lnTo>
                    <a:pt x="57078" y="63775"/>
                  </a:lnTo>
                  <a:lnTo>
                    <a:pt x="57078" y="64016"/>
                  </a:lnTo>
                  <a:lnTo>
                    <a:pt x="57078" y="64258"/>
                  </a:lnTo>
                  <a:lnTo>
                    <a:pt x="57138" y="64439"/>
                  </a:lnTo>
                  <a:lnTo>
                    <a:pt x="57259" y="64680"/>
                  </a:lnTo>
                  <a:lnTo>
                    <a:pt x="57380" y="64861"/>
                  </a:lnTo>
                  <a:lnTo>
                    <a:pt x="57561" y="64982"/>
                  </a:lnTo>
                  <a:lnTo>
                    <a:pt x="57802" y="65102"/>
                  </a:lnTo>
                  <a:lnTo>
                    <a:pt x="57983" y="65163"/>
                  </a:lnTo>
                  <a:lnTo>
                    <a:pt x="58466" y="65163"/>
                  </a:lnTo>
                  <a:lnTo>
                    <a:pt x="58647" y="65102"/>
                  </a:lnTo>
                  <a:lnTo>
                    <a:pt x="58888" y="64982"/>
                  </a:lnTo>
                  <a:lnTo>
                    <a:pt x="59069" y="64861"/>
                  </a:lnTo>
                  <a:lnTo>
                    <a:pt x="59190" y="64680"/>
                  </a:lnTo>
                  <a:lnTo>
                    <a:pt x="59310" y="64439"/>
                  </a:lnTo>
                  <a:lnTo>
                    <a:pt x="59371" y="64258"/>
                  </a:lnTo>
                  <a:lnTo>
                    <a:pt x="59371" y="64016"/>
                  </a:lnTo>
                  <a:lnTo>
                    <a:pt x="59371" y="63775"/>
                  </a:lnTo>
                  <a:lnTo>
                    <a:pt x="59310" y="63594"/>
                  </a:lnTo>
                  <a:lnTo>
                    <a:pt x="59190" y="63353"/>
                  </a:lnTo>
                  <a:lnTo>
                    <a:pt x="59069" y="63172"/>
                  </a:lnTo>
                  <a:lnTo>
                    <a:pt x="58888" y="63051"/>
                  </a:lnTo>
                  <a:lnTo>
                    <a:pt x="58647" y="62930"/>
                  </a:lnTo>
                  <a:lnTo>
                    <a:pt x="58466" y="62870"/>
                  </a:lnTo>
                  <a:close/>
                  <a:moveTo>
                    <a:pt x="63775" y="62870"/>
                  </a:moveTo>
                  <a:lnTo>
                    <a:pt x="63594" y="62930"/>
                  </a:lnTo>
                  <a:lnTo>
                    <a:pt x="63353" y="63051"/>
                  </a:lnTo>
                  <a:lnTo>
                    <a:pt x="63172" y="63172"/>
                  </a:lnTo>
                  <a:lnTo>
                    <a:pt x="63051" y="63353"/>
                  </a:lnTo>
                  <a:lnTo>
                    <a:pt x="62931" y="63594"/>
                  </a:lnTo>
                  <a:lnTo>
                    <a:pt x="62870" y="63775"/>
                  </a:lnTo>
                  <a:lnTo>
                    <a:pt x="62870" y="64016"/>
                  </a:lnTo>
                  <a:lnTo>
                    <a:pt x="62870" y="64258"/>
                  </a:lnTo>
                  <a:lnTo>
                    <a:pt x="62931" y="64439"/>
                  </a:lnTo>
                  <a:lnTo>
                    <a:pt x="63051" y="64680"/>
                  </a:lnTo>
                  <a:lnTo>
                    <a:pt x="63172" y="64861"/>
                  </a:lnTo>
                  <a:lnTo>
                    <a:pt x="63353" y="64982"/>
                  </a:lnTo>
                  <a:lnTo>
                    <a:pt x="63594" y="65102"/>
                  </a:lnTo>
                  <a:lnTo>
                    <a:pt x="63775" y="65163"/>
                  </a:lnTo>
                  <a:lnTo>
                    <a:pt x="64198" y="65163"/>
                  </a:lnTo>
                  <a:lnTo>
                    <a:pt x="64439" y="65102"/>
                  </a:lnTo>
                  <a:lnTo>
                    <a:pt x="64741" y="64921"/>
                  </a:lnTo>
                  <a:lnTo>
                    <a:pt x="64922" y="64740"/>
                  </a:lnTo>
                  <a:lnTo>
                    <a:pt x="65103" y="64439"/>
                  </a:lnTo>
                  <a:lnTo>
                    <a:pt x="65163" y="64197"/>
                  </a:lnTo>
                  <a:lnTo>
                    <a:pt x="65163" y="64016"/>
                  </a:lnTo>
                  <a:lnTo>
                    <a:pt x="65163" y="63775"/>
                  </a:lnTo>
                  <a:lnTo>
                    <a:pt x="65103" y="63594"/>
                  </a:lnTo>
                  <a:lnTo>
                    <a:pt x="64982" y="63353"/>
                  </a:lnTo>
                  <a:lnTo>
                    <a:pt x="64861" y="63172"/>
                  </a:lnTo>
                  <a:lnTo>
                    <a:pt x="64680" y="63051"/>
                  </a:lnTo>
                  <a:lnTo>
                    <a:pt x="64439" y="62930"/>
                  </a:lnTo>
                  <a:lnTo>
                    <a:pt x="64258" y="62870"/>
                  </a:lnTo>
                  <a:close/>
                  <a:moveTo>
                    <a:pt x="14541" y="65766"/>
                  </a:moveTo>
                  <a:lnTo>
                    <a:pt x="14360" y="65826"/>
                  </a:lnTo>
                  <a:lnTo>
                    <a:pt x="14119" y="65947"/>
                  </a:lnTo>
                  <a:lnTo>
                    <a:pt x="13938" y="66068"/>
                  </a:lnTo>
                  <a:lnTo>
                    <a:pt x="13817" y="66249"/>
                  </a:lnTo>
                  <a:lnTo>
                    <a:pt x="13697" y="66490"/>
                  </a:lnTo>
                  <a:lnTo>
                    <a:pt x="13636" y="66671"/>
                  </a:lnTo>
                  <a:lnTo>
                    <a:pt x="13636" y="66912"/>
                  </a:lnTo>
                  <a:lnTo>
                    <a:pt x="13636" y="67214"/>
                  </a:lnTo>
                  <a:lnTo>
                    <a:pt x="14783" y="68059"/>
                  </a:lnTo>
                  <a:lnTo>
                    <a:pt x="15024" y="68059"/>
                  </a:lnTo>
                  <a:lnTo>
                    <a:pt x="15205" y="67999"/>
                  </a:lnTo>
                  <a:lnTo>
                    <a:pt x="15446" y="67878"/>
                  </a:lnTo>
                  <a:lnTo>
                    <a:pt x="15627" y="67757"/>
                  </a:lnTo>
                  <a:lnTo>
                    <a:pt x="15748" y="67576"/>
                  </a:lnTo>
                  <a:lnTo>
                    <a:pt x="15869" y="67335"/>
                  </a:lnTo>
                  <a:lnTo>
                    <a:pt x="15929" y="67154"/>
                  </a:lnTo>
                  <a:lnTo>
                    <a:pt x="15929" y="66912"/>
                  </a:lnTo>
                  <a:lnTo>
                    <a:pt x="15929" y="66671"/>
                  </a:lnTo>
                  <a:lnTo>
                    <a:pt x="15869" y="66490"/>
                  </a:lnTo>
                  <a:lnTo>
                    <a:pt x="15748" y="66249"/>
                  </a:lnTo>
                  <a:lnTo>
                    <a:pt x="15627" y="66068"/>
                  </a:lnTo>
                  <a:lnTo>
                    <a:pt x="15446" y="65947"/>
                  </a:lnTo>
                  <a:lnTo>
                    <a:pt x="15205" y="65826"/>
                  </a:lnTo>
                  <a:lnTo>
                    <a:pt x="15024" y="65766"/>
                  </a:lnTo>
                  <a:close/>
                  <a:moveTo>
                    <a:pt x="20333" y="65766"/>
                  </a:moveTo>
                  <a:lnTo>
                    <a:pt x="20152" y="65826"/>
                  </a:lnTo>
                  <a:lnTo>
                    <a:pt x="19911" y="65947"/>
                  </a:lnTo>
                  <a:lnTo>
                    <a:pt x="19730" y="66068"/>
                  </a:lnTo>
                  <a:lnTo>
                    <a:pt x="19609" y="66249"/>
                  </a:lnTo>
                  <a:lnTo>
                    <a:pt x="19489" y="66490"/>
                  </a:lnTo>
                  <a:lnTo>
                    <a:pt x="19428" y="66671"/>
                  </a:lnTo>
                  <a:lnTo>
                    <a:pt x="19428" y="66912"/>
                  </a:lnTo>
                  <a:lnTo>
                    <a:pt x="19428" y="67154"/>
                  </a:lnTo>
                  <a:lnTo>
                    <a:pt x="19489" y="67335"/>
                  </a:lnTo>
                  <a:lnTo>
                    <a:pt x="19609" y="67576"/>
                  </a:lnTo>
                  <a:lnTo>
                    <a:pt x="19730" y="67757"/>
                  </a:lnTo>
                  <a:lnTo>
                    <a:pt x="19911" y="67878"/>
                  </a:lnTo>
                  <a:lnTo>
                    <a:pt x="20152" y="67999"/>
                  </a:lnTo>
                  <a:lnTo>
                    <a:pt x="20333" y="68059"/>
                  </a:lnTo>
                  <a:lnTo>
                    <a:pt x="20816" y="68059"/>
                  </a:lnTo>
                  <a:lnTo>
                    <a:pt x="20997" y="67999"/>
                  </a:lnTo>
                  <a:lnTo>
                    <a:pt x="21239" y="67878"/>
                  </a:lnTo>
                  <a:lnTo>
                    <a:pt x="21420" y="67757"/>
                  </a:lnTo>
                  <a:lnTo>
                    <a:pt x="21540" y="67576"/>
                  </a:lnTo>
                  <a:lnTo>
                    <a:pt x="21661" y="67335"/>
                  </a:lnTo>
                  <a:lnTo>
                    <a:pt x="21721" y="67154"/>
                  </a:lnTo>
                  <a:lnTo>
                    <a:pt x="21721" y="66912"/>
                  </a:lnTo>
                  <a:lnTo>
                    <a:pt x="21721" y="66671"/>
                  </a:lnTo>
                  <a:lnTo>
                    <a:pt x="21661" y="66490"/>
                  </a:lnTo>
                  <a:lnTo>
                    <a:pt x="21540" y="66249"/>
                  </a:lnTo>
                  <a:lnTo>
                    <a:pt x="21420" y="66068"/>
                  </a:lnTo>
                  <a:lnTo>
                    <a:pt x="21239" y="65947"/>
                  </a:lnTo>
                  <a:lnTo>
                    <a:pt x="20997" y="65826"/>
                  </a:lnTo>
                  <a:lnTo>
                    <a:pt x="20816" y="65766"/>
                  </a:lnTo>
                  <a:close/>
                  <a:moveTo>
                    <a:pt x="26126" y="65766"/>
                  </a:moveTo>
                  <a:lnTo>
                    <a:pt x="25945" y="65826"/>
                  </a:lnTo>
                  <a:lnTo>
                    <a:pt x="25703" y="65947"/>
                  </a:lnTo>
                  <a:lnTo>
                    <a:pt x="25522" y="66068"/>
                  </a:lnTo>
                  <a:lnTo>
                    <a:pt x="25402" y="66249"/>
                  </a:lnTo>
                  <a:lnTo>
                    <a:pt x="25281" y="66490"/>
                  </a:lnTo>
                  <a:lnTo>
                    <a:pt x="25221" y="66671"/>
                  </a:lnTo>
                  <a:lnTo>
                    <a:pt x="25221" y="66912"/>
                  </a:lnTo>
                  <a:lnTo>
                    <a:pt x="25221" y="67154"/>
                  </a:lnTo>
                  <a:lnTo>
                    <a:pt x="25281" y="67335"/>
                  </a:lnTo>
                  <a:lnTo>
                    <a:pt x="25402" y="67576"/>
                  </a:lnTo>
                  <a:lnTo>
                    <a:pt x="25522" y="67757"/>
                  </a:lnTo>
                  <a:lnTo>
                    <a:pt x="25703" y="67878"/>
                  </a:lnTo>
                  <a:lnTo>
                    <a:pt x="25945" y="67999"/>
                  </a:lnTo>
                  <a:lnTo>
                    <a:pt x="26126" y="68059"/>
                  </a:lnTo>
                  <a:lnTo>
                    <a:pt x="26608" y="68059"/>
                  </a:lnTo>
                  <a:lnTo>
                    <a:pt x="26789" y="67999"/>
                  </a:lnTo>
                  <a:lnTo>
                    <a:pt x="27031" y="67878"/>
                  </a:lnTo>
                  <a:lnTo>
                    <a:pt x="27212" y="67757"/>
                  </a:lnTo>
                  <a:lnTo>
                    <a:pt x="27332" y="67576"/>
                  </a:lnTo>
                  <a:lnTo>
                    <a:pt x="27453" y="67335"/>
                  </a:lnTo>
                  <a:lnTo>
                    <a:pt x="27513" y="67154"/>
                  </a:lnTo>
                  <a:lnTo>
                    <a:pt x="27513" y="66912"/>
                  </a:lnTo>
                  <a:lnTo>
                    <a:pt x="27513" y="66671"/>
                  </a:lnTo>
                  <a:lnTo>
                    <a:pt x="27453" y="66490"/>
                  </a:lnTo>
                  <a:lnTo>
                    <a:pt x="27332" y="66249"/>
                  </a:lnTo>
                  <a:lnTo>
                    <a:pt x="27212" y="66068"/>
                  </a:lnTo>
                  <a:lnTo>
                    <a:pt x="27031" y="65947"/>
                  </a:lnTo>
                  <a:lnTo>
                    <a:pt x="26789" y="65826"/>
                  </a:lnTo>
                  <a:lnTo>
                    <a:pt x="26608" y="65766"/>
                  </a:lnTo>
                  <a:close/>
                  <a:moveTo>
                    <a:pt x="31918" y="65766"/>
                  </a:moveTo>
                  <a:lnTo>
                    <a:pt x="31737" y="65826"/>
                  </a:lnTo>
                  <a:lnTo>
                    <a:pt x="31496" y="65947"/>
                  </a:lnTo>
                  <a:lnTo>
                    <a:pt x="31315" y="66068"/>
                  </a:lnTo>
                  <a:lnTo>
                    <a:pt x="31194" y="66249"/>
                  </a:lnTo>
                  <a:lnTo>
                    <a:pt x="31073" y="66490"/>
                  </a:lnTo>
                  <a:lnTo>
                    <a:pt x="31013" y="66671"/>
                  </a:lnTo>
                  <a:lnTo>
                    <a:pt x="31013" y="66912"/>
                  </a:lnTo>
                  <a:lnTo>
                    <a:pt x="31013" y="67154"/>
                  </a:lnTo>
                  <a:lnTo>
                    <a:pt x="31073" y="67335"/>
                  </a:lnTo>
                  <a:lnTo>
                    <a:pt x="31194" y="67576"/>
                  </a:lnTo>
                  <a:lnTo>
                    <a:pt x="31315" y="67757"/>
                  </a:lnTo>
                  <a:lnTo>
                    <a:pt x="31496" y="67878"/>
                  </a:lnTo>
                  <a:lnTo>
                    <a:pt x="31737" y="67999"/>
                  </a:lnTo>
                  <a:lnTo>
                    <a:pt x="31918" y="68059"/>
                  </a:lnTo>
                  <a:lnTo>
                    <a:pt x="32401" y="68059"/>
                  </a:lnTo>
                  <a:lnTo>
                    <a:pt x="32582" y="67999"/>
                  </a:lnTo>
                  <a:lnTo>
                    <a:pt x="32823" y="67878"/>
                  </a:lnTo>
                  <a:lnTo>
                    <a:pt x="33004" y="67757"/>
                  </a:lnTo>
                  <a:lnTo>
                    <a:pt x="33125" y="67576"/>
                  </a:lnTo>
                  <a:lnTo>
                    <a:pt x="33245" y="67335"/>
                  </a:lnTo>
                  <a:lnTo>
                    <a:pt x="33306" y="67154"/>
                  </a:lnTo>
                  <a:lnTo>
                    <a:pt x="33306" y="66912"/>
                  </a:lnTo>
                  <a:lnTo>
                    <a:pt x="33306" y="66671"/>
                  </a:lnTo>
                  <a:lnTo>
                    <a:pt x="33245" y="66490"/>
                  </a:lnTo>
                  <a:lnTo>
                    <a:pt x="33125" y="66249"/>
                  </a:lnTo>
                  <a:lnTo>
                    <a:pt x="33004" y="66068"/>
                  </a:lnTo>
                  <a:lnTo>
                    <a:pt x="32823" y="65947"/>
                  </a:lnTo>
                  <a:lnTo>
                    <a:pt x="32582" y="65826"/>
                  </a:lnTo>
                  <a:lnTo>
                    <a:pt x="32401" y="65766"/>
                  </a:lnTo>
                  <a:close/>
                  <a:moveTo>
                    <a:pt x="37710" y="65766"/>
                  </a:moveTo>
                  <a:lnTo>
                    <a:pt x="37529" y="65826"/>
                  </a:lnTo>
                  <a:lnTo>
                    <a:pt x="37288" y="65947"/>
                  </a:lnTo>
                  <a:lnTo>
                    <a:pt x="37107" y="66068"/>
                  </a:lnTo>
                  <a:lnTo>
                    <a:pt x="36986" y="66249"/>
                  </a:lnTo>
                  <a:lnTo>
                    <a:pt x="36865" y="66490"/>
                  </a:lnTo>
                  <a:lnTo>
                    <a:pt x="36805" y="66671"/>
                  </a:lnTo>
                  <a:lnTo>
                    <a:pt x="36805" y="66912"/>
                  </a:lnTo>
                  <a:lnTo>
                    <a:pt x="36805" y="67154"/>
                  </a:lnTo>
                  <a:lnTo>
                    <a:pt x="36865" y="67335"/>
                  </a:lnTo>
                  <a:lnTo>
                    <a:pt x="36986" y="67576"/>
                  </a:lnTo>
                  <a:lnTo>
                    <a:pt x="37107" y="67757"/>
                  </a:lnTo>
                  <a:lnTo>
                    <a:pt x="37288" y="67878"/>
                  </a:lnTo>
                  <a:lnTo>
                    <a:pt x="37529" y="67999"/>
                  </a:lnTo>
                  <a:lnTo>
                    <a:pt x="37710" y="68059"/>
                  </a:lnTo>
                  <a:lnTo>
                    <a:pt x="38193" y="68059"/>
                  </a:lnTo>
                  <a:lnTo>
                    <a:pt x="38374" y="67999"/>
                  </a:lnTo>
                  <a:lnTo>
                    <a:pt x="38615" y="67878"/>
                  </a:lnTo>
                  <a:lnTo>
                    <a:pt x="38796" y="67757"/>
                  </a:lnTo>
                  <a:lnTo>
                    <a:pt x="38917" y="67576"/>
                  </a:lnTo>
                  <a:lnTo>
                    <a:pt x="39038" y="67335"/>
                  </a:lnTo>
                  <a:lnTo>
                    <a:pt x="39098" y="67154"/>
                  </a:lnTo>
                  <a:lnTo>
                    <a:pt x="39098" y="66912"/>
                  </a:lnTo>
                  <a:lnTo>
                    <a:pt x="39098" y="66671"/>
                  </a:lnTo>
                  <a:lnTo>
                    <a:pt x="39038" y="66490"/>
                  </a:lnTo>
                  <a:lnTo>
                    <a:pt x="38917" y="66249"/>
                  </a:lnTo>
                  <a:lnTo>
                    <a:pt x="38796" y="66068"/>
                  </a:lnTo>
                  <a:lnTo>
                    <a:pt x="38615" y="65947"/>
                  </a:lnTo>
                  <a:lnTo>
                    <a:pt x="38374" y="65826"/>
                  </a:lnTo>
                  <a:lnTo>
                    <a:pt x="38193" y="65766"/>
                  </a:lnTo>
                  <a:close/>
                  <a:moveTo>
                    <a:pt x="43502" y="65766"/>
                  </a:moveTo>
                  <a:lnTo>
                    <a:pt x="43321" y="65826"/>
                  </a:lnTo>
                  <a:lnTo>
                    <a:pt x="43080" y="65947"/>
                  </a:lnTo>
                  <a:lnTo>
                    <a:pt x="42899" y="66068"/>
                  </a:lnTo>
                  <a:lnTo>
                    <a:pt x="42778" y="66249"/>
                  </a:lnTo>
                  <a:lnTo>
                    <a:pt x="42658" y="66490"/>
                  </a:lnTo>
                  <a:lnTo>
                    <a:pt x="42597" y="66671"/>
                  </a:lnTo>
                  <a:lnTo>
                    <a:pt x="42597" y="66912"/>
                  </a:lnTo>
                  <a:lnTo>
                    <a:pt x="42597" y="67154"/>
                  </a:lnTo>
                  <a:lnTo>
                    <a:pt x="42658" y="67335"/>
                  </a:lnTo>
                  <a:lnTo>
                    <a:pt x="42778" y="67576"/>
                  </a:lnTo>
                  <a:lnTo>
                    <a:pt x="42899" y="67757"/>
                  </a:lnTo>
                  <a:lnTo>
                    <a:pt x="43080" y="67878"/>
                  </a:lnTo>
                  <a:lnTo>
                    <a:pt x="43321" y="67999"/>
                  </a:lnTo>
                  <a:lnTo>
                    <a:pt x="43502" y="68059"/>
                  </a:lnTo>
                  <a:lnTo>
                    <a:pt x="43985" y="68059"/>
                  </a:lnTo>
                  <a:lnTo>
                    <a:pt x="44166" y="67999"/>
                  </a:lnTo>
                  <a:lnTo>
                    <a:pt x="44407" y="67878"/>
                  </a:lnTo>
                  <a:lnTo>
                    <a:pt x="44588" y="67757"/>
                  </a:lnTo>
                  <a:lnTo>
                    <a:pt x="44709" y="67576"/>
                  </a:lnTo>
                  <a:lnTo>
                    <a:pt x="44830" y="67335"/>
                  </a:lnTo>
                  <a:lnTo>
                    <a:pt x="44890" y="67154"/>
                  </a:lnTo>
                  <a:lnTo>
                    <a:pt x="44890" y="66912"/>
                  </a:lnTo>
                  <a:lnTo>
                    <a:pt x="44890" y="66671"/>
                  </a:lnTo>
                  <a:lnTo>
                    <a:pt x="44830" y="66490"/>
                  </a:lnTo>
                  <a:lnTo>
                    <a:pt x="44709" y="66249"/>
                  </a:lnTo>
                  <a:lnTo>
                    <a:pt x="44588" y="66068"/>
                  </a:lnTo>
                  <a:lnTo>
                    <a:pt x="44407" y="65947"/>
                  </a:lnTo>
                  <a:lnTo>
                    <a:pt x="44166" y="65826"/>
                  </a:lnTo>
                  <a:lnTo>
                    <a:pt x="43985" y="65766"/>
                  </a:lnTo>
                  <a:close/>
                  <a:moveTo>
                    <a:pt x="49295" y="65766"/>
                  </a:moveTo>
                  <a:lnTo>
                    <a:pt x="49114" y="65826"/>
                  </a:lnTo>
                  <a:lnTo>
                    <a:pt x="48872" y="65947"/>
                  </a:lnTo>
                  <a:lnTo>
                    <a:pt x="48691" y="66068"/>
                  </a:lnTo>
                  <a:lnTo>
                    <a:pt x="48571" y="66249"/>
                  </a:lnTo>
                  <a:lnTo>
                    <a:pt x="48450" y="66490"/>
                  </a:lnTo>
                  <a:lnTo>
                    <a:pt x="48390" y="66671"/>
                  </a:lnTo>
                  <a:lnTo>
                    <a:pt x="48390" y="66912"/>
                  </a:lnTo>
                  <a:lnTo>
                    <a:pt x="48390" y="67154"/>
                  </a:lnTo>
                  <a:lnTo>
                    <a:pt x="48450" y="67335"/>
                  </a:lnTo>
                  <a:lnTo>
                    <a:pt x="48571" y="67576"/>
                  </a:lnTo>
                  <a:lnTo>
                    <a:pt x="48691" y="67757"/>
                  </a:lnTo>
                  <a:lnTo>
                    <a:pt x="48872" y="67878"/>
                  </a:lnTo>
                  <a:lnTo>
                    <a:pt x="49114" y="67999"/>
                  </a:lnTo>
                  <a:lnTo>
                    <a:pt x="49295" y="68059"/>
                  </a:lnTo>
                  <a:lnTo>
                    <a:pt x="49777" y="68059"/>
                  </a:lnTo>
                  <a:lnTo>
                    <a:pt x="49958" y="67999"/>
                  </a:lnTo>
                  <a:lnTo>
                    <a:pt x="50200" y="67878"/>
                  </a:lnTo>
                  <a:lnTo>
                    <a:pt x="50381" y="67757"/>
                  </a:lnTo>
                  <a:lnTo>
                    <a:pt x="50501" y="67576"/>
                  </a:lnTo>
                  <a:lnTo>
                    <a:pt x="50622" y="67335"/>
                  </a:lnTo>
                  <a:lnTo>
                    <a:pt x="50682" y="67154"/>
                  </a:lnTo>
                  <a:lnTo>
                    <a:pt x="50682" y="66912"/>
                  </a:lnTo>
                  <a:lnTo>
                    <a:pt x="50682" y="66671"/>
                  </a:lnTo>
                  <a:lnTo>
                    <a:pt x="50622" y="66490"/>
                  </a:lnTo>
                  <a:lnTo>
                    <a:pt x="50501" y="66249"/>
                  </a:lnTo>
                  <a:lnTo>
                    <a:pt x="50381" y="66068"/>
                  </a:lnTo>
                  <a:lnTo>
                    <a:pt x="50200" y="65947"/>
                  </a:lnTo>
                  <a:lnTo>
                    <a:pt x="49958" y="65826"/>
                  </a:lnTo>
                  <a:lnTo>
                    <a:pt x="49777" y="65766"/>
                  </a:lnTo>
                  <a:close/>
                  <a:moveTo>
                    <a:pt x="55087" y="65766"/>
                  </a:moveTo>
                  <a:lnTo>
                    <a:pt x="54906" y="65826"/>
                  </a:lnTo>
                  <a:lnTo>
                    <a:pt x="54665" y="65947"/>
                  </a:lnTo>
                  <a:lnTo>
                    <a:pt x="54483" y="66068"/>
                  </a:lnTo>
                  <a:lnTo>
                    <a:pt x="54363" y="66249"/>
                  </a:lnTo>
                  <a:lnTo>
                    <a:pt x="54242" y="66490"/>
                  </a:lnTo>
                  <a:lnTo>
                    <a:pt x="54182" y="66671"/>
                  </a:lnTo>
                  <a:lnTo>
                    <a:pt x="54182" y="66912"/>
                  </a:lnTo>
                  <a:lnTo>
                    <a:pt x="54182" y="67154"/>
                  </a:lnTo>
                  <a:lnTo>
                    <a:pt x="54242" y="67335"/>
                  </a:lnTo>
                  <a:lnTo>
                    <a:pt x="54363" y="67576"/>
                  </a:lnTo>
                  <a:lnTo>
                    <a:pt x="54483" y="67757"/>
                  </a:lnTo>
                  <a:lnTo>
                    <a:pt x="54665" y="67878"/>
                  </a:lnTo>
                  <a:lnTo>
                    <a:pt x="54906" y="67999"/>
                  </a:lnTo>
                  <a:lnTo>
                    <a:pt x="55087" y="68059"/>
                  </a:lnTo>
                  <a:lnTo>
                    <a:pt x="55570" y="68059"/>
                  </a:lnTo>
                  <a:lnTo>
                    <a:pt x="55751" y="67999"/>
                  </a:lnTo>
                  <a:lnTo>
                    <a:pt x="55992" y="67878"/>
                  </a:lnTo>
                  <a:lnTo>
                    <a:pt x="56173" y="67757"/>
                  </a:lnTo>
                  <a:lnTo>
                    <a:pt x="56294" y="67576"/>
                  </a:lnTo>
                  <a:lnTo>
                    <a:pt x="56414" y="67335"/>
                  </a:lnTo>
                  <a:lnTo>
                    <a:pt x="56475" y="67154"/>
                  </a:lnTo>
                  <a:lnTo>
                    <a:pt x="56475" y="66912"/>
                  </a:lnTo>
                  <a:lnTo>
                    <a:pt x="56475" y="66671"/>
                  </a:lnTo>
                  <a:lnTo>
                    <a:pt x="56414" y="66490"/>
                  </a:lnTo>
                  <a:lnTo>
                    <a:pt x="56294" y="66249"/>
                  </a:lnTo>
                  <a:lnTo>
                    <a:pt x="56173" y="66068"/>
                  </a:lnTo>
                  <a:lnTo>
                    <a:pt x="55992" y="65947"/>
                  </a:lnTo>
                  <a:lnTo>
                    <a:pt x="55751" y="65826"/>
                  </a:lnTo>
                  <a:lnTo>
                    <a:pt x="55570" y="65766"/>
                  </a:lnTo>
                  <a:close/>
                  <a:moveTo>
                    <a:pt x="60879" y="65766"/>
                  </a:moveTo>
                  <a:lnTo>
                    <a:pt x="60698" y="65826"/>
                  </a:lnTo>
                  <a:lnTo>
                    <a:pt x="60457" y="65947"/>
                  </a:lnTo>
                  <a:lnTo>
                    <a:pt x="60276" y="66068"/>
                  </a:lnTo>
                  <a:lnTo>
                    <a:pt x="60155" y="66249"/>
                  </a:lnTo>
                  <a:lnTo>
                    <a:pt x="60034" y="66490"/>
                  </a:lnTo>
                  <a:lnTo>
                    <a:pt x="59974" y="66671"/>
                  </a:lnTo>
                  <a:lnTo>
                    <a:pt x="59974" y="66912"/>
                  </a:lnTo>
                  <a:lnTo>
                    <a:pt x="59974" y="67154"/>
                  </a:lnTo>
                  <a:lnTo>
                    <a:pt x="60034" y="67335"/>
                  </a:lnTo>
                  <a:lnTo>
                    <a:pt x="60155" y="67576"/>
                  </a:lnTo>
                  <a:lnTo>
                    <a:pt x="60276" y="67757"/>
                  </a:lnTo>
                  <a:lnTo>
                    <a:pt x="60457" y="67878"/>
                  </a:lnTo>
                  <a:lnTo>
                    <a:pt x="60698" y="67999"/>
                  </a:lnTo>
                  <a:lnTo>
                    <a:pt x="60879" y="68059"/>
                  </a:lnTo>
                  <a:lnTo>
                    <a:pt x="61120" y="68059"/>
                  </a:lnTo>
                  <a:lnTo>
                    <a:pt x="62267" y="67214"/>
                  </a:lnTo>
                  <a:lnTo>
                    <a:pt x="62267" y="66912"/>
                  </a:lnTo>
                  <a:lnTo>
                    <a:pt x="62267" y="66671"/>
                  </a:lnTo>
                  <a:lnTo>
                    <a:pt x="62206" y="66490"/>
                  </a:lnTo>
                  <a:lnTo>
                    <a:pt x="62086" y="66249"/>
                  </a:lnTo>
                  <a:lnTo>
                    <a:pt x="61965" y="66068"/>
                  </a:lnTo>
                  <a:lnTo>
                    <a:pt x="61784" y="65947"/>
                  </a:lnTo>
                  <a:lnTo>
                    <a:pt x="61543" y="65826"/>
                  </a:lnTo>
                  <a:lnTo>
                    <a:pt x="61362" y="65766"/>
                  </a:lnTo>
                  <a:close/>
                  <a:moveTo>
                    <a:pt x="17679" y="68662"/>
                  </a:moveTo>
                  <a:lnTo>
                    <a:pt x="17317" y="68723"/>
                  </a:lnTo>
                  <a:lnTo>
                    <a:pt x="17015" y="68843"/>
                  </a:lnTo>
                  <a:lnTo>
                    <a:pt x="16774" y="69085"/>
                  </a:lnTo>
                  <a:lnTo>
                    <a:pt x="16593" y="69386"/>
                  </a:lnTo>
                  <a:lnTo>
                    <a:pt x="18523" y="70593"/>
                  </a:lnTo>
                  <a:lnTo>
                    <a:pt x="18644" y="70472"/>
                  </a:lnTo>
                  <a:lnTo>
                    <a:pt x="18765" y="70231"/>
                  </a:lnTo>
                  <a:lnTo>
                    <a:pt x="18825" y="70050"/>
                  </a:lnTo>
                  <a:lnTo>
                    <a:pt x="18825" y="69809"/>
                  </a:lnTo>
                  <a:lnTo>
                    <a:pt x="18825" y="69567"/>
                  </a:lnTo>
                  <a:lnTo>
                    <a:pt x="18765" y="69386"/>
                  </a:lnTo>
                  <a:lnTo>
                    <a:pt x="18644" y="69145"/>
                  </a:lnTo>
                  <a:lnTo>
                    <a:pt x="18523" y="68964"/>
                  </a:lnTo>
                  <a:lnTo>
                    <a:pt x="18342" y="68843"/>
                  </a:lnTo>
                  <a:lnTo>
                    <a:pt x="18101" y="68723"/>
                  </a:lnTo>
                  <a:lnTo>
                    <a:pt x="17920" y="68662"/>
                  </a:lnTo>
                  <a:close/>
                  <a:moveTo>
                    <a:pt x="57983" y="68662"/>
                  </a:moveTo>
                  <a:lnTo>
                    <a:pt x="57802" y="68723"/>
                  </a:lnTo>
                  <a:lnTo>
                    <a:pt x="57561" y="68843"/>
                  </a:lnTo>
                  <a:lnTo>
                    <a:pt x="57380" y="68964"/>
                  </a:lnTo>
                  <a:lnTo>
                    <a:pt x="57259" y="69145"/>
                  </a:lnTo>
                  <a:lnTo>
                    <a:pt x="57138" y="69386"/>
                  </a:lnTo>
                  <a:lnTo>
                    <a:pt x="57078" y="69567"/>
                  </a:lnTo>
                  <a:lnTo>
                    <a:pt x="57078" y="69809"/>
                  </a:lnTo>
                  <a:lnTo>
                    <a:pt x="57078" y="70050"/>
                  </a:lnTo>
                  <a:lnTo>
                    <a:pt x="57138" y="70231"/>
                  </a:lnTo>
                  <a:lnTo>
                    <a:pt x="57259" y="70472"/>
                  </a:lnTo>
                  <a:lnTo>
                    <a:pt x="57380" y="70593"/>
                  </a:lnTo>
                  <a:lnTo>
                    <a:pt x="59310" y="69386"/>
                  </a:lnTo>
                  <a:lnTo>
                    <a:pt x="59129" y="69085"/>
                  </a:lnTo>
                  <a:lnTo>
                    <a:pt x="58888" y="68843"/>
                  </a:lnTo>
                  <a:lnTo>
                    <a:pt x="58586" y="68723"/>
                  </a:lnTo>
                  <a:lnTo>
                    <a:pt x="58224" y="68662"/>
                  </a:lnTo>
                  <a:close/>
                  <a:moveTo>
                    <a:pt x="23230" y="68662"/>
                  </a:moveTo>
                  <a:lnTo>
                    <a:pt x="23049" y="68723"/>
                  </a:lnTo>
                  <a:lnTo>
                    <a:pt x="22807" y="68843"/>
                  </a:lnTo>
                  <a:lnTo>
                    <a:pt x="22626" y="68964"/>
                  </a:lnTo>
                  <a:lnTo>
                    <a:pt x="22506" y="69145"/>
                  </a:lnTo>
                  <a:lnTo>
                    <a:pt x="22385" y="69386"/>
                  </a:lnTo>
                  <a:lnTo>
                    <a:pt x="22325" y="69567"/>
                  </a:lnTo>
                  <a:lnTo>
                    <a:pt x="22325" y="69809"/>
                  </a:lnTo>
                  <a:lnTo>
                    <a:pt x="22325" y="70050"/>
                  </a:lnTo>
                  <a:lnTo>
                    <a:pt x="22385" y="70231"/>
                  </a:lnTo>
                  <a:lnTo>
                    <a:pt x="22506" y="70472"/>
                  </a:lnTo>
                  <a:lnTo>
                    <a:pt x="22626" y="70653"/>
                  </a:lnTo>
                  <a:lnTo>
                    <a:pt x="22807" y="70774"/>
                  </a:lnTo>
                  <a:lnTo>
                    <a:pt x="23049" y="70895"/>
                  </a:lnTo>
                  <a:lnTo>
                    <a:pt x="23230" y="70955"/>
                  </a:lnTo>
                  <a:lnTo>
                    <a:pt x="23712" y="70955"/>
                  </a:lnTo>
                  <a:lnTo>
                    <a:pt x="23893" y="70895"/>
                  </a:lnTo>
                  <a:lnTo>
                    <a:pt x="24135" y="70774"/>
                  </a:lnTo>
                  <a:lnTo>
                    <a:pt x="24316" y="70653"/>
                  </a:lnTo>
                  <a:lnTo>
                    <a:pt x="24436" y="70472"/>
                  </a:lnTo>
                  <a:lnTo>
                    <a:pt x="24557" y="70231"/>
                  </a:lnTo>
                  <a:lnTo>
                    <a:pt x="24617" y="70050"/>
                  </a:lnTo>
                  <a:lnTo>
                    <a:pt x="24617" y="69809"/>
                  </a:lnTo>
                  <a:lnTo>
                    <a:pt x="24617" y="69567"/>
                  </a:lnTo>
                  <a:lnTo>
                    <a:pt x="24557" y="69386"/>
                  </a:lnTo>
                  <a:lnTo>
                    <a:pt x="24436" y="69145"/>
                  </a:lnTo>
                  <a:lnTo>
                    <a:pt x="24316" y="68964"/>
                  </a:lnTo>
                  <a:lnTo>
                    <a:pt x="24135" y="68843"/>
                  </a:lnTo>
                  <a:lnTo>
                    <a:pt x="23893" y="68723"/>
                  </a:lnTo>
                  <a:lnTo>
                    <a:pt x="23712" y="68662"/>
                  </a:lnTo>
                  <a:close/>
                  <a:moveTo>
                    <a:pt x="29022" y="68662"/>
                  </a:moveTo>
                  <a:lnTo>
                    <a:pt x="28841" y="68723"/>
                  </a:lnTo>
                  <a:lnTo>
                    <a:pt x="28599" y="68843"/>
                  </a:lnTo>
                  <a:lnTo>
                    <a:pt x="28418" y="68964"/>
                  </a:lnTo>
                  <a:lnTo>
                    <a:pt x="28298" y="69145"/>
                  </a:lnTo>
                  <a:lnTo>
                    <a:pt x="28177" y="69386"/>
                  </a:lnTo>
                  <a:lnTo>
                    <a:pt x="28117" y="69567"/>
                  </a:lnTo>
                  <a:lnTo>
                    <a:pt x="28117" y="69809"/>
                  </a:lnTo>
                  <a:lnTo>
                    <a:pt x="28117" y="70050"/>
                  </a:lnTo>
                  <a:lnTo>
                    <a:pt x="28177" y="70231"/>
                  </a:lnTo>
                  <a:lnTo>
                    <a:pt x="28298" y="70472"/>
                  </a:lnTo>
                  <a:lnTo>
                    <a:pt x="28418" y="70653"/>
                  </a:lnTo>
                  <a:lnTo>
                    <a:pt x="28599" y="70774"/>
                  </a:lnTo>
                  <a:lnTo>
                    <a:pt x="28841" y="70895"/>
                  </a:lnTo>
                  <a:lnTo>
                    <a:pt x="29022" y="70955"/>
                  </a:lnTo>
                  <a:lnTo>
                    <a:pt x="29505" y="70955"/>
                  </a:lnTo>
                  <a:lnTo>
                    <a:pt x="29686" y="70895"/>
                  </a:lnTo>
                  <a:lnTo>
                    <a:pt x="29927" y="70774"/>
                  </a:lnTo>
                  <a:lnTo>
                    <a:pt x="30108" y="70653"/>
                  </a:lnTo>
                  <a:lnTo>
                    <a:pt x="30229" y="70472"/>
                  </a:lnTo>
                  <a:lnTo>
                    <a:pt x="30349" y="70231"/>
                  </a:lnTo>
                  <a:lnTo>
                    <a:pt x="30410" y="70050"/>
                  </a:lnTo>
                  <a:lnTo>
                    <a:pt x="30410" y="69809"/>
                  </a:lnTo>
                  <a:lnTo>
                    <a:pt x="30410" y="69567"/>
                  </a:lnTo>
                  <a:lnTo>
                    <a:pt x="30349" y="69386"/>
                  </a:lnTo>
                  <a:lnTo>
                    <a:pt x="30229" y="69145"/>
                  </a:lnTo>
                  <a:lnTo>
                    <a:pt x="30108" y="68964"/>
                  </a:lnTo>
                  <a:lnTo>
                    <a:pt x="29927" y="68843"/>
                  </a:lnTo>
                  <a:lnTo>
                    <a:pt x="29686" y="68723"/>
                  </a:lnTo>
                  <a:lnTo>
                    <a:pt x="29505" y="68662"/>
                  </a:lnTo>
                  <a:close/>
                  <a:moveTo>
                    <a:pt x="34814" y="68662"/>
                  </a:moveTo>
                  <a:lnTo>
                    <a:pt x="34633" y="68723"/>
                  </a:lnTo>
                  <a:lnTo>
                    <a:pt x="34392" y="68843"/>
                  </a:lnTo>
                  <a:lnTo>
                    <a:pt x="34211" y="68964"/>
                  </a:lnTo>
                  <a:lnTo>
                    <a:pt x="34090" y="69145"/>
                  </a:lnTo>
                  <a:lnTo>
                    <a:pt x="33969" y="69386"/>
                  </a:lnTo>
                  <a:lnTo>
                    <a:pt x="33909" y="69567"/>
                  </a:lnTo>
                  <a:lnTo>
                    <a:pt x="33909" y="69809"/>
                  </a:lnTo>
                  <a:lnTo>
                    <a:pt x="33909" y="70050"/>
                  </a:lnTo>
                  <a:lnTo>
                    <a:pt x="33969" y="70231"/>
                  </a:lnTo>
                  <a:lnTo>
                    <a:pt x="34090" y="70472"/>
                  </a:lnTo>
                  <a:lnTo>
                    <a:pt x="34211" y="70653"/>
                  </a:lnTo>
                  <a:lnTo>
                    <a:pt x="34392" y="70774"/>
                  </a:lnTo>
                  <a:lnTo>
                    <a:pt x="34633" y="70895"/>
                  </a:lnTo>
                  <a:lnTo>
                    <a:pt x="34814" y="70955"/>
                  </a:lnTo>
                  <a:lnTo>
                    <a:pt x="35297" y="70955"/>
                  </a:lnTo>
                  <a:lnTo>
                    <a:pt x="35478" y="70895"/>
                  </a:lnTo>
                  <a:lnTo>
                    <a:pt x="35719" y="70774"/>
                  </a:lnTo>
                  <a:lnTo>
                    <a:pt x="35900" y="70653"/>
                  </a:lnTo>
                  <a:lnTo>
                    <a:pt x="36021" y="70472"/>
                  </a:lnTo>
                  <a:lnTo>
                    <a:pt x="36141" y="70231"/>
                  </a:lnTo>
                  <a:lnTo>
                    <a:pt x="36202" y="70050"/>
                  </a:lnTo>
                  <a:lnTo>
                    <a:pt x="36202" y="69809"/>
                  </a:lnTo>
                  <a:lnTo>
                    <a:pt x="36202" y="69567"/>
                  </a:lnTo>
                  <a:lnTo>
                    <a:pt x="36141" y="69386"/>
                  </a:lnTo>
                  <a:lnTo>
                    <a:pt x="36021" y="69145"/>
                  </a:lnTo>
                  <a:lnTo>
                    <a:pt x="35900" y="68964"/>
                  </a:lnTo>
                  <a:lnTo>
                    <a:pt x="35719" y="68843"/>
                  </a:lnTo>
                  <a:lnTo>
                    <a:pt x="35478" y="68723"/>
                  </a:lnTo>
                  <a:lnTo>
                    <a:pt x="35297" y="68662"/>
                  </a:lnTo>
                  <a:close/>
                  <a:moveTo>
                    <a:pt x="40606" y="68662"/>
                  </a:moveTo>
                  <a:lnTo>
                    <a:pt x="40425" y="68723"/>
                  </a:lnTo>
                  <a:lnTo>
                    <a:pt x="40184" y="68843"/>
                  </a:lnTo>
                  <a:lnTo>
                    <a:pt x="40003" y="68964"/>
                  </a:lnTo>
                  <a:lnTo>
                    <a:pt x="39882" y="69145"/>
                  </a:lnTo>
                  <a:lnTo>
                    <a:pt x="39762" y="69386"/>
                  </a:lnTo>
                  <a:lnTo>
                    <a:pt x="39701" y="69567"/>
                  </a:lnTo>
                  <a:lnTo>
                    <a:pt x="39701" y="69809"/>
                  </a:lnTo>
                  <a:lnTo>
                    <a:pt x="39701" y="70050"/>
                  </a:lnTo>
                  <a:lnTo>
                    <a:pt x="39762" y="70231"/>
                  </a:lnTo>
                  <a:lnTo>
                    <a:pt x="39882" y="70472"/>
                  </a:lnTo>
                  <a:lnTo>
                    <a:pt x="40003" y="70653"/>
                  </a:lnTo>
                  <a:lnTo>
                    <a:pt x="40184" y="70774"/>
                  </a:lnTo>
                  <a:lnTo>
                    <a:pt x="40425" y="70895"/>
                  </a:lnTo>
                  <a:lnTo>
                    <a:pt x="40606" y="70955"/>
                  </a:lnTo>
                  <a:lnTo>
                    <a:pt x="41089" y="70955"/>
                  </a:lnTo>
                  <a:lnTo>
                    <a:pt x="41270" y="70895"/>
                  </a:lnTo>
                  <a:lnTo>
                    <a:pt x="41511" y="70774"/>
                  </a:lnTo>
                  <a:lnTo>
                    <a:pt x="41692" y="70653"/>
                  </a:lnTo>
                  <a:lnTo>
                    <a:pt x="41813" y="70472"/>
                  </a:lnTo>
                  <a:lnTo>
                    <a:pt x="41934" y="70231"/>
                  </a:lnTo>
                  <a:lnTo>
                    <a:pt x="41994" y="70050"/>
                  </a:lnTo>
                  <a:lnTo>
                    <a:pt x="41994" y="69809"/>
                  </a:lnTo>
                  <a:lnTo>
                    <a:pt x="41994" y="69567"/>
                  </a:lnTo>
                  <a:lnTo>
                    <a:pt x="41934" y="69386"/>
                  </a:lnTo>
                  <a:lnTo>
                    <a:pt x="41813" y="69145"/>
                  </a:lnTo>
                  <a:lnTo>
                    <a:pt x="41692" y="68964"/>
                  </a:lnTo>
                  <a:lnTo>
                    <a:pt x="41511" y="68843"/>
                  </a:lnTo>
                  <a:lnTo>
                    <a:pt x="41270" y="68723"/>
                  </a:lnTo>
                  <a:lnTo>
                    <a:pt x="41089" y="68662"/>
                  </a:lnTo>
                  <a:close/>
                  <a:moveTo>
                    <a:pt x="46399" y="68662"/>
                  </a:moveTo>
                  <a:lnTo>
                    <a:pt x="46218" y="68723"/>
                  </a:lnTo>
                  <a:lnTo>
                    <a:pt x="45976" y="68843"/>
                  </a:lnTo>
                  <a:lnTo>
                    <a:pt x="45795" y="68964"/>
                  </a:lnTo>
                  <a:lnTo>
                    <a:pt x="45674" y="69145"/>
                  </a:lnTo>
                  <a:lnTo>
                    <a:pt x="45554" y="69386"/>
                  </a:lnTo>
                  <a:lnTo>
                    <a:pt x="45493" y="69567"/>
                  </a:lnTo>
                  <a:lnTo>
                    <a:pt x="45493" y="69809"/>
                  </a:lnTo>
                  <a:lnTo>
                    <a:pt x="45493" y="70050"/>
                  </a:lnTo>
                  <a:lnTo>
                    <a:pt x="45554" y="70231"/>
                  </a:lnTo>
                  <a:lnTo>
                    <a:pt x="45674" y="70472"/>
                  </a:lnTo>
                  <a:lnTo>
                    <a:pt x="45795" y="70653"/>
                  </a:lnTo>
                  <a:lnTo>
                    <a:pt x="45976" y="70774"/>
                  </a:lnTo>
                  <a:lnTo>
                    <a:pt x="46218" y="70895"/>
                  </a:lnTo>
                  <a:lnTo>
                    <a:pt x="46399" y="70955"/>
                  </a:lnTo>
                  <a:lnTo>
                    <a:pt x="46881" y="70955"/>
                  </a:lnTo>
                  <a:lnTo>
                    <a:pt x="47062" y="70895"/>
                  </a:lnTo>
                  <a:lnTo>
                    <a:pt x="47304" y="70774"/>
                  </a:lnTo>
                  <a:lnTo>
                    <a:pt x="47485" y="70653"/>
                  </a:lnTo>
                  <a:lnTo>
                    <a:pt x="47605" y="70472"/>
                  </a:lnTo>
                  <a:lnTo>
                    <a:pt x="47726" y="70231"/>
                  </a:lnTo>
                  <a:lnTo>
                    <a:pt x="47786" y="70050"/>
                  </a:lnTo>
                  <a:lnTo>
                    <a:pt x="47786" y="69809"/>
                  </a:lnTo>
                  <a:lnTo>
                    <a:pt x="47786" y="69567"/>
                  </a:lnTo>
                  <a:lnTo>
                    <a:pt x="47726" y="69386"/>
                  </a:lnTo>
                  <a:lnTo>
                    <a:pt x="47605" y="69145"/>
                  </a:lnTo>
                  <a:lnTo>
                    <a:pt x="47485" y="68964"/>
                  </a:lnTo>
                  <a:lnTo>
                    <a:pt x="47304" y="68843"/>
                  </a:lnTo>
                  <a:lnTo>
                    <a:pt x="47062" y="68723"/>
                  </a:lnTo>
                  <a:lnTo>
                    <a:pt x="46881" y="68662"/>
                  </a:lnTo>
                  <a:close/>
                  <a:moveTo>
                    <a:pt x="52191" y="68662"/>
                  </a:moveTo>
                  <a:lnTo>
                    <a:pt x="52010" y="68723"/>
                  </a:lnTo>
                  <a:lnTo>
                    <a:pt x="51768" y="68843"/>
                  </a:lnTo>
                  <a:lnTo>
                    <a:pt x="51587" y="68964"/>
                  </a:lnTo>
                  <a:lnTo>
                    <a:pt x="51467" y="69145"/>
                  </a:lnTo>
                  <a:lnTo>
                    <a:pt x="51346" y="69386"/>
                  </a:lnTo>
                  <a:lnTo>
                    <a:pt x="51286" y="69567"/>
                  </a:lnTo>
                  <a:lnTo>
                    <a:pt x="51286" y="69809"/>
                  </a:lnTo>
                  <a:lnTo>
                    <a:pt x="51286" y="70050"/>
                  </a:lnTo>
                  <a:lnTo>
                    <a:pt x="51346" y="70231"/>
                  </a:lnTo>
                  <a:lnTo>
                    <a:pt x="51467" y="70472"/>
                  </a:lnTo>
                  <a:lnTo>
                    <a:pt x="51587" y="70653"/>
                  </a:lnTo>
                  <a:lnTo>
                    <a:pt x="51768" y="70774"/>
                  </a:lnTo>
                  <a:lnTo>
                    <a:pt x="52010" y="70895"/>
                  </a:lnTo>
                  <a:lnTo>
                    <a:pt x="52191" y="70955"/>
                  </a:lnTo>
                  <a:lnTo>
                    <a:pt x="52673" y="70955"/>
                  </a:lnTo>
                  <a:lnTo>
                    <a:pt x="52854" y="70895"/>
                  </a:lnTo>
                  <a:lnTo>
                    <a:pt x="53096" y="70774"/>
                  </a:lnTo>
                  <a:lnTo>
                    <a:pt x="53277" y="70653"/>
                  </a:lnTo>
                  <a:lnTo>
                    <a:pt x="53397" y="70472"/>
                  </a:lnTo>
                  <a:lnTo>
                    <a:pt x="53518" y="70231"/>
                  </a:lnTo>
                  <a:lnTo>
                    <a:pt x="53578" y="70050"/>
                  </a:lnTo>
                  <a:lnTo>
                    <a:pt x="53578" y="69809"/>
                  </a:lnTo>
                  <a:lnTo>
                    <a:pt x="53578" y="69567"/>
                  </a:lnTo>
                  <a:lnTo>
                    <a:pt x="53518" y="69386"/>
                  </a:lnTo>
                  <a:lnTo>
                    <a:pt x="53397" y="69145"/>
                  </a:lnTo>
                  <a:lnTo>
                    <a:pt x="53277" y="68964"/>
                  </a:lnTo>
                  <a:lnTo>
                    <a:pt x="53096" y="68843"/>
                  </a:lnTo>
                  <a:lnTo>
                    <a:pt x="52854" y="68723"/>
                  </a:lnTo>
                  <a:lnTo>
                    <a:pt x="52673" y="68662"/>
                  </a:lnTo>
                  <a:close/>
                  <a:moveTo>
                    <a:pt x="20575" y="71558"/>
                  </a:moveTo>
                  <a:lnTo>
                    <a:pt x="20273" y="71619"/>
                  </a:lnTo>
                  <a:lnTo>
                    <a:pt x="21661" y="72282"/>
                  </a:lnTo>
                  <a:lnTo>
                    <a:pt x="21540" y="72041"/>
                  </a:lnTo>
                  <a:lnTo>
                    <a:pt x="21359" y="71860"/>
                  </a:lnTo>
                  <a:lnTo>
                    <a:pt x="21118" y="71679"/>
                  </a:lnTo>
                  <a:lnTo>
                    <a:pt x="20876" y="71558"/>
                  </a:lnTo>
                  <a:close/>
                  <a:moveTo>
                    <a:pt x="55027" y="71558"/>
                  </a:moveTo>
                  <a:lnTo>
                    <a:pt x="54785" y="71679"/>
                  </a:lnTo>
                  <a:lnTo>
                    <a:pt x="54544" y="71860"/>
                  </a:lnTo>
                  <a:lnTo>
                    <a:pt x="54363" y="72041"/>
                  </a:lnTo>
                  <a:lnTo>
                    <a:pt x="54242" y="72282"/>
                  </a:lnTo>
                  <a:lnTo>
                    <a:pt x="55630" y="71619"/>
                  </a:lnTo>
                  <a:lnTo>
                    <a:pt x="55328" y="71558"/>
                  </a:lnTo>
                  <a:close/>
                  <a:moveTo>
                    <a:pt x="26065" y="71558"/>
                  </a:moveTo>
                  <a:lnTo>
                    <a:pt x="25824" y="71679"/>
                  </a:lnTo>
                  <a:lnTo>
                    <a:pt x="25583" y="71860"/>
                  </a:lnTo>
                  <a:lnTo>
                    <a:pt x="25402" y="72041"/>
                  </a:lnTo>
                  <a:lnTo>
                    <a:pt x="25281" y="72343"/>
                  </a:lnTo>
                  <a:lnTo>
                    <a:pt x="25221" y="72705"/>
                  </a:lnTo>
                  <a:lnTo>
                    <a:pt x="25221" y="72946"/>
                  </a:lnTo>
                  <a:lnTo>
                    <a:pt x="25281" y="73127"/>
                  </a:lnTo>
                  <a:lnTo>
                    <a:pt x="25402" y="73368"/>
                  </a:lnTo>
                  <a:lnTo>
                    <a:pt x="25522" y="73549"/>
                  </a:lnTo>
                  <a:lnTo>
                    <a:pt x="25703" y="73670"/>
                  </a:lnTo>
                  <a:lnTo>
                    <a:pt x="25945" y="73791"/>
                  </a:lnTo>
                  <a:lnTo>
                    <a:pt x="26126" y="73851"/>
                  </a:lnTo>
                  <a:lnTo>
                    <a:pt x="26608" y="73851"/>
                  </a:lnTo>
                  <a:lnTo>
                    <a:pt x="26789" y="73791"/>
                  </a:lnTo>
                  <a:lnTo>
                    <a:pt x="27031" y="73670"/>
                  </a:lnTo>
                  <a:lnTo>
                    <a:pt x="27212" y="73549"/>
                  </a:lnTo>
                  <a:lnTo>
                    <a:pt x="27332" y="73368"/>
                  </a:lnTo>
                  <a:lnTo>
                    <a:pt x="27453" y="73127"/>
                  </a:lnTo>
                  <a:lnTo>
                    <a:pt x="27513" y="72946"/>
                  </a:lnTo>
                  <a:lnTo>
                    <a:pt x="27513" y="72705"/>
                  </a:lnTo>
                  <a:lnTo>
                    <a:pt x="27453" y="72343"/>
                  </a:lnTo>
                  <a:lnTo>
                    <a:pt x="27332" y="72041"/>
                  </a:lnTo>
                  <a:lnTo>
                    <a:pt x="27151" y="71860"/>
                  </a:lnTo>
                  <a:lnTo>
                    <a:pt x="26910" y="71679"/>
                  </a:lnTo>
                  <a:lnTo>
                    <a:pt x="26669" y="71558"/>
                  </a:lnTo>
                  <a:close/>
                  <a:moveTo>
                    <a:pt x="31858" y="71558"/>
                  </a:moveTo>
                  <a:lnTo>
                    <a:pt x="31616" y="71679"/>
                  </a:lnTo>
                  <a:lnTo>
                    <a:pt x="31375" y="71860"/>
                  </a:lnTo>
                  <a:lnTo>
                    <a:pt x="31194" y="72041"/>
                  </a:lnTo>
                  <a:lnTo>
                    <a:pt x="31073" y="72343"/>
                  </a:lnTo>
                  <a:lnTo>
                    <a:pt x="31013" y="72705"/>
                  </a:lnTo>
                  <a:lnTo>
                    <a:pt x="31013" y="72946"/>
                  </a:lnTo>
                  <a:lnTo>
                    <a:pt x="31073" y="73127"/>
                  </a:lnTo>
                  <a:lnTo>
                    <a:pt x="31194" y="73368"/>
                  </a:lnTo>
                  <a:lnTo>
                    <a:pt x="31315" y="73549"/>
                  </a:lnTo>
                  <a:lnTo>
                    <a:pt x="31496" y="73670"/>
                  </a:lnTo>
                  <a:lnTo>
                    <a:pt x="31737" y="73791"/>
                  </a:lnTo>
                  <a:lnTo>
                    <a:pt x="31918" y="73851"/>
                  </a:lnTo>
                  <a:lnTo>
                    <a:pt x="32401" y="73851"/>
                  </a:lnTo>
                  <a:lnTo>
                    <a:pt x="32582" y="73791"/>
                  </a:lnTo>
                  <a:lnTo>
                    <a:pt x="32823" y="73670"/>
                  </a:lnTo>
                  <a:lnTo>
                    <a:pt x="33004" y="73549"/>
                  </a:lnTo>
                  <a:lnTo>
                    <a:pt x="33125" y="73368"/>
                  </a:lnTo>
                  <a:lnTo>
                    <a:pt x="33245" y="73127"/>
                  </a:lnTo>
                  <a:lnTo>
                    <a:pt x="33306" y="72946"/>
                  </a:lnTo>
                  <a:lnTo>
                    <a:pt x="33306" y="72705"/>
                  </a:lnTo>
                  <a:lnTo>
                    <a:pt x="33245" y="72343"/>
                  </a:lnTo>
                  <a:lnTo>
                    <a:pt x="33125" y="72041"/>
                  </a:lnTo>
                  <a:lnTo>
                    <a:pt x="32944" y="71860"/>
                  </a:lnTo>
                  <a:lnTo>
                    <a:pt x="32702" y="71679"/>
                  </a:lnTo>
                  <a:lnTo>
                    <a:pt x="32461" y="71558"/>
                  </a:lnTo>
                  <a:close/>
                  <a:moveTo>
                    <a:pt x="37650" y="71558"/>
                  </a:moveTo>
                  <a:lnTo>
                    <a:pt x="37408" y="71679"/>
                  </a:lnTo>
                  <a:lnTo>
                    <a:pt x="37167" y="71860"/>
                  </a:lnTo>
                  <a:lnTo>
                    <a:pt x="36986" y="72041"/>
                  </a:lnTo>
                  <a:lnTo>
                    <a:pt x="36865" y="72343"/>
                  </a:lnTo>
                  <a:lnTo>
                    <a:pt x="36805" y="72705"/>
                  </a:lnTo>
                  <a:lnTo>
                    <a:pt x="36805" y="72946"/>
                  </a:lnTo>
                  <a:lnTo>
                    <a:pt x="36865" y="73127"/>
                  </a:lnTo>
                  <a:lnTo>
                    <a:pt x="36986" y="73368"/>
                  </a:lnTo>
                  <a:lnTo>
                    <a:pt x="37107" y="73549"/>
                  </a:lnTo>
                  <a:lnTo>
                    <a:pt x="37288" y="73670"/>
                  </a:lnTo>
                  <a:lnTo>
                    <a:pt x="37529" y="73791"/>
                  </a:lnTo>
                  <a:lnTo>
                    <a:pt x="37710" y="73851"/>
                  </a:lnTo>
                  <a:lnTo>
                    <a:pt x="38193" y="73851"/>
                  </a:lnTo>
                  <a:lnTo>
                    <a:pt x="38374" y="73791"/>
                  </a:lnTo>
                  <a:lnTo>
                    <a:pt x="38615" y="73670"/>
                  </a:lnTo>
                  <a:lnTo>
                    <a:pt x="38796" y="73549"/>
                  </a:lnTo>
                  <a:lnTo>
                    <a:pt x="38917" y="73368"/>
                  </a:lnTo>
                  <a:lnTo>
                    <a:pt x="39038" y="73127"/>
                  </a:lnTo>
                  <a:lnTo>
                    <a:pt x="39098" y="72946"/>
                  </a:lnTo>
                  <a:lnTo>
                    <a:pt x="39098" y="72705"/>
                  </a:lnTo>
                  <a:lnTo>
                    <a:pt x="39038" y="72343"/>
                  </a:lnTo>
                  <a:lnTo>
                    <a:pt x="38917" y="72041"/>
                  </a:lnTo>
                  <a:lnTo>
                    <a:pt x="38736" y="71860"/>
                  </a:lnTo>
                  <a:lnTo>
                    <a:pt x="38495" y="71679"/>
                  </a:lnTo>
                  <a:lnTo>
                    <a:pt x="38253" y="71558"/>
                  </a:lnTo>
                  <a:close/>
                  <a:moveTo>
                    <a:pt x="43442" y="71558"/>
                  </a:moveTo>
                  <a:lnTo>
                    <a:pt x="43201" y="71679"/>
                  </a:lnTo>
                  <a:lnTo>
                    <a:pt x="42959" y="71860"/>
                  </a:lnTo>
                  <a:lnTo>
                    <a:pt x="42778" y="72041"/>
                  </a:lnTo>
                  <a:lnTo>
                    <a:pt x="42658" y="72343"/>
                  </a:lnTo>
                  <a:lnTo>
                    <a:pt x="42597" y="72705"/>
                  </a:lnTo>
                  <a:lnTo>
                    <a:pt x="42597" y="72946"/>
                  </a:lnTo>
                  <a:lnTo>
                    <a:pt x="42658" y="73127"/>
                  </a:lnTo>
                  <a:lnTo>
                    <a:pt x="42778" y="73368"/>
                  </a:lnTo>
                  <a:lnTo>
                    <a:pt x="42899" y="73549"/>
                  </a:lnTo>
                  <a:lnTo>
                    <a:pt x="43080" y="73670"/>
                  </a:lnTo>
                  <a:lnTo>
                    <a:pt x="43321" y="73791"/>
                  </a:lnTo>
                  <a:lnTo>
                    <a:pt x="43502" y="73851"/>
                  </a:lnTo>
                  <a:lnTo>
                    <a:pt x="43985" y="73851"/>
                  </a:lnTo>
                  <a:lnTo>
                    <a:pt x="44166" y="73791"/>
                  </a:lnTo>
                  <a:lnTo>
                    <a:pt x="44407" y="73670"/>
                  </a:lnTo>
                  <a:lnTo>
                    <a:pt x="44588" y="73549"/>
                  </a:lnTo>
                  <a:lnTo>
                    <a:pt x="44709" y="73368"/>
                  </a:lnTo>
                  <a:lnTo>
                    <a:pt x="44830" y="73127"/>
                  </a:lnTo>
                  <a:lnTo>
                    <a:pt x="44890" y="72946"/>
                  </a:lnTo>
                  <a:lnTo>
                    <a:pt x="44890" y="72705"/>
                  </a:lnTo>
                  <a:lnTo>
                    <a:pt x="44830" y="72343"/>
                  </a:lnTo>
                  <a:lnTo>
                    <a:pt x="44709" y="72041"/>
                  </a:lnTo>
                  <a:lnTo>
                    <a:pt x="44528" y="71860"/>
                  </a:lnTo>
                  <a:lnTo>
                    <a:pt x="44287" y="71679"/>
                  </a:lnTo>
                  <a:lnTo>
                    <a:pt x="44045" y="71558"/>
                  </a:lnTo>
                  <a:close/>
                  <a:moveTo>
                    <a:pt x="49234" y="71558"/>
                  </a:moveTo>
                  <a:lnTo>
                    <a:pt x="48993" y="71679"/>
                  </a:lnTo>
                  <a:lnTo>
                    <a:pt x="48752" y="71860"/>
                  </a:lnTo>
                  <a:lnTo>
                    <a:pt x="48571" y="72041"/>
                  </a:lnTo>
                  <a:lnTo>
                    <a:pt x="48450" y="72343"/>
                  </a:lnTo>
                  <a:lnTo>
                    <a:pt x="48390" y="72705"/>
                  </a:lnTo>
                  <a:lnTo>
                    <a:pt x="48390" y="72946"/>
                  </a:lnTo>
                  <a:lnTo>
                    <a:pt x="48450" y="73127"/>
                  </a:lnTo>
                  <a:lnTo>
                    <a:pt x="48571" y="73368"/>
                  </a:lnTo>
                  <a:lnTo>
                    <a:pt x="48691" y="73549"/>
                  </a:lnTo>
                  <a:lnTo>
                    <a:pt x="48872" y="73670"/>
                  </a:lnTo>
                  <a:lnTo>
                    <a:pt x="49114" y="73791"/>
                  </a:lnTo>
                  <a:lnTo>
                    <a:pt x="49295" y="73851"/>
                  </a:lnTo>
                  <a:lnTo>
                    <a:pt x="49777" y="73851"/>
                  </a:lnTo>
                  <a:lnTo>
                    <a:pt x="49958" y="73791"/>
                  </a:lnTo>
                  <a:lnTo>
                    <a:pt x="50200" y="73670"/>
                  </a:lnTo>
                  <a:lnTo>
                    <a:pt x="50381" y="73549"/>
                  </a:lnTo>
                  <a:lnTo>
                    <a:pt x="50501" y="73368"/>
                  </a:lnTo>
                  <a:lnTo>
                    <a:pt x="50622" y="73127"/>
                  </a:lnTo>
                  <a:lnTo>
                    <a:pt x="50682" y="72946"/>
                  </a:lnTo>
                  <a:lnTo>
                    <a:pt x="50682" y="72705"/>
                  </a:lnTo>
                  <a:lnTo>
                    <a:pt x="50622" y="72343"/>
                  </a:lnTo>
                  <a:lnTo>
                    <a:pt x="50501" y="72041"/>
                  </a:lnTo>
                  <a:lnTo>
                    <a:pt x="50320" y="71860"/>
                  </a:lnTo>
                  <a:lnTo>
                    <a:pt x="50079" y="71679"/>
                  </a:lnTo>
                  <a:lnTo>
                    <a:pt x="49838" y="71558"/>
                  </a:lnTo>
                  <a:close/>
                  <a:moveTo>
                    <a:pt x="29022" y="74454"/>
                  </a:moveTo>
                  <a:lnTo>
                    <a:pt x="28841" y="74515"/>
                  </a:lnTo>
                  <a:lnTo>
                    <a:pt x="28660" y="74635"/>
                  </a:lnTo>
                  <a:lnTo>
                    <a:pt x="28479" y="74756"/>
                  </a:lnTo>
                  <a:lnTo>
                    <a:pt x="30349" y="75178"/>
                  </a:lnTo>
                  <a:lnTo>
                    <a:pt x="30349" y="75178"/>
                  </a:lnTo>
                  <a:lnTo>
                    <a:pt x="30168" y="74877"/>
                  </a:lnTo>
                  <a:lnTo>
                    <a:pt x="29927" y="74635"/>
                  </a:lnTo>
                  <a:lnTo>
                    <a:pt x="29625" y="74515"/>
                  </a:lnTo>
                  <a:lnTo>
                    <a:pt x="29263" y="74454"/>
                  </a:lnTo>
                  <a:close/>
                  <a:moveTo>
                    <a:pt x="46640" y="74454"/>
                  </a:moveTo>
                  <a:lnTo>
                    <a:pt x="46278" y="74515"/>
                  </a:lnTo>
                  <a:lnTo>
                    <a:pt x="45976" y="74635"/>
                  </a:lnTo>
                  <a:lnTo>
                    <a:pt x="45735" y="74877"/>
                  </a:lnTo>
                  <a:lnTo>
                    <a:pt x="45554" y="75178"/>
                  </a:lnTo>
                  <a:lnTo>
                    <a:pt x="45554" y="75178"/>
                  </a:lnTo>
                  <a:lnTo>
                    <a:pt x="47424" y="74756"/>
                  </a:lnTo>
                  <a:lnTo>
                    <a:pt x="47243" y="74635"/>
                  </a:lnTo>
                  <a:lnTo>
                    <a:pt x="47062" y="74515"/>
                  </a:lnTo>
                  <a:lnTo>
                    <a:pt x="46881" y="74454"/>
                  </a:lnTo>
                  <a:close/>
                  <a:moveTo>
                    <a:pt x="34814" y="74454"/>
                  </a:moveTo>
                  <a:lnTo>
                    <a:pt x="34633" y="74515"/>
                  </a:lnTo>
                  <a:lnTo>
                    <a:pt x="34392" y="74635"/>
                  </a:lnTo>
                  <a:lnTo>
                    <a:pt x="34211" y="74756"/>
                  </a:lnTo>
                  <a:lnTo>
                    <a:pt x="34090" y="74937"/>
                  </a:lnTo>
                  <a:lnTo>
                    <a:pt x="33969" y="75178"/>
                  </a:lnTo>
                  <a:lnTo>
                    <a:pt x="33909" y="75359"/>
                  </a:lnTo>
                  <a:lnTo>
                    <a:pt x="33909" y="75601"/>
                  </a:lnTo>
                  <a:lnTo>
                    <a:pt x="33909" y="75721"/>
                  </a:lnTo>
                  <a:lnTo>
                    <a:pt x="36141" y="75903"/>
                  </a:lnTo>
                  <a:lnTo>
                    <a:pt x="36202" y="75601"/>
                  </a:lnTo>
                  <a:lnTo>
                    <a:pt x="36202" y="75359"/>
                  </a:lnTo>
                  <a:lnTo>
                    <a:pt x="36141" y="75178"/>
                  </a:lnTo>
                  <a:lnTo>
                    <a:pt x="36021" y="74937"/>
                  </a:lnTo>
                  <a:lnTo>
                    <a:pt x="35900" y="74756"/>
                  </a:lnTo>
                  <a:lnTo>
                    <a:pt x="35719" y="74635"/>
                  </a:lnTo>
                  <a:lnTo>
                    <a:pt x="35478" y="74515"/>
                  </a:lnTo>
                  <a:lnTo>
                    <a:pt x="35297" y="74454"/>
                  </a:lnTo>
                  <a:close/>
                  <a:moveTo>
                    <a:pt x="40606" y="74454"/>
                  </a:moveTo>
                  <a:lnTo>
                    <a:pt x="40425" y="74515"/>
                  </a:lnTo>
                  <a:lnTo>
                    <a:pt x="40184" y="74635"/>
                  </a:lnTo>
                  <a:lnTo>
                    <a:pt x="40003" y="74756"/>
                  </a:lnTo>
                  <a:lnTo>
                    <a:pt x="39882" y="74937"/>
                  </a:lnTo>
                  <a:lnTo>
                    <a:pt x="39762" y="75178"/>
                  </a:lnTo>
                  <a:lnTo>
                    <a:pt x="39701" y="75359"/>
                  </a:lnTo>
                  <a:lnTo>
                    <a:pt x="39701" y="75601"/>
                  </a:lnTo>
                  <a:lnTo>
                    <a:pt x="39762" y="75903"/>
                  </a:lnTo>
                  <a:lnTo>
                    <a:pt x="41994" y="75721"/>
                  </a:lnTo>
                  <a:lnTo>
                    <a:pt x="41994" y="75601"/>
                  </a:lnTo>
                  <a:lnTo>
                    <a:pt x="41994" y="75359"/>
                  </a:lnTo>
                  <a:lnTo>
                    <a:pt x="41934" y="75178"/>
                  </a:lnTo>
                  <a:lnTo>
                    <a:pt x="41813" y="74937"/>
                  </a:lnTo>
                  <a:lnTo>
                    <a:pt x="41692" y="74756"/>
                  </a:lnTo>
                  <a:lnTo>
                    <a:pt x="41511" y="74635"/>
                  </a:lnTo>
                  <a:lnTo>
                    <a:pt x="41270" y="74515"/>
                  </a:lnTo>
                  <a:lnTo>
                    <a:pt x="41089" y="74454"/>
                  </a:lnTo>
                  <a:close/>
                </a:path>
              </a:pathLst>
            </a:custGeom>
            <a:solidFill>
              <a:srgbClr val="6D9EE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" name="Shape 52"/>
            <p:cNvSpPr/>
            <p:nvPr/>
          </p:nvSpPr>
          <p:spPr>
            <a:xfrm flipH="1">
              <a:off x="4456350" y="3414379"/>
              <a:ext cx="231300" cy="200100"/>
            </a:xfrm>
            <a:prstGeom prst="triangle">
              <a:avLst>
                <a:gd name="adj" fmla="val 50000"/>
              </a:avLst>
            </a:prstGeom>
            <a:solidFill>
              <a:srgbClr val="FF99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53" name="Shape 53"/>
          <p:cNvSpPr txBox="1">
            <a:spLocks noGrp="1"/>
          </p:cNvSpPr>
          <p:nvPr>
            <p:ph type="ctrTitle"/>
          </p:nvPr>
        </p:nvSpPr>
        <p:spPr>
          <a:xfrm>
            <a:off x="1737625" y="1659550"/>
            <a:ext cx="5668800" cy="11598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endParaRPr/>
          </a:p>
        </p:txBody>
      </p:sp>
      <p:sp>
        <p:nvSpPr>
          <p:cNvPr id="54" name="Shape 54"/>
          <p:cNvSpPr txBox="1">
            <a:spLocks noGrp="1"/>
          </p:cNvSpPr>
          <p:nvPr>
            <p:ph type="subTitle" idx="1"/>
          </p:nvPr>
        </p:nvSpPr>
        <p:spPr>
          <a:xfrm>
            <a:off x="1737625" y="2687653"/>
            <a:ext cx="5668800" cy="4965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rgbClr val="FF9900"/>
              </a:buClr>
              <a:buSzPts val="1400"/>
              <a:buNone/>
              <a:defRPr sz="1400">
                <a:solidFill>
                  <a:srgbClr val="FF9900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rgbClr val="FF9900"/>
              </a:buClr>
              <a:buSzPts val="1400"/>
              <a:buNone/>
              <a:defRPr sz="1400">
                <a:solidFill>
                  <a:srgbClr val="FF9900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rgbClr val="FF9900"/>
              </a:buClr>
              <a:buSzPts val="1400"/>
              <a:buNone/>
              <a:defRPr sz="1400">
                <a:solidFill>
                  <a:srgbClr val="FF9900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rgbClr val="FF9900"/>
              </a:buClr>
              <a:buSzPts val="1400"/>
              <a:buNone/>
              <a:defRPr sz="1400">
                <a:solidFill>
                  <a:srgbClr val="FF9900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rgbClr val="FF9900"/>
              </a:buClr>
              <a:buSzPts val="1400"/>
              <a:buNone/>
              <a:defRPr sz="1400">
                <a:solidFill>
                  <a:srgbClr val="FF9900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rgbClr val="FF9900"/>
              </a:buClr>
              <a:buSzPts val="1400"/>
              <a:buNone/>
              <a:defRPr sz="1400">
                <a:solidFill>
                  <a:srgbClr val="FF9900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rgbClr val="FF9900"/>
              </a:buClr>
              <a:buSzPts val="1400"/>
              <a:buNone/>
              <a:defRPr sz="1400">
                <a:solidFill>
                  <a:srgbClr val="FF9900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rgbClr val="FF9900"/>
              </a:buClr>
              <a:buSzPts val="1400"/>
              <a:buNone/>
              <a:defRPr sz="1400">
                <a:solidFill>
                  <a:srgbClr val="FF9900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rgbClr val="FF9900"/>
              </a:buClr>
              <a:buSzPts val="1400"/>
              <a:buNone/>
              <a:defRPr sz="1400">
                <a:solidFill>
                  <a:srgbClr val="FF9900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  <p:transition spd="slow">
    <p:wip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Quote">
  <p:cSld name="TITLE_1_1"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6" name="Shape 56"/>
          <p:cNvGrpSpPr/>
          <p:nvPr/>
        </p:nvGrpSpPr>
        <p:grpSpPr>
          <a:xfrm>
            <a:off x="-76804" y="-364106"/>
            <a:ext cx="9492216" cy="5864919"/>
            <a:chOff x="-76804" y="-364106"/>
            <a:chExt cx="9492216" cy="5864919"/>
          </a:xfrm>
        </p:grpSpPr>
        <p:sp>
          <p:nvSpPr>
            <p:cNvPr id="57" name="Shape 57"/>
            <p:cNvSpPr/>
            <p:nvPr/>
          </p:nvSpPr>
          <p:spPr>
            <a:xfrm>
              <a:off x="1156225" y="1135700"/>
              <a:ext cx="6831600" cy="2872200"/>
            </a:xfrm>
            <a:prstGeom prst="rect">
              <a:avLst/>
            </a:prstGeom>
            <a:solidFill>
              <a:srgbClr val="0E004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" name="Shape 58"/>
            <p:cNvSpPr/>
            <p:nvPr/>
          </p:nvSpPr>
          <p:spPr>
            <a:xfrm>
              <a:off x="4343698" y="910730"/>
              <a:ext cx="456600" cy="456600"/>
            </a:xfrm>
            <a:prstGeom prst="ellipse">
              <a:avLst/>
            </a:prstGeom>
            <a:noFill/>
            <a:ln w="9525" cap="flat" cmpd="sng">
              <a:solidFill>
                <a:srgbClr val="6D9EEB"/>
              </a:solidFill>
              <a:prstDash val="dash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" name="Shape 59"/>
            <p:cNvSpPr/>
            <p:nvPr/>
          </p:nvSpPr>
          <p:spPr>
            <a:xfrm>
              <a:off x="8312875" y="-85400"/>
              <a:ext cx="542100" cy="542100"/>
            </a:xfrm>
            <a:prstGeom prst="ellipse">
              <a:avLst/>
            </a:prstGeom>
            <a:solidFill>
              <a:srgbClr val="51387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" name="Shape 60"/>
            <p:cNvSpPr/>
            <p:nvPr/>
          </p:nvSpPr>
          <p:spPr>
            <a:xfrm rot="-899646">
              <a:off x="776862" y="-262199"/>
              <a:ext cx="900976" cy="856085"/>
            </a:xfrm>
            <a:prstGeom prst="pentagon">
              <a:avLst>
                <a:gd name="hf" fmla="val 105146"/>
                <a:gd name="vf" fmla="val 110557"/>
              </a:avLst>
            </a:prstGeom>
            <a:solidFill>
              <a:srgbClr val="51387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" name="Shape 61"/>
            <p:cNvSpPr/>
            <p:nvPr/>
          </p:nvSpPr>
          <p:spPr>
            <a:xfrm rot="1763">
              <a:off x="8737998" y="3634823"/>
              <a:ext cx="585000" cy="556500"/>
            </a:xfrm>
            <a:prstGeom prst="pentagon">
              <a:avLst>
                <a:gd name="hf" fmla="val 105146"/>
                <a:gd name="vf" fmla="val 110557"/>
              </a:avLst>
            </a:prstGeom>
            <a:solidFill>
              <a:srgbClr val="51387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" name="Shape 62"/>
            <p:cNvSpPr/>
            <p:nvPr/>
          </p:nvSpPr>
          <p:spPr>
            <a:xfrm rot="10800000">
              <a:off x="90420" y="4650313"/>
              <a:ext cx="983100" cy="850500"/>
            </a:xfrm>
            <a:prstGeom prst="triangle">
              <a:avLst>
                <a:gd name="adj" fmla="val 50000"/>
              </a:avLst>
            </a:prstGeom>
            <a:solidFill>
              <a:srgbClr val="51387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" name="Shape 63"/>
            <p:cNvSpPr/>
            <p:nvPr/>
          </p:nvSpPr>
          <p:spPr>
            <a:xfrm>
              <a:off x="8578650" y="858649"/>
              <a:ext cx="836762" cy="836762"/>
            </a:xfrm>
            <a:custGeom>
              <a:avLst/>
              <a:gdLst/>
              <a:ahLst/>
              <a:cxnLst/>
              <a:rect l="0" t="0" r="0" b="0"/>
              <a:pathLst>
                <a:path w="73610" h="73610" extrusionOk="0">
                  <a:moveTo>
                    <a:pt x="43502" y="603"/>
                  </a:moveTo>
                  <a:lnTo>
                    <a:pt x="64801" y="12851"/>
                  </a:lnTo>
                  <a:lnTo>
                    <a:pt x="63775" y="11705"/>
                  </a:lnTo>
                  <a:lnTo>
                    <a:pt x="62689" y="10619"/>
                  </a:lnTo>
                  <a:lnTo>
                    <a:pt x="61542" y="9533"/>
                  </a:lnTo>
                  <a:lnTo>
                    <a:pt x="60396" y="8507"/>
                  </a:lnTo>
                  <a:lnTo>
                    <a:pt x="59189" y="7542"/>
                  </a:lnTo>
                  <a:lnTo>
                    <a:pt x="57922" y="6637"/>
                  </a:lnTo>
                  <a:lnTo>
                    <a:pt x="56655" y="5792"/>
                  </a:lnTo>
                  <a:lnTo>
                    <a:pt x="55328" y="4948"/>
                  </a:lnTo>
                  <a:lnTo>
                    <a:pt x="53940" y="4223"/>
                  </a:lnTo>
                  <a:lnTo>
                    <a:pt x="52552" y="3499"/>
                  </a:lnTo>
                  <a:lnTo>
                    <a:pt x="51104" y="2896"/>
                  </a:lnTo>
                  <a:lnTo>
                    <a:pt x="49656" y="2293"/>
                  </a:lnTo>
                  <a:lnTo>
                    <a:pt x="48148" y="1750"/>
                  </a:lnTo>
                  <a:lnTo>
                    <a:pt x="46640" y="1327"/>
                  </a:lnTo>
                  <a:lnTo>
                    <a:pt x="45131" y="905"/>
                  </a:lnTo>
                  <a:lnTo>
                    <a:pt x="43502" y="603"/>
                  </a:lnTo>
                  <a:close/>
                  <a:moveTo>
                    <a:pt x="36805" y="0"/>
                  </a:moveTo>
                  <a:lnTo>
                    <a:pt x="34693" y="60"/>
                  </a:lnTo>
                  <a:lnTo>
                    <a:pt x="32642" y="241"/>
                  </a:lnTo>
                  <a:lnTo>
                    <a:pt x="70593" y="22143"/>
                  </a:lnTo>
                  <a:lnTo>
                    <a:pt x="70593" y="22143"/>
                  </a:lnTo>
                  <a:lnTo>
                    <a:pt x="69688" y="20212"/>
                  </a:lnTo>
                  <a:lnTo>
                    <a:pt x="68662" y="18342"/>
                  </a:lnTo>
                  <a:lnTo>
                    <a:pt x="36865" y="0"/>
                  </a:lnTo>
                  <a:close/>
                  <a:moveTo>
                    <a:pt x="28358" y="965"/>
                  </a:moveTo>
                  <a:lnTo>
                    <a:pt x="26789" y="1388"/>
                  </a:lnTo>
                  <a:lnTo>
                    <a:pt x="25220" y="1870"/>
                  </a:lnTo>
                  <a:lnTo>
                    <a:pt x="72886" y="29383"/>
                  </a:lnTo>
                  <a:lnTo>
                    <a:pt x="72524" y="27754"/>
                  </a:lnTo>
                  <a:lnTo>
                    <a:pt x="72101" y="26186"/>
                  </a:lnTo>
                  <a:lnTo>
                    <a:pt x="28358" y="965"/>
                  </a:lnTo>
                  <a:close/>
                  <a:moveTo>
                    <a:pt x="21842" y="3137"/>
                  </a:moveTo>
                  <a:lnTo>
                    <a:pt x="20574" y="3741"/>
                  </a:lnTo>
                  <a:lnTo>
                    <a:pt x="19368" y="4344"/>
                  </a:lnTo>
                  <a:lnTo>
                    <a:pt x="73610" y="35719"/>
                  </a:lnTo>
                  <a:lnTo>
                    <a:pt x="73549" y="34271"/>
                  </a:lnTo>
                  <a:lnTo>
                    <a:pt x="73429" y="32883"/>
                  </a:lnTo>
                  <a:lnTo>
                    <a:pt x="21842" y="3137"/>
                  </a:lnTo>
                  <a:close/>
                  <a:moveTo>
                    <a:pt x="16592" y="6034"/>
                  </a:moveTo>
                  <a:lnTo>
                    <a:pt x="15567" y="6758"/>
                  </a:lnTo>
                  <a:lnTo>
                    <a:pt x="14541" y="7482"/>
                  </a:lnTo>
                  <a:lnTo>
                    <a:pt x="73308" y="41451"/>
                  </a:lnTo>
                  <a:lnTo>
                    <a:pt x="73489" y="40184"/>
                  </a:lnTo>
                  <a:lnTo>
                    <a:pt x="73549" y="38916"/>
                  </a:lnTo>
                  <a:lnTo>
                    <a:pt x="16592" y="6034"/>
                  </a:lnTo>
                  <a:close/>
                  <a:moveTo>
                    <a:pt x="12188" y="9412"/>
                  </a:moveTo>
                  <a:lnTo>
                    <a:pt x="11343" y="10197"/>
                  </a:lnTo>
                  <a:lnTo>
                    <a:pt x="10438" y="11041"/>
                  </a:lnTo>
                  <a:lnTo>
                    <a:pt x="72282" y="46760"/>
                  </a:lnTo>
                  <a:lnTo>
                    <a:pt x="72584" y="45553"/>
                  </a:lnTo>
                  <a:lnTo>
                    <a:pt x="72825" y="44407"/>
                  </a:lnTo>
                  <a:lnTo>
                    <a:pt x="12188" y="9412"/>
                  </a:lnTo>
                  <a:close/>
                  <a:moveTo>
                    <a:pt x="8568" y="13214"/>
                  </a:moveTo>
                  <a:lnTo>
                    <a:pt x="7783" y="14119"/>
                  </a:lnTo>
                  <a:lnTo>
                    <a:pt x="7120" y="15024"/>
                  </a:lnTo>
                  <a:lnTo>
                    <a:pt x="70532" y="51647"/>
                  </a:lnTo>
                  <a:lnTo>
                    <a:pt x="70955" y="50561"/>
                  </a:lnTo>
                  <a:lnTo>
                    <a:pt x="71377" y="49475"/>
                  </a:lnTo>
                  <a:lnTo>
                    <a:pt x="8568" y="13214"/>
                  </a:lnTo>
                  <a:close/>
                  <a:moveTo>
                    <a:pt x="5551" y="17377"/>
                  </a:moveTo>
                  <a:lnTo>
                    <a:pt x="4948" y="18342"/>
                  </a:lnTo>
                  <a:lnTo>
                    <a:pt x="4344" y="19368"/>
                  </a:lnTo>
                  <a:lnTo>
                    <a:pt x="68119" y="56172"/>
                  </a:lnTo>
                  <a:lnTo>
                    <a:pt x="68722" y="55207"/>
                  </a:lnTo>
                  <a:lnTo>
                    <a:pt x="69265" y="54181"/>
                  </a:lnTo>
                  <a:lnTo>
                    <a:pt x="5551" y="17377"/>
                  </a:lnTo>
                  <a:close/>
                  <a:moveTo>
                    <a:pt x="3137" y="21902"/>
                  </a:moveTo>
                  <a:lnTo>
                    <a:pt x="2655" y="22988"/>
                  </a:lnTo>
                  <a:lnTo>
                    <a:pt x="2232" y="24074"/>
                  </a:lnTo>
                  <a:lnTo>
                    <a:pt x="65102" y="60336"/>
                  </a:lnTo>
                  <a:lnTo>
                    <a:pt x="65826" y="59431"/>
                  </a:lnTo>
                  <a:lnTo>
                    <a:pt x="66550" y="58526"/>
                  </a:lnTo>
                  <a:lnTo>
                    <a:pt x="3137" y="21902"/>
                  </a:lnTo>
                  <a:close/>
                  <a:moveTo>
                    <a:pt x="1388" y="26789"/>
                  </a:moveTo>
                  <a:lnTo>
                    <a:pt x="1026" y="27935"/>
                  </a:lnTo>
                  <a:lnTo>
                    <a:pt x="784" y="29142"/>
                  </a:lnTo>
                  <a:lnTo>
                    <a:pt x="61422" y="64137"/>
                  </a:lnTo>
                  <a:lnTo>
                    <a:pt x="62327" y="63352"/>
                  </a:lnTo>
                  <a:lnTo>
                    <a:pt x="63172" y="62447"/>
                  </a:lnTo>
                  <a:lnTo>
                    <a:pt x="1388" y="26789"/>
                  </a:lnTo>
                  <a:close/>
                  <a:moveTo>
                    <a:pt x="302" y="32038"/>
                  </a:moveTo>
                  <a:lnTo>
                    <a:pt x="121" y="33366"/>
                  </a:lnTo>
                  <a:lnTo>
                    <a:pt x="60" y="34633"/>
                  </a:lnTo>
                  <a:lnTo>
                    <a:pt x="57078" y="67516"/>
                  </a:lnTo>
                  <a:lnTo>
                    <a:pt x="58103" y="66792"/>
                  </a:lnTo>
                  <a:lnTo>
                    <a:pt x="59189" y="66068"/>
                  </a:lnTo>
                  <a:lnTo>
                    <a:pt x="302" y="32038"/>
                  </a:lnTo>
                  <a:close/>
                  <a:moveTo>
                    <a:pt x="0" y="37830"/>
                  </a:moveTo>
                  <a:lnTo>
                    <a:pt x="60" y="39218"/>
                  </a:lnTo>
                  <a:lnTo>
                    <a:pt x="181" y="40606"/>
                  </a:lnTo>
                  <a:lnTo>
                    <a:pt x="51828" y="70412"/>
                  </a:lnTo>
                  <a:lnTo>
                    <a:pt x="53095" y="69808"/>
                  </a:lnTo>
                  <a:lnTo>
                    <a:pt x="54362" y="69205"/>
                  </a:lnTo>
                  <a:lnTo>
                    <a:pt x="0" y="37830"/>
                  </a:lnTo>
                  <a:close/>
                  <a:moveTo>
                    <a:pt x="724" y="44166"/>
                  </a:moveTo>
                  <a:lnTo>
                    <a:pt x="1086" y="45734"/>
                  </a:lnTo>
                  <a:lnTo>
                    <a:pt x="1508" y="47303"/>
                  </a:lnTo>
                  <a:lnTo>
                    <a:pt x="45372" y="72644"/>
                  </a:lnTo>
                  <a:lnTo>
                    <a:pt x="46941" y="72222"/>
                  </a:lnTo>
                  <a:lnTo>
                    <a:pt x="48510" y="71739"/>
                  </a:lnTo>
                  <a:lnTo>
                    <a:pt x="724" y="44166"/>
                  </a:lnTo>
                  <a:close/>
                  <a:moveTo>
                    <a:pt x="8688" y="60577"/>
                  </a:moveTo>
                  <a:lnTo>
                    <a:pt x="9714" y="61723"/>
                  </a:lnTo>
                  <a:lnTo>
                    <a:pt x="10800" y="62870"/>
                  </a:lnTo>
                  <a:lnTo>
                    <a:pt x="11946" y="63956"/>
                  </a:lnTo>
                  <a:lnTo>
                    <a:pt x="13153" y="64981"/>
                  </a:lnTo>
                  <a:lnTo>
                    <a:pt x="14360" y="66007"/>
                  </a:lnTo>
                  <a:lnTo>
                    <a:pt x="15627" y="66912"/>
                  </a:lnTo>
                  <a:lnTo>
                    <a:pt x="16954" y="67817"/>
                  </a:lnTo>
                  <a:lnTo>
                    <a:pt x="18282" y="68662"/>
                  </a:lnTo>
                  <a:lnTo>
                    <a:pt x="19669" y="69386"/>
                  </a:lnTo>
                  <a:lnTo>
                    <a:pt x="21118" y="70110"/>
                  </a:lnTo>
                  <a:lnTo>
                    <a:pt x="22566" y="70774"/>
                  </a:lnTo>
                  <a:lnTo>
                    <a:pt x="24074" y="71377"/>
                  </a:lnTo>
                  <a:lnTo>
                    <a:pt x="25582" y="71860"/>
                  </a:lnTo>
                  <a:lnTo>
                    <a:pt x="27151" y="72342"/>
                  </a:lnTo>
                  <a:lnTo>
                    <a:pt x="28720" y="72704"/>
                  </a:lnTo>
                  <a:lnTo>
                    <a:pt x="30289" y="73066"/>
                  </a:lnTo>
                  <a:lnTo>
                    <a:pt x="8688" y="60577"/>
                  </a:lnTo>
                  <a:close/>
                  <a:moveTo>
                    <a:pt x="2956" y="51346"/>
                  </a:moveTo>
                  <a:lnTo>
                    <a:pt x="3861" y="53276"/>
                  </a:lnTo>
                  <a:lnTo>
                    <a:pt x="4887" y="55147"/>
                  </a:lnTo>
                  <a:lnTo>
                    <a:pt x="36865" y="73609"/>
                  </a:lnTo>
                  <a:lnTo>
                    <a:pt x="38977" y="73549"/>
                  </a:lnTo>
                  <a:lnTo>
                    <a:pt x="41089" y="73368"/>
                  </a:lnTo>
                  <a:lnTo>
                    <a:pt x="2956" y="51346"/>
                  </a:lnTo>
                  <a:close/>
                </a:path>
              </a:pathLst>
            </a:custGeom>
            <a:solidFill>
              <a:srgbClr val="C20E9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00B4C2"/>
                </a:solidFill>
              </a:endParaRPr>
            </a:p>
          </p:txBody>
        </p:sp>
        <p:sp>
          <p:nvSpPr>
            <p:cNvPr id="64" name="Shape 64"/>
            <p:cNvSpPr/>
            <p:nvPr/>
          </p:nvSpPr>
          <p:spPr>
            <a:xfrm>
              <a:off x="588219" y="-85402"/>
              <a:ext cx="421500" cy="421500"/>
            </a:xfrm>
            <a:prstGeom prst="ellipse">
              <a:avLst/>
            </a:prstGeom>
            <a:noFill/>
            <a:ln w="9525" cap="flat" cmpd="sng">
              <a:solidFill>
                <a:srgbClr val="FF9900"/>
              </a:solidFill>
              <a:prstDash val="dash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" name="Shape 65"/>
            <p:cNvSpPr/>
            <p:nvPr/>
          </p:nvSpPr>
          <p:spPr>
            <a:xfrm rot="10800000">
              <a:off x="-76796" y="3768356"/>
              <a:ext cx="393900" cy="374400"/>
            </a:xfrm>
            <a:prstGeom prst="pentagon">
              <a:avLst>
                <a:gd name="hf" fmla="val 105146"/>
                <a:gd name="vf" fmla="val 110557"/>
              </a:avLst>
            </a:prstGeom>
            <a:noFill/>
            <a:ln w="76200" cap="flat" cmpd="sng">
              <a:solidFill>
                <a:srgbClr val="6D9EEB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" name="Shape 66"/>
            <p:cNvSpPr/>
            <p:nvPr/>
          </p:nvSpPr>
          <p:spPr>
            <a:xfrm>
              <a:off x="8092376" y="131852"/>
              <a:ext cx="983100" cy="983100"/>
            </a:xfrm>
            <a:prstGeom prst="ellipse">
              <a:avLst/>
            </a:prstGeom>
            <a:noFill/>
            <a:ln w="9525" cap="flat" cmpd="sng">
              <a:solidFill>
                <a:srgbClr val="FF9900"/>
              </a:solidFill>
              <a:prstDash val="dash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" name="Shape 67"/>
            <p:cNvSpPr/>
            <p:nvPr/>
          </p:nvSpPr>
          <p:spPr>
            <a:xfrm>
              <a:off x="100477" y="456711"/>
              <a:ext cx="885029" cy="885029"/>
            </a:xfrm>
            <a:custGeom>
              <a:avLst/>
              <a:gdLst/>
              <a:ahLst/>
              <a:cxnLst/>
              <a:rect l="0" t="0" r="0" b="0"/>
              <a:pathLst>
                <a:path w="75903" h="75903" extrusionOk="0">
                  <a:moveTo>
                    <a:pt x="30349" y="724"/>
                  </a:moveTo>
                  <a:lnTo>
                    <a:pt x="28479" y="1147"/>
                  </a:lnTo>
                  <a:lnTo>
                    <a:pt x="28599" y="1267"/>
                  </a:lnTo>
                  <a:lnTo>
                    <a:pt x="28841" y="1388"/>
                  </a:lnTo>
                  <a:lnTo>
                    <a:pt x="29022" y="1448"/>
                  </a:lnTo>
                  <a:lnTo>
                    <a:pt x="29263" y="1448"/>
                  </a:lnTo>
                  <a:lnTo>
                    <a:pt x="29625" y="1388"/>
                  </a:lnTo>
                  <a:lnTo>
                    <a:pt x="29927" y="1267"/>
                  </a:lnTo>
                  <a:lnTo>
                    <a:pt x="30168" y="1026"/>
                  </a:lnTo>
                  <a:lnTo>
                    <a:pt x="30349" y="724"/>
                  </a:lnTo>
                  <a:close/>
                  <a:moveTo>
                    <a:pt x="36141" y="0"/>
                  </a:moveTo>
                  <a:lnTo>
                    <a:pt x="33909" y="181"/>
                  </a:lnTo>
                  <a:lnTo>
                    <a:pt x="33909" y="302"/>
                  </a:lnTo>
                  <a:lnTo>
                    <a:pt x="33909" y="543"/>
                  </a:lnTo>
                  <a:lnTo>
                    <a:pt x="33969" y="724"/>
                  </a:lnTo>
                  <a:lnTo>
                    <a:pt x="34090" y="966"/>
                  </a:lnTo>
                  <a:lnTo>
                    <a:pt x="34211" y="1147"/>
                  </a:lnTo>
                  <a:lnTo>
                    <a:pt x="34392" y="1267"/>
                  </a:lnTo>
                  <a:lnTo>
                    <a:pt x="34633" y="1388"/>
                  </a:lnTo>
                  <a:lnTo>
                    <a:pt x="34814" y="1448"/>
                  </a:lnTo>
                  <a:lnTo>
                    <a:pt x="35297" y="1448"/>
                  </a:lnTo>
                  <a:lnTo>
                    <a:pt x="35478" y="1388"/>
                  </a:lnTo>
                  <a:lnTo>
                    <a:pt x="35719" y="1267"/>
                  </a:lnTo>
                  <a:lnTo>
                    <a:pt x="35900" y="1147"/>
                  </a:lnTo>
                  <a:lnTo>
                    <a:pt x="36021" y="966"/>
                  </a:lnTo>
                  <a:lnTo>
                    <a:pt x="36141" y="724"/>
                  </a:lnTo>
                  <a:lnTo>
                    <a:pt x="36202" y="543"/>
                  </a:lnTo>
                  <a:lnTo>
                    <a:pt x="36202" y="302"/>
                  </a:lnTo>
                  <a:lnTo>
                    <a:pt x="36141" y="0"/>
                  </a:lnTo>
                  <a:close/>
                  <a:moveTo>
                    <a:pt x="39762" y="0"/>
                  </a:moveTo>
                  <a:lnTo>
                    <a:pt x="39701" y="302"/>
                  </a:lnTo>
                  <a:lnTo>
                    <a:pt x="39701" y="543"/>
                  </a:lnTo>
                  <a:lnTo>
                    <a:pt x="39762" y="724"/>
                  </a:lnTo>
                  <a:lnTo>
                    <a:pt x="39882" y="966"/>
                  </a:lnTo>
                  <a:lnTo>
                    <a:pt x="40003" y="1147"/>
                  </a:lnTo>
                  <a:lnTo>
                    <a:pt x="40184" y="1267"/>
                  </a:lnTo>
                  <a:lnTo>
                    <a:pt x="40425" y="1388"/>
                  </a:lnTo>
                  <a:lnTo>
                    <a:pt x="40606" y="1448"/>
                  </a:lnTo>
                  <a:lnTo>
                    <a:pt x="41089" y="1448"/>
                  </a:lnTo>
                  <a:lnTo>
                    <a:pt x="41270" y="1388"/>
                  </a:lnTo>
                  <a:lnTo>
                    <a:pt x="41511" y="1267"/>
                  </a:lnTo>
                  <a:lnTo>
                    <a:pt x="41692" y="1147"/>
                  </a:lnTo>
                  <a:lnTo>
                    <a:pt x="41813" y="966"/>
                  </a:lnTo>
                  <a:lnTo>
                    <a:pt x="41934" y="724"/>
                  </a:lnTo>
                  <a:lnTo>
                    <a:pt x="41994" y="543"/>
                  </a:lnTo>
                  <a:lnTo>
                    <a:pt x="41994" y="302"/>
                  </a:lnTo>
                  <a:lnTo>
                    <a:pt x="41994" y="181"/>
                  </a:lnTo>
                  <a:lnTo>
                    <a:pt x="39762" y="0"/>
                  </a:lnTo>
                  <a:close/>
                  <a:moveTo>
                    <a:pt x="45554" y="724"/>
                  </a:moveTo>
                  <a:lnTo>
                    <a:pt x="45735" y="1026"/>
                  </a:lnTo>
                  <a:lnTo>
                    <a:pt x="45976" y="1267"/>
                  </a:lnTo>
                  <a:lnTo>
                    <a:pt x="46278" y="1388"/>
                  </a:lnTo>
                  <a:lnTo>
                    <a:pt x="46640" y="1448"/>
                  </a:lnTo>
                  <a:lnTo>
                    <a:pt x="46881" y="1448"/>
                  </a:lnTo>
                  <a:lnTo>
                    <a:pt x="47062" y="1388"/>
                  </a:lnTo>
                  <a:lnTo>
                    <a:pt x="47243" y="1267"/>
                  </a:lnTo>
                  <a:lnTo>
                    <a:pt x="47424" y="1147"/>
                  </a:lnTo>
                  <a:lnTo>
                    <a:pt x="45554" y="724"/>
                  </a:lnTo>
                  <a:close/>
                  <a:moveTo>
                    <a:pt x="21661" y="3620"/>
                  </a:moveTo>
                  <a:lnTo>
                    <a:pt x="20273" y="4284"/>
                  </a:lnTo>
                  <a:lnTo>
                    <a:pt x="20575" y="4344"/>
                  </a:lnTo>
                  <a:lnTo>
                    <a:pt x="20937" y="4284"/>
                  </a:lnTo>
                  <a:lnTo>
                    <a:pt x="21239" y="4163"/>
                  </a:lnTo>
                  <a:lnTo>
                    <a:pt x="21480" y="3922"/>
                  </a:lnTo>
                  <a:lnTo>
                    <a:pt x="21661" y="3620"/>
                  </a:lnTo>
                  <a:close/>
                  <a:moveTo>
                    <a:pt x="26065" y="2052"/>
                  </a:moveTo>
                  <a:lnTo>
                    <a:pt x="25824" y="2172"/>
                  </a:lnTo>
                  <a:lnTo>
                    <a:pt x="25583" y="2353"/>
                  </a:lnTo>
                  <a:lnTo>
                    <a:pt x="25402" y="2534"/>
                  </a:lnTo>
                  <a:lnTo>
                    <a:pt x="25281" y="2836"/>
                  </a:lnTo>
                  <a:lnTo>
                    <a:pt x="25221" y="3198"/>
                  </a:lnTo>
                  <a:lnTo>
                    <a:pt x="25221" y="3439"/>
                  </a:lnTo>
                  <a:lnTo>
                    <a:pt x="25281" y="3620"/>
                  </a:lnTo>
                  <a:lnTo>
                    <a:pt x="25402" y="3862"/>
                  </a:lnTo>
                  <a:lnTo>
                    <a:pt x="25522" y="4043"/>
                  </a:lnTo>
                  <a:lnTo>
                    <a:pt x="25703" y="4163"/>
                  </a:lnTo>
                  <a:lnTo>
                    <a:pt x="25945" y="4284"/>
                  </a:lnTo>
                  <a:lnTo>
                    <a:pt x="26126" y="4344"/>
                  </a:lnTo>
                  <a:lnTo>
                    <a:pt x="26608" y="4344"/>
                  </a:lnTo>
                  <a:lnTo>
                    <a:pt x="26789" y="4284"/>
                  </a:lnTo>
                  <a:lnTo>
                    <a:pt x="27031" y="4163"/>
                  </a:lnTo>
                  <a:lnTo>
                    <a:pt x="27212" y="4043"/>
                  </a:lnTo>
                  <a:lnTo>
                    <a:pt x="27332" y="3862"/>
                  </a:lnTo>
                  <a:lnTo>
                    <a:pt x="27453" y="3620"/>
                  </a:lnTo>
                  <a:lnTo>
                    <a:pt x="27513" y="3439"/>
                  </a:lnTo>
                  <a:lnTo>
                    <a:pt x="27513" y="3198"/>
                  </a:lnTo>
                  <a:lnTo>
                    <a:pt x="27453" y="2836"/>
                  </a:lnTo>
                  <a:lnTo>
                    <a:pt x="27332" y="2534"/>
                  </a:lnTo>
                  <a:lnTo>
                    <a:pt x="27151" y="2353"/>
                  </a:lnTo>
                  <a:lnTo>
                    <a:pt x="26910" y="2172"/>
                  </a:lnTo>
                  <a:lnTo>
                    <a:pt x="26669" y="2052"/>
                  </a:lnTo>
                  <a:close/>
                  <a:moveTo>
                    <a:pt x="31858" y="2052"/>
                  </a:moveTo>
                  <a:lnTo>
                    <a:pt x="31616" y="2172"/>
                  </a:lnTo>
                  <a:lnTo>
                    <a:pt x="31375" y="2353"/>
                  </a:lnTo>
                  <a:lnTo>
                    <a:pt x="31194" y="2534"/>
                  </a:lnTo>
                  <a:lnTo>
                    <a:pt x="31073" y="2836"/>
                  </a:lnTo>
                  <a:lnTo>
                    <a:pt x="31013" y="3198"/>
                  </a:lnTo>
                  <a:lnTo>
                    <a:pt x="31013" y="3439"/>
                  </a:lnTo>
                  <a:lnTo>
                    <a:pt x="31073" y="3620"/>
                  </a:lnTo>
                  <a:lnTo>
                    <a:pt x="31194" y="3862"/>
                  </a:lnTo>
                  <a:lnTo>
                    <a:pt x="31315" y="4043"/>
                  </a:lnTo>
                  <a:lnTo>
                    <a:pt x="31496" y="4163"/>
                  </a:lnTo>
                  <a:lnTo>
                    <a:pt x="31737" y="4284"/>
                  </a:lnTo>
                  <a:lnTo>
                    <a:pt x="31918" y="4344"/>
                  </a:lnTo>
                  <a:lnTo>
                    <a:pt x="32401" y="4344"/>
                  </a:lnTo>
                  <a:lnTo>
                    <a:pt x="32582" y="4284"/>
                  </a:lnTo>
                  <a:lnTo>
                    <a:pt x="32823" y="4163"/>
                  </a:lnTo>
                  <a:lnTo>
                    <a:pt x="33004" y="4043"/>
                  </a:lnTo>
                  <a:lnTo>
                    <a:pt x="33125" y="3862"/>
                  </a:lnTo>
                  <a:lnTo>
                    <a:pt x="33245" y="3620"/>
                  </a:lnTo>
                  <a:lnTo>
                    <a:pt x="33306" y="3439"/>
                  </a:lnTo>
                  <a:lnTo>
                    <a:pt x="33306" y="3198"/>
                  </a:lnTo>
                  <a:lnTo>
                    <a:pt x="33245" y="2836"/>
                  </a:lnTo>
                  <a:lnTo>
                    <a:pt x="33125" y="2534"/>
                  </a:lnTo>
                  <a:lnTo>
                    <a:pt x="32944" y="2353"/>
                  </a:lnTo>
                  <a:lnTo>
                    <a:pt x="32702" y="2172"/>
                  </a:lnTo>
                  <a:lnTo>
                    <a:pt x="32461" y="2052"/>
                  </a:lnTo>
                  <a:close/>
                  <a:moveTo>
                    <a:pt x="37650" y="2052"/>
                  </a:moveTo>
                  <a:lnTo>
                    <a:pt x="37408" y="2172"/>
                  </a:lnTo>
                  <a:lnTo>
                    <a:pt x="37167" y="2353"/>
                  </a:lnTo>
                  <a:lnTo>
                    <a:pt x="36986" y="2534"/>
                  </a:lnTo>
                  <a:lnTo>
                    <a:pt x="36865" y="2836"/>
                  </a:lnTo>
                  <a:lnTo>
                    <a:pt x="36805" y="3198"/>
                  </a:lnTo>
                  <a:lnTo>
                    <a:pt x="36805" y="3439"/>
                  </a:lnTo>
                  <a:lnTo>
                    <a:pt x="36865" y="3620"/>
                  </a:lnTo>
                  <a:lnTo>
                    <a:pt x="36986" y="3862"/>
                  </a:lnTo>
                  <a:lnTo>
                    <a:pt x="37107" y="4043"/>
                  </a:lnTo>
                  <a:lnTo>
                    <a:pt x="37288" y="4163"/>
                  </a:lnTo>
                  <a:lnTo>
                    <a:pt x="37529" y="4284"/>
                  </a:lnTo>
                  <a:lnTo>
                    <a:pt x="37710" y="4344"/>
                  </a:lnTo>
                  <a:lnTo>
                    <a:pt x="38193" y="4344"/>
                  </a:lnTo>
                  <a:lnTo>
                    <a:pt x="38374" y="4284"/>
                  </a:lnTo>
                  <a:lnTo>
                    <a:pt x="38615" y="4163"/>
                  </a:lnTo>
                  <a:lnTo>
                    <a:pt x="38796" y="4043"/>
                  </a:lnTo>
                  <a:lnTo>
                    <a:pt x="38917" y="3862"/>
                  </a:lnTo>
                  <a:lnTo>
                    <a:pt x="39038" y="3620"/>
                  </a:lnTo>
                  <a:lnTo>
                    <a:pt x="39098" y="3439"/>
                  </a:lnTo>
                  <a:lnTo>
                    <a:pt x="39098" y="3198"/>
                  </a:lnTo>
                  <a:lnTo>
                    <a:pt x="39038" y="2836"/>
                  </a:lnTo>
                  <a:lnTo>
                    <a:pt x="38917" y="2534"/>
                  </a:lnTo>
                  <a:lnTo>
                    <a:pt x="38736" y="2353"/>
                  </a:lnTo>
                  <a:lnTo>
                    <a:pt x="38495" y="2172"/>
                  </a:lnTo>
                  <a:lnTo>
                    <a:pt x="38253" y="2052"/>
                  </a:lnTo>
                  <a:close/>
                  <a:moveTo>
                    <a:pt x="43442" y="2052"/>
                  </a:moveTo>
                  <a:lnTo>
                    <a:pt x="43201" y="2172"/>
                  </a:lnTo>
                  <a:lnTo>
                    <a:pt x="42959" y="2353"/>
                  </a:lnTo>
                  <a:lnTo>
                    <a:pt x="42778" y="2534"/>
                  </a:lnTo>
                  <a:lnTo>
                    <a:pt x="42658" y="2836"/>
                  </a:lnTo>
                  <a:lnTo>
                    <a:pt x="42597" y="3198"/>
                  </a:lnTo>
                  <a:lnTo>
                    <a:pt x="42597" y="3439"/>
                  </a:lnTo>
                  <a:lnTo>
                    <a:pt x="42658" y="3620"/>
                  </a:lnTo>
                  <a:lnTo>
                    <a:pt x="42778" y="3862"/>
                  </a:lnTo>
                  <a:lnTo>
                    <a:pt x="42899" y="4043"/>
                  </a:lnTo>
                  <a:lnTo>
                    <a:pt x="43080" y="4163"/>
                  </a:lnTo>
                  <a:lnTo>
                    <a:pt x="43321" y="4284"/>
                  </a:lnTo>
                  <a:lnTo>
                    <a:pt x="43502" y="4344"/>
                  </a:lnTo>
                  <a:lnTo>
                    <a:pt x="43985" y="4344"/>
                  </a:lnTo>
                  <a:lnTo>
                    <a:pt x="44166" y="4284"/>
                  </a:lnTo>
                  <a:lnTo>
                    <a:pt x="44407" y="4163"/>
                  </a:lnTo>
                  <a:lnTo>
                    <a:pt x="44588" y="4043"/>
                  </a:lnTo>
                  <a:lnTo>
                    <a:pt x="44709" y="3862"/>
                  </a:lnTo>
                  <a:lnTo>
                    <a:pt x="44830" y="3620"/>
                  </a:lnTo>
                  <a:lnTo>
                    <a:pt x="44890" y="3439"/>
                  </a:lnTo>
                  <a:lnTo>
                    <a:pt x="44890" y="3198"/>
                  </a:lnTo>
                  <a:lnTo>
                    <a:pt x="44830" y="2836"/>
                  </a:lnTo>
                  <a:lnTo>
                    <a:pt x="44709" y="2534"/>
                  </a:lnTo>
                  <a:lnTo>
                    <a:pt x="44528" y="2353"/>
                  </a:lnTo>
                  <a:lnTo>
                    <a:pt x="44287" y="2172"/>
                  </a:lnTo>
                  <a:lnTo>
                    <a:pt x="44045" y="2052"/>
                  </a:lnTo>
                  <a:close/>
                  <a:moveTo>
                    <a:pt x="49234" y="2052"/>
                  </a:moveTo>
                  <a:lnTo>
                    <a:pt x="48993" y="2172"/>
                  </a:lnTo>
                  <a:lnTo>
                    <a:pt x="48752" y="2353"/>
                  </a:lnTo>
                  <a:lnTo>
                    <a:pt x="48571" y="2534"/>
                  </a:lnTo>
                  <a:lnTo>
                    <a:pt x="48450" y="2836"/>
                  </a:lnTo>
                  <a:lnTo>
                    <a:pt x="48390" y="3198"/>
                  </a:lnTo>
                  <a:lnTo>
                    <a:pt x="48390" y="3439"/>
                  </a:lnTo>
                  <a:lnTo>
                    <a:pt x="48450" y="3620"/>
                  </a:lnTo>
                  <a:lnTo>
                    <a:pt x="48571" y="3862"/>
                  </a:lnTo>
                  <a:lnTo>
                    <a:pt x="48691" y="4043"/>
                  </a:lnTo>
                  <a:lnTo>
                    <a:pt x="48872" y="4163"/>
                  </a:lnTo>
                  <a:lnTo>
                    <a:pt x="49114" y="4284"/>
                  </a:lnTo>
                  <a:lnTo>
                    <a:pt x="49295" y="4344"/>
                  </a:lnTo>
                  <a:lnTo>
                    <a:pt x="49777" y="4344"/>
                  </a:lnTo>
                  <a:lnTo>
                    <a:pt x="49958" y="4284"/>
                  </a:lnTo>
                  <a:lnTo>
                    <a:pt x="50200" y="4163"/>
                  </a:lnTo>
                  <a:lnTo>
                    <a:pt x="50381" y="4043"/>
                  </a:lnTo>
                  <a:lnTo>
                    <a:pt x="50501" y="3862"/>
                  </a:lnTo>
                  <a:lnTo>
                    <a:pt x="50622" y="3620"/>
                  </a:lnTo>
                  <a:lnTo>
                    <a:pt x="50682" y="3439"/>
                  </a:lnTo>
                  <a:lnTo>
                    <a:pt x="50682" y="3198"/>
                  </a:lnTo>
                  <a:lnTo>
                    <a:pt x="50622" y="2836"/>
                  </a:lnTo>
                  <a:lnTo>
                    <a:pt x="50501" y="2534"/>
                  </a:lnTo>
                  <a:lnTo>
                    <a:pt x="50320" y="2353"/>
                  </a:lnTo>
                  <a:lnTo>
                    <a:pt x="50079" y="2172"/>
                  </a:lnTo>
                  <a:lnTo>
                    <a:pt x="49838" y="2052"/>
                  </a:lnTo>
                  <a:close/>
                  <a:moveTo>
                    <a:pt x="54242" y="3620"/>
                  </a:moveTo>
                  <a:lnTo>
                    <a:pt x="54423" y="3922"/>
                  </a:lnTo>
                  <a:lnTo>
                    <a:pt x="54665" y="4163"/>
                  </a:lnTo>
                  <a:lnTo>
                    <a:pt x="54966" y="4284"/>
                  </a:lnTo>
                  <a:lnTo>
                    <a:pt x="55328" y="4344"/>
                  </a:lnTo>
                  <a:lnTo>
                    <a:pt x="55630" y="4284"/>
                  </a:lnTo>
                  <a:lnTo>
                    <a:pt x="54242" y="3620"/>
                  </a:lnTo>
                  <a:close/>
                  <a:moveTo>
                    <a:pt x="18523" y="5310"/>
                  </a:moveTo>
                  <a:lnTo>
                    <a:pt x="16593" y="6517"/>
                  </a:lnTo>
                  <a:lnTo>
                    <a:pt x="16774" y="6818"/>
                  </a:lnTo>
                  <a:lnTo>
                    <a:pt x="17015" y="7060"/>
                  </a:lnTo>
                  <a:lnTo>
                    <a:pt x="17317" y="7180"/>
                  </a:lnTo>
                  <a:lnTo>
                    <a:pt x="17679" y="7241"/>
                  </a:lnTo>
                  <a:lnTo>
                    <a:pt x="17920" y="7241"/>
                  </a:lnTo>
                  <a:lnTo>
                    <a:pt x="18101" y="7180"/>
                  </a:lnTo>
                  <a:lnTo>
                    <a:pt x="18342" y="7060"/>
                  </a:lnTo>
                  <a:lnTo>
                    <a:pt x="18523" y="6939"/>
                  </a:lnTo>
                  <a:lnTo>
                    <a:pt x="18644" y="6758"/>
                  </a:lnTo>
                  <a:lnTo>
                    <a:pt x="18765" y="6517"/>
                  </a:lnTo>
                  <a:lnTo>
                    <a:pt x="18825" y="6336"/>
                  </a:lnTo>
                  <a:lnTo>
                    <a:pt x="18825" y="6094"/>
                  </a:lnTo>
                  <a:lnTo>
                    <a:pt x="18825" y="5853"/>
                  </a:lnTo>
                  <a:lnTo>
                    <a:pt x="18765" y="5672"/>
                  </a:lnTo>
                  <a:lnTo>
                    <a:pt x="18644" y="5430"/>
                  </a:lnTo>
                  <a:lnTo>
                    <a:pt x="18523" y="5310"/>
                  </a:lnTo>
                  <a:close/>
                  <a:moveTo>
                    <a:pt x="23230" y="4948"/>
                  </a:moveTo>
                  <a:lnTo>
                    <a:pt x="23049" y="5008"/>
                  </a:lnTo>
                  <a:lnTo>
                    <a:pt x="22807" y="5129"/>
                  </a:lnTo>
                  <a:lnTo>
                    <a:pt x="22626" y="5249"/>
                  </a:lnTo>
                  <a:lnTo>
                    <a:pt x="22506" y="5430"/>
                  </a:lnTo>
                  <a:lnTo>
                    <a:pt x="22385" y="5672"/>
                  </a:lnTo>
                  <a:lnTo>
                    <a:pt x="22325" y="5853"/>
                  </a:lnTo>
                  <a:lnTo>
                    <a:pt x="22325" y="6094"/>
                  </a:lnTo>
                  <a:lnTo>
                    <a:pt x="22325" y="6336"/>
                  </a:lnTo>
                  <a:lnTo>
                    <a:pt x="22385" y="6517"/>
                  </a:lnTo>
                  <a:lnTo>
                    <a:pt x="22506" y="6758"/>
                  </a:lnTo>
                  <a:lnTo>
                    <a:pt x="22626" y="6939"/>
                  </a:lnTo>
                  <a:lnTo>
                    <a:pt x="22807" y="7060"/>
                  </a:lnTo>
                  <a:lnTo>
                    <a:pt x="23049" y="7180"/>
                  </a:lnTo>
                  <a:lnTo>
                    <a:pt x="23230" y="7241"/>
                  </a:lnTo>
                  <a:lnTo>
                    <a:pt x="23712" y="7241"/>
                  </a:lnTo>
                  <a:lnTo>
                    <a:pt x="23893" y="7180"/>
                  </a:lnTo>
                  <a:lnTo>
                    <a:pt x="24135" y="7060"/>
                  </a:lnTo>
                  <a:lnTo>
                    <a:pt x="24316" y="6939"/>
                  </a:lnTo>
                  <a:lnTo>
                    <a:pt x="24436" y="6758"/>
                  </a:lnTo>
                  <a:lnTo>
                    <a:pt x="24557" y="6517"/>
                  </a:lnTo>
                  <a:lnTo>
                    <a:pt x="24617" y="6336"/>
                  </a:lnTo>
                  <a:lnTo>
                    <a:pt x="24617" y="6094"/>
                  </a:lnTo>
                  <a:lnTo>
                    <a:pt x="24617" y="5853"/>
                  </a:lnTo>
                  <a:lnTo>
                    <a:pt x="24557" y="5672"/>
                  </a:lnTo>
                  <a:lnTo>
                    <a:pt x="24436" y="5430"/>
                  </a:lnTo>
                  <a:lnTo>
                    <a:pt x="24316" y="5249"/>
                  </a:lnTo>
                  <a:lnTo>
                    <a:pt x="24135" y="5129"/>
                  </a:lnTo>
                  <a:lnTo>
                    <a:pt x="23893" y="5008"/>
                  </a:lnTo>
                  <a:lnTo>
                    <a:pt x="23712" y="4948"/>
                  </a:lnTo>
                  <a:close/>
                  <a:moveTo>
                    <a:pt x="29022" y="4948"/>
                  </a:moveTo>
                  <a:lnTo>
                    <a:pt x="28841" y="5008"/>
                  </a:lnTo>
                  <a:lnTo>
                    <a:pt x="28599" y="5129"/>
                  </a:lnTo>
                  <a:lnTo>
                    <a:pt x="28418" y="5249"/>
                  </a:lnTo>
                  <a:lnTo>
                    <a:pt x="28298" y="5430"/>
                  </a:lnTo>
                  <a:lnTo>
                    <a:pt x="28177" y="5672"/>
                  </a:lnTo>
                  <a:lnTo>
                    <a:pt x="28117" y="5853"/>
                  </a:lnTo>
                  <a:lnTo>
                    <a:pt x="28117" y="6094"/>
                  </a:lnTo>
                  <a:lnTo>
                    <a:pt x="28117" y="6336"/>
                  </a:lnTo>
                  <a:lnTo>
                    <a:pt x="28177" y="6517"/>
                  </a:lnTo>
                  <a:lnTo>
                    <a:pt x="28298" y="6758"/>
                  </a:lnTo>
                  <a:lnTo>
                    <a:pt x="28418" y="6939"/>
                  </a:lnTo>
                  <a:lnTo>
                    <a:pt x="28599" y="7060"/>
                  </a:lnTo>
                  <a:lnTo>
                    <a:pt x="28841" y="7180"/>
                  </a:lnTo>
                  <a:lnTo>
                    <a:pt x="29022" y="7241"/>
                  </a:lnTo>
                  <a:lnTo>
                    <a:pt x="29505" y="7241"/>
                  </a:lnTo>
                  <a:lnTo>
                    <a:pt x="29686" y="7180"/>
                  </a:lnTo>
                  <a:lnTo>
                    <a:pt x="29927" y="7060"/>
                  </a:lnTo>
                  <a:lnTo>
                    <a:pt x="30108" y="6939"/>
                  </a:lnTo>
                  <a:lnTo>
                    <a:pt x="30229" y="6758"/>
                  </a:lnTo>
                  <a:lnTo>
                    <a:pt x="30349" y="6517"/>
                  </a:lnTo>
                  <a:lnTo>
                    <a:pt x="30410" y="6336"/>
                  </a:lnTo>
                  <a:lnTo>
                    <a:pt x="30410" y="6094"/>
                  </a:lnTo>
                  <a:lnTo>
                    <a:pt x="30410" y="5853"/>
                  </a:lnTo>
                  <a:lnTo>
                    <a:pt x="30349" y="5672"/>
                  </a:lnTo>
                  <a:lnTo>
                    <a:pt x="30229" y="5430"/>
                  </a:lnTo>
                  <a:lnTo>
                    <a:pt x="30108" y="5249"/>
                  </a:lnTo>
                  <a:lnTo>
                    <a:pt x="29927" y="5129"/>
                  </a:lnTo>
                  <a:lnTo>
                    <a:pt x="29686" y="5008"/>
                  </a:lnTo>
                  <a:lnTo>
                    <a:pt x="29505" y="4948"/>
                  </a:lnTo>
                  <a:close/>
                  <a:moveTo>
                    <a:pt x="34814" y="4948"/>
                  </a:moveTo>
                  <a:lnTo>
                    <a:pt x="34633" y="5008"/>
                  </a:lnTo>
                  <a:lnTo>
                    <a:pt x="34392" y="5129"/>
                  </a:lnTo>
                  <a:lnTo>
                    <a:pt x="34211" y="5249"/>
                  </a:lnTo>
                  <a:lnTo>
                    <a:pt x="34090" y="5430"/>
                  </a:lnTo>
                  <a:lnTo>
                    <a:pt x="33969" y="5672"/>
                  </a:lnTo>
                  <a:lnTo>
                    <a:pt x="33909" y="5853"/>
                  </a:lnTo>
                  <a:lnTo>
                    <a:pt x="33909" y="6094"/>
                  </a:lnTo>
                  <a:lnTo>
                    <a:pt x="33909" y="6336"/>
                  </a:lnTo>
                  <a:lnTo>
                    <a:pt x="33969" y="6517"/>
                  </a:lnTo>
                  <a:lnTo>
                    <a:pt x="34090" y="6758"/>
                  </a:lnTo>
                  <a:lnTo>
                    <a:pt x="34211" y="6939"/>
                  </a:lnTo>
                  <a:lnTo>
                    <a:pt x="34392" y="7060"/>
                  </a:lnTo>
                  <a:lnTo>
                    <a:pt x="34633" y="7180"/>
                  </a:lnTo>
                  <a:lnTo>
                    <a:pt x="34814" y="7241"/>
                  </a:lnTo>
                  <a:lnTo>
                    <a:pt x="35297" y="7241"/>
                  </a:lnTo>
                  <a:lnTo>
                    <a:pt x="35478" y="7180"/>
                  </a:lnTo>
                  <a:lnTo>
                    <a:pt x="35719" y="7060"/>
                  </a:lnTo>
                  <a:lnTo>
                    <a:pt x="35900" y="6939"/>
                  </a:lnTo>
                  <a:lnTo>
                    <a:pt x="36021" y="6758"/>
                  </a:lnTo>
                  <a:lnTo>
                    <a:pt x="36141" y="6517"/>
                  </a:lnTo>
                  <a:lnTo>
                    <a:pt x="36202" y="6336"/>
                  </a:lnTo>
                  <a:lnTo>
                    <a:pt x="36202" y="6094"/>
                  </a:lnTo>
                  <a:lnTo>
                    <a:pt x="36202" y="5853"/>
                  </a:lnTo>
                  <a:lnTo>
                    <a:pt x="36141" y="5672"/>
                  </a:lnTo>
                  <a:lnTo>
                    <a:pt x="36021" y="5430"/>
                  </a:lnTo>
                  <a:lnTo>
                    <a:pt x="35900" y="5249"/>
                  </a:lnTo>
                  <a:lnTo>
                    <a:pt x="35719" y="5129"/>
                  </a:lnTo>
                  <a:lnTo>
                    <a:pt x="35478" y="5008"/>
                  </a:lnTo>
                  <a:lnTo>
                    <a:pt x="35297" y="4948"/>
                  </a:lnTo>
                  <a:close/>
                  <a:moveTo>
                    <a:pt x="40606" y="4948"/>
                  </a:moveTo>
                  <a:lnTo>
                    <a:pt x="40425" y="5008"/>
                  </a:lnTo>
                  <a:lnTo>
                    <a:pt x="40184" y="5129"/>
                  </a:lnTo>
                  <a:lnTo>
                    <a:pt x="40003" y="5249"/>
                  </a:lnTo>
                  <a:lnTo>
                    <a:pt x="39882" y="5430"/>
                  </a:lnTo>
                  <a:lnTo>
                    <a:pt x="39762" y="5672"/>
                  </a:lnTo>
                  <a:lnTo>
                    <a:pt x="39701" y="5853"/>
                  </a:lnTo>
                  <a:lnTo>
                    <a:pt x="39701" y="6094"/>
                  </a:lnTo>
                  <a:lnTo>
                    <a:pt x="39701" y="6336"/>
                  </a:lnTo>
                  <a:lnTo>
                    <a:pt x="39762" y="6517"/>
                  </a:lnTo>
                  <a:lnTo>
                    <a:pt x="39882" y="6758"/>
                  </a:lnTo>
                  <a:lnTo>
                    <a:pt x="40003" y="6939"/>
                  </a:lnTo>
                  <a:lnTo>
                    <a:pt x="40184" y="7060"/>
                  </a:lnTo>
                  <a:lnTo>
                    <a:pt x="40425" y="7180"/>
                  </a:lnTo>
                  <a:lnTo>
                    <a:pt x="40606" y="7241"/>
                  </a:lnTo>
                  <a:lnTo>
                    <a:pt x="41089" y="7241"/>
                  </a:lnTo>
                  <a:lnTo>
                    <a:pt x="41270" y="7180"/>
                  </a:lnTo>
                  <a:lnTo>
                    <a:pt x="41511" y="7060"/>
                  </a:lnTo>
                  <a:lnTo>
                    <a:pt x="41692" y="6939"/>
                  </a:lnTo>
                  <a:lnTo>
                    <a:pt x="41813" y="6758"/>
                  </a:lnTo>
                  <a:lnTo>
                    <a:pt x="41934" y="6517"/>
                  </a:lnTo>
                  <a:lnTo>
                    <a:pt x="41994" y="6336"/>
                  </a:lnTo>
                  <a:lnTo>
                    <a:pt x="41994" y="6094"/>
                  </a:lnTo>
                  <a:lnTo>
                    <a:pt x="41994" y="5853"/>
                  </a:lnTo>
                  <a:lnTo>
                    <a:pt x="41934" y="5672"/>
                  </a:lnTo>
                  <a:lnTo>
                    <a:pt x="41813" y="5430"/>
                  </a:lnTo>
                  <a:lnTo>
                    <a:pt x="41692" y="5249"/>
                  </a:lnTo>
                  <a:lnTo>
                    <a:pt x="41511" y="5129"/>
                  </a:lnTo>
                  <a:lnTo>
                    <a:pt x="41270" y="5008"/>
                  </a:lnTo>
                  <a:lnTo>
                    <a:pt x="41089" y="4948"/>
                  </a:lnTo>
                  <a:close/>
                  <a:moveTo>
                    <a:pt x="46399" y="4948"/>
                  </a:moveTo>
                  <a:lnTo>
                    <a:pt x="46218" y="5008"/>
                  </a:lnTo>
                  <a:lnTo>
                    <a:pt x="45976" y="5129"/>
                  </a:lnTo>
                  <a:lnTo>
                    <a:pt x="45795" y="5249"/>
                  </a:lnTo>
                  <a:lnTo>
                    <a:pt x="45674" y="5430"/>
                  </a:lnTo>
                  <a:lnTo>
                    <a:pt x="45554" y="5672"/>
                  </a:lnTo>
                  <a:lnTo>
                    <a:pt x="45493" y="5853"/>
                  </a:lnTo>
                  <a:lnTo>
                    <a:pt x="45493" y="6094"/>
                  </a:lnTo>
                  <a:lnTo>
                    <a:pt x="45493" y="6336"/>
                  </a:lnTo>
                  <a:lnTo>
                    <a:pt x="45554" y="6517"/>
                  </a:lnTo>
                  <a:lnTo>
                    <a:pt x="45674" y="6758"/>
                  </a:lnTo>
                  <a:lnTo>
                    <a:pt x="45795" y="6939"/>
                  </a:lnTo>
                  <a:lnTo>
                    <a:pt x="45976" y="7060"/>
                  </a:lnTo>
                  <a:lnTo>
                    <a:pt x="46218" y="7180"/>
                  </a:lnTo>
                  <a:lnTo>
                    <a:pt x="46399" y="7241"/>
                  </a:lnTo>
                  <a:lnTo>
                    <a:pt x="46881" y="7241"/>
                  </a:lnTo>
                  <a:lnTo>
                    <a:pt x="47062" y="7180"/>
                  </a:lnTo>
                  <a:lnTo>
                    <a:pt x="47304" y="7060"/>
                  </a:lnTo>
                  <a:lnTo>
                    <a:pt x="47485" y="6939"/>
                  </a:lnTo>
                  <a:lnTo>
                    <a:pt x="47605" y="6758"/>
                  </a:lnTo>
                  <a:lnTo>
                    <a:pt x="47726" y="6517"/>
                  </a:lnTo>
                  <a:lnTo>
                    <a:pt x="47786" y="6336"/>
                  </a:lnTo>
                  <a:lnTo>
                    <a:pt x="47786" y="6094"/>
                  </a:lnTo>
                  <a:lnTo>
                    <a:pt x="47786" y="5853"/>
                  </a:lnTo>
                  <a:lnTo>
                    <a:pt x="47726" y="5672"/>
                  </a:lnTo>
                  <a:lnTo>
                    <a:pt x="47605" y="5430"/>
                  </a:lnTo>
                  <a:lnTo>
                    <a:pt x="47485" y="5249"/>
                  </a:lnTo>
                  <a:lnTo>
                    <a:pt x="47304" y="5129"/>
                  </a:lnTo>
                  <a:lnTo>
                    <a:pt x="47062" y="5008"/>
                  </a:lnTo>
                  <a:lnTo>
                    <a:pt x="46881" y="4948"/>
                  </a:lnTo>
                  <a:close/>
                  <a:moveTo>
                    <a:pt x="52191" y="4948"/>
                  </a:moveTo>
                  <a:lnTo>
                    <a:pt x="52010" y="5008"/>
                  </a:lnTo>
                  <a:lnTo>
                    <a:pt x="51768" y="5129"/>
                  </a:lnTo>
                  <a:lnTo>
                    <a:pt x="51587" y="5249"/>
                  </a:lnTo>
                  <a:lnTo>
                    <a:pt x="51467" y="5430"/>
                  </a:lnTo>
                  <a:lnTo>
                    <a:pt x="51346" y="5672"/>
                  </a:lnTo>
                  <a:lnTo>
                    <a:pt x="51286" y="5853"/>
                  </a:lnTo>
                  <a:lnTo>
                    <a:pt x="51286" y="6094"/>
                  </a:lnTo>
                  <a:lnTo>
                    <a:pt x="51286" y="6336"/>
                  </a:lnTo>
                  <a:lnTo>
                    <a:pt x="51346" y="6517"/>
                  </a:lnTo>
                  <a:lnTo>
                    <a:pt x="51467" y="6758"/>
                  </a:lnTo>
                  <a:lnTo>
                    <a:pt x="51587" y="6939"/>
                  </a:lnTo>
                  <a:lnTo>
                    <a:pt x="51768" y="7060"/>
                  </a:lnTo>
                  <a:lnTo>
                    <a:pt x="52010" y="7180"/>
                  </a:lnTo>
                  <a:lnTo>
                    <a:pt x="52191" y="7241"/>
                  </a:lnTo>
                  <a:lnTo>
                    <a:pt x="52673" y="7241"/>
                  </a:lnTo>
                  <a:lnTo>
                    <a:pt x="52854" y="7180"/>
                  </a:lnTo>
                  <a:lnTo>
                    <a:pt x="53096" y="7060"/>
                  </a:lnTo>
                  <a:lnTo>
                    <a:pt x="53277" y="6939"/>
                  </a:lnTo>
                  <a:lnTo>
                    <a:pt x="53397" y="6758"/>
                  </a:lnTo>
                  <a:lnTo>
                    <a:pt x="53518" y="6517"/>
                  </a:lnTo>
                  <a:lnTo>
                    <a:pt x="53578" y="6336"/>
                  </a:lnTo>
                  <a:lnTo>
                    <a:pt x="53578" y="6094"/>
                  </a:lnTo>
                  <a:lnTo>
                    <a:pt x="53578" y="5853"/>
                  </a:lnTo>
                  <a:lnTo>
                    <a:pt x="53518" y="5672"/>
                  </a:lnTo>
                  <a:lnTo>
                    <a:pt x="53397" y="5430"/>
                  </a:lnTo>
                  <a:lnTo>
                    <a:pt x="53277" y="5249"/>
                  </a:lnTo>
                  <a:lnTo>
                    <a:pt x="53096" y="5129"/>
                  </a:lnTo>
                  <a:lnTo>
                    <a:pt x="52854" y="5008"/>
                  </a:lnTo>
                  <a:lnTo>
                    <a:pt x="52673" y="4948"/>
                  </a:lnTo>
                  <a:close/>
                  <a:moveTo>
                    <a:pt x="57380" y="5310"/>
                  </a:moveTo>
                  <a:lnTo>
                    <a:pt x="57259" y="5430"/>
                  </a:lnTo>
                  <a:lnTo>
                    <a:pt x="57138" y="5672"/>
                  </a:lnTo>
                  <a:lnTo>
                    <a:pt x="57078" y="5853"/>
                  </a:lnTo>
                  <a:lnTo>
                    <a:pt x="57078" y="6094"/>
                  </a:lnTo>
                  <a:lnTo>
                    <a:pt x="57078" y="6336"/>
                  </a:lnTo>
                  <a:lnTo>
                    <a:pt x="57138" y="6517"/>
                  </a:lnTo>
                  <a:lnTo>
                    <a:pt x="57259" y="6758"/>
                  </a:lnTo>
                  <a:lnTo>
                    <a:pt x="57380" y="6939"/>
                  </a:lnTo>
                  <a:lnTo>
                    <a:pt x="57561" y="7060"/>
                  </a:lnTo>
                  <a:lnTo>
                    <a:pt x="57802" y="7180"/>
                  </a:lnTo>
                  <a:lnTo>
                    <a:pt x="57983" y="7241"/>
                  </a:lnTo>
                  <a:lnTo>
                    <a:pt x="58224" y="7241"/>
                  </a:lnTo>
                  <a:lnTo>
                    <a:pt x="58586" y="7180"/>
                  </a:lnTo>
                  <a:lnTo>
                    <a:pt x="58888" y="7060"/>
                  </a:lnTo>
                  <a:lnTo>
                    <a:pt x="59129" y="6818"/>
                  </a:lnTo>
                  <a:lnTo>
                    <a:pt x="59310" y="6517"/>
                  </a:lnTo>
                  <a:lnTo>
                    <a:pt x="57380" y="5310"/>
                  </a:lnTo>
                  <a:close/>
                  <a:moveTo>
                    <a:pt x="14783" y="7844"/>
                  </a:moveTo>
                  <a:lnTo>
                    <a:pt x="13636" y="8689"/>
                  </a:lnTo>
                  <a:lnTo>
                    <a:pt x="13636" y="8990"/>
                  </a:lnTo>
                  <a:lnTo>
                    <a:pt x="13636" y="9232"/>
                  </a:lnTo>
                  <a:lnTo>
                    <a:pt x="13697" y="9413"/>
                  </a:lnTo>
                  <a:lnTo>
                    <a:pt x="13817" y="9654"/>
                  </a:lnTo>
                  <a:lnTo>
                    <a:pt x="13938" y="9835"/>
                  </a:lnTo>
                  <a:lnTo>
                    <a:pt x="14119" y="9956"/>
                  </a:lnTo>
                  <a:lnTo>
                    <a:pt x="14360" y="10076"/>
                  </a:lnTo>
                  <a:lnTo>
                    <a:pt x="14541" y="10137"/>
                  </a:lnTo>
                  <a:lnTo>
                    <a:pt x="15024" y="10137"/>
                  </a:lnTo>
                  <a:lnTo>
                    <a:pt x="15205" y="10076"/>
                  </a:lnTo>
                  <a:lnTo>
                    <a:pt x="15446" y="9956"/>
                  </a:lnTo>
                  <a:lnTo>
                    <a:pt x="15627" y="9835"/>
                  </a:lnTo>
                  <a:lnTo>
                    <a:pt x="15748" y="9654"/>
                  </a:lnTo>
                  <a:lnTo>
                    <a:pt x="15869" y="9413"/>
                  </a:lnTo>
                  <a:lnTo>
                    <a:pt x="15929" y="9232"/>
                  </a:lnTo>
                  <a:lnTo>
                    <a:pt x="15929" y="8990"/>
                  </a:lnTo>
                  <a:lnTo>
                    <a:pt x="15929" y="8749"/>
                  </a:lnTo>
                  <a:lnTo>
                    <a:pt x="15869" y="8568"/>
                  </a:lnTo>
                  <a:lnTo>
                    <a:pt x="15748" y="8327"/>
                  </a:lnTo>
                  <a:lnTo>
                    <a:pt x="15627" y="8146"/>
                  </a:lnTo>
                  <a:lnTo>
                    <a:pt x="15446" y="8025"/>
                  </a:lnTo>
                  <a:lnTo>
                    <a:pt x="15205" y="7904"/>
                  </a:lnTo>
                  <a:lnTo>
                    <a:pt x="15024" y="7844"/>
                  </a:lnTo>
                  <a:close/>
                  <a:moveTo>
                    <a:pt x="20333" y="7844"/>
                  </a:moveTo>
                  <a:lnTo>
                    <a:pt x="20152" y="7904"/>
                  </a:lnTo>
                  <a:lnTo>
                    <a:pt x="19911" y="8025"/>
                  </a:lnTo>
                  <a:lnTo>
                    <a:pt x="19730" y="8146"/>
                  </a:lnTo>
                  <a:lnTo>
                    <a:pt x="19609" y="8327"/>
                  </a:lnTo>
                  <a:lnTo>
                    <a:pt x="19489" y="8568"/>
                  </a:lnTo>
                  <a:lnTo>
                    <a:pt x="19428" y="8749"/>
                  </a:lnTo>
                  <a:lnTo>
                    <a:pt x="19428" y="8990"/>
                  </a:lnTo>
                  <a:lnTo>
                    <a:pt x="19428" y="9232"/>
                  </a:lnTo>
                  <a:lnTo>
                    <a:pt x="19489" y="9413"/>
                  </a:lnTo>
                  <a:lnTo>
                    <a:pt x="19609" y="9654"/>
                  </a:lnTo>
                  <a:lnTo>
                    <a:pt x="19730" y="9835"/>
                  </a:lnTo>
                  <a:lnTo>
                    <a:pt x="19911" y="9956"/>
                  </a:lnTo>
                  <a:lnTo>
                    <a:pt x="20152" y="10076"/>
                  </a:lnTo>
                  <a:lnTo>
                    <a:pt x="20333" y="10137"/>
                  </a:lnTo>
                  <a:lnTo>
                    <a:pt x="20816" y="10137"/>
                  </a:lnTo>
                  <a:lnTo>
                    <a:pt x="20997" y="10076"/>
                  </a:lnTo>
                  <a:lnTo>
                    <a:pt x="21239" y="9956"/>
                  </a:lnTo>
                  <a:lnTo>
                    <a:pt x="21420" y="9835"/>
                  </a:lnTo>
                  <a:lnTo>
                    <a:pt x="21540" y="9654"/>
                  </a:lnTo>
                  <a:lnTo>
                    <a:pt x="21661" y="9413"/>
                  </a:lnTo>
                  <a:lnTo>
                    <a:pt x="21721" y="9232"/>
                  </a:lnTo>
                  <a:lnTo>
                    <a:pt x="21721" y="8990"/>
                  </a:lnTo>
                  <a:lnTo>
                    <a:pt x="21721" y="8749"/>
                  </a:lnTo>
                  <a:lnTo>
                    <a:pt x="21661" y="8568"/>
                  </a:lnTo>
                  <a:lnTo>
                    <a:pt x="21540" y="8327"/>
                  </a:lnTo>
                  <a:lnTo>
                    <a:pt x="21420" y="8146"/>
                  </a:lnTo>
                  <a:lnTo>
                    <a:pt x="21239" y="8025"/>
                  </a:lnTo>
                  <a:lnTo>
                    <a:pt x="20997" y="7904"/>
                  </a:lnTo>
                  <a:lnTo>
                    <a:pt x="20816" y="7844"/>
                  </a:lnTo>
                  <a:close/>
                  <a:moveTo>
                    <a:pt x="26126" y="7844"/>
                  </a:moveTo>
                  <a:lnTo>
                    <a:pt x="25945" y="7904"/>
                  </a:lnTo>
                  <a:lnTo>
                    <a:pt x="25703" y="8025"/>
                  </a:lnTo>
                  <a:lnTo>
                    <a:pt x="25522" y="8146"/>
                  </a:lnTo>
                  <a:lnTo>
                    <a:pt x="25402" y="8327"/>
                  </a:lnTo>
                  <a:lnTo>
                    <a:pt x="25281" y="8568"/>
                  </a:lnTo>
                  <a:lnTo>
                    <a:pt x="25221" y="8749"/>
                  </a:lnTo>
                  <a:lnTo>
                    <a:pt x="25221" y="8990"/>
                  </a:lnTo>
                  <a:lnTo>
                    <a:pt x="25221" y="9232"/>
                  </a:lnTo>
                  <a:lnTo>
                    <a:pt x="25281" y="9413"/>
                  </a:lnTo>
                  <a:lnTo>
                    <a:pt x="25402" y="9654"/>
                  </a:lnTo>
                  <a:lnTo>
                    <a:pt x="25522" y="9835"/>
                  </a:lnTo>
                  <a:lnTo>
                    <a:pt x="25703" y="9956"/>
                  </a:lnTo>
                  <a:lnTo>
                    <a:pt x="25945" y="10076"/>
                  </a:lnTo>
                  <a:lnTo>
                    <a:pt x="26126" y="10137"/>
                  </a:lnTo>
                  <a:lnTo>
                    <a:pt x="26608" y="10137"/>
                  </a:lnTo>
                  <a:lnTo>
                    <a:pt x="26789" y="10076"/>
                  </a:lnTo>
                  <a:lnTo>
                    <a:pt x="27031" y="9956"/>
                  </a:lnTo>
                  <a:lnTo>
                    <a:pt x="27212" y="9835"/>
                  </a:lnTo>
                  <a:lnTo>
                    <a:pt x="27332" y="9654"/>
                  </a:lnTo>
                  <a:lnTo>
                    <a:pt x="27453" y="9413"/>
                  </a:lnTo>
                  <a:lnTo>
                    <a:pt x="27513" y="9232"/>
                  </a:lnTo>
                  <a:lnTo>
                    <a:pt x="27513" y="8990"/>
                  </a:lnTo>
                  <a:lnTo>
                    <a:pt x="27513" y="8749"/>
                  </a:lnTo>
                  <a:lnTo>
                    <a:pt x="27453" y="8568"/>
                  </a:lnTo>
                  <a:lnTo>
                    <a:pt x="27332" y="8327"/>
                  </a:lnTo>
                  <a:lnTo>
                    <a:pt x="27212" y="8146"/>
                  </a:lnTo>
                  <a:lnTo>
                    <a:pt x="27031" y="8025"/>
                  </a:lnTo>
                  <a:lnTo>
                    <a:pt x="26789" y="7904"/>
                  </a:lnTo>
                  <a:lnTo>
                    <a:pt x="26608" y="7844"/>
                  </a:lnTo>
                  <a:close/>
                  <a:moveTo>
                    <a:pt x="31918" y="7844"/>
                  </a:moveTo>
                  <a:lnTo>
                    <a:pt x="31737" y="7904"/>
                  </a:lnTo>
                  <a:lnTo>
                    <a:pt x="31496" y="8025"/>
                  </a:lnTo>
                  <a:lnTo>
                    <a:pt x="31315" y="8146"/>
                  </a:lnTo>
                  <a:lnTo>
                    <a:pt x="31194" y="8327"/>
                  </a:lnTo>
                  <a:lnTo>
                    <a:pt x="31073" y="8568"/>
                  </a:lnTo>
                  <a:lnTo>
                    <a:pt x="31013" y="8749"/>
                  </a:lnTo>
                  <a:lnTo>
                    <a:pt x="31013" y="8990"/>
                  </a:lnTo>
                  <a:lnTo>
                    <a:pt x="31013" y="9232"/>
                  </a:lnTo>
                  <a:lnTo>
                    <a:pt x="31073" y="9413"/>
                  </a:lnTo>
                  <a:lnTo>
                    <a:pt x="31194" y="9654"/>
                  </a:lnTo>
                  <a:lnTo>
                    <a:pt x="31315" y="9835"/>
                  </a:lnTo>
                  <a:lnTo>
                    <a:pt x="31496" y="9956"/>
                  </a:lnTo>
                  <a:lnTo>
                    <a:pt x="31737" y="10076"/>
                  </a:lnTo>
                  <a:lnTo>
                    <a:pt x="31918" y="10137"/>
                  </a:lnTo>
                  <a:lnTo>
                    <a:pt x="32401" y="10137"/>
                  </a:lnTo>
                  <a:lnTo>
                    <a:pt x="32582" y="10076"/>
                  </a:lnTo>
                  <a:lnTo>
                    <a:pt x="32823" y="9956"/>
                  </a:lnTo>
                  <a:lnTo>
                    <a:pt x="33004" y="9835"/>
                  </a:lnTo>
                  <a:lnTo>
                    <a:pt x="33125" y="9654"/>
                  </a:lnTo>
                  <a:lnTo>
                    <a:pt x="33245" y="9413"/>
                  </a:lnTo>
                  <a:lnTo>
                    <a:pt x="33306" y="9232"/>
                  </a:lnTo>
                  <a:lnTo>
                    <a:pt x="33306" y="8990"/>
                  </a:lnTo>
                  <a:lnTo>
                    <a:pt x="33306" y="8749"/>
                  </a:lnTo>
                  <a:lnTo>
                    <a:pt x="33245" y="8568"/>
                  </a:lnTo>
                  <a:lnTo>
                    <a:pt x="33125" y="8327"/>
                  </a:lnTo>
                  <a:lnTo>
                    <a:pt x="33004" y="8146"/>
                  </a:lnTo>
                  <a:lnTo>
                    <a:pt x="32823" y="8025"/>
                  </a:lnTo>
                  <a:lnTo>
                    <a:pt x="32582" y="7904"/>
                  </a:lnTo>
                  <a:lnTo>
                    <a:pt x="32401" y="7844"/>
                  </a:lnTo>
                  <a:close/>
                  <a:moveTo>
                    <a:pt x="37710" y="7844"/>
                  </a:moveTo>
                  <a:lnTo>
                    <a:pt x="37529" y="7904"/>
                  </a:lnTo>
                  <a:lnTo>
                    <a:pt x="37288" y="8025"/>
                  </a:lnTo>
                  <a:lnTo>
                    <a:pt x="37107" y="8146"/>
                  </a:lnTo>
                  <a:lnTo>
                    <a:pt x="36986" y="8327"/>
                  </a:lnTo>
                  <a:lnTo>
                    <a:pt x="36865" y="8568"/>
                  </a:lnTo>
                  <a:lnTo>
                    <a:pt x="36805" y="8749"/>
                  </a:lnTo>
                  <a:lnTo>
                    <a:pt x="36805" y="8990"/>
                  </a:lnTo>
                  <a:lnTo>
                    <a:pt x="36805" y="9232"/>
                  </a:lnTo>
                  <a:lnTo>
                    <a:pt x="36865" y="9413"/>
                  </a:lnTo>
                  <a:lnTo>
                    <a:pt x="36986" y="9654"/>
                  </a:lnTo>
                  <a:lnTo>
                    <a:pt x="37107" y="9835"/>
                  </a:lnTo>
                  <a:lnTo>
                    <a:pt x="37288" y="9956"/>
                  </a:lnTo>
                  <a:lnTo>
                    <a:pt x="37529" y="10076"/>
                  </a:lnTo>
                  <a:lnTo>
                    <a:pt x="37710" y="10137"/>
                  </a:lnTo>
                  <a:lnTo>
                    <a:pt x="38193" y="10137"/>
                  </a:lnTo>
                  <a:lnTo>
                    <a:pt x="38374" y="10076"/>
                  </a:lnTo>
                  <a:lnTo>
                    <a:pt x="38615" y="9956"/>
                  </a:lnTo>
                  <a:lnTo>
                    <a:pt x="38796" y="9835"/>
                  </a:lnTo>
                  <a:lnTo>
                    <a:pt x="38917" y="9654"/>
                  </a:lnTo>
                  <a:lnTo>
                    <a:pt x="39038" y="9413"/>
                  </a:lnTo>
                  <a:lnTo>
                    <a:pt x="39098" y="9232"/>
                  </a:lnTo>
                  <a:lnTo>
                    <a:pt x="39098" y="8990"/>
                  </a:lnTo>
                  <a:lnTo>
                    <a:pt x="39098" y="8749"/>
                  </a:lnTo>
                  <a:lnTo>
                    <a:pt x="39038" y="8568"/>
                  </a:lnTo>
                  <a:lnTo>
                    <a:pt x="38917" y="8327"/>
                  </a:lnTo>
                  <a:lnTo>
                    <a:pt x="38796" y="8146"/>
                  </a:lnTo>
                  <a:lnTo>
                    <a:pt x="38615" y="8025"/>
                  </a:lnTo>
                  <a:lnTo>
                    <a:pt x="38374" y="7904"/>
                  </a:lnTo>
                  <a:lnTo>
                    <a:pt x="38193" y="7844"/>
                  </a:lnTo>
                  <a:close/>
                  <a:moveTo>
                    <a:pt x="43502" y="7844"/>
                  </a:moveTo>
                  <a:lnTo>
                    <a:pt x="43321" y="7904"/>
                  </a:lnTo>
                  <a:lnTo>
                    <a:pt x="43080" y="8025"/>
                  </a:lnTo>
                  <a:lnTo>
                    <a:pt x="42899" y="8146"/>
                  </a:lnTo>
                  <a:lnTo>
                    <a:pt x="42778" y="8327"/>
                  </a:lnTo>
                  <a:lnTo>
                    <a:pt x="42658" y="8568"/>
                  </a:lnTo>
                  <a:lnTo>
                    <a:pt x="42597" y="8749"/>
                  </a:lnTo>
                  <a:lnTo>
                    <a:pt x="42597" y="8990"/>
                  </a:lnTo>
                  <a:lnTo>
                    <a:pt x="42597" y="9232"/>
                  </a:lnTo>
                  <a:lnTo>
                    <a:pt x="42658" y="9413"/>
                  </a:lnTo>
                  <a:lnTo>
                    <a:pt x="42778" y="9654"/>
                  </a:lnTo>
                  <a:lnTo>
                    <a:pt x="42899" y="9835"/>
                  </a:lnTo>
                  <a:lnTo>
                    <a:pt x="43080" y="9956"/>
                  </a:lnTo>
                  <a:lnTo>
                    <a:pt x="43321" y="10076"/>
                  </a:lnTo>
                  <a:lnTo>
                    <a:pt x="43502" y="10137"/>
                  </a:lnTo>
                  <a:lnTo>
                    <a:pt x="43985" y="10137"/>
                  </a:lnTo>
                  <a:lnTo>
                    <a:pt x="44166" y="10076"/>
                  </a:lnTo>
                  <a:lnTo>
                    <a:pt x="44407" y="9956"/>
                  </a:lnTo>
                  <a:lnTo>
                    <a:pt x="44588" y="9835"/>
                  </a:lnTo>
                  <a:lnTo>
                    <a:pt x="44709" y="9654"/>
                  </a:lnTo>
                  <a:lnTo>
                    <a:pt x="44830" y="9413"/>
                  </a:lnTo>
                  <a:lnTo>
                    <a:pt x="44890" y="9232"/>
                  </a:lnTo>
                  <a:lnTo>
                    <a:pt x="44890" y="8990"/>
                  </a:lnTo>
                  <a:lnTo>
                    <a:pt x="44890" y="8749"/>
                  </a:lnTo>
                  <a:lnTo>
                    <a:pt x="44830" y="8568"/>
                  </a:lnTo>
                  <a:lnTo>
                    <a:pt x="44709" y="8327"/>
                  </a:lnTo>
                  <a:lnTo>
                    <a:pt x="44588" y="8146"/>
                  </a:lnTo>
                  <a:lnTo>
                    <a:pt x="44407" y="8025"/>
                  </a:lnTo>
                  <a:lnTo>
                    <a:pt x="44166" y="7904"/>
                  </a:lnTo>
                  <a:lnTo>
                    <a:pt x="43985" y="7844"/>
                  </a:lnTo>
                  <a:close/>
                  <a:moveTo>
                    <a:pt x="49295" y="7844"/>
                  </a:moveTo>
                  <a:lnTo>
                    <a:pt x="49114" y="7904"/>
                  </a:lnTo>
                  <a:lnTo>
                    <a:pt x="48872" y="8025"/>
                  </a:lnTo>
                  <a:lnTo>
                    <a:pt x="48691" y="8146"/>
                  </a:lnTo>
                  <a:lnTo>
                    <a:pt x="48571" y="8327"/>
                  </a:lnTo>
                  <a:lnTo>
                    <a:pt x="48450" y="8568"/>
                  </a:lnTo>
                  <a:lnTo>
                    <a:pt x="48390" y="8749"/>
                  </a:lnTo>
                  <a:lnTo>
                    <a:pt x="48390" y="8990"/>
                  </a:lnTo>
                  <a:lnTo>
                    <a:pt x="48390" y="9232"/>
                  </a:lnTo>
                  <a:lnTo>
                    <a:pt x="48450" y="9413"/>
                  </a:lnTo>
                  <a:lnTo>
                    <a:pt x="48571" y="9654"/>
                  </a:lnTo>
                  <a:lnTo>
                    <a:pt x="48691" y="9835"/>
                  </a:lnTo>
                  <a:lnTo>
                    <a:pt x="48872" y="9956"/>
                  </a:lnTo>
                  <a:lnTo>
                    <a:pt x="49114" y="10076"/>
                  </a:lnTo>
                  <a:lnTo>
                    <a:pt x="49295" y="10137"/>
                  </a:lnTo>
                  <a:lnTo>
                    <a:pt x="49777" y="10137"/>
                  </a:lnTo>
                  <a:lnTo>
                    <a:pt x="49958" y="10076"/>
                  </a:lnTo>
                  <a:lnTo>
                    <a:pt x="50200" y="9956"/>
                  </a:lnTo>
                  <a:lnTo>
                    <a:pt x="50381" y="9835"/>
                  </a:lnTo>
                  <a:lnTo>
                    <a:pt x="50501" y="9654"/>
                  </a:lnTo>
                  <a:lnTo>
                    <a:pt x="50622" y="9413"/>
                  </a:lnTo>
                  <a:lnTo>
                    <a:pt x="50682" y="9232"/>
                  </a:lnTo>
                  <a:lnTo>
                    <a:pt x="50682" y="8990"/>
                  </a:lnTo>
                  <a:lnTo>
                    <a:pt x="50682" y="8749"/>
                  </a:lnTo>
                  <a:lnTo>
                    <a:pt x="50622" y="8568"/>
                  </a:lnTo>
                  <a:lnTo>
                    <a:pt x="50501" y="8327"/>
                  </a:lnTo>
                  <a:lnTo>
                    <a:pt x="50381" y="8146"/>
                  </a:lnTo>
                  <a:lnTo>
                    <a:pt x="50200" y="8025"/>
                  </a:lnTo>
                  <a:lnTo>
                    <a:pt x="49958" y="7904"/>
                  </a:lnTo>
                  <a:lnTo>
                    <a:pt x="49777" y="7844"/>
                  </a:lnTo>
                  <a:close/>
                  <a:moveTo>
                    <a:pt x="55087" y="7844"/>
                  </a:moveTo>
                  <a:lnTo>
                    <a:pt x="54906" y="7904"/>
                  </a:lnTo>
                  <a:lnTo>
                    <a:pt x="54665" y="8025"/>
                  </a:lnTo>
                  <a:lnTo>
                    <a:pt x="54483" y="8146"/>
                  </a:lnTo>
                  <a:lnTo>
                    <a:pt x="54363" y="8327"/>
                  </a:lnTo>
                  <a:lnTo>
                    <a:pt x="54242" y="8568"/>
                  </a:lnTo>
                  <a:lnTo>
                    <a:pt x="54182" y="8749"/>
                  </a:lnTo>
                  <a:lnTo>
                    <a:pt x="54182" y="8990"/>
                  </a:lnTo>
                  <a:lnTo>
                    <a:pt x="54182" y="9232"/>
                  </a:lnTo>
                  <a:lnTo>
                    <a:pt x="54242" y="9413"/>
                  </a:lnTo>
                  <a:lnTo>
                    <a:pt x="54363" y="9654"/>
                  </a:lnTo>
                  <a:lnTo>
                    <a:pt x="54483" y="9835"/>
                  </a:lnTo>
                  <a:lnTo>
                    <a:pt x="54665" y="9956"/>
                  </a:lnTo>
                  <a:lnTo>
                    <a:pt x="54906" y="10076"/>
                  </a:lnTo>
                  <a:lnTo>
                    <a:pt x="55087" y="10137"/>
                  </a:lnTo>
                  <a:lnTo>
                    <a:pt x="55570" y="10137"/>
                  </a:lnTo>
                  <a:lnTo>
                    <a:pt x="55751" y="10076"/>
                  </a:lnTo>
                  <a:lnTo>
                    <a:pt x="55992" y="9956"/>
                  </a:lnTo>
                  <a:lnTo>
                    <a:pt x="56173" y="9835"/>
                  </a:lnTo>
                  <a:lnTo>
                    <a:pt x="56294" y="9654"/>
                  </a:lnTo>
                  <a:lnTo>
                    <a:pt x="56414" y="9413"/>
                  </a:lnTo>
                  <a:lnTo>
                    <a:pt x="56475" y="9232"/>
                  </a:lnTo>
                  <a:lnTo>
                    <a:pt x="56475" y="8990"/>
                  </a:lnTo>
                  <a:lnTo>
                    <a:pt x="56475" y="8749"/>
                  </a:lnTo>
                  <a:lnTo>
                    <a:pt x="56414" y="8568"/>
                  </a:lnTo>
                  <a:lnTo>
                    <a:pt x="56294" y="8327"/>
                  </a:lnTo>
                  <a:lnTo>
                    <a:pt x="56173" y="8146"/>
                  </a:lnTo>
                  <a:lnTo>
                    <a:pt x="55992" y="8025"/>
                  </a:lnTo>
                  <a:lnTo>
                    <a:pt x="55751" y="7904"/>
                  </a:lnTo>
                  <a:lnTo>
                    <a:pt x="55570" y="7844"/>
                  </a:lnTo>
                  <a:close/>
                  <a:moveTo>
                    <a:pt x="60879" y="7844"/>
                  </a:moveTo>
                  <a:lnTo>
                    <a:pt x="60698" y="7904"/>
                  </a:lnTo>
                  <a:lnTo>
                    <a:pt x="60457" y="8025"/>
                  </a:lnTo>
                  <a:lnTo>
                    <a:pt x="60276" y="8146"/>
                  </a:lnTo>
                  <a:lnTo>
                    <a:pt x="60155" y="8327"/>
                  </a:lnTo>
                  <a:lnTo>
                    <a:pt x="60034" y="8568"/>
                  </a:lnTo>
                  <a:lnTo>
                    <a:pt x="59974" y="8749"/>
                  </a:lnTo>
                  <a:lnTo>
                    <a:pt x="59974" y="8990"/>
                  </a:lnTo>
                  <a:lnTo>
                    <a:pt x="59974" y="9232"/>
                  </a:lnTo>
                  <a:lnTo>
                    <a:pt x="60034" y="9413"/>
                  </a:lnTo>
                  <a:lnTo>
                    <a:pt x="60155" y="9654"/>
                  </a:lnTo>
                  <a:lnTo>
                    <a:pt x="60276" y="9835"/>
                  </a:lnTo>
                  <a:lnTo>
                    <a:pt x="60457" y="9956"/>
                  </a:lnTo>
                  <a:lnTo>
                    <a:pt x="60698" y="10076"/>
                  </a:lnTo>
                  <a:lnTo>
                    <a:pt x="60879" y="10137"/>
                  </a:lnTo>
                  <a:lnTo>
                    <a:pt x="61362" y="10137"/>
                  </a:lnTo>
                  <a:lnTo>
                    <a:pt x="61543" y="10076"/>
                  </a:lnTo>
                  <a:lnTo>
                    <a:pt x="61784" y="9956"/>
                  </a:lnTo>
                  <a:lnTo>
                    <a:pt x="61965" y="9835"/>
                  </a:lnTo>
                  <a:lnTo>
                    <a:pt x="62086" y="9654"/>
                  </a:lnTo>
                  <a:lnTo>
                    <a:pt x="62206" y="9413"/>
                  </a:lnTo>
                  <a:lnTo>
                    <a:pt x="62267" y="9232"/>
                  </a:lnTo>
                  <a:lnTo>
                    <a:pt x="62267" y="8990"/>
                  </a:lnTo>
                  <a:lnTo>
                    <a:pt x="62267" y="8689"/>
                  </a:lnTo>
                  <a:lnTo>
                    <a:pt x="61120" y="7844"/>
                  </a:lnTo>
                  <a:close/>
                  <a:moveTo>
                    <a:pt x="11705" y="10740"/>
                  </a:moveTo>
                  <a:lnTo>
                    <a:pt x="11464" y="10800"/>
                  </a:lnTo>
                  <a:lnTo>
                    <a:pt x="11162" y="10981"/>
                  </a:lnTo>
                  <a:lnTo>
                    <a:pt x="10981" y="11162"/>
                  </a:lnTo>
                  <a:lnTo>
                    <a:pt x="10800" y="11464"/>
                  </a:lnTo>
                  <a:lnTo>
                    <a:pt x="10740" y="11705"/>
                  </a:lnTo>
                  <a:lnTo>
                    <a:pt x="10740" y="11886"/>
                  </a:lnTo>
                  <a:lnTo>
                    <a:pt x="10740" y="12128"/>
                  </a:lnTo>
                  <a:lnTo>
                    <a:pt x="10800" y="12309"/>
                  </a:lnTo>
                  <a:lnTo>
                    <a:pt x="10921" y="12550"/>
                  </a:lnTo>
                  <a:lnTo>
                    <a:pt x="11042" y="12731"/>
                  </a:lnTo>
                  <a:lnTo>
                    <a:pt x="11223" y="12852"/>
                  </a:lnTo>
                  <a:lnTo>
                    <a:pt x="11464" y="12972"/>
                  </a:lnTo>
                  <a:lnTo>
                    <a:pt x="11645" y="13033"/>
                  </a:lnTo>
                  <a:lnTo>
                    <a:pt x="12128" y="13033"/>
                  </a:lnTo>
                  <a:lnTo>
                    <a:pt x="12309" y="12972"/>
                  </a:lnTo>
                  <a:lnTo>
                    <a:pt x="12550" y="12852"/>
                  </a:lnTo>
                  <a:lnTo>
                    <a:pt x="12731" y="12731"/>
                  </a:lnTo>
                  <a:lnTo>
                    <a:pt x="12852" y="12550"/>
                  </a:lnTo>
                  <a:lnTo>
                    <a:pt x="12973" y="12309"/>
                  </a:lnTo>
                  <a:lnTo>
                    <a:pt x="13033" y="12128"/>
                  </a:lnTo>
                  <a:lnTo>
                    <a:pt x="13033" y="11886"/>
                  </a:lnTo>
                  <a:lnTo>
                    <a:pt x="13033" y="11645"/>
                  </a:lnTo>
                  <a:lnTo>
                    <a:pt x="12973" y="11464"/>
                  </a:lnTo>
                  <a:lnTo>
                    <a:pt x="12852" y="11223"/>
                  </a:lnTo>
                  <a:lnTo>
                    <a:pt x="12731" y="11042"/>
                  </a:lnTo>
                  <a:lnTo>
                    <a:pt x="12550" y="10921"/>
                  </a:lnTo>
                  <a:lnTo>
                    <a:pt x="12309" y="10800"/>
                  </a:lnTo>
                  <a:lnTo>
                    <a:pt x="12128" y="10740"/>
                  </a:lnTo>
                  <a:close/>
                  <a:moveTo>
                    <a:pt x="17437" y="10740"/>
                  </a:moveTo>
                  <a:lnTo>
                    <a:pt x="17256" y="10800"/>
                  </a:lnTo>
                  <a:lnTo>
                    <a:pt x="17015" y="10921"/>
                  </a:lnTo>
                  <a:lnTo>
                    <a:pt x="16834" y="11042"/>
                  </a:lnTo>
                  <a:lnTo>
                    <a:pt x="16713" y="11223"/>
                  </a:lnTo>
                  <a:lnTo>
                    <a:pt x="16593" y="11464"/>
                  </a:lnTo>
                  <a:lnTo>
                    <a:pt x="16532" y="11645"/>
                  </a:lnTo>
                  <a:lnTo>
                    <a:pt x="16532" y="11886"/>
                  </a:lnTo>
                  <a:lnTo>
                    <a:pt x="16532" y="12128"/>
                  </a:lnTo>
                  <a:lnTo>
                    <a:pt x="16593" y="12309"/>
                  </a:lnTo>
                  <a:lnTo>
                    <a:pt x="16713" y="12550"/>
                  </a:lnTo>
                  <a:lnTo>
                    <a:pt x="16834" y="12731"/>
                  </a:lnTo>
                  <a:lnTo>
                    <a:pt x="17015" y="12852"/>
                  </a:lnTo>
                  <a:lnTo>
                    <a:pt x="17256" y="12972"/>
                  </a:lnTo>
                  <a:lnTo>
                    <a:pt x="17437" y="13033"/>
                  </a:lnTo>
                  <a:lnTo>
                    <a:pt x="17920" y="13033"/>
                  </a:lnTo>
                  <a:lnTo>
                    <a:pt x="18101" y="12972"/>
                  </a:lnTo>
                  <a:lnTo>
                    <a:pt x="18342" y="12852"/>
                  </a:lnTo>
                  <a:lnTo>
                    <a:pt x="18523" y="12731"/>
                  </a:lnTo>
                  <a:lnTo>
                    <a:pt x="18644" y="12550"/>
                  </a:lnTo>
                  <a:lnTo>
                    <a:pt x="18765" y="12309"/>
                  </a:lnTo>
                  <a:lnTo>
                    <a:pt x="18825" y="12128"/>
                  </a:lnTo>
                  <a:lnTo>
                    <a:pt x="18825" y="11886"/>
                  </a:lnTo>
                  <a:lnTo>
                    <a:pt x="18825" y="11645"/>
                  </a:lnTo>
                  <a:lnTo>
                    <a:pt x="18765" y="11464"/>
                  </a:lnTo>
                  <a:lnTo>
                    <a:pt x="18644" y="11223"/>
                  </a:lnTo>
                  <a:lnTo>
                    <a:pt x="18523" y="11042"/>
                  </a:lnTo>
                  <a:lnTo>
                    <a:pt x="18342" y="10921"/>
                  </a:lnTo>
                  <a:lnTo>
                    <a:pt x="18101" y="10800"/>
                  </a:lnTo>
                  <a:lnTo>
                    <a:pt x="17920" y="10740"/>
                  </a:lnTo>
                  <a:close/>
                  <a:moveTo>
                    <a:pt x="23230" y="10740"/>
                  </a:moveTo>
                  <a:lnTo>
                    <a:pt x="23049" y="10800"/>
                  </a:lnTo>
                  <a:lnTo>
                    <a:pt x="22807" y="10921"/>
                  </a:lnTo>
                  <a:lnTo>
                    <a:pt x="22626" y="11042"/>
                  </a:lnTo>
                  <a:lnTo>
                    <a:pt x="22506" y="11223"/>
                  </a:lnTo>
                  <a:lnTo>
                    <a:pt x="22385" y="11464"/>
                  </a:lnTo>
                  <a:lnTo>
                    <a:pt x="22325" y="11645"/>
                  </a:lnTo>
                  <a:lnTo>
                    <a:pt x="22325" y="11886"/>
                  </a:lnTo>
                  <a:lnTo>
                    <a:pt x="22325" y="12128"/>
                  </a:lnTo>
                  <a:lnTo>
                    <a:pt x="22385" y="12309"/>
                  </a:lnTo>
                  <a:lnTo>
                    <a:pt x="22506" y="12550"/>
                  </a:lnTo>
                  <a:lnTo>
                    <a:pt x="22626" y="12731"/>
                  </a:lnTo>
                  <a:lnTo>
                    <a:pt x="22807" y="12852"/>
                  </a:lnTo>
                  <a:lnTo>
                    <a:pt x="23049" y="12972"/>
                  </a:lnTo>
                  <a:lnTo>
                    <a:pt x="23230" y="13033"/>
                  </a:lnTo>
                  <a:lnTo>
                    <a:pt x="23712" y="13033"/>
                  </a:lnTo>
                  <a:lnTo>
                    <a:pt x="23893" y="12972"/>
                  </a:lnTo>
                  <a:lnTo>
                    <a:pt x="24135" y="12852"/>
                  </a:lnTo>
                  <a:lnTo>
                    <a:pt x="24316" y="12731"/>
                  </a:lnTo>
                  <a:lnTo>
                    <a:pt x="24436" y="12550"/>
                  </a:lnTo>
                  <a:lnTo>
                    <a:pt x="24557" y="12309"/>
                  </a:lnTo>
                  <a:lnTo>
                    <a:pt x="24617" y="12128"/>
                  </a:lnTo>
                  <a:lnTo>
                    <a:pt x="24617" y="11886"/>
                  </a:lnTo>
                  <a:lnTo>
                    <a:pt x="24617" y="11645"/>
                  </a:lnTo>
                  <a:lnTo>
                    <a:pt x="24557" y="11464"/>
                  </a:lnTo>
                  <a:lnTo>
                    <a:pt x="24436" y="11223"/>
                  </a:lnTo>
                  <a:lnTo>
                    <a:pt x="24316" y="11042"/>
                  </a:lnTo>
                  <a:lnTo>
                    <a:pt x="24135" y="10921"/>
                  </a:lnTo>
                  <a:lnTo>
                    <a:pt x="23893" y="10800"/>
                  </a:lnTo>
                  <a:lnTo>
                    <a:pt x="23712" y="10740"/>
                  </a:lnTo>
                  <a:close/>
                  <a:moveTo>
                    <a:pt x="29022" y="10740"/>
                  </a:moveTo>
                  <a:lnTo>
                    <a:pt x="28841" y="10800"/>
                  </a:lnTo>
                  <a:lnTo>
                    <a:pt x="28599" y="10921"/>
                  </a:lnTo>
                  <a:lnTo>
                    <a:pt x="28418" y="11042"/>
                  </a:lnTo>
                  <a:lnTo>
                    <a:pt x="28298" y="11223"/>
                  </a:lnTo>
                  <a:lnTo>
                    <a:pt x="28177" y="11464"/>
                  </a:lnTo>
                  <a:lnTo>
                    <a:pt x="28117" y="11645"/>
                  </a:lnTo>
                  <a:lnTo>
                    <a:pt x="28117" y="11886"/>
                  </a:lnTo>
                  <a:lnTo>
                    <a:pt x="28117" y="12128"/>
                  </a:lnTo>
                  <a:lnTo>
                    <a:pt x="28177" y="12309"/>
                  </a:lnTo>
                  <a:lnTo>
                    <a:pt x="28298" y="12550"/>
                  </a:lnTo>
                  <a:lnTo>
                    <a:pt x="28418" y="12731"/>
                  </a:lnTo>
                  <a:lnTo>
                    <a:pt x="28599" y="12852"/>
                  </a:lnTo>
                  <a:lnTo>
                    <a:pt x="28841" y="12972"/>
                  </a:lnTo>
                  <a:lnTo>
                    <a:pt x="29022" y="13033"/>
                  </a:lnTo>
                  <a:lnTo>
                    <a:pt x="29505" y="13033"/>
                  </a:lnTo>
                  <a:lnTo>
                    <a:pt x="29686" y="12972"/>
                  </a:lnTo>
                  <a:lnTo>
                    <a:pt x="29927" y="12852"/>
                  </a:lnTo>
                  <a:lnTo>
                    <a:pt x="30108" y="12731"/>
                  </a:lnTo>
                  <a:lnTo>
                    <a:pt x="30229" y="12550"/>
                  </a:lnTo>
                  <a:lnTo>
                    <a:pt x="30349" y="12309"/>
                  </a:lnTo>
                  <a:lnTo>
                    <a:pt x="30410" y="12128"/>
                  </a:lnTo>
                  <a:lnTo>
                    <a:pt x="30410" y="11886"/>
                  </a:lnTo>
                  <a:lnTo>
                    <a:pt x="30410" y="11645"/>
                  </a:lnTo>
                  <a:lnTo>
                    <a:pt x="30349" y="11464"/>
                  </a:lnTo>
                  <a:lnTo>
                    <a:pt x="30229" y="11223"/>
                  </a:lnTo>
                  <a:lnTo>
                    <a:pt x="30108" y="11042"/>
                  </a:lnTo>
                  <a:lnTo>
                    <a:pt x="29927" y="10921"/>
                  </a:lnTo>
                  <a:lnTo>
                    <a:pt x="29686" y="10800"/>
                  </a:lnTo>
                  <a:lnTo>
                    <a:pt x="29505" y="10740"/>
                  </a:lnTo>
                  <a:close/>
                  <a:moveTo>
                    <a:pt x="34814" y="10740"/>
                  </a:moveTo>
                  <a:lnTo>
                    <a:pt x="34633" y="10800"/>
                  </a:lnTo>
                  <a:lnTo>
                    <a:pt x="34392" y="10921"/>
                  </a:lnTo>
                  <a:lnTo>
                    <a:pt x="34211" y="11042"/>
                  </a:lnTo>
                  <a:lnTo>
                    <a:pt x="34090" y="11223"/>
                  </a:lnTo>
                  <a:lnTo>
                    <a:pt x="33969" y="11464"/>
                  </a:lnTo>
                  <a:lnTo>
                    <a:pt x="33909" y="11645"/>
                  </a:lnTo>
                  <a:lnTo>
                    <a:pt x="33909" y="11886"/>
                  </a:lnTo>
                  <a:lnTo>
                    <a:pt x="33909" y="12128"/>
                  </a:lnTo>
                  <a:lnTo>
                    <a:pt x="33969" y="12309"/>
                  </a:lnTo>
                  <a:lnTo>
                    <a:pt x="34090" y="12550"/>
                  </a:lnTo>
                  <a:lnTo>
                    <a:pt x="34211" y="12731"/>
                  </a:lnTo>
                  <a:lnTo>
                    <a:pt x="34392" y="12852"/>
                  </a:lnTo>
                  <a:lnTo>
                    <a:pt x="34633" y="12972"/>
                  </a:lnTo>
                  <a:lnTo>
                    <a:pt x="34814" y="13033"/>
                  </a:lnTo>
                  <a:lnTo>
                    <a:pt x="35297" y="13033"/>
                  </a:lnTo>
                  <a:lnTo>
                    <a:pt x="35478" y="12972"/>
                  </a:lnTo>
                  <a:lnTo>
                    <a:pt x="35719" y="12852"/>
                  </a:lnTo>
                  <a:lnTo>
                    <a:pt x="35900" y="12731"/>
                  </a:lnTo>
                  <a:lnTo>
                    <a:pt x="36021" y="12550"/>
                  </a:lnTo>
                  <a:lnTo>
                    <a:pt x="36141" y="12309"/>
                  </a:lnTo>
                  <a:lnTo>
                    <a:pt x="36202" y="12128"/>
                  </a:lnTo>
                  <a:lnTo>
                    <a:pt x="36202" y="11886"/>
                  </a:lnTo>
                  <a:lnTo>
                    <a:pt x="36202" y="11645"/>
                  </a:lnTo>
                  <a:lnTo>
                    <a:pt x="36141" y="11464"/>
                  </a:lnTo>
                  <a:lnTo>
                    <a:pt x="36021" y="11223"/>
                  </a:lnTo>
                  <a:lnTo>
                    <a:pt x="35900" y="11042"/>
                  </a:lnTo>
                  <a:lnTo>
                    <a:pt x="35719" y="10921"/>
                  </a:lnTo>
                  <a:lnTo>
                    <a:pt x="35478" y="10800"/>
                  </a:lnTo>
                  <a:lnTo>
                    <a:pt x="35297" y="10740"/>
                  </a:lnTo>
                  <a:close/>
                  <a:moveTo>
                    <a:pt x="40606" y="10740"/>
                  </a:moveTo>
                  <a:lnTo>
                    <a:pt x="40425" y="10800"/>
                  </a:lnTo>
                  <a:lnTo>
                    <a:pt x="40184" y="10921"/>
                  </a:lnTo>
                  <a:lnTo>
                    <a:pt x="40003" y="11042"/>
                  </a:lnTo>
                  <a:lnTo>
                    <a:pt x="39882" y="11223"/>
                  </a:lnTo>
                  <a:lnTo>
                    <a:pt x="39762" y="11464"/>
                  </a:lnTo>
                  <a:lnTo>
                    <a:pt x="39701" y="11645"/>
                  </a:lnTo>
                  <a:lnTo>
                    <a:pt x="39701" y="11886"/>
                  </a:lnTo>
                  <a:lnTo>
                    <a:pt x="39701" y="12128"/>
                  </a:lnTo>
                  <a:lnTo>
                    <a:pt x="39762" y="12309"/>
                  </a:lnTo>
                  <a:lnTo>
                    <a:pt x="39882" y="12550"/>
                  </a:lnTo>
                  <a:lnTo>
                    <a:pt x="40003" y="12731"/>
                  </a:lnTo>
                  <a:lnTo>
                    <a:pt x="40184" y="12852"/>
                  </a:lnTo>
                  <a:lnTo>
                    <a:pt x="40425" y="12972"/>
                  </a:lnTo>
                  <a:lnTo>
                    <a:pt x="40606" y="13033"/>
                  </a:lnTo>
                  <a:lnTo>
                    <a:pt x="41089" y="13033"/>
                  </a:lnTo>
                  <a:lnTo>
                    <a:pt x="41270" y="12972"/>
                  </a:lnTo>
                  <a:lnTo>
                    <a:pt x="41511" y="12852"/>
                  </a:lnTo>
                  <a:lnTo>
                    <a:pt x="41692" y="12731"/>
                  </a:lnTo>
                  <a:lnTo>
                    <a:pt x="41813" y="12550"/>
                  </a:lnTo>
                  <a:lnTo>
                    <a:pt x="41934" y="12309"/>
                  </a:lnTo>
                  <a:lnTo>
                    <a:pt x="41994" y="12128"/>
                  </a:lnTo>
                  <a:lnTo>
                    <a:pt x="41994" y="11886"/>
                  </a:lnTo>
                  <a:lnTo>
                    <a:pt x="41994" y="11645"/>
                  </a:lnTo>
                  <a:lnTo>
                    <a:pt x="41934" y="11464"/>
                  </a:lnTo>
                  <a:lnTo>
                    <a:pt x="41813" y="11223"/>
                  </a:lnTo>
                  <a:lnTo>
                    <a:pt x="41692" y="11042"/>
                  </a:lnTo>
                  <a:lnTo>
                    <a:pt x="41511" y="10921"/>
                  </a:lnTo>
                  <a:lnTo>
                    <a:pt x="41270" y="10800"/>
                  </a:lnTo>
                  <a:lnTo>
                    <a:pt x="41089" y="10740"/>
                  </a:lnTo>
                  <a:close/>
                  <a:moveTo>
                    <a:pt x="46399" y="10740"/>
                  </a:moveTo>
                  <a:lnTo>
                    <a:pt x="46218" y="10800"/>
                  </a:lnTo>
                  <a:lnTo>
                    <a:pt x="45976" y="10921"/>
                  </a:lnTo>
                  <a:lnTo>
                    <a:pt x="45795" y="11042"/>
                  </a:lnTo>
                  <a:lnTo>
                    <a:pt x="45674" y="11223"/>
                  </a:lnTo>
                  <a:lnTo>
                    <a:pt x="45554" y="11464"/>
                  </a:lnTo>
                  <a:lnTo>
                    <a:pt x="45493" y="11645"/>
                  </a:lnTo>
                  <a:lnTo>
                    <a:pt x="45493" y="11886"/>
                  </a:lnTo>
                  <a:lnTo>
                    <a:pt x="45493" y="12128"/>
                  </a:lnTo>
                  <a:lnTo>
                    <a:pt x="45554" y="12309"/>
                  </a:lnTo>
                  <a:lnTo>
                    <a:pt x="45674" y="12550"/>
                  </a:lnTo>
                  <a:lnTo>
                    <a:pt x="45795" y="12731"/>
                  </a:lnTo>
                  <a:lnTo>
                    <a:pt x="45976" y="12852"/>
                  </a:lnTo>
                  <a:lnTo>
                    <a:pt x="46218" y="12972"/>
                  </a:lnTo>
                  <a:lnTo>
                    <a:pt x="46399" y="13033"/>
                  </a:lnTo>
                  <a:lnTo>
                    <a:pt x="46881" y="13033"/>
                  </a:lnTo>
                  <a:lnTo>
                    <a:pt x="47062" y="12972"/>
                  </a:lnTo>
                  <a:lnTo>
                    <a:pt x="47304" y="12852"/>
                  </a:lnTo>
                  <a:lnTo>
                    <a:pt x="47485" y="12731"/>
                  </a:lnTo>
                  <a:lnTo>
                    <a:pt x="47605" y="12550"/>
                  </a:lnTo>
                  <a:lnTo>
                    <a:pt x="47726" y="12309"/>
                  </a:lnTo>
                  <a:lnTo>
                    <a:pt x="47786" y="12128"/>
                  </a:lnTo>
                  <a:lnTo>
                    <a:pt x="47786" y="11886"/>
                  </a:lnTo>
                  <a:lnTo>
                    <a:pt x="47786" y="11645"/>
                  </a:lnTo>
                  <a:lnTo>
                    <a:pt x="47726" y="11464"/>
                  </a:lnTo>
                  <a:lnTo>
                    <a:pt x="47605" y="11223"/>
                  </a:lnTo>
                  <a:lnTo>
                    <a:pt x="47485" y="11042"/>
                  </a:lnTo>
                  <a:lnTo>
                    <a:pt x="47304" y="10921"/>
                  </a:lnTo>
                  <a:lnTo>
                    <a:pt x="47062" y="10800"/>
                  </a:lnTo>
                  <a:lnTo>
                    <a:pt x="46881" y="10740"/>
                  </a:lnTo>
                  <a:close/>
                  <a:moveTo>
                    <a:pt x="52191" y="10740"/>
                  </a:moveTo>
                  <a:lnTo>
                    <a:pt x="52010" y="10800"/>
                  </a:lnTo>
                  <a:lnTo>
                    <a:pt x="51768" y="10921"/>
                  </a:lnTo>
                  <a:lnTo>
                    <a:pt x="51587" y="11042"/>
                  </a:lnTo>
                  <a:lnTo>
                    <a:pt x="51467" y="11223"/>
                  </a:lnTo>
                  <a:lnTo>
                    <a:pt x="51346" y="11464"/>
                  </a:lnTo>
                  <a:lnTo>
                    <a:pt x="51286" y="11645"/>
                  </a:lnTo>
                  <a:lnTo>
                    <a:pt x="51286" y="11886"/>
                  </a:lnTo>
                  <a:lnTo>
                    <a:pt x="51286" y="12128"/>
                  </a:lnTo>
                  <a:lnTo>
                    <a:pt x="51346" y="12309"/>
                  </a:lnTo>
                  <a:lnTo>
                    <a:pt x="51467" y="12550"/>
                  </a:lnTo>
                  <a:lnTo>
                    <a:pt x="51587" y="12731"/>
                  </a:lnTo>
                  <a:lnTo>
                    <a:pt x="51768" y="12852"/>
                  </a:lnTo>
                  <a:lnTo>
                    <a:pt x="52010" y="12972"/>
                  </a:lnTo>
                  <a:lnTo>
                    <a:pt x="52191" y="13033"/>
                  </a:lnTo>
                  <a:lnTo>
                    <a:pt x="52673" y="13033"/>
                  </a:lnTo>
                  <a:lnTo>
                    <a:pt x="52854" y="12972"/>
                  </a:lnTo>
                  <a:lnTo>
                    <a:pt x="53096" y="12852"/>
                  </a:lnTo>
                  <a:lnTo>
                    <a:pt x="53277" y="12731"/>
                  </a:lnTo>
                  <a:lnTo>
                    <a:pt x="53397" y="12550"/>
                  </a:lnTo>
                  <a:lnTo>
                    <a:pt x="53518" y="12309"/>
                  </a:lnTo>
                  <a:lnTo>
                    <a:pt x="53578" y="12128"/>
                  </a:lnTo>
                  <a:lnTo>
                    <a:pt x="53578" y="11886"/>
                  </a:lnTo>
                  <a:lnTo>
                    <a:pt x="53578" y="11645"/>
                  </a:lnTo>
                  <a:lnTo>
                    <a:pt x="53518" y="11464"/>
                  </a:lnTo>
                  <a:lnTo>
                    <a:pt x="53397" y="11223"/>
                  </a:lnTo>
                  <a:lnTo>
                    <a:pt x="53277" y="11042"/>
                  </a:lnTo>
                  <a:lnTo>
                    <a:pt x="53096" y="10921"/>
                  </a:lnTo>
                  <a:lnTo>
                    <a:pt x="52854" y="10800"/>
                  </a:lnTo>
                  <a:lnTo>
                    <a:pt x="52673" y="10740"/>
                  </a:lnTo>
                  <a:close/>
                  <a:moveTo>
                    <a:pt x="57983" y="10740"/>
                  </a:moveTo>
                  <a:lnTo>
                    <a:pt x="57802" y="10800"/>
                  </a:lnTo>
                  <a:lnTo>
                    <a:pt x="57561" y="10921"/>
                  </a:lnTo>
                  <a:lnTo>
                    <a:pt x="57380" y="11042"/>
                  </a:lnTo>
                  <a:lnTo>
                    <a:pt x="57259" y="11223"/>
                  </a:lnTo>
                  <a:lnTo>
                    <a:pt x="57138" y="11464"/>
                  </a:lnTo>
                  <a:lnTo>
                    <a:pt x="57078" y="11645"/>
                  </a:lnTo>
                  <a:lnTo>
                    <a:pt x="57078" y="11886"/>
                  </a:lnTo>
                  <a:lnTo>
                    <a:pt x="57078" y="12128"/>
                  </a:lnTo>
                  <a:lnTo>
                    <a:pt x="57138" y="12309"/>
                  </a:lnTo>
                  <a:lnTo>
                    <a:pt x="57259" y="12550"/>
                  </a:lnTo>
                  <a:lnTo>
                    <a:pt x="57380" y="12731"/>
                  </a:lnTo>
                  <a:lnTo>
                    <a:pt x="57561" y="12852"/>
                  </a:lnTo>
                  <a:lnTo>
                    <a:pt x="57802" y="12972"/>
                  </a:lnTo>
                  <a:lnTo>
                    <a:pt x="57983" y="13033"/>
                  </a:lnTo>
                  <a:lnTo>
                    <a:pt x="58466" y="13033"/>
                  </a:lnTo>
                  <a:lnTo>
                    <a:pt x="58647" y="12972"/>
                  </a:lnTo>
                  <a:lnTo>
                    <a:pt x="58888" y="12852"/>
                  </a:lnTo>
                  <a:lnTo>
                    <a:pt x="59069" y="12731"/>
                  </a:lnTo>
                  <a:lnTo>
                    <a:pt x="59190" y="12550"/>
                  </a:lnTo>
                  <a:lnTo>
                    <a:pt x="59310" y="12309"/>
                  </a:lnTo>
                  <a:lnTo>
                    <a:pt x="59371" y="12128"/>
                  </a:lnTo>
                  <a:lnTo>
                    <a:pt x="59371" y="11886"/>
                  </a:lnTo>
                  <a:lnTo>
                    <a:pt x="59371" y="11645"/>
                  </a:lnTo>
                  <a:lnTo>
                    <a:pt x="59310" y="11464"/>
                  </a:lnTo>
                  <a:lnTo>
                    <a:pt x="59190" y="11223"/>
                  </a:lnTo>
                  <a:lnTo>
                    <a:pt x="59069" y="11042"/>
                  </a:lnTo>
                  <a:lnTo>
                    <a:pt x="58888" y="10921"/>
                  </a:lnTo>
                  <a:lnTo>
                    <a:pt x="58647" y="10800"/>
                  </a:lnTo>
                  <a:lnTo>
                    <a:pt x="58466" y="10740"/>
                  </a:lnTo>
                  <a:close/>
                  <a:moveTo>
                    <a:pt x="63775" y="10740"/>
                  </a:moveTo>
                  <a:lnTo>
                    <a:pt x="63594" y="10800"/>
                  </a:lnTo>
                  <a:lnTo>
                    <a:pt x="63353" y="10921"/>
                  </a:lnTo>
                  <a:lnTo>
                    <a:pt x="63172" y="11042"/>
                  </a:lnTo>
                  <a:lnTo>
                    <a:pt x="63051" y="11223"/>
                  </a:lnTo>
                  <a:lnTo>
                    <a:pt x="62931" y="11464"/>
                  </a:lnTo>
                  <a:lnTo>
                    <a:pt x="62870" y="11645"/>
                  </a:lnTo>
                  <a:lnTo>
                    <a:pt x="62870" y="11886"/>
                  </a:lnTo>
                  <a:lnTo>
                    <a:pt x="62870" y="12128"/>
                  </a:lnTo>
                  <a:lnTo>
                    <a:pt x="62931" y="12309"/>
                  </a:lnTo>
                  <a:lnTo>
                    <a:pt x="63051" y="12550"/>
                  </a:lnTo>
                  <a:lnTo>
                    <a:pt x="63172" y="12731"/>
                  </a:lnTo>
                  <a:lnTo>
                    <a:pt x="63353" y="12852"/>
                  </a:lnTo>
                  <a:lnTo>
                    <a:pt x="63594" y="12972"/>
                  </a:lnTo>
                  <a:lnTo>
                    <a:pt x="63775" y="13033"/>
                  </a:lnTo>
                  <a:lnTo>
                    <a:pt x="64258" y="13033"/>
                  </a:lnTo>
                  <a:lnTo>
                    <a:pt x="64439" y="12972"/>
                  </a:lnTo>
                  <a:lnTo>
                    <a:pt x="64680" y="12852"/>
                  </a:lnTo>
                  <a:lnTo>
                    <a:pt x="64861" y="12731"/>
                  </a:lnTo>
                  <a:lnTo>
                    <a:pt x="64982" y="12550"/>
                  </a:lnTo>
                  <a:lnTo>
                    <a:pt x="65103" y="12309"/>
                  </a:lnTo>
                  <a:lnTo>
                    <a:pt x="65163" y="12128"/>
                  </a:lnTo>
                  <a:lnTo>
                    <a:pt x="65163" y="11886"/>
                  </a:lnTo>
                  <a:lnTo>
                    <a:pt x="65163" y="11705"/>
                  </a:lnTo>
                  <a:lnTo>
                    <a:pt x="65103" y="11464"/>
                  </a:lnTo>
                  <a:lnTo>
                    <a:pt x="64922" y="11162"/>
                  </a:lnTo>
                  <a:lnTo>
                    <a:pt x="64741" y="10981"/>
                  </a:lnTo>
                  <a:lnTo>
                    <a:pt x="64439" y="10800"/>
                  </a:lnTo>
                  <a:lnTo>
                    <a:pt x="64198" y="10740"/>
                  </a:lnTo>
                  <a:close/>
                  <a:moveTo>
                    <a:pt x="8689" y="13636"/>
                  </a:moveTo>
                  <a:lnTo>
                    <a:pt x="7844" y="14783"/>
                  </a:lnTo>
                  <a:lnTo>
                    <a:pt x="7844" y="15024"/>
                  </a:lnTo>
                  <a:lnTo>
                    <a:pt x="7904" y="15205"/>
                  </a:lnTo>
                  <a:lnTo>
                    <a:pt x="8025" y="15446"/>
                  </a:lnTo>
                  <a:lnTo>
                    <a:pt x="8146" y="15627"/>
                  </a:lnTo>
                  <a:lnTo>
                    <a:pt x="8327" y="15748"/>
                  </a:lnTo>
                  <a:lnTo>
                    <a:pt x="8568" y="15869"/>
                  </a:lnTo>
                  <a:lnTo>
                    <a:pt x="8749" y="15929"/>
                  </a:lnTo>
                  <a:lnTo>
                    <a:pt x="9232" y="15929"/>
                  </a:lnTo>
                  <a:lnTo>
                    <a:pt x="9413" y="15869"/>
                  </a:lnTo>
                  <a:lnTo>
                    <a:pt x="9654" y="15748"/>
                  </a:lnTo>
                  <a:lnTo>
                    <a:pt x="9835" y="15627"/>
                  </a:lnTo>
                  <a:lnTo>
                    <a:pt x="9956" y="15446"/>
                  </a:lnTo>
                  <a:lnTo>
                    <a:pt x="10076" y="15205"/>
                  </a:lnTo>
                  <a:lnTo>
                    <a:pt x="10137" y="15024"/>
                  </a:lnTo>
                  <a:lnTo>
                    <a:pt x="10137" y="14783"/>
                  </a:lnTo>
                  <a:lnTo>
                    <a:pt x="10076" y="14420"/>
                  </a:lnTo>
                  <a:lnTo>
                    <a:pt x="9956" y="14119"/>
                  </a:lnTo>
                  <a:lnTo>
                    <a:pt x="9775" y="13938"/>
                  </a:lnTo>
                  <a:lnTo>
                    <a:pt x="9533" y="13757"/>
                  </a:lnTo>
                  <a:lnTo>
                    <a:pt x="9292" y="13636"/>
                  </a:lnTo>
                  <a:close/>
                  <a:moveTo>
                    <a:pt x="14481" y="13636"/>
                  </a:moveTo>
                  <a:lnTo>
                    <a:pt x="14240" y="13757"/>
                  </a:lnTo>
                  <a:lnTo>
                    <a:pt x="13998" y="13938"/>
                  </a:lnTo>
                  <a:lnTo>
                    <a:pt x="13817" y="14119"/>
                  </a:lnTo>
                  <a:lnTo>
                    <a:pt x="13697" y="14420"/>
                  </a:lnTo>
                  <a:lnTo>
                    <a:pt x="13636" y="14783"/>
                  </a:lnTo>
                  <a:lnTo>
                    <a:pt x="13636" y="15024"/>
                  </a:lnTo>
                  <a:lnTo>
                    <a:pt x="13697" y="15205"/>
                  </a:lnTo>
                  <a:lnTo>
                    <a:pt x="13817" y="15446"/>
                  </a:lnTo>
                  <a:lnTo>
                    <a:pt x="13938" y="15627"/>
                  </a:lnTo>
                  <a:lnTo>
                    <a:pt x="14119" y="15748"/>
                  </a:lnTo>
                  <a:lnTo>
                    <a:pt x="14360" y="15869"/>
                  </a:lnTo>
                  <a:lnTo>
                    <a:pt x="14541" y="15929"/>
                  </a:lnTo>
                  <a:lnTo>
                    <a:pt x="15024" y="15929"/>
                  </a:lnTo>
                  <a:lnTo>
                    <a:pt x="15205" y="15869"/>
                  </a:lnTo>
                  <a:lnTo>
                    <a:pt x="15446" y="15748"/>
                  </a:lnTo>
                  <a:lnTo>
                    <a:pt x="15627" y="15627"/>
                  </a:lnTo>
                  <a:lnTo>
                    <a:pt x="15748" y="15446"/>
                  </a:lnTo>
                  <a:lnTo>
                    <a:pt x="15869" y="15205"/>
                  </a:lnTo>
                  <a:lnTo>
                    <a:pt x="15929" y="15024"/>
                  </a:lnTo>
                  <a:lnTo>
                    <a:pt x="15929" y="14783"/>
                  </a:lnTo>
                  <a:lnTo>
                    <a:pt x="15869" y="14420"/>
                  </a:lnTo>
                  <a:lnTo>
                    <a:pt x="15748" y="14119"/>
                  </a:lnTo>
                  <a:lnTo>
                    <a:pt x="15567" y="13938"/>
                  </a:lnTo>
                  <a:lnTo>
                    <a:pt x="15326" y="13757"/>
                  </a:lnTo>
                  <a:lnTo>
                    <a:pt x="15084" y="13636"/>
                  </a:lnTo>
                  <a:close/>
                  <a:moveTo>
                    <a:pt x="20273" y="13636"/>
                  </a:moveTo>
                  <a:lnTo>
                    <a:pt x="20032" y="13757"/>
                  </a:lnTo>
                  <a:lnTo>
                    <a:pt x="19790" y="13938"/>
                  </a:lnTo>
                  <a:lnTo>
                    <a:pt x="19609" y="14119"/>
                  </a:lnTo>
                  <a:lnTo>
                    <a:pt x="19489" y="14420"/>
                  </a:lnTo>
                  <a:lnTo>
                    <a:pt x="19428" y="14783"/>
                  </a:lnTo>
                  <a:lnTo>
                    <a:pt x="19428" y="15024"/>
                  </a:lnTo>
                  <a:lnTo>
                    <a:pt x="19489" y="15205"/>
                  </a:lnTo>
                  <a:lnTo>
                    <a:pt x="19609" y="15446"/>
                  </a:lnTo>
                  <a:lnTo>
                    <a:pt x="19730" y="15627"/>
                  </a:lnTo>
                  <a:lnTo>
                    <a:pt x="19911" y="15748"/>
                  </a:lnTo>
                  <a:lnTo>
                    <a:pt x="20152" y="15869"/>
                  </a:lnTo>
                  <a:lnTo>
                    <a:pt x="20333" y="15929"/>
                  </a:lnTo>
                  <a:lnTo>
                    <a:pt x="20816" y="15929"/>
                  </a:lnTo>
                  <a:lnTo>
                    <a:pt x="20997" y="15869"/>
                  </a:lnTo>
                  <a:lnTo>
                    <a:pt x="21239" y="15748"/>
                  </a:lnTo>
                  <a:lnTo>
                    <a:pt x="21420" y="15627"/>
                  </a:lnTo>
                  <a:lnTo>
                    <a:pt x="21540" y="15446"/>
                  </a:lnTo>
                  <a:lnTo>
                    <a:pt x="21661" y="15205"/>
                  </a:lnTo>
                  <a:lnTo>
                    <a:pt x="21721" y="15024"/>
                  </a:lnTo>
                  <a:lnTo>
                    <a:pt x="21721" y="14783"/>
                  </a:lnTo>
                  <a:lnTo>
                    <a:pt x="21661" y="14420"/>
                  </a:lnTo>
                  <a:lnTo>
                    <a:pt x="21540" y="14119"/>
                  </a:lnTo>
                  <a:lnTo>
                    <a:pt x="21359" y="13938"/>
                  </a:lnTo>
                  <a:lnTo>
                    <a:pt x="21118" y="13757"/>
                  </a:lnTo>
                  <a:lnTo>
                    <a:pt x="20876" y="13636"/>
                  </a:lnTo>
                  <a:close/>
                  <a:moveTo>
                    <a:pt x="26065" y="13636"/>
                  </a:moveTo>
                  <a:lnTo>
                    <a:pt x="25824" y="13757"/>
                  </a:lnTo>
                  <a:lnTo>
                    <a:pt x="25583" y="13938"/>
                  </a:lnTo>
                  <a:lnTo>
                    <a:pt x="25402" y="14119"/>
                  </a:lnTo>
                  <a:lnTo>
                    <a:pt x="25281" y="14420"/>
                  </a:lnTo>
                  <a:lnTo>
                    <a:pt x="25221" y="14783"/>
                  </a:lnTo>
                  <a:lnTo>
                    <a:pt x="25221" y="15024"/>
                  </a:lnTo>
                  <a:lnTo>
                    <a:pt x="25281" y="15205"/>
                  </a:lnTo>
                  <a:lnTo>
                    <a:pt x="25402" y="15446"/>
                  </a:lnTo>
                  <a:lnTo>
                    <a:pt x="25522" y="15627"/>
                  </a:lnTo>
                  <a:lnTo>
                    <a:pt x="25703" y="15748"/>
                  </a:lnTo>
                  <a:lnTo>
                    <a:pt x="25945" y="15869"/>
                  </a:lnTo>
                  <a:lnTo>
                    <a:pt x="26126" y="15929"/>
                  </a:lnTo>
                  <a:lnTo>
                    <a:pt x="26608" y="15929"/>
                  </a:lnTo>
                  <a:lnTo>
                    <a:pt x="26789" y="15869"/>
                  </a:lnTo>
                  <a:lnTo>
                    <a:pt x="27031" y="15748"/>
                  </a:lnTo>
                  <a:lnTo>
                    <a:pt x="27212" y="15627"/>
                  </a:lnTo>
                  <a:lnTo>
                    <a:pt x="27332" y="15446"/>
                  </a:lnTo>
                  <a:lnTo>
                    <a:pt x="27453" y="15205"/>
                  </a:lnTo>
                  <a:lnTo>
                    <a:pt x="27513" y="15024"/>
                  </a:lnTo>
                  <a:lnTo>
                    <a:pt x="27513" y="14783"/>
                  </a:lnTo>
                  <a:lnTo>
                    <a:pt x="27453" y="14420"/>
                  </a:lnTo>
                  <a:lnTo>
                    <a:pt x="27332" y="14119"/>
                  </a:lnTo>
                  <a:lnTo>
                    <a:pt x="27151" y="13938"/>
                  </a:lnTo>
                  <a:lnTo>
                    <a:pt x="26910" y="13757"/>
                  </a:lnTo>
                  <a:lnTo>
                    <a:pt x="26669" y="13636"/>
                  </a:lnTo>
                  <a:close/>
                  <a:moveTo>
                    <a:pt x="31858" y="13636"/>
                  </a:moveTo>
                  <a:lnTo>
                    <a:pt x="31616" y="13757"/>
                  </a:lnTo>
                  <a:lnTo>
                    <a:pt x="31375" y="13938"/>
                  </a:lnTo>
                  <a:lnTo>
                    <a:pt x="31194" y="14119"/>
                  </a:lnTo>
                  <a:lnTo>
                    <a:pt x="31073" y="14420"/>
                  </a:lnTo>
                  <a:lnTo>
                    <a:pt x="31013" y="14783"/>
                  </a:lnTo>
                  <a:lnTo>
                    <a:pt x="31013" y="15024"/>
                  </a:lnTo>
                  <a:lnTo>
                    <a:pt x="31073" y="15205"/>
                  </a:lnTo>
                  <a:lnTo>
                    <a:pt x="31194" y="15446"/>
                  </a:lnTo>
                  <a:lnTo>
                    <a:pt x="31315" y="15627"/>
                  </a:lnTo>
                  <a:lnTo>
                    <a:pt x="31496" y="15748"/>
                  </a:lnTo>
                  <a:lnTo>
                    <a:pt x="31737" y="15869"/>
                  </a:lnTo>
                  <a:lnTo>
                    <a:pt x="31918" y="15929"/>
                  </a:lnTo>
                  <a:lnTo>
                    <a:pt x="32401" y="15929"/>
                  </a:lnTo>
                  <a:lnTo>
                    <a:pt x="32582" y="15869"/>
                  </a:lnTo>
                  <a:lnTo>
                    <a:pt x="32823" y="15748"/>
                  </a:lnTo>
                  <a:lnTo>
                    <a:pt x="33004" y="15627"/>
                  </a:lnTo>
                  <a:lnTo>
                    <a:pt x="33125" y="15446"/>
                  </a:lnTo>
                  <a:lnTo>
                    <a:pt x="33245" y="15205"/>
                  </a:lnTo>
                  <a:lnTo>
                    <a:pt x="33306" y="15024"/>
                  </a:lnTo>
                  <a:lnTo>
                    <a:pt x="33306" y="14783"/>
                  </a:lnTo>
                  <a:lnTo>
                    <a:pt x="33245" y="14420"/>
                  </a:lnTo>
                  <a:lnTo>
                    <a:pt x="33125" y="14119"/>
                  </a:lnTo>
                  <a:lnTo>
                    <a:pt x="32944" y="13938"/>
                  </a:lnTo>
                  <a:lnTo>
                    <a:pt x="32702" y="13757"/>
                  </a:lnTo>
                  <a:lnTo>
                    <a:pt x="32461" y="13636"/>
                  </a:lnTo>
                  <a:close/>
                  <a:moveTo>
                    <a:pt x="37650" y="13636"/>
                  </a:moveTo>
                  <a:lnTo>
                    <a:pt x="37408" y="13757"/>
                  </a:lnTo>
                  <a:lnTo>
                    <a:pt x="37167" y="13938"/>
                  </a:lnTo>
                  <a:lnTo>
                    <a:pt x="36986" y="14119"/>
                  </a:lnTo>
                  <a:lnTo>
                    <a:pt x="36865" y="14420"/>
                  </a:lnTo>
                  <a:lnTo>
                    <a:pt x="36805" y="14783"/>
                  </a:lnTo>
                  <a:lnTo>
                    <a:pt x="36805" y="15024"/>
                  </a:lnTo>
                  <a:lnTo>
                    <a:pt x="36865" y="15205"/>
                  </a:lnTo>
                  <a:lnTo>
                    <a:pt x="36986" y="15446"/>
                  </a:lnTo>
                  <a:lnTo>
                    <a:pt x="37107" y="15627"/>
                  </a:lnTo>
                  <a:lnTo>
                    <a:pt x="37288" y="15748"/>
                  </a:lnTo>
                  <a:lnTo>
                    <a:pt x="37529" y="15869"/>
                  </a:lnTo>
                  <a:lnTo>
                    <a:pt x="37710" y="15929"/>
                  </a:lnTo>
                  <a:lnTo>
                    <a:pt x="38193" y="15929"/>
                  </a:lnTo>
                  <a:lnTo>
                    <a:pt x="38374" y="15869"/>
                  </a:lnTo>
                  <a:lnTo>
                    <a:pt x="38615" y="15748"/>
                  </a:lnTo>
                  <a:lnTo>
                    <a:pt x="38796" y="15627"/>
                  </a:lnTo>
                  <a:lnTo>
                    <a:pt x="38917" y="15446"/>
                  </a:lnTo>
                  <a:lnTo>
                    <a:pt x="39038" y="15205"/>
                  </a:lnTo>
                  <a:lnTo>
                    <a:pt x="39098" y="15024"/>
                  </a:lnTo>
                  <a:lnTo>
                    <a:pt x="39098" y="14783"/>
                  </a:lnTo>
                  <a:lnTo>
                    <a:pt x="39038" y="14420"/>
                  </a:lnTo>
                  <a:lnTo>
                    <a:pt x="38917" y="14119"/>
                  </a:lnTo>
                  <a:lnTo>
                    <a:pt x="38736" y="13938"/>
                  </a:lnTo>
                  <a:lnTo>
                    <a:pt x="38495" y="13757"/>
                  </a:lnTo>
                  <a:lnTo>
                    <a:pt x="38253" y="13636"/>
                  </a:lnTo>
                  <a:close/>
                  <a:moveTo>
                    <a:pt x="43442" y="13636"/>
                  </a:moveTo>
                  <a:lnTo>
                    <a:pt x="43201" y="13757"/>
                  </a:lnTo>
                  <a:lnTo>
                    <a:pt x="42959" y="13938"/>
                  </a:lnTo>
                  <a:lnTo>
                    <a:pt x="42778" y="14119"/>
                  </a:lnTo>
                  <a:lnTo>
                    <a:pt x="42658" y="14420"/>
                  </a:lnTo>
                  <a:lnTo>
                    <a:pt x="42597" y="14783"/>
                  </a:lnTo>
                  <a:lnTo>
                    <a:pt x="42597" y="15024"/>
                  </a:lnTo>
                  <a:lnTo>
                    <a:pt x="42658" y="15205"/>
                  </a:lnTo>
                  <a:lnTo>
                    <a:pt x="42778" y="15446"/>
                  </a:lnTo>
                  <a:lnTo>
                    <a:pt x="42899" y="15627"/>
                  </a:lnTo>
                  <a:lnTo>
                    <a:pt x="43080" y="15748"/>
                  </a:lnTo>
                  <a:lnTo>
                    <a:pt x="43321" y="15869"/>
                  </a:lnTo>
                  <a:lnTo>
                    <a:pt x="43502" y="15929"/>
                  </a:lnTo>
                  <a:lnTo>
                    <a:pt x="43985" y="15929"/>
                  </a:lnTo>
                  <a:lnTo>
                    <a:pt x="44166" y="15869"/>
                  </a:lnTo>
                  <a:lnTo>
                    <a:pt x="44407" y="15748"/>
                  </a:lnTo>
                  <a:lnTo>
                    <a:pt x="44588" y="15627"/>
                  </a:lnTo>
                  <a:lnTo>
                    <a:pt x="44709" y="15446"/>
                  </a:lnTo>
                  <a:lnTo>
                    <a:pt x="44830" y="15205"/>
                  </a:lnTo>
                  <a:lnTo>
                    <a:pt x="44890" y="15024"/>
                  </a:lnTo>
                  <a:lnTo>
                    <a:pt x="44890" y="14783"/>
                  </a:lnTo>
                  <a:lnTo>
                    <a:pt x="44830" y="14420"/>
                  </a:lnTo>
                  <a:lnTo>
                    <a:pt x="44709" y="14119"/>
                  </a:lnTo>
                  <a:lnTo>
                    <a:pt x="44528" y="13938"/>
                  </a:lnTo>
                  <a:lnTo>
                    <a:pt x="44287" y="13757"/>
                  </a:lnTo>
                  <a:lnTo>
                    <a:pt x="44045" y="13636"/>
                  </a:lnTo>
                  <a:close/>
                  <a:moveTo>
                    <a:pt x="49234" y="13636"/>
                  </a:moveTo>
                  <a:lnTo>
                    <a:pt x="48993" y="13757"/>
                  </a:lnTo>
                  <a:lnTo>
                    <a:pt x="48752" y="13938"/>
                  </a:lnTo>
                  <a:lnTo>
                    <a:pt x="48571" y="14119"/>
                  </a:lnTo>
                  <a:lnTo>
                    <a:pt x="48450" y="14420"/>
                  </a:lnTo>
                  <a:lnTo>
                    <a:pt x="48390" y="14783"/>
                  </a:lnTo>
                  <a:lnTo>
                    <a:pt x="48390" y="15024"/>
                  </a:lnTo>
                  <a:lnTo>
                    <a:pt x="48450" y="15205"/>
                  </a:lnTo>
                  <a:lnTo>
                    <a:pt x="48571" y="15446"/>
                  </a:lnTo>
                  <a:lnTo>
                    <a:pt x="48691" y="15627"/>
                  </a:lnTo>
                  <a:lnTo>
                    <a:pt x="48872" y="15748"/>
                  </a:lnTo>
                  <a:lnTo>
                    <a:pt x="49114" y="15869"/>
                  </a:lnTo>
                  <a:lnTo>
                    <a:pt x="49295" y="15929"/>
                  </a:lnTo>
                  <a:lnTo>
                    <a:pt x="49777" y="15929"/>
                  </a:lnTo>
                  <a:lnTo>
                    <a:pt x="49958" y="15869"/>
                  </a:lnTo>
                  <a:lnTo>
                    <a:pt x="50200" y="15748"/>
                  </a:lnTo>
                  <a:lnTo>
                    <a:pt x="50381" y="15627"/>
                  </a:lnTo>
                  <a:lnTo>
                    <a:pt x="50501" y="15446"/>
                  </a:lnTo>
                  <a:lnTo>
                    <a:pt x="50622" y="15205"/>
                  </a:lnTo>
                  <a:lnTo>
                    <a:pt x="50682" y="15024"/>
                  </a:lnTo>
                  <a:lnTo>
                    <a:pt x="50682" y="14783"/>
                  </a:lnTo>
                  <a:lnTo>
                    <a:pt x="50622" y="14420"/>
                  </a:lnTo>
                  <a:lnTo>
                    <a:pt x="50501" y="14119"/>
                  </a:lnTo>
                  <a:lnTo>
                    <a:pt x="50320" y="13938"/>
                  </a:lnTo>
                  <a:lnTo>
                    <a:pt x="50079" y="13757"/>
                  </a:lnTo>
                  <a:lnTo>
                    <a:pt x="49838" y="13636"/>
                  </a:lnTo>
                  <a:close/>
                  <a:moveTo>
                    <a:pt x="55027" y="13636"/>
                  </a:moveTo>
                  <a:lnTo>
                    <a:pt x="54785" y="13757"/>
                  </a:lnTo>
                  <a:lnTo>
                    <a:pt x="54544" y="13938"/>
                  </a:lnTo>
                  <a:lnTo>
                    <a:pt x="54363" y="14119"/>
                  </a:lnTo>
                  <a:lnTo>
                    <a:pt x="54242" y="14420"/>
                  </a:lnTo>
                  <a:lnTo>
                    <a:pt x="54182" y="14783"/>
                  </a:lnTo>
                  <a:lnTo>
                    <a:pt x="54182" y="15024"/>
                  </a:lnTo>
                  <a:lnTo>
                    <a:pt x="54242" y="15205"/>
                  </a:lnTo>
                  <a:lnTo>
                    <a:pt x="54363" y="15446"/>
                  </a:lnTo>
                  <a:lnTo>
                    <a:pt x="54483" y="15627"/>
                  </a:lnTo>
                  <a:lnTo>
                    <a:pt x="54665" y="15748"/>
                  </a:lnTo>
                  <a:lnTo>
                    <a:pt x="54906" y="15869"/>
                  </a:lnTo>
                  <a:lnTo>
                    <a:pt x="55087" y="15929"/>
                  </a:lnTo>
                  <a:lnTo>
                    <a:pt x="55570" y="15929"/>
                  </a:lnTo>
                  <a:lnTo>
                    <a:pt x="55751" y="15869"/>
                  </a:lnTo>
                  <a:lnTo>
                    <a:pt x="55992" y="15748"/>
                  </a:lnTo>
                  <a:lnTo>
                    <a:pt x="56173" y="15627"/>
                  </a:lnTo>
                  <a:lnTo>
                    <a:pt x="56294" y="15446"/>
                  </a:lnTo>
                  <a:lnTo>
                    <a:pt x="56414" y="15205"/>
                  </a:lnTo>
                  <a:lnTo>
                    <a:pt x="56475" y="15024"/>
                  </a:lnTo>
                  <a:lnTo>
                    <a:pt x="56475" y="14783"/>
                  </a:lnTo>
                  <a:lnTo>
                    <a:pt x="56414" y="14420"/>
                  </a:lnTo>
                  <a:lnTo>
                    <a:pt x="56294" y="14119"/>
                  </a:lnTo>
                  <a:lnTo>
                    <a:pt x="56113" y="13938"/>
                  </a:lnTo>
                  <a:lnTo>
                    <a:pt x="55871" y="13757"/>
                  </a:lnTo>
                  <a:lnTo>
                    <a:pt x="55630" y="13636"/>
                  </a:lnTo>
                  <a:close/>
                  <a:moveTo>
                    <a:pt x="60819" y="13636"/>
                  </a:moveTo>
                  <a:lnTo>
                    <a:pt x="60577" y="13757"/>
                  </a:lnTo>
                  <a:lnTo>
                    <a:pt x="60336" y="13938"/>
                  </a:lnTo>
                  <a:lnTo>
                    <a:pt x="60155" y="14119"/>
                  </a:lnTo>
                  <a:lnTo>
                    <a:pt x="60034" y="14420"/>
                  </a:lnTo>
                  <a:lnTo>
                    <a:pt x="59974" y="14783"/>
                  </a:lnTo>
                  <a:lnTo>
                    <a:pt x="59974" y="15024"/>
                  </a:lnTo>
                  <a:lnTo>
                    <a:pt x="60034" y="15205"/>
                  </a:lnTo>
                  <a:lnTo>
                    <a:pt x="60155" y="15446"/>
                  </a:lnTo>
                  <a:lnTo>
                    <a:pt x="60276" y="15627"/>
                  </a:lnTo>
                  <a:lnTo>
                    <a:pt x="60457" y="15748"/>
                  </a:lnTo>
                  <a:lnTo>
                    <a:pt x="60698" y="15869"/>
                  </a:lnTo>
                  <a:lnTo>
                    <a:pt x="60879" y="15929"/>
                  </a:lnTo>
                  <a:lnTo>
                    <a:pt x="61362" y="15929"/>
                  </a:lnTo>
                  <a:lnTo>
                    <a:pt x="61543" y="15869"/>
                  </a:lnTo>
                  <a:lnTo>
                    <a:pt x="61784" y="15748"/>
                  </a:lnTo>
                  <a:lnTo>
                    <a:pt x="61965" y="15627"/>
                  </a:lnTo>
                  <a:lnTo>
                    <a:pt x="62086" y="15446"/>
                  </a:lnTo>
                  <a:lnTo>
                    <a:pt x="62206" y="15205"/>
                  </a:lnTo>
                  <a:lnTo>
                    <a:pt x="62267" y="15024"/>
                  </a:lnTo>
                  <a:lnTo>
                    <a:pt x="62267" y="14783"/>
                  </a:lnTo>
                  <a:lnTo>
                    <a:pt x="62206" y="14420"/>
                  </a:lnTo>
                  <a:lnTo>
                    <a:pt x="62086" y="14119"/>
                  </a:lnTo>
                  <a:lnTo>
                    <a:pt x="61905" y="13938"/>
                  </a:lnTo>
                  <a:lnTo>
                    <a:pt x="61663" y="13757"/>
                  </a:lnTo>
                  <a:lnTo>
                    <a:pt x="61422" y="13636"/>
                  </a:lnTo>
                  <a:close/>
                  <a:moveTo>
                    <a:pt x="66611" y="13636"/>
                  </a:moveTo>
                  <a:lnTo>
                    <a:pt x="66370" y="13757"/>
                  </a:lnTo>
                  <a:lnTo>
                    <a:pt x="66128" y="13938"/>
                  </a:lnTo>
                  <a:lnTo>
                    <a:pt x="65947" y="14119"/>
                  </a:lnTo>
                  <a:lnTo>
                    <a:pt x="65827" y="14420"/>
                  </a:lnTo>
                  <a:lnTo>
                    <a:pt x="65766" y="14783"/>
                  </a:lnTo>
                  <a:lnTo>
                    <a:pt x="65766" y="15024"/>
                  </a:lnTo>
                  <a:lnTo>
                    <a:pt x="65827" y="15205"/>
                  </a:lnTo>
                  <a:lnTo>
                    <a:pt x="65947" y="15446"/>
                  </a:lnTo>
                  <a:lnTo>
                    <a:pt x="66068" y="15627"/>
                  </a:lnTo>
                  <a:lnTo>
                    <a:pt x="66249" y="15748"/>
                  </a:lnTo>
                  <a:lnTo>
                    <a:pt x="66490" y="15869"/>
                  </a:lnTo>
                  <a:lnTo>
                    <a:pt x="66671" y="15929"/>
                  </a:lnTo>
                  <a:lnTo>
                    <a:pt x="67154" y="15929"/>
                  </a:lnTo>
                  <a:lnTo>
                    <a:pt x="67335" y="15869"/>
                  </a:lnTo>
                  <a:lnTo>
                    <a:pt x="67576" y="15748"/>
                  </a:lnTo>
                  <a:lnTo>
                    <a:pt x="67757" y="15627"/>
                  </a:lnTo>
                  <a:lnTo>
                    <a:pt x="67878" y="15446"/>
                  </a:lnTo>
                  <a:lnTo>
                    <a:pt x="67999" y="15205"/>
                  </a:lnTo>
                  <a:lnTo>
                    <a:pt x="68059" y="15024"/>
                  </a:lnTo>
                  <a:lnTo>
                    <a:pt x="68059" y="14783"/>
                  </a:lnTo>
                  <a:lnTo>
                    <a:pt x="67214" y="13636"/>
                  </a:lnTo>
                  <a:close/>
                  <a:moveTo>
                    <a:pt x="6517" y="16593"/>
                  </a:moveTo>
                  <a:lnTo>
                    <a:pt x="5310" y="18523"/>
                  </a:lnTo>
                  <a:lnTo>
                    <a:pt x="5431" y="18644"/>
                  </a:lnTo>
                  <a:lnTo>
                    <a:pt x="5672" y="18765"/>
                  </a:lnTo>
                  <a:lnTo>
                    <a:pt x="5853" y="18825"/>
                  </a:lnTo>
                  <a:lnTo>
                    <a:pt x="6336" y="18825"/>
                  </a:lnTo>
                  <a:lnTo>
                    <a:pt x="6517" y="18765"/>
                  </a:lnTo>
                  <a:lnTo>
                    <a:pt x="6758" y="18644"/>
                  </a:lnTo>
                  <a:lnTo>
                    <a:pt x="6939" y="18523"/>
                  </a:lnTo>
                  <a:lnTo>
                    <a:pt x="7060" y="18342"/>
                  </a:lnTo>
                  <a:lnTo>
                    <a:pt x="7180" y="18101"/>
                  </a:lnTo>
                  <a:lnTo>
                    <a:pt x="7241" y="17920"/>
                  </a:lnTo>
                  <a:lnTo>
                    <a:pt x="7241" y="17679"/>
                  </a:lnTo>
                  <a:lnTo>
                    <a:pt x="7180" y="17317"/>
                  </a:lnTo>
                  <a:lnTo>
                    <a:pt x="7060" y="17015"/>
                  </a:lnTo>
                  <a:lnTo>
                    <a:pt x="6818" y="16774"/>
                  </a:lnTo>
                  <a:lnTo>
                    <a:pt x="6517" y="16593"/>
                  </a:lnTo>
                  <a:close/>
                  <a:moveTo>
                    <a:pt x="11645" y="16532"/>
                  </a:moveTo>
                  <a:lnTo>
                    <a:pt x="11464" y="16593"/>
                  </a:lnTo>
                  <a:lnTo>
                    <a:pt x="11223" y="16713"/>
                  </a:lnTo>
                  <a:lnTo>
                    <a:pt x="11042" y="16834"/>
                  </a:lnTo>
                  <a:lnTo>
                    <a:pt x="10921" y="17015"/>
                  </a:lnTo>
                  <a:lnTo>
                    <a:pt x="10800" y="17256"/>
                  </a:lnTo>
                  <a:lnTo>
                    <a:pt x="10740" y="17437"/>
                  </a:lnTo>
                  <a:lnTo>
                    <a:pt x="10740" y="17679"/>
                  </a:lnTo>
                  <a:lnTo>
                    <a:pt x="10740" y="17920"/>
                  </a:lnTo>
                  <a:lnTo>
                    <a:pt x="10800" y="18101"/>
                  </a:lnTo>
                  <a:lnTo>
                    <a:pt x="10921" y="18342"/>
                  </a:lnTo>
                  <a:lnTo>
                    <a:pt x="11042" y="18523"/>
                  </a:lnTo>
                  <a:lnTo>
                    <a:pt x="11223" y="18644"/>
                  </a:lnTo>
                  <a:lnTo>
                    <a:pt x="11464" y="18765"/>
                  </a:lnTo>
                  <a:lnTo>
                    <a:pt x="11645" y="18825"/>
                  </a:lnTo>
                  <a:lnTo>
                    <a:pt x="12128" y="18825"/>
                  </a:lnTo>
                  <a:lnTo>
                    <a:pt x="12309" y="18765"/>
                  </a:lnTo>
                  <a:lnTo>
                    <a:pt x="12550" y="18644"/>
                  </a:lnTo>
                  <a:lnTo>
                    <a:pt x="12731" y="18523"/>
                  </a:lnTo>
                  <a:lnTo>
                    <a:pt x="12852" y="18342"/>
                  </a:lnTo>
                  <a:lnTo>
                    <a:pt x="12973" y="18101"/>
                  </a:lnTo>
                  <a:lnTo>
                    <a:pt x="13033" y="17920"/>
                  </a:lnTo>
                  <a:lnTo>
                    <a:pt x="13033" y="17679"/>
                  </a:lnTo>
                  <a:lnTo>
                    <a:pt x="13033" y="17437"/>
                  </a:lnTo>
                  <a:lnTo>
                    <a:pt x="12973" y="17256"/>
                  </a:lnTo>
                  <a:lnTo>
                    <a:pt x="12852" y="17015"/>
                  </a:lnTo>
                  <a:lnTo>
                    <a:pt x="12731" y="16834"/>
                  </a:lnTo>
                  <a:lnTo>
                    <a:pt x="12550" y="16713"/>
                  </a:lnTo>
                  <a:lnTo>
                    <a:pt x="12309" y="16593"/>
                  </a:lnTo>
                  <a:lnTo>
                    <a:pt x="12128" y="16532"/>
                  </a:lnTo>
                  <a:close/>
                  <a:moveTo>
                    <a:pt x="17437" y="16532"/>
                  </a:moveTo>
                  <a:lnTo>
                    <a:pt x="17256" y="16593"/>
                  </a:lnTo>
                  <a:lnTo>
                    <a:pt x="17015" y="16713"/>
                  </a:lnTo>
                  <a:lnTo>
                    <a:pt x="16834" y="16834"/>
                  </a:lnTo>
                  <a:lnTo>
                    <a:pt x="16713" y="17015"/>
                  </a:lnTo>
                  <a:lnTo>
                    <a:pt x="16593" y="17256"/>
                  </a:lnTo>
                  <a:lnTo>
                    <a:pt x="16532" y="17437"/>
                  </a:lnTo>
                  <a:lnTo>
                    <a:pt x="16532" y="17679"/>
                  </a:lnTo>
                  <a:lnTo>
                    <a:pt x="16532" y="17920"/>
                  </a:lnTo>
                  <a:lnTo>
                    <a:pt x="16593" y="18101"/>
                  </a:lnTo>
                  <a:lnTo>
                    <a:pt x="16713" y="18342"/>
                  </a:lnTo>
                  <a:lnTo>
                    <a:pt x="16834" y="18523"/>
                  </a:lnTo>
                  <a:lnTo>
                    <a:pt x="17015" y="18644"/>
                  </a:lnTo>
                  <a:lnTo>
                    <a:pt x="17256" y="18765"/>
                  </a:lnTo>
                  <a:lnTo>
                    <a:pt x="17437" y="18825"/>
                  </a:lnTo>
                  <a:lnTo>
                    <a:pt x="17920" y="18825"/>
                  </a:lnTo>
                  <a:lnTo>
                    <a:pt x="18101" y="18765"/>
                  </a:lnTo>
                  <a:lnTo>
                    <a:pt x="18342" y="18644"/>
                  </a:lnTo>
                  <a:lnTo>
                    <a:pt x="18523" y="18523"/>
                  </a:lnTo>
                  <a:lnTo>
                    <a:pt x="18644" y="18342"/>
                  </a:lnTo>
                  <a:lnTo>
                    <a:pt x="18765" y="18101"/>
                  </a:lnTo>
                  <a:lnTo>
                    <a:pt x="18825" y="17920"/>
                  </a:lnTo>
                  <a:lnTo>
                    <a:pt x="18825" y="17679"/>
                  </a:lnTo>
                  <a:lnTo>
                    <a:pt x="18825" y="17437"/>
                  </a:lnTo>
                  <a:lnTo>
                    <a:pt x="18765" y="17256"/>
                  </a:lnTo>
                  <a:lnTo>
                    <a:pt x="18644" y="17015"/>
                  </a:lnTo>
                  <a:lnTo>
                    <a:pt x="18523" y="16834"/>
                  </a:lnTo>
                  <a:lnTo>
                    <a:pt x="18342" y="16713"/>
                  </a:lnTo>
                  <a:lnTo>
                    <a:pt x="18101" y="16593"/>
                  </a:lnTo>
                  <a:lnTo>
                    <a:pt x="17920" y="16532"/>
                  </a:lnTo>
                  <a:close/>
                  <a:moveTo>
                    <a:pt x="23230" y="16532"/>
                  </a:moveTo>
                  <a:lnTo>
                    <a:pt x="23049" y="16593"/>
                  </a:lnTo>
                  <a:lnTo>
                    <a:pt x="22807" y="16713"/>
                  </a:lnTo>
                  <a:lnTo>
                    <a:pt x="22626" y="16834"/>
                  </a:lnTo>
                  <a:lnTo>
                    <a:pt x="22506" y="17015"/>
                  </a:lnTo>
                  <a:lnTo>
                    <a:pt x="22385" y="17256"/>
                  </a:lnTo>
                  <a:lnTo>
                    <a:pt x="22325" y="17437"/>
                  </a:lnTo>
                  <a:lnTo>
                    <a:pt x="22325" y="17679"/>
                  </a:lnTo>
                  <a:lnTo>
                    <a:pt x="22325" y="17920"/>
                  </a:lnTo>
                  <a:lnTo>
                    <a:pt x="22385" y="18101"/>
                  </a:lnTo>
                  <a:lnTo>
                    <a:pt x="22506" y="18342"/>
                  </a:lnTo>
                  <a:lnTo>
                    <a:pt x="22626" y="18523"/>
                  </a:lnTo>
                  <a:lnTo>
                    <a:pt x="22807" y="18644"/>
                  </a:lnTo>
                  <a:lnTo>
                    <a:pt x="23049" y="18765"/>
                  </a:lnTo>
                  <a:lnTo>
                    <a:pt x="23230" y="18825"/>
                  </a:lnTo>
                  <a:lnTo>
                    <a:pt x="23712" y="18825"/>
                  </a:lnTo>
                  <a:lnTo>
                    <a:pt x="23893" y="18765"/>
                  </a:lnTo>
                  <a:lnTo>
                    <a:pt x="24135" y="18644"/>
                  </a:lnTo>
                  <a:lnTo>
                    <a:pt x="24316" y="18523"/>
                  </a:lnTo>
                  <a:lnTo>
                    <a:pt x="24436" y="18342"/>
                  </a:lnTo>
                  <a:lnTo>
                    <a:pt x="24557" y="18101"/>
                  </a:lnTo>
                  <a:lnTo>
                    <a:pt x="24617" y="17920"/>
                  </a:lnTo>
                  <a:lnTo>
                    <a:pt x="24617" y="17679"/>
                  </a:lnTo>
                  <a:lnTo>
                    <a:pt x="24617" y="17437"/>
                  </a:lnTo>
                  <a:lnTo>
                    <a:pt x="24557" y="17256"/>
                  </a:lnTo>
                  <a:lnTo>
                    <a:pt x="24436" y="17015"/>
                  </a:lnTo>
                  <a:lnTo>
                    <a:pt x="24316" y="16834"/>
                  </a:lnTo>
                  <a:lnTo>
                    <a:pt x="24135" y="16713"/>
                  </a:lnTo>
                  <a:lnTo>
                    <a:pt x="23893" y="16593"/>
                  </a:lnTo>
                  <a:lnTo>
                    <a:pt x="23712" y="16532"/>
                  </a:lnTo>
                  <a:close/>
                  <a:moveTo>
                    <a:pt x="29022" y="16532"/>
                  </a:moveTo>
                  <a:lnTo>
                    <a:pt x="28841" y="16593"/>
                  </a:lnTo>
                  <a:lnTo>
                    <a:pt x="28599" y="16713"/>
                  </a:lnTo>
                  <a:lnTo>
                    <a:pt x="28418" y="16834"/>
                  </a:lnTo>
                  <a:lnTo>
                    <a:pt x="28298" y="17015"/>
                  </a:lnTo>
                  <a:lnTo>
                    <a:pt x="28177" y="17256"/>
                  </a:lnTo>
                  <a:lnTo>
                    <a:pt x="28117" y="17437"/>
                  </a:lnTo>
                  <a:lnTo>
                    <a:pt x="28117" y="17679"/>
                  </a:lnTo>
                  <a:lnTo>
                    <a:pt x="28117" y="17920"/>
                  </a:lnTo>
                  <a:lnTo>
                    <a:pt x="28177" y="18101"/>
                  </a:lnTo>
                  <a:lnTo>
                    <a:pt x="28298" y="18342"/>
                  </a:lnTo>
                  <a:lnTo>
                    <a:pt x="28418" y="18523"/>
                  </a:lnTo>
                  <a:lnTo>
                    <a:pt x="28599" y="18644"/>
                  </a:lnTo>
                  <a:lnTo>
                    <a:pt x="28841" y="18765"/>
                  </a:lnTo>
                  <a:lnTo>
                    <a:pt x="29022" y="18825"/>
                  </a:lnTo>
                  <a:lnTo>
                    <a:pt x="29505" y="18825"/>
                  </a:lnTo>
                  <a:lnTo>
                    <a:pt x="29686" y="18765"/>
                  </a:lnTo>
                  <a:lnTo>
                    <a:pt x="29927" y="18644"/>
                  </a:lnTo>
                  <a:lnTo>
                    <a:pt x="30108" y="18523"/>
                  </a:lnTo>
                  <a:lnTo>
                    <a:pt x="30229" y="18342"/>
                  </a:lnTo>
                  <a:lnTo>
                    <a:pt x="30349" y="18101"/>
                  </a:lnTo>
                  <a:lnTo>
                    <a:pt x="30410" y="17920"/>
                  </a:lnTo>
                  <a:lnTo>
                    <a:pt x="30410" y="17679"/>
                  </a:lnTo>
                  <a:lnTo>
                    <a:pt x="30410" y="17437"/>
                  </a:lnTo>
                  <a:lnTo>
                    <a:pt x="30349" y="17256"/>
                  </a:lnTo>
                  <a:lnTo>
                    <a:pt x="30229" y="17015"/>
                  </a:lnTo>
                  <a:lnTo>
                    <a:pt x="30108" y="16834"/>
                  </a:lnTo>
                  <a:lnTo>
                    <a:pt x="29927" y="16713"/>
                  </a:lnTo>
                  <a:lnTo>
                    <a:pt x="29686" y="16593"/>
                  </a:lnTo>
                  <a:lnTo>
                    <a:pt x="29505" y="16532"/>
                  </a:lnTo>
                  <a:close/>
                  <a:moveTo>
                    <a:pt x="34814" y="16532"/>
                  </a:moveTo>
                  <a:lnTo>
                    <a:pt x="34633" y="16593"/>
                  </a:lnTo>
                  <a:lnTo>
                    <a:pt x="34392" y="16713"/>
                  </a:lnTo>
                  <a:lnTo>
                    <a:pt x="34211" y="16834"/>
                  </a:lnTo>
                  <a:lnTo>
                    <a:pt x="34090" y="17015"/>
                  </a:lnTo>
                  <a:lnTo>
                    <a:pt x="33969" y="17256"/>
                  </a:lnTo>
                  <a:lnTo>
                    <a:pt x="33909" y="17437"/>
                  </a:lnTo>
                  <a:lnTo>
                    <a:pt x="33909" y="17679"/>
                  </a:lnTo>
                  <a:lnTo>
                    <a:pt x="33909" y="17920"/>
                  </a:lnTo>
                  <a:lnTo>
                    <a:pt x="33969" y="18101"/>
                  </a:lnTo>
                  <a:lnTo>
                    <a:pt x="34090" y="18342"/>
                  </a:lnTo>
                  <a:lnTo>
                    <a:pt x="34211" y="18523"/>
                  </a:lnTo>
                  <a:lnTo>
                    <a:pt x="34392" y="18644"/>
                  </a:lnTo>
                  <a:lnTo>
                    <a:pt x="34633" y="18765"/>
                  </a:lnTo>
                  <a:lnTo>
                    <a:pt x="34814" y="18825"/>
                  </a:lnTo>
                  <a:lnTo>
                    <a:pt x="35297" y="18825"/>
                  </a:lnTo>
                  <a:lnTo>
                    <a:pt x="35478" y="18765"/>
                  </a:lnTo>
                  <a:lnTo>
                    <a:pt x="35719" y="18644"/>
                  </a:lnTo>
                  <a:lnTo>
                    <a:pt x="35900" y="18523"/>
                  </a:lnTo>
                  <a:lnTo>
                    <a:pt x="36021" y="18342"/>
                  </a:lnTo>
                  <a:lnTo>
                    <a:pt x="36141" y="18101"/>
                  </a:lnTo>
                  <a:lnTo>
                    <a:pt x="36202" y="17920"/>
                  </a:lnTo>
                  <a:lnTo>
                    <a:pt x="36202" y="17679"/>
                  </a:lnTo>
                  <a:lnTo>
                    <a:pt x="36202" y="17437"/>
                  </a:lnTo>
                  <a:lnTo>
                    <a:pt x="36141" y="17256"/>
                  </a:lnTo>
                  <a:lnTo>
                    <a:pt x="36021" y="17015"/>
                  </a:lnTo>
                  <a:lnTo>
                    <a:pt x="35900" y="16834"/>
                  </a:lnTo>
                  <a:lnTo>
                    <a:pt x="35719" y="16713"/>
                  </a:lnTo>
                  <a:lnTo>
                    <a:pt x="35478" y="16593"/>
                  </a:lnTo>
                  <a:lnTo>
                    <a:pt x="35297" y="16532"/>
                  </a:lnTo>
                  <a:close/>
                  <a:moveTo>
                    <a:pt x="40606" y="16532"/>
                  </a:moveTo>
                  <a:lnTo>
                    <a:pt x="40425" y="16593"/>
                  </a:lnTo>
                  <a:lnTo>
                    <a:pt x="40184" y="16713"/>
                  </a:lnTo>
                  <a:lnTo>
                    <a:pt x="40003" y="16834"/>
                  </a:lnTo>
                  <a:lnTo>
                    <a:pt x="39882" y="17015"/>
                  </a:lnTo>
                  <a:lnTo>
                    <a:pt x="39762" y="17256"/>
                  </a:lnTo>
                  <a:lnTo>
                    <a:pt x="39701" y="17437"/>
                  </a:lnTo>
                  <a:lnTo>
                    <a:pt x="39701" y="17679"/>
                  </a:lnTo>
                  <a:lnTo>
                    <a:pt x="39701" y="17920"/>
                  </a:lnTo>
                  <a:lnTo>
                    <a:pt x="39762" y="18101"/>
                  </a:lnTo>
                  <a:lnTo>
                    <a:pt x="39882" y="18342"/>
                  </a:lnTo>
                  <a:lnTo>
                    <a:pt x="40003" y="18523"/>
                  </a:lnTo>
                  <a:lnTo>
                    <a:pt x="40184" y="18644"/>
                  </a:lnTo>
                  <a:lnTo>
                    <a:pt x="40425" y="18765"/>
                  </a:lnTo>
                  <a:lnTo>
                    <a:pt x="40606" y="18825"/>
                  </a:lnTo>
                  <a:lnTo>
                    <a:pt x="41089" y="18825"/>
                  </a:lnTo>
                  <a:lnTo>
                    <a:pt x="41270" y="18765"/>
                  </a:lnTo>
                  <a:lnTo>
                    <a:pt x="41511" y="18644"/>
                  </a:lnTo>
                  <a:lnTo>
                    <a:pt x="41692" y="18523"/>
                  </a:lnTo>
                  <a:lnTo>
                    <a:pt x="41813" y="18342"/>
                  </a:lnTo>
                  <a:lnTo>
                    <a:pt x="41934" y="18101"/>
                  </a:lnTo>
                  <a:lnTo>
                    <a:pt x="41994" y="17920"/>
                  </a:lnTo>
                  <a:lnTo>
                    <a:pt x="41994" y="17679"/>
                  </a:lnTo>
                  <a:lnTo>
                    <a:pt x="41994" y="17437"/>
                  </a:lnTo>
                  <a:lnTo>
                    <a:pt x="41934" y="17256"/>
                  </a:lnTo>
                  <a:lnTo>
                    <a:pt x="41813" y="17015"/>
                  </a:lnTo>
                  <a:lnTo>
                    <a:pt x="41692" y="16834"/>
                  </a:lnTo>
                  <a:lnTo>
                    <a:pt x="41511" y="16713"/>
                  </a:lnTo>
                  <a:lnTo>
                    <a:pt x="41270" y="16593"/>
                  </a:lnTo>
                  <a:lnTo>
                    <a:pt x="41089" y="16532"/>
                  </a:lnTo>
                  <a:close/>
                  <a:moveTo>
                    <a:pt x="46399" y="16532"/>
                  </a:moveTo>
                  <a:lnTo>
                    <a:pt x="46218" y="16593"/>
                  </a:lnTo>
                  <a:lnTo>
                    <a:pt x="45976" y="16713"/>
                  </a:lnTo>
                  <a:lnTo>
                    <a:pt x="45795" y="16834"/>
                  </a:lnTo>
                  <a:lnTo>
                    <a:pt x="45674" y="17015"/>
                  </a:lnTo>
                  <a:lnTo>
                    <a:pt x="45554" y="17256"/>
                  </a:lnTo>
                  <a:lnTo>
                    <a:pt x="45493" y="17437"/>
                  </a:lnTo>
                  <a:lnTo>
                    <a:pt x="45493" y="17679"/>
                  </a:lnTo>
                  <a:lnTo>
                    <a:pt x="45493" y="17920"/>
                  </a:lnTo>
                  <a:lnTo>
                    <a:pt x="45554" y="18101"/>
                  </a:lnTo>
                  <a:lnTo>
                    <a:pt x="45674" y="18342"/>
                  </a:lnTo>
                  <a:lnTo>
                    <a:pt x="45795" y="18523"/>
                  </a:lnTo>
                  <a:lnTo>
                    <a:pt x="45976" y="18644"/>
                  </a:lnTo>
                  <a:lnTo>
                    <a:pt x="46218" y="18765"/>
                  </a:lnTo>
                  <a:lnTo>
                    <a:pt x="46399" y="18825"/>
                  </a:lnTo>
                  <a:lnTo>
                    <a:pt x="46881" y="18825"/>
                  </a:lnTo>
                  <a:lnTo>
                    <a:pt x="47062" y="18765"/>
                  </a:lnTo>
                  <a:lnTo>
                    <a:pt x="47304" y="18644"/>
                  </a:lnTo>
                  <a:lnTo>
                    <a:pt x="47485" y="18523"/>
                  </a:lnTo>
                  <a:lnTo>
                    <a:pt x="47605" y="18342"/>
                  </a:lnTo>
                  <a:lnTo>
                    <a:pt x="47726" y="18101"/>
                  </a:lnTo>
                  <a:lnTo>
                    <a:pt x="47786" y="17920"/>
                  </a:lnTo>
                  <a:lnTo>
                    <a:pt x="47786" y="17679"/>
                  </a:lnTo>
                  <a:lnTo>
                    <a:pt x="47786" y="17437"/>
                  </a:lnTo>
                  <a:lnTo>
                    <a:pt x="47726" y="17256"/>
                  </a:lnTo>
                  <a:lnTo>
                    <a:pt x="47605" y="17015"/>
                  </a:lnTo>
                  <a:lnTo>
                    <a:pt x="47485" y="16834"/>
                  </a:lnTo>
                  <a:lnTo>
                    <a:pt x="47304" y="16713"/>
                  </a:lnTo>
                  <a:lnTo>
                    <a:pt x="47062" y="16593"/>
                  </a:lnTo>
                  <a:lnTo>
                    <a:pt x="46881" y="16532"/>
                  </a:lnTo>
                  <a:close/>
                  <a:moveTo>
                    <a:pt x="52191" y="16532"/>
                  </a:moveTo>
                  <a:lnTo>
                    <a:pt x="52010" y="16593"/>
                  </a:lnTo>
                  <a:lnTo>
                    <a:pt x="51768" y="16713"/>
                  </a:lnTo>
                  <a:lnTo>
                    <a:pt x="51587" y="16834"/>
                  </a:lnTo>
                  <a:lnTo>
                    <a:pt x="51467" y="17015"/>
                  </a:lnTo>
                  <a:lnTo>
                    <a:pt x="51346" y="17256"/>
                  </a:lnTo>
                  <a:lnTo>
                    <a:pt x="51286" y="17437"/>
                  </a:lnTo>
                  <a:lnTo>
                    <a:pt x="51286" y="17679"/>
                  </a:lnTo>
                  <a:lnTo>
                    <a:pt x="51286" y="17920"/>
                  </a:lnTo>
                  <a:lnTo>
                    <a:pt x="51346" y="18101"/>
                  </a:lnTo>
                  <a:lnTo>
                    <a:pt x="51467" y="18342"/>
                  </a:lnTo>
                  <a:lnTo>
                    <a:pt x="51587" y="18523"/>
                  </a:lnTo>
                  <a:lnTo>
                    <a:pt x="51768" y="18644"/>
                  </a:lnTo>
                  <a:lnTo>
                    <a:pt x="52010" y="18765"/>
                  </a:lnTo>
                  <a:lnTo>
                    <a:pt x="52191" y="18825"/>
                  </a:lnTo>
                  <a:lnTo>
                    <a:pt x="52673" y="18825"/>
                  </a:lnTo>
                  <a:lnTo>
                    <a:pt x="52854" y="18765"/>
                  </a:lnTo>
                  <a:lnTo>
                    <a:pt x="53096" y="18644"/>
                  </a:lnTo>
                  <a:lnTo>
                    <a:pt x="53277" y="18523"/>
                  </a:lnTo>
                  <a:lnTo>
                    <a:pt x="53397" y="18342"/>
                  </a:lnTo>
                  <a:lnTo>
                    <a:pt x="53518" y="18101"/>
                  </a:lnTo>
                  <a:lnTo>
                    <a:pt x="53578" y="17920"/>
                  </a:lnTo>
                  <a:lnTo>
                    <a:pt x="53578" y="17679"/>
                  </a:lnTo>
                  <a:lnTo>
                    <a:pt x="53578" y="17437"/>
                  </a:lnTo>
                  <a:lnTo>
                    <a:pt x="53518" y="17256"/>
                  </a:lnTo>
                  <a:lnTo>
                    <a:pt x="53397" y="17015"/>
                  </a:lnTo>
                  <a:lnTo>
                    <a:pt x="53277" y="16834"/>
                  </a:lnTo>
                  <a:lnTo>
                    <a:pt x="53096" y="16713"/>
                  </a:lnTo>
                  <a:lnTo>
                    <a:pt x="52854" y="16593"/>
                  </a:lnTo>
                  <a:lnTo>
                    <a:pt x="52673" y="16532"/>
                  </a:lnTo>
                  <a:close/>
                  <a:moveTo>
                    <a:pt x="57983" y="16532"/>
                  </a:moveTo>
                  <a:lnTo>
                    <a:pt x="57802" y="16593"/>
                  </a:lnTo>
                  <a:lnTo>
                    <a:pt x="57561" y="16713"/>
                  </a:lnTo>
                  <a:lnTo>
                    <a:pt x="57380" y="16834"/>
                  </a:lnTo>
                  <a:lnTo>
                    <a:pt x="57259" y="17015"/>
                  </a:lnTo>
                  <a:lnTo>
                    <a:pt x="57138" y="17256"/>
                  </a:lnTo>
                  <a:lnTo>
                    <a:pt x="57078" y="17437"/>
                  </a:lnTo>
                  <a:lnTo>
                    <a:pt x="57078" y="17679"/>
                  </a:lnTo>
                  <a:lnTo>
                    <a:pt x="57078" y="17920"/>
                  </a:lnTo>
                  <a:lnTo>
                    <a:pt x="57138" y="18101"/>
                  </a:lnTo>
                  <a:lnTo>
                    <a:pt x="57259" y="18342"/>
                  </a:lnTo>
                  <a:lnTo>
                    <a:pt x="57380" y="18523"/>
                  </a:lnTo>
                  <a:lnTo>
                    <a:pt x="57561" y="18644"/>
                  </a:lnTo>
                  <a:lnTo>
                    <a:pt x="57802" y="18765"/>
                  </a:lnTo>
                  <a:lnTo>
                    <a:pt x="57983" y="18825"/>
                  </a:lnTo>
                  <a:lnTo>
                    <a:pt x="58466" y="18825"/>
                  </a:lnTo>
                  <a:lnTo>
                    <a:pt x="58647" y="18765"/>
                  </a:lnTo>
                  <a:lnTo>
                    <a:pt x="58888" y="18644"/>
                  </a:lnTo>
                  <a:lnTo>
                    <a:pt x="59069" y="18523"/>
                  </a:lnTo>
                  <a:lnTo>
                    <a:pt x="59190" y="18342"/>
                  </a:lnTo>
                  <a:lnTo>
                    <a:pt x="59310" y="18101"/>
                  </a:lnTo>
                  <a:lnTo>
                    <a:pt x="59371" y="17920"/>
                  </a:lnTo>
                  <a:lnTo>
                    <a:pt x="59371" y="17679"/>
                  </a:lnTo>
                  <a:lnTo>
                    <a:pt x="59371" y="17437"/>
                  </a:lnTo>
                  <a:lnTo>
                    <a:pt x="59310" y="17256"/>
                  </a:lnTo>
                  <a:lnTo>
                    <a:pt x="59190" y="17015"/>
                  </a:lnTo>
                  <a:lnTo>
                    <a:pt x="59069" y="16834"/>
                  </a:lnTo>
                  <a:lnTo>
                    <a:pt x="58888" y="16713"/>
                  </a:lnTo>
                  <a:lnTo>
                    <a:pt x="58647" y="16593"/>
                  </a:lnTo>
                  <a:lnTo>
                    <a:pt x="58466" y="16532"/>
                  </a:lnTo>
                  <a:close/>
                  <a:moveTo>
                    <a:pt x="63775" y="16532"/>
                  </a:moveTo>
                  <a:lnTo>
                    <a:pt x="63594" y="16593"/>
                  </a:lnTo>
                  <a:lnTo>
                    <a:pt x="63353" y="16713"/>
                  </a:lnTo>
                  <a:lnTo>
                    <a:pt x="63172" y="16834"/>
                  </a:lnTo>
                  <a:lnTo>
                    <a:pt x="63051" y="17015"/>
                  </a:lnTo>
                  <a:lnTo>
                    <a:pt x="62931" y="17256"/>
                  </a:lnTo>
                  <a:lnTo>
                    <a:pt x="62870" y="17437"/>
                  </a:lnTo>
                  <a:lnTo>
                    <a:pt x="62870" y="17679"/>
                  </a:lnTo>
                  <a:lnTo>
                    <a:pt x="62870" y="17920"/>
                  </a:lnTo>
                  <a:lnTo>
                    <a:pt x="62931" y="18101"/>
                  </a:lnTo>
                  <a:lnTo>
                    <a:pt x="63051" y="18342"/>
                  </a:lnTo>
                  <a:lnTo>
                    <a:pt x="63172" y="18523"/>
                  </a:lnTo>
                  <a:lnTo>
                    <a:pt x="63353" y="18644"/>
                  </a:lnTo>
                  <a:lnTo>
                    <a:pt x="63594" y="18765"/>
                  </a:lnTo>
                  <a:lnTo>
                    <a:pt x="63775" y="18825"/>
                  </a:lnTo>
                  <a:lnTo>
                    <a:pt x="64258" y="18825"/>
                  </a:lnTo>
                  <a:lnTo>
                    <a:pt x="64439" y="18765"/>
                  </a:lnTo>
                  <a:lnTo>
                    <a:pt x="64680" y="18644"/>
                  </a:lnTo>
                  <a:lnTo>
                    <a:pt x="64861" y="18523"/>
                  </a:lnTo>
                  <a:lnTo>
                    <a:pt x="64982" y="18342"/>
                  </a:lnTo>
                  <a:lnTo>
                    <a:pt x="65103" y="18101"/>
                  </a:lnTo>
                  <a:lnTo>
                    <a:pt x="65163" y="17920"/>
                  </a:lnTo>
                  <a:lnTo>
                    <a:pt x="65163" y="17679"/>
                  </a:lnTo>
                  <a:lnTo>
                    <a:pt x="65163" y="17437"/>
                  </a:lnTo>
                  <a:lnTo>
                    <a:pt x="65103" y="17256"/>
                  </a:lnTo>
                  <a:lnTo>
                    <a:pt x="64982" y="17015"/>
                  </a:lnTo>
                  <a:lnTo>
                    <a:pt x="64861" y="16834"/>
                  </a:lnTo>
                  <a:lnTo>
                    <a:pt x="64680" y="16713"/>
                  </a:lnTo>
                  <a:lnTo>
                    <a:pt x="64439" y="16593"/>
                  </a:lnTo>
                  <a:lnTo>
                    <a:pt x="64258" y="16532"/>
                  </a:lnTo>
                  <a:close/>
                  <a:moveTo>
                    <a:pt x="69386" y="16593"/>
                  </a:moveTo>
                  <a:lnTo>
                    <a:pt x="69085" y="16774"/>
                  </a:lnTo>
                  <a:lnTo>
                    <a:pt x="68843" y="17015"/>
                  </a:lnTo>
                  <a:lnTo>
                    <a:pt x="68723" y="17317"/>
                  </a:lnTo>
                  <a:lnTo>
                    <a:pt x="68662" y="17679"/>
                  </a:lnTo>
                  <a:lnTo>
                    <a:pt x="68662" y="17920"/>
                  </a:lnTo>
                  <a:lnTo>
                    <a:pt x="68723" y="18101"/>
                  </a:lnTo>
                  <a:lnTo>
                    <a:pt x="68843" y="18342"/>
                  </a:lnTo>
                  <a:lnTo>
                    <a:pt x="68964" y="18523"/>
                  </a:lnTo>
                  <a:lnTo>
                    <a:pt x="69145" y="18644"/>
                  </a:lnTo>
                  <a:lnTo>
                    <a:pt x="69386" y="18765"/>
                  </a:lnTo>
                  <a:lnTo>
                    <a:pt x="69567" y="18825"/>
                  </a:lnTo>
                  <a:lnTo>
                    <a:pt x="70050" y="18825"/>
                  </a:lnTo>
                  <a:lnTo>
                    <a:pt x="70231" y="18765"/>
                  </a:lnTo>
                  <a:lnTo>
                    <a:pt x="70472" y="18644"/>
                  </a:lnTo>
                  <a:lnTo>
                    <a:pt x="70593" y="18523"/>
                  </a:lnTo>
                  <a:lnTo>
                    <a:pt x="69386" y="16593"/>
                  </a:lnTo>
                  <a:close/>
                  <a:moveTo>
                    <a:pt x="4284" y="20273"/>
                  </a:moveTo>
                  <a:lnTo>
                    <a:pt x="3620" y="21661"/>
                  </a:lnTo>
                  <a:lnTo>
                    <a:pt x="3922" y="21480"/>
                  </a:lnTo>
                  <a:lnTo>
                    <a:pt x="4164" y="21238"/>
                  </a:lnTo>
                  <a:lnTo>
                    <a:pt x="4284" y="20937"/>
                  </a:lnTo>
                  <a:lnTo>
                    <a:pt x="4345" y="20575"/>
                  </a:lnTo>
                  <a:lnTo>
                    <a:pt x="4284" y="20273"/>
                  </a:lnTo>
                  <a:close/>
                  <a:moveTo>
                    <a:pt x="71619" y="20273"/>
                  </a:moveTo>
                  <a:lnTo>
                    <a:pt x="71559" y="20575"/>
                  </a:lnTo>
                  <a:lnTo>
                    <a:pt x="71619" y="20937"/>
                  </a:lnTo>
                  <a:lnTo>
                    <a:pt x="71740" y="21238"/>
                  </a:lnTo>
                  <a:lnTo>
                    <a:pt x="71981" y="21480"/>
                  </a:lnTo>
                  <a:lnTo>
                    <a:pt x="72283" y="21661"/>
                  </a:lnTo>
                  <a:lnTo>
                    <a:pt x="71619" y="20273"/>
                  </a:lnTo>
                  <a:close/>
                  <a:moveTo>
                    <a:pt x="8749" y="19428"/>
                  </a:moveTo>
                  <a:lnTo>
                    <a:pt x="8568" y="19489"/>
                  </a:lnTo>
                  <a:lnTo>
                    <a:pt x="8327" y="19609"/>
                  </a:lnTo>
                  <a:lnTo>
                    <a:pt x="8146" y="19730"/>
                  </a:lnTo>
                  <a:lnTo>
                    <a:pt x="8025" y="19911"/>
                  </a:lnTo>
                  <a:lnTo>
                    <a:pt x="7904" y="20152"/>
                  </a:lnTo>
                  <a:lnTo>
                    <a:pt x="7844" y="20333"/>
                  </a:lnTo>
                  <a:lnTo>
                    <a:pt x="7844" y="20575"/>
                  </a:lnTo>
                  <a:lnTo>
                    <a:pt x="7844" y="20816"/>
                  </a:lnTo>
                  <a:lnTo>
                    <a:pt x="7904" y="20997"/>
                  </a:lnTo>
                  <a:lnTo>
                    <a:pt x="8025" y="21238"/>
                  </a:lnTo>
                  <a:lnTo>
                    <a:pt x="8146" y="21419"/>
                  </a:lnTo>
                  <a:lnTo>
                    <a:pt x="8327" y="21540"/>
                  </a:lnTo>
                  <a:lnTo>
                    <a:pt x="8568" y="21661"/>
                  </a:lnTo>
                  <a:lnTo>
                    <a:pt x="8749" y="21721"/>
                  </a:lnTo>
                  <a:lnTo>
                    <a:pt x="9232" y="21721"/>
                  </a:lnTo>
                  <a:lnTo>
                    <a:pt x="9413" y="21661"/>
                  </a:lnTo>
                  <a:lnTo>
                    <a:pt x="9654" y="21540"/>
                  </a:lnTo>
                  <a:lnTo>
                    <a:pt x="9835" y="21419"/>
                  </a:lnTo>
                  <a:lnTo>
                    <a:pt x="9956" y="21238"/>
                  </a:lnTo>
                  <a:lnTo>
                    <a:pt x="10076" y="20997"/>
                  </a:lnTo>
                  <a:lnTo>
                    <a:pt x="10137" y="20816"/>
                  </a:lnTo>
                  <a:lnTo>
                    <a:pt x="10137" y="20575"/>
                  </a:lnTo>
                  <a:lnTo>
                    <a:pt x="10137" y="20333"/>
                  </a:lnTo>
                  <a:lnTo>
                    <a:pt x="10076" y="20152"/>
                  </a:lnTo>
                  <a:lnTo>
                    <a:pt x="9956" y="19911"/>
                  </a:lnTo>
                  <a:lnTo>
                    <a:pt x="9835" y="19730"/>
                  </a:lnTo>
                  <a:lnTo>
                    <a:pt x="9654" y="19609"/>
                  </a:lnTo>
                  <a:lnTo>
                    <a:pt x="9413" y="19489"/>
                  </a:lnTo>
                  <a:lnTo>
                    <a:pt x="9232" y="19428"/>
                  </a:lnTo>
                  <a:close/>
                  <a:moveTo>
                    <a:pt x="14541" y="19428"/>
                  </a:moveTo>
                  <a:lnTo>
                    <a:pt x="14360" y="19489"/>
                  </a:lnTo>
                  <a:lnTo>
                    <a:pt x="14119" y="19609"/>
                  </a:lnTo>
                  <a:lnTo>
                    <a:pt x="13938" y="19730"/>
                  </a:lnTo>
                  <a:lnTo>
                    <a:pt x="13817" y="19911"/>
                  </a:lnTo>
                  <a:lnTo>
                    <a:pt x="13697" y="20152"/>
                  </a:lnTo>
                  <a:lnTo>
                    <a:pt x="13636" y="20333"/>
                  </a:lnTo>
                  <a:lnTo>
                    <a:pt x="13636" y="20575"/>
                  </a:lnTo>
                  <a:lnTo>
                    <a:pt x="13636" y="20816"/>
                  </a:lnTo>
                  <a:lnTo>
                    <a:pt x="13697" y="20997"/>
                  </a:lnTo>
                  <a:lnTo>
                    <a:pt x="13817" y="21238"/>
                  </a:lnTo>
                  <a:lnTo>
                    <a:pt x="13938" y="21419"/>
                  </a:lnTo>
                  <a:lnTo>
                    <a:pt x="14119" y="21540"/>
                  </a:lnTo>
                  <a:lnTo>
                    <a:pt x="14360" y="21661"/>
                  </a:lnTo>
                  <a:lnTo>
                    <a:pt x="14541" y="21721"/>
                  </a:lnTo>
                  <a:lnTo>
                    <a:pt x="15024" y="21721"/>
                  </a:lnTo>
                  <a:lnTo>
                    <a:pt x="15205" y="21661"/>
                  </a:lnTo>
                  <a:lnTo>
                    <a:pt x="15446" y="21540"/>
                  </a:lnTo>
                  <a:lnTo>
                    <a:pt x="15627" y="21419"/>
                  </a:lnTo>
                  <a:lnTo>
                    <a:pt x="15748" y="21238"/>
                  </a:lnTo>
                  <a:lnTo>
                    <a:pt x="15869" y="20997"/>
                  </a:lnTo>
                  <a:lnTo>
                    <a:pt x="15929" y="20816"/>
                  </a:lnTo>
                  <a:lnTo>
                    <a:pt x="15929" y="20575"/>
                  </a:lnTo>
                  <a:lnTo>
                    <a:pt x="15929" y="20333"/>
                  </a:lnTo>
                  <a:lnTo>
                    <a:pt x="15869" y="20152"/>
                  </a:lnTo>
                  <a:lnTo>
                    <a:pt x="15748" y="19911"/>
                  </a:lnTo>
                  <a:lnTo>
                    <a:pt x="15627" y="19730"/>
                  </a:lnTo>
                  <a:lnTo>
                    <a:pt x="15446" y="19609"/>
                  </a:lnTo>
                  <a:lnTo>
                    <a:pt x="15205" y="19489"/>
                  </a:lnTo>
                  <a:lnTo>
                    <a:pt x="15024" y="19428"/>
                  </a:lnTo>
                  <a:close/>
                  <a:moveTo>
                    <a:pt x="20333" y="19428"/>
                  </a:moveTo>
                  <a:lnTo>
                    <a:pt x="20152" y="19489"/>
                  </a:lnTo>
                  <a:lnTo>
                    <a:pt x="19911" y="19609"/>
                  </a:lnTo>
                  <a:lnTo>
                    <a:pt x="19730" y="19730"/>
                  </a:lnTo>
                  <a:lnTo>
                    <a:pt x="19609" y="19911"/>
                  </a:lnTo>
                  <a:lnTo>
                    <a:pt x="19489" y="20152"/>
                  </a:lnTo>
                  <a:lnTo>
                    <a:pt x="19428" y="20333"/>
                  </a:lnTo>
                  <a:lnTo>
                    <a:pt x="19428" y="20575"/>
                  </a:lnTo>
                  <a:lnTo>
                    <a:pt x="19428" y="20816"/>
                  </a:lnTo>
                  <a:lnTo>
                    <a:pt x="19489" y="20997"/>
                  </a:lnTo>
                  <a:lnTo>
                    <a:pt x="19609" y="21238"/>
                  </a:lnTo>
                  <a:lnTo>
                    <a:pt x="19730" y="21419"/>
                  </a:lnTo>
                  <a:lnTo>
                    <a:pt x="19911" y="21540"/>
                  </a:lnTo>
                  <a:lnTo>
                    <a:pt x="20152" y="21661"/>
                  </a:lnTo>
                  <a:lnTo>
                    <a:pt x="20333" y="21721"/>
                  </a:lnTo>
                  <a:lnTo>
                    <a:pt x="20816" y="21721"/>
                  </a:lnTo>
                  <a:lnTo>
                    <a:pt x="20997" y="21661"/>
                  </a:lnTo>
                  <a:lnTo>
                    <a:pt x="21239" y="21540"/>
                  </a:lnTo>
                  <a:lnTo>
                    <a:pt x="21420" y="21419"/>
                  </a:lnTo>
                  <a:lnTo>
                    <a:pt x="21540" y="21238"/>
                  </a:lnTo>
                  <a:lnTo>
                    <a:pt x="21661" y="20997"/>
                  </a:lnTo>
                  <a:lnTo>
                    <a:pt x="21721" y="20816"/>
                  </a:lnTo>
                  <a:lnTo>
                    <a:pt x="21721" y="20575"/>
                  </a:lnTo>
                  <a:lnTo>
                    <a:pt x="21721" y="20333"/>
                  </a:lnTo>
                  <a:lnTo>
                    <a:pt x="21661" y="20152"/>
                  </a:lnTo>
                  <a:lnTo>
                    <a:pt x="21540" y="19911"/>
                  </a:lnTo>
                  <a:lnTo>
                    <a:pt x="21420" y="19730"/>
                  </a:lnTo>
                  <a:lnTo>
                    <a:pt x="21239" y="19609"/>
                  </a:lnTo>
                  <a:lnTo>
                    <a:pt x="20997" y="19489"/>
                  </a:lnTo>
                  <a:lnTo>
                    <a:pt x="20816" y="19428"/>
                  </a:lnTo>
                  <a:close/>
                  <a:moveTo>
                    <a:pt x="26126" y="19428"/>
                  </a:moveTo>
                  <a:lnTo>
                    <a:pt x="25945" y="19489"/>
                  </a:lnTo>
                  <a:lnTo>
                    <a:pt x="25703" y="19609"/>
                  </a:lnTo>
                  <a:lnTo>
                    <a:pt x="25522" y="19730"/>
                  </a:lnTo>
                  <a:lnTo>
                    <a:pt x="25402" y="19911"/>
                  </a:lnTo>
                  <a:lnTo>
                    <a:pt x="25281" y="20152"/>
                  </a:lnTo>
                  <a:lnTo>
                    <a:pt x="25221" y="20333"/>
                  </a:lnTo>
                  <a:lnTo>
                    <a:pt x="25221" y="20575"/>
                  </a:lnTo>
                  <a:lnTo>
                    <a:pt x="25221" y="20816"/>
                  </a:lnTo>
                  <a:lnTo>
                    <a:pt x="25281" y="20997"/>
                  </a:lnTo>
                  <a:lnTo>
                    <a:pt x="25402" y="21238"/>
                  </a:lnTo>
                  <a:lnTo>
                    <a:pt x="25522" y="21419"/>
                  </a:lnTo>
                  <a:lnTo>
                    <a:pt x="25703" y="21540"/>
                  </a:lnTo>
                  <a:lnTo>
                    <a:pt x="25945" y="21661"/>
                  </a:lnTo>
                  <a:lnTo>
                    <a:pt x="26126" y="21721"/>
                  </a:lnTo>
                  <a:lnTo>
                    <a:pt x="26608" y="21721"/>
                  </a:lnTo>
                  <a:lnTo>
                    <a:pt x="26789" y="21661"/>
                  </a:lnTo>
                  <a:lnTo>
                    <a:pt x="27031" y="21540"/>
                  </a:lnTo>
                  <a:lnTo>
                    <a:pt x="27212" y="21419"/>
                  </a:lnTo>
                  <a:lnTo>
                    <a:pt x="27332" y="21238"/>
                  </a:lnTo>
                  <a:lnTo>
                    <a:pt x="27453" y="20997"/>
                  </a:lnTo>
                  <a:lnTo>
                    <a:pt x="27513" y="20816"/>
                  </a:lnTo>
                  <a:lnTo>
                    <a:pt x="27513" y="20575"/>
                  </a:lnTo>
                  <a:lnTo>
                    <a:pt x="27513" y="20333"/>
                  </a:lnTo>
                  <a:lnTo>
                    <a:pt x="27453" y="20152"/>
                  </a:lnTo>
                  <a:lnTo>
                    <a:pt x="27332" y="19911"/>
                  </a:lnTo>
                  <a:lnTo>
                    <a:pt x="27212" y="19730"/>
                  </a:lnTo>
                  <a:lnTo>
                    <a:pt x="27031" y="19609"/>
                  </a:lnTo>
                  <a:lnTo>
                    <a:pt x="26789" y="19489"/>
                  </a:lnTo>
                  <a:lnTo>
                    <a:pt x="26608" y="19428"/>
                  </a:lnTo>
                  <a:close/>
                  <a:moveTo>
                    <a:pt x="31918" y="19428"/>
                  </a:moveTo>
                  <a:lnTo>
                    <a:pt x="31737" y="19489"/>
                  </a:lnTo>
                  <a:lnTo>
                    <a:pt x="31496" y="19609"/>
                  </a:lnTo>
                  <a:lnTo>
                    <a:pt x="31315" y="19730"/>
                  </a:lnTo>
                  <a:lnTo>
                    <a:pt x="31194" y="19911"/>
                  </a:lnTo>
                  <a:lnTo>
                    <a:pt x="31073" y="20152"/>
                  </a:lnTo>
                  <a:lnTo>
                    <a:pt x="31013" y="20333"/>
                  </a:lnTo>
                  <a:lnTo>
                    <a:pt x="31013" y="20575"/>
                  </a:lnTo>
                  <a:lnTo>
                    <a:pt x="31013" y="20816"/>
                  </a:lnTo>
                  <a:lnTo>
                    <a:pt x="31073" y="20997"/>
                  </a:lnTo>
                  <a:lnTo>
                    <a:pt x="31194" y="21238"/>
                  </a:lnTo>
                  <a:lnTo>
                    <a:pt x="31315" y="21419"/>
                  </a:lnTo>
                  <a:lnTo>
                    <a:pt x="31496" y="21540"/>
                  </a:lnTo>
                  <a:lnTo>
                    <a:pt x="31737" y="21661"/>
                  </a:lnTo>
                  <a:lnTo>
                    <a:pt x="31918" y="21721"/>
                  </a:lnTo>
                  <a:lnTo>
                    <a:pt x="32401" y="21721"/>
                  </a:lnTo>
                  <a:lnTo>
                    <a:pt x="32582" y="21661"/>
                  </a:lnTo>
                  <a:lnTo>
                    <a:pt x="32823" y="21540"/>
                  </a:lnTo>
                  <a:lnTo>
                    <a:pt x="33004" y="21419"/>
                  </a:lnTo>
                  <a:lnTo>
                    <a:pt x="33125" y="21238"/>
                  </a:lnTo>
                  <a:lnTo>
                    <a:pt x="33245" y="20997"/>
                  </a:lnTo>
                  <a:lnTo>
                    <a:pt x="33306" y="20816"/>
                  </a:lnTo>
                  <a:lnTo>
                    <a:pt x="33306" y="20575"/>
                  </a:lnTo>
                  <a:lnTo>
                    <a:pt x="33306" y="20333"/>
                  </a:lnTo>
                  <a:lnTo>
                    <a:pt x="33245" y="20152"/>
                  </a:lnTo>
                  <a:lnTo>
                    <a:pt x="33125" y="19911"/>
                  </a:lnTo>
                  <a:lnTo>
                    <a:pt x="33004" y="19730"/>
                  </a:lnTo>
                  <a:lnTo>
                    <a:pt x="32823" y="19609"/>
                  </a:lnTo>
                  <a:lnTo>
                    <a:pt x="32582" y="19489"/>
                  </a:lnTo>
                  <a:lnTo>
                    <a:pt x="32401" y="19428"/>
                  </a:lnTo>
                  <a:close/>
                  <a:moveTo>
                    <a:pt x="37710" y="19428"/>
                  </a:moveTo>
                  <a:lnTo>
                    <a:pt x="37529" y="19489"/>
                  </a:lnTo>
                  <a:lnTo>
                    <a:pt x="37288" y="19609"/>
                  </a:lnTo>
                  <a:lnTo>
                    <a:pt x="37107" y="19730"/>
                  </a:lnTo>
                  <a:lnTo>
                    <a:pt x="36986" y="19911"/>
                  </a:lnTo>
                  <a:lnTo>
                    <a:pt x="36865" y="20152"/>
                  </a:lnTo>
                  <a:lnTo>
                    <a:pt x="36805" y="20333"/>
                  </a:lnTo>
                  <a:lnTo>
                    <a:pt x="36805" y="20575"/>
                  </a:lnTo>
                  <a:lnTo>
                    <a:pt x="36805" y="20816"/>
                  </a:lnTo>
                  <a:lnTo>
                    <a:pt x="36865" y="20997"/>
                  </a:lnTo>
                  <a:lnTo>
                    <a:pt x="36986" y="21238"/>
                  </a:lnTo>
                  <a:lnTo>
                    <a:pt x="37107" y="21419"/>
                  </a:lnTo>
                  <a:lnTo>
                    <a:pt x="37288" y="21540"/>
                  </a:lnTo>
                  <a:lnTo>
                    <a:pt x="37529" y="21661"/>
                  </a:lnTo>
                  <a:lnTo>
                    <a:pt x="37710" y="21721"/>
                  </a:lnTo>
                  <a:lnTo>
                    <a:pt x="38193" y="21721"/>
                  </a:lnTo>
                  <a:lnTo>
                    <a:pt x="38374" y="21661"/>
                  </a:lnTo>
                  <a:lnTo>
                    <a:pt x="38615" y="21540"/>
                  </a:lnTo>
                  <a:lnTo>
                    <a:pt x="38796" y="21419"/>
                  </a:lnTo>
                  <a:lnTo>
                    <a:pt x="38917" y="21238"/>
                  </a:lnTo>
                  <a:lnTo>
                    <a:pt x="39038" y="20997"/>
                  </a:lnTo>
                  <a:lnTo>
                    <a:pt x="39098" y="20816"/>
                  </a:lnTo>
                  <a:lnTo>
                    <a:pt x="39098" y="20575"/>
                  </a:lnTo>
                  <a:lnTo>
                    <a:pt x="39098" y="20333"/>
                  </a:lnTo>
                  <a:lnTo>
                    <a:pt x="39038" y="20152"/>
                  </a:lnTo>
                  <a:lnTo>
                    <a:pt x="38917" y="19911"/>
                  </a:lnTo>
                  <a:lnTo>
                    <a:pt x="38796" y="19730"/>
                  </a:lnTo>
                  <a:lnTo>
                    <a:pt x="38615" y="19609"/>
                  </a:lnTo>
                  <a:lnTo>
                    <a:pt x="38374" y="19489"/>
                  </a:lnTo>
                  <a:lnTo>
                    <a:pt x="38193" y="19428"/>
                  </a:lnTo>
                  <a:close/>
                  <a:moveTo>
                    <a:pt x="43502" y="19428"/>
                  </a:moveTo>
                  <a:lnTo>
                    <a:pt x="43321" y="19489"/>
                  </a:lnTo>
                  <a:lnTo>
                    <a:pt x="43080" y="19609"/>
                  </a:lnTo>
                  <a:lnTo>
                    <a:pt x="42899" y="19730"/>
                  </a:lnTo>
                  <a:lnTo>
                    <a:pt x="42778" y="19911"/>
                  </a:lnTo>
                  <a:lnTo>
                    <a:pt x="42658" y="20152"/>
                  </a:lnTo>
                  <a:lnTo>
                    <a:pt x="42597" y="20333"/>
                  </a:lnTo>
                  <a:lnTo>
                    <a:pt x="42597" y="20575"/>
                  </a:lnTo>
                  <a:lnTo>
                    <a:pt x="42597" y="20816"/>
                  </a:lnTo>
                  <a:lnTo>
                    <a:pt x="42658" y="20997"/>
                  </a:lnTo>
                  <a:lnTo>
                    <a:pt x="42778" y="21238"/>
                  </a:lnTo>
                  <a:lnTo>
                    <a:pt x="42899" y="21419"/>
                  </a:lnTo>
                  <a:lnTo>
                    <a:pt x="43080" y="21540"/>
                  </a:lnTo>
                  <a:lnTo>
                    <a:pt x="43321" y="21661"/>
                  </a:lnTo>
                  <a:lnTo>
                    <a:pt x="43502" y="21721"/>
                  </a:lnTo>
                  <a:lnTo>
                    <a:pt x="43985" y="21721"/>
                  </a:lnTo>
                  <a:lnTo>
                    <a:pt x="44166" y="21661"/>
                  </a:lnTo>
                  <a:lnTo>
                    <a:pt x="44407" y="21540"/>
                  </a:lnTo>
                  <a:lnTo>
                    <a:pt x="44588" y="21419"/>
                  </a:lnTo>
                  <a:lnTo>
                    <a:pt x="44709" y="21238"/>
                  </a:lnTo>
                  <a:lnTo>
                    <a:pt x="44830" y="20997"/>
                  </a:lnTo>
                  <a:lnTo>
                    <a:pt x="44890" y="20816"/>
                  </a:lnTo>
                  <a:lnTo>
                    <a:pt x="44890" y="20575"/>
                  </a:lnTo>
                  <a:lnTo>
                    <a:pt x="44890" y="20333"/>
                  </a:lnTo>
                  <a:lnTo>
                    <a:pt x="44830" y="20152"/>
                  </a:lnTo>
                  <a:lnTo>
                    <a:pt x="44709" y="19911"/>
                  </a:lnTo>
                  <a:lnTo>
                    <a:pt x="44588" y="19730"/>
                  </a:lnTo>
                  <a:lnTo>
                    <a:pt x="44407" y="19609"/>
                  </a:lnTo>
                  <a:lnTo>
                    <a:pt x="44166" y="19489"/>
                  </a:lnTo>
                  <a:lnTo>
                    <a:pt x="43985" y="19428"/>
                  </a:lnTo>
                  <a:close/>
                  <a:moveTo>
                    <a:pt x="49295" y="19428"/>
                  </a:moveTo>
                  <a:lnTo>
                    <a:pt x="49114" y="19489"/>
                  </a:lnTo>
                  <a:lnTo>
                    <a:pt x="48872" y="19609"/>
                  </a:lnTo>
                  <a:lnTo>
                    <a:pt x="48691" y="19730"/>
                  </a:lnTo>
                  <a:lnTo>
                    <a:pt x="48571" y="19911"/>
                  </a:lnTo>
                  <a:lnTo>
                    <a:pt x="48450" y="20152"/>
                  </a:lnTo>
                  <a:lnTo>
                    <a:pt x="48390" y="20333"/>
                  </a:lnTo>
                  <a:lnTo>
                    <a:pt x="48390" y="20575"/>
                  </a:lnTo>
                  <a:lnTo>
                    <a:pt x="48390" y="20816"/>
                  </a:lnTo>
                  <a:lnTo>
                    <a:pt x="48450" y="20997"/>
                  </a:lnTo>
                  <a:lnTo>
                    <a:pt x="48571" y="21238"/>
                  </a:lnTo>
                  <a:lnTo>
                    <a:pt x="48691" y="21419"/>
                  </a:lnTo>
                  <a:lnTo>
                    <a:pt x="48872" y="21540"/>
                  </a:lnTo>
                  <a:lnTo>
                    <a:pt x="49114" y="21661"/>
                  </a:lnTo>
                  <a:lnTo>
                    <a:pt x="49295" y="21721"/>
                  </a:lnTo>
                  <a:lnTo>
                    <a:pt x="49777" y="21721"/>
                  </a:lnTo>
                  <a:lnTo>
                    <a:pt x="49958" y="21661"/>
                  </a:lnTo>
                  <a:lnTo>
                    <a:pt x="50200" y="21540"/>
                  </a:lnTo>
                  <a:lnTo>
                    <a:pt x="50381" y="21419"/>
                  </a:lnTo>
                  <a:lnTo>
                    <a:pt x="50501" y="21238"/>
                  </a:lnTo>
                  <a:lnTo>
                    <a:pt x="50622" y="20997"/>
                  </a:lnTo>
                  <a:lnTo>
                    <a:pt x="50682" y="20816"/>
                  </a:lnTo>
                  <a:lnTo>
                    <a:pt x="50682" y="20575"/>
                  </a:lnTo>
                  <a:lnTo>
                    <a:pt x="50682" y="20333"/>
                  </a:lnTo>
                  <a:lnTo>
                    <a:pt x="50622" y="20152"/>
                  </a:lnTo>
                  <a:lnTo>
                    <a:pt x="50501" y="19911"/>
                  </a:lnTo>
                  <a:lnTo>
                    <a:pt x="50381" y="19730"/>
                  </a:lnTo>
                  <a:lnTo>
                    <a:pt x="50200" y="19609"/>
                  </a:lnTo>
                  <a:lnTo>
                    <a:pt x="49958" y="19489"/>
                  </a:lnTo>
                  <a:lnTo>
                    <a:pt x="49777" y="19428"/>
                  </a:lnTo>
                  <a:close/>
                  <a:moveTo>
                    <a:pt x="55087" y="19428"/>
                  </a:moveTo>
                  <a:lnTo>
                    <a:pt x="54906" y="19489"/>
                  </a:lnTo>
                  <a:lnTo>
                    <a:pt x="54665" y="19609"/>
                  </a:lnTo>
                  <a:lnTo>
                    <a:pt x="54483" y="19730"/>
                  </a:lnTo>
                  <a:lnTo>
                    <a:pt x="54363" y="19911"/>
                  </a:lnTo>
                  <a:lnTo>
                    <a:pt x="54242" y="20152"/>
                  </a:lnTo>
                  <a:lnTo>
                    <a:pt x="54182" y="20333"/>
                  </a:lnTo>
                  <a:lnTo>
                    <a:pt x="54182" y="20575"/>
                  </a:lnTo>
                  <a:lnTo>
                    <a:pt x="54182" y="20816"/>
                  </a:lnTo>
                  <a:lnTo>
                    <a:pt x="54242" y="20997"/>
                  </a:lnTo>
                  <a:lnTo>
                    <a:pt x="54363" y="21238"/>
                  </a:lnTo>
                  <a:lnTo>
                    <a:pt x="54483" y="21419"/>
                  </a:lnTo>
                  <a:lnTo>
                    <a:pt x="54665" y="21540"/>
                  </a:lnTo>
                  <a:lnTo>
                    <a:pt x="54906" y="21661"/>
                  </a:lnTo>
                  <a:lnTo>
                    <a:pt x="55087" y="21721"/>
                  </a:lnTo>
                  <a:lnTo>
                    <a:pt x="55570" y="21721"/>
                  </a:lnTo>
                  <a:lnTo>
                    <a:pt x="55751" y="21661"/>
                  </a:lnTo>
                  <a:lnTo>
                    <a:pt x="55992" y="21540"/>
                  </a:lnTo>
                  <a:lnTo>
                    <a:pt x="56173" y="21419"/>
                  </a:lnTo>
                  <a:lnTo>
                    <a:pt x="56294" y="21238"/>
                  </a:lnTo>
                  <a:lnTo>
                    <a:pt x="56414" y="20997"/>
                  </a:lnTo>
                  <a:lnTo>
                    <a:pt x="56475" y="20816"/>
                  </a:lnTo>
                  <a:lnTo>
                    <a:pt x="56475" y="20575"/>
                  </a:lnTo>
                  <a:lnTo>
                    <a:pt x="56475" y="20333"/>
                  </a:lnTo>
                  <a:lnTo>
                    <a:pt x="56414" y="20152"/>
                  </a:lnTo>
                  <a:lnTo>
                    <a:pt x="56294" y="19911"/>
                  </a:lnTo>
                  <a:lnTo>
                    <a:pt x="56173" y="19730"/>
                  </a:lnTo>
                  <a:lnTo>
                    <a:pt x="55992" y="19609"/>
                  </a:lnTo>
                  <a:lnTo>
                    <a:pt x="55751" y="19489"/>
                  </a:lnTo>
                  <a:lnTo>
                    <a:pt x="55570" y="19428"/>
                  </a:lnTo>
                  <a:close/>
                  <a:moveTo>
                    <a:pt x="60879" y="19428"/>
                  </a:moveTo>
                  <a:lnTo>
                    <a:pt x="60698" y="19489"/>
                  </a:lnTo>
                  <a:lnTo>
                    <a:pt x="60457" y="19609"/>
                  </a:lnTo>
                  <a:lnTo>
                    <a:pt x="60276" y="19730"/>
                  </a:lnTo>
                  <a:lnTo>
                    <a:pt x="60155" y="19911"/>
                  </a:lnTo>
                  <a:lnTo>
                    <a:pt x="60034" y="20152"/>
                  </a:lnTo>
                  <a:lnTo>
                    <a:pt x="59974" y="20333"/>
                  </a:lnTo>
                  <a:lnTo>
                    <a:pt x="59974" y="20575"/>
                  </a:lnTo>
                  <a:lnTo>
                    <a:pt x="59974" y="20816"/>
                  </a:lnTo>
                  <a:lnTo>
                    <a:pt x="60034" y="20997"/>
                  </a:lnTo>
                  <a:lnTo>
                    <a:pt x="60155" y="21238"/>
                  </a:lnTo>
                  <a:lnTo>
                    <a:pt x="60276" y="21419"/>
                  </a:lnTo>
                  <a:lnTo>
                    <a:pt x="60457" y="21540"/>
                  </a:lnTo>
                  <a:lnTo>
                    <a:pt x="60698" y="21661"/>
                  </a:lnTo>
                  <a:lnTo>
                    <a:pt x="60879" y="21721"/>
                  </a:lnTo>
                  <a:lnTo>
                    <a:pt x="61362" y="21721"/>
                  </a:lnTo>
                  <a:lnTo>
                    <a:pt x="61543" y="21661"/>
                  </a:lnTo>
                  <a:lnTo>
                    <a:pt x="61784" y="21540"/>
                  </a:lnTo>
                  <a:lnTo>
                    <a:pt x="61965" y="21419"/>
                  </a:lnTo>
                  <a:lnTo>
                    <a:pt x="62086" y="21238"/>
                  </a:lnTo>
                  <a:lnTo>
                    <a:pt x="62206" y="20997"/>
                  </a:lnTo>
                  <a:lnTo>
                    <a:pt x="62267" y="20816"/>
                  </a:lnTo>
                  <a:lnTo>
                    <a:pt x="62267" y="20575"/>
                  </a:lnTo>
                  <a:lnTo>
                    <a:pt x="62267" y="20333"/>
                  </a:lnTo>
                  <a:lnTo>
                    <a:pt x="62206" y="20152"/>
                  </a:lnTo>
                  <a:lnTo>
                    <a:pt x="62086" y="19911"/>
                  </a:lnTo>
                  <a:lnTo>
                    <a:pt x="61965" y="19730"/>
                  </a:lnTo>
                  <a:lnTo>
                    <a:pt x="61784" y="19609"/>
                  </a:lnTo>
                  <a:lnTo>
                    <a:pt x="61543" y="19489"/>
                  </a:lnTo>
                  <a:lnTo>
                    <a:pt x="61362" y="19428"/>
                  </a:lnTo>
                  <a:close/>
                  <a:moveTo>
                    <a:pt x="66671" y="19428"/>
                  </a:moveTo>
                  <a:lnTo>
                    <a:pt x="66490" y="19489"/>
                  </a:lnTo>
                  <a:lnTo>
                    <a:pt x="66249" y="19609"/>
                  </a:lnTo>
                  <a:lnTo>
                    <a:pt x="66068" y="19730"/>
                  </a:lnTo>
                  <a:lnTo>
                    <a:pt x="65947" y="19911"/>
                  </a:lnTo>
                  <a:lnTo>
                    <a:pt x="65827" y="20152"/>
                  </a:lnTo>
                  <a:lnTo>
                    <a:pt x="65766" y="20333"/>
                  </a:lnTo>
                  <a:lnTo>
                    <a:pt x="65766" y="20575"/>
                  </a:lnTo>
                  <a:lnTo>
                    <a:pt x="65766" y="20816"/>
                  </a:lnTo>
                  <a:lnTo>
                    <a:pt x="65827" y="20997"/>
                  </a:lnTo>
                  <a:lnTo>
                    <a:pt x="65947" y="21238"/>
                  </a:lnTo>
                  <a:lnTo>
                    <a:pt x="66068" y="21419"/>
                  </a:lnTo>
                  <a:lnTo>
                    <a:pt x="66249" y="21540"/>
                  </a:lnTo>
                  <a:lnTo>
                    <a:pt x="66490" y="21661"/>
                  </a:lnTo>
                  <a:lnTo>
                    <a:pt x="66671" y="21721"/>
                  </a:lnTo>
                  <a:lnTo>
                    <a:pt x="67154" y="21721"/>
                  </a:lnTo>
                  <a:lnTo>
                    <a:pt x="67335" y="21661"/>
                  </a:lnTo>
                  <a:lnTo>
                    <a:pt x="67576" y="21540"/>
                  </a:lnTo>
                  <a:lnTo>
                    <a:pt x="67757" y="21419"/>
                  </a:lnTo>
                  <a:lnTo>
                    <a:pt x="67878" y="21238"/>
                  </a:lnTo>
                  <a:lnTo>
                    <a:pt x="67999" y="20997"/>
                  </a:lnTo>
                  <a:lnTo>
                    <a:pt x="68059" y="20816"/>
                  </a:lnTo>
                  <a:lnTo>
                    <a:pt x="68059" y="20575"/>
                  </a:lnTo>
                  <a:lnTo>
                    <a:pt x="68059" y="20333"/>
                  </a:lnTo>
                  <a:lnTo>
                    <a:pt x="67999" y="20152"/>
                  </a:lnTo>
                  <a:lnTo>
                    <a:pt x="67878" y="19911"/>
                  </a:lnTo>
                  <a:lnTo>
                    <a:pt x="67757" y="19730"/>
                  </a:lnTo>
                  <a:lnTo>
                    <a:pt x="67576" y="19609"/>
                  </a:lnTo>
                  <a:lnTo>
                    <a:pt x="67335" y="19489"/>
                  </a:lnTo>
                  <a:lnTo>
                    <a:pt x="67154" y="19428"/>
                  </a:lnTo>
                  <a:close/>
                  <a:moveTo>
                    <a:pt x="5853" y="22324"/>
                  </a:moveTo>
                  <a:lnTo>
                    <a:pt x="5672" y="22385"/>
                  </a:lnTo>
                  <a:lnTo>
                    <a:pt x="5431" y="22505"/>
                  </a:lnTo>
                  <a:lnTo>
                    <a:pt x="5250" y="22626"/>
                  </a:lnTo>
                  <a:lnTo>
                    <a:pt x="5129" y="22807"/>
                  </a:lnTo>
                  <a:lnTo>
                    <a:pt x="5008" y="23048"/>
                  </a:lnTo>
                  <a:lnTo>
                    <a:pt x="4948" y="23229"/>
                  </a:lnTo>
                  <a:lnTo>
                    <a:pt x="4948" y="23471"/>
                  </a:lnTo>
                  <a:lnTo>
                    <a:pt x="4948" y="23712"/>
                  </a:lnTo>
                  <a:lnTo>
                    <a:pt x="5008" y="23893"/>
                  </a:lnTo>
                  <a:lnTo>
                    <a:pt x="5129" y="24135"/>
                  </a:lnTo>
                  <a:lnTo>
                    <a:pt x="5250" y="24316"/>
                  </a:lnTo>
                  <a:lnTo>
                    <a:pt x="5431" y="24436"/>
                  </a:lnTo>
                  <a:lnTo>
                    <a:pt x="5672" y="24557"/>
                  </a:lnTo>
                  <a:lnTo>
                    <a:pt x="5853" y="24617"/>
                  </a:lnTo>
                  <a:lnTo>
                    <a:pt x="6336" y="24617"/>
                  </a:lnTo>
                  <a:lnTo>
                    <a:pt x="6517" y="24557"/>
                  </a:lnTo>
                  <a:lnTo>
                    <a:pt x="6758" y="24436"/>
                  </a:lnTo>
                  <a:lnTo>
                    <a:pt x="6939" y="24316"/>
                  </a:lnTo>
                  <a:lnTo>
                    <a:pt x="7060" y="24135"/>
                  </a:lnTo>
                  <a:lnTo>
                    <a:pt x="7180" y="23893"/>
                  </a:lnTo>
                  <a:lnTo>
                    <a:pt x="7241" y="23712"/>
                  </a:lnTo>
                  <a:lnTo>
                    <a:pt x="7241" y="23471"/>
                  </a:lnTo>
                  <a:lnTo>
                    <a:pt x="7241" y="23229"/>
                  </a:lnTo>
                  <a:lnTo>
                    <a:pt x="7180" y="23048"/>
                  </a:lnTo>
                  <a:lnTo>
                    <a:pt x="7060" y="22807"/>
                  </a:lnTo>
                  <a:lnTo>
                    <a:pt x="6939" y="22626"/>
                  </a:lnTo>
                  <a:lnTo>
                    <a:pt x="6758" y="22505"/>
                  </a:lnTo>
                  <a:lnTo>
                    <a:pt x="6517" y="22385"/>
                  </a:lnTo>
                  <a:lnTo>
                    <a:pt x="6336" y="22324"/>
                  </a:lnTo>
                  <a:close/>
                  <a:moveTo>
                    <a:pt x="11645" y="22324"/>
                  </a:moveTo>
                  <a:lnTo>
                    <a:pt x="11464" y="22385"/>
                  </a:lnTo>
                  <a:lnTo>
                    <a:pt x="11223" y="22505"/>
                  </a:lnTo>
                  <a:lnTo>
                    <a:pt x="11042" y="22626"/>
                  </a:lnTo>
                  <a:lnTo>
                    <a:pt x="10921" y="22807"/>
                  </a:lnTo>
                  <a:lnTo>
                    <a:pt x="10800" y="23048"/>
                  </a:lnTo>
                  <a:lnTo>
                    <a:pt x="10740" y="23229"/>
                  </a:lnTo>
                  <a:lnTo>
                    <a:pt x="10740" y="23471"/>
                  </a:lnTo>
                  <a:lnTo>
                    <a:pt x="10740" y="23712"/>
                  </a:lnTo>
                  <a:lnTo>
                    <a:pt x="10800" y="23893"/>
                  </a:lnTo>
                  <a:lnTo>
                    <a:pt x="10921" y="24135"/>
                  </a:lnTo>
                  <a:lnTo>
                    <a:pt x="11042" y="24316"/>
                  </a:lnTo>
                  <a:lnTo>
                    <a:pt x="11223" y="24436"/>
                  </a:lnTo>
                  <a:lnTo>
                    <a:pt x="11464" y="24557"/>
                  </a:lnTo>
                  <a:lnTo>
                    <a:pt x="11645" y="24617"/>
                  </a:lnTo>
                  <a:lnTo>
                    <a:pt x="12128" y="24617"/>
                  </a:lnTo>
                  <a:lnTo>
                    <a:pt x="12309" y="24557"/>
                  </a:lnTo>
                  <a:lnTo>
                    <a:pt x="12550" y="24436"/>
                  </a:lnTo>
                  <a:lnTo>
                    <a:pt x="12731" y="24316"/>
                  </a:lnTo>
                  <a:lnTo>
                    <a:pt x="12852" y="24135"/>
                  </a:lnTo>
                  <a:lnTo>
                    <a:pt x="12973" y="23893"/>
                  </a:lnTo>
                  <a:lnTo>
                    <a:pt x="13033" y="23712"/>
                  </a:lnTo>
                  <a:lnTo>
                    <a:pt x="13033" y="23471"/>
                  </a:lnTo>
                  <a:lnTo>
                    <a:pt x="13033" y="23229"/>
                  </a:lnTo>
                  <a:lnTo>
                    <a:pt x="12973" y="23048"/>
                  </a:lnTo>
                  <a:lnTo>
                    <a:pt x="12852" y="22807"/>
                  </a:lnTo>
                  <a:lnTo>
                    <a:pt x="12731" y="22626"/>
                  </a:lnTo>
                  <a:lnTo>
                    <a:pt x="12550" y="22505"/>
                  </a:lnTo>
                  <a:lnTo>
                    <a:pt x="12309" y="22385"/>
                  </a:lnTo>
                  <a:lnTo>
                    <a:pt x="12128" y="22324"/>
                  </a:lnTo>
                  <a:close/>
                  <a:moveTo>
                    <a:pt x="17437" y="22324"/>
                  </a:moveTo>
                  <a:lnTo>
                    <a:pt x="17256" y="22385"/>
                  </a:lnTo>
                  <a:lnTo>
                    <a:pt x="17015" y="22505"/>
                  </a:lnTo>
                  <a:lnTo>
                    <a:pt x="16834" y="22626"/>
                  </a:lnTo>
                  <a:lnTo>
                    <a:pt x="16713" y="22807"/>
                  </a:lnTo>
                  <a:lnTo>
                    <a:pt x="16593" y="23048"/>
                  </a:lnTo>
                  <a:lnTo>
                    <a:pt x="16532" y="23229"/>
                  </a:lnTo>
                  <a:lnTo>
                    <a:pt x="16532" y="23471"/>
                  </a:lnTo>
                  <a:lnTo>
                    <a:pt x="16532" y="23712"/>
                  </a:lnTo>
                  <a:lnTo>
                    <a:pt x="16593" y="23893"/>
                  </a:lnTo>
                  <a:lnTo>
                    <a:pt x="16713" y="24135"/>
                  </a:lnTo>
                  <a:lnTo>
                    <a:pt x="16834" y="24316"/>
                  </a:lnTo>
                  <a:lnTo>
                    <a:pt x="17015" y="24436"/>
                  </a:lnTo>
                  <a:lnTo>
                    <a:pt x="17256" y="24557"/>
                  </a:lnTo>
                  <a:lnTo>
                    <a:pt x="17437" y="24617"/>
                  </a:lnTo>
                  <a:lnTo>
                    <a:pt x="17920" y="24617"/>
                  </a:lnTo>
                  <a:lnTo>
                    <a:pt x="18101" y="24557"/>
                  </a:lnTo>
                  <a:lnTo>
                    <a:pt x="18342" y="24436"/>
                  </a:lnTo>
                  <a:lnTo>
                    <a:pt x="18523" y="24316"/>
                  </a:lnTo>
                  <a:lnTo>
                    <a:pt x="18644" y="24135"/>
                  </a:lnTo>
                  <a:lnTo>
                    <a:pt x="18765" y="23893"/>
                  </a:lnTo>
                  <a:lnTo>
                    <a:pt x="18825" y="23712"/>
                  </a:lnTo>
                  <a:lnTo>
                    <a:pt x="18825" y="23471"/>
                  </a:lnTo>
                  <a:lnTo>
                    <a:pt x="18825" y="23229"/>
                  </a:lnTo>
                  <a:lnTo>
                    <a:pt x="18765" y="23048"/>
                  </a:lnTo>
                  <a:lnTo>
                    <a:pt x="18644" y="22807"/>
                  </a:lnTo>
                  <a:lnTo>
                    <a:pt x="18523" y="22626"/>
                  </a:lnTo>
                  <a:lnTo>
                    <a:pt x="18342" y="22505"/>
                  </a:lnTo>
                  <a:lnTo>
                    <a:pt x="18101" y="22385"/>
                  </a:lnTo>
                  <a:lnTo>
                    <a:pt x="17920" y="22324"/>
                  </a:lnTo>
                  <a:close/>
                  <a:moveTo>
                    <a:pt x="23230" y="22324"/>
                  </a:moveTo>
                  <a:lnTo>
                    <a:pt x="23049" y="22385"/>
                  </a:lnTo>
                  <a:lnTo>
                    <a:pt x="22807" y="22505"/>
                  </a:lnTo>
                  <a:lnTo>
                    <a:pt x="22626" y="22626"/>
                  </a:lnTo>
                  <a:lnTo>
                    <a:pt x="22506" y="22807"/>
                  </a:lnTo>
                  <a:lnTo>
                    <a:pt x="22385" y="23048"/>
                  </a:lnTo>
                  <a:lnTo>
                    <a:pt x="22325" y="23229"/>
                  </a:lnTo>
                  <a:lnTo>
                    <a:pt x="22325" y="23471"/>
                  </a:lnTo>
                  <a:lnTo>
                    <a:pt x="22325" y="23712"/>
                  </a:lnTo>
                  <a:lnTo>
                    <a:pt x="22385" y="23893"/>
                  </a:lnTo>
                  <a:lnTo>
                    <a:pt x="22506" y="24135"/>
                  </a:lnTo>
                  <a:lnTo>
                    <a:pt x="22626" y="24316"/>
                  </a:lnTo>
                  <a:lnTo>
                    <a:pt x="22807" y="24436"/>
                  </a:lnTo>
                  <a:lnTo>
                    <a:pt x="23049" y="24557"/>
                  </a:lnTo>
                  <a:lnTo>
                    <a:pt x="23230" y="24617"/>
                  </a:lnTo>
                  <a:lnTo>
                    <a:pt x="23712" y="24617"/>
                  </a:lnTo>
                  <a:lnTo>
                    <a:pt x="23893" y="24557"/>
                  </a:lnTo>
                  <a:lnTo>
                    <a:pt x="24135" y="24436"/>
                  </a:lnTo>
                  <a:lnTo>
                    <a:pt x="24316" y="24316"/>
                  </a:lnTo>
                  <a:lnTo>
                    <a:pt x="24436" y="24135"/>
                  </a:lnTo>
                  <a:lnTo>
                    <a:pt x="24557" y="23893"/>
                  </a:lnTo>
                  <a:lnTo>
                    <a:pt x="24617" y="23712"/>
                  </a:lnTo>
                  <a:lnTo>
                    <a:pt x="24617" y="23471"/>
                  </a:lnTo>
                  <a:lnTo>
                    <a:pt x="24617" y="23229"/>
                  </a:lnTo>
                  <a:lnTo>
                    <a:pt x="24557" y="23048"/>
                  </a:lnTo>
                  <a:lnTo>
                    <a:pt x="24436" y="22807"/>
                  </a:lnTo>
                  <a:lnTo>
                    <a:pt x="24316" y="22626"/>
                  </a:lnTo>
                  <a:lnTo>
                    <a:pt x="24135" y="22505"/>
                  </a:lnTo>
                  <a:lnTo>
                    <a:pt x="23893" y="22385"/>
                  </a:lnTo>
                  <a:lnTo>
                    <a:pt x="23712" y="22324"/>
                  </a:lnTo>
                  <a:close/>
                  <a:moveTo>
                    <a:pt x="29022" y="22324"/>
                  </a:moveTo>
                  <a:lnTo>
                    <a:pt x="28841" y="22385"/>
                  </a:lnTo>
                  <a:lnTo>
                    <a:pt x="28599" y="22505"/>
                  </a:lnTo>
                  <a:lnTo>
                    <a:pt x="28418" y="22626"/>
                  </a:lnTo>
                  <a:lnTo>
                    <a:pt x="28298" y="22807"/>
                  </a:lnTo>
                  <a:lnTo>
                    <a:pt x="28177" y="23048"/>
                  </a:lnTo>
                  <a:lnTo>
                    <a:pt x="28117" y="23229"/>
                  </a:lnTo>
                  <a:lnTo>
                    <a:pt x="28117" y="23471"/>
                  </a:lnTo>
                  <a:lnTo>
                    <a:pt x="28117" y="23712"/>
                  </a:lnTo>
                  <a:lnTo>
                    <a:pt x="28177" y="23893"/>
                  </a:lnTo>
                  <a:lnTo>
                    <a:pt x="28298" y="24135"/>
                  </a:lnTo>
                  <a:lnTo>
                    <a:pt x="28418" y="24316"/>
                  </a:lnTo>
                  <a:lnTo>
                    <a:pt x="28599" y="24436"/>
                  </a:lnTo>
                  <a:lnTo>
                    <a:pt x="28841" y="24557"/>
                  </a:lnTo>
                  <a:lnTo>
                    <a:pt x="29022" y="24617"/>
                  </a:lnTo>
                  <a:lnTo>
                    <a:pt x="29505" y="24617"/>
                  </a:lnTo>
                  <a:lnTo>
                    <a:pt x="29686" y="24557"/>
                  </a:lnTo>
                  <a:lnTo>
                    <a:pt x="29927" y="24436"/>
                  </a:lnTo>
                  <a:lnTo>
                    <a:pt x="30108" y="24316"/>
                  </a:lnTo>
                  <a:lnTo>
                    <a:pt x="30229" y="24135"/>
                  </a:lnTo>
                  <a:lnTo>
                    <a:pt x="30349" y="23893"/>
                  </a:lnTo>
                  <a:lnTo>
                    <a:pt x="30410" y="23712"/>
                  </a:lnTo>
                  <a:lnTo>
                    <a:pt x="30410" y="23471"/>
                  </a:lnTo>
                  <a:lnTo>
                    <a:pt x="30410" y="23229"/>
                  </a:lnTo>
                  <a:lnTo>
                    <a:pt x="30349" y="23048"/>
                  </a:lnTo>
                  <a:lnTo>
                    <a:pt x="30229" y="22807"/>
                  </a:lnTo>
                  <a:lnTo>
                    <a:pt x="30108" y="22626"/>
                  </a:lnTo>
                  <a:lnTo>
                    <a:pt x="29927" y="22505"/>
                  </a:lnTo>
                  <a:lnTo>
                    <a:pt x="29686" y="22385"/>
                  </a:lnTo>
                  <a:lnTo>
                    <a:pt x="29505" y="22324"/>
                  </a:lnTo>
                  <a:close/>
                  <a:moveTo>
                    <a:pt x="34814" y="22324"/>
                  </a:moveTo>
                  <a:lnTo>
                    <a:pt x="34633" y="22385"/>
                  </a:lnTo>
                  <a:lnTo>
                    <a:pt x="34392" y="22505"/>
                  </a:lnTo>
                  <a:lnTo>
                    <a:pt x="34211" y="22626"/>
                  </a:lnTo>
                  <a:lnTo>
                    <a:pt x="34090" y="22807"/>
                  </a:lnTo>
                  <a:lnTo>
                    <a:pt x="33969" y="23048"/>
                  </a:lnTo>
                  <a:lnTo>
                    <a:pt x="33909" y="23229"/>
                  </a:lnTo>
                  <a:lnTo>
                    <a:pt x="33909" y="23471"/>
                  </a:lnTo>
                  <a:lnTo>
                    <a:pt x="33909" y="23712"/>
                  </a:lnTo>
                  <a:lnTo>
                    <a:pt x="33969" y="23893"/>
                  </a:lnTo>
                  <a:lnTo>
                    <a:pt x="34090" y="24135"/>
                  </a:lnTo>
                  <a:lnTo>
                    <a:pt x="34211" y="24316"/>
                  </a:lnTo>
                  <a:lnTo>
                    <a:pt x="34392" y="24436"/>
                  </a:lnTo>
                  <a:lnTo>
                    <a:pt x="34633" y="24557"/>
                  </a:lnTo>
                  <a:lnTo>
                    <a:pt x="34814" y="24617"/>
                  </a:lnTo>
                  <a:lnTo>
                    <a:pt x="35297" y="24617"/>
                  </a:lnTo>
                  <a:lnTo>
                    <a:pt x="35478" y="24557"/>
                  </a:lnTo>
                  <a:lnTo>
                    <a:pt x="35719" y="24436"/>
                  </a:lnTo>
                  <a:lnTo>
                    <a:pt x="35900" y="24316"/>
                  </a:lnTo>
                  <a:lnTo>
                    <a:pt x="36021" y="24135"/>
                  </a:lnTo>
                  <a:lnTo>
                    <a:pt x="36141" y="23893"/>
                  </a:lnTo>
                  <a:lnTo>
                    <a:pt x="36202" y="23712"/>
                  </a:lnTo>
                  <a:lnTo>
                    <a:pt x="36202" y="23471"/>
                  </a:lnTo>
                  <a:lnTo>
                    <a:pt x="36202" y="23229"/>
                  </a:lnTo>
                  <a:lnTo>
                    <a:pt x="36141" y="23048"/>
                  </a:lnTo>
                  <a:lnTo>
                    <a:pt x="36021" y="22807"/>
                  </a:lnTo>
                  <a:lnTo>
                    <a:pt x="35900" y="22626"/>
                  </a:lnTo>
                  <a:lnTo>
                    <a:pt x="35719" y="22505"/>
                  </a:lnTo>
                  <a:lnTo>
                    <a:pt x="35478" y="22385"/>
                  </a:lnTo>
                  <a:lnTo>
                    <a:pt x="35297" y="22324"/>
                  </a:lnTo>
                  <a:close/>
                  <a:moveTo>
                    <a:pt x="40606" y="22324"/>
                  </a:moveTo>
                  <a:lnTo>
                    <a:pt x="40425" y="22385"/>
                  </a:lnTo>
                  <a:lnTo>
                    <a:pt x="40184" y="22505"/>
                  </a:lnTo>
                  <a:lnTo>
                    <a:pt x="40003" y="22626"/>
                  </a:lnTo>
                  <a:lnTo>
                    <a:pt x="39882" y="22807"/>
                  </a:lnTo>
                  <a:lnTo>
                    <a:pt x="39762" y="23048"/>
                  </a:lnTo>
                  <a:lnTo>
                    <a:pt x="39701" y="23229"/>
                  </a:lnTo>
                  <a:lnTo>
                    <a:pt x="39701" y="23471"/>
                  </a:lnTo>
                  <a:lnTo>
                    <a:pt x="39701" y="23712"/>
                  </a:lnTo>
                  <a:lnTo>
                    <a:pt x="39762" y="23893"/>
                  </a:lnTo>
                  <a:lnTo>
                    <a:pt x="39882" y="24135"/>
                  </a:lnTo>
                  <a:lnTo>
                    <a:pt x="40003" y="24316"/>
                  </a:lnTo>
                  <a:lnTo>
                    <a:pt x="40184" y="24436"/>
                  </a:lnTo>
                  <a:lnTo>
                    <a:pt x="40425" y="24557"/>
                  </a:lnTo>
                  <a:lnTo>
                    <a:pt x="40606" y="24617"/>
                  </a:lnTo>
                  <a:lnTo>
                    <a:pt x="41089" y="24617"/>
                  </a:lnTo>
                  <a:lnTo>
                    <a:pt x="41270" y="24557"/>
                  </a:lnTo>
                  <a:lnTo>
                    <a:pt x="41511" y="24436"/>
                  </a:lnTo>
                  <a:lnTo>
                    <a:pt x="41692" y="24316"/>
                  </a:lnTo>
                  <a:lnTo>
                    <a:pt x="41813" y="24135"/>
                  </a:lnTo>
                  <a:lnTo>
                    <a:pt x="41934" y="23893"/>
                  </a:lnTo>
                  <a:lnTo>
                    <a:pt x="41994" y="23712"/>
                  </a:lnTo>
                  <a:lnTo>
                    <a:pt x="41994" y="23471"/>
                  </a:lnTo>
                  <a:lnTo>
                    <a:pt x="41994" y="23229"/>
                  </a:lnTo>
                  <a:lnTo>
                    <a:pt x="41934" y="23048"/>
                  </a:lnTo>
                  <a:lnTo>
                    <a:pt x="41813" y="22807"/>
                  </a:lnTo>
                  <a:lnTo>
                    <a:pt x="41692" y="22626"/>
                  </a:lnTo>
                  <a:lnTo>
                    <a:pt x="41511" y="22505"/>
                  </a:lnTo>
                  <a:lnTo>
                    <a:pt x="41270" y="22385"/>
                  </a:lnTo>
                  <a:lnTo>
                    <a:pt x="41089" y="22324"/>
                  </a:lnTo>
                  <a:close/>
                  <a:moveTo>
                    <a:pt x="46399" y="22324"/>
                  </a:moveTo>
                  <a:lnTo>
                    <a:pt x="46218" y="22385"/>
                  </a:lnTo>
                  <a:lnTo>
                    <a:pt x="45976" y="22505"/>
                  </a:lnTo>
                  <a:lnTo>
                    <a:pt x="45795" y="22626"/>
                  </a:lnTo>
                  <a:lnTo>
                    <a:pt x="45674" y="22807"/>
                  </a:lnTo>
                  <a:lnTo>
                    <a:pt x="45554" y="23048"/>
                  </a:lnTo>
                  <a:lnTo>
                    <a:pt x="45493" y="23229"/>
                  </a:lnTo>
                  <a:lnTo>
                    <a:pt x="45493" y="23471"/>
                  </a:lnTo>
                  <a:lnTo>
                    <a:pt x="45493" y="23712"/>
                  </a:lnTo>
                  <a:lnTo>
                    <a:pt x="45554" y="23893"/>
                  </a:lnTo>
                  <a:lnTo>
                    <a:pt x="45674" y="24135"/>
                  </a:lnTo>
                  <a:lnTo>
                    <a:pt x="45795" y="24316"/>
                  </a:lnTo>
                  <a:lnTo>
                    <a:pt x="45976" y="24436"/>
                  </a:lnTo>
                  <a:lnTo>
                    <a:pt x="46218" y="24557"/>
                  </a:lnTo>
                  <a:lnTo>
                    <a:pt x="46399" y="24617"/>
                  </a:lnTo>
                  <a:lnTo>
                    <a:pt x="46881" y="24617"/>
                  </a:lnTo>
                  <a:lnTo>
                    <a:pt x="47062" y="24557"/>
                  </a:lnTo>
                  <a:lnTo>
                    <a:pt x="47304" y="24436"/>
                  </a:lnTo>
                  <a:lnTo>
                    <a:pt x="47485" y="24316"/>
                  </a:lnTo>
                  <a:lnTo>
                    <a:pt x="47605" y="24135"/>
                  </a:lnTo>
                  <a:lnTo>
                    <a:pt x="47726" y="23893"/>
                  </a:lnTo>
                  <a:lnTo>
                    <a:pt x="47786" y="23712"/>
                  </a:lnTo>
                  <a:lnTo>
                    <a:pt x="47786" y="23471"/>
                  </a:lnTo>
                  <a:lnTo>
                    <a:pt x="47786" y="23229"/>
                  </a:lnTo>
                  <a:lnTo>
                    <a:pt x="47726" y="23048"/>
                  </a:lnTo>
                  <a:lnTo>
                    <a:pt x="47605" y="22807"/>
                  </a:lnTo>
                  <a:lnTo>
                    <a:pt x="47485" y="22626"/>
                  </a:lnTo>
                  <a:lnTo>
                    <a:pt x="47304" y="22505"/>
                  </a:lnTo>
                  <a:lnTo>
                    <a:pt x="47062" y="22385"/>
                  </a:lnTo>
                  <a:lnTo>
                    <a:pt x="46881" y="22324"/>
                  </a:lnTo>
                  <a:close/>
                  <a:moveTo>
                    <a:pt x="52191" y="22324"/>
                  </a:moveTo>
                  <a:lnTo>
                    <a:pt x="52010" y="22385"/>
                  </a:lnTo>
                  <a:lnTo>
                    <a:pt x="51768" y="22505"/>
                  </a:lnTo>
                  <a:lnTo>
                    <a:pt x="51587" y="22626"/>
                  </a:lnTo>
                  <a:lnTo>
                    <a:pt x="51467" y="22807"/>
                  </a:lnTo>
                  <a:lnTo>
                    <a:pt x="51346" y="23048"/>
                  </a:lnTo>
                  <a:lnTo>
                    <a:pt x="51286" y="23229"/>
                  </a:lnTo>
                  <a:lnTo>
                    <a:pt x="51286" y="23471"/>
                  </a:lnTo>
                  <a:lnTo>
                    <a:pt x="51286" y="23712"/>
                  </a:lnTo>
                  <a:lnTo>
                    <a:pt x="51346" y="23893"/>
                  </a:lnTo>
                  <a:lnTo>
                    <a:pt x="51467" y="24135"/>
                  </a:lnTo>
                  <a:lnTo>
                    <a:pt x="51587" y="24316"/>
                  </a:lnTo>
                  <a:lnTo>
                    <a:pt x="51768" y="24436"/>
                  </a:lnTo>
                  <a:lnTo>
                    <a:pt x="52010" y="24557"/>
                  </a:lnTo>
                  <a:lnTo>
                    <a:pt x="52191" y="24617"/>
                  </a:lnTo>
                  <a:lnTo>
                    <a:pt x="52673" y="24617"/>
                  </a:lnTo>
                  <a:lnTo>
                    <a:pt x="52854" y="24557"/>
                  </a:lnTo>
                  <a:lnTo>
                    <a:pt x="53096" y="24436"/>
                  </a:lnTo>
                  <a:lnTo>
                    <a:pt x="53277" y="24316"/>
                  </a:lnTo>
                  <a:lnTo>
                    <a:pt x="53397" y="24135"/>
                  </a:lnTo>
                  <a:lnTo>
                    <a:pt x="53518" y="23893"/>
                  </a:lnTo>
                  <a:lnTo>
                    <a:pt x="53578" y="23712"/>
                  </a:lnTo>
                  <a:lnTo>
                    <a:pt x="53578" y="23471"/>
                  </a:lnTo>
                  <a:lnTo>
                    <a:pt x="53578" y="23229"/>
                  </a:lnTo>
                  <a:lnTo>
                    <a:pt x="53518" y="23048"/>
                  </a:lnTo>
                  <a:lnTo>
                    <a:pt x="53397" y="22807"/>
                  </a:lnTo>
                  <a:lnTo>
                    <a:pt x="53277" y="22626"/>
                  </a:lnTo>
                  <a:lnTo>
                    <a:pt x="53096" y="22505"/>
                  </a:lnTo>
                  <a:lnTo>
                    <a:pt x="52854" y="22385"/>
                  </a:lnTo>
                  <a:lnTo>
                    <a:pt x="52673" y="22324"/>
                  </a:lnTo>
                  <a:close/>
                  <a:moveTo>
                    <a:pt x="57983" y="22324"/>
                  </a:moveTo>
                  <a:lnTo>
                    <a:pt x="57802" y="22385"/>
                  </a:lnTo>
                  <a:lnTo>
                    <a:pt x="57561" y="22505"/>
                  </a:lnTo>
                  <a:lnTo>
                    <a:pt x="57380" y="22626"/>
                  </a:lnTo>
                  <a:lnTo>
                    <a:pt x="57259" y="22807"/>
                  </a:lnTo>
                  <a:lnTo>
                    <a:pt x="57138" y="23048"/>
                  </a:lnTo>
                  <a:lnTo>
                    <a:pt x="57078" y="23229"/>
                  </a:lnTo>
                  <a:lnTo>
                    <a:pt x="57078" y="23471"/>
                  </a:lnTo>
                  <a:lnTo>
                    <a:pt x="57078" y="23712"/>
                  </a:lnTo>
                  <a:lnTo>
                    <a:pt x="57138" y="23893"/>
                  </a:lnTo>
                  <a:lnTo>
                    <a:pt x="57259" y="24135"/>
                  </a:lnTo>
                  <a:lnTo>
                    <a:pt x="57380" y="24316"/>
                  </a:lnTo>
                  <a:lnTo>
                    <a:pt x="57561" y="24436"/>
                  </a:lnTo>
                  <a:lnTo>
                    <a:pt x="57802" y="24557"/>
                  </a:lnTo>
                  <a:lnTo>
                    <a:pt x="57983" y="24617"/>
                  </a:lnTo>
                  <a:lnTo>
                    <a:pt x="58466" y="24617"/>
                  </a:lnTo>
                  <a:lnTo>
                    <a:pt x="58647" y="24557"/>
                  </a:lnTo>
                  <a:lnTo>
                    <a:pt x="58888" y="24436"/>
                  </a:lnTo>
                  <a:lnTo>
                    <a:pt x="59069" y="24316"/>
                  </a:lnTo>
                  <a:lnTo>
                    <a:pt x="59190" y="24135"/>
                  </a:lnTo>
                  <a:lnTo>
                    <a:pt x="59310" y="23893"/>
                  </a:lnTo>
                  <a:lnTo>
                    <a:pt x="59371" y="23712"/>
                  </a:lnTo>
                  <a:lnTo>
                    <a:pt x="59371" y="23471"/>
                  </a:lnTo>
                  <a:lnTo>
                    <a:pt x="59371" y="23229"/>
                  </a:lnTo>
                  <a:lnTo>
                    <a:pt x="59310" y="23048"/>
                  </a:lnTo>
                  <a:lnTo>
                    <a:pt x="59190" y="22807"/>
                  </a:lnTo>
                  <a:lnTo>
                    <a:pt x="59069" y="22626"/>
                  </a:lnTo>
                  <a:lnTo>
                    <a:pt x="58888" y="22505"/>
                  </a:lnTo>
                  <a:lnTo>
                    <a:pt x="58647" y="22385"/>
                  </a:lnTo>
                  <a:lnTo>
                    <a:pt x="58466" y="22324"/>
                  </a:lnTo>
                  <a:close/>
                  <a:moveTo>
                    <a:pt x="63775" y="22324"/>
                  </a:moveTo>
                  <a:lnTo>
                    <a:pt x="63594" y="22385"/>
                  </a:lnTo>
                  <a:lnTo>
                    <a:pt x="63353" y="22505"/>
                  </a:lnTo>
                  <a:lnTo>
                    <a:pt x="63172" y="22626"/>
                  </a:lnTo>
                  <a:lnTo>
                    <a:pt x="63051" y="22807"/>
                  </a:lnTo>
                  <a:lnTo>
                    <a:pt x="62931" y="23048"/>
                  </a:lnTo>
                  <a:lnTo>
                    <a:pt x="62870" y="23229"/>
                  </a:lnTo>
                  <a:lnTo>
                    <a:pt x="62870" y="23471"/>
                  </a:lnTo>
                  <a:lnTo>
                    <a:pt x="62870" y="23712"/>
                  </a:lnTo>
                  <a:lnTo>
                    <a:pt x="62931" y="23893"/>
                  </a:lnTo>
                  <a:lnTo>
                    <a:pt x="63051" y="24135"/>
                  </a:lnTo>
                  <a:lnTo>
                    <a:pt x="63172" y="24316"/>
                  </a:lnTo>
                  <a:lnTo>
                    <a:pt x="63353" y="24436"/>
                  </a:lnTo>
                  <a:lnTo>
                    <a:pt x="63594" y="24557"/>
                  </a:lnTo>
                  <a:lnTo>
                    <a:pt x="63775" y="24617"/>
                  </a:lnTo>
                  <a:lnTo>
                    <a:pt x="64258" y="24617"/>
                  </a:lnTo>
                  <a:lnTo>
                    <a:pt x="64439" y="24557"/>
                  </a:lnTo>
                  <a:lnTo>
                    <a:pt x="64680" y="24436"/>
                  </a:lnTo>
                  <a:lnTo>
                    <a:pt x="64861" y="24316"/>
                  </a:lnTo>
                  <a:lnTo>
                    <a:pt x="64982" y="24135"/>
                  </a:lnTo>
                  <a:lnTo>
                    <a:pt x="65103" y="23893"/>
                  </a:lnTo>
                  <a:lnTo>
                    <a:pt x="65163" y="23712"/>
                  </a:lnTo>
                  <a:lnTo>
                    <a:pt x="65163" y="23471"/>
                  </a:lnTo>
                  <a:lnTo>
                    <a:pt x="65163" y="23229"/>
                  </a:lnTo>
                  <a:lnTo>
                    <a:pt x="65103" y="23048"/>
                  </a:lnTo>
                  <a:lnTo>
                    <a:pt x="64982" y="22807"/>
                  </a:lnTo>
                  <a:lnTo>
                    <a:pt x="64861" y="22626"/>
                  </a:lnTo>
                  <a:lnTo>
                    <a:pt x="64680" y="22505"/>
                  </a:lnTo>
                  <a:lnTo>
                    <a:pt x="64439" y="22385"/>
                  </a:lnTo>
                  <a:lnTo>
                    <a:pt x="64258" y="22324"/>
                  </a:lnTo>
                  <a:close/>
                  <a:moveTo>
                    <a:pt x="69567" y="22324"/>
                  </a:moveTo>
                  <a:lnTo>
                    <a:pt x="69386" y="22385"/>
                  </a:lnTo>
                  <a:lnTo>
                    <a:pt x="69145" y="22505"/>
                  </a:lnTo>
                  <a:lnTo>
                    <a:pt x="68964" y="22626"/>
                  </a:lnTo>
                  <a:lnTo>
                    <a:pt x="68843" y="22807"/>
                  </a:lnTo>
                  <a:lnTo>
                    <a:pt x="68723" y="23048"/>
                  </a:lnTo>
                  <a:lnTo>
                    <a:pt x="68662" y="23229"/>
                  </a:lnTo>
                  <a:lnTo>
                    <a:pt x="68662" y="23471"/>
                  </a:lnTo>
                  <a:lnTo>
                    <a:pt x="68662" y="23712"/>
                  </a:lnTo>
                  <a:lnTo>
                    <a:pt x="68723" y="23893"/>
                  </a:lnTo>
                  <a:lnTo>
                    <a:pt x="68843" y="24135"/>
                  </a:lnTo>
                  <a:lnTo>
                    <a:pt x="68964" y="24316"/>
                  </a:lnTo>
                  <a:lnTo>
                    <a:pt x="69145" y="24436"/>
                  </a:lnTo>
                  <a:lnTo>
                    <a:pt x="69386" y="24557"/>
                  </a:lnTo>
                  <a:lnTo>
                    <a:pt x="69567" y="24617"/>
                  </a:lnTo>
                  <a:lnTo>
                    <a:pt x="70050" y="24617"/>
                  </a:lnTo>
                  <a:lnTo>
                    <a:pt x="70231" y="24557"/>
                  </a:lnTo>
                  <a:lnTo>
                    <a:pt x="70472" y="24436"/>
                  </a:lnTo>
                  <a:lnTo>
                    <a:pt x="70653" y="24316"/>
                  </a:lnTo>
                  <a:lnTo>
                    <a:pt x="70774" y="24135"/>
                  </a:lnTo>
                  <a:lnTo>
                    <a:pt x="70895" y="23893"/>
                  </a:lnTo>
                  <a:lnTo>
                    <a:pt x="70955" y="23712"/>
                  </a:lnTo>
                  <a:lnTo>
                    <a:pt x="70955" y="23471"/>
                  </a:lnTo>
                  <a:lnTo>
                    <a:pt x="70955" y="23229"/>
                  </a:lnTo>
                  <a:lnTo>
                    <a:pt x="70895" y="23048"/>
                  </a:lnTo>
                  <a:lnTo>
                    <a:pt x="70774" y="22807"/>
                  </a:lnTo>
                  <a:lnTo>
                    <a:pt x="70653" y="22626"/>
                  </a:lnTo>
                  <a:lnTo>
                    <a:pt x="70472" y="22505"/>
                  </a:lnTo>
                  <a:lnTo>
                    <a:pt x="70231" y="22385"/>
                  </a:lnTo>
                  <a:lnTo>
                    <a:pt x="70050" y="22324"/>
                  </a:lnTo>
                  <a:close/>
                  <a:moveTo>
                    <a:pt x="2896" y="25221"/>
                  </a:moveTo>
                  <a:lnTo>
                    <a:pt x="2655" y="25341"/>
                  </a:lnTo>
                  <a:lnTo>
                    <a:pt x="2414" y="25522"/>
                  </a:lnTo>
                  <a:lnTo>
                    <a:pt x="2233" y="25703"/>
                  </a:lnTo>
                  <a:lnTo>
                    <a:pt x="2112" y="26005"/>
                  </a:lnTo>
                  <a:lnTo>
                    <a:pt x="2052" y="26367"/>
                  </a:lnTo>
                  <a:lnTo>
                    <a:pt x="2052" y="26608"/>
                  </a:lnTo>
                  <a:lnTo>
                    <a:pt x="2112" y="26789"/>
                  </a:lnTo>
                  <a:lnTo>
                    <a:pt x="2233" y="27031"/>
                  </a:lnTo>
                  <a:lnTo>
                    <a:pt x="2353" y="27212"/>
                  </a:lnTo>
                  <a:lnTo>
                    <a:pt x="2534" y="27332"/>
                  </a:lnTo>
                  <a:lnTo>
                    <a:pt x="2776" y="27453"/>
                  </a:lnTo>
                  <a:lnTo>
                    <a:pt x="2957" y="27513"/>
                  </a:lnTo>
                  <a:lnTo>
                    <a:pt x="3439" y="27513"/>
                  </a:lnTo>
                  <a:lnTo>
                    <a:pt x="3620" y="27453"/>
                  </a:lnTo>
                  <a:lnTo>
                    <a:pt x="3862" y="27332"/>
                  </a:lnTo>
                  <a:lnTo>
                    <a:pt x="4043" y="27212"/>
                  </a:lnTo>
                  <a:lnTo>
                    <a:pt x="4164" y="27031"/>
                  </a:lnTo>
                  <a:lnTo>
                    <a:pt x="4284" y="26789"/>
                  </a:lnTo>
                  <a:lnTo>
                    <a:pt x="4345" y="26608"/>
                  </a:lnTo>
                  <a:lnTo>
                    <a:pt x="4345" y="26367"/>
                  </a:lnTo>
                  <a:lnTo>
                    <a:pt x="4284" y="26005"/>
                  </a:lnTo>
                  <a:lnTo>
                    <a:pt x="4164" y="25703"/>
                  </a:lnTo>
                  <a:lnTo>
                    <a:pt x="3982" y="25522"/>
                  </a:lnTo>
                  <a:lnTo>
                    <a:pt x="3741" y="25341"/>
                  </a:lnTo>
                  <a:lnTo>
                    <a:pt x="3500" y="25221"/>
                  </a:lnTo>
                  <a:close/>
                  <a:moveTo>
                    <a:pt x="8689" y="25221"/>
                  </a:moveTo>
                  <a:lnTo>
                    <a:pt x="8447" y="25341"/>
                  </a:lnTo>
                  <a:lnTo>
                    <a:pt x="8206" y="25522"/>
                  </a:lnTo>
                  <a:lnTo>
                    <a:pt x="8025" y="25703"/>
                  </a:lnTo>
                  <a:lnTo>
                    <a:pt x="7904" y="26005"/>
                  </a:lnTo>
                  <a:lnTo>
                    <a:pt x="7844" y="26367"/>
                  </a:lnTo>
                  <a:lnTo>
                    <a:pt x="7844" y="26608"/>
                  </a:lnTo>
                  <a:lnTo>
                    <a:pt x="7904" y="26789"/>
                  </a:lnTo>
                  <a:lnTo>
                    <a:pt x="8025" y="27031"/>
                  </a:lnTo>
                  <a:lnTo>
                    <a:pt x="8146" y="27212"/>
                  </a:lnTo>
                  <a:lnTo>
                    <a:pt x="8327" y="27332"/>
                  </a:lnTo>
                  <a:lnTo>
                    <a:pt x="8568" y="27453"/>
                  </a:lnTo>
                  <a:lnTo>
                    <a:pt x="8749" y="27513"/>
                  </a:lnTo>
                  <a:lnTo>
                    <a:pt x="9232" y="27513"/>
                  </a:lnTo>
                  <a:lnTo>
                    <a:pt x="9413" y="27453"/>
                  </a:lnTo>
                  <a:lnTo>
                    <a:pt x="9654" y="27332"/>
                  </a:lnTo>
                  <a:lnTo>
                    <a:pt x="9835" y="27212"/>
                  </a:lnTo>
                  <a:lnTo>
                    <a:pt x="9956" y="27031"/>
                  </a:lnTo>
                  <a:lnTo>
                    <a:pt x="10076" y="26789"/>
                  </a:lnTo>
                  <a:lnTo>
                    <a:pt x="10137" y="26608"/>
                  </a:lnTo>
                  <a:lnTo>
                    <a:pt x="10137" y="26367"/>
                  </a:lnTo>
                  <a:lnTo>
                    <a:pt x="10076" y="26005"/>
                  </a:lnTo>
                  <a:lnTo>
                    <a:pt x="9956" y="25703"/>
                  </a:lnTo>
                  <a:lnTo>
                    <a:pt x="9775" y="25522"/>
                  </a:lnTo>
                  <a:lnTo>
                    <a:pt x="9533" y="25341"/>
                  </a:lnTo>
                  <a:lnTo>
                    <a:pt x="9292" y="25221"/>
                  </a:lnTo>
                  <a:close/>
                  <a:moveTo>
                    <a:pt x="14481" y="25221"/>
                  </a:moveTo>
                  <a:lnTo>
                    <a:pt x="14240" y="25341"/>
                  </a:lnTo>
                  <a:lnTo>
                    <a:pt x="13998" y="25522"/>
                  </a:lnTo>
                  <a:lnTo>
                    <a:pt x="13817" y="25703"/>
                  </a:lnTo>
                  <a:lnTo>
                    <a:pt x="13697" y="26005"/>
                  </a:lnTo>
                  <a:lnTo>
                    <a:pt x="13636" y="26367"/>
                  </a:lnTo>
                  <a:lnTo>
                    <a:pt x="13636" y="26608"/>
                  </a:lnTo>
                  <a:lnTo>
                    <a:pt x="13697" y="26789"/>
                  </a:lnTo>
                  <a:lnTo>
                    <a:pt x="13817" y="27031"/>
                  </a:lnTo>
                  <a:lnTo>
                    <a:pt x="13938" y="27212"/>
                  </a:lnTo>
                  <a:lnTo>
                    <a:pt x="14119" y="27332"/>
                  </a:lnTo>
                  <a:lnTo>
                    <a:pt x="14360" y="27453"/>
                  </a:lnTo>
                  <a:lnTo>
                    <a:pt x="14541" y="27513"/>
                  </a:lnTo>
                  <a:lnTo>
                    <a:pt x="15024" y="27513"/>
                  </a:lnTo>
                  <a:lnTo>
                    <a:pt x="15205" y="27453"/>
                  </a:lnTo>
                  <a:lnTo>
                    <a:pt x="15446" y="27332"/>
                  </a:lnTo>
                  <a:lnTo>
                    <a:pt x="15627" y="27212"/>
                  </a:lnTo>
                  <a:lnTo>
                    <a:pt x="15748" y="27031"/>
                  </a:lnTo>
                  <a:lnTo>
                    <a:pt x="15869" y="26789"/>
                  </a:lnTo>
                  <a:lnTo>
                    <a:pt x="15929" y="26608"/>
                  </a:lnTo>
                  <a:lnTo>
                    <a:pt x="15929" y="26367"/>
                  </a:lnTo>
                  <a:lnTo>
                    <a:pt x="15869" y="26005"/>
                  </a:lnTo>
                  <a:lnTo>
                    <a:pt x="15748" y="25703"/>
                  </a:lnTo>
                  <a:lnTo>
                    <a:pt x="15567" y="25522"/>
                  </a:lnTo>
                  <a:lnTo>
                    <a:pt x="15326" y="25341"/>
                  </a:lnTo>
                  <a:lnTo>
                    <a:pt x="15084" y="25221"/>
                  </a:lnTo>
                  <a:close/>
                  <a:moveTo>
                    <a:pt x="20273" y="25221"/>
                  </a:moveTo>
                  <a:lnTo>
                    <a:pt x="20032" y="25341"/>
                  </a:lnTo>
                  <a:lnTo>
                    <a:pt x="19790" y="25522"/>
                  </a:lnTo>
                  <a:lnTo>
                    <a:pt x="19609" y="25703"/>
                  </a:lnTo>
                  <a:lnTo>
                    <a:pt x="19489" y="26005"/>
                  </a:lnTo>
                  <a:lnTo>
                    <a:pt x="19428" y="26367"/>
                  </a:lnTo>
                  <a:lnTo>
                    <a:pt x="19428" y="26608"/>
                  </a:lnTo>
                  <a:lnTo>
                    <a:pt x="19489" y="26789"/>
                  </a:lnTo>
                  <a:lnTo>
                    <a:pt x="19609" y="27031"/>
                  </a:lnTo>
                  <a:lnTo>
                    <a:pt x="19730" y="27212"/>
                  </a:lnTo>
                  <a:lnTo>
                    <a:pt x="19911" y="27332"/>
                  </a:lnTo>
                  <a:lnTo>
                    <a:pt x="20152" y="27453"/>
                  </a:lnTo>
                  <a:lnTo>
                    <a:pt x="20333" y="27513"/>
                  </a:lnTo>
                  <a:lnTo>
                    <a:pt x="20816" y="27513"/>
                  </a:lnTo>
                  <a:lnTo>
                    <a:pt x="20997" y="27453"/>
                  </a:lnTo>
                  <a:lnTo>
                    <a:pt x="21239" y="27332"/>
                  </a:lnTo>
                  <a:lnTo>
                    <a:pt x="21420" y="27212"/>
                  </a:lnTo>
                  <a:lnTo>
                    <a:pt x="21540" y="27031"/>
                  </a:lnTo>
                  <a:lnTo>
                    <a:pt x="21661" y="26789"/>
                  </a:lnTo>
                  <a:lnTo>
                    <a:pt x="21721" y="26608"/>
                  </a:lnTo>
                  <a:lnTo>
                    <a:pt x="21721" y="26367"/>
                  </a:lnTo>
                  <a:lnTo>
                    <a:pt x="21661" y="26005"/>
                  </a:lnTo>
                  <a:lnTo>
                    <a:pt x="21540" y="25703"/>
                  </a:lnTo>
                  <a:lnTo>
                    <a:pt x="21359" y="25522"/>
                  </a:lnTo>
                  <a:lnTo>
                    <a:pt x="21118" y="25341"/>
                  </a:lnTo>
                  <a:lnTo>
                    <a:pt x="20876" y="25221"/>
                  </a:lnTo>
                  <a:close/>
                  <a:moveTo>
                    <a:pt x="26065" y="25221"/>
                  </a:moveTo>
                  <a:lnTo>
                    <a:pt x="25824" y="25341"/>
                  </a:lnTo>
                  <a:lnTo>
                    <a:pt x="25583" y="25522"/>
                  </a:lnTo>
                  <a:lnTo>
                    <a:pt x="25402" y="25703"/>
                  </a:lnTo>
                  <a:lnTo>
                    <a:pt x="25281" y="26005"/>
                  </a:lnTo>
                  <a:lnTo>
                    <a:pt x="25221" y="26367"/>
                  </a:lnTo>
                  <a:lnTo>
                    <a:pt x="25221" y="26608"/>
                  </a:lnTo>
                  <a:lnTo>
                    <a:pt x="25281" y="26789"/>
                  </a:lnTo>
                  <a:lnTo>
                    <a:pt x="25402" y="27031"/>
                  </a:lnTo>
                  <a:lnTo>
                    <a:pt x="25522" y="27212"/>
                  </a:lnTo>
                  <a:lnTo>
                    <a:pt x="25703" y="27332"/>
                  </a:lnTo>
                  <a:lnTo>
                    <a:pt x="25945" y="27453"/>
                  </a:lnTo>
                  <a:lnTo>
                    <a:pt x="26126" y="27513"/>
                  </a:lnTo>
                  <a:lnTo>
                    <a:pt x="26608" y="27513"/>
                  </a:lnTo>
                  <a:lnTo>
                    <a:pt x="26789" y="27453"/>
                  </a:lnTo>
                  <a:lnTo>
                    <a:pt x="27031" y="27332"/>
                  </a:lnTo>
                  <a:lnTo>
                    <a:pt x="27212" y="27212"/>
                  </a:lnTo>
                  <a:lnTo>
                    <a:pt x="27332" y="27031"/>
                  </a:lnTo>
                  <a:lnTo>
                    <a:pt x="27453" y="26789"/>
                  </a:lnTo>
                  <a:lnTo>
                    <a:pt x="27513" y="26608"/>
                  </a:lnTo>
                  <a:lnTo>
                    <a:pt x="27513" y="26367"/>
                  </a:lnTo>
                  <a:lnTo>
                    <a:pt x="27453" y="26005"/>
                  </a:lnTo>
                  <a:lnTo>
                    <a:pt x="27332" y="25703"/>
                  </a:lnTo>
                  <a:lnTo>
                    <a:pt x="27151" y="25522"/>
                  </a:lnTo>
                  <a:lnTo>
                    <a:pt x="26910" y="25341"/>
                  </a:lnTo>
                  <a:lnTo>
                    <a:pt x="26669" y="25221"/>
                  </a:lnTo>
                  <a:close/>
                  <a:moveTo>
                    <a:pt x="31858" y="25221"/>
                  </a:moveTo>
                  <a:lnTo>
                    <a:pt x="31616" y="25341"/>
                  </a:lnTo>
                  <a:lnTo>
                    <a:pt x="31375" y="25522"/>
                  </a:lnTo>
                  <a:lnTo>
                    <a:pt x="31194" y="25703"/>
                  </a:lnTo>
                  <a:lnTo>
                    <a:pt x="31073" y="26005"/>
                  </a:lnTo>
                  <a:lnTo>
                    <a:pt x="31013" y="26367"/>
                  </a:lnTo>
                  <a:lnTo>
                    <a:pt x="31013" y="26608"/>
                  </a:lnTo>
                  <a:lnTo>
                    <a:pt x="31073" y="26789"/>
                  </a:lnTo>
                  <a:lnTo>
                    <a:pt x="31194" y="27031"/>
                  </a:lnTo>
                  <a:lnTo>
                    <a:pt x="31315" y="27212"/>
                  </a:lnTo>
                  <a:lnTo>
                    <a:pt x="31496" y="27332"/>
                  </a:lnTo>
                  <a:lnTo>
                    <a:pt x="31737" y="27453"/>
                  </a:lnTo>
                  <a:lnTo>
                    <a:pt x="31918" y="27513"/>
                  </a:lnTo>
                  <a:lnTo>
                    <a:pt x="32401" y="27513"/>
                  </a:lnTo>
                  <a:lnTo>
                    <a:pt x="32582" y="27453"/>
                  </a:lnTo>
                  <a:lnTo>
                    <a:pt x="32823" y="27332"/>
                  </a:lnTo>
                  <a:lnTo>
                    <a:pt x="33004" y="27212"/>
                  </a:lnTo>
                  <a:lnTo>
                    <a:pt x="33125" y="27031"/>
                  </a:lnTo>
                  <a:lnTo>
                    <a:pt x="33245" y="26789"/>
                  </a:lnTo>
                  <a:lnTo>
                    <a:pt x="33306" y="26608"/>
                  </a:lnTo>
                  <a:lnTo>
                    <a:pt x="33306" y="26367"/>
                  </a:lnTo>
                  <a:lnTo>
                    <a:pt x="33245" y="26005"/>
                  </a:lnTo>
                  <a:lnTo>
                    <a:pt x="33125" y="25703"/>
                  </a:lnTo>
                  <a:lnTo>
                    <a:pt x="32944" y="25522"/>
                  </a:lnTo>
                  <a:lnTo>
                    <a:pt x="32702" y="25341"/>
                  </a:lnTo>
                  <a:lnTo>
                    <a:pt x="32461" y="25221"/>
                  </a:lnTo>
                  <a:close/>
                  <a:moveTo>
                    <a:pt x="37650" y="25221"/>
                  </a:moveTo>
                  <a:lnTo>
                    <a:pt x="37408" y="25341"/>
                  </a:lnTo>
                  <a:lnTo>
                    <a:pt x="37167" y="25522"/>
                  </a:lnTo>
                  <a:lnTo>
                    <a:pt x="36986" y="25703"/>
                  </a:lnTo>
                  <a:lnTo>
                    <a:pt x="36865" y="26005"/>
                  </a:lnTo>
                  <a:lnTo>
                    <a:pt x="36805" y="26367"/>
                  </a:lnTo>
                  <a:lnTo>
                    <a:pt x="36805" y="26608"/>
                  </a:lnTo>
                  <a:lnTo>
                    <a:pt x="36865" y="26789"/>
                  </a:lnTo>
                  <a:lnTo>
                    <a:pt x="36986" y="27031"/>
                  </a:lnTo>
                  <a:lnTo>
                    <a:pt x="37107" y="27212"/>
                  </a:lnTo>
                  <a:lnTo>
                    <a:pt x="37288" y="27332"/>
                  </a:lnTo>
                  <a:lnTo>
                    <a:pt x="37529" y="27453"/>
                  </a:lnTo>
                  <a:lnTo>
                    <a:pt x="37710" y="27513"/>
                  </a:lnTo>
                  <a:lnTo>
                    <a:pt x="38193" y="27513"/>
                  </a:lnTo>
                  <a:lnTo>
                    <a:pt x="38374" y="27453"/>
                  </a:lnTo>
                  <a:lnTo>
                    <a:pt x="38615" y="27332"/>
                  </a:lnTo>
                  <a:lnTo>
                    <a:pt x="38796" y="27212"/>
                  </a:lnTo>
                  <a:lnTo>
                    <a:pt x="38917" y="27031"/>
                  </a:lnTo>
                  <a:lnTo>
                    <a:pt x="39038" y="26789"/>
                  </a:lnTo>
                  <a:lnTo>
                    <a:pt x="39098" y="26608"/>
                  </a:lnTo>
                  <a:lnTo>
                    <a:pt x="39098" y="26367"/>
                  </a:lnTo>
                  <a:lnTo>
                    <a:pt x="39038" y="26005"/>
                  </a:lnTo>
                  <a:lnTo>
                    <a:pt x="38917" y="25703"/>
                  </a:lnTo>
                  <a:lnTo>
                    <a:pt x="38736" y="25522"/>
                  </a:lnTo>
                  <a:lnTo>
                    <a:pt x="38495" y="25341"/>
                  </a:lnTo>
                  <a:lnTo>
                    <a:pt x="38253" y="25221"/>
                  </a:lnTo>
                  <a:close/>
                  <a:moveTo>
                    <a:pt x="43442" y="25221"/>
                  </a:moveTo>
                  <a:lnTo>
                    <a:pt x="43201" y="25341"/>
                  </a:lnTo>
                  <a:lnTo>
                    <a:pt x="42959" y="25522"/>
                  </a:lnTo>
                  <a:lnTo>
                    <a:pt x="42778" y="25703"/>
                  </a:lnTo>
                  <a:lnTo>
                    <a:pt x="42658" y="26005"/>
                  </a:lnTo>
                  <a:lnTo>
                    <a:pt x="42597" y="26367"/>
                  </a:lnTo>
                  <a:lnTo>
                    <a:pt x="42597" y="26608"/>
                  </a:lnTo>
                  <a:lnTo>
                    <a:pt x="42658" y="26789"/>
                  </a:lnTo>
                  <a:lnTo>
                    <a:pt x="42778" y="27031"/>
                  </a:lnTo>
                  <a:lnTo>
                    <a:pt x="42899" y="27212"/>
                  </a:lnTo>
                  <a:lnTo>
                    <a:pt x="43080" y="27332"/>
                  </a:lnTo>
                  <a:lnTo>
                    <a:pt x="43321" y="27453"/>
                  </a:lnTo>
                  <a:lnTo>
                    <a:pt x="43502" y="27513"/>
                  </a:lnTo>
                  <a:lnTo>
                    <a:pt x="43985" y="27513"/>
                  </a:lnTo>
                  <a:lnTo>
                    <a:pt x="44166" y="27453"/>
                  </a:lnTo>
                  <a:lnTo>
                    <a:pt x="44407" y="27332"/>
                  </a:lnTo>
                  <a:lnTo>
                    <a:pt x="44588" y="27212"/>
                  </a:lnTo>
                  <a:lnTo>
                    <a:pt x="44709" y="27031"/>
                  </a:lnTo>
                  <a:lnTo>
                    <a:pt x="44830" y="26789"/>
                  </a:lnTo>
                  <a:lnTo>
                    <a:pt x="44890" y="26608"/>
                  </a:lnTo>
                  <a:lnTo>
                    <a:pt x="44890" y="26367"/>
                  </a:lnTo>
                  <a:lnTo>
                    <a:pt x="44830" y="26005"/>
                  </a:lnTo>
                  <a:lnTo>
                    <a:pt x="44709" y="25703"/>
                  </a:lnTo>
                  <a:lnTo>
                    <a:pt x="44528" y="25522"/>
                  </a:lnTo>
                  <a:lnTo>
                    <a:pt x="44287" y="25341"/>
                  </a:lnTo>
                  <a:lnTo>
                    <a:pt x="44045" y="25221"/>
                  </a:lnTo>
                  <a:close/>
                  <a:moveTo>
                    <a:pt x="49234" y="25221"/>
                  </a:moveTo>
                  <a:lnTo>
                    <a:pt x="48993" y="25341"/>
                  </a:lnTo>
                  <a:lnTo>
                    <a:pt x="48752" y="25522"/>
                  </a:lnTo>
                  <a:lnTo>
                    <a:pt x="48571" y="25703"/>
                  </a:lnTo>
                  <a:lnTo>
                    <a:pt x="48450" y="26005"/>
                  </a:lnTo>
                  <a:lnTo>
                    <a:pt x="48390" y="26367"/>
                  </a:lnTo>
                  <a:lnTo>
                    <a:pt x="48390" y="26608"/>
                  </a:lnTo>
                  <a:lnTo>
                    <a:pt x="48450" y="26789"/>
                  </a:lnTo>
                  <a:lnTo>
                    <a:pt x="48571" y="27031"/>
                  </a:lnTo>
                  <a:lnTo>
                    <a:pt x="48691" y="27212"/>
                  </a:lnTo>
                  <a:lnTo>
                    <a:pt x="48872" y="27332"/>
                  </a:lnTo>
                  <a:lnTo>
                    <a:pt x="49114" y="27453"/>
                  </a:lnTo>
                  <a:lnTo>
                    <a:pt x="49295" y="27513"/>
                  </a:lnTo>
                  <a:lnTo>
                    <a:pt x="49777" y="27513"/>
                  </a:lnTo>
                  <a:lnTo>
                    <a:pt x="49958" y="27453"/>
                  </a:lnTo>
                  <a:lnTo>
                    <a:pt x="50200" y="27332"/>
                  </a:lnTo>
                  <a:lnTo>
                    <a:pt x="50381" y="27212"/>
                  </a:lnTo>
                  <a:lnTo>
                    <a:pt x="50501" y="27031"/>
                  </a:lnTo>
                  <a:lnTo>
                    <a:pt x="50622" y="26789"/>
                  </a:lnTo>
                  <a:lnTo>
                    <a:pt x="50682" y="26608"/>
                  </a:lnTo>
                  <a:lnTo>
                    <a:pt x="50682" y="26367"/>
                  </a:lnTo>
                  <a:lnTo>
                    <a:pt x="50622" y="26005"/>
                  </a:lnTo>
                  <a:lnTo>
                    <a:pt x="50501" y="25703"/>
                  </a:lnTo>
                  <a:lnTo>
                    <a:pt x="50320" y="25522"/>
                  </a:lnTo>
                  <a:lnTo>
                    <a:pt x="50079" y="25341"/>
                  </a:lnTo>
                  <a:lnTo>
                    <a:pt x="49838" y="25221"/>
                  </a:lnTo>
                  <a:close/>
                  <a:moveTo>
                    <a:pt x="55027" y="25221"/>
                  </a:moveTo>
                  <a:lnTo>
                    <a:pt x="54785" y="25341"/>
                  </a:lnTo>
                  <a:lnTo>
                    <a:pt x="54544" y="25522"/>
                  </a:lnTo>
                  <a:lnTo>
                    <a:pt x="54363" y="25703"/>
                  </a:lnTo>
                  <a:lnTo>
                    <a:pt x="54242" y="26005"/>
                  </a:lnTo>
                  <a:lnTo>
                    <a:pt x="54182" y="26367"/>
                  </a:lnTo>
                  <a:lnTo>
                    <a:pt x="54182" y="26608"/>
                  </a:lnTo>
                  <a:lnTo>
                    <a:pt x="54242" y="26789"/>
                  </a:lnTo>
                  <a:lnTo>
                    <a:pt x="54363" y="27031"/>
                  </a:lnTo>
                  <a:lnTo>
                    <a:pt x="54483" y="27212"/>
                  </a:lnTo>
                  <a:lnTo>
                    <a:pt x="54665" y="27332"/>
                  </a:lnTo>
                  <a:lnTo>
                    <a:pt x="54906" y="27453"/>
                  </a:lnTo>
                  <a:lnTo>
                    <a:pt x="55087" y="27513"/>
                  </a:lnTo>
                  <a:lnTo>
                    <a:pt x="55570" y="27513"/>
                  </a:lnTo>
                  <a:lnTo>
                    <a:pt x="55751" y="27453"/>
                  </a:lnTo>
                  <a:lnTo>
                    <a:pt x="55992" y="27332"/>
                  </a:lnTo>
                  <a:lnTo>
                    <a:pt x="56173" y="27212"/>
                  </a:lnTo>
                  <a:lnTo>
                    <a:pt x="56294" y="27031"/>
                  </a:lnTo>
                  <a:lnTo>
                    <a:pt x="56414" y="26789"/>
                  </a:lnTo>
                  <a:lnTo>
                    <a:pt x="56475" y="26608"/>
                  </a:lnTo>
                  <a:lnTo>
                    <a:pt x="56475" y="26367"/>
                  </a:lnTo>
                  <a:lnTo>
                    <a:pt x="56414" y="26005"/>
                  </a:lnTo>
                  <a:lnTo>
                    <a:pt x="56294" y="25703"/>
                  </a:lnTo>
                  <a:lnTo>
                    <a:pt x="56113" y="25522"/>
                  </a:lnTo>
                  <a:lnTo>
                    <a:pt x="55871" y="25341"/>
                  </a:lnTo>
                  <a:lnTo>
                    <a:pt x="55630" y="25221"/>
                  </a:lnTo>
                  <a:close/>
                  <a:moveTo>
                    <a:pt x="60819" y="25221"/>
                  </a:moveTo>
                  <a:lnTo>
                    <a:pt x="60577" y="25341"/>
                  </a:lnTo>
                  <a:lnTo>
                    <a:pt x="60336" y="25522"/>
                  </a:lnTo>
                  <a:lnTo>
                    <a:pt x="60155" y="25703"/>
                  </a:lnTo>
                  <a:lnTo>
                    <a:pt x="60034" y="26005"/>
                  </a:lnTo>
                  <a:lnTo>
                    <a:pt x="59974" y="26367"/>
                  </a:lnTo>
                  <a:lnTo>
                    <a:pt x="59974" y="26608"/>
                  </a:lnTo>
                  <a:lnTo>
                    <a:pt x="60034" y="26789"/>
                  </a:lnTo>
                  <a:lnTo>
                    <a:pt x="60155" y="27031"/>
                  </a:lnTo>
                  <a:lnTo>
                    <a:pt x="60276" y="27212"/>
                  </a:lnTo>
                  <a:lnTo>
                    <a:pt x="60457" y="27332"/>
                  </a:lnTo>
                  <a:lnTo>
                    <a:pt x="60698" y="27453"/>
                  </a:lnTo>
                  <a:lnTo>
                    <a:pt x="60879" y="27513"/>
                  </a:lnTo>
                  <a:lnTo>
                    <a:pt x="61362" y="27513"/>
                  </a:lnTo>
                  <a:lnTo>
                    <a:pt x="61543" y="27453"/>
                  </a:lnTo>
                  <a:lnTo>
                    <a:pt x="61784" y="27332"/>
                  </a:lnTo>
                  <a:lnTo>
                    <a:pt x="61965" y="27212"/>
                  </a:lnTo>
                  <a:lnTo>
                    <a:pt x="62086" y="27031"/>
                  </a:lnTo>
                  <a:lnTo>
                    <a:pt x="62206" y="26789"/>
                  </a:lnTo>
                  <a:lnTo>
                    <a:pt x="62267" y="26608"/>
                  </a:lnTo>
                  <a:lnTo>
                    <a:pt x="62267" y="26367"/>
                  </a:lnTo>
                  <a:lnTo>
                    <a:pt x="62206" y="26005"/>
                  </a:lnTo>
                  <a:lnTo>
                    <a:pt x="62086" y="25703"/>
                  </a:lnTo>
                  <a:lnTo>
                    <a:pt x="61905" y="25522"/>
                  </a:lnTo>
                  <a:lnTo>
                    <a:pt x="61663" y="25341"/>
                  </a:lnTo>
                  <a:lnTo>
                    <a:pt x="61422" y="25221"/>
                  </a:lnTo>
                  <a:close/>
                  <a:moveTo>
                    <a:pt x="66611" y="25221"/>
                  </a:moveTo>
                  <a:lnTo>
                    <a:pt x="66370" y="25341"/>
                  </a:lnTo>
                  <a:lnTo>
                    <a:pt x="66128" y="25522"/>
                  </a:lnTo>
                  <a:lnTo>
                    <a:pt x="65947" y="25703"/>
                  </a:lnTo>
                  <a:lnTo>
                    <a:pt x="65827" y="26005"/>
                  </a:lnTo>
                  <a:lnTo>
                    <a:pt x="65766" y="26367"/>
                  </a:lnTo>
                  <a:lnTo>
                    <a:pt x="65766" y="26608"/>
                  </a:lnTo>
                  <a:lnTo>
                    <a:pt x="65827" y="26789"/>
                  </a:lnTo>
                  <a:lnTo>
                    <a:pt x="65947" y="27031"/>
                  </a:lnTo>
                  <a:lnTo>
                    <a:pt x="66068" y="27212"/>
                  </a:lnTo>
                  <a:lnTo>
                    <a:pt x="66249" y="27332"/>
                  </a:lnTo>
                  <a:lnTo>
                    <a:pt x="66490" y="27453"/>
                  </a:lnTo>
                  <a:lnTo>
                    <a:pt x="66671" y="27513"/>
                  </a:lnTo>
                  <a:lnTo>
                    <a:pt x="67154" y="27513"/>
                  </a:lnTo>
                  <a:lnTo>
                    <a:pt x="67335" y="27453"/>
                  </a:lnTo>
                  <a:lnTo>
                    <a:pt x="67576" y="27332"/>
                  </a:lnTo>
                  <a:lnTo>
                    <a:pt x="67757" y="27212"/>
                  </a:lnTo>
                  <a:lnTo>
                    <a:pt x="67878" y="27031"/>
                  </a:lnTo>
                  <a:lnTo>
                    <a:pt x="67999" y="26789"/>
                  </a:lnTo>
                  <a:lnTo>
                    <a:pt x="68059" y="26608"/>
                  </a:lnTo>
                  <a:lnTo>
                    <a:pt x="68059" y="26367"/>
                  </a:lnTo>
                  <a:lnTo>
                    <a:pt x="67999" y="26005"/>
                  </a:lnTo>
                  <a:lnTo>
                    <a:pt x="67878" y="25703"/>
                  </a:lnTo>
                  <a:lnTo>
                    <a:pt x="67697" y="25522"/>
                  </a:lnTo>
                  <a:lnTo>
                    <a:pt x="67456" y="25341"/>
                  </a:lnTo>
                  <a:lnTo>
                    <a:pt x="67214" y="25221"/>
                  </a:lnTo>
                  <a:close/>
                  <a:moveTo>
                    <a:pt x="72403" y="25221"/>
                  </a:moveTo>
                  <a:lnTo>
                    <a:pt x="72162" y="25341"/>
                  </a:lnTo>
                  <a:lnTo>
                    <a:pt x="71921" y="25522"/>
                  </a:lnTo>
                  <a:lnTo>
                    <a:pt x="71740" y="25703"/>
                  </a:lnTo>
                  <a:lnTo>
                    <a:pt x="71619" y="26005"/>
                  </a:lnTo>
                  <a:lnTo>
                    <a:pt x="71559" y="26367"/>
                  </a:lnTo>
                  <a:lnTo>
                    <a:pt x="71559" y="26608"/>
                  </a:lnTo>
                  <a:lnTo>
                    <a:pt x="71619" y="26789"/>
                  </a:lnTo>
                  <a:lnTo>
                    <a:pt x="71740" y="27031"/>
                  </a:lnTo>
                  <a:lnTo>
                    <a:pt x="71860" y="27212"/>
                  </a:lnTo>
                  <a:lnTo>
                    <a:pt x="72041" y="27332"/>
                  </a:lnTo>
                  <a:lnTo>
                    <a:pt x="72283" y="27453"/>
                  </a:lnTo>
                  <a:lnTo>
                    <a:pt x="72464" y="27513"/>
                  </a:lnTo>
                  <a:lnTo>
                    <a:pt x="72946" y="27513"/>
                  </a:lnTo>
                  <a:lnTo>
                    <a:pt x="73127" y="27453"/>
                  </a:lnTo>
                  <a:lnTo>
                    <a:pt x="73369" y="27332"/>
                  </a:lnTo>
                  <a:lnTo>
                    <a:pt x="73550" y="27212"/>
                  </a:lnTo>
                  <a:lnTo>
                    <a:pt x="73670" y="27031"/>
                  </a:lnTo>
                  <a:lnTo>
                    <a:pt x="73791" y="26789"/>
                  </a:lnTo>
                  <a:lnTo>
                    <a:pt x="73851" y="26608"/>
                  </a:lnTo>
                  <a:lnTo>
                    <a:pt x="73851" y="26367"/>
                  </a:lnTo>
                  <a:lnTo>
                    <a:pt x="73791" y="26005"/>
                  </a:lnTo>
                  <a:lnTo>
                    <a:pt x="73670" y="25703"/>
                  </a:lnTo>
                  <a:lnTo>
                    <a:pt x="73489" y="25522"/>
                  </a:lnTo>
                  <a:lnTo>
                    <a:pt x="73248" y="25341"/>
                  </a:lnTo>
                  <a:lnTo>
                    <a:pt x="73007" y="25221"/>
                  </a:lnTo>
                  <a:close/>
                  <a:moveTo>
                    <a:pt x="1147" y="28479"/>
                  </a:moveTo>
                  <a:lnTo>
                    <a:pt x="724" y="30349"/>
                  </a:lnTo>
                  <a:lnTo>
                    <a:pt x="724" y="30349"/>
                  </a:lnTo>
                  <a:lnTo>
                    <a:pt x="1026" y="30168"/>
                  </a:lnTo>
                  <a:lnTo>
                    <a:pt x="1267" y="29927"/>
                  </a:lnTo>
                  <a:lnTo>
                    <a:pt x="1388" y="29625"/>
                  </a:lnTo>
                  <a:lnTo>
                    <a:pt x="1448" y="29263"/>
                  </a:lnTo>
                  <a:lnTo>
                    <a:pt x="1448" y="29022"/>
                  </a:lnTo>
                  <a:lnTo>
                    <a:pt x="1388" y="28841"/>
                  </a:lnTo>
                  <a:lnTo>
                    <a:pt x="1267" y="28660"/>
                  </a:lnTo>
                  <a:lnTo>
                    <a:pt x="1147" y="28479"/>
                  </a:lnTo>
                  <a:close/>
                  <a:moveTo>
                    <a:pt x="74756" y="28479"/>
                  </a:moveTo>
                  <a:lnTo>
                    <a:pt x="74636" y="28660"/>
                  </a:lnTo>
                  <a:lnTo>
                    <a:pt x="74515" y="28841"/>
                  </a:lnTo>
                  <a:lnTo>
                    <a:pt x="74455" y="29022"/>
                  </a:lnTo>
                  <a:lnTo>
                    <a:pt x="74455" y="29263"/>
                  </a:lnTo>
                  <a:lnTo>
                    <a:pt x="74515" y="29625"/>
                  </a:lnTo>
                  <a:lnTo>
                    <a:pt x="74636" y="29927"/>
                  </a:lnTo>
                  <a:lnTo>
                    <a:pt x="74877" y="30168"/>
                  </a:lnTo>
                  <a:lnTo>
                    <a:pt x="75179" y="30349"/>
                  </a:lnTo>
                  <a:lnTo>
                    <a:pt x="74756" y="28479"/>
                  </a:lnTo>
                  <a:close/>
                  <a:moveTo>
                    <a:pt x="5853" y="28117"/>
                  </a:moveTo>
                  <a:lnTo>
                    <a:pt x="5672" y="28177"/>
                  </a:lnTo>
                  <a:lnTo>
                    <a:pt x="5431" y="28298"/>
                  </a:lnTo>
                  <a:lnTo>
                    <a:pt x="5250" y="28418"/>
                  </a:lnTo>
                  <a:lnTo>
                    <a:pt x="5129" y="28599"/>
                  </a:lnTo>
                  <a:lnTo>
                    <a:pt x="5008" y="28841"/>
                  </a:lnTo>
                  <a:lnTo>
                    <a:pt x="4948" y="29022"/>
                  </a:lnTo>
                  <a:lnTo>
                    <a:pt x="4948" y="29263"/>
                  </a:lnTo>
                  <a:lnTo>
                    <a:pt x="4948" y="29504"/>
                  </a:lnTo>
                  <a:lnTo>
                    <a:pt x="5008" y="29685"/>
                  </a:lnTo>
                  <a:lnTo>
                    <a:pt x="5129" y="29927"/>
                  </a:lnTo>
                  <a:lnTo>
                    <a:pt x="5250" y="30108"/>
                  </a:lnTo>
                  <a:lnTo>
                    <a:pt x="5431" y="30228"/>
                  </a:lnTo>
                  <a:lnTo>
                    <a:pt x="5672" y="30349"/>
                  </a:lnTo>
                  <a:lnTo>
                    <a:pt x="5853" y="30409"/>
                  </a:lnTo>
                  <a:lnTo>
                    <a:pt x="6336" y="30409"/>
                  </a:lnTo>
                  <a:lnTo>
                    <a:pt x="6517" y="30349"/>
                  </a:lnTo>
                  <a:lnTo>
                    <a:pt x="6758" y="30228"/>
                  </a:lnTo>
                  <a:lnTo>
                    <a:pt x="6939" y="30108"/>
                  </a:lnTo>
                  <a:lnTo>
                    <a:pt x="7060" y="29927"/>
                  </a:lnTo>
                  <a:lnTo>
                    <a:pt x="7180" y="29685"/>
                  </a:lnTo>
                  <a:lnTo>
                    <a:pt x="7241" y="29504"/>
                  </a:lnTo>
                  <a:lnTo>
                    <a:pt x="7241" y="29263"/>
                  </a:lnTo>
                  <a:lnTo>
                    <a:pt x="7241" y="29022"/>
                  </a:lnTo>
                  <a:lnTo>
                    <a:pt x="7180" y="28841"/>
                  </a:lnTo>
                  <a:lnTo>
                    <a:pt x="7060" y="28599"/>
                  </a:lnTo>
                  <a:lnTo>
                    <a:pt x="6939" y="28418"/>
                  </a:lnTo>
                  <a:lnTo>
                    <a:pt x="6758" y="28298"/>
                  </a:lnTo>
                  <a:lnTo>
                    <a:pt x="6517" y="28177"/>
                  </a:lnTo>
                  <a:lnTo>
                    <a:pt x="6336" y="28117"/>
                  </a:lnTo>
                  <a:close/>
                  <a:moveTo>
                    <a:pt x="11645" y="28117"/>
                  </a:moveTo>
                  <a:lnTo>
                    <a:pt x="11464" y="28177"/>
                  </a:lnTo>
                  <a:lnTo>
                    <a:pt x="11223" y="28298"/>
                  </a:lnTo>
                  <a:lnTo>
                    <a:pt x="11042" y="28418"/>
                  </a:lnTo>
                  <a:lnTo>
                    <a:pt x="10921" y="28599"/>
                  </a:lnTo>
                  <a:lnTo>
                    <a:pt x="10800" y="28841"/>
                  </a:lnTo>
                  <a:lnTo>
                    <a:pt x="10740" y="29022"/>
                  </a:lnTo>
                  <a:lnTo>
                    <a:pt x="10740" y="29263"/>
                  </a:lnTo>
                  <a:lnTo>
                    <a:pt x="10740" y="29504"/>
                  </a:lnTo>
                  <a:lnTo>
                    <a:pt x="10800" y="29685"/>
                  </a:lnTo>
                  <a:lnTo>
                    <a:pt x="10921" y="29927"/>
                  </a:lnTo>
                  <a:lnTo>
                    <a:pt x="11042" y="30108"/>
                  </a:lnTo>
                  <a:lnTo>
                    <a:pt x="11223" y="30228"/>
                  </a:lnTo>
                  <a:lnTo>
                    <a:pt x="11464" y="30349"/>
                  </a:lnTo>
                  <a:lnTo>
                    <a:pt x="11645" y="30409"/>
                  </a:lnTo>
                  <a:lnTo>
                    <a:pt x="12128" y="30409"/>
                  </a:lnTo>
                  <a:lnTo>
                    <a:pt x="12309" y="30349"/>
                  </a:lnTo>
                  <a:lnTo>
                    <a:pt x="12550" y="30228"/>
                  </a:lnTo>
                  <a:lnTo>
                    <a:pt x="12731" y="30108"/>
                  </a:lnTo>
                  <a:lnTo>
                    <a:pt x="12852" y="29927"/>
                  </a:lnTo>
                  <a:lnTo>
                    <a:pt x="12973" y="29685"/>
                  </a:lnTo>
                  <a:lnTo>
                    <a:pt x="13033" y="29504"/>
                  </a:lnTo>
                  <a:lnTo>
                    <a:pt x="13033" y="29263"/>
                  </a:lnTo>
                  <a:lnTo>
                    <a:pt x="13033" y="29022"/>
                  </a:lnTo>
                  <a:lnTo>
                    <a:pt x="12973" y="28841"/>
                  </a:lnTo>
                  <a:lnTo>
                    <a:pt x="12852" y="28599"/>
                  </a:lnTo>
                  <a:lnTo>
                    <a:pt x="12731" y="28418"/>
                  </a:lnTo>
                  <a:lnTo>
                    <a:pt x="12550" y="28298"/>
                  </a:lnTo>
                  <a:lnTo>
                    <a:pt x="12309" y="28177"/>
                  </a:lnTo>
                  <a:lnTo>
                    <a:pt x="12128" y="28117"/>
                  </a:lnTo>
                  <a:close/>
                  <a:moveTo>
                    <a:pt x="17437" y="28117"/>
                  </a:moveTo>
                  <a:lnTo>
                    <a:pt x="17256" y="28177"/>
                  </a:lnTo>
                  <a:lnTo>
                    <a:pt x="17015" y="28298"/>
                  </a:lnTo>
                  <a:lnTo>
                    <a:pt x="16834" y="28418"/>
                  </a:lnTo>
                  <a:lnTo>
                    <a:pt x="16713" y="28599"/>
                  </a:lnTo>
                  <a:lnTo>
                    <a:pt x="16593" y="28841"/>
                  </a:lnTo>
                  <a:lnTo>
                    <a:pt x="16532" y="29022"/>
                  </a:lnTo>
                  <a:lnTo>
                    <a:pt x="16532" y="29263"/>
                  </a:lnTo>
                  <a:lnTo>
                    <a:pt x="16532" y="29504"/>
                  </a:lnTo>
                  <a:lnTo>
                    <a:pt x="16593" y="29685"/>
                  </a:lnTo>
                  <a:lnTo>
                    <a:pt x="16713" y="29927"/>
                  </a:lnTo>
                  <a:lnTo>
                    <a:pt x="16834" y="30108"/>
                  </a:lnTo>
                  <a:lnTo>
                    <a:pt x="17015" y="30228"/>
                  </a:lnTo>
                  <a:lnTo>
                    <a:pt x="17256" y="30349"/>
                  </a:lnTo>
                  <a:lnTo>
                    <a:pt x="17437" y="30409"/>
                  </a:lnTo>
                  <a:lnTo>
                    <a:pt x="17920" y="30409"/>
                  </a:lnTo>
                  <a:lnTo>
                    <a:pt x="18101" y="30349"/>
                  </a:lnTo>
                  <a:lnTo>
                    <a:pt x="18342" y="30228"/>
                  </a:lnTo>
                  <a:lnTo>
                    <a:pt x="18523" y="30108"/>
                  </a:lnTo>
                  <a:lnTo>
                    <a:pt x="18644" y="29927"/>
                  </a:lnTo>
                  <a:lnTo>
                    <a:pt x="18765" y="29685"/>
                  </a:lnTo>
                  <a:lnTo>
                    <a:pt x="18825" y="29504"/>
                  </a:lnTo>
                  <a:lnTo>
                    <a:pt x="18825" y="29263"/>
                  </a:lnTo>
                  <a:lnTo>
                    <a:pt x="18825" y="29022"/>
                  </a:lnTo>
                  <a:lnTo>
                    <a:pt x="18765" y="28841"/>
                  </a:lnTo>
                  <a:lnTo>
                    <a:pt x="18644" y="28599"/>
                  </a:lnTo>
                  <a:lnTo>
                    <a:pt x="18523" y="28418"/>
                  </a:lnTo>
                  <a:lnTo>
                    <a:pt x="18342" y="28298"/>
                  </a:lnTo>
                  <a:lnTo>
                    <a:pt x="18101" y="28177"/>
                  </a:lnTo>
                  <a:lnTo>
                    <a:pt x="17920" y="28117"/>
                  </a:lnTo>
                  <a:close/>
                  <a:moveTo>
                    <a:pt x="23230" y="28117"/>
                  </a:moveTo>
                  <a:lnTo>
                    <a:pt x="23049" y="28177"/>
                  </a:lnTo>
                  <a:lnTo>
                    <a:pt x="22807" y="28298"/>
                  </a:lnTo>
                  <a:lnTo>
                    <a:pt x="22626" y="28418"/>
                  </a:lnTo>
                  <a:lnTo>
                    <a:pt x="22506" y="28599"/>
                  </a:lnTo>
                  <a:lnTo>
                    <a:pt x="22385" y="28841"/>
                  </a:lnTo>
                  <a:lnTo>
                    <a:pt x="22325" y="29022"/>
                  </a:lnTo>
                  <a:lnTo>
                    <a:pt x="22325" y="29263"/>
                  </a:lnTo>
                  <a:lnTo>
                    <a:pt x="22325" y="29504"/>
                  </a:lnTo>
                  <a:lnTo>
                    <a:pt x="22385" y="29685"/>
                  </a:lnTo>
                  <a:lnTo>
                    <a:pt x="22506" y="29927"/>
                  </a:lnTo>
                  <a:lnTo>
                    <a:pt x="22626" y="30108"/>
                  </a:lnTo>
                  <a:lnTo>
                    <a:pt x="22807" y="30228"/>
                  </a:lnTo>
                  <a:lnTo>
                    <a:pt x="23049" y="30349"/>
                  </a:lnTo>
                  <a:lnTo>
                    <a:pt x="23230" y="30409"/>
                  </a:lnTo>
                  <a:lnTo>
                    <a:pt x="23712" y="30409"/>
                  </a:lnTo>
                  <a:lnTo>
                    <a:pt x="23893" y="30349"/>
                  </a:lnTo>
                  <a:lnTo>
                    <a:pt x="24135" y="30228"/>
                  </a:lnTo>
                  <a:lnTo>
                    <a:pt x="24316" y="30108"/>
                  </a:lnTo>
                  <a:lnTo>
                    <a:pt x="24436" y="29927"/>
                  </a:lnTo>
                  <a:lnTo>
                    <a:pt x="24557" y="29685"/>
                  </a:lnTo>
                  <a:lnTo>
                    <a:pt x="24617" y="29504"/>
                  </a:lnTo>
                  <a:lnTo>
                    <a:pt x="24617" y="29263"/>
                  </a:lnTo>
                  <a:lnTo>
                    <a:pt x="24617" y="29022"/>
                  </a:lnTo>
                  <a:lnTo>
                    <a:pt x="24557" y="28841"/>
                  </a:lnTo>
                  <a:lnTo>
                    <a:pt x="24436" y="28599"/>
                  </a:lnTo>
                  <a:lnTo>
                    <a:pt x="24316" y="28418"/>
                  </a:lnTo>
                  <a:lnTo>
                    <a:pt x="24135" y="28298"/>
                  </a:lnTo>
                  <a:lnTo>
                    <a:pt x="23893" y="28177"/>
                  </a:lnTo>
                  <a:lnTo>
                    <a:pt x="23712" y="28117"/>
                  </a:lnTo>
                  <a:close/>
                  <a:moveTo>
                    <a:pt x="29022" y="28117"/>
                  </a:moveTo>
                  <a:lnTo>
                    <a:pt x="28841" y="28177"/>
                  </a:lnTo>
                  <a:lnTo>
                    <a:pt x="28599" y="28298"/>
                  </a:lnTo>
                  <a:lnTo>
                    <a:pt x="28418" y="28418"/>
                  </a:lnTo>
                  <a:lnTo>
                    <a:pt x="28298" y="28599"/>
                  </a:lnTo>
                  <a:lnTo>
                    <a:pt x="28177" y="28841"/>
                  </a:lnTo>
                  <a:lnTo>
                    <a:pt x="28117" y="29022"/>
                  </a:lnTo>
                  <a:lnTo>
                    <a:pt x="28117" y="29263"/>
                  </a:lnTo>
                  <a:lnTo>
                    <a:pt x="28117" y="29504"/>
                  </a:lnTo>
                  <a:lnTo>
                    <a:pt x="28177" y="29685"/>
                  </a:lnTo>
                  <a:lnTo>
                    <a:pt x="28298" y="29927"/>
                  </a:lnTo>
                  <a:lnTo>
                    <a:pt x="28418" y="30108"/>
                  </a:lnTo>
                  <a:lnTo>
                    <a:pt x="28599" y="30228"/>
                  </a:lnTo>
                  <a:lnTo>
                    <a:pt x="28841" y="30349"/>
                  </a:lnTo>
                  <a:lnTo>
                    <a:pt x="29022" y="30409"/>
                  </a:lnTo>
                  <a:lnTo>
                    <a:pt x="29505" y="30409"/>
                  </a:lnTo>
                  <a:lnTo>
                    <a:pt x="29686" y="30349"/>
                  </a:lnTo>
                  <a:lnTo>
                    <a:pt x="29927" y="30228"/>
                  </a:lnTo>
                  <a:lnTo>
                    <a:pt x="30108" y="30108"/>
                  </a:lnTo>
                  <a:lnTo>
                    <a:pt x="30229" y="29927"/>
                  </a:lnTo>
                  <a:lnTo>
                    <a:pt x="30349" y="29685"/>
                  </a:lnTo>
                  <a:lnTo>
                    <a:pt x="30410" y="29504"/>
                  </a:lnTo>
                  <a:lnTo>
                    <a:pt x="30410" y="29263"/>
                  </a:lnTo>
                  <a:lnTo>
                    <a:pt x="30410" y="29022"/>
                  </a:lnTo>
                  <a:lnTo>
                    <a:pt x="30349" y="28841"/>
                  </a:lnTo>
                  <a:lnTo>
                    <a:pt x="30229" y="28599"/>
                  </a:lnTo>
                  <a:lnTo>
                    <a:pt x="30108" y="28418"/>
                  </a:lnTo>
                  <a:lnTo>
                    <a:pt x="29927" y="28298"/>
                  </a:lnTo>
                  <a:lnTo>
                    <a:pt x="29686" y="28177"/>
                  </a:lnTo>
                  <a:lnTo>
                    <a:pt x="29505" y="28117"/>
                  </a:lnTo>
                  <a:close/>
                  <a:moveTo>
                    <a:pt x="34814" y="28117"/>
                  </a:moveTo>
                  <a:lnTo>
                    <a:pt x="34633" y="28177"/>
                  </a:lnTo>
                  <a:lnTo>
                    <a:pt x="34392" y="28298"/>
                  </a:lnTo>
                  <a:lnTo>
                    <a:pt x="34211" y="28418"/>
                  </a:lnTo>
                  <a:lnTo>
                    <a:pt x="34090" y="28599"/>
                  </a:lnTo>
                  <a:lnTo>
                    <a:pt x="33969" y="28841"/>
                  </a:lnTo>
                  <a:lnTo>
                    <a:pt x="33909" y="29022"/>
                  </a:lnTo>
                  <a:lnTo>
                    <a:pt x="33909" y="29263"/>
                  </a:lnTo>
                  <a:lnTo>
                    <a:pt x="33909" y="29504"/>
                  </a:lnTo>
                  <a:lnTo>
                    <a:pt x="33969" y="29685"/>
                  </a:lnTo>
                  <a:lnTo>
                    <a:pt x="34090" y="29927"/>
                  </a:lnTo>
                  <a:lnTo>
                    <a:pt x="34211" y="30108"/>
                  </a:lnTo>
                  <a:lnTo>
                    <a:pt x="34392" y="30228"/>
                  </a:lnTo>
                  <a:lnTo>
                    <a:pt x="34633" y="30349"/>
                  </a:lnTo>
                  <a:lnTo>
                    <a:pt x="34814" y="30409"/>
                  </a:lnTo>
                  <a:lnTo>
                    <a:pt x="35297" y="30409"/>
                  </a:lnTo>
                  <a:lnTo>
                    <a:pt x="35478" y="30349"/>
                  </a:lnTo>
                  <a:lnTo>
                    <a:pt x="35719" y="30228"/>
                  </a:lnTo>
                  <a:lnTo>
                    <a:pt x="35900" y="30108"/>
                  </a:lnTo>
                  <a:lnTo>
                    <a:pt x="36021" y="29927"/>
                  </a:lnTo>
                  <a:lnTo>
                    <a:pt x="36141" y="29685"/>
                  </a:lnTo>
                  <a:lnTo>
                    <a:pt x="36202" y="29504"/>
                  </a:lnTo>
                  <a:lnTo>
                    <a:pt x="36202" y="29263"/>
                  </a:lnTo>
                  <a:lnTo>
                    <a:pt x="36202" y="29022"/>
                  </a:lnTo>
                  <a:lnTo>
                    <a:pt x="36141" y="28841"/>
                  </a:lnTo>
                  <a:lnTo>
                    <a:pt x="36021" y="28599"/>
                  </a:lnTo>
                  <a:lnTo>
                    <a:pt x="35900" y="28418"/>
                  </a:lnTo>
                  <a:lnTo>
                    <a:pt x="35719" y="28298"/>
                  </a:lnTo>
                  <a:lnTo>
                    <a:pt x="35478" y="28177"/>
                  </a:lnTo>
                  <a:lnTo>
                    <a:pt x="35297" y="28117"/>
                  </a:lnTo>
                  <a:close/>
                  <a:moveTo>
                    <a:pt x="40606" y="28117"/>
                  </a:moveTo>
                  <a:lnTo>
                    <a:pt x="40425" y="28177"/>
                  </a:lnTo>
                  <a:lnTo>
                    <a:pt x="40184" y="28298"/>
                  </a:lnTo>
                  <a:lnTo>
                    <a:pt x="40003" y="28418"/>
                  </a:lnTo>
                  <a:lnTo>
                    <a:pt x="39882" y="28599"/>
                  </a:lnTo>
                  <a:lnTo>
                    <a:pt x="39762" y="28841"/>
                  </a:lnTo>
                  <a:lnTo>
                    <a:pt x="39701" y="29022"/>
                  </a:lnTo>
                  <a:lnTo>
                    <a:pt x="39701" y="29263"/>
                  </a:lnTo>
                  <a:lnTo>
                    <a:pt x="39701" y="29504"/>
                  </a:lnTo>
                  <a:lnTo>
                    <a:pt x="39762" y="29685"/>
                  </a:lnTo>
                  <a:lnTo>
                    <a:pt x="39882" y="29927"/>
                  </a:lnTo>
                  <a:lnTo>
                    <a:pt x="40003" y="30108"/>
                  </a:lnTo>
                  <a:lnTo>
                    <a:pt x="40184" y="30228"/>
                  </a:lnTo>
                  <a:lnTo>
                    <a:pt x="40425" y="30349"/>
                  </a:lnTo>
                  <a:lnTo>
                    <a:pt x="40606" y="30409"/>
                  </a:lnTo>
                  <a:lnTo>
                    <a:pt x="41089" y="30409"/>
                  </a:lnTo>
                  <a:lnTo>
                    <a:pt x="41270" y="30349"/>
                  </a:lnTo>
                  <a:lnTo>
                    <a:pt x="41511" y="30228"/>
                  </a:lnTo>
                  <a:lnTo>
                    <a:pt x="41692" y="30108"/>
                  </a:lnTo>
                  <a:lnTo>
                    <a:pt x="41813" y="29927"/>
                  </a:lnTo>
                  <a:lnTo>
                    <a:pt x="41934" y="29685"/>
                  </a:lnTo>
                  <a:lnTo>
                    <a:pt x="41994" y="29504"/>
                  </a:lnTo>
                  <a:lnTo>
                    <a:pt x="41994" y="29263"/>
                  </a:lnTo>
                  <a:lnTo>
                    <a:pt x="41994" y="29022"/>
                  </a:lnTo>
                  <a:lnTo>
                    <a:pt x="41934" y="28841"/>
                  </a:lnTo>
                  <a:lnTo>
                    <a:pt x="41813" y="28599"/>
                  </a:lnTo>
                  <a:lnTo>
                    <a:pt x="41692" y="28418"/>
                  </a:lnTo>
                  <a:lnTo>
                    <a:pt x="41511" y="28298"/>
                  </a:lnTo>
                  <a:lnTo>
                    <a:pt x="41270" y="28177"/>
                  </a:lnTo>
                  <a:lnTo>
                    <a:pt x="41089" y="28117"/>
                  </a:lnTo>
                  <a:close/>
                  <a:moveTo>
                    <a:pt x="46399" y="28117"/>
                  </a:moveTo>
                  <a:lnTo>
                    <a:pt x="46218" y="28177"/>
                  </a:lnTo>
                  <a:lnTo>
                    <a:pt x="45976" y="28298"/>
                  </a:lnTo>
                  <a:lnTo>
                    <a:pt x="45795" y="28418"/>
                  </a:lnTo>
                  <a:lnTo>
                    <a:pt x="45674" y="28599"/>
                  </a:lnTo>
                  <a:lnTo>
                    <a:pt x="45554" y="28841"/>
                  </a:lnTo>
                  <a:lnTo>
                    <a:pt x="45493" y="29022"/>
                  </a:lnTo>
                  <a:lnTo>
                    <a:pt x="45493" y="29263"/>
                  </a:lnTo>
                  <a:lnTo>
                    <a:pt x="45493" y="29504"/>
                  </a:lnTo>
                  <a:lnTo>
                    <a:pt x="45554" y="29685"/>
                  </a:lnTo>
                  <a:lnTo>
                    <a:pt x="45674" y="29927"/>
                  </a:lnTo>
                  <a:lnTo>
                    <a:pt x="45795" y="30108"/>
                  </a:lnTo>
                  <a:lnTo>
                    <a:pt x="45976" y="30228"/>
                  </a:lnTo>
                  <a:lnTo>
                    <a:pt x="46218" y="30349"/>
                  </a:lnTo>
                  <a:lnTo>
                    <a:pt x="46399" y="30409"/>
                  </a:lnTo>
                  <a:lnTo>
                    <a:pt x="46881" y="30409"/>
                  </a:lnTo>
                  <a:lnTo>
                    <a:pt x="47062" y="30349"/>
                  </a:lnTo>
                  <a:lnTo>
                    <a:pt x="47304" y="30228"/>
                  </a:lnTo>
                  <a:lnTo>
                    <a:pt x="47485" y="30108"/>
                  </a:lnTo>
                  <a:lnTo>
                    <a:pt x="47605" y="29927"/>
                  </a:lnTo>
                  <a:lnTo>
                    <a:pt x="47726" y="29685"/>
                  </a:lnTo>
                  <a:lnTo>
                    <a:pt x="47786" y="29504"/>
                  </a:lnTo>
                  <a:lnTo>
                    <a:pt x="47786" y="29263"/>
                  </a:lnTo>
                  <a:lnTo>
                    <a:pt x="47786" y="29022"/>
                  </a:lnTo>
                  <a:lnTo>
                    <a:pt x="47726" y="28841"/>
                  </a:lnTo>
                  <a:lnTo>
                    <a:pt x="47605" y="28599"/>
                  </a:lnTo>
                  <a:lnTo>
                    <a:pt x="47485" y="28418"/>
                  </a:lnTo>
                  <a:lnTo>
                    <a:pt x="47304" y="28298"/>
                  </a:lnTo>
                  <a:lnTo>
                    <a:pt x="47062" y="28177"/>
                  </a:lnTo>
                  <a:lnTo>
                    <a:pt x="46881" y="28117"/>
                  </a:lnTo>
                  <a:close/>
                  <a:moveTo>
                    <a:pt x="52191" y="28117"/>
                  </a:moveTo>
                  <a:lnTo>
                    <a:pt x="52010" y="28177"/>
                  </a:lnTo>
                  <a:lnTo>
                    <a:pt x="51768" y="28298"/>
                  </a:lnTo>
                  <a:lnTo>
                    <a:pt x="51587" y="28418"/>
                  </a:lnTo>
                  <a:lnTo>
                    <a:pt x="51467" y="28599"/>
                  </a:lnTo>
                  <a:lnTo>
                    <a:pt x="51346" y="28841"/>
                  </a:lnTo>
                  <a:lnTo>
                    <a:pt x="51286" y="29022"/>
                  </a:lnTo>
                  <a:lnTo>
                    <a:pt x="51286" y="29263"/>
                  </a:lnTo>
                  <a:lnTo>
                    <a:pt x="51286" y="29504"/>
                  </a:lnTo>
                  <a:lnTo>
                    <a:pt x="51346" y="29685"/>
                  </a:lnTo>
                  <a:lnTo>
                    <a:pt x="51467" y="29927"/>
                  </a:lnTo>
                  <a:lnTo>
                    <a:pt x="51587" y="30108"/>
                  </a:lnTo>
                  <a:lnTo>
                    <a:pt x="51768" y="30228"/>
                  </a:lnTo>
                  <a:lnTo>
                    <a:pt x="52010" y="30349"/>
                  </a:lnTo>
                  <a:lnTo>
                    <a:pt x="52191" y="30409"/>
                  </a:lnTo>
                  <a:lnTo>
                    <a:pt x="52673" y="30409"/>
                  </a:lnTo>
                  <a:lnTo>
                    <a:pt x="52854" y="30349"/>
                  </a:lnTo>
                  <a:lnTo>
                    <a:pt x="53096" y="30228"/>
                  </a:lnTo>
                  <a:lnTo>
                    <a:pt x="53277" y="30108"/>
                  </a:lnTo>
                  <a:lnTo>
                    <a:pt x="53397" y="29927"/>
                  </a:lnTo>
                  <a:lnTo>
                    <a:pt x="53518" y="29685"/>
                  </a:lnTo>
                  <a:lnTo>
                    <a:pt x="53578" y="29504"/>
                  </a:lnTo>
                  <a:lnTo>
                    <a:pt x="53578" y="29263"/>
                  </a:lnTo>
                  <a:lnTo>
                    <a:pt x="53578" y="29022"/>
                  </a:lnTo>
                  <a:lnTo>
                    <a:pt x="53518" y="28841"/>
                  </a:lnTo>
                  <a:lnTo>
                    <a:pt x="53397" y="28599"/>
                  </a:lnTo>
                  <a:lnTo>
                    <a:pt x="53277" y="28418"/>
                  </a:lnTo>
                  <a:lnTo>
                    <a:pt x="53096" y="28298"/>
                  </a:lnTo>
                  <a:lnTo>
                    <a:pt x="52854" y="28177"/>
                  </a:lnTo>
                  <a:lnTo>
                    <a:pt x="52673" y="28117"/>
                  </a:lnTo>
                  <a:close/>
                  <a:moveTo>
                    <a:pt x="57983" y="28117"/>
                  </a:moveTo>
                  <a:lnTo>
                    <a:pt x="57802" y="28177"/>
                  </a:lnTo>
                  <a:lnTo>
                    <a:pt x="57561" y="28298"/>
                  </a:lnTo>
                  <a:lnTo>
                    <a:pt x="57380" y="28418"/>
                  </a:lnTo>
                  <a:lnTo>
                    <a:pt x="57259" y="28599"/>
                  </a:lnTo>
                  <a:lnTo>
                    <a:pt x="57138" y="28841"/>
                  </a:lnTo>
                  <a:lnTo>
                    <a:pt x="57078" y="29022"/>
                  </a:lnTo>
                  <a:lnTo>
                    <a:pt x="57078" y="29263"/>
                  </a:lnTo>
                  <a:lnTo>
                    <a:pt x="57078" y="29504"/>
                  </a:lnTo>
                  <a:lnTo>
                    <a:pt x="57138" y="29685"/>
                  </a:lnTo>
                  <a:lnTo>
                    <a:pt x="57259" y="29927"/>
                  </a:lnTo>
                  <a:lnTo>
                    <a:pt x="57380" y="30108"/>
                  </a:lnTo>
                  <a:lnTo>
                    <a:pt x="57561" y="30228"/>
                  </a:lnTo>
                  <a:lnTo>
                    <a:pt x="57802" y="30349"/>
                  </a:lnTo>
                  <a:lnTo>
                    <a:pt x="57983" y="30409"/>
                  </a:lnTo>
                  <a:lnTo>
                    <a:pt x="58466" y="30409"/>
                  </a:lnTo>
                  <a:lnTo>
                    <a:pt x="58647" y="30349"/>
                  </a:lnTo>
                  <a:lnTo>
                    <a:pt x="58888" y="30228"/>
                  </a:lnTo>
                  <a:lnTo>
                    <a:pt x="59069" y="30108"/>
                  </a:lnTo>
                  <a:lnTo>
                    <a:pt x="59190" y="29927"/>
                  </a:lnTo>
                  <a:lnTo>
                    <a:pt x="59310" y="29685"/>
                  </a:lnTo>
                  <a:lnTo>
                    <a:pt x="59371" y="29504"/>
                  </a:lnTo>
                  <a:lnTo>
                    <a:pt x="59371" y="29263"/>
                  </a:lnTo>
                  <a:lnTo>
                    <a:pt x="59371" y="29022"/>
                  </a:lnTo>
                  <a:lnTo>
                    <a:pt x="59310" y="28841"/>
                  </a:lnTo>
                  <a:lnTo>
                    <a:pt x="59190" y="28599"/>
                  </a:lnTo>
                  <a:lnTo>
                    <a:pt x="59069" y="28418"/>
                  </a:lnTo>
                  <a:lnTo>
                    <a:pt x="58888" y="28298"/>
                  </a:lnTo>
                  <a:lnTo>
                    <a:pt x="58647" y="28177"/>
                  </a:lnTo>
                  <a:lnTo>
                    <a:pt x="58466" y="28117"/>
                  </a:lnTo>
                  <a:close/>
                  <a:moveTo>
                    <a:pt x="63775" y="28117"/>
                  </a:moveTo>
                  <a:lnTo>
                    <a:pt x="63594" y="28177"/>
                  </a:lnTo>
                  <a:lnTo>
                    <a:pt x="63353" y="28298"/>
                  </a:lnTo>
                  <a:lnTo>
                    <a:pt x="63172" y="28418"/>
                  </a:lnTo>
                  <a:lnTo>
                    <a:pt x="63051" y="28599"/>
                  </a:lnTo>
                  <a:lnTo>
                    <a:pt x="62931" y="28841"/>
                  </a:lnTo>
                  <a:lnTo>
                    <a:pt x="62870" y="29022"/>
                  </a:lnTo>
                  <a:lnTo>
                    <a:pt x="62870" y="29263"/>
                  </a:lnTo>
                  <a:lnTo>
                    <a:pt x="62870" y="29504"/>
                  </a:lnTo>
                  <a:lnTo>
                    <a:pt x="62931" y="29685"/>
                  </a:lnTo>
                  <a:lnTo>
                    <a:pt x="63051" y="29927"/>
                  </a:lnTo>
                  <a:lnTo>
                    <a:pt x="63172" y="30108"/>
                  </a:lnTo>
                  <a:lnTo>
                    <a:pt x="63353" y="30228"/>
                  </a:lnTo>
                  <a:lnTo>
                    <a:pt x="63594" y="30349"/>
                  </a:lnTo>
                  <a:lnTo>
                    <a:pt x="63775" y="30409"/>
                  </a:lnTo>
                  <a:lnTo>
                    <a:pt x="64258" y="30409"/>
                  </a:lnTo>
                  <a:lnTo>
                    <a:pt x="64439" y="30349"/>
                  </a:lnTo>
                  <a:lnTo>
                    <a:pt x="64680" y="30228"/>
                  </a:lnTo>
                  <a:lnTo>
                    <a:pt x="64861" y="30108"/>
                  </a:lnTo>
                  <a:lnTo>
                    <a:pt x="64982" y="29927"/>
                  </a:lnTo>
                  <a:lnTo>
                    <a:pt x="65103" y="29685"/>
                  </a:lnTo>
                  <a:lnTo>
                    <a:pt x="65163" y="29504"/>
                  </a:lnTo>
                  <a:lnTo>
                    <a:pt x="65163" y="29263"/>
                  </a:lnTo>
                  <a:lnTo>
                    <a:pt x="65163" y="29022"/>
                  </a:lnTo>
                  <a:lnTo>
                    <a:pt x="65103" y="28841"/>
                  </a:lnTo>
                  <a:lnTo>
                    <a:pt x="64982" y="28599"/>
                  </a:lnTo>
                  <a:lnTo>
                    <a:pt x="64861" y="28418"/>
                  </a:lnTo>
                  <a:lnTo>
                    <a:pt x="64680" y="28298"/>
                  </a:lnTo>
                  <a:lnTo>
                    <a:pt x="64439" y="28177"/>
                  </a:lnTo>
                  <a:lnTo>
                    <a:pt x="64258" y="28117"/>
                  </a:lnTo>
                  <a:close/>
                  <a:moveTo>
                    <a:pt x="69567" y="28117"/>
                  </a:moveTo>
                  <a:lnTo>
                    <a:pt x="69386" y="28177"/>
                  </a:lnTo>
                  <a:lnTo>
                    <a:pt x="69145" y="28298"/>
                  </a:lnTo>
                  <a:lnTo>
                    <a:pt x="68964" y="28418"/>
                  </a:lnTo>
                  <a:lnTo>
                    <a:pt x="68843" y="28599"/>
                  </a:lnTo>
                  <a:lnTo>
                    <a:pt x="68723" y="28841"/>
                  </a:lnTo>
                  <a:lnTo>
                    <a:pt x="68662" y="29022"/>
                  </a:lnTo>
                  <a:lnTo>
                    <a:pt x="68662" y="29263"/>
                  </a:lnTo>
                  <a:lnTo>
                    <a:pt x="68662" y="29504"/>
                  </a:lnTo>
                  <a:lnTo>
                    <a:pt x="68723" y="29685"/>
                  </a:lnTo>
                  <a:lnTo>
                    <a:pt x="68843" y="29927"/>
                  </a:lnTo>
                  <a:lnTo>
                    <a:pt x="68964" y="30108"/>
                  </a:lnTo>
                  <a:lnTo>
                    <a:pt x="69145" y="30228"/>
                  </a:lnTo>
                  <a:lnTo>
                    <a:pt x="69386" y="30349"/>
                  </a:lnTo>
                  <a:lnTo>
                    <a:pt x="69567" y="30409"/>
                  </a:lnTo>
                  <a:lnTo>
                    <a:pt x="70050" y="30409"/>
                  </a:lnTo>
                  <a:lnTo>
                    <a:pt x="70231" y="30349"/>
                  </a:lnTo>
                  <a:lnTo>
                    <a:pt x="70472" y="30228"/>
                  </a:lnTo>
                  <a:lnTo>
                    <a:pt x="70653" y="30108"/>
                  </a:lnTo>
                  <a:lnTo>
                    <a:pt x="70774" y="29927"/>
                  </a:lnTo>
                  <a:lnTo>
                    <a:pt x="70895" y="29685"/>
                  </a:lnTo>
                  <a:lnTo>
                    <a:pt x="70955" y="29504"/>
                  </a:lnTo>
                  <a:lnTo>
                    <a:pt x="70955" y="29263"/>
                  </a:lnTo>
                  <a:lnTo>
                    <a:pt x="70955" y="29022"/>
                  </a:lnTo>
                  <a:lnTo>
                    <a:pt x="70895" y="28841"/>
                  </a:lnTo>
                  <a:lnTo>
                    <a:pt x="70774" y="28599"/>
                  </a:lnTo>
                  <a:lnTo>
                    <a:pt x="70653" y="28418"/>
                  </a:lnTo>
                  <a:lnTo>
                    <a:pt x="70472" y="28298"/>
                  </a:lnTo>
                  <a:lnTo>
                    <a:pt x="70231" y="28177"/>
                  </a:lnTo>
                  <a:lnTo>
                    <a:pt x="70050" y="28117"/>
                  </a:lnTo>
                  <a:close/>
                  <a:moveTo>
                    <a:pt x="2957" y="31013"/>
                  </a:moveTo>
                  <a:lnTo>
                    <a:pt x="2776" y="31073"/>
                  </a:lnTo>
                  <a:lnTo>
                    <a:pt x="2534" y="31194"/>
                  </a:lnTo>
                  <a:lnTo>
                    <a:pt x="2353" y="31314"/>
                  </a:lnTo>
                  <a:lnTo>
                    <a:pt x="2233" y="31495"/>
                  </a:lnTo>
                  <a:lnTo>
                    <a:pt x="2112" y="31737"/>
                  </a:lnTo>
                  <a:lnTo>
                    <a:pt x="2052" y="31918"/>
                  </a:lnTo>
                  <a:lnTo>
                    <a:pt x="2052" y="32159"/>
                  </a:lnTo>
                  <a:lnTo>
                    <a:pt x="2052" y="32401"/>
                  </a:lnTo>
                  <a:lnTo>
                    <a:pt x="2112" y="32582"/>
                  </a:lnTo>
                  <a:lnTo>
                    <a:pt x="2233" y="32823"/>
                  </a:lnTo>
                  <a:lnTo>
                    <a:pt x="2353" y="33004"/>
                  </a:lnTo>
                  <a:lnTo>
                    <a:pt x="2534" y="33125"/>
                  </a:lnTo>
                  <a:lnTo>
                    <a:pt x="2776" y="33245"/>
                  </a:lnTo>
                  <a:lnTo>
                    <a:pt x="2957" y="33306"/>
                  </a:lnTo>
                  <a:lnTo>
                    <a:pt x="3439" y="33306"/>
                  </a:lnTo>
                  <a:lnTo>
                    <a:pt x="3620" y="33245"/>
                  </a:lnTo>
                  <a:lnTo>
                    <a:pt x="3862" y="33125"/>
                  </a:lnTo>
                  <a:lnTo>
                    <a:pt x="4043" y="33004"/>
                  </a:lnTo>
                  <a:lnTo>
                    <a:pt x="4164" y="32823"/>
                  </a:lnTo>
                  <a:lnTo>
                    <a:pt x="4284" y="32582"/>
                  </a:lnTo>
                  <a:lnTo>
                    <a:pt x="4345" y="32401"/>
                  </a:lnTo>
                  <a:lnTo>
                    <a:pt x="4345" y="32159"/>
                  </a:lnTo>
                  <a:lnTo>
                    <a:pt x="4345" y="31918"/>
                  </a:lnTo>
                  <a:lnTo>
                    <a:pt x="4284" y="31737"/>
                  </a:lnTo>
                  <a:lnTo>
                    <a:pt x="4164" y="31495"/>
                  </a:lnTo>
                  <a:lnTo>
                    <a:pt x="4043" y="31314"/>
                  </a:lnTo>
                  <a:lnTo>
                    <a:pt x="3862" y="31194"/>
                  </a:lnTo>
                  <a:lnTo>
                    <a:pt x="3620" y="31073"/>
                  </a:lnTo>
                  <a:lnTo>
                    <a:pt x="3439" y="31013"/>
                  </a:lnTo>
                  <a:close/>
                  <a:moveTo>
                    <a:pt x="8749" y="31013"/>
                  </a:moveTo>
                  <a:lnTo>
                    <a:pt x="8568" y="31073"/>
                  </a:lnTo>
                  <a:lnTo>
                    <a:pt x="8327" y="31194"/>
                  </a:lnTo>
                  <a:lnTo>
                    <a:pt x="8146" y="31314"/>
                  </a:lnTo>
                  <a:lnTo>
                    <a:pt x="8025" y="31495"/>
                  </a:lnTo>
                  <a:lnTo>
                    <a:pt x="7904" y="31737"/>
                  </a:lnTo>
                  <a:lnTo>
                    <a:pt x="7844" y="31918"/>
                  </a:lnTo>
                  <a:lnTo>
                    <a:pt x="7844" y="32159"/>
                  </a:lnTo>
                  <a:lnTo>
                    <a:pt x="7844" y="32401"/>
                  </a:lnTo>
                  <a:lnTo>
                    <a:pt x="7904" y="32582"/>
                  </a:lnTo>
                  <a:lnTo>
                    <a:pt x="8025" y="32823"/>
                  </a:lnTo>
                  <a:lnTo>
                    <a:pt x="8146" y="33004"/>
                  </a:lnTo>
                  <a:lnTo>
                    <a:pt x="8327" y="33125"/>
                  </a:lnTo>
                  <a:lnTo>
                    <a:pt x="8568" y="33245"/>
                  </a:lnTo>
                  <a:lnTo>
                    <a:pt x="8749" y="33306"/>
                  </a:lnTo>
                  <a:lnTo>
                    <a:pt x="9232" y="33306"/>
                  </a:lnTo>
                  <a:lnTo>
                    <a:pt x="9413" y="33245"/>
                  </a:lnTo>
                  <a:lnTo>
                    <a:pt x="9654" y="33125"/>
                  </a:lnTo>
                  <a:lnTo>
                    <a:pt x="9835" y="33004"/>
                  </a:lnTo>
                  <a:lnTo>
                    <a:pt x="9956" y="32823"/>
                  </a:lnTo>
                  <a:lnTo>
                    <a:pt x="10076" y="32582"/>
                  </a:lnTo>
                  <a:lnTo>
                    <a:pt x="10137" y="32401"/>
                  </a:lnTo>
                  <a:lnTo>
                    <a:pt x="10137" y="32159"/>
                  </a:lnTo>
                  <a:lnTo>
                    <a:pt x="10137" y="31918"/>
                  </a:lnTo>
                  <a:lnTo>
                    <a:pt x="10076" y="31737"/>
                  </a:lnTo>
                  <a:lnTo>
                    <a:pt x="9956" y="31495"/>
                  </a:lnTo>
                  <a:lnTo>
                    <a:pt x="9835" y="31314"/>
                  </a:lnTo>
                  <a:lnTo>
                    <a:pt x="9654" y="31194"/>
                  </a:lnTo>
                  <a:lnTo>
                    <a:pt x="9413" y="31073"/>
                  </a:lnTo>
                  <a:lnTo>
                    <a:pt x="9232" y="31013"/>
                  </a:lnTo>
                  <a:close/>
                  <a:moveTo>
                    <a:pt x="14541" y="31013"/>
                  </a:moveTo>
                  <a:lnTo>
                    <a:pt x="14360" y="31073"/>
                  </a:lnTo>
                  <a:lnTo>
                    <a:pt x="14119" y="31194"/>
                  </a:lnTo>
                  <a:lnTo>
                    <a:pt x="13938" y="31314"/>
                  </a:lnTo>
                  <a:lnTo>
                    <a:pt x="13817" y="31495"/>
                  </a:lnTo>
                  <a:lnTo>
                    <a:pt x="13697" y="31737"/>
                  </a:lnTo>
                  <a:lnTo>
                    <a:pt x="13636" y="31918"/>
                  </a:lnTo>
                  <a:lnTo>
                    <a:pt x="13636" y="32159"/>
                  </a:lnTo>
                  <a:lnTo>
                    <a:pt x="13636" y="32401"/>
                  </a:lnTo>
                  <a:lnTo>
                    <a:pt x="13697" y="32582"/>
                  </a:lnTo>
                  <a:lnTo>
                    <a:pt x="13817" y="32823"/>
                  </a:lnTo>
                  <a:lnTo>
                    <a:pt x="13938" y="33004"/>
                  </a:lnTo>
                  <a:lnTo>
                    <a:pt x="14119" y="33125"/>
                  </a:lnTo>
                  <a:lnTo>
                    <a:pt x="14360" y="33245"/>
                  </a:lnTo>
                  <a:lnTo>
                    <a:pt x="14541" y="33306"/>
                  </a:lnTo>
                  <a:lnTo>
                    <a:pt x="15024" y="33306"/>
                  </a:lnTo>
                  <a:lnTo>
                    <a:pt x="15205" y="33245"/>
                  </a:lnTo>
                  <a:lnTo>
                    <a:pt x="15446" y="33125"/>
                  </a:lnTo>
                  <a:lnTo>
                    <a:pt x="15627" y="33004"/>
                  </a:lnTo>
                  <a:lnTo>
                    <a:pt x="15748" y="32823"/>
                  </a:lnTo>
                  <a:lnTo>
                    <a:pt x="15869" y="32582"/>
                  </a:lnTo>
                  <a:lnTo>
                    <a:pt x="15929" y="32401"/>
                  </a:lnTo>
                  <a:lnTo>
                    <a:pt x="15929" y="32159"/>
                  </a:lnTo>
                  <a:lnTo>
                    <a:pt x="15929" y="31918"/>
                  </a:lnTo>
                  <a:lnTo>
                    <a:pt x="15869" y="31737"/>
                  </a:lnTo>
                  <a:lnTo>
                    <a:pt x="15748" y="31495"/>
                  </a:lnTo>
                  <a:lnTo>
                    <a:pt x="15627" y="31314"/>
                  </a:lnTo>
                  <a:lnTo>
                    <a:pt x="15446" y="31194"/>
                  </a:lnTo>
                  <a:lnTo>
                    <a:pt x="15205" y="31073"/>
                  </a:lnTo>
                  <a:lnTo>
                    <a:pt x="15024" y="31013"/>
                  </a:lnTo>
                  <a:close/>
                  <a:moveTo>
                    <a:pt x="20333" y="31013"/>
                  </a:moveTo>
                  <a:lnTo>
                    <a:pt x="20152" y="31073"/>
                  </a:lnTo>
                  <a:lnTo>
                    <a:pt x="19911" y="31194"/>
                  </a:lnTo>
                  <a:lnTo>
                    <a:pt x="19730" y="31314"/>
                  </a:lnTo>
                  <a:lnTo>
                    <a:pt x="19609" y="31495"/>
                  </a:lnTo>
                  <a:lnTo>
                    <a:pt x="19489" y="31737"/>
                  </a:lnTo>
                  <a:lnTo>
                    <a:pt x="19428" y="31918"/>
                  </a:lnTo>
                  <a:lnTo>
                    <a:pt x="19428" y="32159"/>
                  </a:lnTo>
                  <a:lnTo>
                    <a:pt x="19428" y="32401"/>
                  </a:lnTo>
                  <a:lnTo>
                    <a:pt x="19489" y="32582"/>
                  </a:lnTo>
                  <a:lnTo>
                    <a:pt x="19609" y="32823"/>
                  </a:lnTo>
                  <a:lnTo>
                    <a:pt x="19730" y="33004"/>
                  </a:lnTo>
                  <a:lnTo>
                    <a:pt x="19911" y="33125"/>
                  </a:lnTo>
                  <a:lnTo>
                    <a:pt x="20152" y="33245"/>
                  </a:lnTo>
                  <a:lnTo>
                    <a:pt x="20333" y="33306"/>
                  </a:lnTo>
                  <a:lnTo>
                    <a:pt x="20816" y="33306"/>
                  </a:lnTo>
                  <a:lnTo>
                    <a:pt x="20997" y="33245"/>
                  </a:lnTo>
                  <a:lnTo>
                    <a:pt x="21239" y="33125"/>
                  </a:lnTo>
                  <a:lnTo>
                    <a:pt x="21420" y="33004"/>
                  </a:lnTo>
                  <a:lnTo>
                    <a:pt x="21540" y="32823"/>
                  </a:lnTo>
                  <a:lnTo>
                    <a:pt x="21661" y="32582"/>
                  </a:lnTo>
                  <a:lnTo>
                    <a:pt x="21721" y="32401"/>
                  </a:lnTo>
                  <a:lnTo>
                    <a:pt x="21721" y="32159"/>
                  </a:lnTo>
                  <a:lnTo>
                    <a:pt x="21721" y="31918"/>
                  </a:lnTo>
                  <a:lnTo>
                    <a:pt x="21661" y="31737"/>
                  </a:lnTo>
                  <a:lnTo>
                    <a:pt x="21540" y="31495"/>
                  </a:lnTo>
                  <a:lnTo>
                    <a:pt x="21420" y="31314"/>
                  </a:lnTo>
                  <a:lnTo>
                    <a:pt x="21239" y="31194"/>
                  </a:lnTo>
                  <a:lnTo>
                    <a:pt x="20997" y="31073"/>
                  </a:lnTo>
                  <a:lnTo>
                    <a:pt x="20816" y="31013"/>
                  </a:lnTo>
                  <a:close/>
                  <a:moveTo>
                    <a:pt x="26126" y="31013"/>
                  </a:moveTo>
                  <a:lnTo>
                    <a:pt x="25945" y="31073"/>
                  </a:lnTo>
                  <a:lnTo>
                    <a:pt x="25703" y="31194"/>
                  </a:lnTo>
                  <a:lnTo>
                    <a:pt x="25522" y="31314"/>
                  </a:lnTo>
                  <a:lnTo>
                    <a:pt x="25402" y="31495"/>
                  </a:lnTo>
                  <a:lnTo>
                    <a:pt x="25281" y="31737"/>
                  </a:lnTo>
                  <a:lnTo>
                    <a:pt x="25221" y="31918"/>
                  </a:lnTo>
                  <a:lnTo>
                    <a:pt x="25221" y="32159"/>
                  </a:lnTo>
                  <a:lnTo>
                    <a:pt x="25221" y="32401"/>
                  </a:lnTo>
                  <a:lnTo>
                    <a:pt x="25281" y="32582"/>
                  </a:lnTo>
                  <a:lnTo>
                    <a:pt x="25402" y="32823"/>
                  </a:lnTo>
                  <a:lnTo>
                    <a:pt x="25522" y="33004"/>
                  </a:lnTo>
                  <a:lnTo>
                    <a:pt x="25703" y="33125"/>
                  </a:lnTo>
                  <a:lnTo>
                    <a:pt x="25945" y="33245"/>
                  </a:lnTo>
                  <a:lnTo>
                    <a:pt x="26126" y="33306"/>
                  </a:lnTo>
                  <a:lnTo>
                    <a:pt x="26608" y="33306"/>
                  </a:lnTo>
                  <a:lnTo>
                    <a:pt x="26789" y="33245"/>
                  </a:lnTo>
                  <a:lnTo>
                    <a:pt x="27031" y="33125"/>
                  </a:lnTo>
                  <a:lnTo>
                    <a:pt x="27212" y="33004"/>
                  </a:lnTo>
                  <a:lnTo>
                    <a:pt x="27332" y="32823"/>
                  </a:lnTo>
                  <a:lnTo>
                    <a:pt x="27453" y="32582"/>
                  </a:lnTo>
                  <a:lnTo>
                    <a:pt x="27513" y="32401"/>
                  </a:lnTo>
                  <a:lnTo>
                    <a:pt x="27513" y="32159"/>
                  </a:lnTo>
                  <a:lnTo>
                    <a:pt x="27513" y="31918"/>
                  </a:lnTo>
                  <a:lnTo>
                    <a:pt x="27453" y="31737"/>
                  </a:lnTo>
                  <a:lnTo>
                    <a:pt x="27332" y="31495"/>
                  </a:lnTo>
                  <a:lnTo>
                    <a:pt x="27212" y="31314"/>
                  </a:lnTo>
                  <a:lnTo>
                    <a:pt x="27031" y="31194"/>
                  </a:lnTo>
                  <a:lnTo>
                    <a:pt x="26789" y="31073"/>
                  </a:lnTo>
                  <a:lnTo>
                    <a:pt x="26608" y="31013"/>
                  </a:lnTo>
                  <a:close/>
                  <a:moveTo>
                    <a:pt x="31918" y="31013"/>
                  </a:moveTo>
                  <a:lnTo>
                    <a:pt x="31737" y="31073"/>
                  </a:lnTo>
                  <a:lnTo>
                    <a:pt x="31496" y="31194"/>
                  </a:lnTo>
                  <a:lnTo>
                    <a:pt x="31315" y="31314"/>
                  </a:lnTo>
                  <a:lnTo>
                    <a:pt x="31194" y="31495"/>
                  </a:lnTo>
                  <a:lnTo>
                    <a:pt x="31073" y="31737"/>
                  </a:lnTo>
                  <a:lnTo>
                    <a:pt x="31013" y="31918"/>
                  </a:lnTo>
                  <a:lnTo>
                    <a:pt x="31013" y="32159"/>
                  </a:lnTo>
                  <a:lnTo>
                    <a:pt x="31013" y="32401"/>
                  </a:lnTo>
                  <a:lnTo>
                    <a:pt x="31073" y="32582"/>
                  </a:lnTo>
                  <a:lnTo>
                    <a:pt x="31194" y="32823"/>
                  </a:lnTo>
                  <a:lnTo>
                    <a:pt x="31315" y="33004"/>
                  </a:lnTo>
                  <a:lnTo>
                    <a:pt x="31496" y="33125"/>
                  </a:lnTo>
                  <a:lnTo>
                    <a:pt x="31737" y="33245"/>
                  </a:lnTo>
                  <a:lnTo>
                    <a:pt x="31918" y="33306"/>
                  </a:lnTo>
                  <a:lnTo>
                    <a:pt x="32401" y="33306"/>
                  </a:lnTo>
                  <a:lnTo>
                    <a:pt x="32582" y="33245"/>
                  </a:lnTo>
                  <a:lnTo>
                    <a:pt x="32823" y="33125"/>
                  </a:lnTo>
                  <a:lnTo>
                    <a:pt x="33004" y="33004"/>
                  </a:lnTo>
                  <a:lnTo>
                    <a:pt x="33125" y="32823"/>
                  </a:lnTo>
                  <a:lnTo>
                    <a:pt x="33245" y="32582"/>
                  </a:lnTo>
                  <a:lnTo>
                    <a:pt x="33306" y="32401"/>
                  </a:lnTo>
                  <a:lnTo>
                    <a:pt x="33306" y="32159"/>
                  </a:lnTo>
                  <a:lnTo>
                    <a:pt x="33306" y="31918"/>
                  </a:lnTo>
                  <a:lnTo>
                    <a:pt x="33245" y="31737"/>
                  </a:lnTo>
                  <a:lnTo>
                    <a:pt x="33125" y="31495"/>
                  </a:lnTo>
                  <a:lnTo>
                    <a:pt x="33004" y="31314"/>
                  </a:lnTo>
                  <a:lnTo>
                    <a:pt x="32823" y="31194"/>
                  </a:lnTo>
                  <a:lnTo>
                    <a:pt x="32582" y="31073"/>
                  </a:lnTo>
                  <a:lnTo>
                    <a:pt x="32401" y="31013"/>
                  </a:lnTo>
                  <a:close/>
                  <a:moveTo>
                    <a:pt x="37710" y="31013"/>
                  </a:moveTo>
                  <a:lnTo>
                    <a:pt x="37529" y="31073"/>
                  </a:lnTo>
                  <a:lnTo>
                    <a:pt x="37288" y="31194"/>
                  </a:lnTo>
                  <a:lnTo>
                    <a:pt x="37107" y="31314"/>
                  </a:lnTo>
                  <a:lnTo>
                    <a:pt x="36986" y="31495"/>
                  </a:lnTo>
                  <a:lnTo>
                    <a:pt x="36865" y="31737"/>
                  </a:lnTo>
                  <a:lnTo>
                    <a:pt x="36805" y="31918"/>
                  </a:lnTo>
                  <a:lnTo>
                    <a:pt x="36805" y="32159"/>
                  </a:lnTo>
                  <a:lnTo>
                    <a:pt x="36805" y="32401"/>
                  </a:lnTo>
                  <a:lnTo>
                    <a:pt x="36865" y="32582"/>
                  </a:lnTo>
                  <a:lnTo>
                    <a:pt x="36986" y="32823"/>
                  </a:lnTo>
                  <a:lnTo>
                    <a:pt x="37107" y="33004"/>
                  </a:lnTo>
                  <a:lnTo>
                    <a:pt x="37288" y="33125"/>
                  </a:lnTo>
                  <a:lnTo>
                    <a:pt x="37529" y="33245"/>
                  </a:lnTo>
                  <a:lnTo>
                    <a:pt x="37710" y="33306"/>
                  </a:lnTo>
                  <a:lnTo>
                    <a:pt x="38193" y="33306"/>
                  </a:lnTo>
                  <a:lnTo>
                    <a:pt x="38374" y="33245"/>
                  </a:lnTo>
                  <a:lnTo>
                    <a:pt x="38615" y="33125"/>
                  </a:lnTo>
                  <a:lnTo>
                    <a:pt x="38796" y="33004"/>
                  </a:lnTo>
                  <a:lnTo>
                    <a:pt x="38917" y="32823"/>
                  </a:lnTo>
                  <a:lnTo>
                    <a:pt x="39038" y="32582"/>
                  </a:lnTo>
                  <a:lnTo>
                    <a:pt x="39098" y="32401"/>
                  </a:lnTo>
                  <a:lnTo>
                    <a:pt x="39098" y="32159"/>
                  </a:lnTo>
                  <a:lnTo>
                    <a:pt x="39098" y="31918"/>
                  </a:lnTo>
                  <a:lnTo>
                    <a:pt x="39038" y="31737"/>
                  </a:lnTo>
                  <a:lnTo>
                    <a:pt x="38917" y="31495"/>
                  </a:lnTo>
                  <a:lnTo>
                    <a:pt x="38796" y="31314"/>
                  </a:lnTo>
                  <a:lnTo>
                    <a:pt x="38615" y="31194"/>
                  </a:lnTo>
                  <a:lnTo>
                    <a:pt x="38374" y="31073"/>
                  </a:lnTo>
                  <a:lnTo>
                    <a:pt x="38193" y="31013"/>
                  </a:lnTo>
                  <a:close/>
                  <a:moveTo>
                    <a:pt x="43502" y="31013"/>
                  </a:moveTo>
                  <a:lnTo>
                    <a:pt x="43321" y="31073"/>
                  </a:lnTo>
                  <a:lnTo>
                    <a:pt x="43080" y="31194"/>
                  </a:lnTo>
                  <a:lnTo>
                    <a:pt x="42899" y="31314"/>
                  </a:lnTo>
                  <a:lnTo>
                    <a:pt x="42778" y="31495"/>
                  </a:lnTo>
                  <a:lnTo>
                    <a:pt x="42658" y="31737"/>
                  </a:lnTo>
                  <a:lnTo>
                    <a:pt x="42597" y="31918"/>
                  </a:lnTo>
                  <a:lnTo>
                    <a:pt x="42597" y="32159"/>
                  </a:lnTo>
                  <a:lnTo>
                    <a:pt x="42597" y="32401"/>
                  </a:lnTo>
                  <a:lnTo>
                    <a:pt x="42658" y="32582"/>
                  </a:lnTo>
                  <a:lnTo>
                    <a:pt x="42778" y="32823"/>
                  </a:lnTo>
                  <a:lnTo>
                    <a:pt x="42899" y="33004"/>
                  </a:lnTo>
                  <a:lnTo>
                    <a:pt x="43080" y="33125"/>
                  </a:lnTo>
                  <a:lnTo>
                    <a:pt x="43321" y="33245"/>
                  </a:lnTo>
                  <a:lnTo>
                    <a:pt x="43502" y="33306"/>
                  </a:lnTo>
                  <a:lnTo>
                    <a:pt x="43985" y="33306"/>
                  </a:lnTo>
                  <a:lnTo>
                    <a:pt x="44166" y="33245"/>
                  </a:lnTo>
                  <a:lnTo>
                    <a:pt x="44407" y="33125"/>
                  </a:lnTo>
                  <a:lnTo>
                    <a:pt x="44588" y="33004"/>
                  </a:lnTo>
                  <a:lnTo>
                    <a:pt x="44709" y="32823"/>
                  </a:lnTo>
                  <a:lnTo>
                    <a:pt x="44830" y="32582"/>
                  </a:lnTo>
                  <a:lnTo>
                    <a:pt x="44890" y="32401"/>
                  </a:lnTo>
                  <a:lnTo>
                    <a:pt x="44890" y="32159"/>
                  </a:lnTo>
                  <a:lnTo>
                    <a:pt x="44890" y="31918"/>
                  </a:lnTo>
                  <a:lnTo>
                    <a:pt x="44830" y="31737"/>
                  </a:lnTo>
                  <a:lnTo>
                    <a:pt x="44709" y="31495"/>
                  </a:lnTo>
                  <a:lnTo>
                    <a:pt x="44588" y="31314"/>
                  </a:lnTo>
                  <a:lnTo>
                    <a:pt x="44407" y="31194"/>
                  </a:lnTo>
                  <a:lnTo>
                    <a:pt x="44166" y="31073"/>
                  </a:lnTo>
                  <a:lnTo>
                    <a:pt x="43985" y="31013"/>
                  </a:lnTo>
                  <a:close/>
                  <a:moveTo>
                    <a:pt x="49295" y="31013"/>
                  </a:moveTo>
                  <a:lnTo>
                    <a:pt x="49114" y="31073"/>
                  </a:lnTo>
                  <a:lnTo>
                    <a:pt x="48872" y="31194"/>
                  </a:lnTo>
                  <a:lnTo>
                    <a:pt x="48691" y="31314"/>
                  </a:lnTo>
                  <a:lnTo>
                    <a:pt x="48571" y="31495"/>
                  </a:lnTo>
                  <a:lnTo>
                    <a:pt x="48450" y="31737"/>
                  </a:lnTo>
                  <a:lnTo>
                    <a:pt x="48390" y="31918"/>
                  </a:lnTo>
                  <a:lnTo>
                    <a:pt x="48390" y="32159"/>
                  </a:lnTo>
                  <a:lnTo>
                    <a:pt x="48390" y="32401"/>
                  </a:lnTo>
                  <a:lnTo>
                    <a:pt x="48450" y="32582"/>
                  </a:lnTo>
                  <a:lnTo>
                    <a:pt x="48571" y="32823"/>
                  </a:lnTo>
                  <a:lnTo>
                    <a:pt x="48691" y="33004"/>
                  </a:lnTo>
                  <a:lnTo>
                    <a:pt x="48872" y="33125"/>
                  </a:lnTo>
                  <a:lnTo>
                    <a:pt x="49114" y="33245"/>
                  </a:lnTo>
                  <a:lnTo>
                    <a:pt x="49295" y="33306"/>
                  </a:lnTo>
                  <a:lnTo>
                    <a:pt x="49777" y="33306"/>
                  </a:lnTo>
                  <a:lnTo>
                    <a:pt x="49958" y="33245"/>
                  </a:lnTo>
                  <a:lnTo>
                    <a:pt x="50200" y="33125"/>
                  </a:lnTo>
                  <a:lnTo>
                    <a:pt x="50381" y="33004"/>
                  </a:lnTo>
                  <a:lnTo>
                    <a:pt x="50501" y="32823"/>
                  </a:lnTo>
                  <a:lnTo>
                    <a:pt x="50622" y="32582"/>
                  </a:lnTo>
                  <a:lnTo>
                    <a:pt x="50682" y="32401"/>
                  </a:lnTo>
                  <a:lnTo>
                    <a:pt x="50682" y="32159"/>
                  </a:lnTo>
                  <a:lnTo>
                    <a:pt x="50682" y="31918"/>
                  </a:lnTo>
                  <a:lnTo>
                    <a:pt x="50622" y="31737"/>
                  </a:lnTo>
                  <a:lnTo>
                    <a:pt x="50501" y="31495"/>
                  </a:lnTo>
                  <a:lnTo>
                    <a:pt x="50381" y="31314"/>
                  </a:lnTo>
                  <a:lnTo>
                    <a:pt x="50200" y="31194"/>
                  </a:lnTo>
                  <a:lnTo>
                    <a:pt x="49958" y="31073"/>
                  </a:lnTo>
                  <a:lnTo>
                    <a:pt x="49777" y="31013"/>
                  </a:lnTo>
                  <a:close/>
                  <a:moveTo>
                    <a:pt x="55087" y="31013"/>
                  </a:moveTo>
                  <a:lnTo>
                    <a:pt x="54906" y="31073"/>
                  </a:lnTo>
                  <a:lnTo>
                    <a:pt x="54665" y="31194"/>
                  </a:lnTo>
                  <a:lnTo>
                    <a:pt x="54483" y="31314"/>
                  </a:lnTo>
                  <a:lnTo>
                    <a:pt x="54363" y="31495"/>
                  </a:lnTo>
                  <a:lnTo>
                    <a:pt x="54242" y="31737"/>
                  </a:lnTo>
                  <a:lnTo>
                    <a:pt x="54182" y="31918"/>
                  </a:lnTo>
                  <a:lnTo>
                    <a:pt x="54182" y="32159"/>
                  </a:lnTo>
                  <a:lnTo>
                    <a:pt x="54182" y="32401"/>
                  </a:lnTo>
                  <a:lnTo>
                    <a:pt x="54242" y="32582"/>
                  </a:lnTo>
                  <a:lnTo>
                    <a:pt x="54363" y="32823"/>
                  </a:lnTo>
                  <a:lnTo>
                    <a:pt x="54483" y="33004"/>
                  </a:lnTo>
                  <a:lnTo>
                    <a:pt x="54665" y="33125"/>
                  </a:lnTo>
                  <a:lnTo>
                    <a:pt x="54906" y="33245"/>
                  </a:lnTo>
                  <a:lnTo>
                    <a:pt x="55087" y="33306"/>
                  </a:lnTo>
                  <a:lnTo>
                    <a:pt x="55570" y="33306"/>
                  </a:lnTo>
                  <a:lnTo>
                    <a:pt x="55751" y="33245"/>
                  </a:lnTo>
                  <a:lnTo>
                    <a:pt x="55992" y="33125"/>
                  </a:lnTo>
                  <a:lnTo>
                    <a:pt x="56173" y="33004"/>
                  </a:lnTo>
                  <a:lnTo>
                    <a:pt x="56294" y="32823"/>
                  </a:lnTo>
                  <a:lnTo>
                    <a:pt x="56414" y="32582"/>
                  </a:lnTo>
                  <a:lnTo>
                    <a:pt x="56475" y="32401"/>
                  </a:lnTo>
                  <a:lnTo>
                    <a:pt x="56475" y="32159"/>
                  </a:lnTo>
                  <a:lnTo>
                    <a:pt x="56475" y="31918"/>
                  </a:lnTo>
                  <a:lnTo>
                    <a:pt x="56414" y="31737"/>
                  </a:lnTo>
                  <a:lnTo>
                    <a:pt x="56294" y="31495"/>
                  </a:lnTo>
                  <a:lnTo>
                    <a:pt x="56173" y="31314"/>
                  </a:lnTo>
                  <a:lnTo>
                    <a:pt x="55992" y="31194"/>
                  </a:lnTo>
                  <a:lnTo>
                    <a:pt x="55751" y="31073"/>
                  </a:lnTo>
                  <a:lnTo>
                    <a:pt x="55570" y="31013"/>
                  </a:lnTo>
                  <a:close/>
                  <a:moveTo>
                    <a:pt x="60879" y="31013"/>
                  </a:moveTo>
                  <a:lnTo>
                    <a:pt x="60698" y="31073"/>
                  </a:lnTo>
                  <a:lnTo>
                    <a:pt x="60457" y="31194"/>
                  </a:lnTo>
                  <a:lnTo>
                    <a:pt x="60276" y="31314"/>
                  </a:lnTo>
                  <a:lnTo>
                    <a:pt x="60155" y="31495"/>
                  </a:lnTo>
                  <a:lnTo>
                    <a:pt x="60034" y="31737"/>
                  </a:lnTo>
                  <a:lnTo>
                    <a:pt x="59974" y="31918"/>
                  </a:lnTo>
                  <a:lnTo>
                    <a:pt x="59974" y="32159"/>
                  </a:lnTo>
                  <a:lnTo>
                    <a:pt x="59974" y="32401"/>
                  </a:lnTo>
                  <a:lnTo>
                    <a:pt x="60034" y="32582"/>
                  </a:lnTo>
                  <a:lnTo>
                    <a:pt x="60155" y="32823"/>
                  </a:lnTo>
                  <a:lnTo>
                    <a:pt x="60276" y="33004"/>
                  </a:lnTo>
                  <a:lnTo>
                    <a:pt x="60457" y="33125"/>
                  </a:lnTo>
                  <a:lnTo>
                    <a:pt x="60698" y="33245"/>
                  </a:lnTo>
                  <a:lnTo>
                    <a:pt x="60879" y="33306"/>
                  </a:lnTo>
                  <a:lnTo>
                    <a:pt x="61362" y="33306"/>
                  </a:lnTo>
                  <a:lnTo>
                    <a:pt x="61543" y="33245"/>
                  </a:lnTo>
                  <a:lnTo>
                    <a:pt x="61784" y="33125"/>
                  </a:lnTo>
                  <a:lnTo>
                    <a:pt x="61965" y="33004"/>
                  </a:lnTo>
                  <a:lnTo>
                    <a:pt x="62086" y="32823"/>
                  </a:lnTo>
                  <a:lnTo>
                    <a:pt x="62206" y="32582"/>
                  </a:lnTo>
                  <a:lnTo>
                    <a:pt x="62267" y="32401"/>
                  </a:lnTo>
                  <a:lnTo>
                    <a:pt x="62267" y="32159"/>
                  </a:lnTo>
                  <a:lnTo>
                    <a:pt x="62267" y="31918"/>
                  </a:lnTo>
                  <a:lnTo>
                    <a:pt x="62206" y="31737"/>
                  </a:lnTo>
                  <a:lnTo>
                    <a:pt x="62086" y="31495"/>
                  </a:lnTo>
                  <a:lnTo>
                    <a:pt x="61965" y="31314"/>
                  </a:lnTo>
                  <a:lnTo>
                    <a:pt x="61784" y="31194"/>
                  </a:lnTo>
                  <a:lnTo>
                    <a:pt x="61543" y="31073"/>
                  </a:lnTo>
                  <a:lnTo>
                    <a:pt x="61362" y="31013"/>
                  </a:lnTo>
                  <a:close/>
                  <a:moveTo>
                    <a:pt x="66671" y="31013"/>
                  </a:moveTo>
                  <a:lnTo>
                    <a:pt x="66490" y="31073"/>
                  </a:lnTo>
                  <a:lnTo>
                    <a:pt x="66249" y="31194"/>
                  </a:lnTo>
                  <a:lnTo>
                    <a:pt x="66068" y="31314"/>
                  </a:lnTo>
                  <a:lnTo>
                    <a:pt x="65947" y="31495"/>
                  </a:lnTo>
                  <a:lnTo>
                    <a:pt x="65827" y="31737"/>
                  </a:lnTo>
                  <a:lnTo>
                    <a:pt x="65766" y="31918"/>
                  </a:lnTo>
                  <a:lnTo>
                    <a:pt x="65766" y="32159"/>
                  </a:lnTo>
                  <a:lnTo>
                    <a:pt x="65766" y="32401"/>
                  </a:lnTo>
                  <a:lnTo>
                    <a:pt x="65827" y="32582"/>
                  </a:lnTo>
                  <a:lnTo>
                    <a:pt x="65947" y="32823"/>
                  </a:lnTo>
                  <a:lnTo>
                    <a:pt x="66068" y="33004"/>
                  </a:lnTo>
                  <a:lnTo>
                    <a:pt x="66249" y="33125"/>
                  </a:lnTo>
                  <a:lnTo>
                    <a:pt x="66490" y="33245"/>
                  </a:lnTo>
                  <a:lnTo>
                    <a:pt x="66671" y="33306"/>
                  </a:lnTo>
                  <a:lnTo>
                    <a:pt x="67154" y="33306"/>
                  </a:lnTo>
                  <a:lnTo>
                    <a:pt x="67335" y="33245"/>
                  </a:lnTo>
                  <a:lnTo>
                    <a:pt x="67576" y="33125"/>
                  </a:lnTo>
                  <a:lnTo>
                    <a:pt x="67757" y="33004"/>
                  </a:lnTo>
                  <a:lnTo>
                    <a:pt x="67878" y="32823"/>
                  </a:lnTo>
                  <a:lnTo>
                    <a:pt x="67999" y="32582"/>
                  </a:lnTo>
                  <a:lnTo>
                    <a:pt x="68059" y="32401"/>
                  </a:lnTo>
                  <a:lnTo>
                    <a:pt x="68059" y="32159"/>
                  </a:lnTo>
                  <a:lnTo>
                    <a:pt x="68059" y="31918"/>
                  </a:lnTo>
                  <a:lnTo>
                    <a:pt x="67999" y="31737"/>
                  </a:lnTo>
                  <a:lnTo>
                    <a:pt x="67878" y="31495"/>
                  </a:lnTo>
                  <a:lnTo>
                    <a:pt x="67757" y="31314"/>
                  </a:lnTo>
                  <a:lnTo>
                    <a:pt x="67576" y="31194"/>
                  </a:lnTo>
                  <a:lnTo>
                    <a:pt x="67335" y="31073"/>
                  </a:lnTo>
                  <a:lnTo>
                    <a:pt x="67154" y="31013"/>
                  </a:lnTo>
                  <a:close/>
                  <a:moveTo>
                    <a:pt x="72464" y="31013"/>
                  </a:moveTo>
                  <a:lnTo>
                    <a:pt x="72283" y="31073"/>
                  </a:lnTo>
                  <a:lnTo>
                    <a:pt x="72041" y="31194"/>
                  </a:lnTo>
                  <a:lnTo>
                    <a:pt x="71860" y="31314"/>
                  </a:lnTo>
                  <a:lnTo>
                    <a:pt x="71740" y="31495"/>
                  </a:lnTo>
                  <a:lnTo>
                    <a:pt x="71619" y="31737"/>
                  </a:lnTo>
                  <a:lnTo>
                    <a:pt x="71559" y="31918"/>
                  </a:lnTo>
                  <a:lnTo>
                    <a:pt x="71559" y="32159"/>
                  </a:lnTo>
                  <a:lnTo>
                    <a:pt x="71559" y="32401"/>
                  </a:lnTo>
                  <a:lnTo>
                    <a:pt x="71619" y="32582"/>
                  </a:lnTo>
                  <a:lnTo>
                    <a:pt x="71740" y="32823"/>
                  </a:lnTo>
                  <a:lnTo>
                    <a:pt x="71860" y="33004"/>
                  </a:lnTo>
                  <a:lnTo>
                    <a:pt x="72041" y="33125"/>
                  </a:lnTo>
                  <a:lnTo>
                    <a:pt x="72283" y="33245"/>
                  </a:lnTo>
                  <a:lnTo>
                    <a:pt x="72464" y="33306"/>
                  </a:lnTo>
                  <a:lnTo>
                    <a:pt x="72946" y="33306"/>
                  </a:lnTo>
                  <a:lnTo>
                    <a:pt x="73127" y="33245"/>
                  </a:lnTo>
                  <a:lnTo>
                    <a:pt x="73369" y="33125"/>
                  </a:lnTo>
                  <a:lnTo>
                    <a:pt x="73550" y="33004"/>
                  </a:lnTo>
                  <a:lnTo>
                    <a:pt x="73670" y="32823"/>
                  </a:lnTo>
                  <a:lnTo>
                    <a:pt x="73791" y="32582"/>
                  </a:lnTo>
                  <a:lnTo>
                    <a:pt x="73851" y="32401"/>
                  </a:lnTo>
                  <a:lnTo>
                    <a:pt x="73851" y="32159"/>
                  </a:lnTo>
                  <a:lnTo>
                    <a:pt x="73851" y="31918"/>
                  </a:lnTo>
                  <a:lnTo>
                    <a:pt x="73791" y="31737"/>
                  </a:lnTo>
                  <a:lnTo>
                    <a:pt x="73670" y="31495"/>
                  </a:lnTo>
                  <a:lnTo>
                    <a:pt x="73550" y="31314"/>
                  </a:lnTo>
                  <a:lnTo>
                    <a:pt x="73369" y="31194"/>
                  </a:lnTo>
                  <a:lnTo>
                    <a:pt x="73127" y="31073"/>
                  </a:lnTo>
                  <a:lnTo>
                    <a:pt x="72946" y="31013"/>
                  </a:lnTo>
                  <a:close/>
                  <a:moveTo>
                    <a:pt x="181" y="33909"/>
                  </a:moveTo>
                  <a:lnTo>
                    <a:pt x="0" y="36141"/>
                  </a:lnTo>
                  <a:lnTo>
                    <a:pt x="302" y="36202"/>
                  </a:lnTo>
                  <a:lnTo>
                    <a:pt x="543" y="36202"/>
                  </a:lnTo>
                  <a:lnTo>
                    <a:pt x="724" y="36141"/>
                  </a:lnTo>
                  <a:lnTo>
                    <a:pt x="966" y="36021"/>
                  </a:lnTo>
                  <a:lnTo>
                    <a:pt x="1147" y="35900"/>
                  </a:lnTo>
                  <a:lnTo>
                    <a:pt x="1267" y="35719"/>
                  </a:lnTo>
                  <a:lnTo>
                    <a:pt x="1388" y="35478"/>
                  </a:lnTo>
                  <a:lnTo>
                    <a:pt x="1448" y="35297"/>
                  </a:lnTo>
                  <a:lnTo>
                    <a:pt x="1448" y="35055"/>
                  </a:lnTo>
                  <a:lnTo>
                    <a:pt x="1448" y="34814"/>
                  </a:lnTo>
                  <a:lnTo>
                    <a:pt x="1388" y="34633"/>
                  </a:lnTo>
                  <a:lnTo>
                    <a:pt x="1267" y="34392"/>
                  </a:lnTo>
                  <a:lnTo>
                    <a:pt x="1147" y="34211"/>
                  </a:lnTo>
                  <a:lnTo>
                    <a:pt x="966" y="34090"/>
                  </a:lnTo>
                  <a:lnTo>
                    <a:pt x="724" y="33969"/>
                  </a:lnTo>
                  <a:lnTo>
                    <a:pt x="543" y="33909"/>
                  </a:lnTo>
                  <a:close/>
                  <a:moveTo>
                    <a:pt x="5853" y="33909"/>
                  </a:moveTo>
                  <a:lnTo>
                    <a:pt x="5672" y="33969"/>
                  </a:lnTo>
                  <a:lnTo>
                    <a:pt x="5431" y="34090"/>
                  </a:lnTo>
                  <a:lnTo>
                    <a:pt x="5250" y="34211"/>
                  </a:lnTo>
                  <a:lnTo>
                    <a:pt x="5129" y="34392"/>
                  </a:lnTo>
                  <a:lnTo>
                    <a:pt x="5008" y="34633"/>
                  </a:lnTo>
                  <a:lnTo>
                    <a:pt x="4948" y="34814"/>
                  </a:lnTo>
                  <a:lnTo>
                    <a:pt x="4948" y="35055"/>
                  </a:lnTo>
                  <a:lnTo>
                    <a:pt x="4948" y="35297"/>
                  </a:lnTo>
                  <a:lnTo>
                    <a:pt x="5008" y="35478"/>
                  </a:lnTo>
                  <a:lnTo>
                    <a:pt x="5129" y="35719"/>
                  </a:lnTo>
                  <a:lnTo>
                    <a:pt x="5250" y="35900"/>
                  </a:lnTo>
                  <a:lnTo>
                    <a:pt x="5431" y="36021"/>
                  </a:lnTo>
                  <a:lnTo>
                    <a:pt x="5672" y="36141"/>
                  </a:lnTo>
                  <a:lnTo>
                    <a:pt x="5853" y="36202"/>
                  </a:lnTo>
                  <a:lnTo>
                    <a:pt x="6336" y="36202"/>
                  </a:lnTo>
                  <a:lnTo>
                    <a:pt x="6517" y="36141"/>
                  </a:lnTo>
                  <a:lnTo>
                    <a:pt x="6758" y="36021"/>
                  </a:lnTo>
                  <a:lnTo>
                    <a:pt x="6939" y="35900"/>
                  </a:lnTo>
                  <a:lnTo>
                    <a:pt x="7060" y="35719"/>
                  </a:lnTo>
                  <a:lnTo>
                    <a:pt x="7180" y="35478"/>
                  </a:lnTo>
                  <a:lnTo>
                    <a:pt x="7241" y="35297"/>
                  </a:lnTo>
                  <a:lnTo>
                    <a:pt x="7241" y="35055"/>
                  </a:lnTo>
                  <a:lnTo>
                    <a:pt x="7241" y="34814"/>
                  </a:lnTo>
                  <a:lnTo>
                    <a:pt x="7180" y="34633"/>
                  </a:lnTo>
                  <a:lnTo>
                    <a:pt x="7060" y="34392"/>
                  </a:lnTo>
                  <a:lnTo>
                    <a:pt x="6939" y="34211"/>
                  </a:lnTo>
                  <a:lnTo>
                    <a:pt x="6758" y="34090"/>
                  </a:lnTo>
                  <a:lnTo>
                    <a:pt x="6517" y="33969"/>
                  </a:lnTo>
                  <a:lnTo>
                    <a:pt x="6336" y="33909"/>
                  </a:lnTo>
                  <a:close/>
                  <a:moveTo>
                    <a:pt x="11645" y="33909"/>
                  </a:moveTo>
                  <a:lnTo>
                    <a:pt x="11464" y="33969"/>
                  </a:lnTo>
                  <a:lnTo>
                    <a:pt x="11223" y="34090"/>
                  </a:lnTo>
                  <a:lnTo>
                    <a:pt x="11042" y="34211"/>
                  </a:lnTo>
                  <a:lnTo>
                    <a:pt x="10921" y="34392"/>
                  </a:lnTo>
                  <a:lnTo>
                    <a:pt x="10800" y="34633"/>
                  </a:lnTo>
                  <a:lnTo>
                    <a:pt x="10740" y="34814"/>
                  </a:lnTo>
                  <a:lnTo>
                    <a:pt x="10740" y="35055"/>
                  </a:lnTo>
                  <a:lnTo>
                    <a:pt x="10740" y="35297"/>
                  </a:lnTo>
                  <a:lnTo>
                    <a:pt x="10800" y="35478"/>
                  </a:lnTo>
                  <a:lnTo>
                    <a:pt x="10921" y="35719"/>
                  </a:lnTo>
                  <a:lnTo>
                    <a:pt x="11042" y="35900"/>
                  </a:lnTo>
                  <a:lnTo>
                    <a:pt x="11223" y="36021"/>
                  </a:lnTo>
                  <a:lnTo>
                    <a:pt x="11464" y="36141"/>
                  </a:lnTo>
                  <a:lnTo>
                    <a:pt x="11645" y="36202"/>
                  </a:lnTo>
                  <a:lnTo>
                    <a:pt x="12128" y="36202"/>
                  </a:lnTo>
                  <a:lnTo>
                    <a:pt x="12309" y="36141"/>
                  </a:lnTo>
                  <a:lnTo>
                    <a:pt x="12550" y="36021"/>
                  </a:lnTo>
                  <a:lnTo>
                    <a:pt x="12731" y="35900"/>
                  </a:lnTo>
                  <a:lnTo>
                    <a:pt x="12852" y="35719"/>
                  </a:lnTo>
                  <a:lnTo>
                    <a:pt x="12973" y="35478"/>
                  </a:lnTo>
                  <a:lnTo>
                    <a:pt x="13033" y="35297"/>
                  </a:lnTo>
                  <a:lnTo>
                    <a:pt x="13033" y="35055"/>
                  </a:lnTo>
                  <a:lnTo>
                    <a:pt x="13033" y="34814"/>
                  </a:lnTo>
                  <a:lnTo>
                    <a:pt x="12973" y="34633"/>
                  </a:lnTo>
                  <a:lnTo>
                    <a:pt x="12852" y="34392"/>
                  </a:lnTo>
                  <a:lnTo>
                    <a:pt x="12731" y="34211"/>
                  </a:lnTo>
                  <a:lnTo>
                    <a:pt x="12550" y="34090"/>
                  </a:lnTo>
                  <a:lnTo>
                    <a:pt x="12309" y="33969"/>
                  </a:lnTo>
                  <a:lnTo>
                    <a:pt x="12128" y="33909"/>
                  </a:lnTo>
                  <a:close/>
                  <a:moveTo>
                    <a:pt x="17437" y="33909"/>
                  </a:moveTo>
                  <a:lnTo>
                    <a:pt x="17256" y="33969"/>
                  </a:lnTo>
                  <a:lnTo>
                    <a:pt x="17015" y="34090"/>
                  </a:lnTo>
                  <a:lnTo>
                    <a:pt x="16834" y="34211"/>
                  </a:lnTo>
                  <a:lnTo>
                    <a:pt x="16713" y="34392"/>
                  </a:lnTo>
                  <a:lnTo>
                    <a:pt x="16593" y="34633"/>
                  </a:lnTo>
                  <a:lnTo>
                    <a:pt x="16532" y="34814"/>
                  </a:lnTo>
                  <a:lnTo>
                    <a:pt x="16532" y="35055"/>
                  </a:lnTo>
                  <a:lnTo>
                    <a:pt x="16532" y="35297"/>
                  </a:lnTo>
                  <a:lnTo>
                    <a:pt x="16593" y="35478"/>
                  </a:lnTo>
                  <a:lnTo>
                    <a:pt x="16713" y="35719"/>
                  </a:lnTo>
                  <a:lnTo>
                    <a:pt x="16834" y="35900"/>
                  </a:lnTo>
                  <a:lnTo>
                    <a:pt x="17015" y="36021"/>
                  </a:lnTo>
                  <a:lnTo>
                    <a:pt x="17256" y="36141"/>
                  </a:lnTo>
                  <a:lnTo>
                    <a:pt x="17437" y="36202"/>
                  </a:lnTo>
                  <a:lnTo>
                    <a:pt x="17920" y="36202"/>
                  </a:lnTo>
                  <a:lnTo>
                    <a:pt x="18101" y="36141"/>
                  </a:lnTo>
                  <a:lnTo>
                    <a:pt x="18342" y="36021"/>
                  </a:lnTo>
                  <a:lnTo>
                    <a:pt x="18523" y="35900"/>
                  </a:lnTo>
                  <a:lnTo>
                    <a:pt x="18644" y="35719"/>
                  </a:lnTo>
                  <a:lnTo>
                    <a:pt x="18765" y="35478"/>
                  </a:lnTo>
                  <a:lnTo>
                    <a:pt x="18825" y="35297"/>
                  </a:lnTo>
                  <a:lnTo>
                    <a:pt x="18825" y="35055"/>
                  </a:lnTo>
                  <a:lnTo>
                    <a:pt x="18825" y="34814"/>
                  </a:lnTo>
                  <a:lnTo>
                    <a:pt x="18765" y="34633"/>
                  </a:lnTo>
                  <a:lnTo>
                    <a:pt x="18644" y="34392"/>
                  </a:lnTo>
                  <a:lnTo>
                    <a:pt x="18523" y="34211"/>
                  </a:lnTo>
                  <a:lnTo>
                    <a:pt x="18342" y="34090"/>
                  </a:lnTo>
                  <a:lnTo>
                    <a:pt x="18101" y="33969"/>
                  </a:lnTo>
                  <a:lnTo>
                    <a:pt x="17920" y="33909"/>
                  </a:lnTo>
                  <a:close/>
                  <a:moveTo>
                    <a:pt x="23230" y="33909"/>
                  </a:moveTo>
                  <a:lnTo>
                    <a:pt x="23049" y="33969"/>
                  </a:lnTo>
                  <a:lnTo>
                    <a:pt x="22807" y="34090"/>
                  </a:lnTo>
                  <a:lnTo>
                    <a:pt x="22626" y="34211"/>
                  </a:lnTo>
                  <a:lnTo>
                    <a:pt x="22506" y="34392"/>
                  </a:lnTo>
                  <a:lnTo>
                    <a:pt x="22385" y="34633"/>
                  </a:lnTo>
                  <a:lnTo>
                    <a:pt x="22325" y="34814"/>
                  </a:lnTo>
                  <a:lnTo>
                    <a:pt x="22325" y="35055"/>
                  </a:lnTo>
                  <a:lnTo>
                    <a:pt x="22325" y="35297"/>
                  </a:lnTo>
                  <a:lnTo>
                    <a:pt x="22385" y="35478"/>
                  </a:lnTo>
                  <a:lnTo>
                    <a:pt x="22506" y="35719"/>
                  </a:lnTo>
                  <a:lnTo>
                    <a:pt x="22626" y="35900"/>
                  </a:lnTo>
                  <a:lnTo>
                    <a:pt x="22807" y="36021"/>
                  </a:lnTo>
                  <a:lnTo>
                    <a:pt x="23049" y="36141"/>
                  </a:lnTo>
                  <a:lnTo>
                    <a:pt x="23230" y="36202"/>
                  </a:lnTo>
                  <a:lnTo>
                    <a:pt x="23712" y="36202"/>
                  </a:lnTo>
                  <a:lnTo>
                    <a:pt x="23893" y="36141"/>
                  </a:lnTo>
                  <a:lnTo>
                    <a:pt x="24135" y="36021"/>
                  </a:lnTo>
                  <a:lnTo>
                    <a:pt x="24316" y="35900"/>
                  </a:lnTo>
                  <a:lnTo>
                    <a:pt x="24436" y="35719"/>
                  </a:lnTo>
                  <a:lnTo>
                    <a:pt x="24557" y="35478"/>
                  </a:lnTo>
                  <a:lnTo>
                    <a:pt x="24617" y="35297"/>
                  </a:lnTo>
                  <a:lnTo>
                    <a:pt x="24617" y="35055"/>
                  </a:lnTo>
                  <a:lnTo>
                    <a:pt x="24617" y="34814"/>
                  </a:lnTo>
                  <a:lnTo>
                    <a:pt x="24557" y="34633"/>
                  </a:lnTo>
                  <a:lnTo>
                    <a:pt x="24436" y="34392"/>
                  </a:lnTo>
                  <a:lnTo>
                    <a:pt x="24316" y="34211"/>
                  </a:lnTo>
                  <a:lnTo>
                    <a:pt x="24135" y="34090"/>
                  </a:lnTo>
                  <a:lnTo>
                    <a:pt x="23893" y="33969"/>
                  </a:lnTo>
                  <a:lnTo>
                    <a:pt x="23712" y="33909"/>
                  </a:lnTo>
                  <a:close/>
                  <a:moveTo>
                    <a:pt x="29022" y="33909"/>
                  </a:moveTo>
                  <a:lnTo>
                    <a:pt x="28841" y="33969"/>
                  </a:lnTo>
                  <a:lnTo>
                    <a:pt x="28599" y="34090"/>
                  </a:lnTo>
                  <a:lnTo>
                    <a:pt x="28418" y="34211"/>
                  </a:lnTo>
                  <a:lnTo>
                    <a:pt x="28298" y="34392"/>
                  </a:lnTo>
                  <a:lnTo>
                    <a:pt x="28177" y="34633"/>
                  </a:lnTo>
                  <a:lnTo>
                    <a:pt x="28117" y="34814"/>
                  </a:lnTo>
                  <a:lnTo>
                    <a:pt x="28117" y="35055"/>
                  </a:lnTo>
                  <a:lnTo>
                    <a:pt x="28117" y="35297"/>
                  </a:lnTo>
                  <a:lnTo>
                    <a:pt x="28177" y="35478"/>
                  </a:lnTo>
                  <a:lnTo>
                    <a:pt x="28298" y="35719"/>
                  </a:lnTo>
                  <a:lnTo>
                    <a:pt x="28418" y="35900"/>
                  </a:lnTo>
                  <a:lnTo>
                    <a:pt x="28599" y="36021"/>
                  </a:lnTo>
                  <a:lnTo>
                    <a:pt x="28841" y="36141"/>
                  </a:lnTo>
                  <a:lnTo>
                    <a:pt x="29022" y="36202"/>
                  </a:lnTo>
                  <a:lnTo>
                    <a:pt x="29505" y="36202"/>
                  </a:lnTo>
                  <a:lnTo>
                    <a:pt x="29686" y="36141"/>
                  </a:lnTo>
                  <a:lnTo>
                    <a:pt x="29927" y="36021"/>
                  </a:lnTo>
                  <a:lnTo>
                    <a:pt x="30108" y="35900"/>
                  </a:lnTo>
                  <a:lnTo>
                    <a:pt x="30229" y="35719"/>
                  </a:lnTo>
                  <a:lnTo>
                    <a:pt x="30349" y="35478"/>
                  </a:lnTo>
                  <a:lnTo>
                    <a:pt x="30410" y="35297"/>
                  </a:lnTo>
                  <a:lnTo>
                    <a:pt x="30410" y="35055"/>
                  </a:lnTo>
                  <a:lnTo>
                    <a:pt x="30410" y="34814"/>
                  </a:lnTo>
                  <a:lnTo>
                    <a:pt x="30349" y="34633"/>
                  </a:lnTo>
                  <a:lnTo>
                    <a:pt x="30229" y="34392"/>
                  </a:lnTo>
                  <a:lnTo>
                    <a:pt x="30108" y="34211"/>
                  </a:lnTo>
                  <a:lnTo>
                    <a:pt x="29927" y="34090"/>
                  </a:lnTo>
                  <a:lnTo>
                    <a:pt x="29686" y="33969"/>
                  </a:lnTo>
                  <a:lnTo>
                    <a:pt x="29505" y="33909"/>
                  </a:lnTo>
                  <a:close/>
                  <a:moveTo>
                    <a:pt x="34814" y="33909"/>
                  </a:moveTo>
                  <a:lnTo>
                    <a:pt x="34633" y="33969"/>
                  </a:lnTo>
                  <a:lnTo>
                    <a:pt x="34392" y="34090"/>
                  </a:lnTo>
                  <a:lnTo>
                    <a:pt x="34211" y="34211"/>
                  </a:lnTo>
                  <a:lnTo>
                    <a:pt x="34090" y="34392"/>
                  </a:lnTo>
                  <a:lnTo>
                    <a:pt x="33969" y="34633"/>
                  </a:lnTo>
                  <a:lnTo>
                    <a:pt x="33909" y="34814"/>
                  </a:lnTo>
                  <a:lnTo>
                    <a:pt x="33909" y="35055"/>
                  </a:lnTo>
                  <a:lnTo>
                    <a:pt x="33909" y="35297"/>
                  </a:lnTo>
                  <a:lnTo>
                    <a:pt x="33969" y="35478"/>
                  </a:lnTo>
                  <a:lnTo>
                    <a:pt x="34090" y="35719"/>
                  </a:lnTo>
                  <a:lnTo>
                    <a:pt x="34211" y="35900"/>
                  </a:lnTo>
                  <a:lnTo>
                    <a:pt x="34392" y="36021"/>
                  </a:lnTo>
                  <a:lnTo>
                    <a:pt x="34633" y="36141"/>
                  </a:lnTo>
                  <a:lnTo>
                    <a:pt x="34814" y="36202"/>
                  </a:lnTo>
                  <a:lnTo>
                    <a:pt x="35297" y="36202"/>
                  </a:lnTo>
                  <a:lnTo>
                    <a:pt x="35478" y="36141"/>
                  </a:lnTo>
                  <a:lnTo>
                    <a:pt x="35719" y="36021"/>
                  </a:lnTo>
                  <a:lnTo>
                    <a:pt x="35900" y="35900"/>
                  </a:lnTo>
                  <a:lnTo>
                    <a:pt x="36021" y="35719"/>
                  </a:lnTo>
                  <a:lnTo>
                    <a:pt x="36141" y="35478"/>
                  </a:lnTo>
                  <a:lnTo>
                    <a:pt x="36202" y="35297"/>
                  </a:lnTo>
                  <a:lnTo>
                    <a:pt x="36202" y="35055"/>
                  </a:lnTo>
                  <a:lnTo>
                    <a:pt x="36202" y="34814"/>
                  </a:lnTo>
                  <a:lnTo>
                    <a:pt x="36141" y="34633"/>
                  </a:lnTo>
                  <a:lnTo>
                    <a:pt x="36021" y="34392"/>
                  </a:lnTo>
                  <a:lnTo>
                    <a:pt x="35900" y="34211"/>
                  </a:lnTo>
                  <a:lnTo>
                    <a:pt x="35719" y="34090"/>
                  </a:lnTo>
                  <a:lnTo>
                    <a:pt x="35478" y="33969"/>
                  </a:lnTo>
                  <a:lnTo>
                    <a:pt x="35297" y="33909"/>
                  </a:lnTo>
                  <a:close/>
                  <a:moveTo>
                    <a:pt x="40606" y="33909"/>
                  </a:moveTo>
                  <a:lnTo>
                    <a:pt x="40425" y="33969"/>
                  </a:lnTo>
                  <a:lnTo>
                    <a:pt x="40184" y="34090"/>
                  </a:lnTo>
                  <a:lnTo>
                    <a:pt x="40003" y="34211"/>
                  </a:lnTo>
                  <a:lnTo>
                    <a:pt x="39882" y="34392"/>
                  </a:lnTo>
                  <a:lnTo>
                    <a:pt x="39762" y="34633"/>
                  </a:lnTo>
                  <a:lnTo>
                    <a:pt x="39701" y="34814"/>
                  </a:lnTo>
                  <a:lnTo>
                    <a:pt x="39701" y="35055"/>
                  </a:lnTo>
                  <a:lnTo>
                    <a:pt x="39701" y="35297"/>
                  </a:lnTo>
                  <a:lnTo>
                    <a:pt x="39762" y="35478"/>
                  </a:lnTo>
                  <a:lnTo>
                    <a:pt x="39882" y="35719"/>
                  </a:lnTo>
                  <a:lnTo>
                    <a:pt x="40003" y="35900"/>
                  </a:lnTo>
                  <a:lnTo>
                    <a:pt x="40184" y="36021"/>
                  </a:lnTo>
                  <a:lnTo>
                    <a:pt x="40425" y="36141"/>
                  </a:lnTo>
                  <a:lnTo>
                    <a:pt x="40606" y="36202"/>
                  </a:lnTo>
                  <a:lnTo>
                    <a:pt x="41089" y="36202"/>
                  </a:lnTo>
                  <a:lnTo>
                    <a:pt x="41270" y="36141"/>
                  </a:lnTo>
                  <a:lnTo>
                    <a:pt x="41511" y="36021"/>
                  </a:lnTo>
                  <a:lnTo>
                    <a:pt x="41692" y="35900"/>
                  </a:lnTo>
                  <a:lnTo>
                    <a:pt x="41813" y="35719"/>
                  </a:lnTo>
                  <a:lnTo>
                    <a:pt x="41934" y="35478"/>
                  </a:lnTo>
                  <a:lnTo>
                    <a:pt x="41994" y="35297"/>
                  </a:lnTo>
                  <a:lnTo>
                    <a:pt x="41994" y="35055"/>
                  </a:lnTo>
                  <a:lnTo>
                    <a:pt x="41994" y="34814"/>
                  </a:lnTo>
                  <a:lnTo>
                    <a:pt x="41934" y="34633"/>
                  </a:lnTo>
                  <a:lnTo>
                    <a:pt x="41813" y="34392"/>
                  </a:lnTo>
                  <a:lnTo>
                    <a:pt x="41692" y="34211"/>
                  </a:lnTo>
                  <a:lnTo>
                    <a:pt x="41511" y="34090"/>
                  </a:lnTo>
                  <a:lnTo>
                    <a:pt x="41270" y="33969"/>
                  </a:lnTo>
                  <a:lnTo>
                    <a:pt x="41089" y="33909"/>
                  </a:lnTo>
                  <a:close/>
                  <a:moveTo>
                    <a:pt x="46399" y="33909"/>
                  </a:moveTo>
                  <a:lnTo>
                    <a:pt x="46218" y="33969"/>
                  </a:lnTo>
                  <a:lnTo>
                    <a:pt x="45976" y="34090"/>
                  </a:lnTo>
                  <a:lnTo>
                    <a:pt x="45795" y="34211"/>
                  </a:lnTo>
                  <a:lnTo>
                    <a:pt x="45674" y="34392"/>
                  </a:lnTo>
                  <a:lnTo>
                    <a:pt x="45554" y="34633"/>
                  </a:lnTo>
                  <a:lnTo>
                    <a:pt x="45493" y="34814"/>
                  </a:lnTo>
                  <a:lnTo>
                    <a:pt x="45493" y="35055"/>
                  </a:lnTo>
                  <a:lnTo>
                    <a:pt x="45493" y="35297"/>
                  </a:lnTo>
                  <a:lnTo>
                    <a:pt x="45554" y="35478"/>
                  </a:lnTo>
                  <a:lnTo>
                    <a:pt x="45674" y="35719"/>
                  </a:lnTo>
                  <a:lnTo>
                    <a:pt x="45795" y="35900"/>
                  </a:lnTo>
                  <a:lnTo>
                    <a:pt x="45976" y="36021"/>
                  </a:lnTo>
                  <a:lnTo>
                    <a:pt x="46218" y="36141"/>
                  </a:lnTo>
                  <a:lnTo>
                    <a:pt x="46399" y="36202"/>
                  </a:lnTo>
                  <a:lnTo>
                    <a:pt x="46881" y="36202"/>
                  </a:lnTo>
                  <a:lnTo>
                    <a:pt x="47062" y="36141"/>
                  </a:lnTo>
                  <a:lnTo>
                    <a:pt x="47304" y="36021"/>
                  </a:lnTo>
                  <a:lnTo>
                    <a:pt x="47485" y="35900"/>
                  </a:lnTo>
                  <a:lnTo>
                    <a:pt x="47605" y="35719"/>
                  </a:lnTo>
                  <a:lnTo>
                    <a:pt x="47726" y="35478"/>
                  </a:lnTo>
                  <a:lnTo>
                    <a:pt x="47786" y="35297"/>
                  </a:lnTo>
                  <a:lnTo>
                    <a:pt x="47786" y="35055"/>
                  </a:lnTo>
                  <a:lnTo>
                    <a:pt x="47786" y="34814"/>
                  </a:lnTo>
                  <a:lnTo>
                    <a:pt x="47726" y="34633"/>
                  </a:lnTo>
                  <a:lnTo>
                    <a:pt x="47605" y="34392"/>
                  </a:lnTo>
                  <a:lnTo>
                    <a:pt x="47485" y="34211"/>
                  </a:lnTo>
                  <a:lnTo>
                    <a:pt x="47304" y="34090"/>
                  </a:lnTo>
                  <a:lnTo>
                    <a:pt x="47062" y="33969"/>
                  </a:lnTo>
                  <a:lnTo>
                    <a:pt x="46881" y="33909"/>
                  </a:lnTo>
                  <a:close/>
                  <a:moveTo>
                    <a:pt x="52191" y="33909"/>
                  </a:moveTo>
                  <a:lnTo>
                    <a:pt x="52010" y="33969"/>
                  </a:lnTo>
                  <a:lnTo>
                    <a:pt x="51768" y="34090"/>
                  </a:lnTo>
                  <a:lnTo>
                    <a:pt x="51587" y="34211"/>
                  </a:lnTo>
                  <a:lnTo>
                    <a:pt x="51467" y="34392"/>
                  </a:lnTo>
                  <a:lnTo>
                    <a:pt x="51346" y="34633"/>
                  </a:lnTo>
                  <a:lnTo>
                    <a:pt x="51286" y="34814"/>
                  </a:lnTo>
                  <a:lnTo>
                    <a:pt x="51286" y="35055"/>
                  </a:lnTo>
                  <a:lnTo>
                    <a:pt x="51286" y="35297"/>
                  </a:lnTo>
                  <a:lnTo>
                    <a:pt x="51346" y="35478"/>
                  </a:lnTo>
                  <a:lnTo>
                    <a:pt x="51467" y="35719"/>
                  </a:lnTo>
                  <a:lnTo>
                    <a:pt x="51587" y="35900"/>
                  </a:lnTo>
                  <a:lnTo>
                    <a:pt x="51768" y="36021"/>
                  </a:lnTo>
                  <a:lnTo>
                    <a:pt x="52010" y="36141"/>
                  </a:lnTo>
                  <a:lnTo>
                    <a:pt x="52191" y="36202"/>
                  </a:lnTo>
                  <a:lnTo>
                    <a:pt x="52673" y="36202"/>
                  </a:lnTo>
                  <a:lnTo>
                    <a:pt x="52854" y="36141"/>
                  </a:lnTo>
                  <a:lnTo>
                    <a:pt x="53096" y="36021"/>
                  </a:lnTo>
                  <a:lnTo>
                    <a:pt x="53277" y="35900"/>
                  </a:lnTo>
                  <a:lnTo>
                    <a:pt x="53397" y="35719"/>
                  </a:lnTo>
                  <a:lnTo>
                    <a:pt x="53518" y="35478"/>
                  </a:lnTo>
                  <a:lnTo>
                    <a:pt x="53578" y="35297"/>
                  </a:lnTo>
                  <a:lnTo>
                    <a:pt x="53578" y="35055"/>
                  </a:lnTo>
                  <a:lnTo>
                    <a:pt x="53578" y="34814"/>
                  </a:lnTo>
                  <a:lnTo>
                    <a:pt x="53518" y="34633"/>
                  </a:lnTo>
                  <a:lnTo>
                    <a:pt x="53397" y="34392"/>
                  </a:lnTo>
                  <a:lnTo>
                    <a:pt x="53277" y="34211"/>
                  </a:lnTo>
                  <a:lnTo>
                    <a:pt x="53096" y="34090"/>
                  </a:lnTo>
                  <a:lnTo>
                    <a:pt x="52854" y="33969"/>
                  </a:lnTo>
                  <a:lnTo>
                    <a:pt x="52673" y="33909"/>
                  </a:lnTo>
                  <a:close/>
                  <a:moveTo>
                    <a:pt x="57983" y="33909"/>
                  </a:moveTo>
                  <a:lnTo>
                    <a:pt x="57802" y="33969"/>
                  </a:lnTo>
                  <a:lnTo>
                    <a:pt x="57561" y="34090"/>
                  </a:lnTo>
                  <a:lnTo>
                    <a:pt x="57380" y="34211"/>
                  </a:lnTo>
                  <a:lnTo>
                    <a:pt x="57259" y="34392"/>
                  </a:lnTo>
                  <a:lnTo>
                    <a:pt x="57138" y="34633"/>
                  </a:lnTo>
                  <a:lnTo>
                    <a:pt x="57078" y="34814"/>
                  </a:lnTo>
                  <a:lnTo>
                    <a:pt x="57078" y="35055"/>
                  </a:lnTo>
                  <a:lnTo>
                    <a:pt x="57078" y="35297"/>
                  </a:lnTo>
                  <a:lnTo>
                    <a:pt x="57138" y="35478"/>
                  </a:lnTo>
                  <a:lnTo>
                    <a:pt x="57259" y="35719"/>
                  </a:lnTo>
                  <a:lnTo>
                    <a:pt x="57380" y="35900"/>
                  </a:lnTo>
                  <a:lnTo>
                    <a:pt x="57561" y="36021"/>
                  </a:lnTo>
                  <a:lnTo>
                    <a:pt x="57802" y="36141"/>
                  </a:lnTo>
                  <a:lnTo>
                    <a:pt x="57983" y="36202"/>
                  </a:lnTo>
                  <a:lnTo>
                    <a:pt x="58466" y="36202"/>
                  </a:lnTo>
                  <a:lnTo>
                    <a:pt x="58647" y="36141"/>
                  </a:lnTo>
                  <a:lnTo>
                    <a:pt x="58888" y="36021"/>
                  </a:lnTo>
                  <a:lnTo>
                    <a:pt x="59069" y="35900"/>
                  </a:lnTo>
                  <a:lnTo>
                    <a:pt x="59190" y="35719"/>
                  </a:lnTo>
                  <a:lnTo>
                    <a:pt x="59310" y="35478"/>
                  </a:lnTo>
                  <a:lnTo>
                    <a:pt x="59371" y="35297"/>
                  </a:lnTo>
                  <a:lnTo>
                    <a:pt x="59371" y="35055"/>
                  </a:lnTo>
                  <a:lnTo>
                    <a:pt x="59371" y="34814"/>
                  </a:lnTo>
                  <a:lnTo>
                    <a:pt x="59310" y="34633"/>
                  </a:lnTo>
                  <a:lnTo>
                    <a:pt x="59190" y="34392"/>
                  </a:lnTo>
                  <a:lnTo>
                    <a:pt x="59069" y="34211"/>
                  </a:lnTo>
                  <a:lnTo>
                    <a:pt x="58888" y="34090"/>
                  </a:lnTo>
                  <a:lnTo>
                    <a:pt x="58647" y="33969"/>
                  </a:lnTo>
                  <a:lnTo>
                    <a:pt x="58466" y="33909"/>
                  </a:lnTo>
                  <a:close/>
                  <a:moveTo>
                    <a:pt x="63775" y="33909"/>
                  </a:moveTo>
                  <a:lnTo>
                    <a:pt x="63594" y="33969"/>
                  </a:lnTo>
                  <a:lnTo>
                    <a:pt x="63353" y="34090"/>
                  </a:lnTo>
                  <a:lnTo>
                    <a:pt x="63172" y="34211"/>
                  </a:lnTo>
                  <a:lnTo>
                    <a:pt x="63051" y="34392"/>
                  </a:lnTo>
                  <a:lnTo>
                    <a:pt x="62931" y="34633"/>
                  </a:lnTo>
                  <a:lnTo>
                    <a:pt x="62870" y="34814"/>
                  </a:lnTo>
                  <a:lnTo>
                    <a:pt x="62870" y="35055"/>
                  </a:lnTo>
                  <a:lnTo>
                    <a:pt x="62870" y="35297"/>
                  </a:lnTo>
                  <a:lnTo>
                    <a:pt x="62931" y="35478"/>
                  </a:lnTo>
                  <a:lnTo>
                    <a:pt x="63051" y="35719"/>
                  </a:lnTo>
                  <a:lnTo>
                    <a:pt x="63172" y="35900"/>
                  </a:lnTo>
                  <a:lnTo>
                    <a:pt x="63353" y="36021"/>
                  </a:lnTo>
                  <a:lnTo>
                    <a:pt x="63594" y="36141"/>
                  </a:lnTo>
                  <a:lnTo>
                    <a:pt x="63775" y="36202"/>
                  </a:lnTo>
                  <a:lnTo>
                    <a:pt x="64258" y="36202"/>
                  </a:lnTo>
                  <a:lnTo>
                    <a:pt x="64439" y="36141"/>
                  </a:lnTo>
                  <a:lnTo>
                    <a:pt x="64680" y="36021"/>
                  </a:lnTo>
                  <a:lnTo>
                    <a:pt x="64861" y="35900"/>
                  </a:lnTo>
                  <a:lnTo>
                    <a:pt x="64982" y="35719"/>
                  </a:lnTo>
                  <a:lnTo>
                    <a:pt x="65103" y="35478"/>
                  </a:lnTo>
                  <a:lnTo>
                    <a:pt x="65163" y="35297"/>
                  </a:lnTo>
                  <a:lnTo>
                    <a:pt x="65163" y="35055"/>
                  </a:lnTo>
                  <a:lnTo>
                    <a:pt x="65163" y="34814"/>
                  </a:lnTo>
                  <a:lnTo>
                    <a:pt x="65103" y="34633"/>
                  </a:lnTo>
                  <a:lnTo>
                    <a:pt x="64982" y="34392"/>
                  </a:lnTo>
                  <a:lnTo>
                    <a:pt x="64861" y="34211"/>
                  </a:lnTo>
                  <a:lnTo>
                    <a:pt x="64680" y="34090"/>
                  </a:lnTo>
                  <a:lnTo>
                    <a:pt x="64439" y="33969"/>
                  </a:lnTo>
                  <a:lnTo>
                    <a:pt x="64258" y="33909"/>
                  </a:lnTo>
                  <a:close/>
                  <a:moveTo>
                    <a:pt x="69567" y="33909"/>
                  </a:moveTo>
                  <a:lnTo>
                    <a:pt x="69386" y="33969"/>
                  </a:lnTo>
                  <a:lnTo>
                    <a:pt x="69145" y="34090"/>
                  </a:lnTo>
                  <a:lnTo>
                    <a:pt x="68964" y="34211"/>
                  </a:lnTo>
                  <a:lnTo>
                    <a:pt x="68843" y="34392"/>
                  </a:lnTo>
                  <a:lnTo>
                    <a:pt x="68723" y="34633"/>
                  </a:lnTo>
                  <a:lnTo>
                    <a:pt x="68662" y="34814"/>
                  </a:lnTo>
                  <a:lnTo>
                    <a:pt x="68662" y="35055"/>
                  </a:lnTo>
                  <a:lnTo>
                    <a:pt x="68662" y="35297"/>
                  </a:lnTo>
                  <a:lnTo>
                    <a:pt x="68723" y="35478"/>
                  </a:lnTo>
                  <a:lnTo>
                    <a:pt x="68843" y="35719"/>
                  </a:lnTo>
                  <a:lnTo>
                    <a:pt x="68964" y="35900"/>
                  </a:lnTo>
                  <a:lnTo>
                    <a:pt x="69145" y="36021"/>
                  </a:lnTo>
                  <a:lnTo>
                    <a:pt x="69386" y="36141"/>
                  </a:lnTo>
                  <a:lnTo>
                    <a:pt x="69567" y="36202"/>
                  </a:lnTo>
                  <a:lnTo>
                    <a:pt x="70050" y="36202"/>
                  </a:lnTo>
                  <a:lnTo>
                    <a:pt x="70231" y="36141"/>
                  </a:lnTo>
                  <a:lnTo>
                    <a:pt x="70472" y="36021"/>
                  </a:lnTo>
                  <a:lnTo>
                    <a:pt x="70653" y="35900"/>
                  </a:lnTo>
                  <a:lnTo>
                    <a:pt x="70774" y="35719"/>
                  </a:lnTo>
                  <a:lnTo>
                    <a:pt x="70895" y="35478"/>
                  </a:lnTo>
                  <a:lnTo>
                    <a:pt x="70955" y="35297"/>
                  </a:lnTo>
                  <a:lnTo>
                    <a:pt x="70955" y="35055"/>
                  </a:lnTo>
                  <a:lnTo>
                    <a:pt x="70955" y="34814"/>
                  </a:lnTo>
                  <a:lnTo>
                    <a:pt x="70895" y="34633"/>
                  </a:lnTo>
                  <a:lnTo>
                    <a:pt x="70774" y="34392"/>
                  </a:lnTo>
                  <a:lnTo>
                    <a:pt x="70653" y="34211"/>
                  </a:lnTo>
                  <a:lnTo>
                    <a:pt x="70472" y="34090"/>
                  </a:lnTo>
                  <a:lnTo>
                    <a:pt x="70231" y="33969"/>
                  </a:lnTo>
                  <a:lnTo>
                    <a:pt x="70050" y="33909"/>
                  </a:lnTo>
                  <a:close/>
                  <a:moveTo>
                    <a:pt x="75360" y="33909"/>
                  </a:moveTo>
                  <a:lnTo>
                    <a:pt x="75179" y="33969"/>
                  </a:lnTo>
                  <a:lnTo>
                    <a:pt x="74937" y="34090"/>
                  </a:lnTo>
                  <a:lnTo>
                    <a:pt x="74756" y="34211"/>
                  </a:lnTo>
                  <a:lnTo>
                    <a:pt x="74636" y="34392"/>
                  </a:lnTo>
                  <a:lnTo>
                    <a:pt x="74515" y="34633"/>
                  </a:lnTo>
                  <a:lnTo>
                    <a:pt x="74455" y="34814"/>
                  </a:lnTo>
                  <a:lnTo>
                    <a:pt x="74455" y="35055"/>
                  </a:lnTo>
                  <a:lnTo>
                    <a:pt x="74455" y="35297"/>
                  </a:lnTo>
                  <a:lnTo>
                    <a:pt x="74515" y="35478"/>
                  </a:lnTo>
                  <a:lnTo>
                    <a:pt x="74636" y="35719"/>
                  </a:lnTo>
                  <a:lnTo>
                    <a:pt x="74756" y="35900"/>
                  </a:lnTo>
                  <a:lnTo>
                    <a:pt x="74937" y="36021"/>
                  </a:lnTo>
                  <a:lnTo>
                    <a:pt x="75179" y="36141"/>
                  </a:lnTo>
                  <a:lnTo>
                    <a:pt x="75360" y="36202"/>
                  </a:lnTo>
                  <a:lnTo>
                    <a:pt x="75601" y="36202"/>
                  </a:lnTo>
                  <a:lnTo>
                    <a:pt x="75903" y="36141"/>
                  </a:lnTo>
                  <a:lnTo>
                    <a:pt x="75722" y="33909"/>
                  </a:lnTo>
                  <a:close/>
                  <a:moveTo>
                    <a:pt x="2896" y="36805"/>
                  </a:moveTo>
                  <a:lnTo>
                    <a:pt x="2655" y="36926"/>
                  </a:lnTo>
                  <a:lnTo>
                    <a:pt x="2414" y="37107"/>
                  </a:lnTo>
                  <a:lnTo>
                    <a:pt x="2233" y="37288"/>
                  </a:lnTo>
                  <a:lnTo>
                    <a:pt x="2112" y="37589"/>
                  </a:lnTo>
                  <a:lnTo>
                    <a:pt x="2052" y="37951"/>
                  </a:lnTo>
                  <a:lnTo>
                    <a:pt x="2052" y="38193"/>
                  </a:lnTo>
                  <a:lnTo>
                    <a:pt x="2112" y="38374"/>
                  </a:lnTo>
                  <a:lnTo>
                    <a:pt x="2233" y="38615"/>
                  </a:lnTo>
                  <a:lnTo>
                    <a:pt x="2353" y="38796"/>
                  </a:lnTo>
                  <a:lnTo>
                    <a:pt x="2534" y="38917"/>
                  </a:lnTo>
                  <a:lnTo>
                    <a:pt x="2776" y="39037"/>
                  </a:lnTo>
                  <a:lnTo>
                    <a:pt x="2957" y="39098"/>
                  </a:lnTo>
                  <a:lnTo>
                    <a:pt x="3439" y="39098"/>
                  </a:lnTo>
                  <a:lnTo>
                    <a:pt x="3620" y="39037"/>
                  </a:lnTo>
                  <a:lnTo>
                    <a:pt x="3862" y="38917"/>
                  </a:lnTo>
                  <a:lnTo>
                    <a:pt x="4043" y="38796"/>
                  </a:lnTo>
                  <a:lnTo>
                    <a:pt x="4164" y="38615"/>
                  </a:lnTo>
                  <a:lnTo>
                    <a:pt x="4284" y="38374"/>
                  </a:lnTo>
                  <a:lnTo>
                    <a:pt x="4345" y="38193"/>
                  </a:lnTo>
                  <a:lnTo>
                    <a:pt x="4345" y="37951"/>
                  </a:lnTo>
                  <a:lnTo>
                    <a:pt x="4284" y="37589"/>
                  </a:lnTo>
                  <a:lnTo>
                    <a:pt x="4164" y="37288"/>
                  </a:lnTo>
                  <a:lnTo>
                    <a:pt x="3982" y="37107"/>
                  </a:lnTo>
                  <a:lnTo>
                    <a:pt x="3741" y="36926"/>
                  </a:lnTo>
                  <a:lnTo>
                    <a:pt x="3500" y="36805"/>
                  </a:lnTo>
                  <a:close/>
                  <a:moveTo>
                    <a:pt x="8689" y="36805"/>
                  </a:moveTo>
                  <a:lnTo>
                    <a:pt x="8447" y="36926"/>
                  </a:lnTo>
                  <a:lnTo>
                    <a:pt x="8206" y="37107"/>
                  </a:lnTo>
                  <a:lnTo>
                    <a:pt x="8025" y="37288"/>
                  </a:lnTo>
                  <a:lnTo>
                    <a:pt x="7904" y="37589"/>
                  </a:lnTo>
                  <a:lnTo>
                    <a:pt x="7844" y="37951"/>
                  </a:lnTo>
                  <a:lnTo>
                    <a:pt x="7844" y="38193"/>
                  </a:lnTo>
                  <a:lnTo>
                    <a:pt x="7904" y="38374"/>
                  </a:lnTo>
                  <a:lnTo>
                    <a:pt x="8025" y="38615"/>
                  </a:lnTo>
                  <a:lnTo>
                    <a:pt x="8146" y="38796"/>
                  </a:lnTo>
                  <a:lnTo>
                    <a:pt x="8327" y="38917"/>
                  </a:lnTo>
                  <a:lnTo>
                    <a:pt x="8568" y="39037"/>
                  </a:lnTo>
                  <a:lnTo>
                    <a:pt x="8749" y="39098"/>
                  </a:lnTo>
                  <a:lnTo>
                    <a:pt x="9232" y="39098"/>
                  </a:lnTo>
                  <a:lnTo>
                    <a:pt x="9413" y="39037"/>
                  </a:lnTo>
                  <a:lnTo>
                    <a:pt x="9654" y="38917"/>
                  </a:lnTo>
                  <a:lnTo>
                    <a:pt x="9835" y="38796"/>
                  </a:lnTo>
                  <a:lnTo>
                    <a:pt x="9956" y="38615"/>
                  </a:lnTo>
                  <a:lnTo>
                    <a:pt x="10076" y="38374"/>
                  </a:lnTo>
                  <a:lnTo>
                    <a:pt x="10137" y="38193"/>
                  </a:lnTo>
                  <a:lnTo>
                    <a:pt x="10137" y="37951"/>
                  </a:lnTo>
                  <a:lnTo>
                    <a:pt x="10076" y="37589"/>
                  </a:lnTo>
                  <a:lnTo>
                    <a:pt x="9956" y="37288"/>
                  </a:lnTo>
                  <a:lnTo>
                    <a:pt x="9775" y="37107"/>
                  </a:lnTo>
                  <a:lnTo>
                    <a:pt x="9533" y="36926"/>
                  </a:lnTo>
                  <a:lnTo>
                    <a:pt x="9292" y="36805"/>
                  </a:lnTo>
                  <a:close/>
                  <a:moveTo>
                    <a:pt x="14481" y="36805"/>
                  </a:moveTo>
                  <a:lnTo>
                    <a:pt x="14240" y="36926"/>
                  </a:lnTo>
                  <a:lnTo>
                    <a:pt x="13998" y="37107"/>
                  </a:lnTo>
                  <a:lnTo>
                    <a:pt x="13817" y="37288"/>
                  </a:lnTo>
                  <a:lnTo>
                    <a:pt x="13697" y="37589"/>
                  </a:lnTo>
                  <a:lnTo>
                    <a:pt x="13636" y="37951"/>
                  </a:lnTo>
                  <a:lnTo>
                    <a:pt x="13636" y="38193"/>
                  </a:lnTo>
                  <a:lnTo>
                    <a:pt x="13697" y="38374"/>
                  </a:lnTo>
                  <a:lnTo>
                    <a:pt x="13817" y="38615"/>
                  </a:lnTo>
                  <a:lnTo>
                    <a:pt x="13938" y="38796"/>
                  </a:lnTo>
                  <a:lnTo>
                    <a:pt x="14119" y="38917"/>
                  </a:lnTo>
                  <a:lnTo>
                    <a:pt x="14360" y="39037"/>
                  </a:lnTo>
                  <a:lnTo>
                    <a:pt x="14541" y="39098"/>
                  </a:lnTo>
                  <a:lnTo>
                    <a:pt x="15024" y="39098"/>
                  </a:lnTo>
                  <a:lnTo>
                    <a:pt x="15205" y="39037"/>
                  </a:lnTo>
                  <a:lnTo>
                    <a:pt x="15446" y="38917"/>
                  </a:lnTo>
                  <a:lnTo>
                    <a:pt x="15627" y="38796"/>
                  </a:lnTo>
                  <a:lnTo>
                    <a:pt x="15748" y="38615"/>
                  </a:lnTo>
                  <a:lnTo>
                    <a:pt x="15869" y="38374"/>
                  </a:lnTo>
                  <a:lnTo>
                    <a:pt x="15929" y="38193"/>
                  </a:lnTo>
                  <a:lnTo>
                    <a:pt x="15929" y="37951"/>
                  </a:lnTo>
                  <a:lnTo>
                    <a:pt x="15869" y="37589"/>
                  </a:lnTo>
                  <a:lnTo>
                    <a:pt x="15748" y="37288"/>
                  </a:lnTo>
                  <a:lnTo>
                    <a:pt x="15567" y="37107"/>
                  </a:lnTo>
                  <a:lnTo>
                    <a:pt x="15326" y="36926"/>
                  </a:lnTo>
                  <a:lnTo>
                    <a:pt x="15084" y="36805"/>
                  </a:lnTo>
                  <a:close/>
                  <a:moveTo>
                    <a:pt x="20273" y="36805"/>
                  </a:moveTo>
                  <a:lnTo>
                    <a:pt x="20032" y="36926"/>
                  </a:lnTo>
                  <a:lnTo>
                    <a:pt x="19790" y="37107"/>
                  </a:lnTo>
                  <a:lnTo>
                    <a:pt x="19609" y="37288"/>
                  </a:lnTo>
                  <a:lnTo>
                    <a:pt x="19489" y="37589"/>
                  </a:lnTo>
                  <a:lnTo>
                    <a:pt x="19428" y="37951"/>
                  </a:lnTo>
                  <a:lnTo>
                    <a:pt x="19428" y="38193"/>
                  </a:lnTo>
                  <a:lnTo>
                    <a:pt x="19489" y="38374"/>
                  </a:lnTo>
                  <a:lnTo>
                    <a:pt x="19609" y="38615"/>
                  </a:lnTo>
                  <a:lnTo>
                    <a:pt x="19730" y="38796"/>
                  </a:lnTo>
                  <a:lnTo>
                    <a:pt x="19911" y="38917"/>
                  </a:lnTo>
                  <a:lnTo>
                    <a:pt x="20152" y="39037"/>
                  </a:lnTo>
                  <a:lnTo>
                    <a:pt x="20333" y="39098"/>
                  </a:lnTo>
                  <a:lnTo>
                    <a:pt x="20816" y="39098"/>
                  </a:lnTo>
                  <a:lnTo>
                    <a:pt x="20997" y="39037"/>
                  </a:lnTo>
                  <a:lnTo>
                    <a:pt x="21239" y="38917"/>
                  </a:lnTo>
                  <a:lnTo>
                    <a:pt x="21420" y="38796"/>
                  </a:lnTo>
                  <a:lnTo>
                    <a:pt x="21540" y="38615"/>
                  </a:lnTo>
                  <a:lnTo>
                    <a:pt x="21661" y="38374"/>
                  </a:lnTo>
                  <a:lnTo>
                    <a:pt x="21721" y="38193"/>
                  </a:lnTo>
                  <a:lnTo>
                    <a:pt x="21721" y="37951"/>
                  </a:lnTo>
                  <a:lnTo>
                    <a:pt x="21661" y="37589"/>
                  </a:lnTo>
                  <a:lnTo>
                    <a:pt x="21540" y="37288"/>
                  </a:lnTo>
                  <a:lnTo>
                    <a:pt x="21359" y="37107"/>
                  </a:lnTo>
                  <a:lnTo>
                    <a:pt x="21118" y="36926"/>
                  </a:lnTo>
                  <a:lnTo>
                    <a:pt x="20876" y="36805"/>
                  </a:lnTo>
                  <a:close/>
                  <a:moveTo>
                    <a:pt x="26065" y="36805"/>
                  </a:moveTo>
                  <a:lnTo>
                    <a:pt x="25824" y="36926"/>
                  </a:lnTo>
                  <a:lnTo>
                    <a:pt x="25583" y="37107"/>
                  </a:lnTo>
                  <a:lnTo>
                    <a:pt x="25402" y="37288"/>
                  </a:lnTo>
                  <a:lnTo>
                    <a:pt x="25281" y="37589"/>
                  </a:lnTo>
                  <a:lnTo>
                    <a:pt x="25221" y="37951"/>
                  </a:lnTo>
                  <a:lnTo>
                    <a:pt x="25221" y="38193"/>
                  </a:lnTo>
                  <a:lnTo>
                    <a:pt x="25281" y="38374"/>
                  </a:lnTo>
                  <a:lnTo>
                    <a:pt x="25402" y="38615"/>
                  </a:lnTo>
                  <a:lnTo>
                    <a:pt x="25522" y="38796"/>
                  </a:lnTo>
                  <a:lnTo>
                    <a:pt x="25703" y="38917"/>
                  </a:lnTo>
                  <a:lnTo>
                    <a:pt x="25945" y="39037"/>
                  </a:lnTo>
                  <a:lnTo>
                    <a:pt x="26126" y="39098"/>
                  </a:lnTo>
                  <a:lnTo>
                    <a:pt x="26608" y="39098"/>
                  </a:lnTo>
                  <a:lnTo>
                    <a:pt x="26789" y="39037"/>
                  </a:lnTo>
                  <a:lnTo>
                    <a:pt x="27031" y="38917"/>
                  </a:lnTo>
                  <a:lnTo>
                    <a:pt x="27212" y="38796"/>
                  </a:lnTo>
                  <a:lnTo>
                    <a:pt x="27332" y="38615"/>
                  </a:lnTo>
                  <a:lnTo>
                    <a:pt x="27453" y="38374"/>
                  </a:lnTo>
                  <a:lnTo>
                    <a:pt x="27513" y="38193"/>
                  </a:lnTo>
                  <a:lnTo>
                    <a:pt x="27513" y="37951"/>
                  </a:lnTo>
                  <a:lnTo>
                    <a:pt x="27453" y="37589"/>
                  </a:lnTo>
                  <a:lnTo>
                    <a:pt x="27332" y="37288"/>
                  </a:lnTo>
                  <a:lnTo>
                    <a:pt x="27151" y="37107"/>
                  </a:lnTo>
                  <a:lnTo>
                    <a:pt x="26910" y="36926"/>
                  </a:lnTo>
                  <a:lnTo>
                    <a:pt x="26669" y="36805"/>
                  </a:lnTo>
                  <a:close/>
                  <a:moveTo>
                    <a:pt x="31858" y="36805"/>
                  </a:moveTo>
                  <a:lnTo>
                    <a:pt x="31616" y="36926"/>
                  </a:lnTo>
                  <a:lnTo>
                    <a:pt x="31375" y="37107"/>
                  </a:lnTo>
                  <a:lnTo>
                    <a:pt x="31194" y="37288"/>
                  </a:lnTo>
                  <a:lnTo>
                    <a:pt x="31073" y="37589"/>
                  </a:lnTo>
                  <a:lnTo>
                    <a:pt x="31013" y="37951"/>
                  </a:lnTo>
                  <a:lnTo>
                    <a:pt x="31013" y="38193"/>
                  </a:lnTo>
                  <a:lnTo>
                    <a:pt x="31073" y="38374"/>
                  </a:lnTo>
                  <a:lnTo>
                    <a:pt x="31194" y="38615"/>
                  </a:lnTo>
                  <a:lnTo>
                    <a:pt x="31315" y="38796"/>
                  </a:lnTo>
                  <a:lnTo>
                    <a:pt x="31496" y="38917"/>
                  </a:lnTo>
                  <a:lnTo>
                    <a:pt x="31737" y="39037"/>
                  </a:lnTo>
                  <a:lnTo>
                    <a:pt x="31918" y="39098"/>
                  </a:lnTo>
                  <a:lnTo>
                    <a:pt x="32401" y="39098"/>
                  </a:lnTo>
                  <a:lnTo>
                    <a:pt x="32582" y="39037"/>
                  </a:lnTo>
                  <a:lnTo>
                    <a:pt x="32823" y="38917"/>
                  </a:lnTo>
                  <a:lnTo>
                    <a:pt x="33004" y="38796"/>
                  </a:lnTo>
                  <a:lnTo>
                    <a:pt x="33125" y="38615"/>
                  </a:lnTo>
                  <a:lnTo>
                    <a:pt x="33245" y="38374"/>
                  </a:lnTo>
                  <a:lnTo>
                    <a:pt x="33306" y="38193"/>
                  </a:lnTo>
                  <a:lnTo>
                    <a:pt x="33306" y="37951"/>
                  </a:lnTo>
                  <a:lnTo>
                    <a:pt x="33245" y="37589"/>
                  </a:lnTo>
                  <a:lnTo>
                    <a:pt x="33125" y="37288"/>
                  </a:lnTo>
                  <a:lnTo>
                    <a:pt x="32944" y="37107"/>
                  </a:lnTo>
                  <a:lnTo>
                    <a:pt x="32702" y="36926"/>
                  </a:lnTo>
                  <a:lnTo>
                    <a:pt x="32461" y="36805"/>
                  </a:lnTo>
                  <a:close/>
                  <a:moveTo>
                    <a:pt x="37650" y="36805"/>
                  </a:moveTo>
                  <a:lnTo>
                    <a:pt x="37408" y="36926"/>
                  </a:lnTo>
                  <a:lnTo>
                    <a:pt x="37167" y="37107"/>
                  </a:lnTo>
                  <a:lnTo>
                    <a:pt x="36986" y="37288"/>
                  </a:lnTo>
                  <a:lnTo>
                    <a:pt x="36865" y="37589"/>
                  </a:lnTo>
                  <a:lnTo>
                    <a:pt x="36805" y="37951"/>
                  </a:lnTo>
                  <a:lnTo>
                    <a:pt x="36805" y="38193"/>
                  </a:lnTo>
                  <a:lnTo>
                    <a:pt x="36865" y="38374"/>
                  </a:lnTo>
                  <a:lnTo>
                    <a:pt x="36986" y="38615"/>
                  </a:lnTo>
                  <a:lnTo>
                    <a:pt x="37107" y="38796"/>
                  </a:lnTo>
                  <a:lnTo>
                    <a:pt x="37288" y="38917"/>
                  </a:lnTo>
                  <a:lnTo>
                    <a:pt x="37529" y="39037"/>
                  </a:lnTo>
                  <a:lnTo>
                    <a:pt x="37710" y="39098"/>
                  </a:lnTo>
                  <a:lnTo>
                    <a:pt x="38193" y="39098"/>
                  </a:lnTo>
                  <a:lnTo>
                    <a:pt x="38374" y="39037"/>
                  </a:lnTo>
                  <a:lnTo>
                    <a:pt x="38615" y="38917"/>
                  </a:lnTo>
                  <a:lnTo>
                    <a:pt x="38796" y="38796"/>
                  </a:lnTo>
                  <a:lnTo>
                    <a:pt x="38917" y="38615"/>
                  </a:lnTo>
                  <a:lnTo>
                    <a:pt x="39038" y="38374"/>
                  </a:lnTo>
                  <a:lnTo>
                    <a:pt x="39098" y="38193"/>
                  </a:lnTo>
                  <a:lnTo>
                    <a:pt x="39098" y="37951"/>
                  </a:lnTo>
                  <a:lnTo>
                    <a:pt x="39038" y="37589"/>
                  </a:lnTo>
                  <a:lnTo>
                    <a:pt x="38917" y="37288"/>
                  </a:lnTo>
                  <a:lnTo>
                    <a:pt x="38736" y="37107"/>
                  </a:lnTo>
                  <a:lnTo>
                    <a:pt x="38495" y="36926"/>
                  </a:lnTo>
                  <a:lnTo>
                    <a:pt x="38253" y="36805"/>
                  </a:lnTo>
                  <a:close/>
                  <a:moveTo>
                    <a:pt x="43442" y="36805"/>
                  </a:moveTo>
                  <a:lnTo>
                    <a:pt x="43201" y="36926"/>
                  </a:lnTo>
                  <a:lnTo>
                    <a:pt x="42959" y="37107"/>
                  </a:lnTo>
                  <a:lnTo>
                    <a:pt x="42778" y="37288"/>
                  </a:lnTo>
                  <a:lnTo>
                    <a:pt x="42658" y="37589"/>
                  </a:lnTo>
                  <a:lnTo>
                    <a:pt x="42597" y="37951"/>
                  </a:lnTo>
                  <a:lnTo>
                    <a:pt x="42597" y="38193"/>
                  </a:lnTo>
                  <a:lnTo>
                    <a:pt x="42658" y="38374"/>
                  </a:lnTo>
                  <a:lnTo>
                    <a:pt x="42778" y="38615"/>
                  </a:lnTo>
                  <a:lnTo>
                    <a:pt x="42899" y="38796"/>
                  </a:lnTo>
                  <a:lnTo>
                    <a:pt x="43080" y="38917"/>
                  </a:lnTo>
                  <a:lnTo>
                    <a:pt x="43321" y="39037"/>
                  </a:lnTo>
                  <a:lnTo>
                    <a:pt x="43502" y="39098"/>
                  </a:lnTo>
                  <a:lnTo>
                    <a:pt x="43985" y="39098"/>
                  </a:lnTo>
                  <a:lnTo>
                    <a:pt x="44166" y="39037"/>
                  </a:lnTo>
                  <a:lnTo>
                    <a:pt x="44407" y="38917"/>
                  </a:lnTo>
                  <a:lnTo>
                    <a:pt x="44588" y="38796"/>
                  </a:lnTo>
                  <a:lnTo>
                    <a:pt x="44709" y="38615"/>
                  </a:lnTo>
                  <a:lnTo>
                    <a:pt x="44830" y="38374"/>
                  </a:lnTo>
                  <a:lnTo>
                    <a:pt x="44890" y="38193"/>
                  </a:lnTo>
                  <a:lnTo>
                    <a:pt x="44890" y="37951"/>
                  </a:lnTo>
                  <a:lnTo>
                    <a:pt x="44830" y="37589"/>
                  </a:lnTo>
                  <a:lnTo>
                    <a:pt x="44709" y="37288"/>
                  </a:lnTo>
                  <a:lnTo>
                    <a:pt x="44528" y="37107"/>
                  </a:lnTo>
                  <a:lnTo>
                    <a:pt x="44287" y="36926"/>
                  </a:lnTo>
                  <a:lnTo>
                    <a:pt x="44045" y="36805"/>
                  </a:lnTo>
                  <a:close/>
                  <a:moveTo>
                    <a:pt x="49234" y="36805"/>
                  </a:moveTo>
                  <a:lnTo>
                    <a:pt x="48993" y="36926"/>
                  </a:lnTo>
                  <a:lnTo>
                    <a:pt x="48752" y="37107"/>
                  </a:lnTo>
                  <a:lnTo>
                    <a:pt x="48571" y="37288"/>
                  </a:lnTo>
                  <a:lnTo>
                    <a:pt x="48450" y="37589"/>
                  </a:lnTo>
                  <a:lnTo>
                    <a:pt x="48390" y="37951"/>
                  </a:lnTo>
                  <a:lnTo>
                    <a:pt x="48390" y="38193"/>
                  </a:lnTo>
                  <a:lnTo>
                    <a:pt x="48450" y="38374"/>
                  </a:lnTo>
                  <a:lnTo>
                    <a:pt x="48571" y="38615"/>
                  </a:lnTo>
                  <a:lnTo>
                    <a:pt x="48691" y="38796"/>
                  </a:lnTo>
                  <a:lnTo>
                    <a:pt x="48872" y="38917"/>
                  </a:lnTo>
                  <a:lnTo>
                    <a:pt x="49114" y="39037"/>
                  </a:lnTo>
                  <a:lnTo>
                    <a:pt x="49295" y="39098"/>
                  </a:lnTo>
                  <a:lnTo>
                    <a:pt x="49777" y="39098"/>
                  </a:lnTo>
                  <a:lnTo>
                    <a:pt x="49958" y="39037"/>
                  </a:lnTo>
                  <a:lnTo>
                    <a:pt x="50200" y="38917"/>
                  </a:lnTo>
                  <a:lnTo>
                    <a:pt x="50381" y="38796"/>
                  </a:lnTo>
                  <a:lnTo>
                    <a:pt x="50501" y="38615"/>
                  </a:lnTo>
                  <a:lnTo>
                    <a:pt x="50622" y="38374"/>
                  </a:lnTo>
                  <a:lnTo>
                    <a:pt x="50682" y="38193"/>
                  </a:lnTo>
                  <a:lnTo>
                    <a:pt x="50682" y="37951"/>
                  </a:lnTo>
                  <a:lnTo>
                    <a:pt x="50622" y="37589"/>
                  </a:lnTo>
                  <a:lnTo>
                    <a:pt x="50501" y="37288"/>
                  </a:lnTo>
                  <a:lnTo>
                    <a:pt x="50320" y="37107"/>
                  </a:lnTo>
                  <a:lnTo>
                    <a:pt x="50079" y="36926"/>
                  </a:lnTo>
                  <a:lnTo>
                    <a:pt x="49838" y="36805"/>
                  </a:lnTo>
                  <a:close/>
                  <a:moveTo>
                    <a:pt x="55027" y="36805"/>
                  </a:moveTo>
                  <a:lnTo>
                    <a:pt x="54785" y="36926"/>
                  </a:lnTo>
                  <a:lnTo>
                    <a:pt x="54544" y="37107"/>
                  </a:lnTo>
                  <a:lnTo>
                    <a:pt x="54363" y="37288"/>
                  </a:lnTo>
                  <a:lnTo>
                    <a:pt x="54242" y="37589"/>
                  </a:lnTo>
                  <a:lnTo>
                    <a:pt x="54182" y="37951"/>
                  </a:lnTo>
                  <a:lnTo>
                    <a:pt x="54182" y="38193"/>
                  </a:lnTo>
                  <a:lnTo>
                    <a:pt x="54242" y="38374"/>
                  </a:lnTo>
                  <a:lnTo>
                    <a:pt x="54363" y="38615"/>
                  </a:lnTo>
                  <a:lnTo>
                    <a:pt x="54483" y="38796"/>
                  </a:lnTo>
                  <a:lnTo>
                    <a:pt x="54665" y="38917"/>
                  </a:lnTo>
                  <a:lnTo>
                    <a:pt x="54906" y="39037"/>
                  </a:lnTo>
                  <a:lnTo>
                    <a:pt x="55087" y="39098"/>
                  </a:lnTo>
                  <a:lnTo>
                    <a:pt x="55570" y="39098"/>
                  </a:lnTo>
                  <a:lnTo>
                    <a:pt x="55751" y="39037"/>
                  </a:lnTo>
                  <a:lnTo>
                    <a:pt x="55992" y="38917"/>
                  </a:lnTo>
                  <a:lnTo>
                    <a:pt x="56173" y="38796"/>
                  </a:lnTo>
                  <a:lnTo>
                    <a:pt x="56294" y="38615"/>
                  </a:lnTo>
                  <a:lnTo>
                    <a:pt x="56414" y="38374"/>
                  </a:lnTo>
                  <a:lnTo>
                    <a:pt x="56475" y="38193"/>
                  </a:lnTo>
                  <a:lnTo>
                    <a:pt x="56475" y="37951"/>
                  </a:lnTo>
                  <a:lnTo>
                    <a:pt x="56414" y="37589"/>
                  </a:lnTo>
                  <a:lnTo>
                    <a:pt x="56294" y="37288"/>
                  </a:lnTo>
                  <a:lnTo>
                    <a:pt x="56113" y="37107"/>
                  </a:lnTo>
                  <a:lnTo>
                    <a:pt x="55871" y="36926"/>
                  </a:lnTo>
                  <a:lnTo>
                    <a:pt x="55630" y="36805"/>
                  </a:lnTo>
                  <a:close/>
                  <a:moveTo>
                    <a:pt x="60819" y="36805"/>
                  </a:moveTo>
                  <a:lnTo>
                    <a:pt x="60577" y="36926"/>
                  </a:lnTo>
                  <a:lnTo>
                    <a:pt x="60336" y="37107"/>
                  </a:lnTo>
                  <a:lnTo>
                    <a:pt x="60155" y="37288"/>
                  </a:lnTo>
                  <a:lnTo>
                    <a:pt x="60034" y="37589"/>
                  </a:lnTo>
                  <a:lnTo>
                    <a:pt x="59974" y="37951"/>
                  </a:lnTo>
                  <a:lnTo>
                    <a:pt x="59974" y="38193"/>
                  </a:lnTo>
                  <a:lnTo>
                    <a:pt x="60034" y="38374"/>
                  </a:lnTo>
                  <a:lnTo>
                    <a:pt x="60155" y="38615"/>
                  </a:lnTo>
                  <a:lnTo>
                    <a:pt x="60276" y="38796"/>
                  </a:lnTo>
                  <a:lnTo>
                    <a:pt x="60457" y="38917"/>
                  </a:lnTo>
                  <a:lnTo>
                    <a:pt x="60698" y="39037"/>
                  </a:lnTo>
                  <a:lnTo>
                    <a:pt x="60879" y="39098"/>
                  </a:lnTo>
                  <a:lnTo>
                    <a:pt x="61362" y="39098"/>
                  </a:lnTo>
                  <a:lnTo>
                    <a:pt x="61543" y="39037"/>
                  </a:lnTo>
                  <a:lnTo>
                    <a:pt x="61784" y="38917"/>
                  </a:lnTo>
                  <a:lnTo>
                    <a:pt x="61965" y="38796"/>
                  </a:lnTo>
                  <a:lnTo>
                    <a:pt x="62086" y="38615"/>
                  </a:lnTo>
                  <a:lnTo>
                    <a:pt x="62206" y="38374"/>
                  </a:lnTo>
                  <a:lnTo>
                    <a:pt x="62267" y="38193"/>
                  </a:lnTo>
                  <a:lnTo>
                    <a:pt x="62267" y="37951"/>
                  </a:lnTo>
                  <a:lnTo>
                    <a:pt x="62206" y="37589"/>
                  </a:lnTo>
                  <a:lnTo>
                    <a:pt x="62086" y="37288"/>
                  </a:lnTo>
                  <a:lnTo>
                    <a:pt x="61905" y="37107"/>
                  </a:lnTo>
                  <a:lnTo>
                    <a:pt x="61663" y="36926"/>
                  </a:lnTo>
                  <a:lnTo>
                    <a:pt x="61422" y="36805"/>
                  </a:lnTo>
                  <a:close/>
                  <a:moveTo>
                    <a:pt x="66611" y="36805"/>
                  </a:moveTo>
                  <a:lnTo>
                    <a:pt x="66370" y="36926"/>
                  </a:lnTo>
                  <a:lnTo>
                    <a:pt x="66128" y="37107"/>
                  </a:lnTo>
                  <a:lnTo>
                    <a:pt x="65947" y="37288"/>
                  </a:lnTo>
                  <a:lnTo>
                    <a:pt x="65827" y="37589"/>
                  </a:lnTo>
                  <a:lnTo>
                    <a:pt x="65766" y="37951"/>
                  </a:lnTo>
                  <a:lnTo>
                    <a:pt x="65766" y="38193"/>
                  </a:lnTo>
                  <a:lnTo>
                    <a:pt x="65827" y="38374"/>
                  </a:lnTo>
                  <a:lnTo>
                    <a:pt x="65947" y="38615"/>
                  </a:lnTo>
                  <a:lnTo>
                    <a:pt x="66068" y="38796"/>
                  </a:lnTo>
                  <a:lnTo>
                    <a:pt x="66249" y="38917"/>
                  </a:lnTo>
                  <a:lnTo>
                    <a:pt x="66490" y="39037"/>
                  </a:lnTo>
                  <a:lnTo>
                    <a:pt x="66671" y="39098"/>
                  </a:lnTo>
                  <a:lnTo>
                    <a:pt x="67154" y="39098"/>
                  </a:lnTo>
                  <a:lnTo>
                    <a:pt x="67335" y="39037"/>
                  </a:lnTo>
                  <a:lnTo>
                    <a:pt x="67576" y="38917"/>
                  </a:lnTo>
                  <a:lnTo>
                    <a:pt x="67757" y="38796"/>
                  </a:lnTo>
                  <a:lnTo>
                    <a:pt x="67878" y="38615"/>
                  </a:lnTo>
                  <a:lnTo>
                    <a:pt x="67999" y="38374"/>
                  </a:lnTo>
                  <a:lnTo>
                    <a:pt x="68059" y="38193"/>
                  </a:lnTo>
                  <a:lnTo>
                    <a:pt x="68059" y="37951"/>
                  </a:lnTo>
                  <a:lnTo>
                    <a:pt x="67999" y="37589"/>
                  </a:lnTo>
                  <a:lnTo>
                    <a:pt x="67878" y="37288"/>
                  </a:lnTo>
                  <a:lnTo>
                    <a:pt x="67697" y="37107"/>
                  </a:lnTo>
                  <a:lnTo>
                    <a:pt x="67456" y="36926"/>
                  </a:lnTo>
                  <a:lnTo>
                    <a:pt x="67214" y="36805"/>
                  </a:lnTo>
                  <a:close/>
                  <a:moveTo>
                    <a:pt x="72403" y="36805"/>
                  </a:moveTo>
                  <a:lnTo>
                    <a:pt x="72162" y="36926"/>
                  </a:lnTo>
                  <a:lnTo>
                    <a:pt x="71921" y="37107"/>
                  </a:lnTo>
                  <a:lnTo>
                    <a:pt x="71740" y="37288"/>
                  </a:lnTo>
                  <a:lnTo>
                    <a:pt x="71619" y="37589"/>
                  </a:lnTo>
                  <a:lnTo>
                    <a:pt x="71559" y="37951"/>
                  </a:lnTo>
                  <a:lnTo>
                    <a:pt x="71559" y="38193"/>
                  </a:lnTo>
                  <a:lnTo>
                    <a:pt x="71619" y="38374"/>
                  </a:lnTo>
                  <a:lnTo>
                    <a:pt x="71740" y="38615"/>
                  </a:lnTo>
                  <a:lnTo>
                    <a:pt x="71860" y="38796"/>
                  </a:lnTo>
                  <a:lnTo>
                    <a:pt x="72041" y="38917"/>
                  </a:lnTo>
                  <a:lnTo>
                    <a:pt x="72283" y="39037"/>
                  </a:lnTo>
                  <a:lnTo>
                    <a:pt x="72464" y="39098"/>
                  </a:lnTo>
                  <a:lnTo>
                    <a:pt x="72946" y="39098"/>
                  </a:lnTo>
                  <a:lnTo>
                    <a:pt x="73127" y="39037"/>
                  </a:lnTo>
                  <a:lnTo>
                    <a:pt x="73369" y="38917"/>
                  </a:lnTo>
                  <a:lnTo>
                    <a:pt x="73550" y="38796"/>
                  </a:lnTo>
                  <a:lnTo>
                    <a:pt x="73670" y="38615"/>
                  </a:lnTo>
                  <a:lnTo>
                    <a:pt x="73791" y="38374"/>
                  </a:lnTo>
                  <a:lnTo>
                    <a:pt x="73851" y="38193"/>
                  </a:lnTo>
                  <a:lnTo>
                    <a:pt x="73851" y="37951"/>
                  </a:lnTo>
                  <a:lnTo>
                    <a:pt x="73791" y="37589"/>
                  </a:lnTo>
                  <a:lnTo>
                    <a:pt x="73670" y="37288"/>
                  </a:lnTo>
                  <a:lnTo>
                    <a:pt x="73489" y="37107"/>
                  </a:lnTo>
                  <a:lnTo>
                    <a:pt x="73248" y="36926"/>
                  </a:lnTo>
                  <a:lnTo>
                    <a:pt x="73007" y="36805"/>
                  </a:lnTo>
                  <a:close/>
                  <a:moveTo>
                    <a:pt x="302" y="39701"/>
                  </a:moveTo>
                  <a:lnTo>
                    <a:pt x="0" y="39761"/>
                  </a:lnTo>
                  <a:lnTo>
                    <a:pt x="181" y="41994"/>
                  </a:lnTo>
                  <a:lnTo>
                    <a:pt x="543" y="41994"/>
                  </a:lnTo>
                  <a:lnTo>
                    <a:pt x="724" y="41934"/>
                  </a:lnTo>
                  <a:lnTo>
                    <a:pt x="966" y="41813"/>
                  </a:lnTo>
                  <a:lnTo>
                    <a:pt x="1147" y="41692"/>
                  </a:lnTo>
                  <a:lnTo>
                    <a:pt x="1267" y="41511"/>
                  </a:lnTo>
                  <a:lnTo>
                    <a:pt x="1388" y="41270"/>
                  </a:lnTo>
                  <a:lnTo>
                    <a:pt x="1448" y="41089"/>
                  </a:lnTo>
                  <a:lnTo>
                    <a:pt x="1448" y="40847"/>
                  </a:lnTo>
                  <a:lnTo>
                    <a:pt x="1448" y="40606"/>
                  </a:lnTo>
                  <a:lnTo>
                    <a:pt x="1388" y="40425"/>
                  </a:lnTo>
                  <a:lnTo>
                    <a:pt x="1267" y="40184"/>
                  </a:lnTo>
                  <a:lnTo>
                    <a:pt x="1147" y="40003"/>
                  </a:lnTo>
                  <a:lnTo>
                    <a:pt x="966" y="39882"/>
                  </a:lnTo>
                  <a:lnTo>
                    <a:pt x="724" y="39761"/>
                  </a:lnTo>
                  <a:lnTo>
                    <a:pt x="543" y="39701"/>
                  </a:lnTo>
                  <a:close/>
                  <a:moveTo>
                    <a:pt x="5853" y="39701"/>
                  </a:moveTo>
                  <a:lnTo>
                    <a:pt x="5672" y="39761"/>
                  </a:lnTo>
                  <a:lnTo>
                    <a:pt x="5431" y="39882"/>
                  </a:lnTo>
                  <a:lnTo>
                    <a:pt x="5250" y="40003"/>
                  </a:lnTo>
                  <a:lnTo>
                    <a:pt x="5129" y="40184"/>
                  </a:lnTo>
                  <a:lnTo>
                    <a:pt x="5008" y="40425"/>
                  </a:lnTo>
                  <a:lnTo>
                    <a:pt x="4948" y="40606"/>
                  </a:lnTo>
                  <a:lnTo>
                    <a:pt x="4948" y="40847"/>
                  </a:lnTo>
                  <a:lnTo>
                    <a:pt x="4948" y="41089"/>
                  </a:lnTo>
                  <a:lnTo>
                    <a:pt x="5008" y="41270"/>
                  </a:lnTo>
                  <a:lnTo>
                    <a:pt x="5129" y="41511"/>
                  </a:lnTo>
                  <a:lnTo>
                    <a:pt x="5250" y="41692"/>
                  </a:lnTo>
                  <a:lnTo>
                    <a:pt x="5431" y="41813"/>
                  </a:lnTo>
                  <a:lnTo>
                    <a:pt x="5672" y="41934"/>
                  </a:lnTo>
                  <a:lnTo>
                    <a:pt x="5853" y="41994"/>
                  </a:lnTo>
                  <a:lnTo>
                    <a:pt x="6336" y="41994"/>
                  </a:lnTo>
                  <a:lnTo>
                    <a:pt x="6517" y="41934"/>
                  </a:lnTo>
                  <a:lnTo>
                    <a:pt x="6758" y="41813"/>
                  </a:lnTo>
                  <a:lnTo>
                    <a:pt x="6939" y="41692"/>
                  </a:lnTo>
                  <a:lnTo>
                    <a:pt x="7060" y="41511"/>
                  </a:lnTo>
                  <a:lnTo>
                    <a:pt x="7180" y="41270"/>
                  </a:lnTo>
                  <a:lnTo>
                    <a:pt x="7241" y="41089"/>
                  </a:lnTo>
                  <a:lnTo>
                    <a:pt x="7241" y="40847"/>
                  </a:lnTo>
                  <a:lnTo>
                    <a:pt x="7241" y="40606"/>
                  </a:lnTo>
                  <a:lnTo>
                    <a:pt x="7180" y="40425"/>
                  </a:lnTo>
                  <a:lnTo>
                    <a:pt x="7060" y="40184"/>
                  </a:lnTo>
                  <a:lnTo>
                    <a:pt x="6939" y="40003"/>
                  </a:lnTo>
                  <a:lnTo>
                    <a:pt x="6758" y="39882"/>
                  </a:lnTo>
                  <a:lnTo>
                    <a:pt x="6517" y="39761"/>
                  </a:lnTo>
                  <a:lnTo>
                    <a:pt x="6336" y="39701"/>
                  </a:lnTo>
                  <a:close/>
                  <a:moveTo>
                    <a:pt x="11645" y="39701"/>
                  </a:moveTo>
                  <a:lnTo>
                    <a:pt x="11464" y="39761"/>
                  </a:lnTo>
                  <a:lnTo>
                    <a:pt x="11223" y="39882"/>
                  </a:lnTo>
                  <a:lnTo>
                    <a:pt x="11042" y="40003"/>
                  </a:lnTo>
                  <a:lnTo>
                    <a:pt x="10921" y="40184"/>
                  </a:lnTo>
                  <a:lnTo>
                    <a:pt x="10800" y="40425"/>
                  </a:lnTo>
                  <a:lnTo>
                    <a:pt x="10740" y="40606"/>
                  </a:lnTo>
                  <a:lnTo>
                    <a:pt x="10740" y="40847"/>
                  </a:lnTo>
                  <a:lnTo>
                    <a:pt x="10740" y="41089"/>
                  </a:lnTo>
                  <a:lnTo>
                    <a:pt x="10800" y="41270"/>
                  </a:lnTo>
                  <a:lnTo>
                    <a:pt x="10921" y="41511"/>
                  </a:lnTo>
                  <a:lnTo>
                    <a:pt x="11042" y="41692"/>
                  </a:lnTo>
                  <a:lnTo>
                    <a:pt x="11223" y="41813"/>
                  </a:lnTo>
                  <a:lnTo>
                    <a:pt x="11464" y="41934"/>
                  </a:lnTo>
                  <a:lnTo>
                    <a:pt x="11645" y="41994"/>
                  </a:lnTo>
                  <a:lnTo>
                    <a:pt x="12128" y="41994"/>
                  </a:lnTo>
                  <a:lnTo>
                    <a:pt x="12309" y="41934"/>
                  </a:lnTo>
                  <a:lnTo>
                    <a:pt x="12550" y="41813"/>
                  </a:lnTo>
                  <a:lnTo>
                    <a:pt x="12731" y="41692"/>
                  </a:lnTo>
                  <a:lnTo>
                    <a:pt x="12852" y="41511"/>
                  </a:lnTo>
                  <a:lnTo>
                    <a:pt x="12973" y="41270"/>
                  </a:lnTo>
                  <a:lnTo>
                    <a:pt x="13033" y="41089"/>
                  </a:lnTo>
                  <a:lnTo>
                    <a:pt x="13033" y="40847"/>
                  </a:lnTo>
                  <a:lnTo>
                    <a:pt x="13033" y="40606"/>
                  </a:lnTo>
                  <a:lnTo>
                    <a:pt x="12973" y="40425"/>
                  </a:lnTo>
                  <a:lnTo>
                    <a:pt x="12852" y="40184"/>
                  </a:lnTo>
                  <a:lnTo>
                    <a:pt x="12731" y="40003"/>
                  </a:lnTo>
                  <a:lnTo>
                    <a:pt x="12550" y="39882"/>
                  </a:lnTo>
                  <a:lnTo>
                    <a:pt x="12309" y="39761"/>
                  </a:lnTo>
                  <a:lnTo>
                    <a:pt x="12128" y="39701"/>
                  </a:lnTo>
                  <a:close/>
                  <a:moveTo>
                    <a:pt x="17437" y="39701"/>
                  </a:moveTo>
                  <a:lnTo>
                    <a:pt x="17256" y="39761"/>
                  </a:lnTo>
                  <a:lnTo>
                    <a:pt x="17015" y="39882"/>
                  </a:lnTo>
                  <a:lnTo>
                    <a:pt x="16834" y="40003"/>
                  </a:lnTo>
                  <a:lnTo>
                    <a:pt x="16713" y="40184"/>
                  </a:lnTo>
                  <a:lnTo>
                    <a:pt x="16593" y="40425"/>
                  </a:lnTo>
                  <a:lnTo>
                    <a:pt x="16532" y="40606"/>
                  </a:lnTo>
                  <a:lnTo>
                    <a:pt x="16532" y="40847"/>
                  </a:lnTo>
                  <a:lnTo>
                    <a:pt x="16532" y="41089"/>
                  </a:lnTo>
                  <a:lnTo>
                    <a:pt x="16593" y="41270"/>
                  </a:lnTo>
                  <a:lnTo>
                    <a:pt x="16713" y="41511"/>
                  </a:lnTo>
                  <a:lnTo>
                    <a:pt x="16834" y="41692"/>
                  </a:lnTo>
                  <a:lnTo>
                    <a:pt x="17015" y="41813"/>
                  </a:lnTo>
                  <a:lnTo>
                    <a:pt x="17256" y="41934"/>
                  </a:lnTo>
                  <a:lnTo>
                    <a:pt x="17437" y="41994"/>
                  </a:lnTo>
                  <a:lnTo>
                    <a:pt x="17920" y="41994"/>
                  </a:lnTo>
                  <a:lnTo>
                    <a:pt x="18101" y="41934"/>
                  </a:lnTo>
                  <a:lnTo>
                    <a:pt x="18342" y="41813"/>
                  </a:lnTo>
                  <a:lnTo>
                    <a:pt x="18523" y="41692"/>
                  </a:lnTo>
                  <a:lnTo>
                    <a:pt x="18644" y="41511"/>
                  </a:lnTo>
                  <a:lnTo>
                    <a:pt x="18765" y="41270"/>
                  </a:lnTo>
                  <a:lnTo>
                    <a:pt x="18825" y="41089"/>
                  </a:lnTo>
                  <a:lnTo>
                    <a:pt x="18825" y="40847"/>
                  </a:lnTo>
                  <a:lnTo>
                    <a:pt x="18825" y="40606"/>
                  </a:lnTo>
                  <a:lnTo>
                    <a:pt x="18765" y="40425"/>
                  </a:lnTo>
                  <a:lnTo>
                    <a:pt x="18644" y="40184"/>
                  </a:lnTo>
                  <a:lnTo>
                    <a:pt x="18523" y="40003"/>
                  </a:lnTo>
                  <a:lnTo>
                    <a:pt x="18342" y="39882"/>
                  </a:lnTo>
                  <a:lnTo>
                    <a:pt x="18101" y="39761"/>
                  </a:lnTo>
                  <a:lnTo>
                    <a:pt x="17920" y="39701"/>
                  </a:lnTo>
                  <a:close/>
                  <a:moveTo>
                    <a:pt x="23230" y="39701"/>
                  </a:moveTo>
                  <a:lnTo>
                    <a:pt x="23049" y="39761"/>
                  </a:lnTo>
                  <a:lnTo>
                    <a:pt x="22807" y="39882"/>
                  </a:lnTo>
                  <a:lnTo>
                    <a:pt x="22626" y="40003"/>
                  </a:lnTo>
                  <a:lnTo>
                    <a:pt x="22506" y="40184"/>
                  </a:lnTo>
                  <a:lnTo>
                    <a:pt x="22385" y="40425"/>
                  </a:lnTo>
                  <a:lnTo>
                    <a:pt x="22325" y="40606"/>
                  </a:lnTo>
                  <a:lnTo>
                    <a:pt x="22325" y="40847"/>
                  </a:lnTo>
                  <a:lnTo>
                    <a:pt x="22325" y="41089"/>
                  </a:lnTo>
                  <a:lnTo>
                    <a:pt x="22385" y="41270"/>
                  </a:lnTo>
                  <a:lnTo>
                    <a:pt x="22506" y="41511"/>
                  </a:lnTo>
                  <a:lnTo>
                    <a:pt x="22626" y="41692"/>
                  </a:lnTo>
                  <a:lnTo>
                    <a:pt x="22807" y="41813"/>
                  </a:lnTo>
                  <a:lnTo>
                    <a:pt x="23049" y="41934"/>
                  </a:lnTo>
                  <a:lnTo>
                    <a:pt x="23230" y="41994"/>
                  </a:lnTo>
                  <a:lnTo>
                    <a:pt x="23712" y="41994"/>
                  </a:lnTo>
                  <a:lnTo>
                    <a:pt x="23893" y="41934"/>
                  </a:lnTo>
                  <a:lnTo>
                    <a:pt x="24135" y="41813"/>
                  </a:lnTo>
                  <a:lnTo>
                    <a:pt x="24316" y="41692"/>
                  </a:lnTo>
                  <a:lnTo>
                    <a:pt x="24436" y="41511"/>
                  </a:lnTo>
                  <a:lnTo>
                    <a:pt x="24557" y="41270"/>
                  </a:lnTo>
                  <a:lnTo>
                    <a:pt x="24617" y="41089"/>
                  </a:lnTo>
                  <a:lnTo>
                    <a:pt x="24617" y="40847"/>
                  </a:lnTo>
                  <a:lnTo>
                    <a:pt x="24617" y="40606"/>
                  </a:lnTo>
                  <a:lnTo>
                    <a:pt x="24557" y="40425"/>
                  </a:lnTo>
                  <a:lnTo>
                    <a:pt x="24436" y="40184"/>
                  </a:lnTo>
                  <a:lnTo>
                    <a:pt x="24316" y="40003"/>
                  </a:lnTo>
                  <a:lnTo>
                    <a:pt x="24135" y="39882"/>
                  </a:lnTo>
                  <a:lnTo>
                    <a:pt x="23893" y="39761"/>
                  </a:lnTo>
                  <a:lnTo>
                    <a:pt x="23712" y="39701"/>
                  </a:lnTo>
                  <a:close/>
                  <a:moveTo>
                    <a:pt x="29022" y="39701"/>
                  </a:moveTo>
                  <a:lnTo>
                    <a:pt x="28841" y="39761"/>
                  </a:lnTo>
                  <a:lnTo>
                    <a:pt x="28599" y="39882"/>
                  </a:lnTo>
                  <a:lnTo>
                    <a:pt x="28418" y="40003"/>
                  </a:lnTo>
                  <a:lnTo>
                    <a:pt x="28298" y="40184"/>
                  </a:lnTo>
                  <a:lnTo>
                    <a:pt x="28177" y="40425"/>
                  </a:lnTo>
                  <a:lnTo>
                    <a:pt x="28117" y="40606"/>
                  </a:lnTo>
                  <a:lnTo>
                    <a:pt x="28117" y="40847"/>
                  </a:lnTo>
                  <a:lnTo>
                    <a:pt x="28117" y="41089"/>
                  </a:lnTo>
                  <a:lnTo>
                    <a:pt x="28177" y="41270"/>
                  </a:lnTo>
                  <a:lnTo>
                    <a:pt x="28298" y="41511"/>
                  </a:lnTo>
                  <a:lnTo>
                    <a:pt x="28418" y="41692"/>
                  </a:lnTo>
                  <a:lnTo>
                    <a:pt x="28599" y="41813"/>
                  </a:lnTo>
                  <a:lnTo>
                    <a:pt x="28841" y="41934"/>
                  </a:lnTo>
                  <a:lnTo>
                    <a:pt x="29022" y="41994"/>
                  </a:lnTo>
                  <a:lnTo>
                    <a:pt x="29505" y="41994"/>
                  </a:lnTo>
                  <a:lnTo>
                    <a:pt x="29686" y="41934"/>
                  </a:lnTo>
                  <a:lnTo>
                    <a:pt x="29927" y="41813"/>
                  </a:lnTo>
                  <a:lnTo>
                    <a:pt x="30108" y="41692"/>
                  </a:lnTo>
                  <a:lnTo>
                    <a:pt x="30229" y="41511"/>
                  </a:lnTo>
                  <a:lnTo>
                    <a:pt x="30349" y="41270"/>
                  </a:lnTo>
                  <a:lnTo>
                    <a:pt x="30410" y="41089"/>
                  </a:lnTo>
                  <a:lnTo>
                    <a:pt x="30410" y="40847"/>
                  </a:lnTo>
                  <a:lnTo>
                    <a:pt x="30410" y="40606"/>
                  </a:lnTo>
                  <a:lnTo>
                    <a:pt x="30349" y="40425"/>
                  </a:lnTo>
                  <a:lnTo>
                    <a:pt x="30229" y="40184"/>
                  </a:lnTo>
                  <a:lnTo>
                    <a:pt x="30108" y="40003"/>
                  </a:lnTo>
                  <a:lnTo>
                    <a:pt x="29927" y="39882"/>
                  </a:lnTo>
                  <a:lnTo>
                    <a:pt x="29686" y="39761"/>
                  </a:lnTo>
                  <a:lnTo>
                    <a:pt x="29505" y="39701"/>
                  </a:lnTo>
                  <a:close/>
                  <a:moveTo>
                    <a:pt x="34814" y="39701"/>
                  </a:moveTo>
                  <a:lnTo>
                    <a:pt x="34633" y="39761"/>
                  </a:lnTo>
                  <a:lnTo>
                    <a:pt x="34392" y="39882"/>
                  </a:lnTo>
                  <a:lnTo>
                    <a:pt x="34211" y="40003"/>
                  </a:lnTo>
                  <a:lnTo>
                    <a:pt x="34090" y="40184"/>
                  </a:lnTo>
                  <a:lnTo>
                    <a:pt x="33969" y="40425"/>
                  </a:lnTo>
                  <a:lnTo>
                    <a:pt x="33909" y="40606"/>
                  </a:lnTo>
                  <a:lnTo>
                    <a:pt x="33909" y="40847"/>
                  </a:lnTo>
                  <a:lnTo>
                    <a:pt x="33909" y="41089"/>
                  </a:lnTo>
                  <a:lnTo>
                    <a:pt x="33969" y="41270"/>
                  </a:lnTo>
                  <a:lnTo>
                    <a:pt x="34090" y="41511"/>
                  </a:lnTo>
                  <a:lnTo>
                    <a:pt x="34211" y="41692"/>
                  </a:lnTo>
                  <a:lnTo>
                    <a:pt x="34392" y="41813"/>
                  </a:lnTo>
                  <a:lnTo>
                    <a:pt x="34633" y="41934"/>
                  </a:lnTo>
                  <a:lnTo>
                    <a:pt x="34814" y="41994"/>
                  </a:lnTo>
                  <a:lnTo>
                    <a:pt x="35297" y="41994"/>
                  </a:lnTo>
                  <a:lnTo>
                    <a:pt x="35478" y="41934"/>
                  </a:lnTo>
                  <a:lnTo>
                    <a:pt x="35719" y="41813"/>
                  </a:lnTo>
                  <a:lnTo>
                    <a:pt x="35900" y="41692"/>
                  </a:lnTo>
                  <a:lnTo>
                    <a:pt x="36021" y="41511"/>
                  </a:lnTo>
                  <a:lnTo>
                    <a:pt x="36141" y="41270"/>
                  </a:lnTo>
                  <a:lnTo>
                    <a:pt x="36202" y="41089"/>
                  </a:lnTo>
                  <a:lnTo>
                    <a:pt x="36202" y="40847"/>
                  </a:lnTo>
                  <a:lnTo>
                    <a:pt x="36202" y="40606"/>
                  </a:lnTo>
                  <a:lnTo>
                    <a:pt x="36141" y="40425"/>
                  </a:lnTo>
                  <a:lnTo>
                    <a:pt x="36021" y="40184"/>
                  </a:lnTo>
                  <a:lnTo>
                    <a:pt x="35900" y="40003"/>
                  </a:lnTo>
                  <a:lnTo>
                    <a:pt x="35719" y="39882"/>
                  </a:lnTo>
                  <a:lnTo>
                    <a:pt x="35478" y="39761"/>
                  </a:lnTo>
                  <a:lnTo>
                    <a:pt x="35297" y="39701"/>
                  </a:lnTo>
                  <a:close/>
                  <a:moveTo>
                    <a:pt x="40606" y="39701"/>
                  </a:moveTo>
                  <a:lnTo>
                    <a:pt x="40425" y="39761"/>
                  </a:lnTo>
                  <a:lnTo>
                    <a:pt x="40184" y="39882"/>
                  </a:lnTo>
                  <a:lnTo>
                    <a:pt x="40003" y="40003"/>
                  </a:lnTo>
                  <a:lnTo>
                    <a:pt x="39882" y="40184"/>
                  </a:lnTo>
                  <a:lnTo>
                    <a:pt x="39762" y="40425"/>
                  </a:lnTo>
                  <a:lnTo>
                    <a:pt x="39701" y="40606"/>
                  </a:lnTo>
                  <a:lnTo>
                    <a:pt x="39701" y="40847"/>
                  </a:lnTo>
                  <a:lnTo>
                    <a:pt x="39701" y="41089"/>
                  </a:lnTo>
                  <a:lnTo>
                    <a:pt x="39762" y="41270"/>
                  </a:lnTo>
                  <a:lnTo>
                    <a:pt x="39882" y="41511"/>
                  </a:lnTo>
                  <a:lnTo>
                    <a:pt x="40003" y="41692"/>
                  </a:lnTo>
                  <a:lnTo>
                    <a:pt x="40184" y="41813"/>
                  </a:lnTo>
                  <a:lnTo>
                    <a:pt x="40425" y="41934"/>
                  </a:lnTo>
                  <a:lnTo>
                    <a:pt x="40606" y="41994"/>
                  </a:lnTo>
                  <a:lnTo>
                    <a:pt x="41089" y="41994"/>
                  </a:lnTo>
                  <a:lnTo>
                    <a:pt x="41270" y="41934"/>
                  </a:lnTo>
                  <a:lnTo>
                    <a:pt x="41511" y="41813"/>
                  </a:lnTo>
                  <a:lnTo>
                    <a:pt x="41692" y="41692"/>
                  </a:lnTo>
                  <a:lnTo>
                    <a:pt x="41813" y="41511"/>
                  </a:lnTo>
                  <a:lnTo>
                    <a:pt x="41934" y="41270"/>
                  </a:lnTo>
                  <a:lnTo>
                    <a:pt x="41994" y="41089"/>
                  </a:lnTo>
                  <a:lnTo>
                    <a:pt x="41994" y="40847"/>
                  </a:lnTo>
                  <a:lnTo>
                    <a:pt x="41994" y="40606"/>
                  </a:lnTo>
                  <a:lnTo>
                    <a:pt x="41934" y="40425"/>
                  </a:lnTo>
                  <a:lnTo>
                    <a:pt x="41813" y="40184"/>
                  </a:lnTo>
                  <a:lnTo>
                    <a:pt x="41692" y="40003"/>
                  </a:lnTo>
                  <a:lnTo>
                    <a:pt x="41511" y="39882"/>
                  </a:lnTo>
                  <a:lnTo>
                    <a:pt x="41270" y="39761"/>
                  </a:lnTo>
                  <a:lnTo>
                    <a:pt x="41089" y="39701"/>
                  </a:lnTo>
                  <a:close/>
                  <a:moveTo>
                    <a:pt x="46399" y="39701"/>
                  </a:moveTo>
                  <a:lnTo>
                    <a:pt x="46218" y="39761"/>
                  </a:lnTo>
                  <a:lnTo>
                    <a:pt x="45976" y="39882"/>
                  </a:lnTo>
                  <a:lnTo>
                    <a:pt x="45795" y="40003"/>
                  </a:lnTo>
                  <a:lnTo>
                    <a:pt x="45674" y="40184"/>
                  </a:lnTo>
                  <a:lnTo>
                    <a:pt x="45554" y="40425"/>
                  </a:lnTo>
                  <a:lnTo>
                    <a:pt x="45493" y="40606"/>
                  </a:lnTo>
                  <a:lnTo>
                    <a:pt x="45493" y="40847"/>
                  </a:lnTo>
                  <a:lnTo>
                    <a:pt x="45493" y="41089"/>
                  </a:lnTo>
                  <a:lnTo>
                    <a:pt x="45554" y="41270"/>
                  </a:lnTo>
                  <a:lnTo>
                    <a:pt x="45674" y="41511"/>
                  </a:lnTo>
                  <a:lnTo>
                    <a:pt x="45795" y="41692"/>
                  </a:lnTo>
                  <a:lnTo>
                    <a:pt x="45976" y="41813"/>
                  </a:lnTo>
                  <a:lnTo>
                    <a:pt x="46218" y="41934"/>
                  </a:lnTo>
                  <a:lnTo>
                    <a:pt x="46399" y="41994"/>
                  </a:lnTo>
                  <a:lnTo>
                    <a:pt x="46881" y="41994"/>
                  </a:lnTo>
                  <a:lnTo>
                    <a:pt x="47062" y="41934"/>
                  </a:lnTo>
                  <a:lnTo>
                    <a:pt x="47304" y="41813"/>
                  </a:lnTo>
                  <a:lnTo>
                    <a:pt x="47485" y="41692"/>
                  </a:lnTo>
                  <a:lnTo>
                    <a:pt x="47605" y="41511"/>
                  </a:lnTo>
                  <a:lnTo>
                    <a:pt x="47726" y="41270"/>
                  </a:lnTo>
                  <a:lnTo>
                    <a:pt x="47786" y="41089"/>
                  </a:lnTo>
                  <a:lnTo>
                    <a:pt x="47786" y="40847"/>
                  </a:lnTo>
                  <a:lnTo>
                    <a:pt x="47786" y="40606"/>
                  </a:lnTo>
                  <a:lnTo>
                    <a:pt x="47726" y="40425"/>
                  </a:lnTo>
                  <a:lnTo>
                    <a:pt x="47605" y="40184"/>
                  </a:lnTo>
                  <a:lnTo>
                    <a:pt x="47485" y="40003"/>
                  </a:lnTo>
                  <a:lnTo>
                    <a:pt x="47304" y="39882"/>
                  </a:lnTo>
                  <a:lnTo>
                    <a:pt x="47062" y="39761"/>
                  </a:lnTo>
                  <a:lnTo>
                    <a:pt x="46881" y="39701"/>
                  </a:lnTo>
                  <a:close/>
                  <a:moveTo>
                    <a:pt x="52191" y="39701"/>
                  </a:moveTo>
                  <a:lnTo>
                    <a:pt x="52010" y="39761"/>
                  </a:lnTo>
                  <a:lnTo>
                    <a:pt x="51768" y="39882"/>
                  </a:lnTo>
                  <a:lnTo>
                    <a:pt x="51587" y="40003"/>
                  </a:lnTo>
                  <a:lnTo>
                    <a:pt x="51467" y="40184"/>
                  </a:lnTo>
                  <a:lnTo>
                    <a:pt x="51346" y="40425"/>
                  </a:lnTo>
                  <a:lnTo>
                    <a:pt x="51286" y="40606"/>
                  </a:lnTo>
                  <a:lnTo>
                    <a:pt x="51286" y="40847"/>
                  </a:lnTo>
                  <a:lnTo>
                    <a:pt x="51286" y="41089"/>
                  </a:lnTo>
                  <a:lnTo>
                    <a:pt x="51346" y="41270"/>
                  </a:lnTo>
                  <a:lnTo>
                    <a:pt x="51467" y="41511"/>
                  </a:lnTo>
                  <a:lnTo>
                    <a:pt x="51587" y="41692"/>
                  </a:lnTo>
                  <a:lnTo>
                    <a:pt x="51768" y="41813"/>
                  </a:lnTo>
                  <a:lnTo>
                    <a:pt x="52010" y="41934"/>
                  </a:lnTo>
                  <a:lnTo>
                    <a:pt x="52191" y="41994"/>
                  </a:lnTo>
                  <a:lnTo>
                    <a:pt x="52673" y="41994"/>
                  </a:lnTo>
                  <a:lnTo>
                    <a:pt x="52854" y="41934"/>
                  </a:lnTo>
                  <a:lnTo>
                    <a:pt x="53096" y="41813"/>
                  </a:lnTo>
                  <a:lnTo>
                    <a:pt x="53277" y="41692"/>
                  </a:lnTo>
                  <a:lnTo>
                    <a:pt x="53397" y="41511"/>
                  </a:lnTo>
                  <a:lnTo>
                    <a:pt x="53518" y="41270"/>
                  </a:lnTo>
                  <a:lnTo>
                    <a:pt x="53578" y="41089"/>
                  </a:lnTo>
                  <a:lnTo>
                    <a:pt x="53578" y="40847"/>
                  </a:lnTo>
                  <a:lnTo>
                    <a:pt x="53578" y="40606"/>
                  </a:lnTo>
                  <a:lnTo>
                    <a:pt x="53518" y="40425"/>
                  </a:lnTo>
                  <a:lnTo>
                    <a:pt x="53397" y="40184"/>
                  </a:lnTo>
                  <a:lnTo>
                    <a:pt x="53277" y="40003"/>
                  </a:lnTo>
                  <a:lnTo>
                    <a:pt x="53096" y="39882"/>
                  </a:lnTo>
                  <a:lnTo>
                    <a:pt x="52854" y="39761"/>
                  </a:lnTo>
                  <a:lnTo>
                    <a:pt x="52673" y="39701"/>
                  </a:lnTo>
                  <a:close/>
                  <a:moveTo>
                    <a:pt x="57983" y="39701"/>
                  </a:moveTo>
                  <a:lnTo>
                    <a:pt x="57802" y="39761"/>
                  </a:lnTo>
                  <a:lnTo>
                    <a:pt x="57561" y="39882"/>
                  </a:lnTo>
                  <a:lnTo>
                    <a:pt x="57380" y="40003"/>
                  </a:lnTo>
                  <a:lnTo>
                    <a:pt x="57259" y="40184"/>
                  </a:lnTo>
                  <a:lnTo>
                    <a:pt x="57138" y="40425"/>
                  </a:lnTo>
                  <a:lnTo>
                    <a:pt x="57078" y="40606"/>
                  </a:lnTo>
                  <a:lnTo>
                    <a:pt x="57078" y="40847"/>
                  </a:lnTo>
                  <a:lnTo>
                    <a:pt x="57078" y="41089"/>
                  </a:lnTo>
                  <a:lnTo>
                    <a:pt x="57138" y="41270"/>
                  </a:lnTo>
                  <a:lnTo>
                    <a:pt x="57259" y="41511"/>
                  </a:lnTo>
                  <a:lnTo>
                    <a:pt x="57380" y="41692"/>
                  </a:lnTo>
                  <a:lnTo>
                    <a:pt x="57561" y="41813"/>
                  </a:lnTo>
                  <a:lnTo>
                    <a:pt x="57802" y="41934"/>
                  </a:lnTo>
                  <a:lnTo>
                    <a:pt x="57983" y="41994"/>
                  </a:lnTo>
                  <a:lnTo>
                    <a:pt x="58466" y="41994"/>
                  </a:lnTo>
                  <a:lnTo>
                    <a:pt x="58647" y="41934"/>
                  </a:lnTo>
                  <a:lnTo>
                    <a:pt x="58888" y="41813"/>
                  </a:lnTo>
                  <a:lnTo>
                    <a:pt x="59069" y="41692"/>
                  </a:lnTo>
                  <a:lnTo>
                    <a:pt x="59190" y="41511"/>
                  </a:lnTo>
                  <a:lnTo>
                    <a:pt x="59310" y="41270"/>
                  </a:lnTo>
                  <a:lnTo>
                    <a:pt x="59371" y="41089"/>
                  </a:lnTo>
                  <a:lnTo>
                    <a:pt x="59371" y="40847"/>
                  </a:lnTo>
                  <a:lnTo>
                    <a:pt x="59371" y="40606"/>
                  </a:lnTo>
                  <a:lnTo>
                    <a:pt x="59310" y="40425"/>
                  </a:lnTo>
                  <a:lnTo>
                    <a:pt x="59190" y="40184"/>
                  </a:lnTo>
                  <a:lnTo>
                    <a:pt x="59069" y="40003"/>
                  </a:lnTo>
                  <a:lnTo>
                    <a:pt x="58888" y="39882"/>
                  </a:lnTo>
                  <a:lnTo>
                    <a:pt x="58647" y="39761"/>
                  </a:lnTo>
                  <a:lnTo>
                    <a:pt x="58466" y="39701"/>
                  </a:lnTo>
                  <a:close/>
                  <a:moveTo>
                    <a:pt x="63775" y="39701"/>
                  </a:moveTo>
                  <a:lnTo>
                    <a:pt x="63594" y="39761"/>
                  </a:lnTo>
                  <a:lnTo>
                    <a:pt x="63353" y="39882"/>
                  </a:lnTo>
                  <a:lnTo>
                    <a:pt x="63172" y="40003"/>
                  </a:lnTo>
                  <a:lnTo>
                    <a:pt x="63051" y="40184"/>
                  </a:lnTo>
                  <a:lnTo>
                    <a:pt x="62931" y="40425"/>
                  </a:lnTo>
                  <a:lnTo>
                    <a:pt x="62870" y="40606"/>
                  </a:lnTo>
                  <a:lnTo>
                    <a:pt x="62870" y="40847"/>
                  </a:lnTo>
                  <a:lnTo>
                    <a:pt x="62870" y="41089"/>
                  </a:lnTo>
                  <a:lnTo>
                    <a:pt x="62931" y="41270"/>
                  </a:lnTo>
                  <a:lnTo>
                    <a:pt x="63051" y="41511"/>
                  </a:lnTo>
                  <a:lnTo>
                    <a:pt x="63172" y="41692"/>
                  </a:lnTo>
                  <a:lnTo>
                    <a:pt x="63353" y="41813"/>
                  </a:lnTo>
                  <a:lnTo>
                    <a:pt x="63594" y="41934"/>
                  </a:lnTo>
                  <a:lnTo>
                    <a:pt x="63775" y="41994"/>
                  </a:lnTo>
                  <a:lnTo>
                    <a:pt x="64258" y="41994"/>
                  </a:lnTo>
                  <a:lnTo>
                    <a:pt x="64439" y="41934"/>
                  </a:lnTo>
                  <a:lnTo>
                    <a:pt x="64680" y="41813"/>
                  </a:lnTo>
                  <a:lnTo>
                    <a:pt x="64861" y="41692"/>
                  </a:lnTo>
                  <a:lnTo>
                    <a:pt x="64982" y="41511"/>
                  </a:lnTo>
                  <a:lnTo>
                    <a:pt x="65103" y="41270"/>
                  </a:lnTo>
                  <a:lnTo>
                    <a:pt x="65163" y="41089"/>
                  </a:lnTo>
                  <a:lnTo>
                    <a:pt x="65163" y="40847"/>
                  </a:lnTo>
                  <a:lnTo>
                    <a:pt x="65163" y="40606"/>
                  </a:lnTo>
                  <a:lnTo>
                    <a:pt x="65103" y="40425"/>
                  </a:lnTo>
                  <a:lnTo>
                    <a:pt x="64982" y="40184"/>
                  </a:lnTo>
                  <a:lnTo>
                    <a:pt x="64861" y="40003"/>
                  </a:lnTo>
                  <a:lnTo>
                    <a:pt x="64680" y="39882"/>
                  </a:lnTo>
                  <a:lnTo>
                    <a:pt x="64439" y="39761"/>
                  </a:lnTo>
                  <a:lnTo>
                    <a:pt x="64258" y="39701"/>
                  </a:lnTo>
                  <a:close/>
                  <a:moveTo>
                    <a:pt x="69567" y="39701"/>
                  </a:moveTo>
                  <a:lnTo>
                    <a:pt x="69386" y="39761"/>
                  </a:lnTo>
                  <a:lnTo>
                    <a:pt x="69145" y="39882"/>
                  </a:lnTo>
                  <a:lnTo>
                    <a:pt x="68964" y="40003"/>
                  </a:lnTo>
                  <a:lnTo>
                    <a:pt x="68843" y="40184"/>
                  </a:lnTo>
                  <a:lnTo>
                    <a:pt x="68723" y="40425"/>
                  </a:lnTo>
                  <a:lnTo>
                    <a:pt x="68662" y="40606"/>
                  </a:lnTo>
                  <a:lnTo>
                    <a:pt x="68662" y="40847"/>
                  </a:lnTo>
                  <a:lnTo>
                    <a:pt x="68662" y="41089"/>
                  </a:lnTo>
                  <a:lnTo>
                    <a:pt x="68723" y="41270"/>
                  </a:lnTo>
                  <a:lnTo>
                    <a:pt x="68843" y="41511"/>
                  </a:lnTo>
                  <a:lnTo>
                    <a:pt x="68964" y="41692"/>
                  </a:lnTo>
                  <a:lnTo>
                    <a:pt x="69145" y="41813"/>
                  </a:lnTo>
                  <a:lnTo>
                    <a:pt x="69386" y="41934"/>
                  </a:lnTo>
                  <a:lnTo>
                    <a:pt x="69567" y="41994"/>
                  </a:lnTo>
                  <a:lnTo>
                    <a:pt x="70050" y="41994"/>
                  </a:lnTo>
                  <a:lnTo>
                    <a:pt x="70231" y="41934"/>
                  </a:lnTo>
                  <a:lnTo>
                    <a:pt x="70472" y="41813"/>
                  </a:lnTo>
                  <a:lnTo>
                    <a:pt x="70653" y="41692"/>
                  </a:lnTo>
                  <a:lnTo>
                    <a:pt x="70774" y="41511"/>
                  </a:lnTo>
                  <a:lnTo>
                    <a:pt x="70895" y="41270"/>
                  </a:lnTo>
                  <a:lnTo>
                    <a:pt x="70955" y="41089"/>
                  </a:lnTo>
                  <a:lnTo>
                    <a:pt x="70955" y="40847"/>
                  </a:lnTo>
                  <a:lnTo>
                    <a:pt x="70955" y="40606"/>
                  </a:lnTo>
                  <a:lnTo>
                    <a:pt x="70895" y="40425"/>
                  </a:lnTo>
                  <a:lnTo>
                    <a:pt x="70774" y="40184"/>
                  </a:lnTo>
                  <a:lnTo>
                    <a:pt x="70653" y="40003"/>
                  </a:lnTo>
                  <a:lnTo>
                    <a:pt x="70472" y="39882"/>
                  </a:lnTo>
                  <a:lnTo>
                    <a:pt x="70231" y="39761"/>
                  </a:lnTo>
                  <a:lnTo>
                    <a:pt x="70050" y="39701"/>
                  </a:lnTo>
                  <a:close/>
                  <a:moveTo>
                    <a:pt x="75360" y="39701"/>
                  </a:moveTo>
                  <a:lnTo>
                    <a:pt x="75179" y="39761"/>
                  </a:lnTo>
                  <a:lnTo>
                    <a:pt x="74937" y="39882"/>
                  </a:lnTo>
                  <a:lnTo>
                    <a:pt x="74756" y="40003"/>
                  </a:lnTo>
                  <a:lnTo>
                    <a:pt x="74636" y="40184"/>
                  </a:lnTo>
                  <a:lnTo>
                    <a:pt x="74515" y="40425"/>
                  </a:lnTo>
                  <a:lnTo>
                    <a:pt x="74455" y="40606"/>
                  </a:lnTo>
                  <a:lnTo>
                    <a:pt x="74455" y="40847"/>
                  </a:lnTo>
                  <a:lnTo>
                    <a:pt x="74455" y="41089"/>
                  </a:lnTo>
                  <a:lnTo>
                    <a:pt x="74515" y="41270"/>
                  </a:lnTo>
                  <a:lnTo>
                    <a:pt x="74636" y="41511"/>
                  </a:lnTo>
                  <a:lnTo>
                    <a:pt x="74756" y="41692"/>
                  </a:lnTo>
                  <a:lnTo>
                    <a:pt x="74937" y="41813"/>
                  </a:lnTo>
                  <a:lnTo>
                    <a:pt x="75179" y="41934"/>
                  </a:lnTo>
                  <a:lnTo>
                    <a:pt x="75360" y="41994"/>
                  </a:lnTo>
                  <a:lnTo>
                    <a:pt x="75722" y="41994"/>
                  </a:lnTo>
                  <a:lnTo>
                    <a:pt x="75903" y="39761"/>
                  </a:lnTo>
                  <a:lnTo>
                    <a:pt x="75601" y="39701"/>
                  </a:lnTo>
                  <a:close/>
                  <a:moveTo>
                    <a:pt x="2957" y="42597"/>
                  </a:moveTo>
                  <a:lnTo>
                    <a:pt x="2776" y="42658"/>
                  </a:lnTo>
                  <a:lnTo>
                    <a:pt x="2534" y="42778"/>
                  </a:lnTo>
                  <a:lnTo>
                    <a:pt x="2353" y="42899"/>
                  </a:lnTo>
                  <a:lnTo>
                    <a:pt x="2233" y="43080"/>
                  </a:lnTo>
                  <a:lnTo>
                    <a:pt x="2112" y="43321"/>
                  </a:lnTo>
                  <a:lnTo>
                    <a:pt x="2052" y="43502"/>
                  </a:lnTo>
                  <a:lnTo>
                    <a:pt x="2052" y="43744"/>
                  </a:lnTo>
                  <a:lnTo>
                    <a:pt x="2052" y="43985"/>
                  </a:lnTo>
                  <a:lnTo>
                    <a:pt x="2112" y="44166"/>
                  </a:lnTo>
                  <a:lnTo>
                    <a:pt x="2233" y="44407"/>
                  </a:lnTo>
                  <a:lnTo>
                    <a:pt x="2353" y="44588"/>
                  </a:lnTo>
                  <a:lnTo>
                    <a:pt x="2534" y="44709"/>
                  </a:lnTo>
                  <a:lnTo>
                    <a:pt x="2776" y="44830"/>
                  </a:lnTo>
                  <a:lnTo>
                    <a:pt x="2957" y="44890"/>
                  </a:lnTo>
                  <a:lnTo>
                    <a:pt x="3439" y="44890"/>
                  </a:lnTo>
                  <a:lnTo>
                    <a:pt x="3620" y="44830"/>
                  </a:lnTo>
                  <a:lnTo>
                    <a:pt x="3862" y="44709"/>
                  </a:lnTo>
                  <a:lnTo>
                    <a:pt x="4043" y="44588"/>
                  </a:lnTo>
                  <a:lnTo>
                    <a:pt x="4164" y="44407"/>
                  </a:lnTo>
                  <a:lnTo>
                    <a:pt x="4284" y="44166"/>
                  </a:lnTo>
                  <a:lnTo>
                    <a:pt x="4345" y="43985"/>
                  </a:lnTo>
                  <a:lnTo>
                    <a:pt x="4345" y="43744"/>
                  </a:lnTo>
                  <a:lnTo>
                    <a:pt x="4345" y="43502"/>
                  </a:lnTo>
                  <a:lnTo>
                    <a:pt x="4284" y="43321"/>
                  </a:lnTo>
                  <a:lnTo>
                    <a:pt x="4164" y="43080"/>
                  </a:lnTo>
                  <a:lnTo>
                    <a:pt x="4043" y="42899"/>
                  </a:lnTo>
                  <a:lnTo>
                    <a:pt x="3862" y="42778"/>
                  </a:lnTo>
                  <a:lnTo>
                    <a:pt x="3620" y="42658"/>
                  </a:lnTo>
                  <a:lnTo>
                    <a:pt x="3439" y="42597"/>
                  </a:lnTo>
                  <a:close/>
                  <a:moveTo>
                    <a:pt x="8749" y="42597"/>
                  </a:moveTo>
                  <a:lnTo>
                    <a:pt x="8568" y="42658"/>
                  </a:lnTo>
                  <a:lnTo>
                    <a:pt x="8327" y="42778"/>
                  </a:lnTo>
                  <a:lnTo>
                    <a:pt x="8146" y="42899"/>
                  </a:lnTo>
                  <a:lnTo>
                    <a:pt x="8025" y="43080"/>
                  </a:lnTo>
                  <a:lnTo>
                    <a:pt x="7904" y="43321"/>
                  </a:lnTo>
                  <a:lnTo>
                    <a:pt x="7844" y="43502"/>
                  </a:lnTo>
                  <a:lnTo>
                    <a:pt x="7844" y="43744"/>
                  </a:lnTo>
                  <a:lnTo>
                    <a:pt x="7844" y="43985"/>
                  </a:lnTo>
                  <a:lnTo>
                    <a:pt x="7904" y="44166"/>
                  </a:lnTo>
                  <a:lnTo>
                    <a:pt x="8025" y="44407"/>
                  </a:lnTo>
                  <a:lnTo>
                    <a:pt x="8146" y="44588"/>
                  </a:lnTo>
                  <a:lnTo>
                    <a:pt x="8327" y="44709"/>
                  </a:lnTo>
                  <a:lnTo>
                    <a:pt x="8568" y="44830"/>
                  </a:lnTo>
                  <a:lnTo>
                    <a:pt x="8749" y="44890"/>
                  </a:lnTo>
                  <a:lnTo>
                    <a:pt x="9232" y="44890"/>
                  </a:lnTo>
                  <a:lnTo>
                    <a:pt x="9413" y="44830"/>
                  </a:lnTo>
                  <a:lnTo>
                    <a:pt x="9654" y="44709"/>
                  </a:lnTo>
                  <a:lnTo>
                    <a:pt x="9835" y="44588"/>
                  </a:lnTo>
                  <a:lnTo>
                    <a:pt x="9956" y="44407"/>
                  </a:lnTo>
                  <a:lnTo>
                    <a:pt x="10076" y="44166"/>
                  </a:lnTo>
                  <a:lnTo>
                    <a:pt x="10137" y="43985"/>
                  </a:lnTo>
                  <a:lnTo>
                    <a:pt x="10137" y="43744"/>
                  </a:lnTo>
                  <a:lnTo>
                    <a:pt x="10137" y="43502"/>
                  </a:lnTo>
                  <a:lnTo>
                    <a:pt x="10076" y="43321"/>
                  </a:lnTo>
                  <a:lnTo>
                    <a:pt x="9956" y="43080"/>
                  </a:lnTo>
                  <a:lnTo>
                    <a:pt x="9835" y="42899"/>
                  </a:lnTo>
                  <a:lnTo>
                    <a:pt x="9654" y="42778"/>
                  </a:lnTo>
                  <a:lnTo>
                    <a:pt x="9413" y="42658"/>
                  </a:lnTo>
                  <a:lnTo>
                    <a:pt x="9232" y="42597"/>
                  </a:lnTo>
                  <a:close/>
                  <a:moveTo>
                    <a:pt x="14541" y="42597"/>
                  </a:moveTo>
                  <a:lnTo>
                    <a:pt x="14360" y="42658"/>
                  </a:lnTo>
                  <a:lnTo>
                    <a:pt x="14119" y="42778"/>
                  </a:lnTo>
                  <a:lnTo>
                    <a:pt x="13938" y="42899"/>
                  </a:lnTo>
                  <a:lnTo>
                    <a:pt x="13817" y="43080"/>
                  </a:lnTo>
                  <a:lnTo>
                    <a:pt x="13697" y="43321"/>
                  </a:lnTo>
                  <a:lnTo>
                    <a:pt x="13636" y="43502"/>
                  </a:lnTo>
                  <a:lnTo>
                    <a:pt x="13636" y="43744"/>
                  </a:lnTo>
                  <a:lnTo>
                    <a:pt x="13636" y="43985"/>
                  </a:lnTo>
                  <a:lnTo>
                    <a:pt x="13697" y="44166"/>
                  </a:lnTo>
                  <a:lnTo>
                    <a:pt x="13817" y="44407"/>
                  </a:lnTo>
                  <a:lnTo>
                    <a:pt x="13938" y="44588"/>
                  </a:lnTo>
                  <a:lnTo>
                    <a:pt x="14119" y="44709"/>
                  </a:lnTo>
                  <a:lnTo>
                    <a:pt x="14360" y="44830"/>
                  </a:lnTo>
                  <a:lnTo>
                    <a:pt x="14541" y="44890"/>
                  </a:lnTo>
                  <a:lnTo>
                    <a:pt x="15024" y="44890"/>
                  </a:lnTo>
                  <a:lnTo>
                    <a:pt x="15205" y="44830"/>
                  </a:lnTo>
                  <a:lnTo>
                    <a:pt x="15446" y="44709"/>
                  </a:lnTo>
                  <a:lnTo>
                    <a:pt x="15627" y="44588"/>
                  </a:lnTo>
                  <a:lnTo>
                    <a:pt x="15748" y="44407"/>
                  </a:lnTo>
                  <a:lnTo>
                    <a:pt x="15869" y="44166"/>
                  </a:lnTo>
                  <a:lnTo>
                    <a:pt x="15929" y="43985"/>
                  </a:lnTo>
                  <a:lnTo>
                    <a:pt x="15929" y="43744"/>
                  </a:lnTo>
                  <a:lnTo>
                    <a:pt x="15929" y="43502"/>
                  </a:lnTo>
                  <a:lnTo>
                    <a:pt x="15869" y="43321"/>
                  </a:lnTo>
                  <a:lnTo>
                    <a:pt x="15748" y="43080"/>
                  </a:lnTo>
                  <a:lnTo>
                    <a:pt x="15627" y="42899"/>
                  </a:lnTo>
                  <a:lnTo>
                    <a:pt x="15446" y="42778"/>
                  </a:lnTo>
                  <a:lnTo>
                    <a:pt x="15205" y="42658"/>
                  </a:lnTo>
                  <a:lnTo>
                    <a:pt x="15024" y="42597"/>
                  </a:lnTo>
                  <a:close/>
                  <a:moveTo>
                    <a:pt x="20333" y="42597"/>
                  </a:moveTo>
                  <a:lnTo>
                    <a:pt x="20152" y="42658"/>
                  </a:lnTo>
                  <a:lnTo>
                    <a:pt x="19911" y="42778"/>
                  </a:lnTo>
                  <a:lnTo>
                    <a:pt x="19730" y="42899"/>
                  </a:lnTo>
                  <a:lnTo>
                    <a:pt x="19609" y="43080"/>
                  </a:lnTo>
                  <a:lnTo>
                    <a:pt x="19489" y="43321"/>
                  </a:lnTo>
                  <a:lnTo>
                    <a:pt x="19428" y="43502"/>
                  </a:lnTo>
                  <a:lnTo>
                    <a:pt x="19428" y="43744"/>
                  </a:lnTo>
                  <a:lnTo>
                    <a:pt x="19428" y="43985"/>
                  </a:lnTo>
                  <a:lnTo>
                    <a:pt x="19489" y="44166"/>
                  </a:lnTo>
                  <a:lnTo>
                    <a:pt x="19609" y="44407"/>
                  </a:lnTo>
                  <a:lnTo>
                    <a:pt x="19730" y="44588"/>
                  </a:lnTo>
                  <a:lnTo>
                    <a:pt x="19911" y="44709"/>
                  </a:lnTo>
                  <a:lnTo>
                    <a:pt x="20152" y="44830"/>
                  </a:lnTo>
                  <a:lnTo>
                    <a:pt x="20333" y="44890"/>
                  </a:lnTo>
                  <a:lnTo>
                    <a:pt x="20816" y="44890"/>
                  </a:lnTo>
                  <a:lnTo>
                    <a:pt x="20997" y="44830"/>
                  </a:lnTo>
                  <a:lnTo>
                    <a:pt x="21239" y="44709"/>
                  </a:lnTo>
                  <a:lnTo>
                    <a:pt x="21420" y="44588"/>
                  </a:lnTo>
                  <a:lnTo>
                    <a:pt x="21540" y="44407"/>
                  </a:lnTo>
                  <a:lnTo>
                    <a:pt x="21661" y="44166"/>
                  </a:lnTo>
                  <a:lnTo>
                    <a:pt x="21721" y="43985"/>
                  </a:lnTo>
                  <a:lnTo>
                    <a:pt x="21721" y="43744"/>
                  </a:lnTo>
                  <a:lnTo>
                    <a:pt x="21721" y="43502"/>
                  </a:lnTo>
                  <a:lnTo>
                    <a:pt x="21661" y="43321"/>
                  </a:lnTo>
                  <a:lnTo>
                    <a:pt x="21540" y="43080"/>
                  </a:lnTo>
                  <a:lnTo>
                    <a:pt x="21420" y="42899"/>
                  </a:lnTo>
                  <a:lnTo>
                    <a:pt x="21239" y="42778"/>
                  </a:lnTo>
                  <a:lnTo>
                    <a:pt x="20997" y="42658"/>
                  </a:lnTo>
                  <a:lnTo>
                    <a:pt x="20816" y="42597"/>
                  </a:lnTo>
                  <a:close/>
                  <a:moveTo>
                    <a:pt x="26126" y="42597"/>
                  </a:moveTo>
                  <a:lnTo>
                    <a:pt x="25945" y="42658"/>
                  </a:lnTo>
                  <a:lnTo>
                    <a:pt x="25703" y="42778"/>
                  </a:lnTo>
                  <a:lnTo>
                    <a:pt x="25522" y="42899"/>
                  </a:lnTo>
                  <a:lnTo>
                    <a:pt x="25402" y="43080"/>
                  </a:lnTo>
                  <a:lnTo>
                    <a:pt x="25281" y="43321"/>
                  </a:lnTo>
                  <a:lnTo>
                    <a:pt x="25221" y="43502"/>
                  </a:lnTo>
                  <a:lnTo>
                    <a:pt x="25221" y="43744"/>
                  </a:lnTo>
                  <a:lnTo>
                    <a:pt x="25221" y="43985"/>
                  </a:lnTo>
                  <a:lnTo>
                    <a:pt x="25281" y="44166"/>
                  </a:lnTo>
                  <a:lnTo>
                    <a:pt x="25402" y="44407"/>
                  </a:lnTo>
                  <a:lnTo>
                    <a:pt x="25522" y="44588"/>
                  </a:lnTo>
                  <a:lnTo>
                    <a:pt x="25703" y="44709"/>
                  </a:lnTo>
                  <a:lnTo>
                    <a:pt x="25945" y="44830"/>
                  </a:lnTo>
                  <a:lnTo>
                    <a:pt x="26126" y="44890"/>
                  </a:lnTo>
                  <a:lnTo>
                    <a:pt x="26608" y="44890"/>
                  </a:lnTo>
                  <a:lnTo>
                    <a:pt x="26789" y="44830"/>
                  </a:lnTo>
                  <a:lnTo>
                    <a:pt x="27031" y="44709"/>
                  </a:lnTo>
                  <a:lnTo>
                    <a:pt x="27212" y="44588"/>
                  </a:lnTo>
                  <a:lnTo>
                    <a:pt x="27332" y="44407"/>
                  </a:lnTo>
                  <a:lnTo>
                    <a:pt x="27453" y="44166"/>
                  </a:lnTo>
                  <a:lnTo>
                    <a:pt x="27513" y="43985"/>
                  </a:lnTo>
                  <a:lnTo>
                    <a:pt x="27513" y="43744"/>
                  </a:lnTo>
                  <a:lnTo>
                    <a:pt x="27513" y="43502"/>
                  </a:lnTo>
                  <a:lnTo>
                    <a:pt x="27453" y="43321"/>
                  </a:lnTo>
                  <a:lnTo>
                    <a:pt x="27332" y="43080"/>
                  </a:lnTo>
                  <a:lnTo>
                    <a:pt x="27212" y="42899"/>
                  </a:lnTo>
                  <a:lnTo>
                    <a:pt x="27031" y="42778"/>
                  </a:lnTo>
                  <a:lnTo>
                    <a:pt x="26789" y="42658"/>
                  </a:lnTo>
                  <a:lnTo>
                    <a:pt x="26608" y="42597"/>
                  </a:lnTo>
                  <a:close/>
                  <a:moveTo>
                    <a:pt x="31918" y="42597"/>
                  </a:moveTo>
                  <a:lnTo>
                    <a:pt x="31737" y="42658"/>
                  </a:lnTo>
                  <a:lnTo>
                    <a:pt x="31496" y="42778"/>
                  </a:lnTo>
                  <a:lnTo>
                    <a:pt x="31315" y="42899"/>
                  </a:lnTo>
                  <a:lnTo>
                    <a:pt x="31194" y="43080"/>
                  </a:lnTo>
                  <a:lnTo>
                    <a:pt x="31073" y="43321"/>
                  </a:lnTo>
                  <a:lnTo>
                    <a:pt x="31013" y="43502"/>
                  </a:lnTo>
                  <a:lnTo>
                    <a:pt x="31013" y="43744"/>
                  </a:lnTo>
                  <a:lnTo>
                    <a:pt x="31013" y="43985"/>
                  </a:lnTo>
                  <a:lnTo>
                    <a:pt x="31073" y="44166"/>
                  </a:lnTo>
                  <a:lnTo>
                    <a:pt x="31194" y="44407"/>
                  </a:lnTo>
                  <a:lnTo>
                    <a:pt x="31315" y="44588"/>
                  </a:lnTo>
                  <a:lnTo>
                    <a:pt x="31496" y="44709"/>
                  </a:lnTo>
                  <a:lnTo>
                    <a:pt x="31737" y="44830"/>
                  </a:lnTo>
                  <a:lnTo>
                    <a:pt x="31918" y="44890"/>
                  </a:lnTo>
                  <a:lnTo>
                    <a:pt x="32401" y="44890"/>
                  </a:lnTo>
                  <a:lnTo>
                    <a:pt x="32582" y="44830"/>
                  </a:lnTo>
                  <a:lnTo>
                    <a:pt x="32823" y="44709"/>
                  </a:lnTo>
                  <a:lnTo>
                    <a:pt x="33004" y="44588"/>
                  </a:lnTo>
                  <a:lnTo>
                    <a:pt x="33125" y="44407"/>
                  </a:lnTo>
                  <a:lnTo>
                    <a:pt x="33245" y="44166"/>
                  </a:lnTo>
                  <a:lnTo>
                    <a:pt x="33306" y="43985"/>
                  </a:lnTo>
                  <a:lnTo>
                    <a:pt x="33306" y="43744"/>
                  </a:lnTo>
                  <a:lnTo>
                    <a:pt x="33306" y="43502"/>
                  </a:lnTo>
                  <a:lnTo>
                    <a:pt x="33245" y="43321"/>
                  </a:lnTo>
                  <a:lnTo>
                    <a:pt x="33125" y="43080"/>
                  </a:lnTo>
                  <a:lnTo>
                    <a:pt x="33004" y="42899"/>
                  </a:lnTo>
                  <a:lnTo>
                    <a:pt x="32823" y="42778"/>
                  </a:lnTo>
                  <a:lnTo>
                    <a:pt x="32582" y="42658"/>
                  </a:lnTo>
                  <a:lnTo>
                    <a:pt x="32401" y="42597"/>
                  </a:lnTo>
                  <a:close/>
                  <a:moveTo>
                    <a:pt x="37710" y="42597"/>
                  </a:moveTo>
                  <a:lnTo>
                    <a:pt x="37529" y="42658"/>
                  </a:lnTo>
                  <a:lnTo>
                    <a:pt x="37288" y="42778"/>
                  </a:lnTo>
                  <a:lnTo>
                    <a:pt x="37107" y="42899"/>
                  </a:lnTo>
                  <a:lnTo>
                    <a:pt x="36986" y="43080"/>
                  </a:lnTo>
                  <a:lnTo>
                    <a:pt x="36865" y="43321"/>
                  </a:lnTo>
                  <a:lnTo>
                    <a:pt x="36805" y="43502"/>
                  </a:lnTo>
                  <a:lnTo>
                    <a:pt x="36805" y="43744"/>
                  </a:lnTo>
                  <a:lnTo>
                    <a:pt x="36805" y="43985"/>
                  </a:lnTo>
                  <a:lnTo>
                    <a:pt x="36865" y="44166"/>
                  </a:lnTo>
                  <a:lnTo>
                    <a:pt x="36986" y="44407"/>
                  </a:lnTo>
                  <a:lnTo>
                    <a:pt x="37107" y="44588"/>
                  </a:lnTo>
                  <a:lnTo>
                    <a:pt x="37288" y="44709"/>
                  </a:lnTo>
                  <a:lnTo>
                    <a:pt x="37529" y="44830"/>
                  </a:lnTo>
                  <a:lnTo>
                    <a:pt x="37710" y="44890"/>
                  </a:lnTo>
                  <a:lnTo>
                    <a:pt x="38193" y="44890"/>
                  </a:lnTo>
                  <a:lnTo>
                    <a:pt x="38374" y="44830"/>
                  </a:lnTo>
                  <a:lnTo>
                    <a:pt x="38615" y="44709"/>
                  </a:lnTo>
                  <a:lnTo>
                    <a:pt x="38796" y="44588"/>
                  </a:lnTo>
                  <a:lnTo>
                    <a:pt x="38917" y="44407"/>
                  </a:lnTo>
                  <a:lnTo>
                    <a:pt x="39038" y="44166"/>
                  </a:lnTo>
                  <a:lnTo>
                    <a:pt x="39098" y="43985"/>
                  </a:lnTo>
                  <a:lnTo>
                    <a:pt x="39098" y="43744"/>
                  </a:lnTo>
                  <a:lnTo>
                    <a:pt x="39098" y="43502"/>
                  </a:lnTo>
                  <a:lnTo>
                    <a:pt x="39038" y="43321"/>
                  </a:lnTo>
                  <a:lnTo>
                    <a:pt x="38917" y="43080"/>
                  </a:lnTo>
                  <a:lnTo>
                    <a:pt x="38796" y="42899"/>
                  </a:lnTo>
                  <a:lnTo>
                    <a:pt x="38615" y="42778"/>
                  </a:lnTo>
                  <a:lnTo>
                    <a:pt x="38374" y="42658"/>
                  </a:lnTo>
                  <a:lnTo>
                    <a:pt x="38193" y="42597"/>
                  </a:lnTo>
                  <a:close/>
                  <a:moveTo>
                    <a:pt x="43502" y="42597"/>
                  </a:moveTo>
                  <a:lnTo>
                    <a:pt x="43321" y="42658"/>
                  </a:lnTo>
                  <a:lnTo>
                    <a:pt x="43080" y="42778"/>
                  </a:lnTo>
                  <a:lnTo>
                    <a:pt x="42899" y="42899"/>
                  </a:lnTo>
                  <a:lnTo>
                    <a:pt x="42778" y="43080"/>
                  </a:lnTo>
                  <a:lnTo>
                    <a:pt x="42658" y="43321"/>
                  </a:lnTo>
                  <a:lnTo>
                    <a:pt x="42597" y="43502"/>
                  </a:lnTo>
                  <a:lnTo>
                    <a:pt x="42597" y="43744"/>
                  </a:lnTo>
                  <a:lnTo>
                    <a:pt x="42597" y="43985"/>
                  </a:lnTo>
                  <a:lnTo>
                    <a:pt x="42658" y="44166"/>
                  </a:lnTo>
                  <a:lnTo>
                    <a:pt x="42778" y="44407"/>
                  </a:lnTo>
                  <a:lnTo>
                    <a:pt x="42899" y="44588"/>
                  </a:lnTo>
                  <a:lnTo>
                    <a:pt x="43080" y="44709"/>
                  </a:lnTo>
                  <a:lnTo>
                    <a:pt x="43321" y="44830"/>
                  </a:lnTo>
                  <a:lnTo>
                    <a:pt x="43502" y="44890"/>
                  </a:lnTo>
                  <a:lnTo>
                    <a:pt x="43985" y="44890"/>
                  </a:lnTo>
                  <a:lnTo>
                    <a:pt x="44166" y="44830"/>
                  </a:lnTo>
                  <a:lnTo>
                    <a:pt x="44407" y="44709"/>
                  </a:lnTo>
                  <a:lnTo>
                    <a:pt x="44588" y="44588"/>
                  </a:lnTo>
                  <a:lnTo>
                    <a:pt x="44709" y="44407"/>
                  </a:lnTo>
                  <a:lnTo>
                    <a:pt x="44830" y="44166"/>
                  </a:lnTo>
                  <a:lnTo>
                    <a:pt x="44890" y="43985"/>
                  </a:lnTo>
                  <a:lnTo>
                    <a:pt x="44890" y="43744"/>
                  </a:lnTo>
                  <a:lnTo>
                    <a:pt x="44890" y="43502"/>
                  </a:lnTo>
                  <a:lnTo>
                    <a:pt x="44830" y="43321"/>
                  </a:lnTo>
                  <a:lnTo>
                    <a:pt x="44709" y="43080"/>
                  </a:lnTo>
                  <a:lnTo>
                    <a:pt x="44588" y="42899"/>
                  </a:lnTo>
                  <a:lnTo>
                    <a:pt x="44407" y="42778"/>
                  </a:lnTo>
                  <a:lnTo>
                    <a:pt x="44166" y="42658"/>
                  </a:lnTo>
                  <a:lnTo>
                    <a:pt x="43985" y="42597"/>
                  </a:lnTo>
                  <a:close/>
                  <a:moveTo>
                    <a:pt x="49295" y="42597"/>
                  </a:moveTo>
                  <a:lnTo>
                    <a:pt x="49114" y="42658"/>
                  </a:lnTo>
                  <a:lnTo>
                    <a:pt x="48872" y="42778"/>
                  </a:lnTo>
                  <a:lnTo>
                    <a:pt x="48691" y="42899"/>
                  </a:lnTo>
                  <a:lnTo>
                    <a:pt x="48571" y="43080"/>
                  </a:lnTo>
                  <a:lnTo>
                    <a:pt x="48450" y="43321"/>
                  </a:lnTo>
                  <a:lnTo>
                    <a:pt x="48390" y="43502"/>
                  </a:lnTo>
                  <a:lnTo>
                    <a:pt x="48390" y="43744"/>
                  </a:lnTo>
                  <a:lnTo>
                    <a:pt x="48390" y="43985"/>
                  </a:lnTo>
                  <a:lnTo>
                    <a:pt x="48450" y="44166"/>
                  </a:lnTo>
                  <a:lnTo>
                    <a:pt x="48571" y="44407"/>
                  </a:lnTo>
                  <a:lnTo>
                    <a:pt x="48691" y="44588"/>
                  </a:lnTo>
                  <a:lnTo>
                    <a:pt x="48872" y="44709"/>
                  </a:lnTo>
                  <a:lnTo>
                    <a:pt x="49114" y="44830"/>
                  </a:lnTo>
                  <a:lnTo>
                    <a:pt x="49295" y="44890"/>
                  </a:lnTo>
                  <a:lnTo>
                    <a:pt x="49777" y="44890"/>
                  </a:lnTo>
                  <a:lnTo>
                    <a:pt x="49958" y="44830"/>
                  </a:lnTo>
                  <a:lnTo>
                    <a:pt x="50200" y="44709"/>
                  </a:lnTo>
                  <a:lnTo>
                    <a:pt x="50381" y="44588"/>
                  </a:lnTo>
                  <a:lnTo>
                    <a:pt x="50501" y="44407"/>
                  </a:lnTo>
                  <a:lnTo>
                    <a:pt x="50622" y="44166"/>
                  </a:lnTo>
                  <a:lnTo>
                    <a:pt x="50682" y="43985"/>
                  </a:lnTo>
                  <a:lnTo>
                    <a:pt x="50682" y="43744"/>
                  </a:lnTo>
                  <a:lnTo>
                    <a:pt x="50682" y="43502"/>
                  </a:lnTo>
                  <a:lnTo>
                    <a:pt x="50622" y="43321"/>
                  </a:lnTo>
                  <a:lnTo>
                    <a:pt x="50501" y="43080"/>
                  </a:lnTo>
                  <a:lnTo>
                    <a:pt x="50381" y="42899"/>
                  </a:lnTo>
                  <a:lnTo>
                    <a:pt x="50200" y="42778"/>
                  </a:lnTo>
                  <a:lnTo>
                    <a:pt x="49958" y="42658"/>
                  </a:lnTo>
                  <a:lnTo>
                    <a:pt x="49777" y="42597"/>
                  </a:lnTo>
                  <a:close/>
                  <a:moveTo>
                    <a:pt x="55087" y="42597"/>
                  </a:moveTo>
                  <a:lnTo>
                    <a:pt x="54906" y="42658"/>
                  </a:lnTo>
                  <a:lnTo>
                    <a:pt x="54665" y="42778"/>
                  </a:lnTo>
                  <a:lnTo>
                    <a:pt x="54483" y="42899"/>
                  </a:lnTo>
                  <a:lnTo>
                    <a:pt x="54363" y="43080"/>
                  </a:lnTo>
                  <a:lnTo>
                    <a:pt x="54242" y="43321"/>
                  </a:lnTo>
                  <a:lnTo>
                    <a:pt x="54182" y="43502"/>
                  </a:lnTo>
                  <a:lnTo>
                    <a:pt x="54182" y="43744"/>
                  </a:lnTo>
                  <a:lnTo>
                    <a:pt x="54182" y="43985"/>
                  </a:lnTo>
                  <a:lnTo>
                    <a:pt x="54242" y="44166"/>
                  </a:lnTo>
                  <a:lnTo>
                    <a:pt x="54363" y="44407"/>
                  </a:lnTo>
                  <a:lnTo>
                    <a:pt x="54483" y="44588"/>
                  </a:lnTo>
                  <a:lnTo>
                    <a:pt x="54665" y="44709"/>
                  </a:lnTo>
                  <a:lnTo>
                    <a:pt x="54906" y="44830"/>
                  </a:lnTo>
                  <a:lnTo>
                    <a:pt x="55087" y="44890"/>
                  </a:lnTo>
                  <a:lnTo>
                    <a:pt x="55570" y="44890"/>
                  </a:lnTo>
                  <a:lnTo>
                    <a:pt x="55751" y="44830"/>
                  </a:lnTo>
                  <a:lnTo>
                    <a:pt x="55992" y="44709"/>
                  </a:lnTo>
                  <a:lnTo>
                    <a:pt x="56173" y="44588"/>
                  </a:lnTo>
                  <a:lnTo>
                    <a:pt x="56294" y="44407"/>
                  </a:lnTo>
                  <a:lnTo>
                    <a:pt x="56414" y="44166"/>
                  </a:lnTo>
                  <a:lnTo>
                    <a:pt x="56475" y="43985"/>
                  </a:lnTo>
                  <a:lnTo>
                    <a:pt x="56475" y="43744"/>
                  </a:lnTo>
                  <a:lnTo>
                    <a:pt x="56475" y="43502"/>
                  </a:lnTo>
                  <a:lnTo>
                    <a:pt x="56414" y="43321"/>
                  </a:lnTo>
                  <a:lnTo>
                    <a:pt x="56294" y="43080"/>
                  </a:lnTo>
                  <a:lnTo>
                    <a:pt x="56173" y="42899"/>
                  </a:lnTo>
                  <a:lnTo>
                    <a:pt x="55992" y="42778"/>
                  </a:lnTo>
                  <a:lnTo>
                    <a:pt x="55751" y="42658"/>
                  </a:lnTo>
                  <a:lnTo>
                    <a:pt x="55570" y="42597"/>
                  </a:lnTo>
                  <a:close/>
                  <a:moveTo>
                    <a:pt x="60879" y="42597"/>
                  </a:moveTo>
                  <a:lnTo>
                    <a:pt x="60698" y="42658"/>
                  </a:lnTo>
                  <a:lnTo>
                    <a:pt x="60457" y="42778"/>
                  </a:lnTo>
                  <a:lnTo>
                    <a:pt x="60276" y="42899"/>
                  </a:lnTo>
                  <a:lnTo>
                    <a:pt x="60155" y="43080"/>
                  </a:lnTo>
                  <a:lnTo>
                    <a:pt x="60034" y="43321"/>
                  </a:lnTo>
                  <a:lnTo>
                    <a:pt x="59974" y="43502"/>
                  </a:lnTo>
                  <a:lnTo>
                    <a:pt x="59974" y="43744"/>
                  </a:lnTo>
                  <a:lnTo>
                    <a:pt x="59974" y="43985"/>
                  </a:lnTo>
                  <a:lnTo>
                    <a:pt x="60034" y="44166"/>
                  </a:lnTo>
                  <a:lnTo>
                    <a:pt x="60155" y="44407"/>
                  </a:lnTo>
                  <a:lnTo>
                    <a:pt x="60276" y="44588"/>
                  </a:lnTo>
                  <a:lnTo>
                    <a:pt x="60457" y="44709"/>
                  </a:lnTo>
                  <a:lnTo>
                    <a:pt x="60698" y="44830"/>
                  </a:lnTo>
                  <a:lnTo>
                    <a:pt x="60879" y="44890"/>
                  </a:lnTo>
                  <a:lnTo>
                    <a:pt x="61362" y="44890"/>
                  </a:lnTo>
                  <a:lnTo>
                    <a:pt x="61543" y="44830"/>
                  </a:lnTo>
                  <a:lnTo>
                    <a:pt x="61784" y="44709"/>
                  </a:lnTo>
                  <a:lnTo>
                    <a:pt x="61965" y="44588"/>
                  </a:lnTo>
                  <a:lnTo>
                    <a:pt x="62086" y="44407"/>
                  </a:lnTo>
                  <a:lnTo>
                    <a:pt x="62206" y="44166"/>
                  </a:lnTo>
                  <a:lnTo>
                    <a:pt x="62267" y="43985"/>
                  </a:lnTo>
                  <a:lnTo>
                    <a:pt x="62267" y="43744"/>
                  </a:lnTo>
                  <a:lnTo>
                    <a:pt x="62267" y="43502"/>
                  </a:lnTo>
                  <a:lnTo>
                    <a:pt x="62206" y="43321"/>
                  </a:lnTo>
                  <a:lnTo>
                    <a:pt x="62086" y="43080"/>
                  </a:lnTo>
                  <a:lnTo>
                    <a:pt x="61965" y="42899"/>
                  </a:lnTo>
                  <a:lnTo>
                    <a:pt x="61784" y="42778"/>
                  </a:lnTo>
                  <a:lnTo>
                    <a:pt x="61543" y="42658"/>
                  </a:lnTo>
                  <a:lnTo>
                    <a:pt x="61362" y="42597"/>
                  </a:lnTo>
                  <a:close/>
                  <a:moveTo>
                    <a:pt x="66671" y="42597"/>
                  </a:moveTo>
                  <a:lnTo>
                    <a:pt x="66490" y="42658"/>
                  </a:lnTo>
                  <a:lnTo>
                    <a:pt x="66249" y="42778"/>
                  </a:lnTo>
                  <a:lnTo>
                    <a:pt x="66068" y="42899"/>
                  </a:lnTo>
                  <a:lnTo>
                    <a:pt x="65947" y="43080"/>
                  </a:lnTo>
                  <a:lnTo>
                    <a:pt x="65827" y="43321"/>
                  </a:lnTo>
                  <a:lnTo>
                    <a:pt x="65766" y="43502"/>
                  </a:lnTo>
                  <a:lnTo>
                    <a:pt x="65766" y="43744"/>
                  </a:lnTo>
                  <a:lnTo>
                    <a:pt x="65766" y="43985"/>
                  </a:lnTo>
                  <a:lnTo>
                    <a:pt x="65827" y="44166"/>
                  </a:lnTo>
                  <a:lnTo>
                    <a:pt x="65947" y="44407"/>
                  </a:lnTo>
                  <a:lnTo>
                    <a:pt x="66068" y="44588"/>
                  </a:lnTo>
                  <a:lnTo>
                    <a:pt x="66249" y="44709"/>
                  </a:lnTo>
                  <a:lnTo>
                    <a:pt x="66490" y="44830"/>
                  </a:lnTo>
                  <a:lnTo>
                    <a:pt x="66671" y="44890"/>
                  </a:lnTo>
                  <a:lnTo>
                    <a:pt x="67154" y="44890"/>
                  </a:lnTo>
                  <a:lnTo>
                    <a:pt x="67335" y="44830"/>
                  </a:lnTo>
                  <a:lnTo>
                    <a:pt x="67576" y="44709"/>
                  </a:lnTo>
                  <a:lnTo>
                    <a:pt x="67757" y="44588"/>
                  </a:lnTo>
                  <a:lnTo>
                    <a:pt x="67878" y="44407"/>
                  </a:lnTo>
                  <a:lnTo>
                    <a:pt x="67999" y="44166"/>
                  </a:lnTo>
                  <a:lnTo>
                    <a:pt x="68059" y="43985"/>
                  </a:lnTo>
                  <a:lnTo>
                    <a:pt x="68059" y="43744"/>
                  </a:lnTo>
                  <a:lnTo>
                    <a:pt x="68059" y="43502"/>
                  </a:lnTo>
                  <a:lnTo>
                    <a:pt x="67999" y="43321"/>
                  </a:lnTo>
                  <a:lnTo>
                    <a:pt x="67878" y="43080"/>
                  </a:lnTo>
                  <a:lnTo>
                    <a:pt x="67757" y="42899"/>
                  </a:lnTo>
                  <a:lnTo>
                    <a:pt x="67576" y="42778"/>
                  </a:lnTo>
                  <a:lnTo>
                    <a:pt x="67335" y="42658"/>
                  </a:lnTo>
                  <a:lnTo>
                    <a:pt x="67154" y="42597"/>
                  </a:lnTo>
                  <a:close/>
                  <a:moveTo>
                    <a:pt x="72464" y="42597"/>
                  </a:moveTo>
                  <a:lnTo>
                    <a:pt x="72283" y="42658"/>
                  </a:lnTo>
                  <a:lnTo>
                    <a:pt x="72041" y="42778"/>
                  </a:lnTo>
                  <a:lnTo>
                    <a:pt x="71860" y="42899"/>
                  </a:lnTo>
                  <a:lnTo>
                    <a:pt x="71740" y="43080"/>
                  </a:lnTo>
                  <a:lnTo>
                    <a:pt x="71619" y="43321"/>
                  </a:lnTo>
                  <a:lnTo>
                    <a:pt x="71559" y="43502"/>
                  </a:lnTo>
                  <a:lnTo>
                    <a:pt x="71559" y="43744"/>
                  </a:lnTo>
                  <a:lnTo>
                    <a:pt x="71559" y="43985"/>
                  </a:lnTo>
                  <a:lnTo>
                    <a:pt x="71619" y="44166"/>
                  </a:lnTo>
                  <a:lnTo>
                    <a:pt x="71740" y="44407"/>
                  </a:lnTo>
                  <a:lnTo>
                    <a:pt x="71860" y="44588"/>
                  </a:lnTo>
                  <a:lnTo>
                    <a:pt x="72041" y="44709"/>
                  </a:lnTo>
                  <a:lnTo>
                    <a:pt x="72283" y="44830"/>
                  </a:lnTo>
                  <a:lnTo>
                    <a:pt x="72464" y="44890"/>
                  </a:lnTo>
                  <a:lnTo>
                    <a:pt x="72946" y="44890"/>
                  </a:lnTo>
                  <a:lnTo>
                    <a:pt x="73127" y="44830"/>
                  </a:lnTo>
                  <a:lnTo>
                    <a:pt x="73369" y="44709"/>
                  </a:lnTo>
                  <a:lnTo>
                    <a:pt x="73550" y="44588"/>
                  </a:lnTo>
                  <a:lnTo>
                    <a:pt x="73670" y="44407"/>
                  </a:lnTo>
                  <a:lnTo>
                    <a:pt x="73791" y="44166"/>
                  </a:lnTo>
                  <a:lnTo>
                    <a:pt x="73851" y="43985"/>
                  </a:lnTo>
                  <a:lnTo>
                    <a:pt x="73851" y="43744"/>
                  </a:lnTo>
                  <a:lnTo>
                    <a:pt x="73851" y="43502"/>
                  </a:lnTo>
                  <a:lnTo>
                    <a:pt x="73791" y="43321"/>
                  </a:lnTo>
                  <a:lnTo>
                    <a:pt x="73670" y="43080"/>
                  </a:lnTo>
                  <a:lnTo>
                    <a:pt x="73550" y="42899"/>
                  </a:lnTo>
                  <a:lnTo>
                    <a:pt x="73369" y="42778"/>
                  </a:lnTo>
                  <a:lnTo>
                    <a:pt x="73127" y="42658"/>
                  </a:lnTo>
                  <a:lnTo>
                    <a:pt x="72946" y="42597"/>
                  </a:lnTo>
                  <a:close/>
                  <a:moveTo>
                    <a:pt x="724" y="45554"/>
                  </a:moveTo>
                  <a:lnTo>
                    <a:pt x="1147" y="47424"/>
                  </a:lnTo>
                  <a:lnTo>
                    <a:pt x="1267" y="47243"/>
                  </a:lnTo>
                  <a:lnTo>
                    <a:pt x="1388" y="47062"/>
                  </a:lnTo>
                  <a:lnTo>
                    <a:pt x="1448" y="46881"/>
                  </a:lnTo>
                  <a:lnTo>
                    <a:pt x="1448" y="46640"/>
                  </a:lnTo>
                  <a:lnTo>
                    <a:pt x="1388" y="46278"/>
                  </a:lnTo>
                  <a:lnTo>
                    <a:pt x="1267" y="45976"/>
                  </a:lnTo>
                  <a:lnTo>
                    <a:pt x="1026" y="45735"/>
                  </a:lnTo>
                  <a:lnTo>
                    <a:pt x="724" y="45554"/>
                  </a:lnTo>
                  <a:close/>
                  <a:moveTo>
                    <a:pt x="75179" y="45554"/>
                  </a:moveTo>
                  <a:lnTo>
                    <a:pt x="74877" y="45735"/>
                  </a:lnTo>
                  <a:lnTo>
                    <a:pt x="74636" y="45976"/>
                  </a:lnTo>
                  <a:lnTo>
                    <a:pt x="74515" y="46278"/>
                  </a:lnTo>
                  <a:lnTo>
                    <a:pt x="74455" y="46640"/>
                  </a:lnTo>
                  <a:lnTo>
                    <a:pt x="74455" y="46881"/>
                  </a:lnTo>
                  <a:lnTo>
                    <a:pt x="74515" y="47062"/>
                  </a:lnTo>
                  <a:lnTo>
                    <a:pt x="74636" y="47303"/>
                  </a:lnTo>
                  <a:lnTo>
                    <a:pt x="74756" y="47424"/>
                  </a:lnTo>
                  <a:lnTo>
                    <a:pt x="75179" y="45554"/>
                  </a:lnTo>
                  <a:close/>
                  <a:moveTo>
                    <a:pt x="5853" y="45493"/>
                  </a:moveTo>
                  <a:lnTo>
                    <a:pt x="5672" y="45554"/>
                  </a:lnTo>
                  <a:lnTo>
                    <a:pt x="5431" y="45674"/>
                  </a:lnTo>
                  <a:lnTo>
                    <a:pt x="5250" y="45795"/>
                  </a:lnTo>
                  <a:lnTo>
                    <a:pt x="5129" y="45976"/>
                  </a:lnTo>
                  <a:lnTo>
                    <a:pt x="5008" y="46217"/>
                  </a:lnTo>
                  <a:lnTo>
                    <a:pt x="4948" y="46398"/>
                  </a:lnTo>
                  <a:lnTo>
                    <a:pt x="4948" y="46640"/>
                  </a:lnTo>
                  <a:lnTo>
                    <a:pt x="4948" y="46881"/>
                  </a:lnTo>
                  <a:lnTo>
                    <a:pt x="5008" y="47062"/>
                  </a:lnTo>
                  <a:lnTo>
                    <a:pt x="5129" y="47303"/>
                  </a:lnTo>
                  <a:lnTo>
                    <a:pt x="5250" y="47484"/>
                  </a:lnTo>
                  <a:lnTo>
                    <a:pt x="5431" y="47605"/>
                  </a:lnTo>
                  <a:lnTo>
                    <a:pt x="5672" y="47726"/>
                  </a:lnTo>
                  <a:lnTo>
                    <a:pt x="5853" y="47786"/>
                  </a:lnTo>
                  <a:lnTo>
                    <a:pt x="6336" y="47786"/>
                  </a:lnTo>
                  <a:lnTo>
                    <a:pt x="6517" y="47726"/>
                  </a:lnTo>
                  <a:lnTo>
                    <a:pt x="6758" y="47605"/>
                  </a:lnTo>
                  <a:lnTo>
                    <a:pt x="6939" y="47484"/>
                  </a:lnTo>
                  <a:lnTo>
                    <a:pt x="7060" y="47303"/>
                  </a:lnTo>
                  <a:lnTo>
                    <a:pt x="7180" y="47062"/>
                  </a:lnTo>
                  <a:lnTo>
                    <a:pt x="7241" y="46881"/>
                  </a:lnTo>
                  <a:lnTo>
                    <a:pt x="7241" y="46640"/>
                  </a:lnTo>
                  <a:lnTo>
                    <a:pt x="7241" y="46398"/>
                  </a:lnTo>
                  <a:lnTo>
                    <a:pt x="7180" y="46217"/>
                  </a:lnTo>
                  <a:lnTo>
                    <a:pt x="7060" y="45976"/>
                  </a:lnTo>
                  <a:lnTo>
                    <a:pt x="6939" y="45795"/>
                  </a:lnTo>
                  <a:lnTo>
                    <a:pt x="6758" y="45674"/>
                  </a:lnTo>
                  <a:lnTo>
                    <a:pt x="6517" y="45554"/>
                  </a:lnTo>
                  <a:lnTo>
                    <a:pt x="6336" y="45493"/>
                  </a:lnTo>
                  <a:close/>
                  <a:moveTo>
                    <a:pt x="11645" y="45493"/>
                  </a:moveTo>
                  <a:lnTo>
                    <a:pt x="11464" y="45554"/>
                  </a:lnTo>
                  <a:lnTo>
                    <a:pt x="11223" y="45674"/>
                  </a:lnTo>
                  <a:lnTo>
                    <a:pt x="11042" y="45795"/>
                  </a:lnTo>
                  <a:lnTo>
                    <a:pt x="10921" y="45976"/>
                  </a:lnTo>
                  <a:lnTo>
                    <a:pt x="10800" y="46217"/>
                  </a:lnTo>
                  <a:lnTo>
                    <a:pt x="10740" y="46398"/>
                  </a:lnTo>
                  <a:lnTo>
                    <a:pt x="10740" y="46640"/>
                  </a:lnTo>
                  <a:lnTo>
                    <a:pt x="10740" y="46881"/>
                  </a:lnTo>
                  <a:lnTo>
                    <a:pt x="10800" y="47062"/>
                  </a:lnTo>
                  <a:lnTo>
                    <a:pt x="10921" y="47303"/>
                  </a:lnTo>
                  <a:lnTo>
                    <a:pt x="11042" y="47484"/>
                  </a:lnTo>
                  <a:lnTo>
                    <a:pt x="11223" y="47605"/>
                  </a:lnTo>
                  <a:lnTo>
                    <a:pt x="11464" y="47726"/>
                  </a:lnTo>
                  <a:lnTo>
                    <a:pt x="11645" y="47786"/>
                  </a:lnTo>
                  <a:lnTo>
                    <a:pt x="12128" y="47786"/>
                  </a:lnTo>
                  <a:lnTo>
                    <a:pt x="12309" y="47726"/>
                  </a:lnTo>
                  <a:lnTo>
                    <a:pt x="12550" y="47605"/>
                  </a:lnTo>
                  <a:lnTo>
                    <a:pt x="12731" y="47484"/>
                  </a:lnTo>
                  <a:lnTo>
                    <a:pt x="12852" y="47303"/>
                  </a:lnTo>
                  <a:lnTo>
                    <a:pt x="12973" y="47062"/>
                  </a:lnTo>
                  <a:lnTo>
                    <a:pt x="13033" y="46881"/>
                  </a:lnTo>
                  <a:lnTo>
                    <a:pt x="13033" y="46640"/>
                  </a:lnTo>
                  <a:lnTo>
                    <a:pt x="13033" y="46398"/>
                  </a:lnTo>
                  <a:lnTo>
                    <a:pt x="12973" y="46217"/>
                  </a:lnTo>
                  <a:lnTo>
                    <a:pt x="12852" y="45976"/>
                  </a:lnTo>
                  <a:lnTo>
                    <a:pt x="12731" y="45795"/>
                  </a:lnTo>
                  <a:lnTo>
                    <a:pt x="12550" y="45674"/>
                  </a:lnTo>
                  <a:lnTo>
                    <a:pt x="12309" y="45554"/>
                  </a:lnTo>
                  <a:lnTo>
                    <a:pt x="12128" y="45493"/>
                  </a:lnTo>
                  <a:close/>
                  <a:moveTo>
                    <a:pt x="17437" y="45493"/>
                  </a:moveTo>
                  <a:lnTo>
                    <a:pt x="17256" y="45554"/>
                  </a:lnTo>
                  <a:lnTo>
                    <a:pt x="17015" y="45674"/>
                  </a:lnTo>
                  <a:lnTo>
                    <a:pt x="16834" y="45795"/>
                  </a:lnTo>
                  <a:lnTo>
                    <a:pt x="16713" y="45976"/>
                  </a:lnTo>
                  <a:lnTo>
                    <a:pt x="16593" y="46217"/>
                  </a:lnTo>
                  <a:lnTo>
                    <a:pt x="16532" y="46398"/>
                  </a:lnTo>
                  <a:lnTo>
                    <a:pt x="16532" y="46640"/>
                  </a:lnTo>
                  <a:lnTo>
                    <a:pt x="16532" y="46881"/>
                  </a:lnTo>
                  <a:lnTo>
                    <a:pt x="16593" y="47062"/>
                  </a:lnTo>
                  <a:lnTo>
                    <a:pt x="16713" y="47303"/>
                  </a:lnTo>
                  <a:lnTo>
                    <a:pt x="16834" y="47484"/>
                  </a:lnTo>
                  <a:lnTo>
                    <a:pt x="17015" y="47605"/>
                  </a:lnTo>
                  <a:lnTo>
                    <a:pt x="17256" y="47726"/>
                  </a:lnTo>
                  <a:lnTo>
                    <a:pt x="17437" y="47786"/>
                  </a:lnTo>
                  <a:lnTo>
                    <a:pt x="17920" y="47786"/>
                  </a:lnTo>
                  <a:lnTo>
                    <a:pt x="18101" y="47726"/>
                  </a:lnTo>
                  <a:lnTo>
                    <a:pt x="18342" y="47605"/>
                  </a:lnTo>
                  <a:lnTo>
                    <a:pt x="18523" y="47484"/>
                  </a:lnTo>
                  <a:lnTo>
                    <a:pt x="18644" y="47303"/>
                  </a:lnTo>
                  <a:lnTo>
                    <a:pt x="18765" y="47062"/>
                  </a:lnTo>
                  <a:lnTo>
                    <a:pt x="18825" y="46881"/>
                  </a:lnTo>
                  <a:lnTo>
                    <a:pt x="18825" y="46640"/>
                  </a:lnTo>
                  <a:lnTo>
                    <a:pt x="18825" y="46398"/>
                  </a:lnTo>
                  <a:lnTo>
                    <a:pt x="18765" y="46217"/>
                  </a:lnTo>
                  <a:lnTo>
                    <a:pt x="18644" y="45976"/>
                  </a:lnTo>
                  <a:lnTo>
                    <a:pt x="18523" y="45795"/>
                  </a:lnTo>
                  <a:lnTo>
                    <a:pt x="18342" y="45674"/>
                  </a:lnTo>
                  <a:lnTo>
                    <a:pt x="18101" y="45554"/>
                  </a:lnTo>
                  <a:lnTo>
                    <a:pt x="17920" y="45493"/>
                  </a:lnTo>
                  <a:close/>
                  <a:moveTo>
                    <a:pt x="23230" y="45493"/>
                  </a:moveTo>
                  <a:lnTo>
                    <a:pt x="23049" y="45554"/>
                  </a:lnTo>
                  <a:lnTo>
                    <a:pt x="22807" y="45674"/>
                  </a:lnTo>
                  <a:lnTo>
                    <a:pt x="22626" y="45795"/>
                  </a:lnTo>
                  <a:lnTo>
                    <a:pt x="22506" y="45976"/>
                  </a:lnTo>
                  <a:lnTo>
                    <a:pt x="22385" y="46217"/>
                  </a:lnTo>
                  <a:lnTo>
                    <a:pt x="22325" y="46398"/>
                  </a:lnTo>
                  <a:lnTo>
                    <a:pt x="22325" y="46640"/>
                  </a:lnTo>
                  <a:lnTo>
                    <a:pt x="22325" y="46881"/>
                  </a:lnTo>
                  <a:lnTo>
                    <a:pt x="22385" y="47062"/>
                  </a:lnTo>
                  <a:lnTo>
                    <a:pt x="22506" y="47303"/>
                  </a:lnTo>
                  <a:lnTo>
                    <a:pt x="22626" y="47484"/>
                  </a:lnTo>
                  <a:lnTo>
                    <a:pt x="22807" y="47605"/>
                  </a:lnTo>
                  <a:lnTo>
                    <a:pt x="23049" y="47726"/>
                  </a:lnTo>
                  <a:lnTo>
                    <a:pt x="23230" y="47786"/>
                  </a:lnTo>
                  <a:lnTo>
                    <a:pt x="23712" y="47786"/>
                  </a:lnTo>
                  <a:lnTo>
                    <a:pt x="23893" y="47726"/>
                  </a:lnTo>
                  <a:lnTo>
                    <a:pt x="24135" y="47605"/>
                  </a:lnTo>
                  <a:lnTo>
                    <a:pt x="24316" y="47484"/>
                  </a:lnTo>
                  <a:lnTo>
                    <a:pt x="24436" y="47303"/>
                  </a:lnTo>
                  <a:lnTo>
                    <a:pt x="24557" y="47062"/>
                  </a:lnTo>
                  <a:lnTo>
                    <a:pt x="24617" y="46881"/>
                  </a:lnTo>
                  <a:lnTo>
                    <a:pt x="24617" y="46640"/>
                  </a:lnTo>
                  <a:lnTo>
                    <a:pt x="24617" y="46398"/>
                  </a:lnTo>
                  <a:lnTo>
                    <a:pt x="24557" y="46217"/>
                  </a:lnTo>
                  <a:lnTo>
                    <a:pt x="24436" y="45976"/>
                  </a:lnTo>
                  <a:lnTo>
                    <a:pt x="24316" y="45795"/>
                  </a:lnTo>
                  <a:lnTo>
                    <a:pt x="24135" y="45674"/>
                  </a:lnTo>
                  <a:lnTo>
                    <a:pt x="23893" y="45554"/>
                  </a:lnTo>
                  <a:lnTo>
                    <a:pt x="23712" y="45493"/>
                  </a:lnTo>
                  <a:close/>
                  <a:moveTo>
                    <a:pt x="29022" y="45493"/>
                  </a:moveTo>
                  <a:lnTo>
                    <a:pt x="28841" y="45554"/>
                  </a:lnTo>
                  <a:lnTo>
                    <a:pt x="28599" y="45674"/>
                  </a:lnTo>
                  <a:lnTo>
                    <a:pt x="28418" y="45795"/>
                  </a:lnTo>
                  <a:lnTo>
                    <a:pt x="28298" y="45976"/>
                  </a:lnTo>
                  <a:lnTo>
                    <a:pt x="28177" y="46217"/>
                  </a:lnTo>
                  <a:lnTo>
                    <a:pt x="28117" y="46398"/>
                  </a:lnTo>
                  <a:lnTo>
                    <a:pt x="28117" y="46640"/>
                  </a:lnTo>
                  <a:lnTo>
                    <a:pt x="28117" y="46881"/>
                  </a:lnTo>
                  <a:lnTo>
                    <a:pt x="28177" y="47062"/>
                  </a:lnTo>
                  <a:lnTo>
                    <a:pt x="28298" y="47303"/>
                  </a:lnTo>
                  <a:lnTo>
                    <a:pt x="28418" y="47484"/>
                  </a:lnTo>
                  <a:lnTo>
                    <a:pt x="28599" y="47605"/>
                  </a:lnTo>
                  <a:lnTo>
                    <a:pt x="28841" y="47726"/>
                  </a:lnTo>
                  <a:lnTo>
                    <a:pt x="29022" y="47786"/>
                  </a:lnTo>
                  <a:lnTo>
                    <a:pt x="29505" y="47786"/>
                  </a:lnTo>
                  <a:lnTo>
                    <a:pt x="29686" y="47726"/>
                  </a:lnTo>
                  <a:lnTo>
                    <a:pt x="29927" y="47605"/>
                  </a:lnTo>
                  <a:lnTo>
                    <a:pt x="30108" y="47484"/>
                  </a:lnTo>
                  <a:lnTo>
                    <a:pt x="30229" y="47303"/>
                  </a:lnTo>
                  <a:lnTo>
                    <a:pt x="30349" y="47062"/>
                  </a:lnTo>
                  <a:lnTo>
                    <a:pt x="30410" y="46881"/>
                  </a:lnTo>
                  <a:lnTo>
                    <a:pt x="30410" y="46640"/>
                  </a:lnTo>
                  <a:lnTo>
                    <a:pt x="30410" y="46398"/>
                  </a:lnTo>
                  <a:lnTo>
                    <a:pt x="30349" y="46217"/>
                  </a:lnTo>
                  <a:lnTo>
                    <a:pt x="30229" y="45976"/>
                  </a:lnTo>
                  <a:lnTo>
                    <a:pt x="30108" y="45795"/>
                  </a:lnTo>
                  <a:lnTo>
                    <a:pt x="29927" y="45674"/>
                  </a:lnTo>
                  <a:lnTo>
                    <a:pt x="29686" y="45554"/>
                  </a:lnTo>
                  <a:lnTo>
                    <a:pt x="29505" y="45493"/>
                  </a:lnTo>
                  <a:close/>
                  <a:moveTo>
                    <a:pt x="34814" y="45493"/>
                  </a:moveTo>
                  <a:lnTo>
                    <a:pt x="34633" y="45554"/>
                  </a:lnTo>
                  <a:lnTo>
                    <a:pt x="34392" y="45674"/>
                  </a:lnTo>
                  <a:lnTo>
                    <a:pt x="34211" y="45795"/>
                  </a:lnTo>
                  <a:lnTo>
                    <a:pt x="34090" y="45976"/>
                  </a:lnTo>
                  <a:lnTo>
                    <a:pt x="33969" y="46217"/>
                  </a:lnTo>
                  <a:lnTo>
                    <a:pt x="33909" y="46398"/>
                  </a:lnTo>
                  <a:lnTo>
                    <a:pt x="33909" y="46640"/>
                  </a:lnTo>
                  <a:lnTo>
                    <a:pt x="33909" y="46881"/>
                  </a:lnTo>
                  <a:lnTo>
                    <a:pt x="33969" y="47062"/>
                  </a:lnTo>
                  <a:lnTo>
                    <a:pt x="34090" y="47303"/>
                  </a:lnTo>
                  <a:lnTo>
                    <a:pt x="34211" y="47484"/>
                  </a:lnTo>
                  <a:lnTo>
                    <a:pt x="34392" y="47605"/>
                  </a:lnTo>
                  <a:lnTo>
                    <a:pt x="34633" y="47726"/>
                  </a:lnTo>
                  <a:lnTo>
                    <a:pt x="34814" y="47786"/>
                  </a:lnTo>
                  <a:lnTo>
                    <a:pt x="35297" y="47786"/>
                  </a:lnTo>
                  <a:lnTo>
                    <a:pt x="35478" y="47726"/>
                  </a:lnTo>
                  <a:lnTo>
                    <a:pt x="35719" y="47605"/>
                  </a:lnTo>
                  <a:lnTo>
                    <a:pt x="35900" y="47484"/>
                  </a:lnTo>
                  <a:lnTo>
                    <a:pt x="36021" y="47303"/>
                  </a:lnTo>
                  <a:lnTo>
                    <a:pt x="36141" y="47062"/>
                  </a:lnTo>
                  <a:lnTo>
                    <a:pt x="36202" y="46881"/>
                  </a:lnTo>
                  <a:lnTo>
                    <a:pt x="36202" y="46640"/>
                  </a:lnTo>
                  <a:lnTo>
                    <a:pt x="36202" y="46398"/>
                  </a:lnTo>
                  <a:lnTo>
                    <a:pt x="36141" y="46217"/>
                  </a:lnTo>
                  <a:lnTo>
                    <a:pt x="36021" y="45976"/>
                  </a:lnTo>
                  <a:lnTo>
                    <a:pt x="35900" y="45795"/>
                  </a:lnTo>
                  <a:lnTo>
                    <a:pt x="35719" y="45674"/>
                  </a:lnTo>
                  <a:lnTo>
                    <a:pt x="35478" y="45554"/>
                  </a:lnTo>
                  <a:lnTo>
                    <a:pt x="35297" y="45493"/>
                  </a:lnTo>
                  <a:close/>
                  <a:moveTo>
                    <a:pt x="40606" y="45493"/>
                  </a:moveTo>
                  <a:lnTo>
                    <a:pt x="40425" y="45554"/>
                  </a:lnTo>
                  <a:lnTo>
                    <a:pt x="40184" y="45674"/>
                  </a:lnTo>
                  <a:lnTo>
                    <a:pt x="40003" y="45795"/>
                  </a:lnTo>
                  <a:lnTo>
                    <a:pt x="39882" y="45976"/>
                  </a:lnTo>
                  <a:lnTo>
                    <a:pt x="39762" y="46217"/>
                  </a:lnTo>
                  <a:lnTo>
                    <a:pt x="39701" y="46398"/>
                  </a:lnTo>
                  <a:lnTo>
                    <a:pt x="39701" y="46640"/>
                  </a:lnTo>
                  <a:lnTo>
                    <a:pt x="39701" y="46881"/>
                  </a:lnTo>
                  <a:lnTo>
                    <a:pt x="39762" y="47062"/>
                  </a:lnTo>
                  <a:lnTo>
                    <a:pt x="39882" y="47303"/>
                  </a:lnTo>
                  <a:lnTo>
                    <a:pt x="40003" y="47484"/>
                  </a:lnTo>
                  <a:lnTo>
                    <a:pt x="40184" y="47605"/>
                  </a:lnTo>
                  <a:lnTo>
                    <a:pt x="40425" y="47726"/>
                  </a:lnTo>
                  <a:lnTo>
                    <a:pt x="40606" y="47786"/>
                  </a:lnTo>
                  <a:lnTo>
                    <a:pt x="41089" y="47786"/>
                  </a:lnTo>
                  <a:lnTo>
                    <a:pt x="41270" y="47726"/>
                  </a:lnTo>
                  <a:lnTo>
                    <a:pt x="41511" y="47605"/>
                  </a:lnTo>
                  <a:lnTo>
                    <a:pt x="41692" y="47484"/>
                  </a:lnTo>
                  <a:lnTo>
                    <a:pt x="41813" y="47303"/>
                  </a:lnTo>
                  <a:lnTo>
                    <a:pt x="41934" y="47062"/>
                  </a:lnTo>
                  <a:lnTo>
                    <a:pt x="41994" y="46881"/>
                  </a:lnTo>
                  <a:lnTo>
                    <a:pt x="41994" y="46640"/>
                  </a:lnTo>
                  <a:lnTo>
                    <a:pt x="41994" y="46398"/>
                  </a:lnTo>
                  <a:lnTo>
                    <a:pt x="41934" y="46217"/>
                  </a:lnTo>
                  <a:lnTo>
                    <a:pt x="41813" y="45976"/>
                  </a:lnTo>
                  <a:lnTo>
                    <a:pt x="41692" y="45795"/>
                  </a:lnTo>
                  <a:lnTo>
                    <a:pt x="41511" y="45674"/>
                  </a:lnTo>
                  <a:lnTo>
                    <a:pt x="41270" y="45554"/>
                  </a:lnTo>
                  <a:lnTo>
                    <a:pt x="41089" y="45493"/>
                  </a:lnTo>
                  <a:close/>
                  <a:moveTo>
                    <a:pt x="46399" y="45493"/>
                  </a:moveTo>
                  <a:lnTo>
                    <a:pt x="46218" y="45554"/>
                  </a:lnTo>
                  <a:lnTo>
                    <a:pt x="45976" y="45674"/>
                  </a:lnTo>
                  <a:lnTo>
                    <a:pt x="45795" y="45795"/>
                  </a:lnTo>
                  <a:lnTo>
                    <a:pt x="45674" y="45976"/>
                  </a:lnTo>
                  <a:lnTo>
                    <a:pt x="45554" y="46217"/>
                  </a:lnTo>
                  <a:lnTo>
                    <a:pt x="45493" y="46398"/>
                  </a:lnTo>
                  <a:lnTo>
                    <a:pt x="45493" y="46640"/>
                  </a:lnTo>
                  <a:lnTo>
                    <a:pt x="45493" y="46881"/>
                  </a:lnTo>
                  <a:lnTo>
                    <a:pt x="45554" y="47062"/>
                  </a:lnTo>
                  <a:lnTo>
                    <a:pt x="45674" y="47303"/>
                  </a:lnTo>
                  <a:lnTo>
                    <a:pt x="45795" y="47484"/>
                  </a:lnTo>
                  <a:lnTo>
                    <a:pt x="45976" y="47605"/>
                  </a:lnTo>
                  <a:lnTo>
                    <a:pt x="46218" y="47726"/>
                  </a:lnTo>
                  <a:lnTo>
                    <a:pt x="46399" y="47786"/>
                  </a:lnTo>
                  <a:lnTo>
                    <a:pt x="46881" y="47786"/>
                  </a:lnTo>
                  <a:lnTo>
                    <a:pt x="47062" y="47726"/>
                  </a:lnTo>
                  <a:lnTo>
                    <a:pt x="47304" y="47605"/>
                  </a:lnTo>
                  <a:lnTo>
                    <a:pt x="47485" y="47484"/>
                  </a:lnTo>
                  <a:lnTo>
                    <a:pt x="47605" y="47303"/>
                  </a:lnTo>
                  <a:lnTo>
                    <a:pt x="47726" y="47062"/>
                  </a:lnTo>
                  <a:lnTo>
                    <a:pt x="47786" y="46881"/>
                  </a:lnTo>
                  <a:lnTo>
                    <a:pt x="47786" y="46640"/>
                  </a:lnTo>
                  <a:lnTo>
                    <a:pt x="47786" y="46398"/>
                  </a:lnTo>
                  <a:lnTo>
                    <a:pt x="47726" y="46217"/>
                  </a:lnTo>
                  <a:lnTo>
                    <a:pt x="47605" y="45976"/>
                  </a:lnTo>
                  <a:lnTo>
                    <a:pt x="47485" y="45795"/>
                  </a:lnTo>
                  <a:lnTo>
                    <a:pt x="47304" y="45674"/>
                  </a:lnTo>
                  <a:lnTo>
                    <a:pt x="47062" y="45554"/>
                  </a:lnTo>
                  <a:lnTo>
                    <a:pt x="46881" y="45493"/>
                  </a:lnTo>
                  <a:close/>
                  <a:moveTo>
                    <a:pt x="52191" y="45493"/>
                  </a:moveTo>
                  <a:lnTo>
                    <a:pt x="52010" y="45554"/>
                  </a:lnTo>
                  <a:lnTo>
                    <a:pt x="51768" y="45674"/>
                  </a:lnTo>
                  <a:lnTo>
                    <a:pt x="51587" y="45795"/>
                  </a:lnTo>
                  <a:lnTo>
                    <a:pt x="51467" y="45976"/>
                  </a:lnTo>
                  <a:lnTo>
                    <a:pt x="51346" y="46217"/>
                  </a:lnTo>
                  <a:lnTo>
                    <a:pt x="51286" y="46398"/>
                  </a:lnTo>
                  <a:lnTo>
                    <a:pt x="51286" y="46640"/>
                  </a:lnTo>
                  <a:lnTo>
                    <a:pt x="51286" y="46881"/>
                  </a:lnTo>
                  <a:lnTo>
                    <a:pt x="51346" y="47062"/>
                  </a:lnTo>
                  <a:lnTo>
                    <a:pt x="51467" y="47303"/>
                  </a:lnTo>
                  <a:lnTo>
                    <a:pt x="51587" y="47484"/>
                  </a:lnTo>
                  <a:lnTo>
                    <a:pt x="51768" y="47605"/>
                  </a:lnTo>
                  <a:lnTo>
                    <a:pt x="52010" y="47726"/>
                  </a:lnTo>
                  <a:lnTo>
                    <a:pt x="52191" y="47786"/>
                  </a:lnTo>
                  <a:lnTo>
                    <a:pt x="52673" y="47786"/>
                  </a:lnTo>
                  <a:lnTo>
                    <a:pt x="52854" y="47726"/>
                  </a:lnTo>
                  <a:lnTo>
                    <a:pt x="53096" y="47605"/>
                  </a:lnTo>
                  <a:lnTo>
                    <a:pt x="53277" y="47484"/>
                  </a:lnTo>
                  <a:lnTo>
                    <a:pt x="53397" y="47303"/>
                  </a:lnTo>
                  <a:lnTo>
                    <a:pt x="53518" y="47062"/>
                  </a:lnTo>
                  <a:lnTo>
                    <a:pt x="53578" y="46881"/>
                  </a:lnTo>
                  <a:lnTo>
                    <a:pt x="53578" y="46640"/>
                  </a:lnTo>
                  <a:lnTo>
                    <a:pt x="53578" y="46398"/>
                  </a:lnTo>
                  <a:lnTo>
                    <a:pt x="53518" y="46217"/>
                  </a:lnTo>
                  <a:lnTo>
                    <a:pt x="53397" y="45976"/>
                  </a:lnTo>
                  <a:lnTo>
                    <a:pt x="53277" y="45795"/>
                  </a:lnTo>
                  <a:lnTo>
                    <a:pt x="53096" y="45674"/>
                  </a:lnTo>
                  <a:lnTo>
                    <a:pt x="52854" y="45554"/>
                  </a:lnTo>
                  <a:lnTo>
                    <a:pt x="52673" y="45493"/>
                  </a:lnTo>
                  <a:close/>
                  <a:moveTo>
                    <a:pt x="57983" y="45493"/>
                  </a:moveTo>
                  <a:lnTo>
                    <a:pt x="57802" y="45554"/>
                  </a:lnTo>
                  <a:lnTo>
                    <a:pt x="57561" y="45674"/>
                  </a:lnTo>
                  <a:lnTo>
                    <a:pt x="57380" y="45795"/>
                  </a:lnTo>
                  <a:lnTo>
                    <a:pt x="57259" y="45976"/>
                  </a:lnTo>
                  <a:lnTo>
                    <a:pt x="57138" y="46217"/>
                  </a:lnTo>
                  <a:lnTo>
                    <a:pt x="57078" y="46398"/>
                  </a:lnTo>
                  <a:lnTo>
                    <a:pt x="57078" y="46640"/>
                  </a:lnTo>
                  <a:lnTo>
                    <a:pt x="57078" y="46881"/>
                  </a:lnTo>
                  <a:lnTo>
                    <a:pt x="57138" y="47062"/>
                  </a:lnTo>
                  <a:lnTo>
                    <a:pt x="57259" y="47303"/>
                  </a:lnTo>
                  <a:lnTo>
                    <a:pt x="57380" y="47484"/>
                  </a:lnTo>
                  <a:lnTo>
                    <a:pt x="57561" y="47605"/>
                  </a:lnTo>
                  <a:lnTo>
                    <a:pt x="57802" y="47726"/>
                  </a:lnTo>
                  <a:lnTo>
                    <a:pt x="57983" y="47786"/>
                  </a:lnTo>
                  <a:lnTo>
                    <a:pt x="58466" y="47786"/>
                  </a:lnTo>
                  <a:lnTo>
                    <a:pt x="58647" y="47726"/>
                  </a:lnTo>
                  <a:lnTo>
                    <a:pt x="58888" y="47605"/>
                  </a:lnTo>
                  <a:lnTo>
                    <a:pt x="59069" y="47484"/>
                  </a:lnTo>
                  <a:lnTo>
                    <a:pt x="59190" y="47303"/>
                  </a:lnTo>
                  <a:lnTo>
                    <a:pt x="59310" y="47062"/>
                  </a:lnTo>
                  <a:lnTo>
                    <a:pt x="59371" y="46881"/>
                  </a:lnTo>
                  <a:lnTo>
                    <a:pt x="59371" y="46640"/>
                  </a:lnTo>
                  <a:lnTo>
                    <a:pt x="59371" y="46398"/>
                  </a:lnTo>
                  <a:lnTo>
                    <a:pt x="59310" y="46217"/>
                  </a:lnTo>
                  <a:lnTo>
                    <a:pt x="59190" y="45976"/>
                  </a:lnTo>
                  <a:lnTo>
                    <a:pt x="59069" y="45795"/>
                  </a:lnTo>
                  <a:lnTo>
                    <a:pt x="58888" y="45674"/>
                  </a:lnTo>
                  <a:lnTo>
                    <a:pt x="58647" y="45554"/>
                  </a:lnTo>
                  <a:lnTo>
                    <a:pt x="58466" y="45493"/>
                  </a:lnTo>
                  <a:close/>
                  <a:moveTo>
                    <a:pt x="63775" y="45493"/>
                  </a:moveTo>
                  <a:lnTo>
                    <a:pt x="63594" y="45554"/>
                  </a:lnTo>
                  <a:lnTo>
                    <a:pt x="63353" y="45674"/>
                  </a:lnTo>
                  <a:lnTo>
                    <a:pt x="63172" y="45795"/>
                  </a:lnTo>
                  <a:lnTo>
                    <a:pt x="63051" y="45976"/>
                  </a:lnTo>
                  <a:lnTo>
                    <a:pt x="62931" y="46217"/>
                  </a:lnTo>
                  <a:lnTo>
                    <a:pt x="62870" y="46398"/>
                  </a:lnTo>
                  <a:lnTo>
                    <a:pt x="62870" y="46640"/>
                  </a:lnTo>
                  <a:lnTo>
                    <a:pt x="62870" y="46881"/>
                  </a:lnTo>
                  <a:lnTo>
                    <a:pt x="62931" y="47062"/>
                  </a:lnTo>
                  <a:lnTo>
                    <a:pt x="63051" y="47303"/>
                  </a:lnTo>
                  <a:lnTo>
                    <a:pt x="63172" y="47484"/>
                  </a:lnTo>
                  <a:lnTo>
                    <a:pt x="63353" y="47605"/>
                  </a:lnTo>
                  <a:lnTo>
                    <a:pt x="63594" y="47726"/>
                  </a:lnTo>
                  <a:lnTo>
                    <a:pt x="63775" y="47786"/>
                  </a:lnTo>
                  <a:lnTo>
                    <a:pt x="64258" y="47786"/>
                  </a:lnTo>
                  <a:lnTo>
                    <a:pt x="64439" y="47726"/>
                  </a:lnTo>
                  <a:lnTo>
                    <a:pt x="64680" y="47605"/>
                  </a:lnTo>
                  <a:lnTo>
                    <a:pt x="64861" y="47484"/>
                  </a:lnTo>
                  <a:lnTo>
                    <a:pt x="64982" y="47303"/>
                  </a:lnTo>
                  <a:lnTo>
                    <a:pt x="65103" y="47062"/>
                  </a:lnTo>
                  <a:lnTo>
                    <a:pt x="65163" y="46881"/>
                  </a:lnTo>
                  <a:lnTo>
                    <a:pt x="65163" y="46640"/>
                  </a:lnTo>
                  <a:lnTo>
                    <a:pt x="65163" y="46398"/>
                  </a:lnTo>
                  <a:lnTo>
                    <a:pt x="65103" y="46217"/>
                  </a:lnTo>
                  <a:lnTo>
                    <a:pt x="64982" y="45976"/>
                  </a:lnTo>
                  <a:lnTo>
                    <a:pt x="64861" y="45795"/>
                  </a:lnTo>
                  <a:lnTo>
                    <a:pt x="64680" y="45674"/>
                  </a:lnTo>
                  <a:lnTo>
                    <a:pt x="64439" y="45554"/>
                  </a:lnTo>
                  <a:lnTo>
                    <a:pt x="64258" y="45493"/>
                  </a:lnTo>
                  <a:close/>
                  <a:moveTo>
                    <a:pt x="69567" y="45493"/>
                  </a:moveTo>
                  <a:lnTo>
                    <a:pt x="69386" y="45554"/>
                  </a:lnTo>
                  <a:lnTo>
                    <a:pt x="69145" y="45674"/>
                  </a:lnTo>
                  <a:lnTo>
                    <a:pt x="68964" y="45795"/>
                  </a:lnTo>
                  <a:lnTo>
                    <a:pt x="68843" y="45976"/>
                  </a:lnTo>
                  <a:lnTo>
                    <a:pt x="68723" y="46217"/>
                  </a:lnTo>
                  <a:lnTo>
                    <a:pt x="68662" y="46398"/>
                  </a:lnTo>
                  <a:lnTo>
                    <a:pt x="68662" y="46640"/>
                  </a:lnTo>
                  <a:lnTo>
                    <a:pt x="68662" y="46881"/>
                  </a:lnTo>
                  <a:lnTo>
                    <a:pt x="68723" y="47062"/>
                  </a:lnTo>
                  <a:lnTo>
                    <a:pt x="68843" y="47303"/>
                  </a:lnTo>
                  <a:lnTo>
                    <a:pt x="68964" y="47484"/>
                  </a:lnTo>
                  <a:lnTo>
                    <a:pt x="69145" y="47605"/>
                  </a:lnTo>
                  <a:lnTo>
                    <a:pt x="69386" y="47726"/>
                  </a:lnTo>
                  <a:lnTo>
                    <a:pt x="69567" y="47786"/>
                  </a:lnTo>
                  <a:lnTo>
                    <a:pt x="70050" y="47786"/>
                  </a:lnTo>
                  <a:lnTo>
                    <a:pt x="70231" y="47726"/>
                  </a:lnTo>
                  <a:lnTo>
                    <a:pt x="70472" y="47605"/>
                  </a:lnTo>
                  <a:lnTo>
                    <a:pt x="70653" y="47484"/>
                  </a:lnTo>
                  <a:lnTo>
                    <a:pt x="70774" y="47303"/>
                  </a:lnTo>
                  <a:lnTo>
                    <a:pt x="70895" y="47062"/>
                  </a:lnTo>
                  <a:lnTo>
                    <a:pt x="70955" y="46881"/>
                  </a:lnTo>
                  <a:lnTo>
                    <a:pt x="70955" y="46640"/>
                  </a:lnTo>
                  <a:lnTo>
                    <a:pt x="70955" y="46398"/>
                  </a:lnTo>
                  <a:lnTo>
                    <a:pt x="70895" y="46217"/>
                  </a:lnTo>
                  <a:lnTo>
                    <a:pt x="70774" y="45976"/>
                  </a:lnTo>
                  <a:lnTo>
                    <a:pt x="70653" y="45795"/>
                  </a:lnTo>
                  <a:lnTo>
                    <a:pt x="70472" y="45674"/>
                  </a:lnTo>
                  <a:lnTo>
                    <a:pt x="70231" y="45554"/>
                  </a:lnTo>
                  <a:lnTo>
                    <a:pt x="70050" y="45493"/>
                  </a:lnTo>
                  <a:close/>
                  <a:moveTo>
                    <a:pt x="2896" y="48389"/>
                  </a:moveTo>
                  <a:lnTo>
                    <a:pt x="2655" y="48510"/>
                  </a:lnTo>
                  <a:lnTo>
                    <a:pt x="2414" y="48691"/>
                  </a:lnTo>
                  <a:lnTo>
                    <a:pt x="2233" y="48872"/>
                  </a:lnTo>
                  <a:lnTo>
                    <a:pt x="2112" y="49174"/>
                  </a:lnTo>
                  <a:lnTo>
                    <a:pt x="2052" y="49536"/>
                  </a:lnTo>
                  <a:lnTo>
                    <a:pt x="2052" y="49777"/>
                  </a:lnTo>
                  <a:lnTo>
                    <a:pt x="2112" y="49958"/>
                  </a:lnTo>
                  <a:lnTo>
                    <a:pt x="2233" y="50200"/>
                  </a:lnTo>
                  <a:lnTo>
                    <a:pt x="2353" y="50381"/>
                  </a:lnTo>
                  <a:lnTo>
                    <a:pt x="2534" y="50501"/>
                  </a:lnTo>
                  <a:lnTo>
                    <a:pt x="2776" y="50622"/>
                  </a:lnTo>
                  <a:lnTo>
                    <a:pt x="2957" y="50682"/>
                  </a:lnTo>
                  <a:lnTo>
                    <a:pt x="3439" y="50682"/>
                  </a:lnTo>
                  <a:lnTo>
                    <a:pt x="3620" y="50622"/>
                  </a:lnTo>
                  <a:lnTo>
                    <a:pt x="3862" y="50501"/>
                  </a:lnTo>
                  <a:lnTo>
                    <a:pt x="4043" y="50381"/>
                  </a:lnTo>
                  <a:lnTo>
                    <a:pt x="4164" y="50200"/>
                  </a:lnTo>
                  <a:lnTo>
                    <a:pt x="4284" y="49958"/>
                  </a:lnTo>
                  <a:lnTo>
                    <a:pt x="4345" y="49777"/>
                  </a:lnTo>
                  <a:lnTo>
                    <a:pt x="4345" y="49536"/>
                  </a:lnTo>
                  <a:lnTo>
                    <a:pt x="4284" y="49174"/>
                  </a:lnTo>
                  <a:lnTo>
                    <a:pt x="4164" y="48872"/>
                  </a:lnTo>
                  <a:lnTo>
                    <a:pt x="3982" y="48691"/>
                  </a:lnTo>
                  <a:lnTo>
                    <a:pt x="3741" y="48510"/>
                  </a:lnTo>
                  <a:lnTo>
                    <a:pt x="3500" y="48389"/>
                  </a:lnTo>
                  <a:close/>
                  <a:moveTo>
                    <a:pt x="8689" y="48389"/>
                  </a:moveTo>
                  <a:lnTo>
                    <a:pt x="8447" y="48510"/>
                  </a:lnTo>
                  <a:lnTo>
                    <a:pt x="8206" y="48691"/>
                  </a:lnTo>
                  <a:lnTo>
                    <a:pt x="8025" y="48872"/>
                  </a:lnTo>
                  <a:lnTo>
                    <a:pt x="7904" y="49174"/>
                  </a:lnTo>
                  <a:lnTo>
                    <a:pt x="7844" y="49536"/>
                  </a:lnTo>
                  <a:lnTo>
                    <a:pt x="7844" y="49777"/>
                  </a:lnTo>
                  <a:lnTo>
                    <a:pt x="7904" y="49958"/>
                  </a:lnTo>
                  <a:lnTo>
                    <a:pt x="8025" y="50200"/>
                  </a:lnTo>
                  <a:lnTo>
                    <a:pt x="8146" y="50381"/>
                  </a:lnTo>
                  <a:lnTo>
                    <a:pt x="8327" y="50501"/>
                  </a:lnTo>
                  <a:lnTo>
                    <a:pt x="8568" y="50622"/>
                  </a:lnTo>
                  <a:lnTo>
                    <a:pt x="8749" y="50682"/>
                  </a:lnTo>
                  <a:lnTo>
                    <a:pt x="9232" y="50682"/>
                  </a:lnTo>
                  <a:lnTo>
                    <a:pt x="9413" y="50622"/>
                  </a:lnTo>
                  <a:lnTo>
                    <a:pt x="9654" y="50501"/>
                  </a:lnTo>
                  <a:lnTo>
                    <a:pt x="9835" y="50381"/>
                  </a:lnTo>
                  <a:lnTo>
                    <a:pt x="9956" y="50200"/>
                  </a:lnTo>
                  <a:lnTo>
                    <a:pt x="10076" y="49958"/>
                  </a:lnTo>
                  <a:lnTo>
                    <a:pt x="10137" y="49777"/>
                  </a:lnTo>
                  <a:lnTo>
                    <a:pt x="10137" y="49536"/>
                  </a:lnTo>
                  <a:lnTo>
                    <a:pt x="10076" y="49174"/>
                  </a:lnTo>
                  <a:lnTo>
                    <a:pt x="9956" y="48872"/>
                  </a:lnTo>
                  <a:lnTo>
                    <a:pt x="9775" y="48691"/>
                  </a:lnTo>
                  <a:lnTo>
                    <a:pt x="9533" y="48510"/>
                  </a:lnTo>
                  <a:lnTo>
                    <a:pt x="9292" y="48389"/>
                  </a:lnTo>
                  <a:close/>
                  <a:moveTo>
                    <a:pt x="14481" y="48389"/>
                  </a:moveTo>
                  <a:lnTo>
                    <a:pt x="14240" y="48510"/>
                  </a:lnTo>
                  <a:lnTo>
                    <a:pt x="13998" y="48691"/>
                  </a:lnTo>
                  <a:lnTo>
                    <a:pt x="13817" y="48872"/>
                  </a:lnTo>
                  <a:lnTo>
                    <a:pt x="13697" y="49174"/>
                  </a:lnTo>
                  <a:lnTo>
                    <a:pt x="13636" y="49536"/>
                  </a:lnTo>
                  <a:lnTo>
                    <a:pt x="13636" y="49777"/>
                  </a:lnTo>
                  <a:lnTo>
                    <a:pt x="13697" y="49958"/>
                  </a:lnTo>
                  <a:lnTo>
                    <a:pt x="13817" y="50200"/>
                  </a:lnTo>
                  <a:lnTo>
                    <a:pt x="13938" y="50381"/>
                  </a:lnTo>
                  <a:lnTo>
                    <a:pt x="14119" y="50501"/>
                  </a:lnTo>
                  <a:lnTo>
                    <a:pt x="14360" y="50622"/>
                  </a:lnTo>
                  <a:lnTo>
                    <a:pt x="14541" y="50682"/>
                  </a:lnTo>
                  <a:lnTo>
                    <a:pt x="15024" y="50682"/>
                  </a:lnTo>
                  <a:lnTo>
                    <a:pt x="15205" y="50622"/>
                  </a:lnTo>
                  <a:lnTo>
                    <a:pt x="15446" y="50501"/>
                  </a:lnTo>
                  <a:lnTo>
                    <a:pt x="15627" y="50381"/>
                  </a:lnTo>
                  <a:lnTo>
                    <a:pt x="15748" y="50200"/>
                  </a:lnTo>
                  <a:lnTo>
                    <a:pt x="15869" y="49958"/>
                  </a:lnTo>
                  <a:lnTo>
                    <a:pt x="15929" y="49777"/>
                  </a:lnTo>
                  <a:lnTo>
                    <a:pt x="15929" y="49536"/>
                  </a:lnTo>
                  <a:lnTo>
                    <a:pt x="15869" y="49174"/>
                  </a:lnTo>
                  <a:lnTo>
                    <a:pt x="15748" y="48872"/>
                  </a:lnTo>
                  <a:lnTo>
                    <a:pt x="15567" y="48691"/>
                  </a:lnTo>
                  <a:lnTo>
                    <a:pt x="15326" y="48510"/>
                  </a:lnTo>
                  <a:lnTo>
                    <a:pt x="15084" y="48389"/>
                  </a:lnTo>
                  <a:close/>
                  <a:moveTo>
                    <a:pt x="20273" y="48389"/>
                  </a:moveTo>
                  <a:lnTo>
                    <a:pt x="20032" y="48510"/>
                  </a:lnTo>
                  <a:lnTo>
                    <a:pt x="19790" y="48691"/>
                  </a:lnTo>
                  <a:lnTo>
                    <a:pt x="19609" y="48872"/>
                  </a:lnTo>
                  <a:lnTo>
                    <a:pt x="19489" y="49174"/>
                  </a:lnTo>
                  <a:lnTo>
                    <a:pt x="19428" y="49536"/>
                  </a:lnTo>
                  <a:lnTo>
                    <a:pt x="19428" y="49777"/>
                  </a:lnTo>
                  <a:lnTo>
                    <a:pt x="19489" y="49958"/>
                  </a:lnTo>
                  <a:lnTo>
                    <a:pt x="19609" y="50200"/>
                  </a:lnTo>
                  <a:lnTo>
                    <a:pt x="19730" y="50381"/>
                  </a:lnTo>
                  <a:lnTo>
                    <a:pt x="19911" y="50501"/>
                  </a:lnTo>
                  <a:lnTo>
                    <a:pt x="20152" y="50622"/>
                  </a:lnTo>
                  <a:lnTo>
                    <a:pt x="20333" y="50682"/>
                  </a:lnTo>
                  <a:lnTo>
                    <a:pt x="20816" y="50682"/>
                  </a:lnTo>
                  <a:lnTo>
                    <a:pt x="20997" y="50622"/>
                  </a:lnTo>
                  <a:lnTo>
                    <a:pt x="21239" y="50501"/>
                  </a:lnTo>
                  <a:lnTo>
                    <a:pt x="21420" y="50381"/>
                  </a:lnTo>
                  <a:lnTo>
                    <a:pt x="21540" y="50200"/>
                  </a:lnTo>
                  <a:lnTo>
                    <a:pt x="21661" y="49958"/>
                  </a:lnTo>
                  <a:lnTo>
                    <a:pt x="21721" y="49777"/>
                  </a:lnTo>
                  <a:lnTo>
                    <a:pt x="21721" y="49536"/>
                  </a:lnTo>
                  <a:lnTo>
                    <a:pt x="21661" y="49174"/>
                  </a:lnTo>
                  <a:lnTo>
                    <a:pt x="21540" y="48872"/>
                  </a:lnTo>
                  <a:lnTo>
                    <a:pt x="21359" y="48691"/>
                  </a:lnTo>
                  <a:lnTo>
                    <a:pt x="21118" y="48510"/>
                  </a:lnTo>
                  <a:lnTo>
                    <a:pt x="20876" y="48389"/>
                  </a:lnTo>
                  <a:close/>
                  <a:moveTo>
                    <a:pt x="26065" y="48389"/>
                  </a:moveTo>
                  <a:lnTo>
                    <a:pt x="25824" y="48510"/>
                  </a:lnTo>
                  <a:lnTo>
                    <a:pt x="25583" y="48691"/>
                  </a:lnTo>
                  <a:lnTo>
                    <a:pt x="25402" y="48872"/>
                  </a:lnTo>
                  <a:lnTo>
                    <a:pt x="25281" y="49174"/>
                  </a:lnTo>
                  <a:lnTo>
                    <a:pt x="25221" y="49536"/>
                  </a:lnTo>
                  <a:lnTo>
                    <a:pt x="25221" y="49777"/>
                  </a:lnTo>
                  <a:lnTo>
                    <a:pt x="25281" y="49958"/>
                  </a:lnTo>
                  <a:lnTo>
                    <a:pt x="25402" y="50200"/>
                  </a:lnTo>
                  <a:lnTo>
                    <a:pt x="25522" y="50381"/>
                  </a:lnTo>
                  <a:lnTo>
                    <a:pt x="25703" y="50501"/>
                  </a:lnTo>
                  <a:lnTo>
                    <a:pt x="25945" y="50622"/>
                  </a:lnTo>
                  <a:lnTo>
                    <a:pt x="26126" y="50682"/>
                  </a:lnTo>
                  <a:lnTo>
                    <a:pt x="26608" y="50682"/>
                  </a:lnTo>
                  <a:lnTo>
                    <a:pt x="26789" y="50622"/>
                  </a:lnTo>
                  <a:lnTo>
                    <a:pt x="27031" y="50501"/>
                  </a:lnTo>
                  <a:lnTo>
                    <a:pt x="27212" y="50381"/>
                  </a:lnTo>
                  <a:lnTo>
                    <a:pt x="27332" y="50200"/>
                  </a:lnTo>
                  <a:lnTo>
                    <a:pt x="27453" y="49958"/>
                  </a:lnTo>
                  <a:lnTo>
                    <a:pt x="27513" y="49777"/>
                  </a:lnTo>
                  <a:lnTo>
                    <a:pt x="27513" y="49536"/>
                  </a:lnTo>
                  <a:lnTo>
                    <a:pt x="27453" y="49174"/>
                  </a:lnTo>
                  <a:lnTo>
                    <a:pt x="27332" y="48872"/>
                  </a:lnTo>
                  <a:lnTo>
                    <a:pt x="27151" y="48691"/>
                  </a:lnTo>
                  <a:lnTo>
                    <a:pt x="26910" y="48510"/>
                  </a:lnTo>
                  <a:lnTo>
                    <a:pt x="26669" y="48389"/>
                  </a:lnTo>
                  <a:close/>
                  <a:moveTo>
                    <a:pt x="31858" y="48389"/>
                  </a:moveTo>
                  <a:lnTo>
                    <a:pt x="31616" y="48510"/>
                  </a:lnTo>
                  <a:lnTo>
                    <a:pt x="31375" y="48691"/>
                  </a:lnTo>
                  <a:lnTo>
                    <a:pt x="31194" y="48872"/>
                  </a:lnTo>
                  <a:lnTo>
                    <a:pt x="31073" y="49174"/>
                  </a:lnTo>
                  <a:lnTo>
                    <a:pt x="31013" y="49536"/>
                  </a:lnTo>
                  <a:lnTo>
                    <a:pt x="31013" y="49777"/>
                  </a:lnTo>
                  <a:lnTo>
                    <a:pt x="31073" y="49958"/>
                  </a:lnTo>
                  <a:lnTo>
                    <a:pt x="31194" y="50200"/>
                  </a:lnTo>
                  <a:lnTo>
                    <a:pt x="31315" y="50381"/>
                  </a:lnTo>
                  <a:lnTo>
                    <a:pt x="31496" y="50501"/>
                  </a:lnTo>
                  <a:lnTo>
                    <a:pt x="31737" y="50622"/>
                  </a:lnTo>
                  <a:lnTo>
                    <a:pt x="31918" y="50682"/>
                  </a:lnTo>
                  <a:lnTo>
                    <a:pt x="32401" y="50682"/>
                  </a:lnTo>
                  <a:lnTo>
                    <a:pt x="32582" y="50622"/>
                  </a:lnTo>
                  <a:lnTo>
                    <a:pt x="32823" y="50501"/>
                  </a:lnTo>
                  <a:lnTo>
                    <a:pt x="33004" y="50381"/>
                  </a:lnTo>
                  <a:lnTo>
                    <a:pt x="33125" y="50200"/>
                  </a:lnTo>
                  <a:lnTo>
                    <a:pt x="33245" y="49958"/>
                  </a:lnTo>
                  <a:lnTo>
                    <a:pt x="33306" y="49777"/>
                  </a:lnTo>
                  <a:lnTo>
                    <a:pt x="33306" y="49536"/>
                  </a:lnTo>
                  <a:lnTo>
                    <a:pt x="33245" y="49174"/>
                  </a:lnTo>
                  <a:lnTo>
                    <a:pt x="33125" y="48872"/>
                  </a:lnTo>
                  <a:lnTo>
                    <a:pt x="32944" y="48691"/>
                  </a:lnTo>
                  <a:lnTo>
                    <a:pt x="32702" y="48510"/>
                  </a:lnTo>
                  <a:lnTo>
                    <a:pt x="32461" y="48389"/>
                  </a:lnTo>
                  <a:close/>
                  <a:moveTo>
                    <a:pt x="37650" y="48389"/>
                  </a:moveTo>
                  <a:lnTo>
                    <a:pt x="37408" y="48510"/>
                  </a:lnTo>
                  <a:lnTo>
                    <a:pt x="37167" y="48691"/>
                  </a:lnTo>
                  <a:lnTo>
                    <a:pt x="36986" y="48872"/>
                  </a:lnTo>
                  <a:lnTo>
                    <a:pt x="36865" y="49174"/>
                  </a:lnTo>
                  <a:lnTo>
                    <a:pt x="36805" y="49536"/>
                  </a:lnTo>
                  <a:lnTo>
                    <a:pt x="36805" y="49777"/>
                  </a:lnTo>
                  <a:lnTo>
                    <a:pt x="36865" y="49958"/>
                  </a:lnTo>
                  <a:lnTo>
                    <a:pt x="36986" y="50200"/>
                  </a:lnTo>
                  <a:lnTo>
                    <a:pt x="37107" y="50381"/>
                  </a:lnTo>
                  <a:lnTo>
                    <a:pt x="37288" y="50501"/>
                  </a:lnTo>
                  <a:lnTo>
                    <a:pt x="37529" y="50622"/>
                  </a:lnTo>
                  <a:lnTo>
                    <a:pt x="37710" y="50682"/>
                  </a:lnTo>
                  <a:lnTo>
                    <a:pt x="38193" y="50682"/>
                  </a:lnTo>
                  <a:lnTo>
                    <a:pt x="38374" y="50622"/>
                  </a:lnTo>
                  <a:lnTo>
                    <a:pt x="38615" y="50501"/>
                  </a:lnTo>
                  <a:lnTo>
                    <a:pt x="38796" y="50381"/>
                  </a:lnTo>
                  <a:lnTo>
                    <a:pt x="38917" y="50200"/>
                  </a:lnTo>
                  <a:lnTo>
                    <a:pt x="39038" y="49958"/>
                  </a:lnTo>
                  <a:lnTo>
                    <a:pt x="39098" y="49777"/>
                  </a:lnTo>
                  <a:lnTo>
                    <a:pt x="39098" y="49536"/>
                  </a:lnTo>
                  <a:lnTo>
                    <a:pt x="39038" y="49174"/>
                  </a:lnTo>
                  <a:lnTo>
                    <a:pt x="38917" y="48872"/>
                  </a:lnTo>
                  <a:lnTo>
                    <a:pt x="38736" y="48691"/>
                  </a:lnTo>
                  <a:lnTo>
                    <a:pt x="38495" y="48510"/>
                  </a:lnTo>
                  <a:lnTo>
                    <a:pt x="38253" y="48389"/>
                  </a:lnTo>
                  <a:close/>
                  <a:moveTo>
                    <a:pt x="43442" y="48389"/>
                  </a:moveTo>
                  <a:lnTo>
                    <a:pt x="43201" y="48510"/>
                  </a:lnTo>
                  <a:lnTo>
                    <a:pt x="42959" y="48691"/>
                  </a:lnTo>
                  <a:lnTo>
                    <a:pt x="42778" y="48872"/>
                  </a:lnTo>
                  <a:lnTo>
                    <a:pt x="42658" y="49174"/>
                  </a:lnTo>
                  <a:lnTo>
                    <a:pt x="42597" y="49536"/>
                  </a:lnTo>
                  <a:lnTo>
                    <a:pt x="42597" y="49777"/>
                  </a:lnTo>
                  <a:lnTo>
                    <a:pt x="42658" y="49958"/>
                  </a:lnTo>
                  <a:lnTo>
                    <a:pt x="42778" y="50200"/>
                  </a:lnTo>
                  <a:lnTo>
                    <a:pt x="42899" y="50381"/>
                  </a:lnTo>
                  <a:lnTo>
                    <a:pt x="43080" y="50501"/>
                  </a:lnTo>
                  <a:lnTo>
                    <a:pt x="43321" y="50622"/>
                  </a:lnTo>
                  <a:lnTo>
                    <a:pt x="43502" y="50682"/>
                  </a:lnTo>
                  <a:lnTo>
                    <a:pt x="43985" y="50682"/>
                  </a:lnTo>
                  <a:lnTo>
                    <a:pt x="44166" y="50622"/>
                  </a:lnTo>
                  <a:lnTo>
                    <a:pt x="44407" y="50501"/>
                  </a:lnTo>
                  <a:lnTo>
                    <a:pt x="44588" y="50381"/>
                  </a:lnTo>
                  <a:lnTo>
                    <a:pt x="44709" y="50200"/>
                  </a:lnTo>
                  <a:lnTo>
                    <a:pt x="44830" y="49958"/>
                  </a:lnTo>
                  <a:lnTo>
                    <a:pt x="44890" y="49777"/>
                  </a:lnTo>
                  <a:lnTo>
                    <a:pt x="44890" y="49536"/>
                  </a:lnTo>
                  <a:lnTo>
                    <a:pt x="44830" y="49174"/>
                  </a:lnTo>
                  <a:lnTo>
                    <a:pt x="44709" y="48872"/>
                  </a:lnTo>
                  <a:lnTo>
                    <a:pt x="44528" y="48691"/>
                  </a:lnTo>
                  <a:lnTo>
                    <a:pt x="44287" y="48510"/>
                  </a:lnTo>
                  <a:lnTo>
                    <a:pt x="44045" y="48389"/>
                  </a:lnTo>
                  <a:close/>
                  <a:moveTo>
                    <a:pt x="49234" y="48389"/>
                  </a:moveTo>
                  <a:lnTo>
                    <a:pt x="48993" y="48510"/>
                  </a:lnTo>
                  <a:lnTo>
                    <a:pt x="48752" y="48691"/>
                  </a:lnTo>
                  <a:lnTo>
                    <a:pt x="48571" y="48872"/>
                  </a:lnTo>
                  <a:lnTo>
                    <a:pt x="48450" y="49174"/>
                  </a:lnTo>
                  <a:lnTo>
                    <a:pt x="48390" y="49536"/>
                  </a:lnTo>
                  <a:lnTo>
                    <a:pt x="48390" y="49777"/>
                  </a:lnTo>
                  <a:lnTo>
                    <a:pt x="48450" y="49958"/>
                  </a:lnTo>
                  <a:lnTo>
                    <a:pt x="48571" y="50200"/>
                  </a:lnTo>
                  <a:lnTo>
                    <a:pt x="48691" y="50381"/>
                  </a:lnTo>
                  <a:lnTo>
                    <a:pt x="48872" y="50501"/>
                  </a:lnTo>
                  <a:lnTo>
                    <a:pt x="49114" y="50622"/>
                  </a:lnTo>
                  <a:lnTo>
                    <a:pt x="49295" y="50682"/>
                  </a:lnTo>
                  <a:lnTo>
                    <a:pt x="49777" y="50682"/>
                  </a:lnTo>
                  <a:lnTo>
                    <a:pt x="49958" y="50622"/>
                  </a:lnTo>
                  <a:lnTo>
                    <a:pt x="50200" y="50501"/>
                  </a:lnTo>
                  <a:lnTo>
                    <a:pt x="50381" y="50381"/>
                  </a:lnTo>
                  <a:lnTo>
                    <a:pt x="50501" y="50200"/>
                  </a:lnTo>
                  <a:lnTo>
                    <a:pt x="50622" y="49958"/>
                  </a:lnTo>
                  <a:lnTo>
                    <a:pt x="50682" y="49777"/>
                  </a:lnTo>
                  <a:lnTo>
                    <a:pt x="50682" y="49536"/>
                  </a:lnTo>
                  <a:lnTo>
                    <a:pt x="50622" y="49174"/>
                  </a:lnTo>
                  <a:lnTo>
                    <a:pt x="50501" y="48872"/>
                  </a:lnTo>
                  <a:lnTo>
                    <a:pt x="50320" y="48691"/>
                  </a:lnTo>
                  <a:lnTo>
                    <a:pt x="50079" y="48510"/>
                  </a:lnTo>
                  <a:lnTo>
                    <a:pt x="49838" y="48389"/>
                  </a:lnTo>
                  <a:close/>
                  <a:moveTo>
                    <a:pt x="55027" y="48389"/>
                  </a:moveTo>
                  <a:lnTo>
                    <a:pt x="54785" y="48510"/>
                  </a:lnTo>
                  <a:lnTo>
                    <a:pt x="54544" y="48691"/>
                  </a:lnTo>
                  <a:lnTo>
                    <a:pt x="54363" y="48872"/>
                  </a:lnTo>
                  <a:lnTo>
                    <a:pt x="54242" y="49174"/>
                  </a:lnTo>
                  <a:lnTo>
                    <a:pt x="54182" y="49536"/>
                  </a:lnTo>
                  <a:lnTo>
                    <a:pt x="54182" y="49777"/>
                  </a:lnTo>
                  <a:lnTo>
                    <a:pt x="54242" y="49958"/>
                  </a:lnTo>
                  <a:lnTo>
                    <a:pt x="54363" y="50200"/>
                  </a:lnTo>
                  <a:lnTo>
                    <a:pt x="54483" y="50381"/>
                  </a:lnTo>
                  <a:lnTo>
                    <a:pt x="54665" y="50501"/>
                  </a:lnTo>
                  <a:lnTo>
                    <a:pt x="54906" y="50622"/>
                  </a:lnTo>
                  <a:lnTo>
                    <a:pt x="55087" y="50682"/>
                  </a:lnTo>
                  <a:lnTo>
                    <a:pt x="55570" y="50682"/>
                  </a:lnTo>
                  <a:lnTo>
                    <a:pt x="55751" y="50622"/>
                  </a:lnTo>
                  <a:lnTo>
                    <a:pt x="55992" y="50501"/>
                  </a:lnTo>
                  <a:lnTo>
                    <a:pt x="56173" y="50381"/>
                  </a:lnTo>
                  <a:lnTo>
                    <a:pt x="56294" y="50200"/>
                  </a:lnTo>
                  <a:lnTo>
                    <a:pt x="56414" y="49958"/>
                  </a:lnTo>
                  <a:lnTo>
                    <a:pt x="56475" y="49777"/>
                  </a:lnTo>
                  <a:lnTo>
                    <a:pt x="56475" y="49536"/>
                  </a:lnTo>
                  <a:lnTo>
                    <a:pt x="56414" y="49174"/>
                  </a:lnTo>
                  <a:lnTo>
                    <a:pt x="56294" y="48872"/>
                  </a:lnTo>
                  <a:lnTo>
                    <a:pt x="56113" y="48691"/>
                  </a:lnTo>
                  <a:lnTo>
                    <a:pt x="55871" y="48510"/>
                  </a:lnTo>
                  <a:lnTo>
                    <a:pt x="55630" y="48389"/>
                  </a:lnTo>
                  <a:close/>
                  <a:moveTo>
                    <a:pt x="60819" y="48389"/>
                  </a:moveTo>
                  <a:lnTo>
                    <a:pt x="60577" y="48510"/>
                  </a:lnTo>
                  <a:lnTo>
                    <a:pt x="60336" y="48691"/>
                  </a:lnTo>
                  <a:lnTo>
                    <a:pt x="60155" y="48872"/>
                  </a:lnTo>
                  <a:lnTo>
                    <a:pt x="60034" y="49174"/>
                  </a:lnTo>
                  <a:lnTo>
                    <a:pt x="59974" y="49536"/>
                  </a:lnTo>
                  <a:lnTo>
                    <a:pt x="59974" y="49777"/>
                  </a:lnTo>
                  <a:lnTo>
                    <a:pt x="60034" y="49958"/>
                  </a:lnTo>
                  <a:lnTo>
                    <a:pt x="60155" y="50200"/>
                  </a:lnTo>
                  <a:lnTo>
                    <a:pt x="60276" y="50381"/>
                  </a:lnTo>
                  <a:lnTo>
                    <a:pt x="60457" y="50501"/>
                  </a:lnTo>
                  <a:lnTo>
                    <a:pt x="60698" y="50622"/>
                  </a:lnTo>
                  <a:lnTo>
                    <a:pt x="60879" y="50682"/>
                  </a:lnTo>
                  <a:lnTo>
                    <a:pt x="61362" y="50682"/>
                  </a:lnTo>
                  <a:lnTo>
                    <a:pt x="61543" y="50622"/>
                  </a:lnTo>
                  <a:lnTo>
                    <a:pt x="61784" y="50501"/>
                  </a:lnTo>
                  <a:lnTo>
                    <a:pt x="61965" y="50381"/>
                  </a:lnTo>
                  <a:lnTo>
                    <a:pt x="62086" y="50200"/>
                  </a:lnTo>
                  <a:lnTo>
                    <a:pt x="62206" y="49958"/>
                  </a:lnTo>
                  <a:lnTo>
                    <a:pt x="62267" y="49777"/>
                  </a:lnTo>
                  <a:lnTo>
                    <a:pt x="62267" y="49536"/>
                  </a:lnTo>
                  <a:lnTo>
                    <a:pt x="62206" y="49174"/>
                  </a:lnTo>
                  <a:lnTo>
                    <a:pt x="62086" y="48872"/>
                  </a:lnTo>
                  <a:lnTo>
                    <a:pt x="61905" y="48691"/>
                  </a:lnTo>
                  <a:lnTo>
                    <a:pt x="61663" y="48510"/>
                  </a:lnTo>
                  <a:lnTo>
                    <a:pt x="61422" y="48389"/>
                  </a:lnTo>
                  <a:close/>
                  <a:moveTo>
                    <a:pt x="66611" y="48389"/>
                  </a:moveTo>
                  <a:lnTo>
                    <a:pt x="66370" y="48510"/>
                  </a:lnTo>
                  <a:lnTo>
                    <a:pt x="66128" y="48691"/>
                  </a:lnTo>
                  <a:lnTo>
                    <a:pt x="65947" y="48872"/>
                  </a:lnTo>
                  <a:lnTo>
                    <a:pt x="65827" y="49174"/>
                  </a:lnTo>
                  <a:lnTo>
                    <a:pt x="65766" y="49536"/>
                  </a:lnTo>
                  <a:lnTo>
                    <a:pt x="65766" y="49777"/>
                  </a:lnTo>
                  <a:lnTo>
                    <a:pt x="65827" y="49958"/>
                  </a:lnTo>
                  <a:lnTo>
                    <a:pt x="65947" y="50200"/>
                  </a:lnTo>
                  <a:lnTo>
                    <a:pt x="66068" y="50381"/>
                  </a:lnTo>
                  <a:lnTo>
                    <a:pt x="66249" y="50501"/>
                  </a:lnTo>
                  <a:lnTo>
                    <a:pt x="66490" y="50622"/>
                  </a:lnTo>
                  <a:lnTo>
                    <a:pt x="66671" y="50682"/>
                  </a:lnTo>
                  <a:lnTo>
                    <a:pt x="67154" y="50682"/>
                  </a:lnTo>
                  <a:lnTo>
                    <a:pt x="67335" y="50622"/>
                  </a:lnTo>
                  <a:lnTo>
                    <a:pt x="67576" y="50501"/>
                  </a:lnTo>
                  <a:lnTo>
                    <a:pt x="67757" y="50381"/>
                  </a:lnTo>
                  <a:lnTo>
                    <a:pt x="67878" y="50200"/>
                  </a:lnTo>
                  <a:lnTo>
                    <a:pt x="67999" y="49958"/>
                  </a:lnTo>
                  <a:lnTo>
                    <a:pt x="68059" y="49777"/>
                  </a:lnTo>
                  <a:lnTo>
                    <a:pt x="68059" y="49536"/>
                  </a:lnTo>
                  <a:lnTo>
                    <a:pt x="67999" y="49174"/>
                  </a:lnTo>
                  <a:lnTo>
                    <a:pt x="67878" y="48872"/>
                  </a:lnTo>
                  <a:lnTo>
                    <a:pt x="67697" y="48691"/>
                  </a:lnTo>
                  <a:lnTo>
                    <a:pt x="67456" y="48510"/>
                  </a:lnTo>
                  <a:lnTo>
                    <a:pt x="67214" y="48389"/>
                  </a:lnTo>
                  <a:close/>
                  <a:moveTo>
                    <a:pt x="72403" y="48389"/>
                  </a:moveTo>
                  <a:lnTo>
                    <a:pt x="72162" y="48510"/>
                  </a:lnTo>
                  <a:lnTo>
                    <a:pt x="71921" y="48691"/>
                  </a:lnTo>
                  <a:lnTo>
                    <a:pt x="71740" y="48872"/>
                  </a:lnTo>
                  <a:lnTo>
                    <a:pt x="71619" y="49174"/>
                  </a:lnTo>
                  <a:lnTo>
                    <a:pt x="71559" y="49536"/>
                  </a:lnTo>
                  <a:lnTo>
                    <a:pt x="71559" y="49777"/>
                  </a:lnTo>
                  <a:lnTo>
                    <a:pt x="71619" y="49958"/>
                  </a:lnTo>
                  <a:lnTo>
                    <a:pt x="71740" y="50200"/>
                  </a:lnTo>
                  <a:lnTo>
                    <a:pt x="71860" y="50381"/>
                  </a:lnTo>
                  <a:lnTo>
                    <a:pt x="72041" y="50501"/>
                  </a:lnTo>
                  <a:lnTo>
                    <a:pt x="72283" y="50622"/>
                  </a:lnTo>
                  <a:lnTo>
                    <a:pt x="72464" y="50682"/>
                  </a:lnTo>
                  <a:lnTo>
                    <a:pt x="72946" y="50682"/>
                  </a:lnTo>
                  <a:lnTo>
                    <a:pt x="73127" y="50622"/>
                  </a:lnTo>
                  <a:lnTo>
                    <a:pt x="73369" y="50501"/>
                  </a:lnTo>
                  <a:lnTo>
                    <a:pt x="73550" y="50381"/>
                  </a:lnTo>
                  <a:lnTo>
                    <a:pt x="73670" y="50200"/>
                  </a:lnTo>
                  <a:lnTo>
                    <a:pt x="73791" y="49958"/>
                  </a:lnTo>
                  <a:lnTo>
                    <a:pt x="73851" y="49777"/>
                  </a:lnTo>
                  <a:lnTo>
                    <a:pt x="73851" y="49536"/>
                  </a:lnTo>
                  <a:lnTo>
                    <a:pt x="73791" y="49174"/>
                  </a:lnTo>
                  <a:lnTo>
                    <a:pt x="73670" y="48872"/>
                  </a:lnTo>
                  <a:lnTo>
                    <a:pt x="73489" y="48691"/>
                  </a:lnTo>
                  <a:lnTo>
                    <a:pt x="73248" y="48510"/>
                  </a:lnTo>
                  <a:lnTo>
                    <a:pt x="73007" y="48389"/>
                  </a:lnTo>
                  <a:close/>
                  <a:moveTo>
                    <a:pt x="5853" y="51286"/>
                  </a:moveTo>
                  <a:lnTo>
                    <a:pt x="5672" y="51346"/>
                  </a:lnTo>
                  <a:lnTo>
                    <a:pt x="5431" y="51467"/>
                  </a:lnTo>
                  <a:lnTo>
                    <a:pt x="5250" y="51587"/>
                  </a:lnTo>
                  <a:lnTo>
                    <a:pt x="5129" y="51768"/>
                  </a:lnTo>
                  <a:lnTo>
                    <a:pt x="5008" y="52010"/>
                  </a:lnTo>
                  <a:lnTo>
                    <a:pt x="4948" y="52191"/>
                  </a:lnTo>
                  <a:lnTo>
                    <a:pt x="4948" y="52432"/>
                  </a:lnTo>
                  <a:lnTo>
                    <a:pt x="4948" y="52673"/>
                  </a:lnTo>
                  <a:lnTo>
                    <a:pt x="5008" y="52854"/>
                  </a:lnTo>
                  <a:lnTo>
                    <a:pt x="5129" y="53096"/>
                  </a:lnTo>
                  <a:lnTo>
                    <a:pt x="5250" y="53277"/>
                  </a:lnTo>
                  <a:lnTo>
                    <a:pt x="5431" y="53397"/>
                  </a:lnTo>
                  <a:lnTo>
                    <a:pt x="5672" y="53518"/>
                  </a:lnTo>
                  <a:lnTo>
                    <a:pt x="5853" y="53578"/>
                  </a:lnTo>
                  <a:lnTo>
                    <a:pt x="6336" y="53578"/>
                  </a:lnTo>
                  <a:lnTo>
                    <a:pt x="6517" y="53518"/>
                  </a:lnTo>
                  <a:lnTo>
                    <a:pt x="6758" y="53397"/>
                  </a:lnTo>
                  <a:lnTo>
                    <a:pt x="6939" y="53277"/>
                  </a:lnTo>
                  <a:lnTo>
                    <a:pt x="7060" y="53096"/>
                  </a:lnTo>
                  <a:lnTo>
                    <a:pt x="7180" y="52854"/>
                  </a:lnTo>
                  <a:lnTo>
                    <a:pt x="7241" y="52673"/>
                  </a:lnTo>
                  <a:lnTo>
                    <a:pt x="7241" y="52432"/>
                  </a:lnTo>
                  <a:lnTo>
                    <a:pt x="7241" y="52191"/>
                  </a:lnTo>
                  <a:lnTo>
                    <a:pt x="7180" y="52010"/>
                  </a:lnTo>
                  <a:lnTo>
                    <a:pt x="7060" y="51768"/>
                  </a:lnTo>
                  <a:lnTo>
                    <a:pt x="6939" y="51587"/>
                  </a:lnTo>
                  <a:lnTo>
                    <a:pt x="6758" y="51467"/>
                  </a:lnTo>
                  <a:lnTo>
                    <a:pt x="6517" y="51346"/>
                  </a:lnTo>
                  <a:lnTo>
                    <a:pt x="6336" y="51286"/>
                  </a:lnTo>
                  <a:close/>
                  <a:moveTo>
                    <a:pt x="11645" y="51286"/>
                  </a:moveTo>
                  <a:lnTo>
                    <a:pt x="11464" y="51346"/>
                  </a:lnTo>
                  <a:lnTo>
                    <a:pt x="11223" y="51467"/>
                  </a:lnTo>
                  <a:lnTo>
                    <a:pt x="11042" y="51587"/>
                  </a:lnTo>
                  <a:lnTo>
                    <a:pt x="10921" y="51768"/>
                  </a:lnTo>
                  <a:lnTo>
                    <a:pt x="10800" y="52010"/>
                  </a:lnTo>
                  <a:lnTo>
                    <a:pt x="10740" y="52191"/>
                  </a:lnTo>
                  <a:lnTo>
                    <a:pt x="10740" y="52432"/>
                  </a:lnTo>
                  <a:lnTo>
                    <a:pt x="10740" y="52673"/>
                  </a:lnTo>
                  <a:lnTo>
                    <a:pt x="10800" y="52854"/>
                  </a:lnTo>
                  <a:lnTo>
                    <a:pt x="10921" y="53096"/>
                  </a:lnTo>
                  <a:lnTo>
                    <a:pt x="11042" y="53277"/>
                  </a:lnTo>
                  <a:lnTo>
                    <a:pt x="11223" y="53397"/>
                  </a:lnTo>
                  <a:lnTo>
                    <a:pt x="11464" y="53518"/>
                  </a:lnTo>
                  <a:lnTo>
                    <a:pt x="11645" y="53578"/>
                  </a:lnTo>
                  <a:lnTo>
                    <a:pt x="12128" y="53578"/>
                  </a:lnTo>
                  <a:lnTo>
                    <a:pt x="12309" y="53518"/>
                  </a:lnTo>
                  <a:lnTo>
                    <a:pt x="12550" y="53397"/>
                  </a:lnTo>
                  <a:lnTo>
                    <a:pt x="12731" y="53277"/>
                  </a:lnTo>
                  <a:lnTo>
                    <a:pt x="12852" y="53096"/>
                  </a:lnTo>
                  <a:lnTo>
                    <a:pt x="12973" y="52854"/>
                  </a:lnTo>
                  <a:lnTo>
                    <a:pt x="13033" y="52673"/>
                  </a:lnTo>
                  <a:lnTo>
                    <a:pt x="13033" y="52432"/>
                  </a:lnTo>
                  <a:lnTo>
                    <a:pt x="13033" y="52191"/>
                  </a:lnTo>
                  <a:lnTo>
                    <a:pt x="12973" y="52010"/>
                  </a:lnTo>
                  <a:lnTo>
                    <a:pt x="12852" y="51768"/>
                  </a:lnTo>
                  <a:lnTo>
                    <a:pt x="12731" y="51587"/>
                  </a:lnTo>
                  <a:lnTo>
                    <a:pt x="12550" y="51467"/>
                  </a:lnTo>
                  <a:lnTo>
                    <a:pt x="12309" y="51346"/>
                  </a:lnTo>
                  <a:lnTo>
                    <a:pt x="12128" y="51286"/>
                  </a:lnTo>
                  <a:close/>
                  <a:moveTo>
                    <a:pt x="17437" y="51286"/>
                  </a:moveTo>
                  <a:lnTo>
                    <a:pt x="17256" y="51346"/>
                  </a:lnTo>
                  <a:lnTo>
                    <a:pt x="17015" y="51467"/>
                  </a:lnTo>
                  <a:lnTo>
                    <a:pt x="16834" y="51587"/>
                  </a:lnTo>
                  <a:lnTo>
                    <a:pt x="16713" y="51768"/>
                  </a:lnTo>
                  <a:lnTo>
                    <a:pt x="16593" y="52010"/>
                  </a:lnTo>
                  <a:lnTo>
                    <a:pt x="16532" y="52191"/>
                  </a:lnTo>
                  <a:lnTo>
                    <a:pt x="16532" y="52432"/>
                  </a:lnTo>
                  <a:lnTo>
                    <a:pt x="16532" y="52673"/>
                  </a:lnTo>
                  <a:lnTo>
                    <a:pt x="16593" y="52854"/>
                  </a:lnTo>
                  <a:lnTo>
                    <a:pt x="16713" y="53096"/>
                  </a:lnTo>
                  <a:lnTo>
                    <a:pt x="16834" y="53277"/>
                  </a:lnTo>
                  <a:lnTo>
                    <a:pt x="17015" y="53397"/>
                  </a:lnTo>
                  <a:lnTo>
                    <a:pt x="17256" y="53518"/>
                  </a:lnTo>
                  <a:lnTo>
                    <a:pt x="17437" y="53578"/>
                  </a:lnTo>
                  <a:lnTo>
                    <a:pt x="17920" y="53578"/>
                  </a:lnTo>
                  <a:lnTo>
                    <a:pt x="18101" y="53518"/>
                  </a:lnTo>
                  <a:lnTo>
                    <a:pt x="18342" y="53397"/>
                  </a:lnTo>
                  <a:lnTo>
                    <a:pt x="18523" y="53277"/>
                  </a:lnTo>
                  <a:lnTo>
                    <a:pt x="18644" y="53096"/>
                  </a:lnTo>
                  <a:lnTo>
                    <a:pt x="18765" y="52854"/>
                  </a:lnTo>
                  <a:lnTo>
                    <a:pt x="18825" y="52673"/>
                  </a:lnTo>
                  <a:lnTo>
                    <a:pt x="18825" y="52432"/>
                  </a:lnTo>
                  <a:lnTo>
                    <a:pt x="18825" y="52191"/>
                  </a:lnTo>
                  <a:lnTo>
                    <a:pt x="18765" y="52010"/>
                  </a:lnTo>
                  <a:lnTo>
                    <a:pt x="18644" y="51768"/>
                  </a:lnTo>
                  <a:lnTo>
                    <a:pt x="18523" y="51587"/>
                  </a:lnTo>
                  <a:lnTo>
                    <a:pt x="18342" y="51467"/>
                  </a:lnTo>
                  <a:lnTo>
                    <a:pt x="18101" y="51346"/>
                  </a:lnTo>
                  <a:lnTo>
                    <a:pt x="17920" y="51286"/>
                  </a:lnTo>
                  <a:close/>
                  <a:moveTo>
                    <a:pt x="23230" y="51286"/>
                  </a:moveTo>
                  <a:lnTo>
                    <a:pt x="23049" y="51346"/>
                  </a:lnTo>
                  <a:lnTo>
                    <a:pt x="22807" y="51467"/>
                  </a:lnTo>
                  <a:lnTo>
                    <a:pt x="22626" y="51587"/>
                  </a:lnTo>
                  <a:lnTo>
                    <a:pt x="22506" y="51768"/>
                  </a:lnTo>
                  <a:lnTo>
                    <a:pt x="22385" y="52010"/>
                  </a:lnTo>
                  <a:lnTo>
                    <a:pt x="22325" y="52191"/>
                  </a:lnTo>
                  <a:lnTo>
                    <a:pt x="22325" y="52432"/>
                  </a:lnTo>
                  <a:lnTo>
                    <a:pt x="22325" y="52673"/>
                  </a:lnTo>
                  <a:lnTo>
                    <a:pt x="22385" y="52854"/>
                  </a:lnTo>
                  <a:lnTo>
                    <a:pt x="22506" y="53096"/>
                  </a:lnTo>
                  <a:lnTo>
                    <a:pt x="22626" y="53277"/>
                  </a:lnTo>
                  <a:lnTo>
                    <a:pt x="22807" y="53397"/>
                  </a:lnTo>
                  <a:lnTo>
                    <a:pt x="23049" y="53518"/>
                  </a:lnTo>
                  <a:lnTo>
                    <a:pt x="23230" y="53578"/>
                  </a:lnTo>
                  <a:lnTo>
                    <a:pt x="23712" y="53578"/>
                  </a:lnTo>
                  <a:lnTo>
                    <a:pt x="23893" y="53518"/>
                  </a:lnTo>
                  <a:lnTo>
                    <a:pt x="24135" y="53397"/>
                  </a:lnTo>
                  <a:lnTo>
                    <a:pt x="24316" y="53277"/>
                  </a:lnTo>
                  <a:lnTo>
                    <a:pt x="24436" y="53096"/>
                  </a:lnTo>
                  <a:lnTo>
                    <a:pt x="24557" y="52854"/>
                  </a:lnTo>
                  <a:lnTo>
                    <a:pt x="24617" y="52673"/>
                  </a:lnTo>
                  <a:lnTo>
                    <a:pt x="24617" y="52432"/>
                  </a:lnTo>
                  <a:lnTo>
                    <a:pt x="24617" y="52191"/>
                  </a:lnTo>
                  <a:lnTo>
                    <a:pt x="24557" y="52010"/>
                  </a:lnTo>
                  <a:lnTo>
                    <a:pt x="24436" y="51768"/>
                  </a:lnTo>
                  <a:lnTo>
                    <a:pt x="24316" y="51587"/>
                  </a:lnTo>
                  <a:lnTo>
                    <a:pt x="24135" y="51467"/>
                  </a:lnTo>
                  <a:lnTo>
                    <a:pt x="23893" y="51346"/>
                  </a:lnTo>
                  <a:lnTo>
                    <a:pt x="23712" y="51286"/>
                  </a:lnTo>
                  <a:close/>
                  <a:moveTo>
                    <a:pt x="29022" y="51286"/>
                  </a:moveTo>
                  <a:lnTo>
                    <a:pt x="28841" y="51346"/>
                  </a:lnTo>
                  <a:lnTo>
                    <a:pt x="28599" y="51467"/>
                  </a:lnTo>
                  <a:lnTo>
                    <a:pt x="28418" y="51587"/>
                  </a:lnTo>
                  <a:lnTo>
                    <a:pt x="28298" y="51768"/>
                  </a:lnTo>
                  <a:lnTo>
                    <a:pt x="28177" y="52010"/>
                  </a:lnTo>
                  <a:lnTo>
                    <a:pt x="28117" y="52191"/>
                  </a:lnTo>
                  <a:lnTo>
                    <a:pt x="28117" y="52432"/>
                  </a:lnTo>
                  <a:lnTo>
                    <a:pt x="28117" y="52673"/>
                  </a:lnTo>
                  <a:lnTo>
                    <a:pt x="28177" y="52854"/>
                  </a:lnTo>
                  <a:lnTo>
                    <a:pt x="28298" y="53096"/>
                  </a:lnTo>
                  <a:lnTo>
                    <a:pt x="28418" y="53277"/>
                  </a:lnTo>
                  <a:lnTo>
                    <a:pt x="28599" y="53397"/>
                  </a:lnTo>
                  <a:lnTo>
                    <a:pt x="28841" y="53518"/>
                  </a:lnTo>
                  <a:lnTo>
                    <a:pt x="29022" y="53578"/>
                  </a:lnTo>
                  <a:lnTo>
                    <a:pt x="29505" y="53578"/>
                  </a:lnTo>
                  <a:lnTo>
                    <a:pt x="29686" y="53518"/>
                  </a:lnTo>
                  <a:lnTo>
                    <a:pt x="29927" y="53397"/>
                  </a:lnTo>
                  <a:lnTo>
                    <a:pt x="30108" y="53277"/>
                  </a:lnTo>
                  <a:lnTo>
                    <a:pt x="30229" y="53096"/>
                  </a:lnTo>
                  <a:lnTo>
                    <a:pt x="30349" y="52854"/>
                  </a:lnTo>
                  <a:lnTo>
                    <a:pt x="30410" y="52673"/>
                  </a:lnTo>
                  <a:lnTo>
                    <a:pt x="30410" y="52432"/>
                  </a:lnTo>
                  <a:lnTo>
                    <a:pt x="30410" y="52191"/>
                  </a:lnTo>
                  <a:lnTo>
                    <a:pt x="30349" y="52010"/>
                  </a:lnTo>
                  <a:lnTo>
                    <a:pt x="30229" y="51768"/>
                  </a:lnTo>
                  <a:lnTo>
                    <a:pt x="30108" y="51587"/>
                  </a:lnTo>
                  <a:lnTo>
                    <a:pt x="29927" y="51467"/>
                  </a:lnTo>
                  <a:lnTo>
                    <a:pt x="29686" y="51346"/>
                  </a:lnTo>
                  <a:lnTo>
                    <a:pt x="29505" y="51286"/>
                  </a:lnTo>
                  <a:close/>
                  <a:moveTo>
                    <a:pt x="34814" y="51286"/>
                  </a:moveTo>
                  <a:lnTo>
                    <a:pt x="34633" y="51346"/>
                  </a:lnTo>
                  <a:lnTo>
                    <a:pt x="34392" y="51467"/>
                  </a:lnTo>
                  <a:lnTo>
                    <a:pt x="34211" y="51587"/>
                  </a:lnTo>
                  <a:lnTo>
                    <a:pt x="34090" y="51768"/>
                  </a:lnTo>
                  <a:lnTo>
                    <a:pt x="33969" y="52010"/>
                  </a:lnTo>
                  <a:lnTo>
                    <a:pt x="33909" y="52191"/>
                  </a:lnTo>
                  <a:lnTo>
                    <a:pt x="33909" y="52432"/>
                  </a:lnTo>
                  <a:lnTo>
                    <a:pt x="33909" y="52673"/>
                  </a:lnTo>
                  <a:lnTo>
                    <a:pt x="33969" y="52854"/>
                  </a:lnTo>
                  <a:lnTo>
                    <a:pt x="34090" y="53096"/>
                  </a:lnTo>
                  <a:lnTo>
                    <a:pt x="34211" y="53277"/>
                  </a:lnTo>
                  <a:lnTo>
                    <a:pt x="34392" y="53397"/>
                  </a:lnTo>
                  <a:lnTo>
                    <a:pt x="34633" y="53518"/>
                  </a:lnTo>
                  <a:lnTo>
                    <a:pt x="34814" y="53578"/>
                  </a:lnTo>
                  <a:lnTo>
                    <a:pt x="35297" y="53578"/>
                  </a:lnTo>
                  <a:lnTo>
                    <a:pt x="35478" y="53518"/>
                  </a:lnTo>
                  <a:lnTo>
                    <a:pt x="35719" y="53397"/>
                  </a:lnTo>
                  <a:lnTo>
                    <a:pt x="35900" y="53277"/>
                  </a:lnTo>
                  <a:lnTo>
                    <a:pt x="36021" y="53096"/>
                  </a:lnTo>
                  <a:lnTo>
                    <a:pt x="36141" y="52854"/>
                  </a:lnTo>
                  <a:lnTo>
                    <a:pt x="36202" y="52673"/>
                  </a:lnTo>
                  <a:lnTo>
                    <a:pt x="36202" y="52432"/>
                  </a:lnTo>
                  <a:lnTo>
                    <a:pt x="36202" y="52191"/>
                  </a:lnTo>
                  <a:lnTo>
                    <a:pt x="36141" y="52010"/>
                  </a:lnTo>
                  <a:lnTo>
                    <a:pt x="36021" y="51768"/>
                  </a:lnTo>
                  <a:lnTo>
                    <a:pt x="35900" y="51587"/>
                  </a:lnTo>
                  <a:lnTo>
                    <a:pt x="35719" y="51467"/>
                  </a:lnTo>
                  <a:lnTo>
                    <a:pt x="35478" y="51346"/>
                  </a:lnTo>
                  <a:lnTo>
                    <a:pt x="35297" y="51286"/>
                  </a:lnTo>
                  <a:close/>
                  <a:moveTo>
                    <a:pt x="40606" y="51286"/>
                  </a:moveTo>
                  <a:lnTo>
                    <a:pt x="40425" y="51346"/>
                  </a:lnTo>
                  <a:lnTo>
                    <a:pt x="40184" y="51467"/>
                  </a:lnTo>
                  <a:lnTo>
                    <a:pt x="40003" y="51587"/>
                  </a:lnTo>
                  <a:lnTo>
                    <a:pt x="39882" y="51768"/>
                  </a:lnTo>
                  <a:lnTo>
                    <a:pt x="39762" y="52010"/>
                  </a:lnTo>
                  <a:lnTo>
                    <a:pt x="39701" y="52191"/>
                  </a:lnTo>
                  <a:lnTo>
                    <a:pt x="39701" y="52432"/>
                  </a:lnTo>
                  <a:lnTo>
                    <a:pt x="39701" y="52673"/>
                  </a:lnTo>
                  <a:lnTo>
                    <a:pt x="39762" y="52854"/>
                  </a:lnTo>
                  <a:lnTo>
                    <a:pt x="39882" y="53096"/>
                  </a:lnTo>
                  <a:lnTo>
                    <a:pt x="40003" y="53277"/>
                  </a:lnTo>
                  <a:lnTo>
                    <a:pt x="40184" y="53397"/>
                  </a:lnTo>
                  <a:lnTo>
                    <a:pt x="40425" y="53518"/>
                  </a:lnTo>
                  <a:lnTo>
                    <a:pt x="40606" y="53578"/>
                  </a:lnTo>
                  <a:lnTo>
                    <a:pt x="41089" y="53578"/>
                  </a:lnTo>
                  <a:lnTo>
                    <a:pt x="41270" y="53518"/>
                  </a:lnTo>
                  <a:lnTo>
                    <a:pt x="41511" y="53397"/>
                  </a:lnTo>
                  <a:lnTo>
                    <a:pt x="41692" y="53277"/>
                  </a:lnTo>
                  <a:lnTo>
                    <a:pt x="41813" y="53096"/>
                  </a:lnTo>
                  <a:lnTo>
                    <a:pt x="41934" y="52854"/>
                  </a:lnTo>
                  <a:lnTo>
                    <a:pt x="41994" y="52673"/>
                  </a:lnTo>
                  <a:lnTo>
                    <a:pt x="41994" y="52432"/>
                  </a:lnTo>
                  <a:lnTo>
                    <a:pt x="41994" y="52191"/>
                  </a:lnTo>
                  <a:lnTo>
                    <a:pt x="41934" y="52010"/>
                  </a:lnTo>
                  <a:lnTo>
                    <a:pt x="41813" y="51768"/>
                  </a:lnTo>
                  <a:lnTo>
                    <a:pt x="41692" y="51587"/>
                  </a:lnTo>
                  <a:lnTo>
                    <a:pt x="41511" y="51467"/>
                  </a:lnTo>
                  <a:lnTo>
                    <a:pt x="41270" y="51346"/>
                  </a:lnTo>
                  <a:lnTo>
                    <a:pt x="41089" y="51286"/>
                  </a:lnTo>
                  <a:close/>
                  <a:moveTo>
                    <a:pt x="46399" y="51286"/>
                  </a:moveTo>
                  <a:lnTo>
                    <a:pt x="46218" y="51346"/>
                  </a:lnTo>
                  <a:lnTo>
                    <a:pt x="45976" y="51467"/>
                  </a:lnTo>
                  <a:lnTo>
                    <a:pt x="45795" y="51587"/>
                  </a:lnTo>
                  <a:lnTo>
                    <a:pt x="45674" y="51768"/>
                  </a:lnTo>
                  <a:lnTo>
                    <a:pt x="45554" y="52010"/>
                  </a:lnTo>
                  <a:lnTo>
                    <a:pt x="45493" y="52191"/>
                  </a:lnTo>
                  <a:lnTo>
                    <a:pt x="45493" y="52432"/>
                  </a:lnTo>
                  <a:lnTo>
                    <a:pt x="45493" y="52673"/>
                  </a:lnTo>
                  <a:lnTo>
                    <a:pt x="45554" y="52854"/>
                  </a:lnTo>
                  <a:lnTo>
                    <a:pt x="45674" y="53096"/>
                  </a:lnTo>
                  <a:lnTo>
                    <a:pt x="45795" y="53277"/>
                  </a:lnTo>
                  <a:lnTo>
                    <a:pt x="45976" y="53397"/>
                  </a:lnTo>
                  <a:lnTo>
                    <a:pt x="46218" y="53518"/>
                  </a:lnTo>
                  <a:lnTo>
                    <a:pt x="46399" y="53578"/>
                  </a:lnTo>
                  <a:lnTo>
                    <a:pt x="46881" y="53578"/>
                  </a:lnTo>
                  <a:lnTo>
                    <a:pt x="47062" y="53518"/>
                  </a:lnTo>
                  <a:lnTo>
                    <a:pt x="47304" y="53397"/>
                  </a:lnTo>
                  <a:lnTo>
                    <a:pt x="47485" y="53277"/>
                  </a:lnTo>
                  <a:lnTo>
                    <a:pt x="47605" y="53096"/>
                  </a:lnTo>
                  <a:lnTo>
                    <a:pt x="47726" y="52854"/>
                  </a:lnTo>
                  <a:lnTo>
                    <a:pt x="47786" y="52673"/>
                  </a:lnTo>
                  <a:lnTo>
                    <a:pt x="47786" y="52432"/>
                  </a:lnTo>
                  <a:lnTo>
                    <a:pt x="47786" y="52191"/>
                  </a:lnTo>
                  <a:lnTo>
                    <a:pt x="47726" y="52010"/>
                  </a:lnTo>
                  <a:lnTo>
                    <a:pt x="47605" y="51768"/>
                  </a:lnTo>
                  <a:lnTo>
                    <a:pt x="47485" y="51587"/>
                  </a:lnTo>
                  <a:lnTo>
                    <a:pt x="47304" y="51467"/>
                  </a:lnTo>
                  <a:lnTo>
                    <a:pt x="47062" y="51346"/>
                  </a:lnTo>
                  <a:lnTo>
                    <a:pt x="46881" y="51286"/>
                  </a:lnTo>
                  <a:close/>
                  <a:moveTo>
                    <a:pt x="52191" y="51286"/>
                  </a:moveTo>
                  <a:lnTo>
                    <a:pt x="52010" y="51346"/>
                  </a:lnTo>
                  <a:lnTo>
                    <a:pt x="51768" y="51467"/>
                  </a:lnTo>
                  <a:lnTo>
                    <a:pt x="51587" y="51587"/>
                  </a:lnTo>
                  <a:lnTo>
                    <a:pt x="51467" y="51768"/>
                  </a:lnTo>
                  <a:lnTo>
                    <a:pt x="51346" y="52010"/>
                  </a:lnTo>
                  <a:lnTo>
                    <a:pt x="51286" y="52191"/>
                  </a:lnTo>
                  <a:lnTo>
                    <a:pt x="51286" y="52432"/>
                  </a:lnTo>
                  <a:lnTo>
                    <a:pt x="51286" y="52673"/>
                  </a:lnTo>
                  <a:lnTo>
                    <a:pt x="51346" y="52854"/>
                  </a:lnTo>
                  <a:lnTo>
                    <a:pt x="51467" y="53096"/>
                  </a:lnTo>
                  <a:lnTo>
                    <a:pt x="51587" y="53277"/>
                  </a:lnTo>
                  <a:lnTo>
                    <a:pt x="51768" y="53397"/>
                  </a:lnTo>
                  <a:lnTo>
                    <a:pt x="52010" y="53518"/>
                  </a:lnTo>
                  <a:lnTo>
                    <a:pt x="52191" y="53578"/>
                  </a:lnTo>
                  <a:lnTo>
                    <a:pt x="52673" y="53578"/>
                  </a:lnTo>
                  <a:lnTo>
                    <a:pt x="52854" y="53518"/>
                  </a:lnTo>
                  <a:lnTo>
                    <a:pt x="53096" y="53397"/>
                  </a:lnTo>
                  <a:lnTo>
                    <a:pt x="53277" y="53277"/>
                  </a:lnTo>
                  <a:lnTo>
                    <a:pt x="53397" y="53096"/>
                  </a:lnTo>
                  <a:lnTo>
                    <a:pt x="53518" y="52854"/>
                  </a:lnTo>
                  <a:lnTo>
                    <a:pt x="53578" y="52673"/>
                  </a:lnTo>
                  <a:lnTo>
                    <a:pt x="53578" y="52432"/>
                  </a:lnTo>
                  <a:lnTo>
                    <a:pt x="53578" y="52191"/>
                  </a:lnTo>
                  <a:lnTo>
                    <a:pt x="53518" y="52010"/>
                  </a:lnTo>
                  <a:lnTo>
                    <a:pt x="53397" y="51768"/>
                  </a:lnTo>
                  <a:lnTo>
                    <a:pt x="53277" y="51587"/>
                  </a:lnTo>
                  <a:lnTo>
                    <a:pt x="53096" y="51467"/>
                  </a:lnTo>
                  <a:lnTo>
                    <a:pt x="52854" y="51346"/>
                  </a:lnTo>
                  <a:lnTo>
                    <a:pt x="52673" y="51286"/>
                  </a:lnTo>
                  <a:close/>
                  <a:moveTo>
                    <a:pt x="57983" y="51286"/>
                  </a:moveTo>
                  <a:lnTo>
                    <a:pt x="57802" y="51346"/>
                  </a:lnTo>
                  <a:lnTo>
                    <a:pt x="57561" y="51467"/>
                  </a:lnTo>
                  <a:lnTo>
                    <a:pt x="57380" y="51587"/>
                  </a:lnTo>
                  <a:lnTo>
                    <a:pt x="57259" y="51768"/>
                  </a:lnTo>
                  <a:lnTo>
                    <a:pt x="57138" y="52010"/>
                  </a:lnTo>
                  <a:lnTo>
                    <a:pt x="57078" y="52191"/>
                  </a:lnTo>
                  <a:lnTo>
                    <a:pt x="57078" y="52432"/>
                  </a:lnTo>
                  <a:lnTo>
                    <a:pt x="57078" y="52673"/>
                  </a:lnTo>
                  <a:lnTo>
                    <a:pt x="57138" y="52854"/>
                  </a:lnTo>
                  <a:lnTo>
                    <a:pt x="57259" y="53096"/>
                  </a:lnTo>
                  <a:lnTo>
                    <a:pt x="57380" y="53277"/>
                  </a:lnTo>
                  <a:lnTo>
                    <a:pt x="57561" y="53397"/>
                  </a:lnTo>
                  <a:lnTo>
                    <a:pt x="57802" y="53518"/>
                  </a:lnTo>
                  <a:lnTo>
                    <a:pt x="57983" y="53578"/>
                  </a:lnTo>
                  <a:lnTo>
                    <a:pt x="58466" y="53578"/>
                  </a:lnTo>
                  <a:lnTo>
                    <a:pt x="58647" y="53518"/>
                  </a:lnTo>
                  <a:lnTo>
                    <a:pt x="58888" y="53397"/>
                  </a:lnTo>
                  <a:lnTo>
                    <a:pt x="59069" y="53277"/>
                  </a:lnTo>
                  <a:lnTo>
                    <a:pt x="59190" y="53096"/>
                  </a:lnTo>
                  <a:lnTo>
                    <a:pt x="59310" y="52854"/>
                  </a:lnTo>
                  <a:lnTo>
                    <a:pt x="59371" y="52673"/>
                  </a:lnTo>
                  <a:lnTo>
                    <a:pt x="59371" y="52432"/>
                  </a:lnTo>
                  <a:lnTo>
                    <a:pt x="59371" y="52191"/>
                  </a:lnTo>
                  <a:lnTo>
                    <a:pt x="59310" y="52010"/>
                  </a:lnTo>
                  <a:lnTo>
                    <a:pt x="59190" y="51768"/>
                  </a:lnTo>
                  <a:lnTo>
                    <a:pt x="59069" y="51587"/>
                  </a:lnTo>
                  <a:lnTo>
                    <a:pt x="58888" y="51467"/>
                  </a:lnTo>
                  <a:lnTo>
                    <a:pt x="58647" y="51346"/>
                  </a:lnTo>
                  <a:lnTo>
                    <a:pt x="58466" y="51286"/>
                  </a:lnTo>
                  <a:close/>
                  <a:moveTo>
                    <a:pt x="63775" y="51286"/>
                  </a:moveTo>
                  <a:lnTo>
                    <a:pt x="63594" y="51346"/>
                  </a:lnTo>
                  <a:lnTo>
                    <a:pt x="63353" y="51467"/>
                  </a:lnTo>
                  <a:lnTo>
                    <a:pt x="63172" y="51587"/>
                  </a:lnTo>
                  <a:lnTo>
                    <a:pt x="63051" y="51768"/>
                  </a:lnTo>
                  <a:lnTo>
                    <a:pt x="62931" y="52010"/>
                  </a:lnTo>
                  <a:lnTo>
                    <a:pt x="62870" y="52191"/>
                  </a:lnTo>
                  <a:lnTo>
                    <a:pt x="62870" y="52432"/>
                  </a:lnTo>
                  <a:lnTo>
                    <a:pt x="62870" y="52673"/>
                  </a:lnTo>
                  <a:lnTo>
                    <a:pt x="62931" y="52854"/>
                  </a:lnTo>
                  <a:lnTo>
                    <a:pt x="63051" y="53096"/>
                  </a:lnTo>
                  <a:lnTo>
                    <a:pt x="63172" y="53277"/>
                  </a:lnTo>
                  <a:lnTo>
                    <a:pt x="63353" y="53397"/>
                  </a:lnTo>
                  <a:lnTo>
                    <a:pt x="63594" y="53518"/>
                  </a:lnTo>
                  <a:lnTo>
                    <a:pt x="63775" y="53578"/>
                  </a:lnTo>
                  <a:lnTo>
                    <a:pt x="64258" y="53578"/>
                  </a:lnTo>
                  <a:lnTo>
                    <a:pt x="64439" y="53518"/>
                  </a:lnTo>
                  <a:lnTo>
                    <a:pt x="64680" y="53397"/>
                  </a:lnTo>
                  <a:lnTo>
                    <a:pt x="64861" y="53277"/>
                  </a:lnTo>
                  <a:lnTo>
                    <a:pt x="64982" y="53096"/>
                  </a:lnTo>
                  <a:lnTo>
                    <a:pt x="65103" y="52854"/>
                  </a:lnTo>
                  <a:lnTo>
                    <a:pt x="65163" y="52673"/>
                  </a:lnTo>
                  <a:lnTo>
                    <a:pt x="65163" y="52432"/>
                  </a:lnTo>
                  <a:lnTo>
                    <a:pt x="65163" y="52191"/>
                  </a:lnTo>
                  <a:lnTo>
                    <a:pt x="65103" y="52010"/>
                  </a:lnTo>
                  <a:lnTo>
                    <a:pt x="64982" y="51768"/>
                  </a:lnTo>
                  <a:lnTo>
                    <a:pt x="64861" y="51587"/>
                  </a:lnTo>
                  <a:lnTo>
                    <a:pt x="64680" y="51467"/>
                  </a:lnTo>
                  <a:lnTo>
                    <a:pt x="64439" y="51346"/>
                  </a:lnTo>
                  <a:lnTo>
                    <a:pt x="64258" y="51286"/>
                  </a:lnTo>
                  <a:close/>
                  <a:moveTo>
                    <a:pt x="69567" y="51286"/>
                  </a:moveTo>
                  <a:lnTo>
                    <a:pt x="69386" y="51346"/>
                  </a:lnTo>
                  <a:lnTo>
                    <a:pt x="69145" y="51467"/>
                  </a:lnTo>
                  <a:lnTo>
                    <a:pt x="68964" y="51587"/>
                  </a:lnTo>
                  <a:lnTo>
                    <a:pt x="68843" y="51768"/>
                  </a:lnTo>
                  <a:lnTo>
                    <a:pt x="68723" y="52010"/>
                  </a:lnTo>
                  <a:lnTo>
                    <a:pt x="68662" y="52191"/>
                  </a:lnTo>
                  <a:lnTo>
                    <a:pt x="68662" y="52432"/>
                  </a:lnTo>
                  <a:lnTo>
                    <a:pt x="68662" y="52673"/>
                  </a:lnTo>
                  <a:lnTo>
                    <a:pt x="68723" y="52854"/>
                  </a:lnTo>
                  <a:lnTo>
                    <a:pt x="68843" y="53096"/>
                  </a:lnTo>
                  <a:lnTo>
                    <a:pt x="68964" y="53277"/>
                  </a:lnTo>
                  <a:lnTo>
                    <a:pt x="69145" y="53397"/>
                  </a:lnTo>
                  <a:lnTo>
                    <a:pt x="69386" y="53518"/>
                  </a:lnTo>
                  <a:lnTo>
                    <a:pt x="69567" y="53578"/>
                  </a:lnTo>
                  <a:lnTo>
                    <a:pt x="70050" y="53578"/>
                  </a:lnTo>
                  <a:lnTo>
                    <a:pt x="70231" y="53518"/>
                  </a:lnTo>
                  <a:lnTo>
                    <a:pt x="70472" y="53397"/>
                  </a:lnTo>
                  <a:lnTo>
                    <a:pt x="70653" y="53277"/>
                  </a:lnTo>
                  <a:lnTo>
                    <a:pt x="70774" y="53096"/>
                  </a:lnTo>
                  <a:lnTo>
                    <a:pt x="70895" y="52854"/>
                  </a:lnTo>
                  <a:lnTo>
                    <a:pt x="70955" y="52673"/>
                  </a:lnTo>
                  <a:lnTo>
                    <a:pt x="70955" y="52432"/>
                  </a:lnTo>
                  <a:lnTo>
                    <a:pt x="70955" y="52191"/>
                  </a:lnTo>
                  <a:lnTo>
                    <a:pt x="70895" y="52010"/>
                  </a:lnTo>
                  <a:lnTo>
                    <a:pt x="70774" y="51768"/>
                  </a:lnTo>
                  <a:lnTo>
                    <a:pt x="70653" y="51587"/>
                  </a:lnTo>
                  <a:lnTo>
                    <a:pt x="70472" y="51467"/>
                  </a:lnTo>
                  <a:lnTo>
                    <a:pt x="70231" y="51346"/>
                  </a:lnTo>
                  <a:lnTo>
                    <a:pt x="70050" y="51286"/>
                  </a:lnTo>
                  <a:close/>
                  <a:moveTo>
                    <a:pt x="3620" y="54242"/>
                  </a:moveTo>
                  <a:lnTo>
                    <a:pt x="4284" y="55630"/>
                  </a:lnTo>
                  <a:lnTo>
                    <a:pt x="4345" y="55328"/>
                  </a:lnTo>
                  <a:lnTo>
                    <a:pt x="4284" y="54966"/>
                  </a:lnTo>
                  <a:lnTo>
                    <a:pt x="4164" y="54664"/>
                  </a:lnTo>
                  <a:lnTo>
                    <a:pt x="3922" y="54423"/>
                  </a:lnTo>
                  <a:lnTo>
                    <a:pt x="3620" y="54242"/>
                  </a:lnTo>
                  <a:close/>
                  <a:moveTo>
                    <a:pt x="72283" y="54242"/>
                  </a:moveTo>
                  <a:lnTo>
                    <a:pt x="71981" y="54423"/>
                  </a:lnTo>
                  <a:lnTo>
                    <a:pt x="71740" y="54664"/>
                  </a:lnTo>
                  <a:lnTo>
                    <a:pt x="71619" y="54966"/>
                  </a:lnTo>
                  <a:lnTo>
                    <a:pt x="71559" y="55328"/>
                  </a:lnTo>
                  <a:lnTo>
                    <a:pt x="71619" y="55630"/>
                  </a:lnTo>
                  <a:lnTo>
                    <a:pt x="72283" y="54242"/>
                  </a:lnTo>
                  <a:close/>
                  <a:moveTo>
                    <a:pt x="8749" y="54182"/>
                  </a:moveTo>
                  <a:lnTo>
                    <a:pt x="8568" y="54242"/>
                  </a:lnTo>
                  <a:lnTo>
                    <a:pt x="8327" y="54363"/>
                  </a:lnTo>
                  <a:lnTo>
                    <a:pt x="8146" y="54483"/>
                  </a:lnTo>
                  <a:lnTo>
                    <a:pt x="8025" y="54664"/>
                  </a:lnTo>
                  <a:lnTo>
                    <a:pt x="7904" y="54906"/>
                  </a:lnTo>
                  <a:lnTo>
                    <a:pt x="7844" y="55087"/>
                  </a:lnTo>
                  <a:lnTo>
                    <a:pt x="7844" y="55328"/>
                  </a:lnTo>
                  <a:lnTo>
                    <a:pt x="7844" y="55569"/>
                  </a:lnTo>
                  <a:lnTo>
                    <a:pt x="7904" y="55750"/>
                  </a:lnTo>
                  <a:lnTo>
                    <a:pt x="8025" y="55992"/>
                  </a:lnTo>
                  <a:lnTo>
                    <a:pt x="8146" y="56173"/>
                  </a:lnTo>
                  <a:lnTo>
                    <a:pt x="8327" y="56293"/>
                  </a:lnTo>
                  <a:lnTo>
                    <a:pt x="8568" y="56414"/>
                  </a:lnTo>
                  <a:lnTo>
                    <a:pt x="8749" y="56474"/>
                  </a:lnTo>
                  <a:lnTo>
                    <a:pt x="9232" y="56474"/>
                  </a:lnTo>
                  <a:lnTo>
                    <a:pt x="9413" y="56414"/>
                  </a:lnTo>
                  <a:lnTo>
                    <a:pt x="9654" y="56293"/>
                  </a:lnTo>
                  <a:lnTo>
                    <a:pt x="9835" y="56173"/>
                  </a:lnTo>
                  <a:lnTo>
                    <a:pt x="9956" y="55992"/>
                  </a:lnTo>
                  <a:lnTo>
                    <a:pt x="10076" y="55750"/>
                  </a:lnTo>
                  <a:lnTo>
                    <a:pt x="10137" y="55569"/>
                  </a:lnTo>
                  <a:lnTo>
                    <a:pt x="10137" y="55328"/>
                  </a:lnTo>
                  <a:lnTo>
                    <a:pt x="10137" y="55087"/>
                  </a:lnTo>
                  <a:lnTo>
                    <a:pt x="10076" y="54906"/>
                  </a:lnTo>
                  <a:lnTo>
                    <a:pt x="9956" y="54664"/>
                  </a:lnTo>
                  <a:lnTo>
                    <a:pt x="9835" y="54483"/>
                  </a:lnTo>
                  <a:lnTo>
                    <a:pt x="9654" y="54363"/>
                  </a:lnTo>
                  <a:lnTo>
                    <a:pt x="9413" y="54242"/>
                  </a:lnTo>
                  <a:lnTo>
                    <a:pt x="9232" y="54182"/>
                  </a:lnTo>
                  <a:close/>
                  <a:moveTo>
                    <a:pt x="14541" y="54182"/>
                  </a:moveTo>
                  <a:lnTo>
                    <a:pt x="14360" y="54242"/>
                  </a:lnTo>
                  <a:lnTo>
                    <a:pt x="14119" y="54363"/>
                  </a:lnTo>
                  <a:lnTo>
                    <a:pt x="13938" y="54483"/>
                  </a:lnTo>
                  <a:lnTo>
                    <a:pt x="13817" y="54664"/>
                  </a:lnTo>
                  <a:lnTo>
                    <a:pt x="13697" y="54906"/>
                  </a:lnTo>
                  <a:lnTo>
                    <a:pt x="13636" y="55087"/>
                  </a:lnTo>
                  <a:lnTo>
                    <a:pt x="13636" y="55328"/>
                  </a:lnTo>
                  <a:lnTo>
                    <a:pt x="13636" y="55569"/>
                  </a:lnTo>
                  <a:lnTo>
                    <a:pt x="13697" y="55750"/>
                  </a:lnTo>
                  <a:lnTo>
                    <a:pt x="13817" y="55992"/>
                  </a:lnTo>
                  <a:lnTo>
                    <a:pt x="13938" y="56173"/>
                  </a:lnTo>
                  <a:lnTo>
                    <a:pt x="14119" y="56293"/>
                  </a:lnTo>
                  <a:lnTo>
                    <a:pt x="14360" y="56414"/>
                  </a:lnTo>
                  <a:lnTo>
                    <a:pt x="14541" y="56474"/>
                  </a:lnTo>
                  <a:lnTo>
                    <a:pt x="15024" y="56474"/>
                  </a:lnTo>
                  <a:lnTo>
                    <a:pt x="15205" y="56414"/>
                  </a:lnTo>
                  <a:lnTo>
                    <a:pt x="15446" y="56293"/>
                  </a:lnTo>
                  <a:lnTo>
                    <a:pt x="15627" y="56173"/>
                  </a:lnTo>
                  <a:lnTo>
                    <a:pt x="15748" y="55992"/>
                  </a:lnTo>
                  <a:lnTo>
                    <a:pt x="15869" y="55750"/>
                  </a:lnTo>
                  <a:lnTo>
                    <a:pt x="15929" y="55569"/>
                  </a:lnTo>
                  <a:lnTo>
                    <a:pt x="15929" y="55328"/>
                  </a:lnTo>
                  <a:lnTo>
                    <a:pt x="15929" y="55087"/>
                  </a:lnTo>
                  <a:lnTo>
                    <a:pt x="15869" y="54906"/>
                  </a:lnTo>
                  <a:lnTo>
                    <a:pt x="15748" y="54664"/>
                  </a:lnTo>
                  <a:lnTo>
                    <a:pt x="15627" y="54483"/>
                  </a:lnTo>
                  <a:lnTo>
                    <a:pt x="15446" y="54363"/>
                  </a:lnTo>
                  <a:lnTo>
                    <a:pt x="15205" y="54242"/>
                  </a:lnTo>
                  <a:lnTo>
                    <a:pt x="15024" y="54182"/>
                  </a:lnTo>
                  <a:close/>
                  <a:moveTo>
                    <a:pt x="20333" y="54182"/>
                  </a:moveTo>
                  <a:lnTo>
                    <a:pt x="20152" y="54242"/>
                  </a:lnTo>
                  <a:lnTo>
                    <a:pt x="19911" y="54363"/>
                  </a:lnTo>
                  <a:lnTo>
                    <a:pt x="19730" y="54483"/>
                  </a:lnTo>
                  <a:lnTo>
                    <a:pt x="19609" y="54664"/>
                  </a:lnTo>
                  <a:lnTo>
                    <a:pt x="19489" y="54906"/>
                  </a:lnTo>
                  <a:lnTo>
                    <a:pt x="19428" y="55087"/>
                  </a:lnTo>
                  <a:lnTo>
                    <a:pt x="19428" y="55328"/>
                  </a:lnTo>
                  <a:lnTo>
                    <a:pt x="19428" y="55569"/>
                  </a:lnTo>
                  <a:lnTo>
                    <a:pt x="19489" y="55750"/>
                  </a:lnTo>
                  <a:lnTo>
                    <a:pt x="19609" y="55992"/>
                  </a:lnTo>
                  <a:lnTo>
                    <a:pt x="19730" y="56173"/>
                  </a:lnTo>
                  <a:lnTo>
                    <a:pt x="19911" y="56293"/>
                  </a:lnTo>
                  <a:lnTo>
                    <a:pt x="20152" y="56414"/>
                  </a:lnTo>
                  <a:lnTo>
                    <a:pt x="20333" y="56474"/>
                  </a:lnTo>
                  <a:lnTo>
                    <a:pt x="20816" y="56474"/>
                  </a:lnTo>
                  <a:lnTo>
                    <a:pt x="20997" y="56414"/>
                  </a:lnTo>
                  <a:lnTo>
                    <a:pt x="21239" y="56293"/>
                  </a:lnTo>
                  <a:lnTo>
                    <a:pt x="21420" y="56173"/>
                  </a:lnTo>
                  <a:lnTo>
                    <a:pt x="21540" y="55992"/>
                  </a:lnTo>
                  <a:lnTo>
                    <a:pt x="21661" y="55750"/>
                  </a:lnTo>
                  <a:lnTo>
                    <a:pt x="21721" y="55569"/>
                  </a:lnTo>
                  <a:lnTo>
                    <a:pt x="21721" y="55328"/>
                  </a:lnTo>
                  <a:lnTo>
                    <a:pt x="21721" y="55087"/>
                  </a:lnTo>
                  <a:lnTo>
                    <a:pt x="21661" y="54906"/>
                  </a:lnTo>
                  <a:lnTo>
                    <a:pt x="21540" y="54664"/>
                  </a:lnTo>
                  <a:lnTo>
                    <a:pt x="21420" y="54483"/>
                  </a:lnTo>
                  <a:lnTo>
                    <a:pt x="21239" y="54363"/>
                  </a:lnTo>
                  <a:lnTo>
                    <a:pt x="20997" y="54242"/>
                  </a:lnTo>
                  <a:lnTo>
                    <a:pt x="20816" y="54182"/>
                  </a:lnTo>
                  <a:close/>
                  <a:moveTo>
                    <a:pt x="26126" y="54182"/>
                  </a:moveTo>
                  <a:lnTo>
                    <a:pt x="25945" y="54242"/>
                  </a:lnTo>
                  <a:lnTo>
                    <a:pt x="25703" y="54363"/>
                  </a:lnTo>
                  <a:lnTo>
                    <a:pt x="25522" y="54483"/>
                  </a:lnTo>
                  <a:lnTo>
                    <a:pt x="25402" y="54664"/>
                  </a:lnTo>
                  <a:lnTo>
                    <a:pt x="25281" y="54906"/>
                  </a:lnTo>
                  <a:lnTo>
                    <a:pt x="25221" y="55087"/>
                  </a:lnTo>
                  <a:lnTo>
                    <a:pt x="25221" y="55328"/>
                  </a:lnTo>
                  <a:lnTo>
                    <a:pt x="25221" y="55569"/>
                  </a:lnTo>
                  <a:lnTo>
                    <a:pt x="25281" y="55750"/>
                  </a:lnTo>
                  <a:lnTo>
                    <a:pt x="25402" y="55992"/>
                  </a:lnTo>
                  <a:lnTo>
                    <a:pt x="25522" y="56173"/>
                  </a:lnTo>
                  <a:lnTo>
                    <a:pt x="25703" y="56293"/>
                  </a:lnTo>
                  <a:lnTo>
                    <a:pt x="25945" y="56414"/>
                  </a:lnTo>
                  <a:lnTo>
                    <a:pt x="26126" y="56474"/>
                  </a:lnTo>
                  <a:lnTo>
                    <a:pt x="26608" y="56474"/>
                  </a:lnTo>
                  <a:lnTo>
                    <a:pt x="26789" y="56414"/>
                  </a:lnTo>
                  <a:lnTo>
                    <a:pt x="27031" y="56293"/>
                  </a:lnTo>
                  <a:lnTo>
                    <a:pt x="27212" y="56173"/>
                  </a:lnTo>
                  <a:lnTo>
                    <a:pt x="27332" y="55992"/>
                  </a:lnTo>
                  <a:lnTo>
                    <a:pt x="27453" y="55750"/>
                  </a:lnTo>
                  <a:lnTo>
                    <a:pt x="27513" y="55569"/>
                  </a:lnTo>
                  <a:lnTo>
                    <a:pt x="27513" y="55328"/>
                  </a:lnTo>
                  <a:lnTo>
                    <a:pt x="27513" y="55087"/>
                  </a:lnTo>
                  <a:lnTo>
                    <a:pt x="27453" y="54906"/>
                  </a:lnTo>
                  <a:lnTo>
                    <a:pt x="27332" y="54664"/>
                  </a:lnTo>
                  <a:lnTo>
                    <a:pt x="27212" y="54483"/>
                  </a:lnTo>
                  <a:lnTo>
                    <a:pt x="27031" y="54363"/>
                  </a:lnTo>
                  <a:lnTo>
                    <a:pt x="26789" y="54242"/>
                  </a:lnTo>
                  <a:lnTo>
                    <a:pt x="26608" y="54182"/>
                  </a:lnTo>
                  <a:close/>
                  <a:moveTo>
                    <a:pt x="31918" y="54182"/>
                  </a:moveTo>
                  <a:lnTo>
                    <a:pt x="31737" y="54242"/>
                  </a:lnTo>
                  <a:lnTo>
                    <a:pt x="31496" y="54363"/>
                  </a:lnTo>
                  <a:lnTo>
                    <a:pt x="31315" y="54483"/>
                  </a:lnTo>
                  <a:lnTo>
                    <a:pt x="31194" y="54664"/>
                  </a:lnTo>
                  <a:lnTo>
                    <a:pt x="31073" y="54906"/>
                  </a:lnTo>
                  <a:lnTo>
                    <a:pt x="31013" y="55087"/>
                  </a:lnTo>
                  <a:lnTo>
                    <a:pt x="31013" y="55328"/>
                  </a:lnTo>
                  <a:lnTo>
                    <a:pt x="31013" y="55569"/>
                  </a:lnTo>
                  <a:lnTo>
                    <a:pt x="31073" y="55750"/>
                  </a:lnTo>
                  <a:lnTo>
                    <a:pt x="31194" y="55992"/>
                  </a:lnTo>
                  <a:lnTo>
                    <a:pt x="31315" y="56173"/>
                  </a:lnTo>
                  <a:lnTo>
                    <a:pt x="31496" y="56293"/>
                  </a:lnTo>
                  <a:lnTo>
                    <a:pt x="31737" y="56414"/>
                  </a:lnTo>
                  <a:lnTo>
                    <a:pt x="31918" y="56474"/>
                  </a:lnTo>
                  <a:lnTo>
                    <a:pt x="32401" y="56474"/>
                  </a:lnTo>
                  <a:lnTo>
                    <a:pt x="32582" y="56414"/>
                  </a:lnTo>
                  <a:lnTo>
                    <a:pt x="32823" y="56293"/>
                  </a:lnTo>
                  <a:lnTo>
                    <a:pt x="33004" y="56173"/>
                  </a:lnTo>
                  <a:lnTo>
                    <a:pt x="33125" y="55992"/>
                  </a:lnTo>
                  <a:lnTo>
                    <a:pt x="33245" y="55750"/>
                  </a:lnTo>
                  <a:lnTo>
                    <a:pt x="33306" y="55569"/>
                  </a:lnTo>
                  <a:lnTo>
                    <a:pt x="33306" y="55328"/>
                  </a:lnTo>
                  <a:lnTo>
                    <a:pt x="33306" y="55087"/>
                  </a:lnTo>
                  <a:lnTo>
                    <a:pt x="33245" y="54906"/>
                  </a:lnTo>
                  <a:lnTo>
                    <a:pt x="33125" y="54664"/>
                  </a:lnTo>
                  <a:lnTo>
                    <a:pt x="33004" y="54483"/>
                  </a:lnTo>
                  <a:lnTo>
                    <a:pt x="32823" y="54363"/>
                  </a:lnTo>
                  <a:lnTo>
                    <a:pt x="32582" y="54242"/>
                  </a:lnTo>
                  <a:lnTo>
                    <a:pt x="32401" y="54182"/>
                  </a:lnTo>
                  <a:close/>
                  <a:moveTo>
                    <a:pt x="37710" y="54182"/>
                  </a:moveTo>
                  <a:lnTo>
                    <a:pt x="37529" y="54242"/>
                  </a:lnTo>
                  <a:lnTo>
                    <a:pt x="37288" y="54363"/>
                  </a:lnTo>
                  <a:lnTo>
                    <a:pt x="37107" y="54483"/>
                  </a:lnTo>
                  <a:lnTo>
                    <a:pt x="36986" y="54664"/>
                  </a:lnTo>
                  <a:lnTo>
                    <a:pt x="36865" y="54906"/>
                  </a:lnTo>
                  <a:lnTo>
                    <a:pt x="36805" y="55087"/>
                  </a:lnTo>
                  <a:lnTo>
                    <a:pt x="36805" y="55328"/>
                  </a:lnTo>
                  <a:lnTo>
                    <a:pt x="36805" y="55569"/>
                  </a:lnTo>
                  <a:lnTo>
                    <a:pt x="36865" y="55750"/>
                  </a:lnTo>
                  <a:lnTo>
                    <a:pt x="36986" y="55992"/>
                  </a:lnTo>
                  <a:lnTo>
                    <a:pt x="37107" y="56173"/>
                  </a:lnTo>
                  <a:lnTo>
                    <a:pt x="37288" y="56293"/>
                  </a:lnTo>
                  <a:lnTo>
                    <a:pt x="37529" y="56414"/>
                  </a:lnTo>
                  <a:lnTo>
                    <a:pt x="37710" y="56474"/>
                  </a:lnTo>
                  <a:lnTo>
                    <a:pt x="38193" y="56474"/>
                  </a:lnTo>
                  <a:lnTo>
                    <a:pt x="38374" y="56414"/>
                  </a:lnTo>
                  <a:lnTo>
                    <a:pt x="38615" y="56293"/>
                  </a:lnTo>
                  <a:lnTo>
                    <a:pt x="38796" y="56173"/>
                  </a:lnTo>
                  <a:lnTo>
                    <a:pt x="38917" y="55992"/>
                  </a:lnTo>
                  <a:lnTo>
                    <a:pt x="39038" y="55750"/>
                  </a:lnTo>
                  <a:lnTo>
                    <a:pt x="39098" y="55569"/>
                  </a:lnTo>
                  <a:lnTo>
                    <a:pt x="39098" y="55328"/>
                  </a:lnTo>
                  <a:lnTo>
                    <a:pt x="39098" y="55087"/>
                  </a:lnTo>
                  <a:lnTo>
                    <a:pt x="39038" y="54906"/>
                  </a:lnTo>
                  <a:lnTo>
                    <a:pt x="38917" y="54664"/>
                  </a:lnTo>
                  <a:lnTo>
                    <a:pt x="38796" y="54483"/>
                  </a:lnTo>
                  <a:lnTo>
                    <a:pt x="38615" y="54363"/>
                  </a:lnTo>
                  <a:lnTo>
                    <a:pt x="38374" y="54242"/>
                  </a:lnTo>
                  <a:lnTo>
                    <a:pt x="38193" y="54182"/>
                  </a:lnTo>
                  <a:close/>
                  <a:moveTo>
                    <a:pt x="43502" y="54182"/>
                  </a:moveTo>
                  <a:lnTo>
                    <a:pt x="43321" y="54242"/>
                  </a:lnTo>
                  <a:lnTo>
                    <a:pt x="43080" y="54363"/>
                  </a:lnTo>
                  <a:lnTo>
                    <a:pt x="42899" y="54483"/>
                  </a:lnTo>
                  <a:lnTo>
                    <a:pt x="42778" y="54664"/>
                  </a:lnTo>
                  <a:lnTo>
                    <a:pt x="42658" y="54906"/>
                  </a:lnTo>
                  <a:lnTo>
                    <a:pt x="42597" y="55087"/>
                  </a:lnTo>
                  <a:lnTo>
                    <a:pt x="42597" y="55328"/>
                  </a:lnTo>
                  <a:lnTo>
                    <a:pt x="42597" y="55569"/>
                  </a:lnTo>
                  <a:lnTo>
                    <a:pt x="42658" y="55750"/>
                  </a:lnTo>
                  <a:lnTo>
                    <a:pt x="42778" y="55992"/>
                  </a:lnTo>
                  <a:lnTo>
                    <a:pt x="42899" y="56173"/>
                  </a:lnTo>
                  <a:lnTo>
                    <a:pt x="43080" y="56293"/>
                  </a:lnTo>
                  <a:lnTo>
                    <a:pt x="43321" y="56414"/>
                  </a:lnTo>
                  <a:lnTo>
                    <a:pt x="43502" y="56474"/>
                  </a:lnTo>
                  <a:lnTo>
                    <a:pt x="43985" y="56474"/>
                  </a:lnTo>
                  <a:lnTo>
                    <a:pt x="44166" y="56414"/>
                  </a:lnTo>
                  <a:lnTo>
                    <a:pt x="44407" y="56293"/>
                  </a:lnTo>
                  <a:lnTo>
                    <a:pt x="44588" y="56173"/>
                  </a:lnTo>
                  <a:lnTo>
                    <a:pt x="44709" y="55992"/>
                  </a:lnTo>
                  <a:lnTo>
                    <a:pt x="44830" y="55750"/>
                  </a:lnTo>
                  <a:lnTo>
                    <a:pt x="44890" y="55569"/>
                  </a:lnTo>
                  <a:lnTo>
                    <a:pt x="44890" y="55328"/>
                  </a:lnTo>
                  <a:lnTo>
                    <a:pt x="44890" y="55087"/>
                  </a:lnTo>
                  <a:lnTo>
                    <a:pt x="44830" y="54906"/>
                  </a:lnTo>
                  <a:lnTo>
                    <a:pt x="44709" y="54664"/>
                  </a:lnTo>
                  <a:lnTo>
                    <a:pt x="44588" y="54483"/>
                  </a:lnTo>
                  <a:lnTo>
                    <a:pt x="44407" y="54363"/>
                  </a:lnTo>
                  <a:lnTo>
                    <a:pt x="44166" y="54242"/>
                  </a:lnTo>
                  <a:lnTo>
                    <a:pt x="43985" y="54182"/>
                  </a:lnTo>
                  <a:close/>
                  <a:moveTo>
                    <a:pt x="49295" y="54182"/>
                  </a:moveTo>
                  <a:lnTo>
                    <a:pt x="49114" y="54242"/>
                  </a:lnTo>
                  <a:lnTo>
                    <a:pt x="48872" y="54363"/>
                  </a:lnTo>
                  <a:lnTo>
                    <a:pt x="48691" y="54483"/>
                  </a:lnTo>
                  <a:lnTo>
                    <a:pt x="48571" y="54664"/>
                  </a:lnTo>
                  <a:lnTo>
                    <a:pt x="48450" y="54906"/>
                  </a:lnTo>
                  <a:lnTo>
                    <a:pt x="48390" y="55087"/>
                  </a:lnTo>
                  <a:lnTo>
                    <a:pt x="48390" y="55328"/>
                  </a:lnTo>
                  <a:lnTo>
                    <a:pt x="48390" y="55569"/>
                  </a:lnTo>
                  <a:lnTo>
                    <a:pt x="48450" y="55750"/>
                  </a:lnTo>
                  <a:lnTo>
                    <a:pt x="48571" y="55992"/>
                  </a:lnTo>
                  <a:lnTo>
                    <a:pt x="48691" y="56173"/>
                  </a:lnTo>
                  <a:lnTo>
                    <a:pt x="48872" y="56293"/>
                  </a:lnTo>
                  <a:lnTo>
                    <a:pt x="49114" y="56414"/>
                  </a:lnTo>
                  <a:lnTo>
                    <a:pt x="49295" y="56474"/>
                  </a:lnTo>
                  <a:lnTo>
                    <a:pt x="49777" y="56474"/>
                  </a:lnTo>
                  <a:lnTo>
                    <a:pt x="49958" y="56414"/>
                  </a:lnTo>
                  <a:lnTo>
                    <a:pt x="50200" y="56293"/>
                  </a:lnTo>
                  <a:lnTo>
                    <a:pt x="50381" y="56173"/>
                  </a:lnTo>
                  <a:lnTo>
                    <a:pt x="50501" y="55992"/>
                  </a:lnTo>
                  <a:lnTo>
                    <a:pt x="50622" y="55750"/>
                  </a:lnTo>
                  <a:lnTo>
                    <a:pt x="50682" y="55569"/>
                  </a:lnTo>
                  <a:lnTo>
                    <a:pt x="50682" y="55328"/>
                  </a:lnTo>
                  <a:lnTo>
                    <a:pt x="50682" y="55087"/>
                  </a:lnTo>
                  <a:lnTo>
                    <a:pt x="50622" y="54906"/>
                  </a:lnTo>
                  <a:lnTo>
                    <a:pt x="50501" y="54664"/>
                  </a:lnTo>
                  <a:lnTo>
                    <a:pt x="50381" y="54483"/>
                  </a:lnTo>
                  <a:lnTo>
                    <a:pt x="50200" y="54363"/>
                  </a:lnTo>
                  <a:lnTo>
                    <a:pt x="49958" y="54242"/>
                  </a:lnTo>
                  <a:lnTo>
                    <a:pt x="49777" y="54182"/>
                  </a:lnTo>
                  <a:close/>
                  <a:moveTo>
                    <a:pt x="55087" y="54182"/>
                  </a:moveTo>
                  <a:lnTo>
                    <a:pt x="54906" y="54242"/>
                  </a:lnTo>
                  <a:lnTo>
                    <a:pt x="54665" y="54363"/>
                  </a:lnTo>
                  <a:lnTo>
                    <a:pt x="54483" y="54483"/>
                  </a:lnTo>
                  <a:lnTo>
                    <a:pt x="54363" y="54664"/>
                  </a:lnTo>
                  <a:lnTo>
                    <a:pt x="54242" y="54906"/>
                  </a:lnTo>
                  <a:lnTo>
                    <a:pt x="54182" y="55087"/>
                  </a:lnTo>
                  <a:lnTo>
                    <a:pt x="54182" y="55328"/>
                  </a:lnTo>
                  <a:lnTo>
                    <a:pt x="54182" y="55569"/>
                  </a:lnTo>
                  <a:lnTo>
                    <a:pt x="54242" y="55750"/>
                  </a:lnTo>
                  <a:lnTo>
                    <a:pt x="54363" y="55992"/>
                  </a:lnTo>
                  <a:lnTo>
                    <a:pt x="54483" y="56173"/>
                  </a:lnTo>
                  <a:lnTo>
                    <a:pt x="54665" y="56293"/>
                  </a:lnTo>
                  <a:lnTo>
                    <a:pt x="54906" y="56414"/>
                  </a:lnTo>
                  <a:lnTo>
                    <a:pt x="55087" y="56474"/>
                  </a:lnTo>
                  <a:lnTo>
                    <a:pt x="55570" y="56474"/>
                  </a:lnTo>
                  <a:lnTo>
                    <a:pt x="55751" y="56414"/>
                  </a:lnTo>
                  <a:lnTo>
                    <a:pt x="55992" y="56293"/>
                  </a:lnTo>
                  <a:lnTo>
                    <a:pt x="56173" y="56173"/>
                  </a:lnTo>
                  <a:lnTo>
                    <a:pt x="56294" y="55992"/>
                  </a:lnTo>
                  <a:lnTo>
                    <a:pt x="56414" y="55750"/>
                  </a:lnTo>
                  <a:lnTo>
                    <a:pt x="56475" y="55569"/>
                  </a:lnTo>
                  <a:lnTo>
                    <a:pt x="56475" y="55328"/>
                  </a:lnTo>
                  <a:lnTo>
                    <a:pt x="56475" y="55087"/>
                  </a:lnTo>
                  <a:lnTo>
                    <a:pt x="56414" y="54906"/>
                  </a:lnTo>
                  <a:lnTo>
                    <a:pt x="56294" y="54664"/>
                  </a:lnTo>
                  <a:lnTo>
                    <a:pt x="56173" y="54483"/>
                  </a:lnTo>
                  <a:lnTo>
                    <a:pt x="55992" y="54363"/>
                  </a:lnTo>
                  <a:lnTo>
                    <a:pt x="55751" y="54242"/>
                  </a:lnTo>
                  <a:lnTo>
                    <a:pt x="55570" y="54182"/>
                  </a:lnTo>
                  <a:close/>
                  <a:moveTo>
                    <a:pt x="60879" y="54182"/>
                  </a:moveTo>
                  <a:lnTo>
                    <a:pt x="60698" y="54242"/>
                  </a:lnTo>
                  <a:lnTo>
                    <a:pt x="60457" y="54363"/>
                  </a:lnTo>
                  <a:lnTo>
                    <a:pt x="60276" y="54483"/>
                  </a:lnTo>
                  <a:lnTo>
                    <a:pt x="60155" y="54664"/>
                  </a:lnTo>
                  <a:lnTo>
                    <a:pt x="60034" y="54906"/>
                  </a:lnTo>
                  <a:lnTo>
                    <a:pt x="59974" y="55087"/>
                  </a:lnTo>
                  <a:lnTo>
                    <a:pt x="59974" y="55328"/>
                  </a:lnTo>
                  <a:lnTo>
                    <a:pt x="59974" y="55569"/>
                  </a:lnTo>
                  <a:lnTo>
                    <a:pt x="60034" y="55750"/>
                  </a:lnTo>
                  <a:lnTo>
                    <a:pt x="60155" y="55992"/>
                  </a:lnTo>
                  <a:lnTo>
                    <a:pt x="60276" y="56173"/>
                  </a:lnTo>
                  <a:lnTo>
                    <a:pt x="60457" y="56293"/>
                  </a:lnTo>
                  <a:lnTo>
                    <a:pt x="60698" y="56414"/>
                  </a:lnTo>
                  <a:lnTo>
                    <a:pt x="60879" y="56474"/>
                  </a:lnTo>
                  <a:lnTo>
                    <a:pt x="61362" y="56474"/>
                  </a:lnTo>
                  <a:lnTo>
                    <a:pt x="61543" y="56414"/>
                  </a:lnTo>
                  <a:lnTo>
                    <a:pt x="61784" y="56293"/>
                  </a:lnTo>
                  <a:lnTo>
                    <a:pt x="61965" y="56173"/>
                  </a:lnTo>
                  <a:lnTo>
                    <a:pt x="62086" y="55992"/>
                  </a:lnTo>
                  <a:lnTo>
                    <a:pt x="62206" y="55750"/>
                  </a:lnTo>
                  <a:lnTo>
                    <a:pt x="62267" y="55569"/>
                  </a:lnTo>
                  <a:lnTo>
                    <a:pt x="62267" y="55328"/>
                  </a:lnTo>
                  <a:lnTo>
                    <a:pt x="62267" y="55087"/>
                  </a:lnTo>
                  <a:lnTo>
                    <a:pt x="62206" y="54906"/>
                  </a:lnTo>
                  <a:lnTo>
                    <a:pt x="62086" y="54664"/>
                  </a:lnTo>
                  <a:lnTo>
                    <a:pt x="61965" y="54483"/>
                  </a:lnTo>
                  <a:lnTo>
                    <a:pt x="61784" y="54363"/>
                  </a:lnTo>
                  <a:lnTo>
                    <a:pt x="61543" y="54242"/>
                  </a:lnTo>
                  <a:lnTo>
                    <a:pt x="61362" y="54182"/>
                  </a:lnTo>
                  <a:close/>
                  <a:moveTo>
                    <a:pt x="66671" y="54182"/>
                  </a:moveTo>
                  <a:lnTo>
                    <a:pt x="66490" y="54242"/>
                  </a:lnTo>
                  <a:lnTo>
                    <a:pt x="66249" y="54363"/>
                  </a:lnTo>
                  <a:lnTo>
                    <a:pt x="66068" y="54483"/>
                  </a:lnTo>
                  <a:lnTo>
                    <a:pt x="65947" y="54664"/>
                  </a:lnTo>
                  <a:lnTo>
                    <a:pt x="65827" y="54906"/>
                  </a:lnTo>
                  <a:lnTo>
                    <a:pt x="65766" y="55087"/>
                  </a:lnTo>
                  <a:lnTo>
                    <a:pt x="65766" y="55328"/>
                  </a:lnTo>
                  <a:lnTo>
                    <a:pt x="65766" y="55569"/>
                  </a:lnTo>
                  <a:lnTo>
                    <a:pt x="65827" y="55750"/>
                  </a:lnTo>
                  <a:lnTo>
                    <a:pt x="65947" y="55992"/>
                  </a:lnTo>
                  <a:lnTo>
                    <a:pt x="66068" y="56173"/>
                  </a:lnTo>
                  <a:lnTo>
                    <a:pt x="66249" y="56293"/>
                  </a:lnTo>
                  <a:lnTo>
                    <a:pt x="66490" y="56414"/>
                  </a:lnTo>
                  <a:lnTo>
                    <a:pt x="66671" y="56474"/>
                  </a:lnTo>
                  <a:lnTo>
                    <a:pt x="67154" y="56474"/>
                  </a:lnTo>
                  <a:lnTo>
                    <a:pt x="67335" y="56414"/>
                  </a:lnTo>
                  <a:lnTo>
                    <a:pt x="67576" y="56293"/>
                  </a:lnTo>
                  <a:lnTo>
                    <a:pt x="67757" y="56173"/>
                  </a:lnTo>
                  <a:lnTo>
                    <a:pt x="67878" y="55992"/>
                  </a:lnTo>
                  <a:lnTo>
                    <a:pt x="67999" y="55750"/>
                  </a:lnTo>
                  <a:lnTo>
                    <a:pt x="68059" y="55569"/>
                  </a:lnTo>
                  <a:lnTo>
                    <a:pt x="68059" y="55328"/>
                  </a:lnTo>
                  <a:lnTo>
                    <a:pt x="68059" y="55087"/>
                  </a:lnTo>
                  <a:lnTo>
                    <a:pt x="67999" y="54906"/>
                  </a:lnTo>
                  <a:lnTo>
                    <a:pt x="67878" y="54664"/>
                  </a:lnTo>
                  <a:lnTo>
                    <a:pt x="67757" y="54483"/>
                  </a:lnTo>
                  <a:lnTo>
                    <a:pt x="67576" y="54363"/>
                  </a:lnTo>
                  <a:lnTo>
                    <a:pt x="67335" y="54242"/>
                  </a:lnTo>
                  <a:lnTo>
                    <a:pt x="67154" y="54182"/>
                  </a:lnTo>
                  <a:close/>
                  <a:moveTo>
                    <a:pt x="5853" y="57078"/>
                  </a:moveTo>
                  <a:lnTo>
                    <a:pt x="5672" y="57138"/>
                  </a:lnTo>
                  <a:lnTo>
                    <a:pt x="5431" y="57259"/>
                  </a:lnTo>
                  <a:lnTo>
                    <a:pt x="5310" y="57379"/>
                  </a:lnTo>
                  <a:lnTo>
                    <a:pt x="6517" y="59310"/>
                  </a:lnTo>
                  <a:lnTo>
                    <a:pt x="6818" y="59129"/>
                  </a:lnTo>
                  <a:lnTo>
                    <a:pt x="7060" y="58888"/>
                  </a:lnTo>
                  <a:lnTo>
                    <a:pt x="7180" y="58586"/>
                  </a:lnTo>
                  <a:lnTo>
                    <a:pt x="7241" y="58224"/>
                  </a:lnTo>
                  <a:lnTo>
                    <a:pt x="7241" y="57983"/>
                  </a:lnTo>
                  <a:lnTo>
                    <a:pt x="7180" y="57802"/>
                  </a:lnTo>
                  <a:lnTo>
                    <a:pt x="7060" y="57560"/>
                  </a:lnTo>
                  <a:lnTo>
                    <a:pt x="6939" y="57379"/>
                  </a:lnTo>
                  <a:lnTo>
                    <a:pt x="6758" y="57259"/>
                  </a:lnTo>
                  <a:lnTo>
                    <a:pt x="6517" y="57138"/>
                  </a:lnTo>
                  <a:lnTo>
                    <a:pt x="6336" y="57078"/>
                  </a:lnTo>
                  <a:close/>
                  <a:moveTo>
                    <a:pt x="69567" y="57078"/>
                  </a:moveTo>
                  <a:lnTo>
                    <a:pt x="69386" y="57138"/>
                  </a:lnTo>
                  <a:lnTo>
                    <a:pt x="69145" y="57259"/>
                  </a:lnTo>
                  <a:lnTo>
                    <a:pt x="68964" y="57379"/>
                  </a:lnTo>
                  <a:lnTo>
                    <a:pt x="68843" y="57560"/>
                  </a:lnTo>
                  <a:lnTo>
                    <a:pt x="68723" y="57802"/>
                  </a:lnTo>
                  <a:lnTo>
                    <a:pt x="68662" y="57983"/>
                  </a:lnTo>
                  <a:lnTo>
                    <a:pt x="68662" y="58224"/>
                  </a:lnTo>
                  <a:lnTo>
                    <a:pt x="68723" y="58586"/>
                  </a:lnTo>
                  <a:lnTo>
                    <a:pt x="68843" y="58888"/>
                  </a:lnTo>
                  <a:lnTo>
                    <a:pt x="69085" y="59129"/>
                  </a:lnTo>
                  <a:lnTo>
                    <a:pt x="69386" y="59310"/>
                  </a:lnTo>
                  <a:lnTo>
                    <a:pt x="70593" y="57379"/>
                  </a:lnTo>
                  <a:lnTo>
                    <a:pt x="70472" y="57259"/>
                  </a:lnTo>
                  <a:lnTo>
                    <a:pt x="70231" y="57138"/>
                  </a:lnTo>
                  <a:lnTo>
                    <a:pt x="70050" y="57078"/>
                  </a:lnTo>
                  <a:close/>
                  <a:moveTo>
                    <a:pt x="11645" y="57078"/>
                  </a:moveTo>
                  <a:lnTo>
                    <a:pt x="11464" y="57138"/>
                  </a:lnTo>
                  <a:lnTo>
                    <a:pt x="11223" y="57259"/>
                  </a:lnTo>
                  <a:lnTo>
                    <a:pt x="11042" y="57379"/>
                  </a:lnTo>
                  <a:lnTo>
                    <a:pt x="10921" y="57560"/>
                  </a:lnTo>
                  <a:lnTo>
                    <a:pt x="10800" y="57802"/>
                  </a:lnTo>
                  <a:lnTo>
                    <a:pt x="10740" y="57983"/>
                  </a:lnTo>
                  <a:lnTo>
                    <a:pt x="10740" y="58224"/>
                  </a:lnTo>
                  <a:lnTo>
                    <a:pt x="10740" y="58466"/>
                  </a:lnTo>
                  <a:lnTo>
                    <a:pt x="10800" y="58647"/>
                  </a:lnTo>
                  <a:lnTo>
                    <a:pt x="10921" y="58888"/>
                  </a:lnTo>
                  <a:lnTo>
                    <a:pt x="11042" y="59069"/>
                  </a:lnTo>
                  <a:lnTo>
                    <a:pt x="11223" y="59190"/>
                  </a:lnTo>
                  <a:lnTo>
                    <a:pt x="11464" y="59310"/>
                  </a:lnTo>
                  <a:lnTo>
                    <a:pt x="11645" y="59371"/>
                  </a:lnTo>
                  <a:lnTo>
                    <a:pt x="12128" y="59371"/>
                  </a:lnTo>
                  <a:lnTo>
                    <a:pt x="12309" y="59310"/>
                  </a:lnTo>
                  <a:lnTo>
                    <a:pt x="12550" y="59190"/>
                  </a:lnTo>
                  <a:lnTo>
                    <a:pt x="12731" y="59069"/>
                  </a:lnTo>
                  <a:lnTo>
                    <a:pt x="12852" y="58888"/>
                  </a:lnTo>
                  <a:lnTo>
                    <a:pt x="12973" y="58647"/>
                  </a:lnTo>
                  <a:lnTo>
                    <a:pt x="13033" y="58466"/>
                  </a:lnTo>
                  <a:lnTo>
                    <a:pt x="13033" y="58224"/>
                  </a:lnTo>
                  <a:lnTo>
                    <a:pt x="13033" y="57983"/>
                  </a:lnTo>
                  <a:lnTo>
                    <a:pt x="12973" y="57802"/>
                  </a:lnTo>
                  <a:lnTo>
                    <a:pt x="12852" y="57560"/>
                  </a:lnTo>
                  <a:lnTo>
                    <a:pt x="12731" y="57379"/>
                  </a:lnTo>
                  <a:lnTo>
                    <a:pt x="12550" y="57259"/>
                  </a:lnTo>
                  <a:lnTo>
                    <a:pt x="12309" y="57138"/>
                  </a:lnTo>
                  <a:lnTo>
                    <a:pt x="12128" y="57078"/>
                  </a:lnTo>
                  <a:close/>
                  <a:moveTo>
                    <a:pt x="17437" y="57078"/>
                  </a:moveTo>
                  <a:lnTo>
                    <a:pt x="17256" y="57138"/>
                  </a:lnTo>
                  <a:lnTo>
                    <a:pt x="17015" y="57259"/>
                  </a:lnTo>
                  <a:lnTo>
                    <a:pt x="16834" y="57379"/>
                  </a:lnTo>
                  <a:lnTo>
                    <a:pt x="16713" y="57560"/>
                  </a:lnTo>
                  <a:lnTo>
                    <a:pt x="16593" y="57802"/>
                  </a:lnTo>
                  <a:lnTo>
                    <a:pt x="16532" y="57983"/>
                  </a:lnTo>
                  <a:lnTo>
                    <a:pt x="16532" y="58224"/>
                  </a:lnTo>
                  <a:lnTo>
                    <a:pt x="16532" y="58466"/>
                  </a:lnTo>
                  <a:lnTo>
                    <a:pt x="16593" y="58647"/>
                  </a:lnTo>
                  <a:lnTo>
                    <a:pt x="16713" y="58888"/>
                  </a:lnTo>
                  <a:lnTo>
                    <a:pt x="16834" y="59069"/>
                  </a:lnTo>
                  <a:lnTo>
                    <a:pt x="17015" y="59190"/>
                  </a:lnTo>
                  <a:lnTo>
                    <a:pt x="17256" y="59310"/>
                  </a:lnTo>
                  <a:lnTo>
                    <a:pt x="17437" y="59371"/>
                  </a:lnTo>
                  <a:lnTo>
                    <a:pt x="17920" y="59371"/>
                  </a:lnTo>
                  <a:lnTo>
                    <a:pt x="18101" y="59310"/>
                  </a:lnTo>
                  <a:lnTo>
                    <a:pt x="18342" y="59190"/>
                  </a:lnTo>
                  <a:lnTo>
                    <a:pt x="18523" y="59069"/>
                  </a:lnTo>
                  <a:lnTo>
                    <a:pt x="18644" y="58888"/>
                  </a:lnTo>
                  <a:lnTo>
                    <a:pt x="18765" y="58647"/>
                  </a:lnTo>
                  <a:lnTo>
                    <a:pt x="18825" y="58466"/>
                  </a:lnTo>
                  <a:lnTo>
                    <a:pt x="18825" y="58224"/>
                  </a:lnTo>
                  <a:lnTo>
                    <a:pt x="18825" y="57983"/>
                  </a:lnTo>
                  <a:lnTo>
                    <a:pt x="18765" y="57802"/>
                  </a:lnTo>
                  <a:lnTo>
                    <a:pt x="18644" y="57560"/>
                  </a:lnTo>
                  <a:lnTo>
                    <a:pt x="18523" y="57379"/>
                  </a:lnTo>
                  <a:lnTo>
                    <a:pt x="18342" y="57259"/>
                  </a:lnTo>
                  <a:lnTo>
                    <a:pt x="18101" y="57138"/>
                  </a:lnTo>
                  <a:lnTo>
                    <a:pt x="17920" y="57078"/>
                  </a:lnTo>
                  <a:close/>
                  <a:moveTo>
                    <a:pt x="23230" y="57078"/>
                  </a:moveTo>
                  <a:lnTo>
                    <a:pt x="23049" y="57138"/>
                  </a:lnTo>
                  <a:lnTo>
                    <a:pt x="22807" y="57259"/>
                  </a:lnTo>
                  <a:lnTo>
                    <a:pt x="22626" y="57379"/>
                  </a:lnTo>
                  <a:lnTo>
                    <a:pt x="22506" y="57560"/>
                  </a:lnTo>
                  <a:lnTo>
                    <a:pt x="22385" y="57802"/>
                  </a:lnTo>
                  <a:lnTo>
                    <a:pt x="22325" y="57983"/>
                  </a:lnTo>
                  <a:lnTo>
                    <a:pt x="22325" y="58224"/>
                  </a:lnTo>
                  <a:lnTo>
                    <a:pt x="22325" y="58466"/>
                  </a:lnTo>
                  <a:lnTo>
                    <a:pt x="22385" y="58647"/>
                  </a:lnTo>
                  <a:lnTo>
                    <a:pt x="22506" y="58888"/>
                  </a:lnTo>
                  <a:lnTo>
                    <a:pt x="22626" y="59069"/>
                  </a:lnTo>
                  <a:lnTo>
                    <a:pt x="22807" y="59190"/>
                  </a:lnTo>
                  <a:lnTo>
                    <a:pt x="23049" y="59310"/>
                  </a:lnTo>
                  <a:lnTo>
                    <a:pt x="23230" y="59371"/>
                  </a:lnTo>
                  <a:lnTo>
                    <a:pt x="23712" y="59371"/>
                  </a:lnTo>
                  <a:lnTo>
                    <a:pt x="23893" y="59310"/>
                  </a:lnTo>
                  <a:lnTo>
                    <a:pt x="24135" y="59190"/>
                  </a:lnTo>
                  <a:lnTo>
                    <a:pt x="24316" y="59069"/>
                  </a:lnTo>
                  <a:lnTo>
                    <a:pt x="24436" y="58888"/>
                  </a:lnTo>
                  <a:lnTo>
                    <a:pt x="24557" y="58647"/>
                  </a:lnTo>
                  <a:lnTo>
                    <a:pt x="24617" y="58466"/>
                  </a:lnTo>
                  <a:lnTo>
                    <a:pt x="24617" y="58224"/>
                  </a:lnTo>
                  <a:lnTo>
                    <a:pt x="24617" y="57983"/>
                  </a:lnTo>
                  <a:lnTo>
                    <a:pt x="24557" y="57802"/>
                  </a:lnTo>
                  <a:lnTo>
                    <a:pt x="24436" y="57560"/>
                  </a:lnTo>
                  <a:lnTo>
                    <a:pt x="24316" y="57379"/>
                  </a:lnTo>
                  <a:lnTo>
                    <a:pt x="24135" y="57259"/>
                  </a:lnTo>
                  <a:lnTo>
                    <a:pt x="23893" y="57138"/>
                  </a:lnTo>
                  <a:lnTo>
                    <a:pt x="23712" y="57078"/>
                  </a:lnTo>
                  <a:close/>
                  <a:moveTo>
                    <a:pt x="29022" y="57078"/>
                  </a:moveTo>
                  <a:lnTo>
                    <a:pt x="28841" y="57138"/>
                  </a:lnTo>
                  <a:lnTo>
                    <a:pt x="28599" y="57259"/>
                  </a:lnTo>
                  <a:lnTo>
                    <a:pt x="28418" y="57379"/>
                  </a:lnTo>
                  <a:lnTo>
                    <a:pt x="28298" y="57560"/>
                  </a:lnTo>
                  <a:lnTo>
                    <a:pt x="28177" y="57802"/>
                  </a:lnTo>
                  <a:lnTo>
                    <a:pt x="28117" y="57983"/>
                  </a:lnTo>
                  <a:lnTo>
                    <a:pt x="28117" y="58224"/>
                  </a:lnTo>
                  <a:lnTo>
                    <a:pt x="28117" y="58466"/>
                  </a:lnTo>
                  <a:lnTo>
                    <a:pt x="28177" y="58647"/>
                  </a:lnTo>
                  <a:lnTo>
                    <a:pt x="28298" y="58888"/>
                  </a:lnTo>
                  <a:lnTo>
                    <a:pt x="28418" y="59069"/>
                  </a:lnTo>
                  <a:lnTo>
                    <a:pt x="28599" y="59190"/>
                  </a:lnTo>
                  <a:lnTo>
                    <a:pt x="28841" y="59310"/>
                  </a:lnTo>
                  <a:lnTo>
                    <a:pt x="29022" y="59371"/>
                  </a:lnTo>
                  <a:lnTo>
                    <a:pt x="29505" y="59371"/>
                  </a:lnTo>
                  <a:lnTo>
                    <a:pt x="29686" y="59310"/>
                  </a:lnTo>
                  <a:lnTo>
                    <a:pt x="29927" y="59190"/>
                  </a:lnTo>
                  <a:lnTo>
                    <a:pt x="30108" y="59069"/>
                  </a:lnTo>
                  <a:lnTo>
                    <a:pt x="30229" y="58888"/>
                  </a:lnTo>
                  <a:lnTo>
                    <a:pt x="30349" y="58647"/>
                  </a:lnTo>
                  <a:lnTo>
                    <a:pt x="30410" y="58466"/>
                  </a:lnTo>
                  <a:lnTo>
                    <a:pt x="30410" y="58224"/>
                  </a:lnTo>
                  <a:lnTo>
                    <a:pt x="30410" y="57983"/>
                  </a:lnTo>
                  <a:lnTo>
                    <a:pt x="30349" y="57802"/>
                  </a:lnTo>
                  <a:lnTo>
                    <a:pt x="30229" y="57560"/>
                  </a:lnTo>
                  <a:lnTo>
                    <a:pt x="30108" y="57379"/>
                  </a:lnTo>
                  <a:lnTo>
                    <a:pt x="29927" y="57259"/>
                  </a:lnTo>
                  <a:lnTo>
                    <a:pt x="29686" y="57138"/>
                  </a:lnTo>
                  <a:lnTo>
                    <a:pt x="29505" y="57078"/>
                  </a:lnTo>
                  <a:close/>
                  <a:moveTo>
                    <a:pt x="34814" y="57078"/>
                  </a:moveTo>
                  <a:lnTo>
                    <a:pt x="34633" y="57138"/>
                  </a:lnTo>
                  <a:lnTo>
                    <a:pt x="34392" y="57259"/>
                  </a:lnTo>
                  <a:lnTo>
                    <a:pt x="34211" y="57379"/>
                  </a:lnTo>
                  <a:lnTo>
                    <a:pt x="34090" y="57560"/>
                  </a:lnTo>
                  <a:lnTo>
                    <a:pt x="33969" y="57802"/>
                  </a:lnTo>
                  <a:lnTo>
                    <a:pt x="33909" y="57983"/>
                  </a:lnTo>
                  <a:lnTo>
                    <a:pt x="33909" y="58224"/>
                  </a:lnTo>
                  <a:lnTo>
                    <a:pt x="33909" y="58466"/>
                  </a:lnTo>
                  <a:lnTo>
                    <a:pt x="33969" y="58647"/>
                  </a:lnTo>
                  <a:lnTo>
                    <a:pt x="34090" y="58888"/>
                  </a:lnTo>
                  <a:lnTo>
                    <a:pt x="34211" y="59069"/>
                  </a:lnTo>
                  <a:lnTo>
                    <a:pt x="34392" y="59190"/>
                  </a:lnTo>
                  <a:lnTo>
                    <a:pt x="34633" y="59310"/>
                  </a:lnTo>
                  <a:lnTo>
                    <a:pt x="34814" y="59371"/>
                  </a:lnTo>
                  <a:lnTo>
                    <a:pt x="35297" y="59371"/>
                  </a:lnTo>
                  <a:lnTo>
                    <a:pt x="35478" y="59310"/>
                  </a:lnTo>
                  <a:lnTo>
                    <a:pt x="35719" y="59190"/>
                  </a:lnTo>
                  <a:lnTo>
                    <a:pt x="35900" y="59069"/>
                  </a:lnTo>
                  <a:lnTo>
                    <a:pt x="36021" y="58888"/>
                  </a:lnTo>
                  <a:lnTo>
                    <a:pt x="36141" y="58647"/>
                  </a:lnTo>
                  <a:lnTo>
                    <a:pt x="36202" y="58466"/>
                  </a:lnTo>
                  <a:lnTo>
                    <a:pt x="36202" y="58224"/>
                  </a:lnTo>
                  <a:lnTo>
                    <a:pt x="36202" y="57983"/>
                  </a:lnTo>
                  <a:lnTo>
                    <a:pt x="36141" y="57802"/>
                  </a:lnTo>
                  <a:lnTo>
                    <a:pt x="36021" y="57560"/>
                  </a:lnTo>
                  <a:lnTo>
                    <a:pt x="35900" y="57379"/>
                  </a:lnTo>
                  <a:lnTo>
                    <a:pt x="35719" y="57259"/>
                  </a:lnTo>
                  <a:lnTo>
                    <a:pt x="35478" y="57138"/>
                  </a:lnTo>
                  <a:lnTo>
                    <a:pt x="35297" y="57078"/>
                  </a:lnTo>
                  <a:close/>
                  <a:moveTo>
                    <a:pt x="40606" y="57078"/>
                  </a:moveTo>
                  <a:lnTo>
                    <a:pt x="40425" y="57138"/>
                  </a:lnTo>
                  <a:lnTo>
                    <a:pt x="40184" y="57259"/>
                  </a:lnTo>
                  <a:lnTo>
                    <a:pt x="40003" y="57379"/>
                  </a:lnTo>
                  <a:lnTo>
                    <a:pt x="39882" y="57560"/>
                  </a:lnTo>
                  <a:lnTo>
                    <a:pt x="39762" y="57802"/>
                  </a:lnTo>
                  <a:lnTo>
                    <a:pt x="39701" y="57983"/>
                  </a:lnTo>
                  <a:lnTo>
                    <a:pt x="39701" y="58224"/>
                  </a:lnTo>
                  <a:lnTo>
                    <a:pt x="39701" y="58466"/>
                  </a:lnTo>
                  <a:lnTo>
                    <a:pt x="39762" y="58647"/>
                  </a:lnTo>
                  <a:lnTo>
                    <a:pt x="39882" y="58888"/>
                  </a:lnTo>
                  <a:lnTo>
                    <a:pt x="40003" y="59069"/>
                  </a:lnTo>
                  <a:lnTo>
                    <a:pt x="40184" y="59190"/>
                  </a:lnTo>
                  <a:lnTo>
                    <a:pt x="40425" y="59310"/>
                  </a:lnTo>
                  <a:lnTo>
                    <a:pt x="40606" y="59371"/>
                  </a:lnTo>
                  <a:lnTo>
                    <a:pt x="41089" y="59371"/>
                  </a:lnTo>
                  <a:lnTo>
                    <a:pt x="41270" y="59310"/>
                  </a:lnTo>
                  <a:lnTo>
                    <a:pt x="41511" y="59190"/>
                  </a:lnTo>
                  <a:lnTo>
                    <a:pt x="41692" y="59069"/>
                  </a:lnTo>
                  <a:lnTo>
                    <a:pt x="41813" y="58888"/>
                  </a:lnTo>
                  <a:lnTo>
                    <a:pt x="41934" y="58647"/>
                  </a:lnTo>
                  <a:lnTo>
                    <a:pt x="41994" y="58466"/>
                  </a:lnTo>
                  <a:lnTo>
                    <a:pt x="41994" y="58224"/>
                  </a:lnTo>
                  <a:lnTo>
                    <a:pt x="41994" y="57983"/>
                  </a:lnTo>
                  <a:lnTo>
                    <a:pt x="41934" y="57802"/>
                  </a:lnTo>
                  <a:lnTo>
                    <a:pt x="41813" y="57560"/>
                  </a:lnTo>
                  <a:lnTo>
                    <a:pt x="41692" y="57379"/>
                  </a:lnTo>
                  <a:lnTo>
                    <a:pt x="41511" y="57259"/>
                  </a:lnTo>
                  <a:lnTo>
                    <a:pt x="41270" y="57138"/>
                  </a:lnTo>
                  <a:lnTo>
                    <a:pt x="41089" y="57078"/>
                  </a:lnTo>
                  <a:close/>
                  <a:moveTo>
                    <a:pt x="46399" y="57078"/>
                  </a:moveTo>
                  <a:lnTo>
                    <a:pt x="46218" y="57138"/>
                  </a:lnTo>
                  <a:lnTo>
                    <a:pt x="45976" y="57259"/>
                  </a:lnTo>
                  <a:lnTo>
                    <a:pt x="45795" y="57379"/>
                  </a:lnTo>
                  <a:lnTo>
                    <a:pt x="45674" y="57560"/>
                  </a:lnTo>
                  <a:lnTo>
                    <a:pt x="45554" y="57802"/>
                  </a:lnTo>
                  <a:lnTo>
                    <a:pt x="45493" y="57983"/>
                  </a:lnTo>
                  <a:lnTo>
                    <a:pt x="45493" y="58224"/>
                  </a:lnTo>
                  <a:lnTo>
                    <a:pt x="45493" y="58466"/>
                  </a:lnTo>
                  <a:lnTo>
                    <a:pt x="45554" y="58647"/>
                  </a:lnTo>
                  <a:lnTo>
                    <a:pt x="45674" y="58888"/>
                  </a:lnTo>
                  <a:lnTo>
                    <a:pt x="45795" y="59069"/>
                  </a:lnTo>
                  <a:lnTo>
                    <a:pt x="45976" y="59190"/>
                  </a:lnTo>
                  <a:lnTo>
                    <a:pt x="46218" y="59310"/>
                  </a:lnTo>
                  <a:lnTo>
                    <a:pt x="46399" y="59371"/>
                  </a:lnTo>
                  <a:lnTo>
                    <a:pt x="46881" y="59371"/>
                  </a:lnTo>
                  <a:lnTo>
                    <a:pt x="47062" y="59310"/>
                  </a:lnTo>
                  <a:lnTo>
                    <a:pt x="47304" y="59190"/>
                  </a:lnTo>
                  <a:lnTo>
                    <a:pt x="47485" y="59069"/>
                  </a:lnTo>
                  <a:lnTo>
                    <a:pt x="47605" y="58888"/>
                  </a:lnTo>
                  <a:lnTo>
                    <a:pt x="47726" y="58647"/>
                  </a:lnTo>
                  <a:lnTo>
                    <a:pt x="47786" y="58466"/>
                  </a:lnTo>
                  <a:lnTo>
                    <a:pt x="47786" y="58224"/>
                  </a:lnTo>
                  <a:lnTo>
                    <a:pt x="47786" y="57983"/>
                  </a:lnTo>
                  <a:lnTo>
                    <a:pt x="47726" y="57802"/>
                  </a:lnTo>
                  <a:lnTo>
                    <a:pt x="47605" y="57560"/>
                  </a:lnTo>
                  <a:lnTo>
                    <a:pt x="47485" y="57379"/>
                  </a:lnTo>
                  <a:lnTo>
                    <a:pt x="47304" y="57259"/>
                  </a:lnTo>
                  <a:lnTo>
                    <a:pt x="47062" y="57138"/>
                  </a:lnTo>
                  <a:lnTo>
                    <a:pt x="46881" y="57078"/>
                  </a:lnTo>
                  <a:close/>
                  <a:moveTo>
                    <a:pt x="52191" y="57078"/>
                  </a:moveTo>
                  <a:lnTo>
                    <a:pt x="52010" y="57138"/>
                  </a:lnTo>
                  <a:lnTo>
                    <a:pt x="51768" y="57259"/>
                  </a:lnTo>
                  <a:lnTo>
                    <a:pt x="51587" y="57379"/>
                  </a:lnTo>
                  <a:lnTo>
                    <a:pt x="51467" y="57560"/>
                  </a:lnTo>
                  <a:lnTo>
                    <a:pt x="51346" y="57802"/>
                  </a:lnTo>
                  <a:lnTo>
                    <a:pt x="51286" y="57983"/>
                  </a:lnTo>
                  <a:lnTo>
                    <a:pt x="51286" y="58224"/>
                  </a:lnTo>
                  <a:lnTo>
                    <a:pt x="51286" y="58466"/>
                  </a:lnTo>
                  <a:lnTo>
                    <a:pt x="51346" y="58647"/>
                  </a:lnTo>
                  <a:lnTo>
                    <a:pt x="51467" y="58888"/>
                  </a:lnTo>
                  <a:lnTo>
                    <a:pt x="51587" y="59069"/>
                  </a:lnTo>
                  <a:lnTo>
                    <a:pt x="51768" y="59190"/>
                  </a:lnTo>
                  <a:lnTo>
                    <a:pt x="52010" y="59310"/>
                  </a:lnTo>
                  <a:lnTo>
                    <a:pt x="52191" y="59371"/>
                  </a:lnTo>
                  <a:lnTo>
                    <a:pt x="52673" y="59371"/>
                  </a:lnTo>
                  <a:lnTo>
                    <a:pt x="52854" y="59310"/>
                  </a:lnTo>
                  <a:lnTo>
                    <a:pt x="53096" y="59190"/>
                  </a:lnTo>
                  <a:lnTo>
                    <a:pt x="53277" y="59069"/>
                  </a:lnTo>
                  <a:lnTo>
                    <a:pt x="53397" y="58888"/>
                  </a:lnTo>
                  <a:lnTo>
                    <a:pt x="53518" y="58647"/>
                  </a:lnTo>
                  <a:lnTo>
                    <a:pt x="53578" y="58466"/>
                  </a:lnTo>
                  <a:lnTo>
                    <a:pt x="53578" y="58224"/>
                  </a:lnTo>
                  <a:lnTo>
                    <a:pt x="53578" y="57983"/>
                  </a:lnTo>
                  <a:lnTo>
                    <a:pt x="53518" y="57802"/>
                  </a:lnTo>
                  <a:lnTo>
                    <a:pt x="53397" y="57560"/>
                  </a:lnTo>
                  <a:lnTo>
                    <a:pt x="53277" y="57379"/>
                  </a:lnTo>
                  <a:lnTo>
                    <a:pt x="53096" y="57259"/>
                  </a:lnTo>
                  <a:lnTo>
                    <a:pt x="52854" y="57138"/>
                  </a:lnTo>
                  <a:lnTo>
                    <a:pt x="52673" y="57078"/>
                  </a:lnTo>
                  <a:close/>
                  <a:moveTo>
                    <a:pt x="57983" y="57078"/>
                  </a:moveTo>
                  <a:lnTo>
                    <a:pt x="57802" y="57138"/>
                  </a:lnTo>
                  <a:lnTo>
                    <a:pt x="57561" y="57259"/>
                  </a:lnTo>
                  <a:lnTo>
                    <a:pt x="57380" y="57379"/>
                  </a:lnTo>
                  <a:lnTo>
                    <a:pt x="57259" y="57560"/>
                  </a:lnTo>
                  <a:lnTo>
                    <a:pt x="57138" y="57802"/>
                  </a:lnTo>
                  <a:lnTo>
                    <a:pt x="57078" y="57983"/>
                  </a:lnTo>
                  <a:lnTo>
                    <a:pt x="57078" y="58224"/>
                  </a:lnTo>
                  <a:lnTo>
                    <a:pt x="57078" y="58466"/>
                  </a:lnTo>
                  <a:lnTo>
                    <a:pt x="57138" y="58647"/>
                  </a:lnTo>
                  <a:lnTo>
                    <a:pt x="57259" y="58888"/>
                  </a:lnTo>
                  <a:lnTo>
                    <a:pt x="57380" y="59069"/>
                  </a:lnTo>
                  <a:lnTo>
                    <a:pt x="57561" y="59190"/>
                  </a:lnTo>
                  <a:lnTo>
                    <a:pt x="57802" y="59310"/>
                  </a:lnTo>
                  <a:lnTo>
                    <a:pt x="57983" y="59371"/>
                  </a:lnTo>
                  <a:lnTo>
                    <a:pt x="58466" y="59371"/>
                  </a:lnTo>
                  <a:lnTo>
                    <a:pt x="58647" y="59310"/>
                  </a:lnTo>
                  <a:lnTo>
                    <a:pt x="58888" y="59190"/>
                  </a:lnTo>
                  <a:lnTo>
                    <a:pt x="59069" y="59069"/>
                  </a:lnTo>
                  <a:lnTo>
                    <a:pt x="59190" y="58888"/>
                  </a:lnTo>
                  <a:lnTo>
                    <a:pt x="59310" y="58647"/>
                  </a:lnTo>
                  <a:lnTo>
                    <a:pt x="59371" y="58466"/>
                  </a:lnTo>
                  <a:lnTo>
                    <a:pt x="59371" y="58224"/>
                  </a:lnTo>
                  <a:lnTo>
                    <a:pt x="59371" y="57983"/>
                  </a:lnTo>
                  <a:lnTo>
                    <a:pt x="59310" y="57802"/>
                  </a:lnTo>
                  <a:lnTo>
                    <a:pt x="59190" y="57560"/>
                  </a:lnTo>
                  <a:lnTo>
                    <a:pt x="59069" y="57379"/>
                  </a:lnTo>
                  <a:lnTo>
                    <a:pt x="58888" y="57259"/>
                  </a:lnTo>
                  <a:lnTo>
                    <a:pt x="58647" y="57138"/>
                  </a:lnTo>
                  <a:lnTo>
                    <a:pt x="58466" y="57078"/>
                  </a:lnTo>
                  <a:close/>
                  <a:moveTo>
                    <a:pt x="63775" y="57078"/>
                  </a:moveTo>
                  <a:lnTo>
                    <a:pt x="63594" y="57138"/>
                  </a:lnTo>
                  <a:lnTo>
                    <a:pt x="63353" y="57259"/>
                  </a:lnTo>
                  <a:lnTo>
                    <a:pt x="63172" y="57379"/>
                  </a:lnTo>
                  <a:lnTo>
                    <a:pt x="63051" y="57560"/>
                  </a:lnTo>
                  <a:lnTo>
                    <a:pt x="62931" y="57802"/>
                  </a:lnTo>
                  <a:lnTo>
                    <a:pt x="62870" y="57983"/>
                  </a:lnTo>
                  <a:lnTo>
                    <a:pt x="62870" y="58224"/>
                  </a:lnTo>
                  <a:lnTo>
                    <a:pt x="62870" y="58466"/>
                  </a:lnTo>
                  <a:lnTo>
                    <a:pt x="62931" y="58647"/>
                  </a:lnTo>
                  <a:lnTo>
                    <a:pt x="63051" y="58888"/>
                  </a:lnTo>
                  <a:lnTo>
                    <a:pt x="63172" y="59069"/>
                  </a:lnTo>
                  <a:lnTo>
                    <a:pt x="63353" y="59190"/>
                  </a:lnTo>
                  <a:lnTo>
                    <a:pt x="63594" y="59310"/>
                  </a:lnTo>
                  <a:lnTo>
                    <a:pt x="63775" y="59371"/>
                  </a:lnTo>
                  <a:lnTo>
                    <a:pt x="64258" y="59371"/>
                  </a:lnTo>
                  <a:lnTo>
                    <a:pt x="64439" y="59310"/>
                  </a:lnTo>
                  <a:lnTo>
                    <a:pt x="64680" y="59190"/>
                  </a:lnTo>
                  <a:lnTo>
                    <a:pt x="64861" y="59069"/>
                  </a:lnTo>
                  <a:lnTo>
                    <a:pt x="64982" y="58888"/>
                  </a:lnTo>
                  <a:lnTo>
                    <a:pt x="65103" y="58647"/>
                  </a:lnTo>
                  <a:lnTo>
                    <a:pt x="65163" y="58466"/>
                  </a:lnTo>
                  <a:lnTo>
                    <a:pt x="65163" y="58224"/>
                  </a:lnTo>
                  <a:lnTo>
                    <a:pt x="65163" y="57983"/>
                  </a:lnTo>
                  <a:lnTo>
                    <a:pt x="65103" y="57802"/>
                  </a:lnTo>
                  <a:lnTo>
                    <a:pt x="64982" y="57560"/>
                  </a:lnTo>
                  <a:lnTo>
                    <a:pt x="64861" y="57379"/>
                  </a:lnTo>
                  <a:lnTo>
                    <a:pt x="64680" y="57259"/>
                  </a:lnTo>
                  <a:lnTo>
                    <a:pt x="64439" y="57138"/>
                  </a:lnTo>
                  <a:lnTo>
                    <a:pt x="64258" y="57078"/>
                  </a:lnTo>
                  <a:close/>
                  <a:moveTo>
                    <a:pt x="8689" y="59974"/>
                  </a:moveTo>
                  <a:lnTo>
                    <a:pt x="8447" y="60095"/>
                  </a:lnTo>
                  <a:lnTo>
                    <a:pt x="8206" y="60276"/>
                  </a:lnTo>
                  <a:lnTo>
                    <a:pt x="8025" y="60457"/>
                  </a:lnTo>
                  <a:lnTo>
                    <a:pt x="7904" y="60758"/>
                  </a:lnTo>
                  <a:lnTo>
                    <a:pt x="7844" y="61120"/>
                  </a:lnTo>
                  <a:lnTo>
                    <a:pt x="8689" y="62267"/>
                  </a:lnTo>
                  <a:lnTo>
                    <a:pt x="9232" y="62267"/>
                  </a:lnTo>
                  <a:lnTo>
                    <a:pt x="9413" y="62206"/>
                  </a:lnTo>
                  <a:lnTo>
                    <a:pt x="9654" y="62086"/>
                  </a:lnTo>
                  <a:lnTo>
                    <a:pt x="9835" y="61965"/>
                  </a:lnTo>
                  <a:lnTo>
                    <a:pt x="9956" y="61784"/>
                  </a:lnTo>
                  <a:lnTo>
                    <a:pt x="10076" y="61543"/>
                  </a:lnTo>
                  <a:lnTo>
                    <a:pt x="10137" y="61362"/>
                  </a:lnTo>
                  <a:lnTo>
                    <a:pt x="10137" y="61120"/>
                  </a:lnTo>
                  <a:lnTo>
                    <a:pt x="10076" y="60758"/>
                  </a:lnTo>
                  <a:lnTo>
                    <a:pt x="9956" y="60457"/>
                  </a:lnTo>
                  <a:lnTo>
                    <a:pt x="9775" y="60276"/>
                  </a:lnTo>
                  <a:lnTo>
                    <a:pt x="9533" y="60095"/>
                  </a:lnTo>
                  <a:lnTo>
                    <a:pt x="9292" y="59974"/>
                  </a:lnTo>
                  <a:close/>
                  <a:moveTo>
                    <a:pt x="14481" y="59974"/>
                  </a:moveTo>
                  <a:lnTo>
                    <a:pt x="14240" y="60095"/>
                  </a:lnTo>
                  <a:lnTo>
                    <a:pt x="13998" y="60276"/>
                  </a:lnTo>
                  <a:lnTo>
                    <a:pt x="13817" y="60457"/>
                  </a:lnTo>
                  <a:lnTo>
                    <a:pt x="13697" y="60758"/>
                  </a:lnTo>
                  <a:lnTo>
                    <a:pt x="13636" y="61120"/>
                  </a:lnTo>
                  <a:lnTo>
                    <a:pt x="13636" y="61362"/>
                  </a:lnTo>
                  <a:lnTo>
                    <a:pt x="13697" y="61543"/>
                  </a:lnTo>
                  <a:lnTo>
                    <a:pt x="13817" y="61784"/>
                  </a:lnTo>
                  <a:lnTo>
                    <a:pt x="13938" y="61965"/>
                  </a:lnTo>
                  <a:lnTo>
                    <a:pt x="14119" y="62086"/>
                  </a:lnTo>
                  <a:lnTo>
                    <a:pt x="14360" y="62206"/>
                  </a:lnTo>
                  <a:lnTo>
                    <a:pt x="14541" y="62267"/>
                  </a:lnTo>
                  <a:lnTo>
                    <a:pt x="15024" y="62267"/>
                  </a:lnTo>
                  <a:lnTo>
                    <a:pt x="15205" y="62206"/>
                  </a:lnTo>
                  <a:lnTo>
                    <a:pt x="15446" y="62086"/>
                  </a:lnTo>
                  <a:lnTo>
                    <a:pt x="15627" y="61965"/>
                  </a:lnTo>
                  <a:lnTo>
                    <a:pt x="15748" y="61784"/>
                  </a:lnTo>
                  <a:lnTo>
                    <a:pt x="15869" y="61543"/>
                  </a:lnTo>
                  <a:lnTo>
                    <a:pt x="15929" y="61362"/>
                  </a:lnTo>
                  <a:lnTo>
                    <a:pt x="15929" y="61120"/>
                  </a:lnTo>
                  <a:lnTo>
                    <a:pt x="15869" y="60758"/>
                  </a:lnTo>
                  <a:lnTo>
                    <a:pt x="15748" y="60457"/>
                  </a:lnTo>
                  <a:lnTo>
                    <a:pt x="15567" y="60276"/>
                  </a:lnTo>
                  <a:lnTo>
                    <a:pt x="15326" y="60095"/>
                  </a:lnTo>
                  <a:lnTo>
                    <a:pt x="15084" y="59974"/>
                  </a:lnTo>
                  <a:close/>
                  <a:moveTo>
                    <a:pt x="20273" y="59974"/>
                  </a:moveTo>
                  <a:lnTo>
                    <a:pt x="20032" y="60095"/>
                  </a:lnTo>
                  <a:lnTo>
                    <a:pt x="19790" y="60276"/>
                  </a:lnTo>
                  <a:lnTo>
                    <a:pt x="19609" y="60457"/>
                  </a:lnTo>
                  <a:lnTo>
                    <a:pt x="19489" y="60758"/>
                  </a:lnTo>
                  <a:lnTo>
                    <a:pt x="19428" y="61120"/>
                  </a:lnTo>
                  <a:lnTo>
                    <a:pt x="19428" y="61362"/>
                  </a:lnTo>
                  <a:lnTo>
                    <a:pt x="19489" y="61543"/>
                  </a:lnTo>
                  <a:lnTo>
                    <a:pt x="19609" y="61784"/>
                  </a:lnTo>
                  <a:lnTo>
                    <a:pt x="19730" y="61965"/>
                  </a:lnTo>
                  <a:lnTo>
                    <a:pt x="19911" y="62086"/>
                  </a:lnTo>
                  <a:lnTo>
                    <a:pt x="20152" y="62206"/>
                  </a:lnTo>
                  <a:lnTo>
                    <a:pt x="20333" y="62267"/>
                  </a:lnTo>
                  <a:lnTo>
                    <a:pt x="20816" y="62267"/>
                  </a:lnTo>
                  <a:lnTo>
                    <a:pt x="20997" y="62206"/>
                  </a:lnTo>
                  <a:lnTo>
                    <a:pt x="21239" y="62086"/>
                  </a:lnTo>
                  <a:lnTo>
                    <a:pt x="21420" y="61965"/>
                  </a:lnTo>
                  <a:lnTo>
                    <a:pt x="21540" y="61784"/>
                  </a:lnTo>
                  <a:lnTo>
                    <a:pt x="21661" y="61543"/>
                  </a:lnTo>
                  <a:lnTo>
                    <a:pt x="21721" y="61362"/>
                  </a:lnTo>
                  <a:lnTo>
                    <a:pt x="21721" y="61120"/>
                  </a:lnTo>
                  <a:lnTo>
                    <a:pt x="21661" y="60758"/>
                  </a:lnTo>
                  <a:lnTo>
                    <a:pt x="21540" y="60457"/>
                  </a:lnTo>
                  <a:lnTo>
                    <a:pt x="21359" y="60276"/>
                  </a:lnTo>
                  <a:lnTo>
                    <a:pt x="21118" y="60095"/>
                  </a:lnTo>
                  <a:lnTo>
                    <a:pt x="20876" y="59974"/>
                  </a:lnTo>
                  <a:close/>
                  <a:moveTo>
                    <a:pt x="26065" y="59974"/>
                  </a:moveTo>
                  <a:lnTo>
                    <a:pt x="25824" y="60095"/>
                  </a:lnTo>
                  <a:lnTo>
                    <a:pt x="25583" y="60276"/>
                  </a:lnTo>
                  <a:lnTo>
                    <a:pt x="25402" y="60457"/>
                  </a:lnTo>
                  <a:lnTo>
                    <a:pt x="25281" y="60758"/>
                  </a:lnTo>
                  <a:lnTo>
                    <a:pt x="25221" y="61120"/>
                  </a:lnTo>
                  <a:lnTo>
                    <a:pt x="25221" y="61362"/>
                  </a:lnTo>
                  <a:lnTo>
                    <a:pt x="25281" y="61543"/>
                  </a:lnTo>
                  <a:lnTo>
                    <a:pt x="25402" y="61784"/>
                  </a:lnTo>
                  <a:lnTo>
                    <a:pt x="25522" y="61965"/>
                  </a:lnTo>
                  <a:lnTo>
                    <a:pt x="25703" y="62086"/>
                  </a:lnTo>
                  <a:lnTo>
                    <a:pt x="25945" y="62206"/>
                  </a:lnTo>
                  <a:lnTo>
                    <a:pt x="26126" y="62267"/>
                  </a:lnTo>
                  <a:lnTo>
                    <a:pt x="26608" y="62267"/>
                  </a:lnTo>
                  <a:lnTo>
                    <a:pt x="26789" y="62206"/>
                  </a:lnTo>
                  <a:lnTo>
                    <a:pt x="27031" y="62086"/>
                  </a:lnTo>
                  <a:lnTo>
                    <a:pt x="27212" y="61965"/>
                  </a:lnTo>
                  <a:lnTo>
                    <a:pt x="27332" y="61784"/>
                  </a:lnTo>
                  <a:lnTo>
                    <a:pt x="27453" y="61543"/>
                  </a:lnTo>
                  <a:lnTo>
                    <a:pt x="27513" y="61362"/>
                  </a:lnTo>
                  <a:lnTo>
                    <a:pt x="27513" y="61120"/>
                  </a:lnTo>
                  <a:lnTo>
                    <a:pt x="27453" y="60758"/>
                  </a:lnTo>
                  <a:lnTo>
                    <a:pt x="27332" y="60457"/>
                  </a:lnTo>
                  <a:lnTo>
                    <a:pt x="27151" y="60276"/>
                  </a:lnTo>
                  <a:lnTo>
                    <a:pt x="26910" y="60095"/>
                  </a:lnTo>
                  <a:lnTo>
                    <a:pt x="26669" y="59974"/>
                  </a:lnTo>
                  <a:close/>
                  <a:moveTo>
                    <a:pt x="31858" y="59974"/>
                  </a:moveTo>
                  <a:lnTo>
                    <a:pt x="31616" y="60095"/>
                  </a:lnTo>
                  <a:lnTo>
                    <a:pt x="31375" y="60276"/>
                  </a:lnTo>
                  <a:lnTo>
                    <a:pt x="31194" y="60457"/>
                  </a:lnTo>
                  <a:lnTo>
                    <a:pt x="31073" y="60758"/>
                  </a:lnTo>
                  <a:lnTo>
                    <a:pt x="31013" y="61120"/>
                  </a:lnTo>
                  <a:lnTo>
                    <a:pt x="31013" y="61362"/>
                  </a:lnTo>
                  <a:lnTo>
                    <a:pt x="31073" y="61543"/>
                  </a:lnTo>
                  <a:lnTo>
                    <a:pt x="31194" y="61784"/>
                  </a:lnTo>
                  <a:lnTo>
                    <a:pt x="31315" y="61965"/>
                  </a:lnTo>
                  <a:lnTo>
                    <a:pt x="31496" y="62086"/>
                  </a:lnTo>
                  <a:lnTo>
                    <a:pt x="31737" y="62206"/>
                  </a:lnTo>
                  <a:lnTo>
                    <a:pt x="31918" y="62267"/>
                  </a:lnTo>
                  <a:lnTo>
                    <a:pt x="32401" y="62267"/>
                  </a:lnTo>
                  <a:lnTo>
                    <a:pt x="32582" y="62206"/>
                  </a:lnTo>
                  <a:lnTo>
                    <a:pt x="32823" y="62086"/>
                  </a:lnTo>
                  <a:lnTo>
                    <a:pt x="33004" y="61965"/>
                  </a:lnTo>
                  <a:lnTo>
                    <a:pt x="33125" y="61784"/>
                  </a:lnTo>
                  <a:lnTo>
                    <a:pt x="33245" y="61543"/>
                  </a:lnTo>
                  <a:lnTo>
                    <a:pt x="33306" y="61362"/>
                  </a:lnTo>
                  <a:lnTo>
                    <a:pt x="33306" y="61120"/>
                  </a:lnTo>
                  <a:lnTo>
                    <a:pt x="33245" y="60758"/>
                  </a:lnTo>
                  <a:lnTo>
                    <a:pt x="33125" y="60457"/>
                  </a:lnTo>
                  <a:lnTo>
                    <a:pt x="32944" y="60276"/>
                  </a:lnTo>
                  <a:lnTo>
                    <a:pt x="32702" y="60095"/>
                  </a:lnTo>
                  <a:lnTo>
                    <a:pt x="32461" y="59974"/>
                  </a:lnTo>
                  <a:close/>
                  <a:moveTo>
                    <a:pt x="37650" y="59974"/>
                  </a:moveTo>
                  <a:lnTo>
                    <a:pt x="37408" y="60095"/>
                  </a:lnTo>
                  <a:lnTo>
                    <a:pt x="37167" y="60276"/>
                  </a:lnTo>
                  <a:lnTo>
                    <a:pt x="36986" y="60457"/>
                  </a:lnTo>
                  <a:lnTo>
                    <a:pt x="36865" y="60758"/>
                  </a:lnTo>
                  <a:lnTo>
                    <a:pt x="36805" y="61120"/>
                  </a:lnTo>
                  <a:lnTo>
                    <a:pt x="36805" y="61362"/>
                  </a:lnTo>
                  <a:lnTo>
                    <a:pt x="36865" y="61543"/>
                  </a:lnTo>
                  <a:lnTo>
                    <a:pt x="36986" y="61784"/>
                  </a:lnTo>
                  <a:lnTo>
                    <a:pt x="37107" y="61965"/>
                  </a:lnTo>
                  <a:lnTo>
                    <a:pt x="37288" y="62086"/>
                  </a:lnTo>
                  <a:lnTo>
                    <a:pt x="37529" y="62206"/>
                  </a:lnTo>
                  <a:lnTo>
                    <a:pt x="37710" y="62267"/>
                  </a:lnTo>
                  <a:lnTo>
                    <a:pt x="38193" y="62267"/>
                  </a:lnTo>
                  <a:lnTo>
                    <a:pt x="38374" y="62206"/>
                  </a:lnTo>
                  <a:lnTo>
                    <a:pt x="38615" y="62086"/>
                  </a:lnTo>
                  <a:lnTo>
                    <a:pt x="38796" y="61965"/>
                  </a:lnTo>
                  <a:lnTo>
                    <a:pt x="38917" y="61784"/>
                  </a:lnTo>
                  <a:lnTo>
                    <a:pt x="39038" y="61543"/>
                  </a:lnTo>
                  <a:lnTo>
                    <a:pt x="39098" y="61362"/>
                  </a:lnTo>
                  <a:lnTo>
                    <a:pt x="39098" y="61120"/>
                  </a:lnTo>
                  <a:lnTo>
                    <a:pt x="39038" y="60758"/>
                  </a:lnTo>
                  <a:lnTo>
                    <a:pt x="38917" y="60457"/>
                  </a:lnTo>
                  <a:lnTo>
                    <a:pt x="38736" y="60276"/>
                  </a:lnTo>
                  <a:lnTo>
                    <a:pt x="38495" y="60095"/>
                  </a:lnTo>
                  <a:lnTo>
                    <a:pt x="38253" y="59974"/>
                  </a:lnTo>
                  <a:close/>
                  <a:moveTo>
                    <a:pt x="43442" y="59974"/>
                  </a:moveTo>
                  <a:lnTo>
                    <a:pt x="43201" y="60095"/>
                  </a:lnTo>
                  <a:lnTo>
                    <a:pt x="42959" y="60276"/>
                  </a:lnTo>
                  <a:lnTo>
                    <a:pt x="42778" y="60457"/>
                  </a:lnTo>
                  <a:lnTo>
                    <a:pt x="42658" y="60758"/>
                  </a:lnTo>
                  <a:lnTo>
                    <a:pt x="42597" y="61120"/>
                  </a:lnTo>
                  <a:lnTo>
                    <a:pt x="42597" y="61362"/>
                  </a:lnTo>
                  <a:lnTo>
                    <a:pt x="42658" y="61543"/>
                  </a:lnTo>
                  <a:lnTo>
                    <a:pt x="42778" y="61784"/>
                  </a:lnTo>
                  <a:lnTo>
                    <a:pt x="42899" y="61965"/>
                  </a:lnTo>
                  <a:lnTo>
                    <a:pt x="43080" y="62086"/>
                  </a:lnTo>
                  <a:lnTo>
                    <a:pt x="43321" y="62206"/>
                  </a:lnTo>
                  <a:lnTo>
                    <a:pt x="43502" y="62267"/>
                  </a:lnTo>
                  <a:lnTo>
                    <a:pt x="43985" y="62267"/>
                  </a:lnTo>
                  <a:lnTo>
                    <a:pt x="44166" y="62206"/>
                  </a:lnTo>
                  <a:lnTo>
                    <a:pt x="44407" y="62086"/>
                  </a:lnTo>
                  <a:lnTo>
                    <a:pt x="44588" y="61965"/>
                  </a:lnTo>
                  <a:lnTo>
                    <a:pt x="44709" y="61784"/>
                  </a:lnTo>
                  <a:lnTo>
                    <a:pt x="44830" y="61543"/>
                  </a:lnTo>
                  <a:lnTo>
                    <a:pt x="44890" y="61362"/>
                  </a:lnTo>
                  <a:lnTo>
                    <a:pt x="44890" y="61120"/>
                  </a:lnTo>
                  <a:lnTo>
                    <a:pt x="44830" y="60758"/>
                  </a:lnTo>
                  <a:lnTo>
                    <a:pt x="44709" y="60457"/>
                  </a:lnTo>
                  <a:lnTo>
                    <a:pt x="44528" y="60276"/>
                  </a:lnTo>
                  <a:lnTo>
                    <a:pt x="44287" y="60095"/>
                  </a:lnTo>
                  <a:lnTo>
                    <a:pt x="44045" y="59974"/>
                  </a:lnTo>
                  <a:close/>
                  <a:moveTo>
                    <a:pt x="49234" y="59974"/>
                  </a:moveTo>
                  <a:lnTo>
                    <a:pt x="48993" y="60095"/>
                  </a:lnTo>
                  <a:lnTo>
                    <a:pt x="48752" y="60276"/>
                  </a:lnTo>
                  <a:lnTo>
                    <a:pt x="48571" y="60457"/>
                  </a:lnTo>
                  <a:lnTo>
                    <a:pt x="48450" y="60758"/>
                  </a:lnTo>
                  <a:lnTo>
                    <a:pt x="48390" y="61120"/>
                  </a:lnTo>
                  <a:lnTo>
                    <a:pt x="48390" y="61362"/>
                  </a:lnTo>
                  <a:lnTo>
                    <a:pt x="48450" y="61543"/>
                  </a:lnTo>
                  <a:lnTo>
                    <a:pt x="48571" y="61784"/>
                  </a:lnTo>
                  <a:lnTo>
                    <a:pt x="48691" y="61965"/>
                  </a:lnTo>
                  <a:lnTo>
                    <a:pt x="48872" y="62086"/>
                  </a:lnTo>
                  <a:lnTo>
                    <a:pt x="49114" y="62206"/>
                  </a:lnTo>
                  <a:lnTo>
                    <a:pt x="49295" y="62267"/>
                  </a:lnTo>
                  <a:lnTo>
                    <a:pt x="49777" y="62267"/>
                  </a:lnTo>
                  <a:lnTo>
                    <a:pt x="49958" y="62206"/>
                  </a:lnTo>
                  <a:lnTo>
                    <a:pt x="50200" y="62086"/>
                  </a:lnTo>
                  <a:lnTo>
                    <a:pt x="50381" y="61965"/>
                  </a:lnTo>
                  <a:lnTo>
                    <a:pt x="50501" y="61784"/>
                  </a:lnTo>
                  <a:lnTo>
                    <a:pt x="50622" y="61543"/>
                  </a:lnTo>
                  <a:lnTo>
                    <a:pt x="50682" y="61362"/>
                  </a:lnTo>
                  <a:lnTo>
                    <a:pt x="50682" y="61120"/>
                  </a:lnTo>
                  <a:lnTo>
                    <a:pt x="50622" y="60758"/>
                  </a:lnTo>
                  <a:lnTo>
                    <a:pt x="50501" y="60457"/>
                  </a:lnTo>
                  <a:lnTo>
                    <a:pt x="50320" y="60276"/>
                  </a:lnTo>
                  <a:lnTo>
                    <a:pt x="50079" y="60095"/>
                  </a:lnTo>
                  <a:lnTo>
                    <a:pt x="49838" y="59974"/>
                  </a:lnTo>
                  <a:close/>
                  <a:moveTo>
                    <a:pt x="55027" y="59974"/>
                  </a:moveTo>
                  <a:lnTo>
                    <a:pt x="54785" y="60095"/>
                  </a:lnTo>
                  <a:lnTo>
                    <a:pt x="54544" y="60276"/>
                  </a:lnTo>
                  <a:lnTo>
                    <a:pt x="54363" y="60457"/>
                  </a:lnTo>
                  <a:lnTo>
                    <a:pt x="54242" y="60758"/>
                  </a:lnTo>
                  <a:lnTo>
                    <a:pt x="54182" y="61120"/>
                  </a:lnTo>
                  <a:lnTo>
                    <a:pt x="54182" y="61362"/>
                  </a:lnTo>
                  <a:lnTo>
                    <a:pt x="54242" y="61543"/>
                  </a:lnTo>
                  <a:lnTo>
                    <a:pt x="54363" y="61784"/>
                  </a:lnTo>
                  <a:lnTo>
                    <a:pt x="54483" y="61965"/>
                  </a:lnTo>
                  <a:lnTo>
                    <a:pt x="54665" y="62086"/>
                  </a:lnTo>
                  <a:lnTo>
                    <a:pt x="54906" y="62206"/>
                  </a:lnTo>
                  <a:lnTo>
                    <a:pt x="55087" y="62267"/>
                  </a:lnTo>
                  <a:lnTo>
                    <a:pt x="55570" y="62267"/>
                  </a:lnTo>
                  <a:lnTo>
                    <a:pt x="55751" y="62206"/>
                  </a:lnTo>
                  <a:lnTo>
                    <a:pt x="55992" y="62086"/>
                  </a:lnTo>
                  <a:lnTo>
                    <a:pt x="56173" y="61965"/>
                  </a:lnTo>
                  <a:lnTo>
                    <a:pt x="56294" y="61784"/>
                  </a:lnTo>
                  <a:lnTo>
                    <a:pt x="56414" y="61543"/>
                  </a:lnTo>
                  <a:lnTo>
                    <a:pt x="56475" y="61362"/>
                  </a:lnTo>
                  <a:lnTo>
                    <a:pt x="56475" y="61120"/>
                  </a:lnTo>
                  <a:lnTo>
                    <a:pt x="56414" y="60758"/>
                  </a:lnTo>
                  <a:lnTo>
                    <a:pt x="56294" y="60457"/>
                  </a:lnTo>
                  <a:lnTo>
                    <a:pt x="56113" y="60276"/>
                  </a:lnTo>
                  <a:lnTo>
                    <a:pt x="55871" y="60095"/>
                  </a:lnTo>
                  <a:lnTo>
                    <a:pt x="55630" y="59974"/>
                  </a:lnTo>
                  <a:close/>
                  <a:moveTo>
                    <a:pt x="60819" y="59974"/>
                  </a:moveTo>
                  <a:lnTo>
                    <a:pt x="60577" y="60095"/>
                  </a:lnTo>
                  <a:lnTo>
                    <a:pt x="60336" y="60276"/>
                  </a:lnTo>
                  <a:lnTo>
                    <a:pt x="60155" y="60457"/>
                  </a:lnTo>
                  <a:lnTo>
                    <a:pt x="60034" y="60758"/>
                  </a:lnTo>
                  <a:lnTo>
                    <a:pt x="59974" y="61120"/>
                  </a:lnTo>
                  <a:lnTo>
                    <a:pt x="59974" y="61362"/>
                  </a:lnTo>
                  <a:lnTo>
                    <a:pt x="60034" y="61543"/>
                  </a:lnTo>
                  <a:lnTo>
                    <a:pt x="60155" y="61784"/>
                  </a:lnTo>
                  <a:lnTo>
                    <a:pt x="60276" y="61965"/>
                  </a:lnTo>
                  <a:lnTo>
                    <a:pt x="60457" y="62086"/>
                  </a:lnTo>
                  <a:lnTo>
                    <a:pt x="60698" y="62206"/>
                  </a:lnTo>
                  <a:lnTo>
                    <a:pt x="60879" y="62267"/>
                  </a:lnTo>
                  <a:lnTo>
                    <a:pt x="61362" y="62267"/>
                  </a:lnTo>
                  <a:lnTo>
                    <a:pt x="61543" y="62206"/>
                  </a:lnTo>
                  <a:lnTo>
                    <a:pt x="61784" y="62086"/>
                  </a:lnTo>
                  <a:lnTo>
                    <a:pt x="61965" y="61965"/>
                  </a:lnTo>
                  <a:lnTo>
                    <a:pt x="62086" y="61784"/>
                  </a:lnTo>
                  <a:lnTo>
                    <a:pt x="62206" y="61543"/>
                  </a:lnTo>
                  <a:lnTo>
                    <a:pt x="62267" y="61362"/>
                  </a:lnTo>
                  <a:lnTo>
                    <a:pt x="62267" y="61120"/>
                  </a:lnTo>
                  <a:lnTo>
                    <a:pt x="62206" y="60758"/>
                  </a:lnTo>
                  <a:lnTo>
                    <a:pt x="62086" y="60457"/>
                  </a:lnTo>
                  <a:lnTo>
                    <a:pt x="61905" y="60276"/>
                  </a:lnTo>
                  <a:lnTo>
                    <a:pt x="61663" y="60095"/>
                  </a:lnTo>
                  <a:lnTo>
                    <a:pt x="61422" y="59974"/>
                  </a:lnTo>
                  <a:close/>
                  <a:moveTo>
                    <a:pt x="66611" y="59974"/>
                  </a:moveTo>
                  <a:lnTo>
                    <a:pt x="66370" y="60095"/>
                  </a:lnTo>
                  <a:lnTo>
                    <a:pt x="66128" y="60276"/>
                  </a:lnTo>
                  <a:lnTo>
                    <a:pt x="65947" y="60457"/>
                  </a:lnTo>
                  <a:lnTo>
                    <a:pt x="65827" y="60758"/>
                  </a:lnTo>
                  <a:lnTo>
                    <a:pt x="65766" y="61120"/>
                  </a:lnTo>
                  <a:lnTo>
                    <a:pt x="65766" y="61362"/>
                  </a:lnTo>
                  <a:lnTo>
                    <a:pt x="65827" y="61543"/>
                  </a:lnTo>
                  <a:lnTo>
                    <a:pt x="65947" y="61784"/>
                  </a:lnTo>
                  <a:lnTo>
                    <a:pt x="66068" y="61965"/>
                  </a:lnTo>
                  <a:lnTo>
                    <a:pt x="66249" y="62086"/>
                  </a:lnTo>
                  <a:lnTo>
                    <a:pt x="66490" y="62206"/>
                  </a:lnTo>
                  <a:lnTo>
                    <a:pt x="66671" y="62267"/>
                  </a:lnTo>
                  <a:lnTo>
                    <a:pt x="67214" y="62267"/>
                  </a:lnTo>
                  <a:lnTo>
                    <a:pt x="68059" y="61120"/>
                  </a:lnTo>
                  <a:lnTo>
                    <a:pt x="67999" y="60758"/>
                  </a:lnTo>
                  <a:lnTo>
                    <a:pt x="67878" y="60457"/>
                  </a:lnTo>
                  <a:lnTo>
                    <a:pt x="67697" y="60276"/>
                  </a:lnTo>
                  <a:lnTo>
                    <a:pt x="67456" y="60095"/>
                  </a:lnTo>
                  <a:lnTo>
                    <a:pt x="67214" y="59974"/>
                  </a:lnTo>
                  <a:close/>
                  <a:moveTo>
                    <a:pt x="11645" y="62870"/>
                  </a:moveTo>
                  <a:lnTo>
                    <a:pt x="11464" y="62930"/>
                  </a:lnTo>
                  <a:lnTo>
                    <a:pt x="11223" y="63051"/>
                  </a:lnTo>
                  <a:lnTo>
                    <a:pt x="11042" y="63172"/>
                  </a:lnTo>
                  <a:lnTo>
                    <a:pt x="10921" y="63353"/>
                  </a:lnTo>
                  <a:lnTo>
                    <a:pt x="10800" y="63594"/>
                  </a:lnTo>
                  <a:lnTo>
                    <a:pt x="10740" y="63775"/>
                  </a:lnTo>
                  <a:lnTo>
                    <a:pt x="10740" y="64016"/>
                  </a:lnTo>
                  <a:lnTo>
                    <a:pt x="10740" y="64197"/>
                  </a:lnTo>
                  <a:lnTo>
                    <a:pt x="10800" y="64439"/>
                  </a:lnTo>
                  <a:lnTo>
                    <a:pt x="10981" y="64740"/>
                  </a:lnTo>
                  <a:lnTo>
                    <a:pt x="11162" y="64921"/>
                  </a:lnTo>
                  <a:lnTo>
                    <a:pt x="11464" y="65102"/>
                  </a:lnTo>
                  <a:lnTo>
                    <a:pt x="11705" y="65163"/>
                  </a:lnTo>
                  <a:lnTo>
                    <a:pt x="12128" y="65163"/>
                  </a:lnTo>
                  <a:lnTo>
                    <a:pt x="12309" y="65102"/>
                  </a:lnTo>
                  <a:lnTo>
                    <a:pt x="12550" y="64982"/>
                  </a:lnTo>
                  <a:lnTo>
                    <a:pt x="12731" y="64861"/>
                  </a:lnTo>
                  <a:lnTo>
                    <a:pt x="12852" y="64680"/>
                  </a:lnTo>
                  <a:lnTo>
                    <a:pt x="12973" y="64439"/>
                  </a:lnTo>
                  <a:lnTo>
                    <a:pt x="13033" y="64258"/>
                  </a:lnTo>
                  <a:lnTo>
                    <a:pt x="13033" y="64016"/>
                  </a:lnTo>
                  <a:lnTo>
                    <a:pt x="13033" y="63775"/>
                  </a:lnTo>
                  <a:lnTo>
                    <a:pt x="12973" y="63594"/>
                  </a:lnTo>
                  <a:lnTo>
                    <a:pt x="12852" y="63353"/>
                  </a:lnTo>
                  <a:lnTo>
                    <a:pt x="12731" y="63172"/>
                  </a:lnTo>
                  <a:lnTo>
                    <a:pt x="12550" y="63051"/>
                  </a:lnTo>
                  <a:lnTo>
                    <a:pt x="12309" y="62930"/>
                  </a:lnTo>
                  <a:lnTo>
                    <a:pt x="12128" y="62870"/>
                  </a:lnTo>
                  <a:close/>
                  <a:moveTo>
                    <a:pt x="17437" y="62870"/>
                  </a:moveTo>
                  <a:lnTo>
                    <a:pt x="17256" y="62930"/>
                  </a:lnTo>
                  <a:lnTo>
                    <a:pt x="17015" y="63051"/>
                  </a:lnTo>
                  <a:lnTo>
                    <a:pt x="16834" y="63172"/>
                  </a:lnTo>
                  <a:lnTo>
                    <a:pt x="16713" y="63353"/>
                  </a:lnTo>
                  <a:lnTo>
                    <a:pt x="16593" y="63594"/>
                  </a:lnTo>
                  <a:lnTo>
                    <a:pt x="16532" y="63775"/>
                  </a:lnTo>
                  <a:lnTo>
                    <a:pt x="16532" y="64016"/>
                  </a:lnTo>
                  <a:lnTo>
                    <a:pt x="16532" y="64258"/>
                  </a:lnTo>
                  <a:lnTo>
                    <a:pt x="16593" y="64439"/>
                  </a:lnTo>
                  <a:lnTo>
                    <a:pt x="16713" y="64680"/>
                  </a:lnTo>
                  <a:lnTo>
                    <a:pt x="16834" y="64861"/>
                  </a:lnTo>
                  <a:lnTo>
                    <a:pt x="17015" y="64982"/>
                  </a:lnTo>
                  <a:lnTo>
                    <a:pt x="17256" y="65102"/>
                  </a:lnTo>
                  <a:lnTo>
                    <a:pt x="17437" y="65163"/>
                  </a:lnTo>
                  <a:lnTo>
                    <a:pt x="17920" y="65163"/>
                  </a:lnTo>
                  <a:lnTo>
                    <a:pt x="18101" y="65102"/>
                  </a:lnTo>
                  <a:lnTo>
                    <a:pt x="18342" y="64982"/>
                  </a:lnTo>
                  <a:lnTo>
                    <a:pt x="18523" y="64861"/>
                  </a:lnTo>
                  <a:lnTo>
                    <a:pt x="18644" y="64680"/>
                  </a:lnTo>
                  <a:lnTo>
                    <a:pt x="18765" y="64439"/>
                  </a:lnTo>
                  <a:lnTo>
                    <a:pt x="18825" y="64258"/>
                  </a:lnTo>
                  <a:lnTo>
                    <a:pt x="18825" y="64016"/>
                  </a:lnTo>
                  <a:lnTo>
                    <a:pt x="18825" y="63775"/>
                  </a:lnTo>
                  <a:lnTo>
                    <a:pt x="18765" y="63594"/>
                  </a:lnTo>
                  <a:lnTo>
                    <a:pt x="18644" y="63353"/>
                  </a:lnTo>
                  <a:lnTo>
                    <a:pt x="18523" y="63172"/>
                  </a:lnTo>
                  <a:lnTo>
                    <a:pt x="18342" y="63051"/>
                  </a:lnTo>
                  <a:lnTo>
                    <a:pt x="18101" y="62930"/>
                  </a:lnTo>
                  <a:lnTo>
                    <a:pt x="17920" y="62870"/>
                  </a:lnTo>
                  <a:close/>
                  <a:moveTo>
                    <a:pt x="23230" y="62870"/>
                  </a:moveTo>
                  <a:lnTo>
                    <a:pt x="23049" y="62930"/>
                  </a:lnTo>
                  <a:lnTo>
                    <a:pt x="22807" y="63051"/>
                  </a:lnTo>
                  <a:lnTo>
                    <a:pt x="22626" y="63172"/>
                  </a:lnTo>
                  <a:lnTo>
                    <a:pt x="22506" y="63353"/>
                  </a:lnTo>
                  <a:lnTo>
                    <a:pt x="22385" y="63594"/>
                  </a:lnTo>
                  <a:lnTo>
                    <a:pt x="22325" y="63775"/>
                  </a:lnTo>
                  <a:lnTo>
                    <a:pt x="22325" y="64016"/>
                  </a:lnTo>
                  <a:lnTo>
                    <a:pt x="22325" y="64258"/>
                  </a:lnTo>
                  <a:lnTo>
                    <a:pt x="22385" y="64439"/>
                  </a:lnTo>
                  <a:lnTo>
                    <a:pt x="22506" y="64680"/>
                  </a:lnTo>
                  <a:lnTo>
                    <a:pt x="22626" y="64861"/>
                  </a:lnTo>
                  <a:lnTo>
                    <a:pt x="22807" y="64982"/>
                  </a:lnTo>
                  <a:lnTo>
                    <a:pt x="23049" y="65102"/>
                  </a:lnTo>
                  <a:lnTo>
                    <a:pt x="23230" y="65163"/>
                  </a:lnTo>
                  <a:lnTo>
                    <a:pt x="23712" y="65163"/>
                  </a:lnTo>
                  <a:lnTo>
                    <a:pt x="23893" y="65102"/>
                  </a:lnTo>
                  <a:lnTo>
                    <a:pt x="24135" y="64982"/>
                  </a:lnTo>
                  <a:lnTo>
                    <a:pt x="24316" y="64861"/>
                  </a:lnTo>
                  <a:lnTo>
                    <a:pt x="24436" y="64680"/>
                  </a:lnTo>
                  <a:lnTo>
                    <a:pt x="24557" y="64439"/>
                  </a:lnTo>
                  <a:lnTo>
                    <a:pt x="24617" y="64258"/>
                  </a:lnTo>
                  <a:lnTo>
                    <a:pt x="24617" y="64016"/>
                  </a:lnTo>
                  <a:lnTo>
                    <a:pt x="24617" y="63775"/>
                  </a:lnTo>
                  <a:lnTo>
                    <a:pt x="24557" y="63594"/>
                  </a:lnTo>
                  <a:lnTo>
                    <a:pt x="24436" y="63353"/>
                  </a:lnTo>
                  <a:lnTo>
                    <a:pt x="24316" y="63172"/>
                  </a:lnTo>
                  <a:lnTo>
                    <a:pt x="24135" y="63051"/>
                  </a:lnTo>
                  <a:lnTo>
                    <a:pt x="23893" y="62930"/>
                  </a:lnTo>
                  <a:lnTo>
                    <a:pt x="23712" y="62870"/>
                  </a:lnTo>
                  <a:close/>
                  <a:moveTo>
                    <a:pt x="29022" y="62870"/>
                  </a:moveTo>
                  <a:lnTo>
                    <a:pt x="28841" y="62930"/>
                  </a:lnTo>
                  <a:lnTo>
                    <a:pt x="28599" y="63051"/>
                  </a:lnTo>
                  <a:lnTo>
                    <a:pt x="28418" y="63172"/>
                  </a:lnTo>
                  <a:lnTo>
                    <a:pt x="28298" y="63353"/>
                  </a:lnTo>
                  <a:lnTo>
                    <a:pt x="28177" y="63594"/>
                  </a:lnTo>
                  <a:lnTo>
                    <a:pt x="28117" y="63775"/>
                  </a:lnTo>
                  <a:lnTo>
                    <a:pt x="28117" y="64016"/>
                  </a:lnTo>
                  <a:lnTo>
                    <a:pt x="28117" y="64258"/>
                  </a:lnTo>
                  <a:lnTo>
                    <a:pt x="28177" y="64439"/>
                  </a:lnTo>
                  <a:lnTo>
                    <a:pt x="28298" y="64680"/>
                  </a:lnTo>
                  <a:lnTo>
                    <a:pt x="28418" y="64861"/>
                  </a:lnTo>
                  <a:lnTo>
                    <a:pt x="28599" y="64982"/>
                  </a:lnTo>
                  <a:lnTo>
                    <a:pt x="28841" y="65102"/>
                  </a:lnTo>
                  <a:lnTo>
                    <a:pt x="29022" y="65163"/>
                  </a:lnTo>
                  <a:lnTo>
                    <a:pt x="29505" y="65163"/>
                  </a:lnTo>
                  <a:lnTo>
                    <a:pt x="29686" y="65102"/>
                  </a:lnTo>
                  <a:lnTo>
                    <a:pt x="29927" y="64982"/>
                  </a:lnTo>
                  <a:lnTo>
                    <a:pt x="30108" y="64861"/>
                  </a:lnTo>
                  <a:lnTo>
                    <a:pt x="30229" y="64680"/>
                  </a:lnTo>
                  <a:lnTo>
                    <a:pt x="30349" y="64439"/>
                  </a:lnTo>
                  <a:lnTo>
                    <a:pt x="30410" y="64258"/>
                  </a:lnTo>
                  <a:lnTo>
                    <a:pt x="30410" y="64016"/>
                  </a:lnTo>
                  <a:lnTo>
                    <a:pt x="30410" y="63775"/>
                  </a:lnTo>
                  <a:lnTo>
                    <a:pt x="30349" y="63594"/>
                  </a:lnTo>
                  <a:lnTo>
                    <a:pt x="30229" y="63353"/>
                  </a:lnTo>
                  <a:lnTo>
                    <a:pt x="30108" y="63172"/>
                  </a:lnTo>
                  <a:lnTo>
                    <a:pt x="29927" y="63051"/>
                  </a:lnTo>
                  <a:lnTo>
                    <a:pt x="29686" y="62930"/>
                  </a:lnTo>
                  <a:lnTo>
                    <a:pt x="29505" y="62870"/>
                  </a:lnTo>
                  <a:close/>
                  <a:moveTo>
                    <a:pt x="34814" y="62870"/>
                  </a:moveTo>
                  <a:lnTo>
                    <a:pt x="34633" y="62930"/>
                  </a:lnTo>
                  <a:lnTo>
                    <a:pt x="34392" y="63051"/>
                  </a:lnTo>
                  <a:lnTo>
                    <a:pt x="34211" y="63172"/>
                  </a:lnTo>
                  <a:lnTo>
                    <a:pt x="34090" y="63353"/>
                  </a:lnTo>
                  <a:lnTo>
                    <a:pt x="33969" y="63594"/>
                  </a:lnTo>
                  <a:lnTo>
                    <a:pt x="33909" y="63775"/>
                  </a:lnTo>
                  <a:lnTo>
                    <a:pt x="33909" y="64016"/>
                  </a:lnTo>
                  <a:lnTo>
                    <a:pt x="33909" y="64258"/>
                  </a:lnTo>
                  <a:lnTo>
                    <a:pt x="33969" y="64439"/>
                  </a:lnTo>
                  <a:lnTo>
                    <a:pt x="34090" y="64680"/>
                  </a:lnTo>
                  <a:lnTo>
                    <a:pt x="34211" y="64861"/>
                  </a:lnTo>
                  <a:lnTo>
                    <a:pt x="34392" y="64982"/>
                  </a:lnTo>
                  <a:lnTo>
                    <a:pt x="34633" y="65102"/>
                  </a:lnTo>
                  <a:lnTo>
                    <a:pt x="34814" y="65163"/>
                  </a:lnTo>
                  <a:lnTo>
                    <a:pt x="35297" y="65163"/>
                  </a:lnTo>
                  <a:lnTo>
                    <a:pt x="35478" y="65102"/>
                  </a:lnTo>
                  <a:lnTo>
                    <a:pt x="35719" y="64982"/>
                  </a:lnTo>
                  <a:lnTo>
                    <a:pt x="35900" y="64861"/>
                  </a:lnTo>
                  <a:lnTo>
                    <a:pt x="36021" y="64680"/>
                  </a:lnTo>
                  <a:lnTo>
                    <a:pt x="36141" y="64439"/>
                  </a:lnTo>
                  <a:lnTo>
                    <a:pt x="36202" y="64258"/>
                  </a:lnTo>
                  <a:lnTo>
                    <a:pt x="36202" y="64016"/>
                  </a:lnTo>
                  <a:lnTo>
                    <a:pt x="36202" y="63775"/>
                  </a:lnTo>
                  <a:lnTo>
                    <a:pt x="36141" y="63594"/>
                  </a:lnTo>
                  <a:lnTo>
                    <a:pt x="36021" y="63353"/>
                  </a:lnTo>
                  <a:lnTo>
                    <a:pt x="35900" y="63172"/>
                  </a:lnTo>
                  <a:lnTo>
                    <a:pt x="35719" y="63051"/>
                  </a:lnTo>
                  <a:lnTo>
                    <a:pt x="35478" y="62930"/>
                  </a:lnTo>
                  <a:lnTo>
                    <a:pt x="35297" y="62870"/>
                  </a:lnTo>
                  <a:close/>
                  <a:moveTo>
                    <a:pt x="40606" y="62870"/>
                  </a:moveTo>
                  <a:lnTo>
                    <a:pt x="40425" y="62930"/>
                  </a:lnTo>
                  <a:lnTo>
                    <a:pt x="40184" y="63051"/>
                  </a:lnTo>
                  <a:lnTo>
                    <a:pt x="40003" y="63172"/>
                  </a:lnTo>
                  <a:lnTo>
                    <a:pt x="39882" y="63353"/>
                  </a:lnTo>
                  <a:lnTo>
                    <a:pt x="39762" y="63594"/>
                  </a:lnTo>
                  <a:lnTo>
                    <a:pt x="39701" y="63775"/>
                  </a:lnTo>
                  <a:lnTo>
                    <a:pt x="39701" y="64016"/>
                  </a:lnTo>
                  <a:lnTo>
                    <a:pt x="39701" y="64258"/>
                  </a:lnTo>
                  <a:lnTo>
                    <a:pt x="39762" y="64439"/>
                  </a:lnTo>
                  <a:lnTo>
                    <a:pt x="39882" y="64680"/>
                  </a:lnTo>
                  <a:lnTo>
                    <a:pt x="40003" y="64861"/>
                  </a:lnTo>
                  <a:lnTo>
                    <a:pt x="40184" y="64982"/>
                  </a:lnTo>
                  <a:lnTo>
                    <a:pt x="40425" y="65102"/>
                  </a:lnTo>
                  <a:lnTo>
                    <a:pt x="40606" y="65163"/>
                  </a:lnTo>
                  <a:lnTo>
                    <a:pt x="41089" y="65163"/>
                  </a:lnTo>
                  <a:lnTo>
                    <a:pt x="41270" y="65102"/>
                  </a:lnTo>
                  <a:lnTo>
                    <a:pt x="41511" y="64982"/>
                  </a:lnTo>
                  <a:lnTo>
                    <a:pt x="41692" y="64861"/>
                  </a:lnTo>
                  <a:lnTo>
                    <a:pt x="41813" y="64680"/>
                  </a:lnTo>
                  <a:lnTo>
                    <a:pt x="41934" y="64439"/>
                  </a:lnTo>
                  <a:lnTo>
                    <a:pt x="41994" y="64258"/>
                  </a:lnTo>
                  <a:lnTo>
                    <a:pt x="41994" y="64016"/>
                  </a:lnTo>
                  <a:lnTo>
                    <a:pt x="41994" y="63775"/>
                  </a:lnTo>
                  <a:lnTo>
                    <a:pt x="41934" y="63594"/>
                  </a:lnTo>
                  <a:lnTo>
                    <a:pt x="41813" y="63353"/>
                  </a:lnTo>
                  <a:lnTo>
                    <a:pt x="41692" y="63172"/>
                  </a:lnTo>
                  <a:lnTo>
                    <a:pt x="41511" y="63051"/>
                  </a:lnTo>
                  <a:lnTo>
                    <a:pt x="41270" y="62930"/>
                  </a:lnTo>
                  <a:lnTo>
                    <a:pt x="41089" y="62870"/>
                  </a:lnTo>
                  <a:close/>
                  <a:moveTo>
                    <a:pt x="46399" y="62870"/>
                  </a:moveTo>
                  <a:lnTo>
                    <a:pt x="46218" y="62930"/>
                  </a:lnTo>
                  <a:lnTo>
                    <a:pt x="45976" y="63051"/>
                  </a:lnTo>
                  <a:lnTo>
                    <a:pt x="45795" y="63172"/>
                  </a:lnTo>
                  <a:lnTo>
                    <a:pt x="45674" y="63353"/>
                  </a:lnTo>
                  <a:lnTo>
                    <a:pt x="45554" y="63594"/>
                  </a:lnTo>
                  <a:lnTo>
                    <a:pt x="45493" y="63775"/>
                  </a:lnTo>
                  <a:lnTo>
                    <a:pt x="45493" y="64016"/>
                  </a:lnTo>
                  <a:lnTo>
                    <a:pt x="45493" y="64258"/>
                  </a:lnTo>
                  <a:lnTo>
                    <a:pt x="45554" y="64439"/>
                  </a:lnTo>
                  <a:lnTo>
                    <a:pt x="45674" y="64680"/>
                  </a:lnTo>
                  <a:lnTo>
                    <a:pt x="45795" y="64861"/>
                  </a:lnTo>
                  <a:lnTo>
                    <a:pt x="45976" y="64982"/>
                  </a:lnTo>
                  <a:lnTo>
                    <a:pt x="46218" y="65102"/>
                  </a:lnTo>
                  <a:lnTo>
                    <a:pt x="46399" y="65163"/>
                  </a:lnTo>
                  <a:lnTo>
                    <a:pt x="46881" y="65163"/>
                  </a:lnTo>
                  <a:lnTo>
                    <a:pt x="47062" y="65102"/>
                  </a:lnTo>
                  <a:lnTo>
                    <a:pt x="47304" y="64982"/>
                  </a:lnTo>
                  <a:lnTo>
                    <a:pt x="47485" y="64861"/>
                  </a:lnTo>
                  <a:lnTo>
                    <a:pt x="47605" y="64680"/>
                  </a:lnTo>
                  <a:lnTo>
                    <a:pt x="47726" y="64439"/>
                  </a:lnTo>
                  <a:lnTo>
                    <a:pt x="47786" y="64258"/>
                  </a:lnTo>
                  <a:lnTo>
                    <a:pt x="47786" y="64016"/>
                  </a:lnTo>
                  <a:lnTo>
                    <a:pt x="47786" y="63775"/>
                  </a:lnTo>
                  <a:lnTo>
                    <a:pt x="47726" y="63594"/>
                  </a:lnTo>
                  <a:lnTo>
                    <a:pt x="47605" y="63353"/>
                  </a:lnTo>
                  <a:lnTo>
                    <a:pt x="47485" y="63172"/>
                  </a:lnTo>
                  <a:lnTo>
                    <a:pt x="47304" y="63051"/>
                  </a:lnTo>
                  <a:lnTo>
                    <a:pt x="47062" y="62930"/>
                  </a:lnTo>
                  <a:lnTo>
                    <a:pt x="46881" y="62870"/>
                  </a:lnTo>
                  <a:close/>
                  <a:moveTo>
                    <a:pt x="52191" y="62870"/>
                  </a:moveTo>
                  <a:lnTo>
                    <a:pt x="52010" y="62930"/>
                  </a:lnTo>
                  <a:lnTo>
                    <a:pt x="51768" y="63051"/>
                  </a:lnTo>
                  <a:lnTo>
                    <a:pt x="51587" y="63172"/>
                  </a:lnTo>
                  <a:lnTo>
                    <a:pt x="51467" y="63353"/>
                  </a:lnTo>
                  <a:lnTo>
                    <a:pt x="51346" y="63594"/>
                  </a:lnTo>
                  <a:lnTo>
                    <a:pt x="51286" y="63775"/>
                  </a:lnTo>
                  <a:lnTo>
                    <a:pt x="51286" y="64016"/>
                  </a:lnTo>
                  <a:lnTo>
                    <a:pt x="51286" y="64258"/>
                  </a:lnTo>
                  <a:lnTo>
                    <a:pt x="51346" y="64439"/>
                  </a:lnTo>
                  <a:lnTo>
                    <a:pt x="51467" y="64680"/>
                  </a:lnTo>
                  <a:lnTo>
                    <a:pt x="51587" y="64861"/>
                  </a:lnTo>
                  <a:lnTo>
                    <a:pt x="51768" y="64982"/>
                  </a:lnTo>
                  <a:lnTo>
                    <a:pt x="52010" y="65102"/>
                  </a:lnTo>
                  <a:lnTo>
                    <a:pt x="52191" y="65163"/>
                  </a:lnTo>
                  <a:lnTo>
                    <a:pt x="52673" y="65163"/>
                  </a:lnTo>
                  <a:lnTo>
                    <a:pt x="52854" y="65102"/>
                  </a:lnTo>
                  <a:lnTo>
                    <a:pt x="53096" y="64982"/>
                  </a:lnTo>
                  <a:lnTo>
                    <a:pt x="53277" y="64861"/>
                  </a:lnTo>
                  <a:lnTo>
                    <a:pt x="53397" y="64680"/>
                  </a:lnTo>
                  <a:lnTo>
                    <a:pt x="53518" y="64439"/>
                  </a:lnTo>
                  <a:lnTo>
                    <a:pt x="53578" y="64258"/>
                  </a:lnTo>
                  <a:lnTo>
                    <a:pt x="53578" y="64016"/>
                  </a:lnTo>
                  <a:lnTo>
                    <a:pt x="53578" y="63775"/>
                  </a:lnTo>
                  <a:lnTo>
                    <a:pt x="53518" y="63594"/>
                  </a:lnTo>
                  <a:lnTo>
                    <a:pt x="53397" y="63353"/>
                  </a:lnTo>
                  <a:lnTo>
                    <a:pt x="53277" y="63172"/>
                  </a:lnTo>
                  <a:lnTo>
                    <a:pt x="53096" y="63051"/>
                  </a:lnTo>
                  <a:lnTo>
                    <a:pt x="52854" y="62930"/>
                  </a:lnTo>
                  <a:lnTo>
                    <a:pt x="52673" y="62870"/>
                  </a:lnTo>
                  <a:close/>
                  <a:moveTo>
                    <a:pt x="57983" y="62870"/>
                  </a:moveTo>
                  <a:lnTo>
                    <a:pt x="57802" y="62930"/>
                  </a:lnTo>
                  <a:lnTo>
                    <a:pt x="57561" y="63051"/>
                  </a:lnTo>
                  <a:lnTo>
                    <a:pt x="57380" y="63172"/>
                  </a:lnTo>
                  <a:lnTo>
                    <a:pt x="57259" y="63353"/>
                  </a:lnTo>
                  <a:lnTo>
                    <a:pt x="57138" y="63594"/>
                  </a:lnTo>
                  <a:lnTo>
                    <a:pt x="57078" y="63775"/>
                  </a:lnTo>
                  <a:lnTo>
                    <a:pt x="57078" y="64016"/>
                  </a:lnTo>
                  <a:lnTo>
                    <a:pt x="57078" y="64258"/>
                  </a:lnTo>
                  <a:lnTo>
                    <a:pt x="57138" y="64439"/>
                  </a:lnTo>
                  <a:lnTo>
                    <a:pt x="57259" y="64680"/>
                  </a:lnTo>
                  <a:lnTo>
                    <a:pt x="57380" y="64861"/>
                  </a:lnTo>
                  <a:lnTo>
                    <a:pt x="57561" y="64982"/>
                  </a:lnTo>
                  <a:lnTo>
                    <a:pt x="57802" y="65102"/>
                  </a:lnTo>
                  <a:lnTo>
                    <a:pt x="57983" y="65163"/>
                  </a:lnTo>
                  <a:lnTo>
                    <a:pt x="58466" y="65163"/>
                  </a:lnTo>
                  <a:lnTo>
                    <a:pt x="58647" y="65102"/>
                  </a:lnTo>
                  <a:lnTo>
                    <a:pt x="58888" y="64982"/>
                  </a:lnTo>
                  <a:lnTo>
                    <a:pt x="59069" y="64861"/>
                  </a:lnTo>
                  <a:lnTo>
                    <a:pt x="59190" y="64680"/>
                  </a:lnTo>
                  <a:lnTo>
                    <a:pt x="59310" y="64439"/>
                  </a:lnTo>
                  <a:lnTo>
                    <a:pt x="59371" y="64258"/>
                  </a:lnTo>
                  <a:lnTo>
                    <a:pt x="59371" y="64016"/>
                  </a:lnTo>
                  <a:lnTo>
                    <a:pt x="59371" y="63775"/>
                  </a:lnTo>
                  <a:lnTo>
                    <a:pt x="59310" y="63594"/>
                  </a:lnTo>
                  <a:lnTo>
                    <a:pt x="59190" y="63353"/>
                  </a:lnTo>
                  <a:lnTo>
                    <a:pt x="59069" y="63172"/>
                  </a:lnTo>
                  <a:lnTo>
                    <a:pt x="58888" y="63051"/>
                  </a:lnTo>
                  <a:lnTo>
                    <a:pt x="58647" y="62930"/>
                  </a:lnTo>
                  <a:lnTo>
                    <a:pt x="58466" y="62870"/>
                  </a:lnTo>
                  <a:close/>
                  <a:moveTo>
                    <a:pt x="63775" y="62870"/>
                  </a:moveTo>
                  <a:lnTo>
                    <a:pt x="63594" y="62930"/>
                  </a:lnTo>
                  <a:lnTo>
                    <a:pt x="63353" y="63051"/>
                  </a:lnTo>
                  <a:lnTo>
                    <a:pt x="63172" y="63172"/>
                  </a:lnTo>
                  <a:lnTo>
                    <a:pt x="63051" y="63353"/>
                  </a:lnTo>
                  <a:lnTo>
                    <a:pt x="62931" y="63594"/>
                  </a:lnTo>
                  <a:lnTo>
                    <a:pt x="62870" y="63775"/>
                  </a:lnTo>
                  <a:lnTo>
                    <a:pt x="62870" y="64016"/>
                  </a:lnTo>
                  <a:lnTo>
                    <a:pt x="62870" y="64258"/>
                  </a:lnTo>
                  <a:lnTo>
                    <a:pt x="62931" y="64439"/>
                  </a:lnTo>
                  <a:lnTo>
                    <a:pt x="63051" y="64680"/>
                  </a:lnTo>
                  <a:lnTo>
                    <a:pt x="63172" y="64861"/>
                  </a:lnTo>
                  <a:lnTo>
                    <a:pt x="63353" y="64982"/>
                  </a:lnTo>
                  <a:lnTo>
                    <a:pt x="63594" y="65102"/>
                  </a:lnTo>
                  <a:lnTo>
                    <a:pt x="63775" y="65163"/>
                  </a:lnTo>
                  <a:lnTo>
                    <a:pt x="64198" y="65163"/>
                  </a:lnTo>
                  <a:lnTo>
                    <a:pt x="64439" y="65102"/>
                  </a:lnTo>
                  <a:lnTo>
                    <a:pt x="64741" y="64921"/>
                  </a:lnTo>
                  <a:lnTo>
                    <a:pt x="64922" y="64740"/>
                  </a:lnTo>
                  <a:lnTo>
                    <a:pt x="65103" y="64439"/>
                  </a:lnTo>
                  <a:lnTo>
                    <a:pt x="65163" y="64197"/>
                  </a:lnTo>
                  <a:lnTo>
                    <a:pt x="65163" y="64016"/>
                  </a:lnTo>
                  <a:lnTo>
                    <a:pt x="65163" y="63775"/>
                  </a:lnTo>
                  <a:lnTo>
                    <a:pt x="65103" y="63594"/>
                  </a:lnTo>
                  <a:lnTo>
                    <a:pt x="64982" y="63353"/>
                  </a:lnTo>
                  <a:lnTo>
                    <a:pt x="64861" y="63172"/>
                  </a:lnTo>
                  <a:lnTo>
                    <a:pt x="64680" y="63051"/>
                  </a:lnTo>
                  <a:lnTo>
                    <a:pt x="64439" y="62930"/>
                  </a:lnTo>
                  <a:lnTo>
                    <a:pt x="64258" y="62870"/>
                  </a:lnTo>
                  <a:close/>
                  <a:moveTo>
                    <a:pt x="14541" y="65766"/>
                  </a:moveTo>
                  <a:lnTo>
                    <a:pt x="14360" y="65826"/>
                  </a:lnTo>
                  <a:lnTo>
                    <a:pt x="14119" y="65947"/>
                  </a:lnTo>
                  <a:lnTo>
                    <a:pt x="13938" y="66068"/>
                  </a:lnTo>
                  <a:lnTo>
                    <a:pt x="13817" y="66249"/>
                  </a:lnTo>
                  <a:lnTo>
                    <a:pt x="13697" y="66490"/>
                  </a:lnTo>
                  <a:lnTo>
                    <a:pt x="13636" y="66671"/>
                  </a:lnTo>
                  <a:lnTo>
                    <a:pt x="13636" y="66912"/>
                  </a:lnTo>
                  <a:lnTo>
                    <a:pt x="13636" y="67214"/>
                  </a:lnTo>
                  <a:lnTo>
                    <a:pt x="14783" y="68059"/>
                  </a:lnTo>
                  <a:lnTo>
                    <a:pt x="15024" y="68059"/>
                  </a:lnTo>
                  <a:lnTo>
                    <a:pt x="15205" y="67999"/>
                  </a:lnTo>
                  <a:lnTo>
                    <a:pt x="15446" y="67878"/>
                  </a:lnTo>
                  <a:lnTo>
                    <a:pt x="15627" y="67757"/>
                  </a:lnTo>
                  <a:lnTo>
                    <a:pt x="15748" y="67576"/>
                  </a:lnTo>
                  <a:lnTo>
                    <a:pt x="15869" y="67335"/>
                  </a:lnTo>
                  <a:lnTo>
                    <a:pt x="15929" y="67154"/>
                  </a:lnTo>
                  <a:lnTo>
                    <a:pt x="15929" y="66912"/>
                  </a:lnTo>
                  <a:lnTo>
                    <a:pt x="15929" y="66671"/>
                  </a:lnTo>
                  <a:lnTo>
                    <a:pt x="15869" y="66490"/>
                  </a:lnTo>
                  <a:lnTo>
                    <a:pt x="15748" y="66249"/>
                  </a:lnTo>
                  <a:lnTo>
                    <a:pt x="15627" y="66068"/>
                  </a:lnTo>
                  <a:lnTo>
                    <a:pt x="15446" y="65947"/>
                  </a:lnTo>
                  <a:lnTo>
                    <a:pt x="15205" y="65826"/>
                  </a:lnTo>
                  <a:lnTo>
                    <a:pt x="15024" y="65766"/>
                  </a:lnTo>
                  <a:close/>
                  <a:moveTo>
                    <a:pt x="20333" y="65766"/>
                  </a:moveTo>
                  <a:lnTo>
                    <a:pt x="20152" y="65826"/>
                  </a:lnTo>
                  <a:lnTo>
                    <a:pt x="19911" y="65947"/>
                  </a:lnTo>
                  <a:lnTo>
                    <a:pt x="19730" y="66068"/>
                  </a:lnTo>
                  <a:lnTo>
                    <a:pt x="19609" y="66249"/>
                  </a:lnTo>
                  <a:lnTo>
                    <a:pt x="19489" y="66490"/>
                  </a:lnTo>
                  <a:lnTo>
                    <a:pt x="19428" y="66671"/>
                  </a:lnTo>
                  <a:lnTo>
                    <a:pt x="19428" y="66912"/>
                  </a:lnTo>
                  <a:lnTo>
                    <a:pt x="19428" y="67154"/>
                  </a:lnTo>
                  <a:lnTo>
                    <a:pt x="19489" y="67335"/>
                  </a:lnTo>
                  <a:lnTo>
                    <a:pt x="19609" y="67576"/>
                  </a:lnTo>
                  <a:lnTo>
                    <a:pt x="19730" y="67757"/>
                  </a:lnTo>
                  <a:lnTo>
                    <a:pt x="19911" y="67878"/>
                  </a:lnTo>
                  <a:lnTo>
                    <a:pt x="20152" y="67999"/>
                  </a:lnTo>
                  <a:lnTo>
                    <a:pt x="20333" y="68059"/>
                  </a:lnTo>
                  <a:lnTo>
                    <a:pt x="20816" y="68059"/>
                  </a:lnTo>
                  <a:lnTo>
                    <a:pt x="20997" y="67999"/>
                  </a:lnTo>
                  <a:lnTo>
                    <a:pt x="21239" y="67878"/>
                  </a:lnTo>
                  <a:lnTo>
                    <a:pt x="21420" y="67757"/>
                  </a:lnTo>
                  <a:lnTo>
                    <a:pt x="21540" y="67576"/>
                  </a:lnTo>
                  <a:lnTo>
                    <a:pt x="21661" y="67335"/>
                  </a:lnTo>
                  <a:lnTo>
                    <a:pt x="21721" y="67154"/>
                  </a:lnTo>
                  <a:lnTo>
                    <a:pt x="21721" y="66912"/>
                  </a:lnTo>
                  <a:lnTo>
                    <a:pt x="21721" y="66671"/>
                  </a:lnTo>
                  <a:lnTo>
                    <a:pt x="21661" y="66490"/>
                  </a:lnTo>
                  <a:lnTo>
                    <a:pt x="21540" y="66249"/>
                  </a:lnTo>
                  <a:lnTo>
                    <a:pt x="21420" y="66068"/>
                  </a:lnTo>
                  <a:lnTo>
                    <a:pt x="21239" y="65947"/>
                  </a:lnTo>
                  <a:lnTo>
                    <a:pt x="20997" y="65826"/>
                  </a:lnTo>
                  <a:lnTo>
                    <a:pt x="20816" y="65766"/>
                  </a:lnTo>
                  <a:close/>
                  <a:moveTo>
                    <a:pt x="26126" y="65766"/>
                  </a:moveTo>
                  <a:lnTo>
                    <a:pt x="25945" y="65826"/>
                  </a:lnTo>
                  <a:lnTo>
                    <a:pt x="25703" y="65947"/>
                  </a:lnTo>
                  <a:lnTo>
                    <a:pt x="25522" y="66068"/>
                  </a:lnTo>
                  <a:lnTo>
                    <a:pt x="25402" y="66249"/>
                  </a:lnTo>
                  <a:lnTo>
                    <a:pt x="25281" y="66490"/>
                  </a:lnTo>
                  <a:lnTo>
                    <a:pt x="25221" y="66671"/>
                  </a:lnTo>
                  <a:lnTo>
                    <a:pt x="25221" y="66912"/>
                  </a:lnTo>
                  <a:lnTo>
                    <a:pt x="25221" y="67154"/>
                  </a:lnTo>
                  <a:lnTo>
                    <a:pt x="25281" y="67335"/>
                  </a:lnTo>
                  <a:lnTo>
                    <a:pt x="25402" y="67576"/>
                  </a:lnTo>
                  <a:lnTo>
                    <a:pt x="25522" y="67757"/>
                  </a:lnTo>
                  <a:lnTo>
                    <a:pt x="25703" y="67878"/>
                  </a:lnTo>
                  <a:lnTo>
                    <a:pt x="25945" y="67999"/>
                  </a:lnTo>
                  <a:lnTo>
                    <a:pt x="26126" y="68059"/>
                  </a:lnTo>
                  <a:lnTo>
                    <a:pt x="26608" y="68059"/>
                  </a:lnTo>
                  <a:lnTo>
                    <a:pt x="26789" y="67999"/>
                  </a:lnTo>
                  <a:lnTo>
                    <a:pt x="27031" y="67878"/>
                  </a:lnTo>
                  <a:lnTo>
                    <a:pt x="27212" y="67757"/>
                  </a:lnTo>
                  <a:lnTo>
                    <a:pt x="27332" y="67576"/>
                  </a:lnTo>
                  <a:lnTo>
                    <a:pt x="27453" y="67335"/>
                  </a:lnTo>
                  <a:lnTo>
                    <a:pt x="27513" y="67154"/>
                  </a:lnTo>
                  <a:lnTo>
                    <a:pt x="27513" y="66912"/>
                  </a:lnTo>
                  <a:lnTo>
                    <a:pt x="27513" y="66671"/>
                  </a:lnTo>
                  <a:lnTo>
                    <a:pt x="27453" y="66490"/>
                  </a:lnTo>
                  <a:lnTo>
                    <a:pt x="27332" y="66249"/>
                  </a:lnTo>
                  <a:lnTo>
                    <a:pt x="27212" y="66068"/>
                  </a:lnTo>
                  <a:lnTo>
                    <a:pt x="27031" y="65947"/>
                  </a:lnTo>
                  <a:lnTo>
                    <a:pt x="26789" y="65826"/>
                  </a:lnTo>
                  <a:lnTo>
                    <a:pt x="26608" y="65766"/>
                  </a:lnTo>
                  <a:close/>
                  <a:moveTo>
                    <a:pt x="31918" y="65766"/>
                  </a:moveTo>
                  <a:lnTo>
                    <a:pt x="31737" y="65826"/>
                  </a:lnTo>
                  <a:lnTo>
                    <a:pt x="31496" y="65947"/>
                  </a:lnTo>
                  <a:lnTo>
                    <a:pt x="31315" y="66068"/>
                  </a:lnTo>
                  <a:lnTo>
                    <a:pt x="31194" y="66249"/>
                  </a:lnTo>
                  <a:lnTo>
                    <a:pt x="31073" y="66490"/>
                  </a:lnTo>
                  <a:lnTo>
                    <a:pt x="31013" y="66671"/>
                  </a:lnTo>
                  <a:lnTo>
                    <a:pt x="31013" y="66912"/>
                  </a:lnTo>
                  <a:lnTo>
                    <a:pt x="31013" y="67154"/>
                  </a:lnTo>
                  <a:lnTo>
                    <a:pt x="31073" y="67335"/>
                  </a:lnTo>
                  <a:lnTo>
                    <a:pt x="31194" y="67576"/>
                  </a:lnTo>
                  <a:lnTo>
                    <a:pt x="31315" y="67757"/>
                  </a:lnTo>
                  <a:lnTo>
                    <a:pt x="31496" y="67878"/>
                  </a:lnTo>
                  <a:lnTo>
                    <a:pt x="31737" y="67999"/>
                  </a:lnTo>
                  <a:lnTo>
                    <a:pt x="31918" y="68059"/>
                  </a:lnTo>
                  <a:lnTo>
                    <a:pt x="32401" y="68059"/>
                  </a:lnTo>
                  <a:lnTo>
                    <a:pt x="32582" y="67999"/>
                  </a:lnTo>
                  <a:lnTo>
                    <a:pt x="32823" y="67878"/>
                  </a:lnTo>
                  <a:lnTo>
                    <a:pt x="33004" y="67757"/>
                  </a:lnTo>
                  <a:lnTo>
                    <a:pt x="33125" y="67576"/>
                  </a:lnTo>
                  <a:lnTo>
                    <a:pt x="33245" y="67335"/>
                  </a:lnTo>
                  <a:lnTo>
                    <a:pt x="33306" y="67154"/>
                  </a:lnTo>
                  <a:lnTo>
                    <a:pt x="33306" y="66912"/>
                  </a:lnTo>
                  <a:lnTo>
                    <a:pt x="33306" y="66671"/>
                  </a:lnTo>
                  <a:lnTo>
                    <a:pt x="33245" y="66490"/>
                  </a:lnTo>
                  <a:lnTo>
                    <a:pt x="33125" y="66249"/>
                  </a:lnTo>
                  <a:lnTo>
                    <a:pt x="33004" y="66068"/>
                  </a:lnTo>
                  <a:lnTo>
                    <a:pt x="32823" y="65947"/>
                  </a:lnTo>
                  <a:lnTo>
                    <a:pt x="32582" y="65826"/>
                  </a:lnTo>
                  <a:lnTo>
                    <a:pt x="32401" y="65766"/>
                  </a:lnTo>
                  <a:close/>
                  <a:moveTo>
                    <a:pt x="37710" y="65766"/>
                  </a:moveTo>
                  <a:lnTo>
                    <a:pt x="37529" y="65826"/>
                  </a:lnTo>
                  <a:lnTo>
                    <a:pt x="37288" y="65947"/>
                  </a:lnTo>
                  <a:lnTo>
                    <a:pt x="37107" y="66068"/>
                  </a:lnTo>
                  <a:lnTo>
                    <a:pt x="36986" y="66249"/>
                  </a:lnTo>
                  <a:lnTo>
                    <a:pt x="36865" y="66490"/>
                  </a:lnTo>
                  <a:lnTo>
                    <a:pt x="36805" y="66671"/>
                  </a:lnTo>
                  <a:lnTo>
                    <a:pt x="36805" y="66912"/>
                  </a:lnTo>
                  <a:lnTo>
                    <a:pt x="36805" y="67154"/>
                  </a:lnTo>
                  <a:lnTo>
                    <a:pt x="36865" y="67335"/>
                  </a:lnTo>
                  <a:lnTo>
                    <a:pt x="36986" y="67576"/>
                  </a:lnTo>
                  <a:lnTo>
                    <a:pt x="37107" y="67757"/>
                  </a:lnTo>
                  <a:lnTo>
                    <a:pt x="37288" y="67878"/>
                  </a:lnTo>
                  <a:lnTo>
                    <a:pt x="37529" y="67999"/>
                  </a:lnTo>
                  <a:lnTo>
                    <a:pt x="37710" y="68059"/>
                  </a:lnTo>
                  <a:lnTo>
                    <a:pt x="38193" y="68059"/>
                  </a:lnTo>
                  <a:lnTo>
                    <a:pt x="38374" y="67999"/>
                  </a:lnTo>
                  <a:lnTo>
                    <a:pt x="38615" y="67878"/>
                  </a:lnTo>
                  <a:lnTo>
                    <a:pt x="38796" y="67757"/>
                  </a:lnTo>
                  <a:lnTo>
                    <a:pt x="38917" y="67576"/>
                  </a:lnTo>
                  <a:lnTo>
                    <a:pt x="39038" y="67335"/>
                  </a:lnTo>
                  <a:lnTo>
                    <a:pt x="39098" y="67154"/>
                  </a:lnTo>
                  <a:lnTo>
                    <a:pt x="39098" y="66912"/>
                  </a:lnTo>
                  <a:lnTo>
                    <a:pt x="39098" y="66671"/>
                  </a:lnTo>
                  <a:lnTo>
                    <a:pt x="39038" y="66490"/>
                  </a:lnTo>
                  <a:lnTo>
                    <a:pt x="38917" y="66249"/>
                  </a:lnTo>
                  <a:lnTo>
                    <a:pt x="38796" y="66068"/>
                  </a:lnTo>
                  <a:lnTo>
                    <a:pt x="38615" y="65947"/>
                  </a:lnTo>
                  <a:lnTo>
                    <a:pt x="38374" y="65826"/>
                  </a:lnTo>
                  <a:lnTo>
                    <a:pt x="38193" y="65766"/>
                  </a:lnTo>
                  <a:close/>
                  <a:moveTo>
                    <a:pt x="43502" y="65766"/>
                  </a:moveTo>
                  <a:lnTo>
                    <a:pt x="43321" y="65826"/>
                  </a:lnTo>
                  <a:lnTo>
                    <a:pt x="43080" y="65947"/>
                  </a:lnTo>
                  <a:lnTo>
                    <a:pt x="42899" y="66068"/>
                  </a:lnTo>
                  <a:lnTo>
                    <a:pt x="42778" y="66249"/>
                  </a:lnTo>
                  <a:lnTo>
                    <a:pt x="42658" y="66490"/>
                  </a:lnTo>
                  <a:lnTo>
                    <a:pt x="42597" y="66671"/>
                  </a:lnTo>
                  <a:lnTo>
                    <a:pt x="42597" y="66912"/>
                  </a:lnTo>
                  <a:lnTo>
                    <a:pt x="42597" y="67154"/>
                  </a:lnTo>
                  <a:lnTo>
                    <a:pt x="42658" y="67335"/>
                  </a:lnTo>
                  <a:lnTo>
                    <a:pt x="42778" y="67576"/>
                  </a:lnTo>
                  <a:lnTo>
                    <a:pt x="42899" y="67757"/>
                  </a:lnTo>
                  <a:lnTo>
                    <a:pt x="43080" y="67878"/>
                  </a:lnTo>
                  <a:lnTo>
                    <a:pt x="43321" y="67999"/>
                  </a:lnTo>
                  <a:lnTo>
                    <a:pt x="43502" y="68059"/>
                  </a:lnTo>
                  <a:lnTo>
                    <a:pt x="43985" y="68059"/>
                  </a:lnTo>
                  <a:lnTo>
                    <a:pt x="44166" y="67999"/>
                  </a:lnTo>
                  <a:lnTo>
                    <a:pt x="44407" y="67878"/>
                  </a:lnTo>
                  <a:lnTo>
                    <a:pt x="44588" y="67757"/>
                  </a:lnTo>
                  <a:lnTo>
                    <a:pt x="44709" y="67576"/>
                  </a:lnTo>
                  <a:lnTo>
                    <a:pt x="44830" y="67335"/>
                  </a:lnTo>
                  <a:lnTo>
                    <a:pt x="44890" y="67154"/>
                  </a:lnTo>
                  <a:lnTo>
                    <a:pt x="44890" y="66912"/>
                  </a:lnTo>
                  <a:lnTo>
                    <a:pt x="44890" y="66671"/>
                  </a:lnTo>
                  <a:lnTo>
                    <a:pt x="44830" y="66490"/>
                  </a:lnTo>
                  <a:lnTo>
                    <a:pt x="44709" y="66249"/>
                  </a:lnTo>
                  <a:lnTo>
                    <a:pt x="44588" y="66068"/>
                  </a:lnTo>
                  <a:lnTo>
                    <a:pt x="44407" y="65947"/>
                  </a:lnTo>
                  <a:lnTo>
                    <a:pt x="44166" y="65826"/>
                  </a:lnTo>
                  <a:lnTo>
                    <a:pt x="43985" y="65766"/>
                  </a:lnTo>
                  <a:close/>
                  <a:moveTo>
                    <a:pt x="49295" y="65766"/>
                  </a:moveTo>
                  <a:lnTo>
                    <a:pt x="49114" y="65826"/>
                  </a:lnTo>
                  <a:lnTo>
                    <a:pt x="48872" y="65947"/>
                  </a:lnTo>
                  <a:lnTo>
                    <a:pt x="48691" y="66068"/>
                  </a:lnTo>
                  <a:lnTo>
                    <a:pt x="48571" y="66249"/>
                  </a:lnTo>
                  <a:lnTo>
                    <a:pt x="48450" y="66490"/>
                  </a:lnTo>
                  <a:lnTo>
                    <a:pt x="48390" y="66671"/>
                  </a:lnTo>
                  <a:lnTo>
                    <a:pt x="48390" y="66912"/>
                  </a:lnTo>
                  <a:lnTo>
                    <a:pt x="48390" y="67154"/>
                  </a:lnTo>
                  <a:lnTo>
                    <a:pt x="48450" y="67335"/>
                  </a:lnTo>
                  <a:lnTo>
                    <a:pt x="48571" y="67576"/>
                  </a:lnTo>
                  <a:lnTo>
                    <a:pt x="48691" y="67757"/>
                  </a:lnTo>
                  <a:lnTo>
                    <a:pt x="48872" y="67878"/>
                  </a:lnTo>
                  <a:lnTo>
                    <a:pt x="49114" y="67999"/>
                  </a:lnTo>
                  <a:lnTo>
                    <a:pt x="49295" y="68059"/>
                  </a:lnTo>
                  <a:lnTo>
                    <a:pt x="49777" y="68059"/>
                  </a:lnTo>
                  <a:lnTo>
                    <a:pt x="49958" y="67999"/>
                  </a:lnTo>
                  <a:lnTo>
                    <a:pt x="50200" y="67878"/>
                  </a:lnTo>
                  <a:lnTo>
                    <a:pt x="50381" y="67757"/>
                  </a:lnTo>
                  <a:lnTo>
                    <a:pt x="50501" y="67576"/>
                  </a:lnTo>
                  <a:lnTo>
                    <a:pt x="50622" y="67335"/>
                  </a:lnTo>
                  <a:lnTo>
                    <a:pt x="50682" y="67154"/>
                  </a:lnTo>
                  <a:lnTo>
                    <a:pt x="50682" y="66912"/>
                  </a:lnTo>
                  <a:lnTo>
                    <a:pt x="50682" y="66671"/>
                  </a:lnTo>
                  <a:lnTo>
                    <a:pt x="50622" y="66490"/>
                  </a:lnTo>
                  <a:lnTo>
                    <a:pt x="50501" y="66249"/>
                  </a:lnTo>
                  <a:lnTo>
                    <a:pt x="50381" y="66068"/>
                  </a:lnTo>
                  <a:lnTo>
                    <a:pt x="50200" y="65947"/>
                  </a:lnTo>
                  <a:lnTo>
                    <a:pt x="49958" y="65826"/>
                  </a:lnTo>
                  <a:lnTo>
                    <a:pt x="49777" y="65766"/>
                  </a:lnTo>
                  <a:close/>
                  <a:moveTo>
                    <a:pt x="55087" y="65766"/>
                  </a:moveTo>
                  <a:lnTo>
                    <a:pt x="54906" y="65826"/>
                  </a:lnTo>
                  <a:lnTo>
                    <a:pt x="54665" y="65947"/>
                  </a:lnTo>
                  <a:lnTo>
                    <a:pt x="54483" y="66068"/>
                  </a:lnTo>
                  <a:lnTo>
                    <a:pt x="54363" y="66249"/>
                  </a:lnTo>
                  <a:lnTo>
                    <a:pt x="54242" y="66490"/>
                  </a:lnTo>
                  <a:lnTo>
                    <a:pt x="54182" y="66671"/>
                  </a:lnTo>
                  <a:lnTo>
                    <a:pt x="54182" y="66912"/>
                  </a:lnTo>
                  <a:lnTo>
                    <a:pt x="54182" y="67154"/>
                  </a:lnTo>
                  <a:lnTo>
                    <a:pt x="54242" y="67335"/>
                  </a:lnTo>
                  <a:lnTo>
                    <a:pt x="54363" y="67576"/>
                  </a:lnTo>
                  <a:lnTo>
                    <a:pt x="54483" y="67757"/>
                  </a:lnTo>
                  <a:lnTo>
                    <a:pt x="54665" y="67878"/>
                  </a:lnTo>
                  <a:lnTo>
                    <a:pt x="54906" y="67999"/>
                  </a:lnTo>
                  <a:lnTo>
                    <a:pt x="55087" y="68059"/>
                  </a:lnTo>
                  <a:lnTo>
                    <a:pt x="55570" y="68059"/>
                  </a:lnTo>
                  <a:lnTo>
                    <a:pt x="55751" y="67999"/>
                  </a:lnTo>
                  <a:lnTo>
                    <a:pt x="55992" y="67878"/>
                  </a:lnTo>
                  <a:lnTo>
                    <a:pt x="56173" y="67757"/>
                  </a:lnTo>
                  <a:lnTo>
                    <a:pt x="56294" y="67576"/>
                  </a:lnTo>
                  <a:lnTo>
                    <a:pt x="56414" y="67335"/>
                  </a:lnTo>
                  <a:lnTo>
                    <a:pt x="56475" y="67154"/>
                  </a:lnTo>
                  <a:lnTo>
                    <a:pt x="56475" y="66912"/>
                  </a:lnTo>
                  <a:lnTo>
                    <a:pt x="56475" y="66671"/>
                  </a:lnTo>
                  <a:lnTo>
                    <a:pt x="56414" y="66490"/>
                  </a:lnTo>
                  <a:lnTo>
                    <a:pt x="56294" y="66249"/>
                  </a:lnTo>
                  <a:lnTo>
                    <a:pt x="56173" y="66068"/>
                  </a:lnTo>
                  <a:lnTo>
                    <a:pt x="55992" y="65947"/>
                  </a:lnTo>
                  <a:lnTo>
                    <a:pt x="55751" y="65826"/>
                  </a:lnTo>
                  <a:lnTo>
                    <a:pt x="55570" y="65766"/>
                  </a:lnTo>
                  <a:close/>
                  <a:moveTo>
                    <a:pt x="60879" y="65766"/>
                  </a:moveTo>
                  <a:lnTo>
                    <a:pt x="60698" y="65826"/>
                  </a:lnTo>
                  <a:lnTo>
                    <a:pt x="60457" y="65947"/>
                  </a:lnTo>
                  <a:lnTo>
                    <a:pt x="60276" y="66068"/>
                  </a:lnTo>
                  <a:lnTo>
                    <a:pt x="60155" y="66249"/>
                  </a:lnTo>
                  <a:lnTo>
                    <a:pt x="60034" y="66490"/>
                  </a:lnTo>
                  <a:lnTo>
                    <a:pt x="59974" y="66671"/>
                  </a:lnTo>
                  <a:lnTo>
                    <a:pt x="59974" y="66912"/>
                  </a:lnTo>
                  <a:lnTo>
                    <a:pt x="59974" y="67154"/>
                  </a:lnTo>
                  <a:lnTo>
                    <a:pt x="60034" y="67335"/>
                  </a:lnTo>
                  <a:lnTo>
                    <a:pt x="60155" y="67576"/>
                  </a:lnTo>
                  <a:lnTo>
                    <a:pt x="60276" y="67757"/>
                  </a:lnTo>
                  <a:lnTo>
                    <a:pt x="60457" y="67878"/>
                  </a:lnTo>
                  <a:lnTo>
                    <a:pt x="60698" y="67999"/>
                  </a:lnTo>
                  <a:lnTo>
                    <a:pt x="60879" y="68059"/>
                  </a:lnTo>
                  <a:lnTo>
                    <a:pt x="61120" y="68059"/>
                  </a:lnTo>
                  <a:lnTo>
                    <a:pt x="62267" y="67214"/>
                  </a:lnTo>
                  <a:lnTo>
                    <a:pt x="62267" y="66912"/>
                  </a:lnTo>
                  <a:lnTo>
                    <a:pt x="62267" y="66671"/>
                  </a:lnTo>
                  <a:lnTo>
                    <a:pt x="62206" y="66490"/>
                  </a:lnTo>
                  <a:lnTo>
                    <a:pt x="62086" y="66249"/>
                  </a:lnTo>
                  <a:lnTo>
                    <a:pt x="61965" y="66068"/>
                  </a:lnTo>
                  <a:lnTo>
                    <a:pt x="61784" y="65947"/>
                  </a:lnTo>
                  <a:lnTo>
                    <a:pt x="61543" y="65826"/>
                  </a:lnTo>
                  <a:lnTo>
                    <a:pt x="61362" y="65766"/>
                  </a:lnTo>
                  <a:close/>
                  <a:moveTo>
                    <a:pt x="17679" y="68662"/>
                  </a:moveTo>
                  <a:lnTo>
                    <a:pt x="17317" y="68723"/>
                  </a:lnTo>
                  <a:lnTo>
                    <a:pt x="17015" y="68843"/>
                  </a:lnTo>
                  <a:lnTo>
                    <a:pt x="16774" y="69085"/>
                  </a:lnTo>
                  <a:lnTo>
                    <a:pt x="16593" y="69386"/>
                  </a:lnTo>
                  <a:lnTo>
                    <a:pt x="18523" y="70593"/>
                  </a:lnTo>
                  <a:lnTo>
                    <a:pt x="18644" y="70472"/>
                  </a:lnTo>
                  <a:lnTo>
                    <a:pt x="18765" y="70231"/>
                  </a:lnTo>
                  <a:lnTo>
                    <a:pt x="18825" y="70050"/>
                  </a:lnTo>
                  <a:lnTo>
                    <a:pt x="18825" y="69809"/>
                  </a:lnTo>
                  <a:lnTo>
                    <a:pt x="18825" y="69567"/>
                  </a:lnTo>
                  <a:lnTo>
                    <a:pt x="18765" y="69386"/>
                  </a:lnTo>
                  <a:lnTo>
                    <a:pt x="18644" y="69145"/>
                  </a:lnTo>
                  <a:lnTo>
                    <a:pt x="18523" y="68964"/>
                  </a:lnTo>
                  <a:lnTo>
                    <a:pt x="18342" y="68843"/>
                  </a:lnTo>
                  <a:lnTo>
                    <a:pt x="18101" y="68723"/>
                  </a:lnTo>
                  <a:lnTo>
                    <a:pt x="17920" y="68662"/>
                  </a:lnTo>
                  <a:close/>
                  <a:moveTo>
                    <a:pt x="57983" y="68662"/>
                  </a:moveTo>
                  <a:lnTo>
                    <a:pt x="57802" y="68723"/>
                  </a:lnTo>
                  <a:lnTo>
                    <a:pt x="57561" y="68843"/>
                  </a:lnTo>
                  <a:lnTo>
                    <a:pt x="57380" y="68964"/>
                  </a:lnTo>
                  <a:lnTo>
                    <a:pt x="57259" y="69145"/>
                  </a:lnTo>
                  <a:lnTo>
                    <a:pt x="57138" y="69386"/>
                  </a:lnTo>
                  <a:lnTo>
                    <a:pt x="57078" y="69567"/>
                  </a:lnTo>
                  <a:lnTo>
                    <a:pt x="57078" y="69809"/>
                  </a:lnTo>
                  <a:lnTo>
                    <a:pt x="57078" y="70050"/>
                  </a:lnTo>
                  <a:lnTo>
                    <a:pt x="57138" y="70231"/>
                  </a:lnTo>
                  <a:lnTo>
                    <a:pt x="57259" y="70472"/>
                  </a:lnTo>
                  <a:lnTo>
                    <a:pt x="57380" y="70593"/>
                  </a:lnTo>
                  <a:lnTo>
                    <a:pt x="59310" y="69386"/>
                  </a:lnTo>
                  <a:lnTo>
                    <a:pt x="59129" y="69085"/>
                  </a:lnTo>
                  <a:lnTo>
                    <a:pt x="58888" y="68843"/>
                  </a:lnTo>
                  <a:lnTo>
                    <a:pt x="58586" y="68723"/>
                  </a:lnTo>
                  <a:lnTo>
                    <a:pt x="58224" y="68662"/>
                  </a:lnTo>
                  <a:close/>
                  <a:moveTo>
                    <a:pt x="23230" y="68662"/>
                  </a:moveTo>
                  <a:lnTo>
                    <a:pt x="23049" y="68723"/>
                  </a:lnTo>
                  <a:lnTo>
                    <a:pt x="22807" y="68843"/>
                  </a:lnTo>
                  <a:lnTo>
                    <a:pt x="22626" y="68964"/>
                  </a:lnTo>
                  <a:lnTo>
                    <a:pt x="22506" y="69145"/>
                  </a:lnTo>
                  <a:lnTo>
                    <a:pt x="22385" y="69386"/>
                  </a:lnTo>
                  <a:lnTo>
                    <a:pt x="22325" y="69567"/>
                  </a:lnTo>
                  <a:lnTo>
                    <a:pt x="22325" y="69809"/>
                  </a:lnTo>
                  <a:lnTo>
                    <a:pt x="22325" y="70050"/>
                  </a:lnTo>
                  <a:lnTo>
                    <a:pt x="22385" y="70231"/>
                  </a:lnTo>
                  <a:lnTo>
                    <a:pt x="22506" y="70472"/>
                  </a:lnTo>
                  <a:lnTo>
                    <a:pt x="22626" y="70653"/>
                  </a:lnTo>
                  <a:lnTo>
                    <a:pt x="22807" y="70774"/>
                  </a:lnTo>
                  <a:lnTo>
                    <a:pt x="23049" y="70895"/>
                  </a:lnTo>
                  <a:lnTo>
                    <a:pt x="23230" y="70955"/>
                  </a:lnTo>
                  <a:lnTo>
                    <a:pt x="23712" y="70955"/>
                  </a:lnTo>
                  <a:lnTo>
                    <a:pt x="23893" y="70895"/>
                  </a:lnTo>
                  <a:lnTo>
                    <a:pt x="24135" y="70774"/>
                  </a:lnTo>
                  <a:lnTo>
                    <a:pt x="24316" y="70653"/>
                  </a:lnTo>
                  <a:lnTo>
                    <a:pt x="24436" y="70472"/>
                  </a:lnTo>
                  <a:lnTo>
                    <a:pt x="24557" y="70231"/>
                  </a:lnTo>
                  <a:lnTo>
                    <a:pt x="24617" y="70050"/>
                  </a:lnTo>
                  <a:lnTo>
                    <a:pt x="24617" y="69809"/>
                  </a:lnTo>
                  <a:lnTo>
                    <a:pt x="24617" y="69567"/>
                  </a:lnTo>
                  <a:lnTo>
                    <a:pt x="24557" y="69386"/>
                  </a:lnTo>
                  <a:lnTo>
                    <a:pt x="24436" y="69145"/>
                  </a:lnTo>
                  <a:lnTo>
                    <a:pt x="24316" y="68964"/>
                  </a:lnTo>
                  <a:lnTo>
                    <a:pt x="24135" y="68843"/>
                  </a:lnTo>
                  <a:lnTo>
                    <a:pt x="23893" y="68723"/>
                  </a:lnTo>
                  <a:lnTo>
                    <a:pt x="23712" y="68662"/>
                  </a:lnTo>
                  <a:close/>
                  <a:moveTo>
                    <a:pt x="29022" y="68662"/>
                  </a:moveTo>
                  <a:lnTo>
                    <a:pt x="28841" y="68723"/>
                  </a:lnTo>
                  <a:lnTo>
                    <a:pt x="28599" y="68843"/>
                  </a:lnTo>
                  <a:lnTo>
                    <a:pt x="28418" y="68964"/>
                  </a:lnTo>
                  <a:lnTo>
                    <a:pt x="28298" y="69145"/>
                  </a:lnTo>
                  <a:lnTo>
                    <a:pt x="28177" y="69386"/>
                  </a:lnTo>
                  <a:lnTo>
                    <a:pt x="28117" y="69567"/>
                  </a:lnTo>
                  <a:lnTo>
                    <a:pt x="28117" y="69809"/>
                  </a:lnTo>
                  <a:lnTo>
                    <a:pt x="28117" y="70050"/>
                  </a:lnTo>
                  <a:lnTo>
                    <a:pt x="28177" y="70231"/>
                  </a:lnTo>
                  <a:lnTo>
                    <a:pt x="28298" y="70472"/>
                  </a:lnTo>
                  <a:lnTo>
                    <a:pt x="28418" y="70653"/>
                  </a:lnTo>
                  <a:lnTo>
                    <a:pt x="28599" y="70774"/>
                  </a:lnTo>
                  <a:lnTo>
                    <a:pt x="28841" y="70895"/>
                  </a:lnTo>
                  <a:lnTo>
                    <a:pt x="29022" y="70955"/>
                  </a:lnTo>
                  <a:lnTo>
                    <a:pt x="29505" y="70955"/>
                  </a:lnTo>
                  <a:lnTo>
                    <a:pt x="29686" y="70895"/>
                  </a:lnTo>
                  <a:lnTo>
                    <a:pt x="29927" y="70774"/>
                  </a:lnTo>
                  <a:lnTo>
                    <a:pt x="30108" y="70653"/>
                  </a:lnTo>
                  <a:lnTo>
                    <a:pt x="30229" y="70472"/>
                  </a:lnTo>
                  <a:lnTo>
                    <a:pt x="30349" y="70231"/>
                  </a:lnTo>
                  <a:lnTo>
                    <a:pt x="30410" y="70050"/>
                  </a:lnTo>
                  <a:lnTo>
                    <a:pt x="30410" y="69809"/>
                  </a:lnTo>
                  <a:lnTo>
                    <a:pt x="30410" y="69567"/>
                  </a:lnTo>
                  <a:lnTo>
                    <a:pt x="30349" y="69386"/>
                  </a:lnTo>
                  <a:lnTo>
                    <a:pt x="30229" y="69145"/>
                  </a:lnTo>
                  <a:lnTo>
                    <a:pt x="30108" y="68964"/>
                  </a:lnTo>
                  <a:lnTo>
                    <a:pt x="29927" y="68843"/>
                  </a:lnTo>
                  <a:lnTo>
                    <a:pt x="29686" y="68723"/>
                  </a:lnTo>
                  <a:lnTo>
                    <a:pt x="29505" y="68662"/>
                  </a:lnTo>
                  <a:close/>
                  <a:moveTo>
                    <a:pt x="34814" y="68662"/>
                  </a:moveTo>
                  <a:lnTo>
                    <a:pt x="34633" y="68723"/>
                  </a:lnTo>
                  <a:lnTo>
                    <a:pt x="34392" y="68843"/>
                  </a:lnTo>
                  <a:lnTo>
                    <a:pt x="34211" y="68964"/>
                  </a:lnTo>
                  <a:lnTo>
                    <a:pt x="34090" y="69145"/>
                  </a:lnTo>
                  <a:lnTo>
                    <a:pt x="33969" y="69386"/>
                  </a:lnTo>
                  <a:lnTo>
                    <a:pt x="33909" y="69567"/>
                  </a:lnTo>
                  <a:lnTo>
                    <a:pt x="33909" y="69809"/>
                  </a:lnTo>
                  <a:lnTo>
                    <a:pt x="33909" y="70050"/>
                  </a:lnTo>
                  <a:lnTo>
                    <a:pt x="33969" y="70231"/>
                  </a:lnTo>
                  <a:lnTo>
                    <a:pt x="34090" y="70472"/>
                  </a:lnTo>
                  <a:lnTo>
                    <a:pt x="34211" y="70653"/>
                  </a:lnTo>
                  <a:lnTo>
                    <a:pt x="34392" y="70774"/>
                  </a:lnTo>
                  <a:lnTo>
                    <a:pt x="34633" y="70895"/>
                  </a:lnTo>
                  <a:lnTo>
                    <a:pt x="34814" y="70955"/>
                  </a:lnTo>
                  <a:lnTo>
                    <a:pt x="35297" y="70955"/>
                  </a:lnTo>
                  <a:lnTo>
                    <a:pt x="35478" y="70895"/>
                  </a:lnTo>
                  <a:lnTo>
                    <a:pt x="35719" y="70774"/>
                  </a:lnTo>
                  <a:lnTo>
                    <a:pt x="35900" y="70653"/>
                  </a:lnTo>
                  <a:lnTo>
                    <a:pt x="36021" y="70472"/>
                  </a:lnTo>
                  <a:lnTo>
                    <a:pt x="36141" y="70231"/>
                  </a:lnTo>
                  <a:lnTo>
                    <a:pt x="36202" y="70050"/>
                  </a:lnTo>
                  <a:lnTo>
                    <a:pt x="36202" y="69809"/>
                  </a:lnTo>
                  <a:lnTo>
                    <a:pt x="36202" y="69567"/>
                  </a:lnTo>
                  <a:lnTo>
                    <a:pt x="36141" y="69386"/>
                  </a:lnTo>
                  <a:lnTo>
                    <a:pt x="36021" y="69145"/>
                  </a:lnTo>
                  <a:lnTo>
                    <a:pt x="35900" y="68964"/>
                  </a:lnTo>
                  <a:lnTo>
                    <a:pt x="35719" y="68843"/>
                  </a:lnTo>
                  <a:lnTo>
                    <a:pt x="35478" y="68723"/>
                  </a:lnTo>
                  <a:lnTo>
                    <a:pt x="35297" y="68662"/>
                  </a:lnTo>
                  <a:close/>
                  <a:moveTo>
                    <a:pt x="40606" y="68662"/>
                  </a:moveTo>
                  <a:lnTo>
                    <a:pt x="40425" y="68723"/>
                  </a:lnTo>
                  <a:lnTo>
                    <a:pt x="40184" y="68843"/>
                  </a:lnTo>
                  <a:lnTo>
                    <a:pt x="40003" y="68964"/>
                  </a:lnTo>
                  <a:lnTo>
                    <a:pt x="39882" y="69145"/>
                  </a:lnTo>
                  <a:lnTo>
                    <a:pt x="39762" y="69386"/>
                  </a:lnTo>
                  <a:lnTo>
                    <a:pt x="39701" y="69567"/>
                  </a:lnTo>
                  <a:lnTo>
                    <a:pt x="39701" y="69809"/>
                  </a:lnTo>
                  <a:lnTo>
                    <a:pt x="39701" y="70050"/>
                  </a:lnTo>
                  <a:lnTo>
                    <a:pt x="39762" y="70231"/>
                  </a:lnTo>
                  <a:lnTo>
                    <a:pt x="39882" y="70472"/>
                  </a:lnTo>
                  <a:lnTo>
                    <a:pt x="40003" y="70653"/>
                  </a:lnTo>
                  <a:lnTo>
                    <a:pt x="40184" y="70774"/>
                  </a:lnTo>
                  <a:lnTo>
                    <a:pt x="40425" y="70895"/>
                  </a:lnTo>
                  <a:lnTo>
                    <a:pt x="40606" y="70955"/>
                  </a:lnTo>
                  <a:lnTo>
                    <a:pt x="41089" y="70955"/>
                  </a:lnTo>
                  <a:lnTo>
                    <a:pt x="41270" y="70895"/>
                  </a:lnTo>
                  <a:lnTo>
                    <a:pt x="41511" y="70774"/>
                  </a:lnTo>
                  <a:lnTo>
                    <a:pt x="41692" y="70653"/>
                  </a:lnTo>
                  <a:lnTo>
                    <a:pt x="41813" y="70472"/>
                  </a:lnTo>
                  <a:lnTo>
                    <a:pt x="41934" y="70231"/>
                  </a:lnTo>
                  <a:lnTo>
                    <a:pt x="41994" y="70050"/>
                  </a:lnTo>
                  <a:lnTo>
                    <a:pt x="41994" y="69809"/>
                  </a:lnTo>
                  <a:lnTo>
                    <a:pt x="41994" y="69567"/>
                  </a:lnTo>
                  <a:lnTo>
                    <a:pt x="41934" y="69386"/>
                  </a:lnTo>
                  <a:lnTo>
                    <a:pt x="41813" y="69145"/>
                  </a:lnTo>
                  <a:lnTo>
                    <a:pt x="41692" y="68964"/>
                  </a:lnTo>
                  <a:lnTo>
                    <a:pt x="41511" y="68843"/>
                  </a:lnTo>
                  <a:lnTo>
                    <a:pt x="41270" y="68723"/>
                  </a:lnTo>
                  <a:lnTo>
                    <a:pt x="41089" y="68662"/>
                  </a:lnTo>
                  <a:close/>
                  <a:moveTo>
                    <a:pt x="46399" y="68662"/>
                  </a:moveTo>
                  <a:lnTo>
                    <a:pt x="46218" y="68723"/>
                  </a:lnTo>
                  <a:lnTo>
                    <a:pt x="45976" y="68843"/>
                  </a:lnTo>
                  <a:lnTo>
                    <a:pt x="45795" y="68964"/>
                  </a:lnTo>
                  <a:lnTo>
                    <a:pt x="45674" y="69145"/>
                  </a:lnTo>
                  <a:lnTo>
                    <a:pt x="45554" y="69386"/>
                  </a:lnTo>
                  <a:lnTo>
                    <a:pt x="45493" y="69567"/>
                  </a:lnTo>
                  <a:lnTo>
                    <a:pt x="45493" y="69809"/>
                  </a:lnTo>
                  <a:lnTo>
                    <a:pt x="45493" y="70050"/>
                  </a:lnTo>
                  <a:lnTo>
                    <a:pt x="45554" y="70231"/>
                  </a:lnTo>
                  <a:lnTo>
                    <a:pt x="45674" y="70472"/>
                  </a:lnTo>
                  <a:lnTo>
                    <a:pt x="45795" y="70653"/>
                  </a:lnTo>
                  <a:lnTo>
                    <a:pt x="45976" y="70774"/>
                  </a:lnTo>
                  <a:lnTo>
                    <a:pt x="46218" y="70895"/>
                  </a:lnTo>
                  <a:lnTo>
                    <a:pt x="46399" y="70955"/>
                  </a:lnTo>
                  <a:lnTo>
                    <a:pt x="46881" y="70955"/>
                  </a:lnTo>
                  <a:lnTo>
                    <a:pt x="47062" y="70895"/>
                  </a:lnTo>
                  <a:lnTo>
                    <a:pt x="47304" y="70774"/>
                  </a:lnTo>
                  <a:lnTo>
                    <a:pt x="47485" y="70653"/>
                  </a:lnTo>
                  <a:lnTo>
                    <a:pt x="47605" y="70472"/>
                  </a:lnTo>
                  <a:lnTo>
                    <a:pt x="47726" y="70231"/>
                  </a:lnTo>
                  <a:lnTo>
                    <a:pt x="47786" y="70050"/>
                  </a:lnTo>
                  <a:lnTo>
                    <a:pt x="47786" y="69809"/>
                  </a:lnTo>
                  <a:lnTo>
                    <a:pt x="47786" y="69567"/>
                  </a:lnTo>
                  <a:lnTo>
                    <a:pt x="47726" y="69386"/>
                  </a:lnTo>
                  <a:lnTo>
                    <a:pt x="47605" y="69145"/>
                  </a:lnTo>
                  <a:lnTo>
                    <a:pt x="47485" y="68964"/>
                  </a:lnTo>
                  <a:lnTo>
                    <a:pt x="47304" y="68843"/>
                  </a:lnTo>
                  <a:lnTo>
                    <a:pt x="47062" y="68723"/>
                  </a:lnTo>
                  <a:lnTo>
                    <a:pt x="46881" y="68662"/>
                  </a:lnTo>
                  <a:close/>
                  <a:moveTo>
                    <a:pt x="52191" y="68662"/>
                  </a:moveTo>
                  <a:lnTo>
                    <a:pt x="52010" y="68723"/>
                  </a:lnTo>
                  <a:lnTo>
                    <a:pt x="51768" y="68843"/>
                  </a:lnTo>
                  <a:lnTo>
                    <a:pt x="51587" y="68964"/>
                  </a:lnTo>
                  <a:lnTo>
                    <a:pt x="51467" y="69145"/>
                  </a:lnTo>
                  <a:lnTo>
                    <a:pt x="51346" y="69386"/>
                  </a:lnTo>
                  <a:lnTo>
                    <a:pt x="51286" y="69567"/>
                  </a:lnTo>
                  <a:lnTo>
                    <a:pt x="51286" y="69809"/>
                  </a:lnTo>
                  <a:lnTo>
                    <a:pt x="51286" y="70050"/>
                  </a:lnTo>
                  <a:lnTo>
                    <a:pt x="51346" y="70231"/>
                  </a:lnTo>
                  <a:lnTo>
                    <a:pt x="51467" y="70472"/>
                  </a:lnTo>
                  <a:lnTo>
                    <a:pt x="51587" y="70653"/>
                  </a:lnTo>
                  <a:lnTo>
                    <a:pt x="51768" y="70774"/>
                  </a:lnTo>
                  <a:lnTo>
                    <a:pt x="52010" y="70895"/>
                  </a:lnTo>
                  <a:lnTo>
                    <a:pt x="52191" y="70955"/>
                  </a:lnTo>
                  <a:lnTo>
                    <a:pt x="52673" y="70955"/>
                  </a:lnTo>
                  <a:lnTo>
                    <a:pt x="52854" y="70895"/>
                  </a:lnTo>
                  <a:lnTo>
                    <a:pt x="53096" y="70774"/>
                  </a:lnTo>
                  <a:lnTo>
                    <a:pt x="53277" y="70653"/>
                  </a:lnTo>
                  <a:lnTo>
                    <a:pt x="53397" y="70472"/>
                  </a:lnTo>
                  <a:lnTo>
                    <a:pt x="53518" y="70231"/>
                  </a:lnTo>
                  <a:lnTo>
                    <a:pt x="53578" y="70050"/>
                  </a:lnTo>
                  <a:lnTo>
                    <a:pt x="53578" y="69809"/>
                  </a:lnTo>
                  <a:lnTo>
                    <a:pt x="53578" y="69567"/>
                  </a:lnTo>
                  <a:lnTo>
                    <a:pt x="53518" y="69386"/>
                  </a:lnTo>
                  <a:lnTo>
                    <a:pt x="53397" y="69145"/>
                  </a:lnTo>
                  <a:lnTo>
                    <a:pt x="53277" y="68964"/>
                  </a:lnTo>
                  <a:lnTo>
                    <a:pt x="53096" y="68843"/>
                  </a:lnTo>
                  <a:lnTo>
                    <a:pt x="52854" y="68723"/>
                  </a:lnTo>
                  <a:lnTo>
                    <a:pt x="52673" y="68662"/>
                  </a:lnTo>
                  <a:close/>
                  <a:moveTo>
                    <a:pt x="20575" y="71558"/>
                  </a:moveTo>
                  <a:lnTo>
                    <a:pt x="20273" y="71619"/>
                  </a:lnTo>
                  <a:lnTo>
                    <a:pt x="21661" y="72282"/>
                  </a:lnTo>
                  <a:lnTo>
                    <a:pt x="21540" y="72041"/>
                  </a:lnTo>
                  <a:lnTo>
                    <a:pt x="21359" y="71860"/>
                  </a:lnTo>
                  <a:lnTo>
                    <a:pt x="21118" y="71679"/>
                  </a:lnTo>
                  <a:lnTo>
                    <a:pt x="20876" y="71558"/>
                  </a:lnTo>
                  <a:close/>
                  <a:moveTo>
                    <a:pt x="55027" y="71558"/>
                  </a:moveTo>
                  <a:lnTo>
                    <a:pt x="54785" y="71679"/>
                  </a:lnTo>
                  <a:lnTo>
                    <a:pt x="54544" y="71860"/>
                  </a:lnTo>
                  <a:lnTo>
                    <a:pt x="54363" y="72041"/>
                  </a:lnTo>
                  <a:lnTo>
                    <a:pt x="54242" y="72282"/>
                  </a:lnTo>
                  <a:lnTo>
                    <a:pt x="55630" y="71619"/>
                  </a:lnTo>
                  <a:lnTo>
                    <a:pt x="55328" y="71558"/>
                  </a:lnTo>
                  <a:close/>
                  <a:moveTo>
                    <a:pt x="26065" y="71558"/>
                  </a:moveTo>
                  <a:lnTo>
                    <a:pt x="25824" y="71679"/>
                  </a:lnTo>
                  <a:lnTo>
                    <a:pt x="25583" y="71860"/>
                  </a:lnTo>
                  <a:lnTo>
                    <a:pt x="25402" y="72041"/>
                  </a:lnTo>
                  <a:lnTo>
                    <a:pt x="25281" y="72343"/>
                  </a:lnTo>
                  <a:lnTo>
                    <a:pt x="25221" y="72705"/>
                  </a:lnTo>
                  <a:lnTo>
                    <a:pt x="25221" y="72946"/>
                  </a:lnTo>
                  <a:lnTo>
                    <a:pt x="25281" y="73127"/>
                  </a:lnTo>
                  <a:lnTo>
                    <a:pt x="25402" y="73368"/>
                  </a:lnTo>
                  <a:lnTo>
                    <a:pt x="25522" y="73549"/>
                  </a:lnTo>
                  <a:lnTo>
                    <a:pt x="25703" y="73670"/>
                  </a:lnTo>
                  <a:lnTo>
                    <a:pt x="25945" y="73791"/>
                  </a:lnTo>
                  <a:lnTo>
                    <a:pt x="26126" y="73851"/>
                  </a:lnTo>
                  <a:lnTo>
                    <a:pt x="26608" y="73851"/>
                  </a:lnTo>
                  <a:lnTo>
                    <a:pt x="26789" y="73791"/>
                  </a:lnTo>
                  <a:lnTo>
                    <a:pt x="27031" y="73670"/>
                  </a:lnTo>
                  <a:lnTo>
                    <a:pt x="27212" y="73549"/>
                  </a:lnTo>
                  <a:lnTo>
                    <a:pt x="27332" y="73368"/>
                  </a:lnTo>
                  <a:lnTo>
                    <a:pt x="27453" y="73127"/>
                  </a:lnTo>
                  <a:lnTo>
                    <a:pt x="27513" y="72946"/>
                  </a:lnTo>
                  <a:lnTo>
                    <a:pt x="27513" y="72705"/>
                  </a:lnTo>
                  <a:lnTo>
                    <a:pt x="27453" y="72343"/>
                  </a:lnTo>
                  <a:lnTo>
                    <a:pt x="27332" y="72041"/>
                  </a:lnTo>
                  <a:lnTo>
                    <a:pt x="27151" y="71860"/>
                  </a:lnTo>
                  <a:lnTo>
                    <a:pt x="26910" y="71679"/>
                  </a:lnTo>
                  <a:lnTo>
                    <a:pt x="26669" y="71558"/>
                  </a:lnTo>
                  <a:close/>
                  <a:moveTo>
                    <a:pt x="31858" y="71558"/>
                  </a:moveTo>
                  <a:lnTo>
                    <a:pt x="31616" y="71679"/>
                  </a:lnTo>
                  <a:lnTo>
                    <a:pt x="31375" y="71860"/>
                  </a:lnTo>
                  <a:lnTo>
                    <a:pt x="31194" y="72041"/>
                  </a:lnTo>
                  <a:lnTo>
                    <a:pt x="31073" y="72343"/>
                  </a:lnTo>
                  <a:lnTo>
                    <a:pt x="31013" y="72705"/>
                  </a:lnTo>
                  <a:lnTo>
                    <a:pt x="31013" y="72946"/>
                  </a:lnTo>
                  <a:lnTo>
                    <a:pt x="31073" y="73127"/>
                  </a:lnTo>
                  <a:lnTo>
                    <a:pt x="31194" y="73368"/>
                  </a:lnTo>
                  <a:lnTo>
                    <a:pt x="31315" y="73549"/>
                  </a:lnTo>
                  <a:lnTo>
                    <a:pt x="31496" y="73670"/>
                  </a:lnTo>
                  <a:lnTo>
                    <a:pt x="31737" y="73791"/>
                  </a:lnTo>
                  <a:lnTo>
                    <a:pt x="31918" y="73851"/>
                  </a:lnTo>
                  <a:lnTo>
                    <a:pt x="32401" y="73851"/>
                  </a:lnTo>
                  <a:lnTo>
                    <a:pt x="32582" y="73791"/>
                  </a:lnTo>
                  <a:lnTo>
                    <a:pt x="32823" y="73670"/>
                  </a:lnTo>
                  <a:lnTo>
                    <a:pt x="33004" y="73549"/>
                  </a:lnTo>
                  <a:lnTo>
                    <a:pt x="33125" y="73368"/>
                  </a:lnTo>
                  <a:lnTo>
                    <a:pt x="33245" y="73127"/>
                  </a:lnTo>
                  <a:lnTo>
                    <a:pt x="33306" y="72946"/>
                  </a:lnTo>
                  <a:lnTo>
                    <a:pt x="33306" y="72705"/>
                  </a:lnTo>
                  <a:lnTo>
                    <a:pt x="33245" y="72343"/>
                  </a:lnTo>
                  <a:lnTo>
                    <a:pt x="33125" y="72041"/>
                  </a:lnTo>
                  <a:lnTo>
                    <a:pt x="32944" y="71860"/>
                  </a:lnTo>
                  <a:lnTo>
                    <a:pt x="32702" y="71679"/>
                  </a:lnTo>
                  <a:lnTo>
                    <a:pt x="32461" y="71558"/>
                  </a:lnTo>
                  <a:close/>
                  <a:moveTo>
                    <a:pt x="37650" y="71558"/>
                  </a:moveTo>
                  <a:lnTo>
                    <a:pt x="37408" y="71679"/>
                  </a:lnTo>
                  <a:lnTo>
                    <a:pt x="37167" y="71860"/>
                  </a:lnTo>
                  <a:lnTo>
                    <a:pt x="36986" y="72041"/>
                  </a:lnTo>
                  <a:lnTo>
                    <a:pt x="36865" y="72343"/>
                  </a:lnTo>
                  <a:lnTo>
                    <a:pt x="36805" y="72705"/>
                  </a:lnTo>
                  <a:lnTo>
                    <a:pt x="36805" y="72946"/>
                  </a:lnTo>
                  <a:lnTo>
                    <a:pt x="36865" y="73127"/>
                  </a:lnTo>
                  <a:lnTo>
                    <a:pt x="36986" y="73368"/>
                  </a:lnTo>
                  <a:lnTo>
                    <a:pt x="37107" y="73549"/>
                  </a:lnTo>
                  <a:lnTo>
                    <a:pt x="37288" y="73670"/>
                  </a:lnTo>
                  <a:lnTo>
                    <a:pt x="37529" y="73791"/>
                  </a:lnTo>
                  <a:lnTo>
                    <a:pt x="37710" y="73851"/>
                  </a:lnTo>
                  <a:lnTo>
                    <a:pt x="38193" y="73851"/>
                  </a:lnTo>
                  <a:lnTo>
                    <a:pt x="38374" y="73791"/>
                  </a:lnTo>
                  <a:lnTo>
                    <a:pt x="38615" y="73670"/>
                  </a:lnTo>
                  <a:lnTo>
                    <a:pt x="38796" y="73549"/>
                  </a:lnTo>
                  <a:lnTo>
                    <a:pt x="38917" y="73368"/>
                  </a:lnTo>
                  <a:lnTo>
                    <a:pt x="39038" y="73127"/>
                  </a:lnTo>
                  <a:lnTo>
                    <a:pt x="39098" y="72946"/>
                  </a:lnTo>
                  <a:lnTo>
                    <a:pt x="39098" y="72705"/>
                  </a:lnTo>
                  <a:lnTo>
                    <a:pt x="39038" y="72343"/>
                  </a:lnTo>
                  <a:lnTo>
                    <a:pt x="38917" y="72041"/>
                  </a:lnTo>
                  <a:lnTo>
                    <a:pt x="38736" y="71860"/>
                  </a:lnTo>
                  <a:lnTo>
                    <a:pt x="38495" y="71679"/>
                  </a:lnTo>
                  <a:lnTo>
                    <a:pt x="38253" y="71558"/>
                  </a:lnTo>
                  <a:close/>
                  <a:moveTo>
                    <a:pt x="43442" y="71558"/>
                  </a:moveTo>
                  <a:lnTo>
                    <a:pt x="43201" y="71679"/>
                  </a:lnTo>
                  <a:lnTo>
                    <a:pt x="42959" y="71860"/>
                  </a:lnTo>
                  <a:lnTo>
                    <a:pt x="42778" y="72041"/>
                  </a:lnTo>
                  <a:lnTo>
                    <a:pt x="42658" y="72343"/>
                  </a:lnTo>
                  <a:lnTo>
                    <a:pt x="42597" y="72705"/>
                  </a:lnTo>
                  <a:lnTo>
                    <a:pt x="42597" y="72946"/>
                  </a:lnTo>
                  <a:lnTo>
                    <a:pt x="42658" y="73127"/>
                  </a:lnTo>
                  <a:lnTo>
                    <a:pt x="42778" y="73368"/>
                  </a:lnTo>
                  <a:lnTo>
                    <a:pt x="42899" y="73549"/>
                  </a:lnTo>
                  <a:lnTo>
                    <a:pt x="43080" y="73670"/>
                  </a:lnTo>
                  <a:lnTo>
                    <a:pt x="43321" y="73791"/>
                  </a:lnTo>
                  <a:lnTo>
                    <a:pt x="43502" y="73851"/>
                  </a:lnTo>
                  <a:lnTo>
                    <a:pt x="43985" y="73851"/>
                  </a:lnTo>
                  <a:lnTo>
                    <a:pt x="44166" y="73791"/>
                  </a:lnTo>
                  <a:lnTo>
                    <a:pt x="44407" y="73670"/>
                  </a:lnTo>
                  <a:lnTo>
                    <a:pt x="44588" y="73549"/>
                  </a:lnTo>
                  <a:lnTo>
                    <a:pt x="44709" y="73368"/>
                  </a:lnTo>
                  <a:lnTo>
                    <a:pt x="44830" y="73127"/>
                  </a:lnTo>
                  <a:lnTo>
                    <a:pt x="44890" y="72946"/>
                  </a:lnTo>
                  <a:lnTo>
                    <a:pt x="44890" y="72705"/>
                  </a:lnTo>
                  <a:lnTo>
                    <a:pt x="44830" y="72343"/>
                  </a:lnTo>
                  <a:lnTo>
                    <a:pt x="44709" y="72041"/>
                  </a:lnTo>
                  <a:lnTo>
                    <a:pt x="44528" y="71860"/>
                  </a:lnTo>
                  <a:lnTo>
                    <a:pt x="44287" y="71679"/>
                  </a:lnTo>
                  <a:lnTo>
                    <a:pt x="44045" y="71558"/>
                  </a:lnTo>
                  <a:close/>
                  <a:moveTo>
                    <a:pt x="49234" y="71558"/>
                  </a:moveTo>
                  <a:lnTo>
                    <a:pt x="48993" y="71679"/>
                  </a:lnTo>
                  <a:lnTo>
                    <a:pt x="48752" y="71860"/>
                  </a:lnTo>
                  <a:lnTo>
                    <a:pt x="48571" y="72041"/>
                  </a:lnTo>
                  <a:lnTo>
                    <a:pt x="48450" y="72343"/>
                  </a:lnTo>
                  <a:lnTo>
                    <a:pt x="48390" y="72705"/>
                  </a:lnTo>
                  <a:lnTo>
                    <a:pt x="48390" y="72946"/>
                  </a:lnTo>
                  <a:lnTo>
                    <a:pt x="48450" y="73127"/>
                  </a:lnTo>
                  <a:lnTo>
                    <a:pt x="48571" y="73368"/>
                  </a:lnTo>
                  <a:lnTo>
                    <a:pt x="48691" y="73549"/>
                  </a:lnTo>
                  <a:lnTo>
                    <a:pt x="48872" y="73670"/>
                  </a:lnTo>
                  <a:lnTo>
                    <a:pt x="49114" y="73791"/>
                  </a:lnTo>
                  <a:lnTo>
                    <a:pt x="49295" y="73851"/>
                  </a:lnTo>
                  <a:lnTo>
                    <a:pt x="49777" y="73851"/>
                  </a:lnTo>
                  <a:lnTo>
                    <a:pt x="49958" y="73791"/>
                  </a:lnTo>
                  <a:lnTo>
                    <a:pt x="50200" y="73670"/>
                  </a:lnTo>
                  <a:lnTo>
                    <a:pt x="50381" y="73549"/>
                  </a:lnTo>
                  <a:lnTo>
                    <a:pt x="50501" y="73368"/>
                  </a:lnTo>
                  <a:lnTo>
                    <a:pt x="50622" y="73127"/>
                  </a:lnTo>
                  <a:lnTo>
                    <a:pt x="50682" y="72946"/>
                  </a:lnTo>
                  <a:lnTo>
                    <a:pt x="50682" y="72705"/>
                  </a:lnTo>
                  <a:lnTo>
                    <a:pt x="50622" y="72343"/>
                  </a:lnTo>
                  <a:lnTo>
                    <a:pt x="50501" y="72041"/>
                  </a:lnTo>
                  <a:lnTo>
                    <a:pt x="50320" y="71860"/>
                  </a:lnTo>
                  <a:lnTo>
                    <a:pt x="50079" y="71679"/>
                  </a:lnTo>
                  <a:lnTo>
                    <a:pt x="49838" y="71558"/>
                  </a:lnTo>
                  <a:close/>
                  <a:moveTo>
                    <a:pt x="29022" y="74454"/>
                  </a:moveTo>
                  <a:lnTo>
                    <a:pt x="28841" y="74515"/>
                  </a:lnTo>
                  <a:lnTo>
                    <a:pt x="28660" y="74635"/>
                  </a:lnTo>
                  <a:lnTo>
                    <a:pt x="28479" y="74756"/>
                  </a:lnTo>
                  <a:lnTo>
                    <a:pt x="30349" y="75178"/>
                  </a:lnTo>
                  <a:lnTo>
                    <a:pt x="30349" y="75178"/>
                  </a:lnTo>
                  <a:lnTo>
                    <a:pt x="30168" y="74877"/>
                  </a:lnTo>
                  <a:lnTo>
                    <a:pt x="29927" y="74635"/>
                  </a:lnTo>
                  <a:lnTo>
                    <a:pt x="29625" y="74515"/>
                  </a:lnTo>
                  <a:lnTo>
                    <a:pt x="29263" y="74454"/>
                  </a:lnTo>
                  <a:close/>
                  <a:moveTo>
                    <a:pt x="46640" y="74454"/>
                  </a:moveTo>
                  <a:lnTo>
                    <a:pt x="46278" y="74515"/>
                  </a:lnTo>
                  <a:lnTo>
                    <a:pt x="45976" y="74635"/>
                  </a:lnTo>
                  <a:lnTo>
                    <a:pt x="45735" y="74877"/>
                  </a:lnTo>
                  <a:lnTo>
                    <a:pt x="45554" y="75178"/>
                  </a:lnTo>
                  <a:lnTo>
                    <a:pt x="45554" y="75178"/>
                  </a:lnTo>
                  <a:lnTo>
                    <a:pt x="47424" y="74756"/>
                  </a:lnTo>
                  <a:lnTo>
                    <a:pt x="47243" y="74635"/>
                  </a:lnTo>
                  <a:lnTo>
                    <a:pt x="47062" y="74515"/>
                  </a:lnTo>
                  <a:lnTo>
                    <a:pt x="46881" y="74454"/>
                  </a:lnTo>
                  <a:close/>
                  <a:moveTo>
                    <a:pt x="34814" y="74454"/>
                  </a:moveTo>
                  <a:lnTo>
                    <a:pt x="34633" y="74515"/>
                  </a:lnTo>
                  <a:lnTo>
                    <a:pt x="34392" y="74635"/>
                  </a:lnTo>
                  <a:lnTo>
                    <a:pt x="34211" y="74756"/>
                  </a:lnTo>
                  <a:lnTo>
                    <a:pt x="34090" y="74937"/>
                  </a:lnTo>
                  <a:lnTo>
                    <a:pt x="33969" y="75178"/>
                  </a:lnTo>
                  <a:lnTo>
                    <a:pt x="33909" y="75359"/>
                  </a:lnTo>
                  <a:lnTo>
                    <a:pt x="33909" y="75601"/>
                  </a:lnTo>
                  <a:lnTo>
                    <a:pt x="33909" y="75721"/>
                  </a:lnTo>
                  <a:lnTo>
                    <a:pt x="36141" y="75903"/>
                  </a:lnTo>
                  <a:lnTo>
                    <a:pt x="36202" y="75601"/>
                  </a:lnTo>
                  <a:lnTo>
                    <a:pt x="36202" y="75359"/>
                  </a:lnTo>
                  <a:lnTo>
                    <a:pt x="36141" y="75178"/>
                  </a:lnTo>
                  <a:lnTo>
                    <a:pt x="36021" y="74937"/>
                  </a:lnTo>
                  <a:lnTo>
                    <a:pt x="35900" y="74756"/>
                  </a:lnTo>
                  <a:lnTo>
                    <a:pt x="35719" y="74635"/>
                  </a:lnTo>
                  <a:lnTo>
                    <a:pt x="35478" y="74515"/>
                  </a:lnTo>
                  <a:lnTo>
                    <a:pt x="35297" y="74454"/>
                  </a:lnTo>
                  <a:close/>
                  <a:moveTo>
                    <a:pt x="40606" y="74454"/>
                  </a:moveTo>
                  <a:lnTo>
                    <a:pt x="40425" y="74515"/>
                  </a:lnTo>
                  <a:lnTo>
                    <a:pt x="40184" y="74635"/>
                  </a:lnTo>
                  <a:lnTo>
                    <a:pt x="40003" y="74756"/>
                  </a:lnTo>
                  <a:lnTo>
                    <a:pt x="39882" y="74937"/>
                  </a:lnTo>
                  <a:lnTo>
                    <a:pt x="39762" y="75178"/>
                  </a:lnTo>
                  <a:lnTo>
                    <a:pt x="39701" y="75359"/>
                  </a:lnTo>
                  <a:lnTo>
                    <a:pt x="39701" y="75601"/>
                  </a:lnTo>
                  <a:lnTo>
                    <a:pt x="39762" y="75903"/>
                  </a:lnTo>
                  <a:lnTo>
                    <a:pt x="41994" y="75721"/>
                  </a:lnTo>
                  <a:lnTo>
                    <a:pt x="41994" y="75601"/>
                  </a:lnTo>
                  <a:lnTo>
                    <a:pt x="41994" y="75359"/>
                  </a:lnTo>
                  <a:lnTo>
                    <a:pt x="41934" y="75178"/>
                  </a:lnTo>
                  <a:lnTo>
                    <a:pt x="41813" y="74937"/>
                  </a:lnTo>
                  <a:lnTo>
                    <a:pt x="41692" y="74756"/>
                  </a:lnTo>
                  <a:lnTo>
                    <a:pt x="41511" y="74635"/>
                  </a:lnTo>
                  <a:lnTo>
                    <a:pt x="41270" y="74515"/>
                  </a:lnTo>
                  <a:lnTo>
                    <a:pt x="41089" y="74454"/>
                  </a:lnTo>
                  <a:close/>
                </a:path>
              </a:pathLst>
            </a:custGeom>
            <a:solidFill>
              <a:srgbClr val="6D9EE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" name="Shape 68"/>
            <p:cNvSpPr/>
            <p:nvPr/>
          </p:nvSpPr>
          <p:spPr>
            <a:xfrm>
              <a:off x="133504" y="-85397"/>
              <a:ext cx="231300" cy="231300"/>
            </a:xfrm>
            <a:prstGeom prst="ellipse">
              <a:avLst/>
            </a:prstGeom>
            <a:solidFill>
              <a:srgbClr val="C20E9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" name="Shape 69"/>
            <p:cNvSpPr/>
            <p:nvPr/>
          </p:nvSpPr>
          <p:spPr>
            <a:xfrm rot="10800000">
              <a:off x="343825" y="4290619"/>
              <a:ext cx="333300" cy="288300"/>
            </a:xfrm>
            <a:prstGeom prst="triangle">
              <a:avLst>
                <a:gd name="adj" fmla="val 50000"/>
              </a:avLst>
            </a:prstGeom>
            <a:solidFill>
              <a:srgbClr val="C20E9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" name="Shape 70"/>
            <p:cNvSpPr/>
            <p:nvPr/>
          </p:nvSpPr>
          <p:spPr>
            <a:xfrm rot="10800000">
              <a:off x="7891383" y="4473451"/>
              <a:ext cx="421500" cy="365100"/>
            </a:xfrm>
            <a:prstGeom prst="triangle">
              <a:avLst>
                <a:gd name="adj" fmla="val 50000"/>
              </a:avLst>
            </a:prstGeom>
            <a:noFill/>
            <a:ln w="9525" cap="flat" cmpd="sng">
              <a:solidFill>
                <a:srgbClr val="FF9900"/>
              </a:solidFill>
              <a:prstDash val="dash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" name="Shape 71"/>
            <p:cNvSpPr/>
            <p:nvPr/>
          </p:nvSpPr>
          <p:spPr>
            <a:xfrm>
              <a:off x="7800077" y="94976"/>
              <a:ext cx="307200" cy="265800"/>
            </a:xfrm>
            <a:prstGeom prst="triangle">
              <a:avLst>
                <a:gd name="adj" fmla="val 50000"/>
              </a:avLst>
            </a:prstGeom>
            <a:solidFill>
              <a:srgbClr val="6D9EE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" name="Shape 72"/>
            <p:cNvSpPr/>
            <p:nvPr/>
          </p:nvSpPr>
          <p:spPr>
            <a:xfrm>
              <a:off x="8578651" y="3939150"/>
              <a:ext cx="421500" cy="421500"/>
            </a:xfrm>
            <a:prstGeom prst="donut">
              <a:avLst>
                <a:gd name="adj" fmla="val 19671"/>
              </a:avLst>
            </a:prstGeom>
            <a:solidFill>
              <a:srgbClr val="C20E9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" name="Shape 73"/>
            <p:cNvSpPr/>
            <p:nvPr/>
          </p:nvSpPr>
          <p:spPr>
            <a:xfrm>
              <a:off x="888873" y="4577655"/>
              <a:ext cx="456600" cy="456600"/>
            </a:xfrm>
            <a:prstGeom prst="ellipse">
              <a:avLst/>
            </a:prstGeom>
            <a:noFill/>
            <a:ln w="9525" cap="flat" cmpd="sng">
              <a:solidFill>
                <a:srgbClr val="6D9EEB"/>
              </a:solidFill>
              <a:prstDash val="dash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" name="Shape 74"/>
            <p:cNvSpPr/>
            <p:nvPr/>
          </p:nvSpPr>
          <p:spPr>
            <a:xfrm rot="10800000">
              <a:off x="47429" y="4473462"/>
              <a:ext cx="621103" cy="475235"/>
            </a:xfrm>
            <a:custGeom>
              <a:avLst/>
              <a:gdLst/>
              <a:ahLst/>
              <a:cxnLst/>
              <a:rect l="0" t="0" r="0" b="0"/>
              <a:pathLst>
                <a:path w="88634" h="67818" extrusionOk="0">
                  <a:moveTo>
                    <a:pt x="0" y="0"/>
                  </a:moveTo>
                  <a:lnTo>
                    <a:pt x="4284" y="6637"/>
                  </a:lnTo>
                  <a:lnTo>
                    <a:pt x="4284" y="0"/>
                  </a:lnTo>
                  <a:close/>
                  <a:moveTo>
                    <a:pt x="84289" y="0"/>
                  </a:moveTo>
                  <a:lnTo>
                    <a:pt x="84289" y="6637"/>
                  </a:lnTo>
                  <a:lnTo>
                    <a:pt x="88633" y="0"/>
                  </a:lnTo>
                  <a:close/>
                  <a:moveTo>
                    <a:pt x="7844" y="0"/>
                  </a:moveTo>
                  <a:lnTo>
                    <a:pt x="7844" y="12007"/>
                  </a:lnTo>
                  <a:lnTo>
                    <a:pt x="12791" y="19609"/>
                  </a:lnTo>
                  <a:lnTo>
                    <a:pt x="12791" y="0"/>
                  </a:lnTo>
                  <a:close/>
                  <a:moveTo>
                    <a:pt x="75842" y="0"/>
                  </a:moveTo>
                  <a:lnTo>
                    <a:pt x="75842" y="19609"/>
                  </a:lnTo>
                  <a:lnTo>
                    <a:pt x="80790" y="12007"/>
                  </a:lnTo>
                  <a:lnTo>
                    <a:pt x="80790" y="0"/>
                  </a:lnTo>
                  <a:close/>
                  <a:moveTo>
                    <a:pt x="16351" y="0"/>
                  </a:moveTo>
                  <a:lnTo>
                    <a:pt x="16351" y="25039"/>
                  </a:lnTo>
                  <a:lnTo>
                    <a:pt x="21299" y="32581"/>
                  </a:lnTo>
                  <a:lnTo>
                    <a:pt x="21299" y="0"/>
                  </a:lnTo>
                  <a:close/>
                  <a:moveTo>
                    <a:pt x="67335" y="0"/>
                  </a:moveTo>
                  <a:lnTo>
                    <a:pt x="67335" y="32581"/>
                  </a:lnTo>
                  <a:lnTo>
                    <a:pt x="72282" y="25039"/>
                  </a:lnTo>
                  <a:lnTo>
                    <a:pt x="72282" y="0"/>
                  </a:lnTo>
                  <a:close/>
                  <a:moveTo>
                    <a:pt x="24859" y="0"/>
                  </a:moveTo>
                  <a:lnTo>
                    <a:pt x="24859" y="38012"/>
                  </a:lnTo>
                  <a:lnTo>
                    <a:pt x="29806" y="45614"/>
                  </a:lnTo>
                  <a:lnTo>
                    <a:pt x="29806" y="0"/>
                  </a:lnTo>
                  <a:close/>
                  <a:moveTo>
                    <a:pt x="58828" y="0"/>
                  </a:moveTo>
                  <a:lnTo>
                    <a:pt x="58828" y="45614"/>
                  </a:lnTo>
                  <a:lnTo>
                    <a:pt x="63775" y="38012"/>
                  </a:lnTo>
                  <a:lnTo>
                    <a:pt x="63775" y="0"/>
                  </a:lnTo>
                  <a:close/>
                  <a:moveTo>
                    <a:pt x="33306" y="0"/>
                  </a:moveTo>
                  <a:lnTo>
                    <a:pt x="33306" y="51044"/>
                  </a:lnTo>
                  <a:lnTo>
                    <a:pt x="38313" y="58586"/>
                  </a:lnTo>
                  <a:lnTo>
                    <a:pt x="38313" y="0"/>
                  </a:lnTo>
                  <a:close/>
                  <a:moveTo>
                    <a:pt x="50320" y="0"/>
                  </a:moveTo>
                  <a:lnTo>
                    <a:pt x="50320" y="58586"/>
                  </a:lnTo>
                  <a:lnTo>
                    <a:pt x="55268" y="51044"/>
                  </a:lnTo>
                  <a:lnTo>
                    <a:pt x="55268" y="0"/>
                  </a:lnTo>
                  <a:close/>
                  <a:moveTo>
                    <a:pt x="41813" y="0"/>
                  </a:moveTo>
                  <a:lnTo>
                    <a:pt x="41813" y="64016"/>
                  </a:lnTo>
                  <a:lnTo>
                    <a:pt x="44287" y="67817"/>
                  </a:lnTo>
                  <a:lnTo>
                    <a:pt x="46760" y="64016"/>
                  </a:lnTo>
                  <a:lnTo>
                    <a:pt x="46760" y="0"/>
                  </a:lnTo>
                  <a:close/>
                </a:path>
              </a:pathLst>
            </a:custGeom>
            <a:solidFill>
              <a:srgbClr val="FF99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" name="Shape 75"/>
            <p:cNvSpPr/>
            <p:nvPr/>
          </p:nvSpPr>
          <p:spPr>
            <a:xfrm rot="7294922">
              <a:off x="8507862" y="1506795"/>
              <a:ext cx="486330" cy="462608"/>
            </a:xfrm>
            <a:prstGeom prst="pentagon">
              <a:avLst>
                <a:gd name="hf" fmla="val 105146"/>
                <a:gd name="vf" fmla="val 110557"/>
              </a:avLst>
            </a:prstGeom>
            <a:noFill/>
            <a:ln w="9525" cap="flat" cmpd="sng">
              <a:solidFill>
                <a:srgbClr val="6D9EEB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" name="Shape 76"/>
            <p:cNvSpPr/>
            <p:nvPr/>
          </p:nvSpPr>
          <p:spPr>
            <a:xfrm rot="1902">
              <a:off x="-76804" y="1095525"/>
              <a:ext cx="542100" cy="515400"/>
            </a:xfrm>
            <a:prstGeom prst="pentagon">
              <a:avLst>
                <a:gd name="hf" fmla="val 105146"/>
                <a:gd name="vf" fmla="val 110557"/>
              </a:avLst>
            </a:prstGeom>
            <a:noFill/>
            <a:ln w="28575" cap="flat" cmpd="sng">
              <a:solidFill>
                <a:srgbClr val="C20E9B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" name="Shape 77"/>
            <p:cNvSpPr/>
            <p:nvPr/>
          </p:nvSpPr>
          <p:spPr>
            <a:xfrm>
              <a:off x="8217614" y="4442536"/>
              <a:ext cx="885029" cy="885029"/>
            </a:xfrm>
            <a:custGeom>
              <a:avLst/>
              <a:gdLst/>
              <a:ahLst/>
              <a:cxnLst/>
              <a:rect l="0" t="0" r="0" b="0"/>
              <a:pathLst>
                <a:path w="75903" h="75903" extrusionOk="0">
                  <a:moveTo>
                    <a:pt x="30349" y="724"/>
                  </a:moveTo>
                  <a:lnTo>
                    <a:pt x="28479" y="1147"/>
                  </a:lnTo>
                  <a:lnTo>
                    <a:pt x="28599" y="1267"/>
                  </a:lnTo>
                  <a:lnTo>
                    <a:pt x="28841" y="1388"/>
                  </a:lnTo>
                  <a:lnTo>
                    <a:pt x="29022" y="1448"/>
                  </a:lnTo>
                  <a:lnTo>
                    <a:pt x="29263" y="1448"/>
                  </a:lnTo>
                  <a:lnTo>
                    <a:pt x="29625" y="1388"/>
                  </a:lnTo>
                  <a:lnTo>
                    <a:pt x="29927" y="1267"/>
                  </a:lnTo>
                  <a:lnTo>
                    <a:pt x="30168" y="1026"/>
                  </a:lnTo>
                  <a:lnTo>
                    <a:pt x="30349" y="724"/>
                  </a:lnTo>
                  <a:close/>
                  <a:moveTo>
                    <a:pt x="36141" y="0"/>
                  </a:moveTo>
                  <a:lnTo>
                    <a:pt x="33909" y="181"/>
                  </a:lnTo>
                  <a:lnTo>
                    <a:pt x="33909" y="302"/>
                  </a:lnTo>
                  <a:lnTo>
                    <a:pt x="33909" y="543"/>
                  </a:lnTo>
                  <a:lnTo>
                    <a:pt x="33969" y="724"/>
                  </a:lnTo>
                  <a:lnTo>
                    <a:pt x="34090" y="966"/>
                  </a:lnTo>
                  <a:lnTo>
                    <a:pt x="34211" y="1147"/>
                  </a:lnTo>
                  <a:lnTo>
                    <a:pt x="34392" y="1267"/>
                  </a:lnTo>
                  <a:lnTo>
                    <a:pt x="34633" y="1388"/>
                  </a:lnTo>
                  <a:lnTo>
                    <a:pt x="34814" y="1448"/>
                  </a:lnTo>
                  <a:lnTo>
                    <a:pt x="35297" y="1448"/>
                  </a:lnTo>
                  <a:lnTo>
                    <a:pt x="35478" y="1388"/>
                  </a:lnTo>
                  <a:lnTo>
                    <a:pt x="35719" y="1267"/>
                  </a:lnTo>
                  <a:lnTo>
                    <a:pt x="35900" y="1147"/>
                  </a:lnTo>
                  <a:lnTo>
                    <a:pt x="36021" y="966"/>
                  </a:lnTo>
                  <a:lnTo>
                    <a:pt x="36141" y="724"/>
                  </a:lnTo>
                  <a:lnTo>
                    <a:pt x="36202" y="543"/>
                  </a:lnTo>
                  <a:lnTo>
                    <a:pt x="36202" y="302"/>
                  </a:lnTo>
                  <a:lnTo>
                    <a:pt x="36141" y="0"/>
                  </a:lnTo>
                  <a:close/>
                  <a:moveTo>
                    <a:pt x="39762" y="0"/>
                  </a:moveTo>
                  <a:lnTo>
                    <a:pt x="39701" y="302"/>
                  </a:lnTo>
                  <a:lnTo>
                    <a:pt x="39701" y="543"/>
                  </a:lnTo>
                  <a:lnTo>
                    <a:pt x="39762" y="724"/>
                  </a:lnTo>
                  <a:lnTo>
                    <a:pt x="39882" y="966"/>
                  </a:lnTo>
                  <a:lnTo>
                    <a:pt x="40003" y="1147"/>
                  </a:lnTo>
                  <a:lnTo>
                    <a:pt x="40184" y="1267"/>
                  </a:lnTo>
                  <a:lnTo>
                    <a:pt x="40425" y="1388"/>
                  </a:lnTo>
                  <a:lnTo>
                    <a:pt x="40606" y="1448"/>
                  </a:lnTo>
                  <a:lnTo>
                    <a:pt x="41089" y="1448"/>
                  </a:lnTo>
                  <a:lnTo>
                    <a:pt x="41270" y="1388"/>
                  </a:lnTo>
                  <a:lnTo>
                    <a:pt x="41511" y="1267"/>
                  </a:lnTo>
                  <a:lnTo>
                    <a:pt x="41692" y="1147"/>
                  </a:lnTo>
                  <a:lnTo>
                    <a:pt x="41813" y="966"/>
                  </a:lnTo>
                  <a:lnTo>
                    <a:pt x="41934" y="724"/>
                  </a:lnTo>
                  <a:lnTo>
                    <a:pt x="41994" y="543"/>
                  </a:lnTo>
                  <a:lnTo>
                    <a:pt x="41994" y="302"/>
                  </a:lnTo>
                  <a:lnTo>
                    <a:pt x="41994" y="181"/>
                  </a:lnTo>
                  <a:lnTo>
                    <a:pt x="39762" y="0"/>
                  </a:lnTo>
                  <a:close/>
                  <a:moveTo>
                    <a:pt x="45554" y="724"/>
                  </a:moveTo>
                  <a:lnTo>
                    <a:pt x="45735" y="1026"/>
                  </a:lnTo>
                  <a:lnTo>
                    <a:pt x="45976" y="1267"/>
                  </a:lnTo>
                  <a:lnTo>
                    <a:pt x="46278" y="1388"/>
                  </a:lnTo>
                  <a:lnTo>
                    <a:pt x="46640" y="1448"/>
                  </a:lnTo>
                  <a:lnTo>
                    <a:pt x="46881" y="1448"/>
                  </a:lnTo>
                  <a:lnTo>
                    <a:pt x="47062" y="1388"/>
                  </a:lnTo>
                  <a:lnTo>
                    <a:pt x="47243" y="1267"/>
                  </a:lnTo>
                  <a:lnTo>
                    <a:pt x="47424" y="1147"/>
                  </a:lnTo>
                  <a:lnTo>
                    <a:pt x="45554" y="724"/>
                  </a:lnTo>
                  <a:close/>
                  <a:moveTo>
                    <a:pt x="21661" y="3620"/>
                  </a:moveTo>
                  <a:lnTo>
                    <a:pt x="20273" y="4284"/>
                  </a:lnTo>
                  <a:lnTo>
                    <a:pt x="20575" y="4344"/>
                  </a:lnTo>
                  <a:lnTo>
                    <a:pt x="20937" y="4284"/>
                  </a:lnTo>
                  <a:lnTo>
                    <a:pt x="21239" y="4163"/>
                  </a:lnTo>
                  <a:lnTo>
                    <a:pt x="21480" y="3922"/>
                  </a:lnTo>
                  <a:lnTo>
                    <a:pt x="21661" y="3620"/>
                  </a:lnTo>
                  <a:close/>
                  <a:moveTo>
                    <a:pt x="26065" y="2052"/>
                  </a:moveTo>
                  <a:lnTo>
                    <a:pt x="25824" y="2172"/>
                  </a:lnTo>
                  <a:lnTo>
                    <a:pt x="25583" y="2353"/>
                  </a:lnTo>
                  <a:lnTo>
                    <a:pt x="25402" y="2534"/>
                  </a:lnTo>
                  <a:lnTo>
                    <a:pt x="25281" y="2836"/>
                  </a:lnTo>
                  <a:lnTo>
                    <a:pt x="25221" y="3198"/>
                  </a:lnTo>
                  <a:lnTo>
                    <a:pt x="25221" y="3439"/>
                  </a:lnTo>
                  <a:lnTo>
                    <a:pt x="25281" y="3620"/>
                  </a:lnTo>
                  <a:lnTo>
                    <a:pt x="25402" y="3862"/>
                  </a:lnTo>
                  <a:lnTo>
                    <a:pt x="25522" y="4043"/>
                  </a:lnTo>
                  <a:lnTo>
                    <a:pt x="25703" y="4163"/>
                  </a:lnTo>
                  <a:lnTo>
                    <a:pt x="25945" y="4284"/>
                  </a:lnTo>
                  <a:lnTo>
                    <a:pt x="26126" y="4344"/>
                  </a:lnTo>
                  <a:lnTo>
                    <a:pt x="26608" y="4344"/>
                  </a:lnTo>
                  <a:lnTo>
                    <a:pt x="26789" y="4284"/>
                  </a:lnTo>
                  <a:lnTo>
                    <a:pt x="27031" y="4163"/>
                  </a:lnTo>
                  <a:lnTo>
                    <a:pt x="27212" y="4043"/>
                  </a:lnTo>
                  <a:lnTo>
                    <a:pt x="27332" y="3862"/>
                  </a:lnTo>
                  <a:lnTo>
                    <a:pt x="27453" y="3620"/>
                  </a:lnTo>
                  <a:lnTo>
                    <a:pt x="27513" y="3439"/>
                  </a:lnTo>
                  <a:lnTo>
                    <a:pt x="27513" y="3198"/>
                  </a:lnTo>
                  <a:lnTo>
                    <a:pt x="27453" y="2836"/>
                  </a:lnTo>
                  <a:lnTo>
                    <a:pt x="27332" y="2534"/>
                  </a:lnTo>
                  <a:lnTo>
                    <a:pt x="27151" y="2353"/>
                  </a:lnTo>
                  <a:lnTo>
                    <a:pt x="26910" y="2172"/>
                  </a:lnTo>
                  <a:lnTo>
                    <a:pt x="26669" y="2052"/>
                  </a:lnTo>
                  <a:close/>
                  <a:moveTo>
                    <a:pt x="31858" y="2052"/>
                  </a:moveTo>
                  <a:lnTo>
                    <a:pt x="31616" y="2172"/>
                  </a:lnTo>
                  <a:lnTo>
                    <a:pt x="31375" y="2353"/>
                  </a:lnTo>
                  <a:lnTo>
                    <a:pt x="31194" y="2534"/>
                  </a:lnTo>
                  <a:lnTo>
                    <a:pt x="31073" y="2836"/>
                  </a:lnTo>
                  <a:lnTo>
                    <a:pt x="31013" y="3198"/>
                  </a:lnTo>
                  <a:lnTo>
                    <a:pt x="31013" y="3439"/>
                  </a:lnTo>
                  <a:lnTo>
                    <a:pt x="31073" y="3620"/>
                  </a:lnTo>
                  <a:lnTo>
                    <a:pt x="31194" y="3862"/>
                  </a:lnTo>
                  <a:lnTo>
                    <a:pt x="31315" y="4043"/>
                  </a:lnTo>
                  <a:lnTo>
                    <a:pt x="31496" y="4163"/>
                  </a:lnTo>
                  <a:lnTo>
                    <a:pt x="31737" y="4284"/>
                  </a:lnTo>
                  <a:lnTo>
                    <a:pt x="31918" y="4344"/>
                  </a:lnTo>
                  <a:lnTo>
                    <a:pt x="32401" y="4344"/>
                  </a:lnTo>
                  <a:lnTo>
                    <a:pt x="32582" y="4284"/>
                  </a:lnTo>
                  <a:lnTo>
                    <a:pt x="32823" y="4163"/>
                  </a:lnTo>
                  <a:lnTo>
                    <a:pt x="33004" y="4043"/>
                  </a:lnTo>
                  <a:lnTo>
                    <a:pt x="33125" y="3862"/>
                  </a:lnTo>
                  <a:lnTo>
                    <a:pt x="33245" y="3620"/>
                  </a:lnTo>
                  <a:lnTo>
                    <a:pt x="33306" y="3439"/>
                  </a:lnTo>
                  <a:lnTo>
                    <a:pt x="33306" y="3198"/>
                  </a:lnTo>
                  <a:lnTo>
                    <a:pt x="33245" y="2836"/>
                  </a:lnTo>
                  <a:lnTo>
                    <a:pt x="33125" y="2534"/>
                  </a:lnTo>
                  <a:lnTo>
                    <a:pt x="32944" y="2353"/>
                  </a:lnTo>
                  <a:lnTo>
                    <a:pt x="32702" y="2172"/>
                  </a:lnTo>
                  <a:lnTo>
                    <a:pt x="32461" y="2052"/>
                  </a:lnTo>
                  <a:close/>
                  <a:moveTo>
                    <a:pt x="37650" y="2052"/>
                  </a:moveTo>
                  <a:lnTo>
                    <a:pt x="37408" y="2172"/>
                  </a:lnTo>
                  <a:lnTo>
                    <a:pt x="37167" y="2353"/>
                  </a:lnTo>
                  <a:lnTo>
                    <a:pt x="36986" y="2534"/>
                  </a:lnTo>
                  <a:lnTo>
                    <a:pt x="36865" y="2836"/>
                  </a:lnTo>
                  <a:lnTo>
                    <a:pt x="36805" y="3198"/>
                  </a:lnTo>
                  <a:lnTo>
                    <a:pt x="36805" y="3439"/>
                  </a:lnTo>
                  <a:lnTo>
                    <a:pt x="36865" y="3620"/>
                  </a:lnTo>
                  <a:lnTo>
                    <a:pt x="36986" y="3862"/>
                  </a:lnTo>
                  <a:lnTo>
                    <a:pt x="37107" y="4043"/>
                  </a:lnTo>
                  <a:lnTo>
                    <a:pt x="37288" y="4163"/>
                  </a:lnTo>
                  <a:lnTo>
                    <a:pt x="37529" y="4284"/>
                  </a:lnTo>
                  <a:lnTo>
                    <a:pt x="37710" y="4344"/>
                  </a:lnTo>
                  <a:lnTo>
                    <a:pt x="38193" y="4344"/>
                  </a:lnTo>
                  <a:lnTo>
                    <a:pt x="38374" y="4284"/>
                  </a:lnTo>
                  <a:lnTo>
                    <a:pt x="38615" y="4163"/>
                  </a:lnTo>
                  <a:lnTo>
                    <a:pt x="38796" y="4043"/>
                  </a:lnTo>
                  <a:lnTo>
                    <a:pt x="38917" y="3862"/>
                  </a:lnTo>
                  <a:lnTo>
                    <a:pt x="39038" y="3620"/>
                  </a:lnTo>
                  <a:lnTo>
                    <a:pt x="39098" y="3439"/>
                  </a:lnTo>
                  <a:lnTo>
                    <a:pt x="39098" y="3198"/>
                  </a:lnTo>
                  <a:lnTo>
                    <a:pt x="39038" y="2836"/>
                  </a:lnTo>
                  <a:lnTo>
                    <a:pt x="38917" y="2534"/>
                  </a:lnTo>
                  <a:lnTo>
                    <a:pt x="38736" y="2353"/>
                  </a:lnTo>
                  <a:lnTo>
                    <a:pt x="38495" y="2172"/>
                  </a:lnTo>
                  <a:lnTo>
                    <a:pt x="38253" y="2052"/>
                  </a:lnTo>
                  <a:close/>
                  <a:moveTo>
                    <a:pt x="43442" y="2052"/>
                  </a:moveTo>
                  <a:lnTo>
                    <a:pt x="43201" y="2172"/>
                  </a:lnTo>
                  <a:lnTo>
                    <a:pt x="42959" y="2353"/>
                  </a:lnTo>
                  <a:lnTo>
                    <a:pt x="42778" y="2534"/>
                  </a:lnTo>
                  <a:lnTo>
                    <a:pt x="42658" y="2836"/>
                  </a:lnTo>
                  <a:lnTo>
                    <a:pt x="42597" y="3198"/>
                  </a:lnTo>
                  <a:lnTo>
                    <a:pt x="42597" y="3439"/>
                  </a:lnTo>
                  <a:lnTo>
                    <a:pt x="42658" y="3620"/>
                  </a:lnTo>
                  <a:lnTo>
                    <a:pt x="42778" y="3862"/>
                  </a:lnTo>
                  <a:lnTo>
                    <a:pt x="42899" y="4043"/>
                  </a:lnTo>
                  <a:lnTo>
                    <a:pt x="43080" y="4163"/>
                  </a:lnTo>
                  <a:lnTo>
                    <a:pt x="43321" y="4284"/>
                  </a:lnTo>
                  <a:lnTo>
                    <a:pt x="43502" y="4344"/>
                  </a:lnTo>
                  <a:lnTo>
                    <a:pt x="43985" y="4344"/>
                  </a:lnTo>
                  <a:lnTo>
                    <a:pt x="44166" y="4284"/>
                  </a:lnTo>
                  <a:lnTo>
                    <a:pt x="44407" y="4163"/>
                  </a:lnTo>
                  <a:lnTo>
                    <a:pt x="44588" y="4043"/>
                  </a:lnTo>
                  <a:lnTo>
                    <a:pt x="44709" y="3862"/>
                  </a:lnTo>
                  <a:lnTo>
                    <a:pt x="44830" y="3620"/>
                  </a:lnTo>
                  <a:lnTo>
                    <a:pt x="44890" y="3439"/>
                  </a:lnTo>
                  <a:lnTo>
                    <a:pt x="44890" y="3198"/>
                  </a:lnTo>
                  <a:lnTo>
                    <a:pt x="44830" y="2836"/>
                  </a:lnTo>
                  <a:lnTo>
                    <a:pt x="44709" y="2534"/>
                  </a:lnTo>
                  <a:lnTo>
                    <a:pt x="44528" y="2353"/>
                  </a:lnTo>
                  <a:lnTo>
                    <a:pt x="44287" y="2172"/>
                  </a:lnTo>
                  <a:lnTo>
                    <a:pt x="44045" y="2052"/>
                  </a:lnTo>
                  <a:close/>
                  <a:moveTo>
                    <a:pt x="49234" y="2052"/>
                  </a:moveTo>
                  <a:lnTo>
                    <a:pt x="48993" y="2172"/>
                  </a:lnTo>
                  <a:lnTo>
                    <a:pt x="48752" y="2353"/>
                  </a:lnTo>
                  <a:lnTo>
                    <a:pt x="48571" y="2534"/>
                  </a:lnTo>
                  <a:lnTo>
                    <a:pt x="48450" y="2836"/>
                  </a:lnTo>
                  <a:lnTo>
                    <a:pt x="48390" y="3198"/>
                  </a:lnTo>
                  <a:lnTo>
                    <a:pt x="48390" y="3439"/>
                  </a:lnTo>
                  <a:lnTo>
                    <a:pt x="48450" y="3620"/>
                  </a:lnTo>
                  <a:lnTo>
                    <a:pt x="48571" y="3862"/>
                  </a:lnTo>
                  <a:lnTo>
                    <a:pt x="48691" y="4043"/>
                  </a:lnTo>
                  <a:lnTo>
                    <a:pt x="48872" y="4163"/>
                  </a:lnTo>
                  <a:lnTo>
                    <a:pt x="49114" y="4284"/>
                  </a:lnTo>
                  <a:lnTo>
                    <a:pt x="49295" y="4344"/>
                  </a:lnTo>
                  <a:lnTo>
                    <a:pt x="49777" y="4344"/>
                  </a:lnTo>
                  <a:lnTo>
                    <a:pt x="49958" y="4284"/>
                  </a:lnTo>
                  <a:lnTo>
                    <a:pt x="50200" y="4163"/>
                  </a:lnTo>
                  <a:lnTo>
                    <a:pt x="50381" y="4043"/>
                  </a:lnTo>
                  <a:lnTo>
                    <a:pt x="50501" y="3862"/>
                  </a:lnTo>
                  <a:lnTo>
                    <a:pt x="50622" y="3620"/>
                  </a:lnTo>
                  <a:lnTo>
                    <a:pt x="50682" y="3439"/>
                  </a:lnTo>
                  <a:lnTo>
                    <a:pt x="50682" y="3198"/>
                  </a:lnTo>
                  <a:lnTo>
                    <a:pt x="50622" y="2836"/>
                  </a:lnTo>
                  <a:lnTo>
                    <a:pt x="50501" y="2534"/>
                  </a:lnTo>
                  <a:lnTo>
                    <a:pt x="50320" y="2353"/>
                  </a:lnTo>
                  <a:lnTo>
                    <a:pt x="50079" y="2172"/>
                  </a:lnTo>
                  <a:lnTo>
                    <a:pt x="49838" y="2052"/>
                  </a:lnTo>
                  <a:close/>
                  <a:moveTo>
                    <a:pt x="54242" y="3620"/>
                  </a:moveTo>
                  <a:lnTo>
                    <a:pt x="54423" y="3922"/>
                  </a:lnTo>
                  <a:lnTo>
                    <a:pt x="54665" y="4163"/>
                  </a:lnTo>
                  <a:lnTo>
                    <a:pt x="54966" y="4284"/>
                  </a:lnTo>
                  <a:lnTo>
                    <a:pt x="55328" y="4344"/>
                  </a:lnTo>
                  <a:lnTo>
                    <a:pt x="55630" y="4284"/>
                  </a:lnTo>
                  <a:lnTo>
                    <a:pt x="54242" y="3620"/>
                  </a:lnTo>
                  <a:close/>
                  <a:moveTo>
                    <a:pt x="18523" y="5310"/>
                  </a:moveTo>
                  <a:lnTo>
                    <a:pt x="16593" y="6517"/>
                  </a:lnTo>
                  <a:lnTo>
                    <a:pt x="16774" y="6818"/>
                  </a:lnTo>
                  <a:lnTo>
                    <a:pt x="17015" y="7060"/>
                  </a:lnTo>
                  <a:lnTo>
                    <a:pt x="17317" y="7180"/>
                  </a:lnTo>
                  <a:lnTo>
                    <a:pt x="17679" y="7241"/>
                  </a:lnTo>
                  <a:lnTo>
                    <a:pt x="17920" y="7241"/>
                  </a:lnTo>
                  <a:lnTo>
                    <a:pt x="18101" y="7180"/>
                  </a:lnTo>
                  <a:lnTo>
                    <a:pt x="18342" y="7060"/>
                  </a:lnTo>
                  <a:lnTo>
                    <a:pt x="18523" y="6939"/>
                  </a:lnTo>
                  <a:lnTo>
                    <a:pt x="18644" y="6758"/>
                  </a:lnTo>
                  <a:lnTo>
                    <a:pt x="18765" y="6517"/>
                  </a:lnTo>
                  <a:lnTo>
                    <a:pt x="18825" y="6336"/>
                  </a:lnTo>
                  <a:lnTo>
                    <a:pt x="18825" y="6094"/>
                  </a:lnTo>
                  <a:lnTo>
                    <a:pt x="18825" y="5853"/>
                  </a:lnTo>
                  <a:lnTo>
                    <a:pt x="18765" y="5672"/>
                  </a:lnTo>
                  <a:lnTo>
                    <a:pt x="18644" y="5430"/>
                  </a:lnTo>
                  <a:lnTo>
                    <a:pt x="18523" y="5310"/>
                  </a:lnTo>
                  <a:close/>
                  <a:moveTo>
                    <a:pt x="23230" y="4948"/>
                  </a:moveTo>
                  <a:lnTo>
                    <a:pt x="23049" y="5008"/>
                  </a:lnTo>
                  <a:lnTo>
                    <a:pt x="22807" y="5129"/>
                  </a:lnTo>
                  <a:lnTo>
                    <a:pt x="22626" y="5249"/>
                  </a:lnTo>
                  <a:lnTo>
                    <a:pt x="22506" y="5430"/>
                  </a:lnTo>
                  <a:lnTo>
                    <a:pt x="22385" y="5672"/>
                  </a:lnTo>
                  <a:lnTo>
                    <a:pt x="22325" y="5853"/>
                  </a:lnTo>
                  <a:lnTo>
                    <a:pt x="22325" y="6094"/>
                  </a:lnTo>
                  <a:lnTo>
                    <a:pt x="22325" y="6336"/>
                  </a:lnTo>
                  <a:lnTo>
                    <a:pt x="22385" y="6517"/>
                  </a:lnTo>
                  <a:lnTo>
                    <a:pt x="22506" y="6758"/>
                  </a:lnTo>
                  <a:lnTo>
                    <a:pt x="22626" y="6939"/>
                  </a:lnTo>
                  <a:lnTo>
                    <a:pt x="22807" y="7060"/>
                  </a:lnTo>
                  <a:lnTo>
                    <a:pt x="23049" y="7180"/>
                  </a:lnTo>
                  <a:lnTo>
                    <a:pt x="23230" y="7241"/>
                  </a:lnTo>
                  <a:lnTo>
                    <a:pt x="23712" y="7241"/>
                  </a:lnTo>
                  <a:lnTo>
                    <a:pt x="23893" y="7180"/>
                  </a:lnTo>
                  <a:lnTo>
                    <a:pt x="24135" y="7060"/>
                  </a:lnTo>
                  <a:lnTo>
                    <a:pt x="24316" y="6939"/>
                  </a:lnTo>
                  <a:lnTo>
                    <a:pt x="24436" y="6758"/>
                  </a:lnTo>
                  <a:lnTo>
                    <a:pt x="24557" y="6517"/>
                  </a:lnTo>
                  <a:lnTo>
                    <a:pt x="24617" y="6336"/>
                  </a:lnTo>
                  <a:lnTo>
                    <a:pt x="24617" y="6094"/>
                  </a:lnTo>
                  <a:lnTo>
                    <a:pt x="24617" y="5853"/>
                  </a:lnTo>
                  <a:lnTo>
                    <a:pt x="24557" y="5672"/>
                  </a:lnTo>
                  <a:lnTo>
                    <a:pt x="24436" y="5430"/>
                  </a:lnTo>
                  <a:lnTo>
                    <a:pt x="24316" y="5249"/>
                  </a:lnTo>
                  <a:lnTo>
                    <a:pt x="24135" y="5129"/>
                  </a:lnTo>
                  <a:lnTo>
                    <a:pt x="23893" y="5008"/>
                  </a:lnTo>
                  <a:lnTo>
                    <a:pt x="23712" y="4948"/>
                  </a:lnTo>
                  <a:close/>
                  <a:moveTo>
                    <a:pt x="29022" y="4948"/>
                  </a:moveTo>
                  <a:lnTo>
                    <a:pt x="28841" y="5008"/>
                  </a:lnTo>
                  <a:lnTo>
                    <a:pt x="28599" y="5129"/>
                  </a:lnTo>
                  <a:lnTo>
                    <a:pt x="28418" y="5249"/>
                  </a:lnTo>
                  <a:lnTo>
                    <a:pt x="28298" y="5430"/>
                  </a:lnTo>
                  <a:lnTo>
                    <a:pt x="28177" y="5672"/>
                  </a:lnTo>
                  <a:lnTo>
                    <a:pt x="28117" y="5853"/>
                  </a:lnTo>
                  <a:lnTo>
                    <a:pt x="28117" y="6094"/>
                  </a:lnTo>
                  <a:lnTo>
                    <a:pt x="28117" y="6336"/>
                  </a:lnTo>
                  <a:lnTo>
                    <a:pt x="28177" y="6517"/>
                  </a:lnTo>
                  <a:lnTo>
                    <a:pt x="28298" y="6758"/>
                  </a:lnTo>
                  <a:lnTo>
                    <a:pt x="28418" y="6939"/>
                  </a:lnTo>
                  <a:lnTo>
                    <a:pt x="28599" y="7060"/>
                  </a:lnTo>
                  <a:lnTo>
                    <a:pt x="28841" y="7180"/>
                  </a:lnTo>
                  <a:lnTo>
                    <a:pt x="29022" y="7241"/>
                  </a:lnTo>
                  <a:lnTo>
                    <a:pt x="29505" y="7241"/>
                  </a:lnTo>
                  <a:lnTo>
                    <a:pt x="29686" y="7180"/>
                  </a:lnTo>
                  <a:lnTo>
                    <a:pt x="29927" y="7060"/>
                  </a:lnTo>
                  <a:lnTo>
                    <a:pt x="30108" y="6939"/>
                  </a:lnTo>
                  <a:lnTo>
                    <a:pt x="30229" y="6758"/>
                  </a:lnTo>
                  <a:lnTo>
                    <a:pt x="30349" y="6517"/>
                  </a:lnTo>
                  <a:lnTo>
                    <a:pt x="30410" y="6336"/>
                  </a:lnTo>
                  <a:lnTo>
                    <a:pt x="30410" y="6094"/>
                  </a:lnTo>
                  <a:lnTo>
                    <a:pt x="30410" y="5853"/>
                  </a:lnTo>
                  <a:lnTo>
                    <a:pt x="30349" y="5672"/>
                  </a:lnTo>
                  <a:lnTo>
                    <a:pt x="30229" y="5430"/>
                  </a:lnTo>
                  <a:lnTo>
                    <a:pt x="30108" y="5249"/>
                  </a:lnTo>
                  <a:lnTo>
                    <a:pt x="29927" y="5129"/>
                  </a:lnTo>
                  <a:lnTo>
                    <a:pt x="29686" y="5008"/>
                  </a:lnTo>
                  <a:lnTo>
                    <a:pt x="29505" y="4948"/>
                  </a:lnTo>
                  <a:close/>
                  <a:moveTo>
                    <a:pt x="34814" y="4948"/>
                  </a:moveTo>
                  <a:lnTo>
                    <a:pt x="34633" y="5008"/>
                  </a:lnTo>
                  <a:lnTo>
                    <a:pt x="34392" y="5129"/>
                  </a:lnTo>
                  <a:lnTo>
                    <a:pt x="34211" y="5249"/>
                  </a:lnTo>
                  <a:lnTo>
                    <a:pt x="34090" y="5430"/>
                  </a:lnTo>
                  <a:lnTo>
                    <a:pt x="33969" y="5672"/>
                  </a:lnTo>
                  <a:lnTo>
                    <a:pt x="33909" y="5853"/>
                  </a:lnTo>
                  <a:lnTo>
                    <a:pt x="33909" y="6094"/>
                  </a:lnTo>
                  <a:lnTo>
                    <a:pt x="33909" y="6336"/>
                  </a:lnTo>
                  <a:lnTo>
                    <a:pt x="33969" y="6517"/>
                  </a:lnTo>
                  <a:lnTo>
                    <a:pt x="34090" y="6758"/>
                  </a:lnTo>
                  <a:lnTo>
                    <a:pt x="34211" y="6939"/>
                  </a:lnTo>
                  <a:lnTo>
                    <a:pt x="34392" y="7060"/>
                  </a:lnTo>
                  <a:lnTo>
                    <a:pt x="34633" y="7180"/>
                  </a:lnTo>
                  <a:lnTo>
                    <a:pt x="34814" y="7241"/>
                  </a:lnTo>
                  <a:lnTo>
                    <a:pt x="35297" y="7241"/>
                  </a:lnTo>
                  <a:lnTo>
                    <a:pt x="35478" y="7180"/>
                  </a:lnTo>
                  <a:lnTo>
                    <a:pt x="35719" y="7060"/>
                  </a:lnTo>
                  <a:lnTo>
                    <a:pt x="35900" y="6939"/>
                  </a:lnTo>
                  <a:lnTo>
                    <a:pt x="36021" y="6758"/>
                  </a:lnTo>
                  <a:lnTo>
                    <a:pt x="36141" y="6517"/>
                  </a:lnTo>
                  <a:lnTo>
                    <a:pt x="36202" y="6336"/>
                  </a:lnTo>
                  <a:lnTo>
                    <a:pt x="36202" y="6094"/>
                  </a:lnTo>
                  <a:lnTo>
                    <a:pt x="36202" y="5853"/>
                  </a:lnTo>
                  <a:lnTo>
                    <a:pt x="36141" y="5672"/>
                  </a:lnTo>
                  <a:lnTo>
                    <a:pt x="36021" y="5430"/>
                  </a:lnTo>
                  <a:lnTo>
                    <a:pt x="35900" y="5249"/>
                  </a:lnTo>
                  <a:lnTo>
                    <a:pt x="35719" y="5129"/>
                  </a:lnTo>
                  <a:lnTo>
                    <a:pt x="35478" y="5008"/>
                  </a:lnTo>
                  <a:lnTo>
                    <a:pt x="35297" y="4948"/>
                  </a:lnTo>
                  <a:close/>
                  <a:moveTo>
                    <a:pt x="40606" y="4948"/>
                  </a:moveTo>
                  <a:lnTo>
                    <a:pt x="40425" y="5008"/>
                  </a:lnTo>
                  <a:lnTo>
                    <a:pt x="40184" y="5129"/>
                  </a:lnTo>
                  <a:lnTo>
                    <a:pt x="40003" y="5249"/>
                  </a:lnTo>
                  <a:lnTo>
                    <a:pt x="39882" y="5430"/>
                  </a:lnTo>
                  <a:lnTo>
                    <a:pt x="39762" y="5672"/>
                  </a:lnTo>
                  <a:lnTo>
                    <a:pt x="39701" y="5853"/>
                  </a:lnTo>
                  <a:lnTo>
                    <a:pt x="39701" y="6094"/>
                  </a:lnTo>
                  <a:lnTo>
                    <a:pt x="39701" y="6336"/>
                  </a:lnTo>
                  <a:lnTo>
                    <a:pt x="39762" y="6517"/>
                  </a:lnTo>
                  <a:lnTo>
                    <a:pt x="39882" y="6758"/>
                  </a:lnTo>
                  <a:lnTo>
                    <a:pt x="40003" y="6939"/>
                  </a:lnTo>
                  <a:lnTo>
                    <a:pt x="40184" y="7060"/>
                  </a:lnTo>
                  <a:lnTo>
                    <a:pt x="40425" y="7180"/>
                  </a:lnTo>
                  <a:lnTo>
                    <a:pt x="40606" y="7241"/>
                  </a:lnTo>
                  <a:lnTo>
                    <a:pt x="41089" y="7241"/>
                  </a:lnTo>
                  <a:lnTo>
                    <a:pt x="41270" y="7180"/>
                  </a:lnTo>
                  <a:lnTo>
                    <a:pt x="41511" y="7060"/>
                  </a:lnTo>
                  <a:lnTo>
                    <a:pt x="41692" y="6939"/>
                  </a:lnTo>
                  <a:lnTo>
                    <a:pt x="41813" y="6758"/>
                  </a:lnTo>
                  <a:lnTo>
                    <a:pt x="41934" y="6517"/>
                  </a:lnTo>
                  <a:lnTo>
                    <a:pt x="41994" y="6336"/>
                  </a:lnTo>
                  <a:lnTo>
                    <a:pt x="41994" y="6094"/>
                  </a:lnTo>
                  <a:lnTo>
                    <a:pt x="41994" y="5853"/>
                  </a:lnTo>
                  <a:lnTo>
                    <a:pt x="41934" y="5672"/>
                  </a:lnTo>
                  <a:lnTo>
                    <a:pt x="41813" y="5430"/>
                  </a:lnTo>
                  <a:lnTo>
                    <a:pt x="41692" y="5249"/>
                  </a:lnTo>
                  <a:lnTo>
                    <a:pt x="41511" y="5129"/>
                  </a:lnTo>
                  <a:lnTo>
                    <a:pt x="41270" y="5008"/>
                  </a:lnTo>
                  <a:lnTo>
                    <a:pt x="41089" y="4948"/>
                  </a:lnTo>
                  <a:close/>
                  <a:moveTo>
                    <a:pt x="46399" y="4948"/>
                  </a:moveTo>
                  <a:lnTo>
                    <a:pt x="46218" y="5008"/>
                  </a:lnTo>
                  <a:lnTo>
                    <a:pt x="45976" y="5129"/>
                  </a:lnTo>
                  <a:lnTo>
                    <a:pt x="45795" y="5249"/>
                  </a:lnTo>
                  <a:lnTo>
                    <a:pt x="45674" y="5430"/>
                  </a:lnTo>
                  <a:lnTo>
                    <a:pt x="45554" y="5672"/>
                  </a:lnTo>
                  <a:lnTo>
                    <a:pt x="45493" y="5853"/>
                  </a:lnTo>
                  <a:lnTo>
                    <a:pt x="45493" y="6094"/>
                  </a:lnTo>
                  <a:lnTo>
                    <a:pt x="45493" y="6336"/>
                  </a:lnTo>
                  <a:lnTo>
                    <a:pt x="45554" y="6517"/>
                  </a:lnTo>
                  <a:lnTo>
                    <a:pt x="45674" y="6758"/>
                  </a:lnTo>
                  <a:lnTo>
                    <a:pt x="45795" y="6939"/>
                  </a:lnTo>
                  <a:lnTo>
                    <a:pt x="45976" y="7060"/>
                  </a:lnTo>
                  <a:lnTo>
                    <a:pt x="46218" y="7180"/>
                  </a:lnTo>
                  <a:lnTo>
                    <a:pt x="46399" y="7241"/>
                  </a:lnTo>
                  <a:lnTo>
                    <a:pt x="46881" y="7241"/>
                  </a:lnTo>
                  <a:lnTo>
                    <a:pt x="47062" y="7180"/>
                  </a:lnTo>
                  <a:lnTo>
                    <a:pt x="47304" y="7060"/>
                  </a:lnTo>
                  <a:lnTo>
                    <a:pt x="47485" y="6939"/>
                  </a:lnTo>
                  <a:lnTo>
                    <a:pt x="47605" y="6758"/>
                  </a:lnTo>
                  <a:lnTo>
                    <a:pt x="47726" y="6517"/>
                  </a:lnTo>
                  <a:lnTo>
                    <a:pt x="47786" y="6336"/>
                  </a:lnTo>
                  <a:lnTo>
                    <a:pt x="47786" y="6094"/>
                  </a:lnTo>
                  <a:lnTo>
                    <a:pt x="47786" y="5853"/>
                  </a:lnTo>
                  <a:lnTo>
                    <a:pt x="47726" y="5672"/>
                  </a:lnTo>
                  <a:lnTo>
                    <a:pt x="47605" y="5430"/>
                  </a:lnTo>
                  <a:lnTo>
                    <a:pt x="47485" y="5249"/>
                  </a:lnTo>
                  <a:lnTo>
                    <a:pt x="47304" y="5129"/>
                  </a:lnTo>
                  <a:lnTo>
                    <a:pt x="47062" y="5008"/>
                  </a:lnTo>
                  <a:lnTo>
                    <a:pt x="46881" y="4948"/>
                  </a:lnTo>
                  <a:close/>
                  <a:moveTo>
                    <a:pt x="52191" y="4948"/>
                  </a:moveTo>
                  <a:lnTo>
                    <a:pt x="52010" y="5008"/>
                  </a:lnTo>
                  <a:lnTo>
                    <a:pt x="51768" y="5129"/>
                  </a:lnTo>
                  <a:lnTo>
                    <a:pt x="51587" y="5249"/>
                  </a:lnTo>
                  <a:lnTo>
                    <a:pt x="51467" y="5430"/>
                  </a:lnTo>
                  <a:lnTo>
                    <a:pt x="51346" y="5672"/>
                  </a:lnTo>
                  <a:lnTo>
                    <a:pt x="51286" y="5853"/>
                  </a:lnTo>
                  <a:lnTo>
                    <a:pt x="51286" y="6094"/>
                  </a:lnTo>
                  <a:lnTo>
                    <a:pt x="51286" y="6336"/>
                  </a:lnTo>
                  <a:lnTo>
                    <a:pt x="51346" y="6517"/>
                  </a:lnTo>
                  <a:lnTo>
                    <a:pt x="51467" y="6758"/>
                  </a:lnTo>
                  <a:lnTo>
                    <a:pt x="51587" y="6939"/>
                  </a:lnTo>
                  <a:lnTo>
                    <a:pt x="51768" y="7060"/>
                  </a:lnTo>
                  <a:lnTo>
                    <a:pt x="52010" y="7180"/>
                  </a:lnTo>
                  <a:lnTo>
                    <a:pt x="52191" y="7241"/>
                  </a:lnTo>
                  <a:lnTo>
                    <a:pt x="52673" y="7241"/>
                  </a:lnTo>
                  <a:lnTo>
                    <a:pt x="52854" y="7180"/>
                  </a:lnTo>
                  <a:lnTo>
                    <a:pt x="53096" y="7060"/>
                  </a:lnTo>
                  <a:lnTo>
                    <a:pt x="53277" y="6939"/>
                  </a:lnTo>
                  <a:lnTo>
                    <a:pt x="53397" y="6758"/>
                  </a:lnTo>
                  <a:lnTo>
                    <a:pt x="53518" y="6517"/>
                  </a:lnTo>
                  <a:lnTo>
                    <a:pt x="53578" y="6336"/>
                  </a:lnTo>
                  <a:lnTo>
                    <a:pt x="53578" y="6094"/>
                  </a:lnTo>
                  <a:lnTo>
                    <a:pt x="53578" y="5853"/>
                  </a:lnTo>
                  <a:lnTo>
                    <a:pt x="53518" y="5672"/>
                  </a:lnTo>
                  <a:lnTo>
                    <a:pt x="53397" y="5430"/>
                  </a:lnTo>
                  <a:lnTo>
                    <a:pt x="53277" y="5249"/>
                  </a:lnTo>
                  <a:lnTo>
                    <a:pt x="53096" y="5129"/>
                  </a:lnTo>
                  <a:lnTo>
                    <a:pt x="52854" y="5008"/>
                  </a:lnTo>
                  <a:lnTo>
                    <a:pt x="52673" y="4948"/>
                  </a:lnTo>
                  <a:close/>
                  <a:moveTo>
                    <a:pt x="57380" y="5310"/>
                  </a:moveTo>
                  <a:lnTo>
                    <a:pt x="57259" y="5430"/>
                  </a:lnTo>
                  <a:lnTo>
                    <a:pt x="57138" y="5672"/>
                  </a:lnTo>
                  <a:lnTo>
                    <a:pt x="57078" y="5853"/>
                  </a:lnTo>
                  <a:lnTo>
                    <a:pt x="57078" y="6094"/>
                  </a:lnTo>
                  <a:lnTo>
                    <a:pt x="57078" y="6336"/>
                  </a:lnTo>
                  <a:lnTo>
                    <a:pt x="57138" y="6517"/>
                  </a:lnTo>
                  <a:lnTo>
                    <a:pt x="57259" y="6758"/>
                  </a:lnTo>
                  <a:lnTo>
                    <a:pt x="57380" y="6939"/>
                  </a:lnTo>
                  <a:lnTo>
                    <a:pt x="57561" y="7060"/>
                  </a:lnTo>
                  <a:lnTo>
                    <a:pt x="57802" y="7180"/>
                  </a:lnTo>
                  <a:lnTo>
                    <a:pt x="57983" y="7241"/>
                  </a:lnTo>
                  <a:lnTo>
                    <a:pt x="58224" y="7241"/>
                  </a:lnTo>
                  <a:lnTo>
                    <a:pt x="58586" y="7180"/>
                  </a:lnTo>
                  <a:lnTo>
                    <a:pt x="58888" y="7060"/>
                  </a:lnTo>
                  <a:lnTo>
                    <a:pt x="59129" y="6818"/>
                  </a:lnTo>
                  <a:lnTo>
                    <a:pt x="59310" y="6517"/>
                  </a:lnTo>
                  <a:lnTo>
                    <a:pt x="57380" y="5310"/>
                  </a:lnTo>
                  <a:close/>
                  <a:moveTo>
                    <a:pt x="14783" y="7844"/>
                  </a:moveTo>
                  <a:lnTo>
                    <a:pt x="13636" y="8689"/>
                  </a:lnTo>
                  <a:lnTo>
                    <a:pt x="13636" y="8990"/>
                  </a:lnTo>
                  <a:lnTo>
                    <a:pt x="13636" y="9232"/>
                  </a:lnTo>
                  <a:lnTo>
                    <a:pt x="13697" y="9413"/>
                  </a:lnTo>
                  <a:lnTo>
                    <a:pt x="13817" y="9654"/>
                  </a:lnTo>
                  <a:lnTo>
                    <a:pt x="13938" y="9835"/>
                  </a:lnTo>
                  <a:lnTo>
                    <a:pt x="14119" y="9956"/>
                  </a:lnTo>
                  <a:lnTo>
                    <a:pt x="14360" y="10076"/>
                  </a:lnTo>
                  <a:lnTo>
                    <a:pt x="14541" y="10137"/>
                  </a:lnTo>
                  <a:lnTo>
                    <a:pt x="15024" y="10137"/>
                  </a:lnTo>
                  <a:lnTo>
                    <a:pt x="15205" y="10076"/>
                  </a:lnTo>
                  <a:lnTo>
                    <a:pt x="15446" y="9956"/>
                  </a:lnTo>
                  <a:lnTo>
                    <a:pt x="15627" y="9835"/>
                  </a:lnTo>
                  <a:lnTo>
                    <a:pt x="15748" y="9654"/>
                  </a:lnTo>
                  <a:lnTo>
                    <a:pt x="15869" y="9413"/>
                  </a:lnTo>
                  <a:lnTo>
                    <a:pt x="15929" y="9232"/>
                  </a:lnTo>
                  <a:lnTo>
                    <a:pt x="15929" y="8990"/>
                  </a:lnTo>
                  <a:lnTo>
                    <a:pt x="15929" y="8749"/>
                  </a:lnTo>
                  <a:lnTo>
                    <a:pt x="15869" y="8568"/>
                  </a:lnTo>
                  <a:lnTo>
                    <a:pt x="15748" y="8327"/>
                  </a:lnTo>
                  <a:lnTo>
                    <a:pt x="15627" y="8146"/>
                  </a:lnTo>
                  <a:lnTo>
                    <a:pt x="15446" y="8025"/>
                  </a:lnTo>
                  <a:lnTo>
                    <a:pt x="15205" y="7904"/>
                  </a:lnTo>
                  <a:lnTo>
                    <a:pt x="15024" y="7844"/>
                  </a:lnTo>
                  <a:close/>
                  <a:moveTo>
                    <a:pt x="20333" y="7844"/>
                  </a:moveTo>
                  <a:lnTo>
                    <a:pt x="20152" y="7904"/>
                  </a:lnTo>
                  <a:lnTo>
                    <a:pt x="19911" y="8025"/>
                  </a:lnTo>
                  <a:lnTo>
                    <a:pt x="19730" y="8146"/>
                  </a:lnTo>
                  <a:lnTo>
                    <a:pt x="19609" y="8327"/>
                  </a:lnTo>
                  <a:lnTo>
                    <a:pt x="19489" y="8568"/>
                  </a:lnTo>
                  <a:lnTo>
                    <a:pt x="19428" y="8749"/>
                  </a:lnTo>
                  <a:lnTo>
                    <a:pt x="19428" y="8990"/>
                  </a:lnTo>
                  <a:lnTo>
                    <a:pt x="19428" y="9232"/>
                  </a:lnTo>
                  <a:lnTo>
                    <a:pt x="19489" y="9413"/>
                  </a:lnTo>
                  <a:lnTo>
                    <a:pt x="19609" y="9654"/>
                  </a:lnTo>
                  <a:lnTo>
                    <a:pt x="19730" y="9835"/>
                  </a:lnTo>
                  <a:lnTo>
                    <a:pt x="19911" y="9956"/>
                  </a:lnTo>
                  <a:lnTo>
                    <a:pt x="20152" y="10076"/>
                  </a:lnTo>
                  <a:lnTo>
                    <a:pt x="20333" y="10137"/>
                  </a:lnTo>
                  <a:lnTo>
                    <a:pt x="20816" y="10137"/>
                  </a:lnTo>
                  <a:lnTo>
                    <a:pt x="20997" y="10076"/>
                  </a:lnTo>
                  <a:lnTo>
                    <a:pt x="21239" y="9956"/>
                  </a:lnTo>
                  <a:lnTo>
                    <a:pt x="21420" y="9835"/>
                  </a:lnTo>
                  <a:lnTo>
                    <a:pt x="21540" y="9654"/>
                  </a:lnTo>
                  <a:lnTo>
                    <a:pt x="21661" y="9413"/>
                  </a:lnTo>
                  <a:lnTo>
                    <a:pt x="21721" y="9232"/>
                  </a:lnTo>
                  <a:lnTo>
                    <a:pt x="21721" y="8990"/>
                  </a:lnTo>
                  <a:lnTo>
                    <a:pt x="21721" y="8749"/>
                  </a:lnTo>
                  <a:lnTo>
                    <a:pt x="21661" y="8568"/>
                  </a:lnTo>
                  <a:lnTo>
                    <a:pt x="21540" y="8327"/>
                  </a:lnTo>
                  <a:lnTo>
                    <a:pt x="21420" y="8146"/>
                  </a:lnTo>
                  <a:lnTo>
                    <a:pt x="21239" y="8025"/>
                  </a:lnTo>
                  <a:lnTo>
                    <a:pt x="20997" y="7904"/>
                  </a:lnTo>
                  <a:lnTo>
                    <a:pt x="20816" y="7844"/>
                  </a:lnTo>
                  <a:close/>
                  <a:moveTo>
                    <a:pt x="26126" y="7844"/>
                  </a:moveTo>
                  <a:lnTo>
                    <a:pt x="25945" y="7904"/>
                  </a:lnTo>
                  <a:lnTo>
                    <a:pt x="25703" y="8025"/>
                  </a:lnTo>
                  <a:lnTo>
                    <a:pt x="25522" y="8146"/>
                  </a:lnTo>
                  <a:lnTo>
                    <a:pt x="25402" y="8327"/>
                  </a:lnTo>
                  <a:lnTo>
                    <a:pt x="25281" y="8568"/>
                  </a:lnTo>
                  <a:lnTo>
                    <a:pt x="25221" y="8749"/>
                  </a:lnTo>
                  <a:lnTo>
                    <a:pt x="25221" y="8990"/>
                  </a:lnTo>
                  <a:lnTo>
                    <a:pt x="25221" y="9232"/>
                  </a:lnTo>
                  <a:lnTo>
                    <a:pt x="25281" y="9413"/>
                  </a:lnTo>
                  <a:lnTo>
                    <a:pt x="25402" y="9654"/>
                  </a:lnTo>
                  <a:lnTo>
                    <a:pt x="25522" y="9835"/>
                  </a:lnTo>
                  <a:lnTo>
                    <a:pt x="25703" y="9956"/>
                  </a:lnTo>
                  <a:lnTo>
                    <a:pt x="25945" y="10076"/>
                  </a:lnTo>
                  <a:lnTo>
                    <a:pt x="26126" y="10137"/>
                  </a:lnTo>
                  <a:lnTo>
                    <a:pt x="26608" y="10137"/>
                  </a:lnTo>
                  <a:lnTo>
                    <a:pt x="26789" y="10076"/>
                  </a:lnTo>
                  <a:lnTo>
                    <a:pt x="27031" y="9956"/>
                  </a:lnTo>
                  <a:lnTo>
                    <a:pt x="27212" y="9835"/>
                  </a:lnTo>
                  <a:lnTo>
                    <a:pt x="27332" y="9654"/>
                  </a:lnTo>
                  <a:lnTo>
                    <a:pt x="27453" y="9413"/>
                  </a:lnTo>
                  <a:lnTo>
                    <a:pt x="27513" y="9232"/>
                  </a:lnTo>
                  <a:lnTo>
                    <a:pt x="27513" y="8990"/>
                  </a:lnTo>
                  <a:lnTo>
                    <a:pt x="27513" y="8749"/>
                  </a:lnTo>
                  <a:lnTo>
                    <a:pt x="27453" y="8568"/>
                  </a:lnTo>
                  <a:lnTo>
                    <a:pt x="27332" y="8327"/>
                  </a:lnTo>
                  <a:lnTo>
                    <a:pt x="27212" y="8146"/>
                  </a:lnTo>
                  <a:lnTo>
                    <a:pt x="27031" y="8025"/>
                  </a:lnTo>
                  <a:lnTo>
                    <a:pt x="26789" y="7904"/>
                  </a:lnTo>
                  <a:lnTo>
                    <a:pt x="26608" y="7844"/>
                  </a:lnTo>
                  <a:close/>
                  <a:moveTo>
                    <a:pt x="31918" y="7844"/>
                  </a:moveTo>
                  <a:lnTo>
                    <a:pt x="31737" y="7904"/>
                  </a:lnTo>
                  <a:lnTo>
                    <a:pt x="31496" y="8025"/>
                  </a:lnTo>
                  <a:lnTo>
                    <a:pt x="31315" y="8146"/>
                  </a:lnTo>
                  <a:lnTo>
                    <a:pt x="31194" y="8327"/>
                  </a:lnTo>
                  <a:lnTo>
                    <a:pt x="31073" y="8568"/>
                  </a:lnTo>
                  <a:lnTo>
                    <a:pt x="31013" y="8749"/>
                  </a:lnTo>
                  <a:lnTo>
                    <a:pt x="31013" y="8990"/>
                  </a:lnTo>
                  <a:lnTo>
                    <a:pt x="31013" y="9232"/>
                  </a:lnTo>
                  <a:lnTo>
                    <a:pt x="31073" y="9413"/>
                  </a:lnTo>
                  <a:lnTo>
                    <a:pt x="31194" y="9654"/>
                  </a:lnTo>
                  <a:lnTo>
                    <a:pt x="31315" y="9835"/>
                  </a:lnTo>
                  <a:lnTo>
                    <a:pt x="31496" y="9956"/>
                  </a:lnTo>
                  <a:lnTo>
                    <a:pt x="31737" y="10076"/>
                  </a:lnTo>
                  <a:lnTo>
                    <a:pt x="31918" y="10137"/>
                  </a:lnTo>
                  <a:lnTo>
                    <a:pt x="32401" y="10137"/>
                  </a:lnTo>
                  <a:lnTo>
                    <a:pt x="32582" y="10076"/>
                  </a:lnTo>
                  <a:lnTo>
                    <a:pt x="32823" y="9956"/>
                  </a:lnTo>
                  <a:lnTo>
                    <a:pt x="33004" y="9835"/>
                  </a:lnTo>
                  <a:lnTo>
                    <a:pt x="33125" y="9654"/>
                  </a:lnTo>
                  <a:lnTo>
                    <a:pt x="33245" y="9413"/>
                  </a:lnTo>
                  <a:lnTo>
                    <a:pt x="33306" y="9232"/>
                  </a:lnTo>
                  <a:lnTo>
                    <a:pt x="33306" y="8990"/>
                  </a:lnTo>
                  <a:lnTo>
                    <a:pt x="33306" y="8749"/>
                  </a:lnTo>
                  <a:lnTo>
                    <a:pt x="33245" y="8568"/>
                  </a:lnTo>
                  <a:lnTo>
                    <a:pt x="33125" y="8327"/>
                  </a:lnTo>
                  <a:lnTo>
                    <a:pt x="33004" y="8146"/>
                  </a:lnTo>
                  <a:lnTo>
                    <a:pt x="32823" y="8025"/>
                  </a:lnTo>
                  <a:lnTo>
                    <a:pt x="32582" y="7904"/>
                  </a:lnTo>
                  <a:lnTo>
                    <a:pt x="32401" y="7844"/>
                  </a:lnTo>
                  <a:close/>
                  <a:moveTo>
                    <a:pt x="37710" y="7844"/>
                  </a:moveTo>
                  <a:lnTo>
                    <a:pt x="37529" y="7904"/>
                  </a:lnTo>
                  <a:lnTo>
                    <a:pt x="37288" y="8025"/>
                  </a:lnTo>
                  <a:lnTo>
                    <a:pt x="37107" y="8146"/>
                  </a:lnTo>
                  <a:lnTo>
                    <a:pt x="36986" y="8327"/>
                  </a:lnTo>
                  <a:lnTo>
                    <a:pt x="36865" y="8568"/>
                  </a:lnTo>
                  <a:lnTo>
                    <a:pt x="36805" y="8749"/>
                  </a:lnTo>
                  <a:lnTo>
                    <a:pt x="36805" y="8990"/>
                  </a:lnTo>
                  <a:lnTo>
                    <a:pt x="36805" y="9232"/>
                  </a:lnTo>
                  <a:lnTo>
                    <a:pt x="36865" y="9413"/>
                  </a:lnTo>
                  <a:lnTo>
                    <a:pt x="36986" y="9654"/>
                  </a:lnTo>
                  <a:lnTo>
                    <a:pt x="37107" y="9835"/>
                  </a:lnTo>
                  <a:lnTo>
                    <a:pt x="37288" y="9956"/>
                  </a:lnTo>
                  <a:lnTo>
                    <a:pt x="37529" y="10076"/>
                  </a:lnTo>
                  <a:lnTo>
                    <a:pt x="37710" y="10137"/>
                  </a:lnTo>
                  <a:lnTo>
                    <a:pt x="38193" y="10137"/>
                  </a:lnTo>
                  <a:lnTo>
                    <a:pt x="38374" y="10076"/>
                  </a:lnTo>
                  <a:lnTo>
                    <a:pt x="38615" y="9956"/>
                  </a:lnTo>
                  <a:lnTo>
                    <a:pt x="38796" y="9835"/>
                  </a:lnTo>
                  <a:lnTo>
                    <a:pt x="38917" y="9654"/>
                  </a:lnTo>
                  <a:lnTo>
                    <a:pt x="39038" y="9413"/>
                  </a:lnTo>
                  <a:lnTo>
                    <a:pt x="39098" y="9232"/>
                  </a:lnTo>
                  <a:lnTo>
                    <a:pt x="39098" y="8990"/>
                  </a:lnTo>
                  <a:lnTo>
                    <a:pt x="39098" y="8749"/>
                  </a:lnTo>
                  <a:lnTo>
                    <a:pt x="39038" y="8568"/>
                  </a:lnTo>
                  <a:lnTo>
                    <a:pt x="38917" y="8327"/>
                  </a:lnTo>
                  <a:lnTo>
                    <a:pt x="38796" y="8146"/>
                  </a:lnTo>
                  <a:lnTo>
                    <a:pt x="38615" y="8025"/>
                  </a:lnTo>
                  <a:lnTo>
                    <a:pt x="38374" y="7904"/>
                  </a:lnTo>
                  <a:lnTo>
                    <a:pt x="38193" y="7844"/>
                  </a:lnTo>
                  <a:close/>
                  <a:moveTo>
                    <a:pt x="43502" y="7844"/>
                  </a:moveTo>
                  <a:lnTo>
                    <a:pt x="43321" y="7904"/>
                  </a:lnTo>
                  <a:lnTo>
                    <a:pt x="43080" y="8025"/>
                  </a:lnTo>
                  <a:lnTo>
                    <a:pt x="42899" y="8146"/>
                  </a:lnTo>
                  <a:lnTo>
                    <a:pt x="42778" y="8327"/>
                  </a:lnTo>
                  <a:lnTo>
                    <a:pt x="42658" y="8568"/>
                  </a:lnTo>
                  <a:lnTo>
                    <a:pt x="42597" y="8749"/>
                  </a:lnTo>
                  <a:lnTo>
                    <a:pt x="42597" y="8990"/>
                  </a:lnTo>
                  <a:lnTo>
                    <a:pt x="42597" y="9232"/>
                  </a:lnTo>
                  <a:lnTo>
                    <a:pt x="42658" y="9413"/>
                  </a:lnTo>
                  <a:lnTo>
                    <a:pt x="42778" y="9654"/>
                  </a:lnTo>
                  <a:lnTo>
                    <a:pt x="42899" y="9835"/>
                  </a:lnTo>
                  <a:lnTo>
                    <a:pt x="43080" y="9956"/>
                  </a:lnTo>
                  <a:lnTo>
                    <a:pt x="43321" y="10076"/>
                  </a:lnTo>
                  <a:lnTo>
                    <a:pt x="43502" y="10137"/>
                  </a:lnTo>
                  <a:lnTo>
                    <a:pt x="43985" y="10137"/>
                  </a:lnTo>
                  <a:lnTo>
                    <a:pt x="44166" y="10076"/>
                  </a:lnTo>
                  <a:lnTo>
                    <a:pt x="44407" y="9956"/>
                  </a:lnTo>
                  <a:lnTo>
                    <a:pt x="44588" y="9835"/>
                  </a:lnTo>
                  <a:lnTo>
                    <a:pt x="44709" y="9654"/>
                  </a:lnTo>
                  <a:lnTo>
                    <a:pt x="44830" y="9413"/>
                  </a:lnTo>
                  <a:lnTo>
                    <a:pt x="44890" y="9232"/>
                  </a:lnTo>
                  <a:lnTo>
                    <a:pt x="44890" y="8990"/>
                  </a:lnTo>
                  <a:lnTo>
                    <a:pt x="44890" y="8749"/>
                  </a:lnTo>
                  <a:lnTo>
                    <a:pt x="44830" y="8568"/>
                  </a:lnTo>
                  <a:lnTo>
                    <a:pt x="44709" y="8327"/>
                  </a:lnTo>
                  <a:lnTo>
                    <a:pt x="44588" y="8146"/>
                  </a:lnTo>
                  <a:lnTo>
                    <a:pt x="44407" y="8025"/>
                  </a:lnTo>
                  <a:lnTo>
                    <a:pt x="44166" y="7904"/>
                  </a:lnTo>
                  <a:lnTo>
                    <a:pt x="43985" y="7844"/>
                  </a:lnTo>
                  <a:close/>
                  <a:moveTo>
                    <a:pt x="49295" y="7844"/>
                  </a:moveTo>
                  <a:lnTo>
                    <a:pt x="49114" y="7904"/>
                  </a:lnTo>
                  <a:lnTo>
                    <a:pt x="48872" y="8025"/>
                  </a:lnTo>
                  <a:lnTo>
                    <a:pt x="48691" y="8146"/>
                  </a:lnTo>
                  <a:lnTo>
                    <a:pt x="48571" y="8327"/>
                  </a:lnTo>
                  <a:lnTo>
                    <a:pt x="48450" y="8568"/>
                  </a:lnTo>
                  <a:lnTo>
                    <a:pt x="48390" y="8749"/>
                  </a:lnTo>
                  <a:lnTo>
                    <a:pt x="48390" y="8990"/>
                  </a:lnTo>
                  <a:lnTo>
                    <a:pt x="48390" y="9232"/>
                  </a:lnTo>
                  <a:lnTo>
                    <a:pt x="48450" y="9413"/>
                  </a:lnTo>
                  <a:lnTo>
                    <a:pt x="48571" y="9654"/>
                  </a:lnTo>
                  <a:lnTo>
                    <a:pt x="48691" y="9835"/>
                  </a:lnTo>
                  <a:lnTo>
                    <a:pt x="48872" y="9956"/>
                  </a:lnTo>
                  <a:lnTo>
                    <a:pt x="49114" y="10076"/>
                  </a:lnTo>
                  <a:lnTo>
                    <a:pt x="49295" y="10137"/>
                  </a:lnTo>
                  <a:lnTo>
                    <a:pt x="49777" y="10137"/>
                  </a:lnTo>
                  <a:lnTo>
                    <a:pt x="49958" y="10076"/>
                  </a:lnTo>
                  <a:lnTo>
                    <a:pt x="50200" y="9956"/>
                  </a:lnTo>
                  <a:lnTo>
                    <a:pt x="50381" y="9835"/>
                  </a:lnTo>
                  <a:lnTo>
                    <a:pt x="50501" y="9654"/>
                  </a:lnTo>
                  <a:lnTo>
                    <a:pt x="50622" y="9413"/>
                  </a:lnTo>
                  <a:lnTo>
                    <a:pt x="50682" y="9232"/>
                  </a:lnTo>
                  <a:lnTo>
                    <a:pt x="50682" y="8990"/>
                  </a:lnTo>
                  <a:lnTo>
                    <a:pt x="50682" y="8749"/>
                  </a:lnTo>
                  <a:lnTo>
                    <a:pt x="50622" y="8568"/>
                  </a:lnTo>
                  <a:lnTo>
                    <a:pt x="50501" y="8327"/>
                  </a:lnTo>
                  <a:lnTo>
                    <a:pt x="50381" y="8146"/>
                  </a:lnTo>
                  <a:lnTo>
                    <a:pt x="50200" y="8025"/>
                  </a:lnTo>
                  <a:lnTo>
                    <a:pt x="49958" y="7904"/>
                  </a:lnTo>
                  <a:lnTo>
                    <a:pt x="49777" y="7844"/>
                  </a:lnTo>
                  <a:close/>
                  <a:moveTo>
                    <a:pt x="55087" y="7844"/>
                  </a:moveTo>
                  <a:lnTo>
                    <a:pt x="54906" y="7904"/>
                  </a:lnTo>
                  <a:lnTo>
                    <a:pt x="54665" y="8025"/>
                  </a:lnTo>
                  <a:lnTo>
                    <a:pt x="54483" y="8146"/>
                  </a:lnTo>
                  <a:lnTo>
                    <a:pt x="54363" y="8327"/>
                  </a:lnTo>
                  <a:lnTo>
                    <a:pt x="54242" y="8568"/>
                  </a:lnTo>
                  <a:lnTo>
                    <a:pt x="54182" y="8749"/>
                  </a:lnTo>
                  <a:lnTo>
                    <a:pt x="54182" y="8990"/>
                  </a:lnTo>
                  <a:lnTo>
                    <a:pt x="54182" y="9232"/>
                  </a:lnTo>
                  <a:lnTo>
                    <a:pt x="54242" y="9413"/>
                  </a:lnTo>
                  <a:lnTo>
                    <a:pt x="54363" y="9654"/>
                  </a:lnTo>
                  <a:lnTo>
                    <a:pt x="54483" y="9835"/>
                  </a:lnTo>
                  <a:lnTo>
                    <a:pt x="54665" y="9956"/>
                  </a:lnTo>
                  <a:lnTo>
                    <a:pt x="54906" y="10076"/>
                  </a:lnTo>
                  <a:lnTo>
                    <a:pt x="55087" y="10137"/>
                  </a:lnTo>
                  <a:lnTo>
                    <a:pt x="55570" y="10137"/>
                  </a:lnTo>
                  <a:lnTo>
                    <a:pt x="55751" y="10076"/>
                  </a:lnTo>
                  <a:lnTo>
                    <a:pt x="55992" y="9956"/>
                  </a:lnTo>
                  <a:lnTo>
                    <a:pt x="56173" y="9835"/>
                  </a:lnTo>
                  <a:lnTo>
                    <a:pt x="56294" y="9654"/>
                  </a:lnTo>
                  <a:lnTo>
                    <a:pt x="56414" y="9413"/>
                  </a:lnTo>
                  <a:lnTo>
                    <a:pt x="56475" y="9232"/>
                  </a:lnTo>
                  <a:lnTo>
                    <a:pt x="56475" y="8990"/>
                  </a:lnTo>
                  <a:lnTo>
                    <a:pt x="56475" y="8749"/>
                  </a:lnTo>
                  <a:lnTo>
                    <a:pt x="56414" y="8568"/>
                  </a:lnTo>
                  <a:lnTo>
                    <a:pt x="56294" y="8327"/>
                  </a:lnTo>
                  <a:lnTo>
                    <a:pt x="56173" y="8146"/>
                  </a:lnTo>
                  <a:lnTo>
                    <a:pt x="55992" y="8025"/>
                  </a:lnTo>
                  <a:lnTo>
                    <a:pt x="55751" y="7904"/>
                  </a:lnTo>
                  <a:lnTo>
                    <a:pt x="55570" y="7844"/>
                  </a:lnTo>
                  <a:close/>
                  <a:moveTo>
                    <a:pt x="60879" y="7844"/>
                  </a:moveTo>
                  <a:lnTo>
                    <a:pt x="60698" y="7904"/>
                  </a:lnTo>
                  <a:lnTo>
                    <a:pt x="60457" y="8025"/>
                  </a:lnTo>
                  <a:lnTo>
                    <a:pt x="60276" y="8146"/>
                  </a:lnTo>
                  <a:lnTo>
                    <a:pt x="60155" y="8327"/>
                  </a:lnTo>
                  <a:lnTo>
                    <a:pt x="60034" y="8568"/>
                  </a:lnTo>
                  <a:lnTo>
                    <a:pt x="59974" y="8749"/>
                  </a:lnTo>
                  <a:lnTo>
                    <a:pt x="59974" y="8990"/>
                  </a:lnTo>
                  <a:lnTo>
                    <a:pt x="59974" y="9232"/>
                  </a:lnTo>
                  <a:lnTo>
                    <a:pt x="60034" y="9413"/>
                  </a:lnTo>
                  <a:lnTo>
                    <a:pt x="60155" y="9654"/>
                  </a:lnTo>
                  <a:lnTo>
                    <a:pt x="60276" y="9835"/>
                  </a:lnTo>
                  <a:lnTo>
                    <a:pt x="60457" y="9956"/>
                  </a:lnTo>
                  <a:lnTo>
                    <a:pt x="60698" y="10076"/>
                  </a:lnTo>
                  <a:lnTo>
                    <a:pt x="60879" y="10137"/>
                  </a:lnTo>
                  <a:lnTo>
                    <a:pt x="61362" y="10137"/>
                  </a:lnTo>
                  <a:lnTo>
                    <a:pt x="61543" y="10076"/>
                  </a:lnTo>
                  <a:lnTo>
                    <a:pt x="61784" y="9956"/>
                  </a:lnTo>
                  <a:lnTo>
                    <a:pt x="61965" y="9835"/>
                  </a:lnTo>
                  <a:lnTo>
                    <a:pt x="62086" y="9654"/>
                  </a:lnTo>
                  <a:lnTo>
                    <a:pt x="62206" y="9413"/>
                  </a:lnTo>
                  <a:lnTo>
                    <a:pt x="62267" y="9232"/>
                  </a:lnTo>
                  <a:lnTo>
                    <a:pt x="62267" y="8990"/>
                  </a:lnTo>
                  <a:lnTo>
                    <a:pt x="62267" y="8689"/>
                  </a:lnTo>
                  <a:lnTo>
                    <a:pt x="61120" y="7844"/>
                  </a:lnTo>
                  <a:close/>
                  <a:moveTo>
                    <a:pt x="11705" y="10740"/>
                  </a:moveTo>
                  <a:lnTo>
                    <a:pt x="11464" y="10800"/>
                  </a:lnTo>
                  <a:lnTo>
                    <a:pt x="11162" y="10981"/>
                  </a:lnTo>
                  <a:lnTo>
                    <a:pt x="10981" y="11162"/>
                  </a:lnTo>
                  <a:lnTo>
                    <a:pt x="10800" y="11464"/>
                  </a:lnTo>
                  <a:lnTo>
                    <a:pt x="10740" y="11705"/>
                  </a:lnTo>
                  <a:lnTo>
                    <a:pt x="10740" y="11886"/>
                  </a:lnTo>
                  <a:lnTo>
                    <a:pt x="10740" y="12128"/>
                  </a:lnTo>
                  <a:lnTo>
                    <a:pt x="10800" y="12309"/>
                  </a:lnTo>
                  <a:lnTo>
                    <a:pt x="10921" y="12550"/>
                  </a:lnTo>
                  <a:lnTo>
                    <a:pt x="11042" y="12731"/>
                  </a:lnTo>
                  <a:lnTo>
                    <a:pt x="11223" y="12852"/>
                  </a:lnTo>
                  <a:lnTo>
                    <a:pt x="11464" y="12972"/>
                  </a:lnTo>
                  <a:lnTo>
                    <a:pt x="11645" y="13033"/>
                  </a:lnTo>
                  <a:lnTo>
                    <a:pt x="12128" y="13033"/>
                  </a:lnTo>
                  <a:lnTo>
                    <a:pt x="12309" y="12972"/>
                  </a:lnTo>
                  <a:lnTo>
                    <a:pt x="12550" y="12852"/>
                  </a:lnTo>
                  <a:lnTo>
                    <a:pt x="12731" y="12731"/>
                  </a:lnTo>
                  <a:lnTo>
                    <a:pt x="12852" y="12550"/>
                  </a:lnTo>
                  <a:lnTo>
                    <a:pt x="12973" y="12309"/>
                  </a:lnTo>
                  <a:lnTo>
                    <a:pt x="13033" y="12128"/>
                  </a:lnTo>
                  <a:lnTo>
                    <a:pt x="13033" y="11886"/>
                  </a:lnTo>
                  <a:lnTo>
                    <a:pt x="13033" y="11645"/>
                  </a:lnTo>
                  <a:lnTo>
                    <a:pt x="12973" y="11464"/>
                  </a:lnTo>
                  <a:lnTo>
                    <a:pt x="12852" y="11223"/>
                  </a:lnTo>
                  <a:lnTo>
                    <a:pt x="12731" y="11042"/>
                  </a:lnTo>
                  <a:lnTo>
                    <a:pt x="12550" y="10921"/>
                  </a:lnTo>
                  <a:lnTo>
                    <a:pt x="12309" y="10800"/>
                  </a:lnTo>
                  <a:lnTo>
                    <a:pt x="12128" y="10740"/>
                  </a:lnTo>
                  <a:close/>
                  <a:moveTo>
                    <a:pt x="17437" y="10740"/>
                  </a:moveTo>
                  <a:lnTo>
                    <a:pt x="17256" y="10800"/>
                  </a:lnTo>
                  <a:lnTo>
                    <a:pt x="17015" y="10921"/>
                  </a:lnTo>
                  <a:lnTo>
                    <a:pt x="16834" y="11042"/>
                  </a:lnTo>
                  <a:lnTo>
                    <a:pt x="16713" y="11223"/>
                  </a:lnTo>
                  <a:lnTo>
                    <a:pt x="16593" y="11464"/>
                  </a:lnTo>
                  <a:lnTo>
                    <a:pt x="16532" y="11645"/>
                  </a:lnTo>
                  <a:lnTo>
                    <a:pt x="16532" y="11886"/>
                  </a:lnTo>
                  <a:lnTo>
                    <a:pt x="16532" y="12128"/>
                  </a:lnTo>
                  <a:lnTo>
                    <a:pt x="16593" y="12309"/>
                  </a:lnTo>
                  <a:lnTo>
                    <a:pt x="16713" y="12550"/>
                  </a:lnTo>
                  <a:lnTo>
                    <a:pt x="16834" y="12731"/>
                  </a:lnTo>
                  <a:lnTo>
                    <a:pt x="17015" y="12852"/>
                  </a:lnTo>
                  <a:lnTo>
                    <a:pt x="17256" y="12972"/>
                  </a:lnTo>
                  <a:lnTo>
                    <a:pt x="17437" y="13033"/>
                  </a:lnTo>
                  <a:lnTo>
                    <a:pt x="17920" y="13033"/>
                  </a:lnTo>
                  <a:lnTo>
                    <a:pt x="18101" y="12972"/>
                  </a:lnTo>
                  <a:lnTo>
                    <a:pt x="18342" y="12852"/>
                  </a:lnTo>
                  <a:lnTo>
                    <a:pt x="18523" y="12731"/>
                  </a:lnTo>
                  <a:lnTo>
                    <a:pt x="18644" y="12550"/>
                  </a:lnTo>
                  <a:lnTo>
                    <a:pt x="18765" y="12309"/>
                  </a:lnTo>
                  <a:lnTo>
                    <a:pt x="18825" y="12128"/>
                  </a:lnTo>
                  <a:lnTo>
                    <a:pt x="18825" y="11886"/>
                  </a:lnTo>
                  <a:lnTo>
                    <a:pt x="18825" y="11645"/>
                  </a:lnTo>
                  <a:lnTo>
                    <a:pt x="18765" y="11464"/>
                  </a:lnTo>
                  <a:lnTo>
                    <a:pt x="18644" y="11223"/>
                  </a:lnTo>
                  <a:lnTo>
                    <a:pt x="18523" y="11042"/>
                  </a:lnTo>
                  <a:lnTo>
                    <a:pt x="18342" y="10921"/>
                  </a:lnTo>
                  <a:lnTo>
                    <a:pt x="18101" y="10800"/>
                  </a:lnTo>
                  <a:lnTo>
                    <a:pt x="17920" y="10740"/>
                  </a:lnTo>
                  <a:close/>
                  <a:moveTo>
                    <a:pt x="23230" y="10740"/>
                  </a:moveTo>
                  <a:lnTo>
                    <a:pt x="23049" y="10800"/>
                  </a:lnTo>
                  <a:lnTo>
                    <a:pt x="22807" y="10921"/>
                  </a:lnTo>
                  <a:lnTo>
                    <a:pt x="22626" y="11042"/>
                  </a:lnTo>
                  <a:lnTo>
                    <a:pt x="22506" y="11223"/>
                  </a:lnTo>
                  <a:lnTo>
                    <a:pt x="22385" y="11464"/>
                  </a:lnTo>
                  <a:lnTo>
                    <a:pt x="22325" y="11645"/>
                  </a:lnTo>
                  <a:lnTo>
                    <a:pt x="22325" y="11886"/>
                  </a:lnTo>
                  <a:lnTo>
                    <a:pt x="22325" y="12128"/>
                  </a:lnTo>
                  <a:lnTo>
                    <a:pt x="22385" y="12309"/>
                  </a:lnTo>
                  <a:lnTo>
                    <a:pt x="22506" y="12550"/>
                  </a:lnTo>
                  <a:lnTo>
                    <a:pt x="22626" y="12731"/>
                  </a:lnTo>
                  <a:lnTo>
                    <a:pt x="22807" y="12852"/>
                  </a:lnTo>
                  <a:lnTo>
                    <a:pt x="23049" y="12972"/>
                  </a:lnTo>
                  <a:lnTo>
                    <a:pt x="23230" y="13033"/>
                  </a:lnTo>
                  <a:lnTo>
                    <a:pt x="23712" y="13033"/>
                  </a:lnTo>
                  <a:lnTo>
                    <a:pt x="23893" y="12972"/>
                  </a:lnTo>
                  <a:lnTo>
                    <a:pt x="24135" y="12852"/>
                  </a:lnTo>
                  <a:lnTo>
                    <a:pt x="24316" y="12731"/>
                  </a:lnTo>
                  <a:lnTo>
                    <a:pt x="24436" y="12550"/>
                  </a:lnTo>
                  <a:lnTo>
                    <a:pt x="24557" y="12309"/>
                  </a:lnTo>
                  <a:lnTo>
                    <a:pt x="24617" y="12128"/>
                  </a:lnTo>
                  <a:lnTo>
                    <a:pt x="24617" y="11886"/>
                  </a:lnTo>
                  <a:lnTo>
                    <a:pt x="24617" y="11645"/>
                  </a:lnTo>
                  <a:lnTo>
                    <a:pt x="24557" y="11464"/>
                  </a:lnTo>
                  <a:lnTo>
                    <a:pt x="24436" y="11223"/>
                  </a:lnTo>
                  <a:lnTo>
                    <a:pt x="24316" y="11042"/>
                  </a:lnTo>
                  <a:lnTo>
                    <a:pt x="24135" y="10921"/>
                  </a:lnTo>
                  <a:lnTo>
                    <a:pt x="23893" y="10800"/>
                  </a:lnTo>
                  <a:lnTo>
                    <a:pt x="23712" y="10740"/>
                  </a:lnTo>
                  <a:close/>
                  <a:moveTo>
                    <a:pt x="29022" y="10740"/>
                  </a:moveTo>
                  <a:lnTo>
                    <a:pt x="28841" y="10800"/>
                  </a:lnTo>
                  <a:lnTo>
                    <a:pt x="28599" y="10921"/>
                  </a:lnTo>
                  <a:lnTo>
                    <a:pt x="28418" y="11042"/>
                  </a:lnTo>
                  <a:lnTo>
                    <a:pt x="28298" y="11223"/>
                  </a:lnTo>
                  <a:lnTo>
                    <a:pt x="28177" y="11464"/>
                  </a:lnTo>
                  <a:lnTo>
                    <a:pt x="28117" y="11645"/>
                  </a:lnTo>
                  <a:lnTo>
                    <a:pt x="28117" y="11886"/>
                  </a:lnTo>
                  <a:lnTo>
                    <a:pt x="28117" y="12128"/>
                  </a:lnTo>
                  <a:lnTo>
                    <a:pt x="28177" y="12309"/>
                  </a:lnTo>
                  <a:lnTo>
                    <a:pt x="28298" y="12550"/>
                  </a:lnTo>
                  <a:lnTo>
                    <a:pt x="28418" y="12731"/>
                  </a:lnTo>
                  <a:lnTo>
                    <a:pt x="28599" y="12852"/>
                  </a:lnTo>
                  <a:lnTo>
                    <a:pt x="28841" y="12972"/>
                  </a:lnTo>
                  <a:lnTo>
                    <a:pt x="29022" y="13033"/>
                  </a:lnTo>
                  <a:lnTo>
                    <a:pt x="29505" y="13033"/>
                  </a:lnTo>
                  <a:lnTo>
                    <a:pt x="29686" y="12972"/>
                  </a:lnTo>
                  <a:lnTo>
                    <a:pt x="29927" y="12852"/>
                  </a:lnTo>
                  <a:lnTo>
                    <a:pt x="30108" y="12731"/>
                  </a:lnTo>
                  <a:lnTo>
                    <a:pt x="30229" y="12550"/>
                  </a:lnTo>
                  <a:lnTo>
                    <a:pt x="30349" y="12309"/>
                  </a:lnTo>
                  <a:lnTo>
                    <a:pt x="30410" y="12128"/>
                  </a:lnTo>
                  <a:lnTo>
                    <a:pt x="30410" y="11886"/>
                  </a:lnTo>
                  <a:lnTo>
                    <a:pt x="30410" y="11645"/>
                  </a:lnTo>
                  <a:lnTo>
                    <a:pt x="30349" y="11464"/>
                  </a:lnTo>
                  <a:lnTo>
                    <a:pt x="30229" y="11223"/>
                  </a:lnTo>
                  <a:lnTo>
                    <a:pt x="30108" y="11042"/>
                  </a:lnTo>
                  <a:lnTo>
                    <a:pt x="29927" y="10921"/>
                  </a:lnTo>
                  <a:lnTo>
                    <a:pt x="29686" y="10800"/>
                  </a:lnTo>
                  <a:lnTo>
                    <a:pt x="29505" y="10740"/>
                  </a:lnTo>
                  <a:close/>
                  <a:moveTo>
                    <a:pt x="34814" y="10740"/>
                  </a:moveTo>
                  <a:lnTo>
                    <a:pt x="34633" y="10800"/>
                  </a:lnTo>
                  <a:lnTo>
                    <a:pt x="34392" y="10921"/>
                  </a:lnTo>
                  <a:lnTo>
                    <a:pt x="34211" y="11042"/>
                  </a:lnTo>
                  <a:lnTo>
                    <a:pt x="34090" y="11223"/>
                  </a:lnTo>
                  <a:lnTo>
                    <a:pt x="33969" y="11464"/>
                  </a:lnTo>
                  <a:lnTo>
                    <a:pt x="33909" y="11645"/>
                  </a:lnTo>
                  <a:lnTo>
                    <a:pt x="33909" y="11886"/>
                  </a:lnTo>
                  <a:lnTo>
                    <a:pt x="33909" y="12128"/>
                  </a:lnTo>
                  <a:lnTo>
                    <a:pt x="33969" y="12309"/>
                  </a:lnTo>
                  <a:lnTo>
                    <a:pt x="34090" y="12550"/>
                  </a:lnTo>
                  <a:lnTo>
                    <a:pt x="34211" y="12731"/>
                  </a:lnTo>
                  <a:lnTo>
                    <a:pt x="34392" y="12852"/>
                  </a:lnTo>
                  <a:lnTo>
                    <a:pt x="34633" y="12972"/>
                  </a:lnTo>
                  <a:lnTo>
                    <a:pt x="34814" y="13033"/>
                  </a:lnTo>
                  <a:lnTo>
                    <a:pt x="35297" y="13033"/>
                  </a:lnTo>
                  <a:lnTo>
                    <a:pt x="35478" y="12972"/>
                  </a:lnTo>
                  <a:lnTo>
                    <a:pt x="35719" y="12852"/>
                  </a:lnTo>
                  <a:lnTo>
                    <a:pt x="35900" y="12731"/>
                  </a:lnTo>
                  <a:lnTo>
                    <a:pt x="36021" y="12550"/>
                  </a:lnTo>
                  <a:lnTo>
                    <a:pt x="36141" y="12309"/>
                  </a:lnTo>
                  <a:lnTo>
                    <a:pt x="36202" y="12128"/>
                  </a:lnTo>
                  <a:lnTo>
                    <a:pt x="36202" y="11886"/>
                  </a:lnTo>
                  <a:lnTo>
                    <a:pt x="36202" y="11645"/>
                  </a:lnTo>
                  <a:lnTo>
                    <a:pt x="36141" y="11464"/>
                  </a:lnTo>
                  <a:lnTo>
                    <a:pt x="36021" y="11223"/>
                  </a:lnTo>
                  <a:lnTo>
                    <a:pt x="35900" y="11042"/>
                  </a:lnTo>
                  <a:lnTo>
                    <a:pt x="35719" y="10921"/>
                  </a:lnTo>
                  <a:lnTo>
                    <a:pt x="35478" y="10800"/>
                  </a:lnTo>
                  <a:lnTo>
                    <a:pt x="35297" y="10740"/>
                  </a:lnTo>
                  <a:close/>
                  <a:moveTo>
                    <a:pt x="40606" y="10740"/>
                  </a:moveTo>
                  <a:lnTo>
                    <a:pt x="40425" y="10800"/>
                  </a:lnTo>
                  <a:lnTo>
                    <a:pt x="40184" y="10921"/>
                  </a:lnTo>
                  <a:lnTo>
                    <a:pt x="40003" y="11042"/>
                  </a:lnTo>
                  <a:lnTo>
                    <a:pt x="39882" y="11223"/>
                  </a:lnTo>
                  <a:lnTo>
                    <a:pt x="39762" y="11464"/>
                  </a:lnTo>
                  <a:lnTo>
                    <a:pt x="39701" y="11645"/>
                  </a:lnTo>
                  <a:lnTo>
                    <a:pt x="39701" y="11886"/>
                  </a:lnTo>
                  <a:lnTo>
                    <a:pt x="39701" y="12128"/>
                  </a:lnTo>
                  <a:lnTo>
                    <a:pt x="39762" y="12309"/>
                  </a:lnTo>
                  <a:lnTo>
                    <a:pt x="39882" y="12550"/>
                  </a:lnTo>
                  <a:lnTo>
                    <a:pt x="40003" y="12731"/>
                  </a:lnTo>
                  <a:lnTo>
                    <a:pt x="40184" y="12852"/>
                  </a:lnTo>
                  <a:lnTo>
                    <a:pt x="40425" y="12972"/>
                  </a:lnTo>
                  <a:lnTo>
                    <a:pt x="40606" y="13033"/>
                  </a:lnTo>
                  <a:lnTo>
                    <a:pt x="41089" y="13033"/>
                  </a:lnTo>
                  <a:lnTo>
                    <a:pt x="41270" y="12972"/>
                  </a:lnTo>
                  <a:lnTo>
                    <a:pt x="41511" y="12852"/>
                  </a:lnTo>
                  <a:lnTo>
                    <a:pt x="41692" y="12731"/>
                  </a:lnTo>
                  <a:lnTo>
                    <a:pt x="41813" y="12550"/>
                  </a:lnTo>
                  <a:lnTo>
                    <a:pt x="41934" y="12309"/>
                  </a:lnTo>
                  <a:lnTo>
                    <a:pt x="41994" y="12128"/>
                  </a:lnTo>
                  <a:lnTo>
                    <a:pt x="41994" y="11886"/>
                  </a:lnTo>
                  <a:lnTo>
                    <a:pt x="41994" y="11645"/>
                  </a:lnTo>
                  <a:lnTo>
                    <a:pt x="41934" y="11464"/>
                  </a:lnTo>
                  <a:lnTo>
                    <a:pt x="41813" y="11223"/>
                  </a:lnTo>
                  <a:lnTo>
                    <a:pt x="41692" y="11042"/>
                  </a:lnTo>
                  <a:lnTo>
                    <a:pt x="41511" y="10921"/>
                  </a:lnTo>
                  <a:lnTo>
                    <a:pt x="41270" y="10800"/>
                  </a:lnTo>
                  <a:lnTo>
                    <a:pt x="41089" y="10740"/>
                  </a:lnTo>
                  <a:close/>
                  <a:moveTo>
                    <a:pt x="46399" y="10740"/>
                  </a:moveTo>
                  <a:lnTo>
                    <a:pt x="46218" y="10800"/>
                  </a:lnTo>
                  <a:lnTo>
                    <a:pt x="45976" y="10921"/>
                  </a:lnTo>
                  <a:lnTo>
                    <a:pt x="45795" y="11042"/>
                  </a:lnTo>
                  <a:lnTo>
                    <a:pt x="45674" y="11223"/>
                  </a:lnTo>
                  <a:lnTo>
                    <a:pt x="45554" y="11464"/>
                  </a:lnTo>
                  <a:lnTo>
                    <a:pt x="45493" y="11645"/>
                  </a:lnTo>
                  <a:lnTo>
                    <a:pt x="45493" y="11886"/>
                  </a:lnTo>
                  <a:lnTo>
                    <a:pt x="45493" y="12128"/>
                  </a:lnTo>
                  <a:lnTo>
                    <a:pt x="45554" y="12309"/>
                  </a:lnTo>
                  <a:lnTo>
                    <a:pt x="45674" y="12550"/>
                  </a:lnTo>
                  <a:lnTo>
                    <a:pt x="45795" y="12731"/>
                  </a:lnTo>
                  <a:lnTo>
                    <a:pt x="45976" y="12852"/>
                  </a:lnTo>
                  <a:lnTo>
                    <a:pt x="46218" y="12972"/>
                  </a:lnTo>
                  <a:lnTo>
                    <a:pt x="46399" y="13033"/>
                  </a:lnTo>
                  <a:lnTo>
                    <a:pt x="46881" y="13033"/>
                  </a:lnTo>
                  <a:lnTo>
                    <a:pt x="47062" y="12972"/>
                  </a:lnTo>
                  <a:lnTo>
                    <a:pt x="47304" y="12852"/>
                  </a:lnTo>
                  <a:lnTo>
                    <a:pt x="47485" y="12731"/>
                  </a:lnTo>
                  <a:lnTo>
                    <a:pt x="47605" y="12550"/>
                  </a:lnTo>
                  <a:lnTo>
                    <a:pt x="47726" y="12309"/>
                  </a:lnTo>
                  <a:lnTo>
                    <a:pt x="47786" y="12128"/>
                  </a:lnTo>
                  <a:lnTo>
                    <a:pt x="47786" y="11886"/>
                  </a:lnTo>
                  <a:lnTo>
                    <a:pt x="47786" y="11645"/>
                  </a:lnTo>
                  <a:lnTo>
                    <a:pt x="47726" y="11464"/>
                  </a:lnTo>
                  <a:lnTo>
                    <a:pt x="47605" y="11223"/>
                  </a:lnTo>
                  <a:lnTo>
                    <a:pt x="47485" y="11042"/>
                  </a:lnTo>
                  <a:lnTo>
                    <a:pt x="47304" y="10921"/>
                  </a:lnTo>
                  <a:lnTo>
                    <a:pt x="47062" y="10800"/>
                  </a:lnTo>
                  <a:lnTo>
                    <a:pt x="46881" y="10740"/>
                  </a:lnTo>
                  <a:close/>
                  <a:moveTo>
                    <a:pt x="52191" y="10740"/>
                  </a:moveTo>
                  <a:lnTo>
                    <a:pt x="52010" y="10800"/>
                  </a:lnTo>
                  <a:lnTo>
                    <a:pt x="51768" y="10921"/>
                  </a:lnTo>
                  <a:lnTo>
                    <a:pt x="51587" y="11042"/>
                  </a:lnTo>
                  <a:lnTo>
                    <a:pt x="51467" y="11223"/>
                  </a:lnTo>
                  <a:lnTo>
                    <a:pt x="51346" y="11464"/>
                  </a:lnTo>
                  <a:lnTo>
                    <a:pt x="51286" y="11645"/>
                  </a:lnTo>
                  <a:lnTo>
                    <a:pt x="51286" y="11886"/>
                  </a:lnTo>
                  <a:lnTo>
                    <a:pt x="51286" y="12128"/>
                  </a:lnTo>
                  <a:lnTo>
                    <a:pt x="51346" y="12309"/>
                  </a:lnTo>
                  <a:lnTo>
                    <a:pt x="51467" y="12550"/>
                  </a:lnTo>
                  <a:lnTo>
                    <a:pt x="51587" y="12731"/>
                  </a:lnTo>
                  <a:lnTo>
                    <a:pt x="51768" y="12852"/>
                  </a:lnTo>
                  <a:lnTo>
                    <a:pt x="52010" y="12972"/>
                  </a:lnTo>
                  <a:lnTo>
                    <a:pt x="52191" y="13033"/>
                  </a:lnTo>
                  <a:lnTo>
                    <a:pt x="52673" y="13033"/>
                  </a:lnTo>
                  <a:lnTo>
                    <a:pt x="52854" y="12972"/>
                  </a:lnTo>
                  <a:lnTo>
                    <a:pt x="53096" y="12852"/>
                  </a:lnTo>
                  <a:lnTo>
                    <a:pt x="53277" y="12731"/>
                  </a:lnTo>
                  <a:lnTo>
                    <a:pt x="53397" y="12550"/>
                  </a:lnTo>
                  <a:lnTo>
                    <a:pt x="53518" y="12309"/>
                  </a:lnTo>
                  <a:lnTo>
                    <a:pt x="53578" y="12128"/>
                  </a:lnTo>
                  <a:lnTo>
                    <a:pt x="53578" y="11886"/>
                  </a:lnTo>
                  <a:lnTo>
                    <a:pt x="53578" y="11645"/>
                  </a:lnTo>
                  <a:lnTo>
                    <a:pt x="53518" y="11464"/>
                  </a:lnTo>
                  <a:lnTo>
                    <a:pt x="53397" y="11223"/>
                  </a:lnTo>
                  <a:lnTo>
                    <a:pt x="53277" y="11042"/>
                  </a:lnTo>
                  <a:lnTo>
                    <a:pt x="53096" y="10921"/>
                  </a:lnTo>
                  <a:lnTo>
                    <a:pt x="52854" y="10800"/>
                  </a:lnTo>
                  <a:lnTo>
                    <a:pt x="52673" y="10740"/>
                  </a:lnTo>
                  <a:close/>
                  <a:moveTo>
                    <a:pt x="57983" y="10740"/>
                  </a:moveTo>
                  <a:lnTo>
                    <a:pt x="57802" y="10800"/>
                  </a:lnTo>
                  <a:lnTo>
                    <a:pt x="57561" y="10921"/>
                  </a:lnTo>
                  <a:lnTo>
                    <a:pt x="57380" y="11042"/>
                  </a:lnTo>
                  <a:lnTo>
                    <a:pt x="57259" y="11223"/>
                  </a:lnTo>
                  <a:lnTo>
                    <a:pt x="57138" y="11464"/>
                  </a:lnTo>
                  <a:lnTo>
                    <a:pt x="57078" y="11645"/>
                  </a:lnTo>
                  <a:lnTo>
                    <a:pt x="57078" y="11886"/>
                  </a:lnTo>
                  <a:lnTo>
                    <a:pt x="57078" y="12128"/>
                  </a:lnTo>
                  <a:lnTo>
                    <a:pt x="57138" y="12309"/>
                  </a:lnTo>
                  <a:lnTo>
                    <a:pt x="57259" y="12550"/>
                  </a:lnTo>
                  <a:lnTo>
                    <a:pt x="57380" y="12731"/>
                  </a:lnTo>
                  <a:lnTo>
                    <a:pt x="57561" y="12852"/>
                  </a:lnTo>
                  <a:lnTo>
                    <a:pt x="57802" y="12972"/>
                  </a:lnTo>
                  <a:lnTo>
                    <a:pt x="57983" y="13033"/>
                  </a:lnTo>
                  <a:lnTo>
                    <a:pt x="58466" y="13033"/>
                  </a:lnTo>
                  <a:lnTo>
                    <a:pt x="58647" y="12972"/>
                  </a:lnTo>
                  <a:lnTo>
                    <a:pt x="58888" y="12852"/>
                  </a:lnTo>
                  <a:lnTo>
                    <a:pt x="59069" y="12731"/>
                  </a:lnTo>
                  <a:lnTo>
                    <a:pt x="59190" y="12550"/>
                  </a:lnTo>
                  <a:lnTo>
                    <a:pt x="59310" y="12309"/>
                  </a:lnTo>
                  <a:lnTo>
                    <a:pt x="59371" y="12128"/>
                  </a:lnTo>
                  <a:lnTo>
                    <a:pt x="59371" y="11886"/>
                  </a:lnTo>
                  <a:lnTo>
                    <a:pt x="59371" y="11645"/>
                  </a:lnTo>
                  <a:lnTo>
                    <a:pt x="59310" y="11464"/>
                  </a:lnTo>
                  <a:lnTo>
                    <a:pt x="59190" y="11223"/>
                  </a:lnTo>
                  <a:lnTo>
                    <a:pt x="59069" y="11042"/>
                  </a:lnTo>
                  <a:lnTo>
                    <a:pt x="58888" y="10921"/>
                  </a:lnTo>
                  <a:lnTo>
                    <a:pt x="58647" y="10800"/>
                  </a:lnTo>
                  <a:lnTo>
                    <a:pt x="58466" y="10740"/>
                  </a:lnTo>
                  <a:close/>
                  <a:moveTo>
                    <a:pt x="63775" y="10740"/>
                  </a:moveTo>
                  <a:lnTo>
                    <a:pt x="63594" y="10800"/>
                  </a:lnTo>
                  <a:lnTo>
                    <a:pt x="63353" y="10921"/>
                  </a:lnTo>
                  <a:lnTo>
                    <a:pt x="63172" y="11042"/>
                  </a:lnTo>
                  <a:lnTo>
                    <a:pt x="63051" y="11223"/>
                  </a:lnTo>
                  <a:lnTo>
                    <a:pt x="62931" y="11464"/>
                  </a:lnTo>
                  <a:lnTo>
                    <a:pt x="62870" y="11645"/>
                  </a:lnTo>
                  <a:lnTo>
                    <a:pt x="62870" y="11886"/>
                  </a:lnTo>
                  <a:lnTo>
                    <a:pt x="62870" y="12128"/>
                  </a:lnTo>
                  <a:lnTo>
                    <a:pt x="62931" y="12309"/>
                  </a:lnTo>
                  <a:lnTo>
                    <a:pt x="63051" y="12550"/>
                  </a:lnTo>
                  <a:lnTo>
                    <a:pt x="63172" y="12731"/>
                  </a:lnTo>
                  <a:lnTo>
                    <a:pt x="63353" y="12852"/>
                  </a:lnTo>
                  <a:lnTo>
                    <a:pt x="63594" y="12972"/>
                  </a:lnTo>
                  <a:lnTo>
                    <a:pt x="63775" y="13033"/>
                  </a:lnTo>
                  <a:lnTo>
                    <a:pt x="64258" y="13033"/>
                  </a:lnTo>
                  <a:lnTo>
                    <a:pt x="64439" y="12972"/>
                  </a:lnTo>
                  <a:lnTo>
                    <a:pt x="64680" y="12852"/>
                  </a:lnTo>
                  <a:lnTo>
                    <a:pt x="64861" y="12731"/>
                  </a:lnTo>
                  <a:lnTo>
                    <a:pt x="64982" y="12550"/>
                  </a:lnTo>
                  <a:lnTo>
                    <a:pt x="65103" y="12309"/>
                  </a:lnTo>
                  <a:lnTo>
                    <a:pt x="65163" y="12128"/>
                  </a:lnTo>
                  <a:lnTo>
                    <a:pt x="65163" y="11886"/>
                  </a:lnTo>
                  <a:lnTo>
                    <a:pt x="65163" y="11705"/>
                  </a:lnTo>
                  <a:lnTo>
                    <a:pt x="65103" y="11464"/>
                  </a:lnTo>
                  <a:lnTo>
                    <a:pt x="64922" y="11162"/>
                  </a:lnTo>
                  <a:lnTo>
                    <a:pt x="64741" y="10981"/>
                  </a:lnTo>
                  <a:lnTo>
                    <a:pt x="64439" y="10800"/>
                  </a:lnTo>
                  <a:lnTo>
                    <a:pt x="64198" y="10740"/>
                  </a:lnTo>
                  <a:close/>
                  <a:moveTo>
                    <a:pt x="8689" y="13636"/>
                  </a:moveTo>
                  <a:lnTo>
                    <a:pt x="7844" y="14783"/>
                  </a:lnTo>
                  <a:lnTo>
                    <a:pt x="7844" y="15024"/>
                  </a:lnTo>
                  <a:lnTo>
                    <a:pt x="7904" y="15205"/>
                  </a:lnTo>
                  <a:lnTo>
                    <a:pt x="8025" y="15446"/>
                  </a:lnTo>
                  <a:lnTo>
                    <a:pt x="8146" y="15627"/>
                  </a:lnTo>
                  <a:lnTo>
                    <a:pt x="8327" y="15748"/>
                  </a:lnTo>
                  <a:lnTo>
                    <a:pt x="8568" y="15869"/>
                  </a:lnTo>
                  <a:lnTo>
                    <a:pt x="8749" y="15929"/>
                  </a:lnTo>
                  <a:lnTo>
                    <a:pt x="9232" y="15929"/>
                  </a:lnTo>
                  <a:lnTo>
                    <a:pt x="9413" y="15869"/>
                  </a:lnTo>
                  <a:lnTo>
                    <a:pt x="9654" y="15748"/>
                  </a:lnTo>
                  <a:lnTo>
                    <a:pt x="9835" y="15627"/>
                  </a:lnTo>
                  <a:lnTo>
                    <a:pt x="9956" y="15446"/>
                  </a:lnTo>
                  <a:lnTo>
                    <a:pt x="10076" y="15205"/>
                  </a:lnTo>
                  <a:lnTo>
                    <a:pt x="10137" y="15024"/>
                  </a:lnTo>
                  <a:lnTo>
                    <a:pt x="10137" y="14783"/>
                  </a:lnTo>
                  <a:lnTo>
                    <a:pt x="10076" y="14420"/>
                  </a:lnTo>
                  <a:lnTo>
                    <a:pt x="9956" y="14119"/>
                  </a:lnTo>
                  <a:lnTo>
                    <a:pt x="9775" y="13938"/>
                  </a:lnTo>
                  <a:lnTo>
                    <a:pt x="9533" y="13757"/>
                  </a:lnTo>
                  <a:lnTo>
                    <a:pt x="9292" y="13636"/>
                  </a:lnTo>
                  <a:close/>
                  <a:moveTo>
                    <a:pt x="14481" y="13636"/>
                  </a:moveTo>
                  <a:lnTo>
                    <a:pt x="14240" y="13757"/>
                  </a:lnTo>
                  <a:lnTo>
                    <a:pt x="13998" y="13938"/>
                  </a:lnTo>
                  <a:lnTo>
                    <a:pt x="13817" y="14119"/>
                  </a:lnTo>
                  <a:lnTo>
                    <a:pt x="13697" y="14420"/>
                  </a:lnTo>
                  <a:lnTo>
                    <a:pt x="13636" y="14783"/>
                  </a:lnTo>
                  <a:lnTo>
                    <a:pt x="13636" y="15024"/>
                  </a:lnTo>
                  <a:lnTo>
                    <a:pt x="13697" y="15205"/>
                  </a:lnTo>
                  <a:lnTo>
                    <a:pt x="13817" y="15446"/>
                  </a:lnTo>
                  <a:lnTo>
                    <a:pt x="13938" y="15627"/>
                  </a:lnTo>
                  <a:lnTo>
                    <a:pt x="14119" y="15748"/>
                  </a:lnTo>
                  <a:lnTo>
                    <a:pt x="14360" y="15869"/>
                  </a:lnTo>
                  <a:lnTo>
                    <a:pt x="14541" y="15929"/>
                  </a:lnTo>
                  <a:lnTo>
                    <a:pt x="15024" y="15929"/>
                  </a:lnTo>
                  <a:lnTo>
                    <a:pt x="15205" y="15869"/>
                  </a:lnTo>
                  <a:lnTo>
                    <a:pt x="15446" y="15748"/>
                  </a:lnTo>
                  <a:lnTo>
                    <a:pt x="15627" y="15627"/>
                  </a:lnTo>
                  <a:lnTo>
                    <a:pt x="15748" y="15446"/>
                  </a:lnTo>
                  <a:lnTo>
                    <a:pt x="15869" y="15205"/>
                  </a:lnTo>
                  <a:lnTo>
                    <a:pt x="15929" y="15024"/>
                  </a:lnTo>
                  <a:lnTo>
                    <a:pt x="15929" y="14783"/>
                  </a:lnTo>
                  <a:lnTo>
                    <a:pt x="15869" y="14420"/>
                  </a:lnTo>
                  <a:lnTo>
                    <a:pt x="15748" y="14119"/>
                  </a:lnTo>
                  <a:lnTo>
                    <a:pt x="15567" y="13938"/>
                  </a:lnTo>
                  <a:lnTo>
                    <a:pt x="15326" y="13757"/>
                  </a:lnTo>
                  <a:lnTo>
                    <a:pt x="15084" y="13636"/>
                  </a:lnTo>
                  <a:close/>
                  <a:moveTo>
                    <a:pt x="20273" y="13636"/>
                  </a:moveTo>
                  <a:lnTo>
                    <a:pt x="20032" y="13757"/>
                  </a:lnTo>
                  <a:lnTo>
                    <a:pt x="19790" y="13938"/>
                  </a:lnTo>
                  <a:lnTo>
                    <a:pt x="19609" y="14119"/>
                  </a:lnTo>
                  <a:lnTo>
                    <a:pt x="19489" y="14420"/>
                  </a:lnTo>
                  <a:lnTo>
                    <a:pt x="19428" y="14783"/>
                  </a:lnTo>
                  <a:lnTo>
                    <a:pt x="19428" y="15024"/>
                  </a:lnTo>
                  <a:lnTo>
                    <a:pt x="19489" y="15205"/>
                  </a:lnTo>
                  <a:lnTo>
                    <a:pt x="19609" y="15446"/>
                  </a:lnTo>
                  <a:lnTo>
                    <a:pt x="19730" y="15627"/>
                  </a:lnTo>
                  <a:lnTo>
                    <a:pt x="19911" y="15748"/>
                  </a:lnTo>
                  <a:lnTo>
                    <a:pt x="20152" y="15869"/>
                  </a:lnTo>
                  <a:lnTo>
                    <a:pt x="20333" y="15929"/>
                  </a:lnTo>
                  <a:lnTo>
                    <a:pt x="20816" y="15929"/>
                  </a:lnTo>
                  <a:lnTo>
                    <a:pt x="20997" y="15869"/>
                  </a:lnTo>
                  <a:lnTo>
                    <a:pt x="21239" y="15748"/>
                  </a:lnTo>
                  <a:lnTo>
                    <a:pt x="21420" y="15627"/>
                  </a:lnTo>
                  <a:lnTo>
                    <a:pt x="21540" y="15446"/>
                  </a:lnTo>
                  <a:lnTo>
                    <a:pt x="21661" y="15205"/>
                  </a:lnTo>
                  <a:lnTo>
                    <a:pt x="21721" y="15024"/>
                  </a:lnTo>
                  <a:lnTo>
                    <a:pt x="21721" y="14783"/>
                  </a:lnTo>
                  <a:lnTo>
                    <a:pt x="21661" y="14420"/>
                  </a:lnTo>
                  <a:lnTo>
                    <a:pt x="21540" y="14119"/>
                  </a:lnTo>
                  <a:lnTo>
                    <a:pt x="21359" y="13938"/>
                  </a:lnTo>
                  <a:lnTo>
                    <a:pt x="21118" y="13757"/>
                  </a:lnTo>
                  <a:lnTo>
                    <a:pt x="20876" y="13636"/>
                  </a:lnTo>
                  <a:close/>
                  <a:moveTo>
                    <a:pt x="26065" y="13636"/>
                  </a:moveTo>
                  <a:lnTo>
                    <a:pt x="25824" y="13757"/>
                  </a:lnTo>
                  <a:lnTo>
                    <a:pt x="25583" y="13938"/>
                  </a:lnTo>
                  <a:lnTo>
                    <a:pt x="25402" y="14119"/>
                  </a:lnTo>
                  <a:lnTo>
                    <a:pt x="25281" y="14420"/>
                  </a:lnTo>
                  <a:lnTo>
                    <a:pt x="25221" y="14783"/>
                  </a:lnTo>
                  <a:lnTo>
                    <a:pt x="25221" y="15024"/>
                  </a:lnTo>
                  <a:lnTo>
                    <a:pt x="25281" y="15205"/>
                  </a:lnTo>
                  <a:lnTo>
                    <a:pt x="25402" y="15446"/>
                  </a:lnTo>
                  <a:lnTo>
                    <a:pt x="25522" y="15627"/>
                  </a:lnTo>
                  <a:lnTo>
                    <a:pt x="25703" y="15748"/>
                  </a:lnTo>
                  <a:lnTo>
                    <a:pt x="25945" y="15869"/>
                  </a:lnTo>
                  <a:lnTo>
                    <a:pt x="26126" y="15929"/>
                  </a:lnTo>
                  <a:lnTo>
                    <a:pt x="26608" y="15929"/>
                  </a:lnTo>
                  <a:lnTo>
                    <a:pt x="26789" y="15869"/>
                  </a:lnTo>
                  <a:lnTo>
                    <a:pt x="27031" y="15748"/>
                  </a:lnTo>
                  <a:lnTo>
                    <a:pt x="27212" y="15627"/>
                  </a:lnTo>
                  <a:lnTo>
                    <a:pt x="27332" y="15446"/>
                  </a:lnTo>
                  <a:lnTo>
                    <a:pt x="27453" y="15205"/>
                  </a:lnTo>
                  <a:lnTo>
                    <a:pt x="27513" y="15024"/>
                  </a:lnTo>
                  <a:lnTo>
                    <a:pt x="27513" y="14783"/>
                  </a:lnTo>
                  <a:lnTo>
                    <a:pt x="27453" y="14420"/>
                  </a:lnTo>
                  <a:lnTo>
                    <a:pt x="27332" y="14119"/>
                  </a:lnTo>
                  <a:lnTo>
                    <a:pt x="27151" y="13938"/>
                  </a:lnTo>
                  <a:lnTo>
                    <a:pt x="26910" y="13757"/>
                  </a:lnTo>
                  <a:lnTo>
                    <a:pt x="26669" y="13636"/>
                  </a:lnTo>
                  <a:close/>
                  <a:moveTo>
                    <a:pt x="31858" y="13636"/>
                  </a:moveTo>
                  <a:lnTo>
                    <a:pt x="31616" y="13757"/>
                  </a:lnTo>
                  <a:lnTo>
                    <a:pt x="31375" y="13938"/>
                  </a:lnTo>
                  <a:lnTo>
                    <a:pt x="31194" y="14119"/>
                  </a:lnTo>
                  <a:lnTo>
                    <a:pt x="31073" y="14420"/>
                  </a:lnTo>
                  <a:lnTo>
                    <a:pt x="31013" y="14783"/>
                  </a:lnTo>
                  <a:lnTo>
                    <a:pt x="31013" y="15024"/>
                  </a:lnTo>
                  <a:lnTo>
                    <a:pt x="31073" y="15205"/>
                  </a:lnTo>
                  <a:lnTo>
                    <a:pt x="31194" y="15446"/>
                  </a:lnTo>
                  <a:lnTo>
                    <a:pt x="31315" y="15627"/>
                  </a:lnTo>
                  <a:lnTo>
                    <a:pt x="31496" y="15748"/>
                  </a:lnTo>
                  <a:lnTo>
                    <a:pt x="31737" y="15869"/>
                  </a:lnTo>
                  <a:lnTo>
                    <a:pt x="31918" y="15929"/>
                  </a:lnTo>
                  <a:lnTo>
                    <a:pt x="32401" y="15929"/>
                  </a:lnTo>
                  <a:lnTo>
                    <a:pt x="32582" y="15869"/>
                  </a:lnTo>
                  <a:lnTo>
                    <a:pt x="32823" y="15748"/>
                  </a:lnTo>
                  <a:lnTo>
                    <a:pt x="33004" y="15627"/>
                  </a:lnTo>
                  <a:lnTo>
                    <a:pt x="33125" y="15446"/>
                  </a:lnTo>
                  <a:lnTo>
                    <a:pt x="33245" y="15205"/>
                  </a:lnTo>
                  <a:lnTo>
                    <a:pt x="33306" y="15024"/>
                  </a:lnTo>
                  <a:lnTo>
                    <a:pt x="33306" y="14783"/>
                  </a:lnTo>
                  <a:lnTo>
                    <a:pt x="33245" y="14420"/>
                  </a:lnTo>
                  <a:lnTo>
                    <a:pt x="33125" y="14119"/>
                  </a:lnTo>
                  <a:lnTo>
                    <a:pt x="32944" y="13938"/>
                  </a:lnTo>
                  <a:lnTo>
                    <a:pt x="32702" y="13757"/>
                  </a:lnTo>
                  <a:lnTo>
                    <a:pt x="32461" y="13636"/>
                  </a:lnTo>
                  <a:close/>
                  <a:moveTo>
                    <a:pt x="37650" y="13636"/>
                  </a:moveTo>
                  <a:lnTo>
                    <a:pt x="37408" y="13757"/>
                  </a:lnTo>
                  <a:lnTo>
                    <a:pt x="37167" y="13938"/>
                  </a:lnTo>
                  <a:lnTo>
                    <a:pt x="36986" y="14119"/>
                  </a:lnTo>
                  <a:lnTo>
                    <a:pt x="36865" y="14420"/>
                  </a:lnTo>
                  <a:lnTo>
                    <a:pt x="36805" y="14783"/>
                  </a:lnTo>
                  <a:lnTo>
                    <a:pt x="36805" y="15024"/>
                  </a:lnTo>
                  <a:lnTo>
                    <a:pt x="36865" y="15205"/>
                  </a:lnTo>
                  <a:lnTo>
                    <a:pt x="36986" y="15446"/>
                  </a:lnTo>
                  <a:lnTo>
                    <a:pt x="37107" y="15627"/>
                  </a:lnTo>
                  <a:lnTo>
                    <a:pt x="37288" y="15748"/>
                  </a:lnTo>
                  <a:lnTo>
                    <a:pt x="37529" y="15869"/>
                  </a:lnTo>
                  <a:lnTo>
                    <a:pt x="37710" y="15929"/>
                  </a:lnTo>
                  <a:lnTo>
                    <a:pt x="38193" y="15929"/>
                  </a:lnTo>
                  <a:lnTo>
                    <a:pt x="38374" y="15869"/>
                  </a:lnTo>
                  <a:lnTo>
                    <a:pt x="38615" y="15748"/>
                  </a:lnTo>
                  <a:lnTo>
                    <a:pt x="38796" y="15627"/>
                  </a:lnTo>
                  <a:lnTo>
                    <a:pt x="38917" y="15446"/>
                  </a:lnTo>
                  <a:lnTo>
                    <a:pt x="39038" y="15205"/>
                  </a:lnTo>
                  <a:lnTo>
                    <a:pt x="39098" y="15024"/>
                  </a:lnTo>
                  <a:lnTo>
                    <a:pt x="39098" y="14783"/>
                  </a:lnTo>
                  <a:lnTo>
                    <a:pt x="39038" y="14420"/>
                  </a:lnTo>
                  <a:lnTo>
                    <a:pt x="38917" y="14119"/>
                  </a:lnTo>
                  <a:lnTo>
                    <a:pt x="38736" y="13938"/>
                  </a:lnTo>
                  <a:lnTo>
                    <a:pt x="38495" y="13757"/>
                  </a:lnTo>
                  <a:lnTo>
                    <a:pt x="38253" y="13636"/>
                  </a:lnTo>
                  <a:close/>
                  <a:moveTo>
                    <a:pt x="43442" y="13636"/>
                  </a:moveTo>
                  <a:lnTo>
                    <a:pt x="43201" y="13757"/>
                  </a:lnTo>
                  <a:lnTo>
                    <a:pt x="42959" y="13938"/>
                  </a:lnTo>
                  <a:lnTo>
                    <a:pt x="42778" y="14119"/>
                  </a:lnTo>
                  <a:lnTo>
                    <a:pt x="42658" y="14420"/>
                  </a:lnTo>
                  <a:lnTo>
                    <a:pt x="42597" y="14783"/>
                  </a:lnTo>
                  <a:lnTo>
                    <a:pt x="42597" y="15024"/>
                  </a:lnTo>
                  <a:lnTo>
                    <a:pt x="42658" y="15205"/>
                  </a:lnTo>
                  <a:lnTo>
                    <a:pt x="42778" y="15446"/>
                  </a:lnTo>
                  <a:lnTo>
                    <a:pt x="42899" y="15627"/>
                  </a:lnTo>
                  <a:lnTo>
                    <a:pt x="43080" y="15748"/>
                  </a:lnTo>
                  <a:lnTo>
                    <a:pt x="43321" y="15869"/>
                  </a:lnTo>
                  <a:lnTo>
                    <a:pt x="43502" y="15929"/>
                  </a:lnTo>
                  <a:lnTo>
                    <a:pt x="43985" y="15929"/>
                  </a:lnTo>
                  <a:lnTo>
                    <a:pt x="44166" y="15869"/>
                  </a:lnTo>
                  <a:lnTo>
                    <a:pt x="44407" y="15748"/>
                  </a:lnTo>
                  <a:lnTo>
                    <a:pt x="44588" y="15627"/>
                  </a:lnTo>
                  <a:lnTo>
                    <a:pt x="44709" y="15446"/>
                  </a:lnTo>
                  <a:lnTo>
                    <a:pt x="44830" y="15205"/>
                  </a:lnTo>
                  <a:lnTo>
                    <a:pt x="44890" y="15024"/>
                  </a:lnTo>
                  <a:lnTo>
                    <a:pt x="44890" y="14783"/>
                  </a:lnTo>
                  <a:lnTo>
                    <a:pt x="44830" y="14420"/>
                  </a:lnTo>
                  <a:lnTo>
                    <a:pt x="44709" y="14119"/>
                  </a:lnTo>
                  <a:lnTo>
                    <a:pt x="44528" y="13938"/>
                  </a:lnTo>
                  <a:lnTo>
                    <a:pt x="44287" y="13757"/>
                  </a:lnTo>
                  <a:lnTo>
                    <a:pt x="44045" y="13636"/>
                  </a:lnTo>
                  <a:close/>
                  <a:moveTo>
                    <a:pt x="49234" y="13636"/>
                  </a:moveTo>
                  <a:lnTo>
                    <a:pt x="48993" y="13757"/>
                  </a:lnTo>
                  <a:lnTo>
                    <a:pt x="48752" y="13938"/>
                  </a:lnTo>
                  <a:lnTo>
                    <a:pt x="48571" y="14119"/>
                  </a:lnTo>
                  <a:lnTo>
                    <a:pt x="48450" y="14420"/>
                  </a:lnTo>
                  <a:lnTo>
                    <a:pt x="48390" y="14783"/>
                  </a:lnTo>
                  <a:lnTo>
                    <a:pt x="48390" y="15024"/>
                  </a:lnTo>
                  <a:lnTo>
                    <a:pt x="48450" y="15205"/>
                  </a:lnTo>
                  <a:lnTo>
                    <a:pt x="48571" y="15446"/>
                  </a:lnTo>
                  <a:lnTo>
                    <a:pt x="48691" y="15627"/>
                  </a:lnTo>
                  <a:lnTo>
                    <a:pt x="48872" y="15748"/>
                  </a:lnTo>
                  <a:lnTo>
                    <a:pt x="49114" y="15869"/>
                  </a:lnTo>
                  <a:lnTo>
                    <a:pt x="49295" y="15929"/>
                  </a:lnTo>
                  <a:lnTo>
                    <a:pt x="49777" y="15929"/>
                  </a:lnTo>
                  <a:lnTo>
                    <a:pt x="49958" y="15869"/>
                  </a:lnTo>
                  <a:lnTo>
                    <a:pt x="50200" y="15748"/>
                  </a:lnTo>
                  <a:lnTo>
                    <a:pt x="50381" y="15627"/>
                  </a:lnTo>
                  <a:lnTo>
                    <a:pt x="50501" y="15446"/>
                  </a:lnTo>
                  <a:lnTo>
                    <a:pt x="50622" y="15205"/>
                  </a:lnTo>
                  <a:lnTo>
                    <a:pt x="50682" y="15024"/>
                  </a:lnTo>
                  <a:lnTo>
                    <a:pt x="50682" y="14783"/>
                  </a:lnTo>
                  <a:lnTo>
                    <a:pt x="50622" y="14420"/>
                  </a:lnTo>
                  <a:lnTo>
                    <a:pt x="50501" y="14119"/>
                  </a:lnTo>
                  <a:lnTo>
                    <a:pt x="50320" y="13938"/>
                  </a:lnTo>
                  <a:lnTo>
                    <a:pt x="50079" y="13757"/>
                  </a:lnTo>
                  <a:lnTo>
                    <a:pt x="49838" y="13636"/>
                  </a:lnTo>
                  <a:close/>
                  <a:moveTo>
                    <a:pt x="55027" y="13636"/>
                  </a:moveTo>
                  <a:lnTo>
                    <a:pt x="54785" y="13757"/>
                  </a:lnTo>
                  <a:lnTo>
                    <a:pt x="54544" y="13938"/>
                  </a:lnTo>
                  <a:lnTo>
                    <a:pt x="54363" y="14119"/>
                  </a:lnTo>
                  <a:lnTo>
                    <a:pt x="54242" y="14420"/>
                  </a:lnTo>
                  <a:lnTo>
                    <a:pt x="54182" y="14783"/>
                  </a:lnTo>
                  <a:lnTo>
                    <a:pt x="54182" y="15024"/>
                  </a:lnTo>
                  <a:lnTo>
                    <a:pt x="54242" y="15205"/>
                  </a:lnTo>
                  <a:lnTo>
                    <a:pt x="54363" y="15446"/>
                  </a:lnTo>
                  <a:lnTo>
                    <a:pt x="54483" y="15627"/>
                  </a:lnTo>
                  <a:lnTo>
                    <a:pt x="54665" y="15748"/>
                  </a:lnTo>
                  <a:lnTo>
                    <a:pt x="54906" y="15869"/>
                  </a:lnTo>
                  <a:lnTo>
                    <a:pt x="55087" y="15929"/>
                  </a:lnTo>
                  <a:lnTo>
                    <a:pt x="55570" y="15929"/>
                  </a:lnTo>
                  <a:lnTo>
                    <a:pt x="55751" y="15869"/>
                  </a:lnTo>
                  <a:lnTo>
                    <a:pt x="55992" y="15748"/>
                  </a:lnTo>
                  <a:lnTo>
                    <a:pt x="56173" y="15627"/>
                  </a:lnTo>
                  <a:lnTo>
                    <a:pt x="56294" y="15446"/>
                  </a:lnTo>
                  <a:lnTo>
                    <a:pt x="56414" y="15205"/>
                  </a:lnTo>
                  <a:lnTo>
                    <a:pt x="56475" y="15024"/>
                  </a:lnTo>
                  <a:lnTo>
                    <a:pt x="56475" y="14783"/>
                  </a:lnTo>
                  <a:lnTo>
                    <a:pt x="56414" y="14420"/>
                  </a:lnTo>
                  <a:lnTo>
                    <a:pt x="56294" y="14119"/>
                  </a:lnTo>
                  <a:lnTo>
                    <a:pt x="56113" y="13938"/>
                  </a:lnTo>
                  <a:lnTo>
                    <a:pt x="55871" y="13757"/>
                  </a:lnTo>
                  <a:lnTo>
                    <a:pt x="55630" y="13636"/>
                  </a:lnTo>
                  <a:close/>
                  <a:moveTo>
                    <a:pt x="60819" y="13636"/>
                  </a:moveTo>
                  <a:lnTo>
                    <a:pt x="60577" y="13757"/>
                  </a:lnTo>
                  <a:lnTo>
                    <a:pt x="60336" y="13938"/>
                  </a:lnTo>
                  <a:lnTo>
                    <a:pt x="60155" y="14119"/>
                  </a:lnTo>
                  <a:lnTo>
                    <a:pt x="60034" y="14420"/>
                  </a:lnTo>
                  <a:lnTo>
                    <a:pt x="59974" y="14783"/>
                  </a:lnTo>
                  <a:lnTo>
                    <a:pt x="59974" y="15024"/>
                  </a:lnTo>
                  <a:lnTo>
                    <a:pt x="60034" y="15205"/>
                  </a:lnTo>
                  <a:lnTo>
                    <a:pt x="60155" y="15446"/>
                  </a:lnTo>
                  <a:lnTo>
                    <a:pt x="60276" y="15627"/>
                  </a:lnTo>
                  <a:lnTo>
                    <a:pt x="60457" y="15748"/>
                  </a:lnTo>
                  <a:lnTo>
                    <a:pt x="60698" y="15869"/>
                  </a:lnTo>
                  <a:lnTo>
                    <a:pt x="60879" y="15929"/>
                  </a:lnTo>
                  <a:lnTo>
                    <a:pt x="61362" y="15929"/>
                  </a:lnTo>
                  <a:lnTo>
                    <a:pt x="61543" y="15869"/>
                  </a:lnTo>
                  <a:lnTo>
                    <a:pt x="61784" y="15748"/>
                  </a:lnTo>
                  <a:lnTo>
                    <a:pt x="61965" y="15627"/>
                  </a:lnTo>
                  <a:lnTo>
                    <a:pt x="62086" y="15446"/>
                  </a:lnTo>
                  <a:lnTo>
                    <a:pt x="62206" y="15205"/>
                  </a:lnTo>
                  <a:lnTo>
                    <a:pt x="62267" y="15024"/>
                  </a:lnTo>
                  <a:lnTo>
                    <a:pt x="62267" y="14783"/>
                  </a:lnTo>
                  <a:lnTo>
                    <a:pt x="62206" y="14420"/>
                  </a:lnTo>
                  <a:lnTo>
                    <a:pt x="62086" y="14119"/>
                  </a:lnTo>
                  <a:lnTo>
                    <a:pt x="61905" y="13938"/>
                  </a:lnTo>
                  <a:lnTo>
                    <a:pt x="61663" y="13757"/>
                  </a:lnTo>
                  <a:lnTo>
                    <a:pt x="61422" y="13636"/>
                  </a:lnTo>
                  <a:close/>
                  <a:moveTo>
                    <a:pt x="66611" y="13636"/>
                  </a:moveTo>
                  <a:lnTo>
                    <a:pt x="66370" y="13757"/>
                  </a:lnTo>
                  <a:lnTo>
                    <a:pt x="66128" y="13938"/>
                  </a:lnTo>
                  <a:lnTo>
                    <a:pt x="65947" y="14119"/>
                  </a:lnTo>
                  <a:lnTo>
                    <a:pt x="65827" y="14420"/>
                  </a:lnTo>
                  <a:lnTo>
                    <a:pt x="65766" y="14783"/>
                  </a:lnTo>
                  <a:lnTo>
                    <a:pt x="65766" y="15024"/>
                  </a:lnTo>
                  <a:lnTo>
                    <a:pt x="65827" y="15205"/>
                  </a:lnTo>
                  <a:lnTo>
                    <a:pt x="65947" y="15446"/>
                  </a:lnTo>
                  <a:lnTo>
                    <a:pt x="66068" y="15627"/>
                  </a:lnTo>
                  <a:lnTo>
                    <a:pt x="66249" y="15748"/>
                  </a:lnTo>
                  <a:lnTo>
                    <a:pt x="66490" y="15869"/>
                  </a:lnTo>
                  <a:lnTo>
                    <a:pt x="66671" y="15929"/>
                  </a:lnTo>
                  <a:lnTo>
                    <a:pt x="67154" y="15929"/>
                  </a:lnTo>
                  <a:lnTo>
                    <a:pt x="67335" y="15869"/>
                  </a:lnTo>
                  <a:lnTo>
                    <a:pt x="67576" y="15748"/>
                  </a:lnTo>
                  <a:lnTo>
                    <a:pt x="67757" y="15627"/>
                  </a:lnTo>
                  <a:lnTo>
                    <a:pt x="67878" y="15446"/>
                  </a:lnTo>
                  <a:lnTo>
                    <a:pt x="67999" y="15205"/>
                  </a:lnTo>
                  <a:lnTo>
                    <a:pt x="68059" y="15024"/>
                  </a:lnTo>
                  <a:lnTo>
                    <a:pt x="68059" y="14783"/>
                  </a:lnTo>
                  <a:lnTo>
                    <a:pt x="67214" y="13636"/>
                  </a:lnTo>
                  <a:close/>
                  <a:moveTo>
                    <a:pt x="6517" y="16593"/>
                  </a:moveTo>
                  <a:lnTo>
                    <a:pt x="5310" y="18523"/>
                  </a:lnTo>
                  <a:lnTo>
                    <a:pt x="5431" y="18644"/>
                  </a:lnTo>
                  <a:lnTo>
                    <a:pt x="5672" y="18765"/>
                  </a:lnTo>
                  <a:lnTo>
                    <a:pt x="5853" y="18825"/>
                  </a:lnTo>
                  <a:lnTo>
                    <a:pt x="6336" y="18825"/>
                  </a:lnTo>
                  <a:lnTo>
                    <a:pt x="6517" y="18765"/>
                  </a:lnTo>
                  <a:lnTo>
                    <a:pt x="6758" y="18644"/>
                  </a:lnTo>
                  <a:lnTo>
                    <a:pt x="6939" y="18523"/>
                  </a:lnTo>
                  <a:lnTo>
                    <a:pt x="7060" y="18342"/>
                  </a:lnTo>
                  <a:lnTo>
                    <a:pt x="7180" y="18101"/>
                  </a:lnTo>
                  <a:lnTo>
                    <a:pt x="7241" y="17920"/>
                  </a:lnTo>
                  <a:lnTo>
                    <a:pt x="7241" y="17679"/>
                  </a:lnTo>
                  <a:lnTo>
                    <a:pt x="7180" y="17317"/>
                  </a:lnTo>
                  <a:lnTo>
                    <a:pt x="7060" y="17015"/>
                  </a:lnTo>
                  <a:lnTo>
                    <a:pt x="6818" y="16774"/>
                  </a:lnTo>
                  <a:lnTo>
                    <a:pt x="6517" y="16593"/>
                  </a:lnTo>
                  <a:close/>
                  <a:moveTo>
                    <a:pt x="11645" y="16532"/>
                  </a:moveTo>
                  <a:lnTo>
                    <a:pt x="11464" y="16593"/>
                  </a:lnTo>
                  <a:lnTo>
                    <a:pt x="11223" y="16713"/>
                  </a:lnTo>
                  <a:lnTo>
                    <a:pt x="11042" y="16834"/>
                  </a:lnTo>
                  <a:lnTo>
                    <a:pt x="10921" y="17015"/>
                  </a:lnTo>
                  <a:lnTo>
                    <a:pt x="10800" y="17256"/>
                  </a:lnTo>
                  <a:lnTo>
                    <a:pt x="10740" y="17437"/>
                  </a:lnTo>
                  <a:lnTo>
                    <a:pt x="10740" y="17679"/>
                  </a:lnTo>
                  <a:lnTo>
                    <a:pt x="10740" y="17920"/>
                  </a:lnTo>
                  <a:lnTo>
                    <a:pt x="10800" y="18101"/>
                  </a:lnTo>
                  <a:lnTo>
                    <a:pt x="10921" y="18342"/>
                  </a:lnTo>
                  <a:lnTo>
                    <a:pt x="11042" y="18523"/>
                  </a:lnTo>
                  <a:lnTo>
                    <a:pt x="11223" y="18644"/>
                  </a:lnTo>
                  <a:lnTo>
                    <a:pt x="11464" y="18765"/>
                  </a:lnTo>
                  <a:lnTo>
                    <a:pt x="11645" y="18825"/>
                  </a:lnTo>
                  <a:lnTo>
                    <a:pt x="12128" y="18825"/>
                  </a:lnTo>
                  <a:lnTo>
                    <a:pt x="12309" y="18765"/>
                  </a:lnTo>
                  <a:lnTo>
                    <a:pt x="12550" y="18644"/>
                  </a:lnTo>
                  <a:lnTo>
                    <a:pt x="12731" y="18523"/>
                  </a:lnTo>
                  <a:lnTo>
                    <a:pt x="12852" y="18342"/>
                  </a:lnTo>
                  <a:lnTo>
                    <a:pt x="12973" y="18101"/>
                  </a:lnTo>
                  <a:lnTo>
                    <a:pt x="13033" y="17920"/>
                  </a:lnTo>
                  <a:lnTo>
                    <a:pt x="13033" y="17679"/>
                  </a:lnTo>
                  <a:lnTo>
                    <a:pt x="13033" y="17437"/>
                  </a:lnTo>
                  <a:lnTo>
                    <a:pt x="12973" y="17256"/>
                  </a:lnTo>
                  <a:lnTo>
                    <a:pt x="12852" y="17015"/>
                  </a:lnTo>
                  <a:lnTo>
                    <a:pt x="12731" y="16834"/>
                  </a:lnTo>
                  <a:lnTo>
                    <a:pt x="12550" y="16713"/>
                  </a:lnTo>
                  <a:lnTo>
                    <a:pt x="12309" y="16593"/>
                  </a:lnTo>
                  <a:lnTo>
                    <a:pt x="12128" y="16532"/>
                  </a:lnTo>
                  <a:close/>
                  <a:moveTo>
                    <a:pt x="17437" y="16532"/>
                  </a:moveTo>
                  <a:lnTo>
                    <a:pt x="17256" y="16593"/>
                  </a:lnTo>
                  <a:lnTo>
                    <a:pt x="17015" y="16713"/>
                  </a:lnTo>
                  <a:lnTo>
                    <a:pt x="16834" y="16834"/>
                  </a:lnTo>
                  <a:lnTo>
                    <a:pt x="16713" y="17015"/>
                  </a:lnTo>
                  <a:lnTo>
                    <a:pt x="16593" y="17256"/>
                  </a:lnTo>
                  <a:lnTo>
                    <a:pt x="16532" y="17437"/>
                  </a:lnTo>
                  <a:lnTo>
                    <a:pt x="16532" y="17679"/>
                  </a:lnTo>
                  <a:lnTo>
                    <a:pt x="16532" y="17920"/>
                  </a:lnTo>
                  <a:lnTo>
                    <a:pt x="16593" y="18101"/>
                  </a:lnTo>
                  <a:lnTo>
                    <a:pt x="16713" y="18342"/>
                  </a:lnTo>
                  <a:lnTo>
                    <a:pt x="16834" y="18523"/>
                  </a:lnTo>
                  <a:lnTo>
                    <a:pt x="17015" y="18644"/>
                  </a:lnTo>
                  <a:lnTo>
                    <a:pt x="17256" y="18765"/>
                  </a:lnTo>
                  <a:lnTo>
                    <a:pt x="17437" y="18825"/>
                  </a:lnTo>
                  <a:lnTo>
                    <a:pt x="17920" y="18825"/>
                  </a:lnTo>
                  <a:lnTo>
                    <a:pt x="18101" y="18765"/>
                  </a:lnTo>
                  <a:lnTo>
                    <a:pt x="18342" y="18644"/>
                  </a:lnTo>
                  <a:lnTo>
                    <a:pt x="18523" y="18523"/>
                  </a:lnTo>
                  <a:lnTo>
                    <a:pt x="18644" y="18342"/>
                  </a:lnTo>
                  <a:lnTo>
                    <a:pt x="18765" y="18101"/>
                  </a:lnTo>
                  <a:lnTo>
                    <a:pt x="18825" y="17920"/>
                  </a:lnTo>
                  <a:lnTo>
                    <a:pt x="18825" y="17679"/>
                  </a:lnTo>
                  <a:lnTo>
                    <a:pt x="18825" y="17437"/>
                  </a:lnTo>
                  <a:lnTo>
                    <a:pt x="18765" y="17256"/>
                  </a:lnTo>
                  <a:lnTo>
                    <a:pt x="18644" y="17015"/>
                  </a:lnTo>
                  <a:lnTo>
                    <a:pt x="18523" y="16834"/>
                  </a:lnTo>
                  <a:lnTo>
                    <a:pt x="18342" y="16713"/>
                  </a:lnTo>
                  <a:lnTo>
                    <a:pt x="18101" y="16593"/>
                  </a:lnTo>
                  <a:lnTo>
                    <a:pt x="17920" y="16532"/>
                  </a:lnTo>
                  <a:close/>
                  <a:moveTo>
                    <a:pt x="23230" y="16532"/>
                  </a:moveTo>
                  <a:lnTo>
                    <a:pt x="23049" y="16593"/>
                  </a:lnTo>
                  <a:lnTo>
                    <a:pt x="22807" y="16713"/>
                  </a:lnTo>
                  <a:lnTo>
                    <a:pt x="22626" y="16834"/>
                  </a:lnTo>
                  <a:lnTo>
                    <a:pt x="22506" y="17015"/>
                  </a:lnTo>
                  <a:lnTo>
                    <a:pt x="22385" y="17256"/>
                  </a:lnTo>
                  <a:lnTo>
                    <a:pt x="22325" y="17437"/>
                  </a:lnTo>
                  <a:lnTo>
                    <a:pt x="22325" y="17679"/>
                  </a:lnTo>
                  <a:lnTo>
                    <a:pt x="22325" y="17920"/>
                  </a:lnTo>
                  <a:lnTo>
                    <a:pt x="22385" y="18101"/>
                  </a:lnTo>
                  <a:lnTo>
                    <a:pt x="22506" y="18342"/>
                  </a:lnTo>
                  <a:lnTo>
                    <a:pt x="22626" y="18523"/>
                  </a:lnTo>
                  <a:lnTo>
                    <a:pt x="22807" y="18644"/>
                  </a:lnTo>
                  <a:lnTo>
                    <a:pt x="23049" y="18765"/>
                  </a:lnTo>
                  <a:lnTo>
                    <a:pt x="23230" y="18825"/>
                  </a:lnTo>
                  <a:lnTo>
                    <a:pt x="23712" y="18825"/>
                  </a:lnTo>
                  <a:lnTo>
                    <a:pt x="23893" y="18765"/>
                  </a:lnTo>
                  <a:lnTo>
                    <a:pt x="24135" y="18644"/>
                  </a:lnTo>
                  <a:lnTo>
                    <a:pt x="24316" y="18523"/>
                  </a:lnTo>
                  <a:lnTo>
                    <a:pt x="24436" y="18342"/>
                  </a:lnTo>
                  <a:lnTo>
                    <a:pt x="24557" y="18101"/>
                  </a:lnTo>
                  <a:lnTo>
                    <a:pt x="24617" y="17920"/>
                  </a:lnTo>
                  <a:lnTo>
                    <a:pt x="24617" y="17679"/>
                  </a:lnTo>
                  <a:lnTo>
                    <a:pt x="24617" y="17437"/>
                  </a:lnTo>
                  <a:lnTo>
                    <a:pt x="24557" y="17256"/>
                  </a:lnTo>
                  <a:lnTo>
                    <a:pt x="24436" y="17015"/>
                  </a:lnTo>
                  <a:lnTo>
                    <a:pt x="24316" y="16834"/>
                  </a:lnTo>
                  <a:lnTo>
                    <a:pt x="24135" y="16713"/>
                  </a:lnTo>
                  <a:lnTo>
                    <a:pt x="23893" y="16593"/>
                  </a:lnTo>
                  <a:lnTo>
                    <a:pt x="23712" y="16532"/>
                  </a:lnTo>
                  <a:close/>
                  <a:moveTo>
                    <a:pt x="29022" y="16532"/>
                  </a:moveTo>
                  <a:lnTo>
                    <a:pt x="28841" y="16593"/>
                  </a:lnTo>
                  <a:lnTo>
                    <a:pt x="28599" y="16713"/>
                  </a:lnTo>
                  <a:lnTo>
                    <a:pt x="28418" y="16834"/>
                  </a:lnTo>
                  <a:lnTo>
                    <a:pt x="28298" y="17015"/>
                  </a:lnTo>
                  <a:lnTo>
                    <a:pt x="28177" y="17256"/>
                  </a:lnTo>
                  <a:lnTo>
                    <a:pt x="28117" y="17437"/>
                  </a:lnTo>
                  <a:lnTo>
                    <a:pt x="28117" y="17679"/>
                  </a:lnTo>
                  <a:lnTo>
                    <a:pt x="28117" y="17920"/>
                  </a:lnTo>
                  <a:lnTo>
                    <a:pt x="28177" y="18101"/>
                  </a:lnTo>
                  <a:lnTo>
                    <a:pt x="28298" y="18342"/>
                  </a:lnTo>
                  <a:lnTo>
                    <a:pt x="28418" y="18523"/>
                  </a:lnTo>
                  <a:lnTo>
                    <a:pt x="28599" y="18644"/>
                  </a:lnTo>
                  <a:lnTo>
                    <a:pt x="28841" y="18765"/>
                  </a:lnTo>
                  <a:lnTo>
                    <a:pt x="29022" y="18825"/>
                  </a:lnTo>
                  <a:lnTo>
                    <a:pt x="29505" y="18825"/>
                  </a:lnTo>
                  <a:lnTo>
                    <a:pt x="29686" y="18765"/>
                  </a:lnTo>
                  <a:lnTo>
                    <a:pt x="29927" y="18644"/>
                  </a:lnTo>
                  <a:lnTo>
                    <a:pt x="30108" y="18523"/>
                  </a:lnTo>
                  <a:lnTo>
                    <a:pt x="30229" y="18342"/>
                  </a:lnTo>
                  <a:lnTo>
                    <a:pt x="30349" y="18101"/>
                  </a:lnTo>
                  <a:lnTo>
                    <a:pt x="30410" y="17920"/>
                  </a:lnTo>
                  <a:lnTo>
                    <a:pt x="30410" y="17679"/>
                  </a:lnTo>
                  <a:lnTo>
                    <a:pt x="30410" y="17437"/>
                  </a:lnTo>
                  <a:lnTo>
                    <a:pt x="30349" y="17256"/>
                  </a:lnTo>
                  <a:lnTo>
                    <a:pt x="30229" y="17015"/>
                  </a:lnTo>
                  <a:lnTo>
                    <a:pt x="30108" y="16834"/>
                  </a:lnTo>
                  <a:lnTo>
                    <a:pt x="29927" y="16713"/>
                  </a:lnTo>
                  <a:lnTo>
                    <a:pt x="29686" y="16593"/>
                  </a:lnTo>
                  <a:lnTo>
                    <a:pt x="29505" y="16532"/>
                  </a:lnTo>
                  <a:close/>
                  <a:moveTo>
                    <a:pt x="34814" y="16532"/>
                  </a:moveTo>
                  <a:lnTo>
                    <a:pt x="34633" y="16593"/>
                  </a:lnTo>
                  <a:lnTo>
                    <a:pt x="34392" y="16713"/>
                  </a:lnTo>
                  <a:lnTo>
                    <a:pt x="34211" y="16834"/>
                  </a:lnTo>
                  <a:lnTo>
                    <a:pt x="34090" y="17015"/>
                  </a:lnTo>
                  <a:lnTo>
                    <a:pt x="33969" y="17256"/>
                  </a:lnTo>
                  <a:lnTo>
                    <a:pt x="33909" y="17437"/>
                  </a:lnTo>
                  <a:lnTo>
                    <a:pt x="33909" y="17679"/>
                  </a:lnTo>
                  <a:lnTo>
                    <a:pt x="33909" y="17920"/>
                  </a:lnTo>
                  <a:lnTo>
                    <a:pt x="33969" y="18101"/>
                  </a:lnTo>
                  <a:lnTo>
                    <a:pt x="34090" y="18342"/>
                  </a:lnTo>
                  <a:lnTo>
                    <a:pt x="34211" y="18523"/>
                  </a:lnTo>
                  <a:lnTo>
                    <a:pt x="34392" y="18644"/>
                  </a:lnTo>
                  <a:lnTo>
                    <a:pt x="34633" y="18765"/>
                  </a:lnTo>
                  <a:lnTo>
                    <a:pt x="34814" y="18825"/>
                  </a:lnTo>
                  <a:lnTo>
                    <a:pt x="35297" y="18825"/>
                  </a:lnTo>
                  <a:lnTo>
                    <a:pt x="35478" y="18765"/>
                  </a:lnTo>
                  <a:lnTo>
                    <a:pt x="35719" y="18644"/>
                  </a:lnTo>
                  <a:lnTo>
                    <a:pt x="35900" y="18523"/>
                  </a:lnTo>
                  <a:lnTo>
                    <a:pt x="36021" y="18342"/>
                  </a:lnTo>
                  <a:lnTo>
                    <a:pt x="36141" y="18101"/>
                  </a:lnTo>
                  <a:lnTo>
                    <a:pt x="36202" y="17920"/>
                  </a:lnTo>
                  <a:lnTo>
                    <a:pt x="36202" y="17679"/>
                  </a:lnTo>
                  <a:lnTo>
                    <a:pt x="36202" y="17437"/>
                  </a:lnTo>
                  <a:lnTo>
                    <a:pt x="36141" y="17256"/>
                  </a:lnTo>
                  <a:lnTo>
                    <a:pt x="36021" y="17015"/>
                  </a:lnTo>
                  <a:lnTo>
                    <a:pt x="35900" y="16834"/>
                  </a:lnTo>
                  <a:lnTo>
                    <a:pt x="35719" y="16713"/>
                  </a:lnTo>
                  <a:lnTo>
                    <a:pt x="35478" y="16593"/>
                  </a:lnTo>
                  <a:lnTo>
                    <a:pt x="35297" y="16532"/>
                  </a:lnTo>
                  <a:close/>
                  <a:moveTo>
                    <a:pt x="40606" y="16532"/>
                  </a:moveTo>
                  <a:lnTo>
                    <a:pt x="40425" y="16593"/>
                  </a:lnTo>
                  <a:lnTo>
                    <a:pt x="40184" y="16713"/>
                  </a:lnTo>
                  <a:lnTo>
                    <a:pt x="40003" y="16834"/>
                  </a:lnTo>
                  <a:lnTo>
                    <a:pt x="39882" y="17015"/>
                  </a:lnTo>
                  <a:lnTo>
                    <a:pt x="39762" y="17256"/>
                  </a:lnTo>
                  <a:lnTo>
                    <a:pt x="39701" y="17437"/>
                  </a:lnTo>
                  <a:lnTo>
                    <a:pt x="39701" y="17679"/>
                  </a:lnTo>
                  <a:lnTo>
                    <a:pt x="39701" y="17920"/>
                  </a:lnTo>
                  <a:lnTo>
                    <a:pt x="39762" y="18101"/>
                  </a:lnTo>
                  <a:lnTo>
                    <a:pt x="39882" y="18342"/>
                  </a:lnTo>
                  <a:lnTo>
                    <a:pt x="40003" y="18523"/>
                  </a:lnTo>
                  <a:lnTo>
                    <a:pt x="40184" y="18644"/>
                  </a:lnTo>
                  <a:lnTo>
                    <a:pt x="40425" y="18765"/>
                  </a:lnTo>
                  <a:lnTo>
                    <a:pt x="40606" y="18825"/>
                  </a:lnTo>
                  <a:lnTo>
                    <a:pt x="41089" y="18825"/>
                  </a:lnTo>
                  <a:lnTo>
                    <a:pt x="41270" y="18765"/>
                  </a:lnTo>
                  <a:lnTo>
                    <a:pt x="41511" y="18644"/>
                  </a:lnTo>
                  <a:lnTo>
                    <a:pt x="41692" y="18523"/>
                  </a:lnTo>
                  <a:lnTo>
                    <a:pt x="41813" y="18342"/>
                  </a:lnTo>
                  <a:lnTo>
                    <a:pt x="41934" y="18101"/>
                  </a:lnTo>
                  <a:lnTo>
                    <a:pt x="41994" y="17920"/>
                  </a:lnTo>
                  <a:lnTo>
                    <a:pt x="41994" y="17679"/>
                  </a:lnTo>
                  <a:lnTo>
                    <a:pt x="41994" y="17437"/>
                  </a:lnTo>
                  <a:lnTo>
                    <a:pt x="41934" y="17256"/>
                  </a:lnTo>
                  <a:lnTo>
                    <a:pt x="41813" y="17015"/>
                  </a:lnTo>
                  <a:lnTo>
                    <a:pt x="41692" y="16834"/>
                  </a:lnTo>
                  <a:lnTo>
                    <a:pt x="41511" y="16713"/>
                  </a:lnTo>
                  <a:lnTo>
                    <a:pt x="41270" y="16593"/>
                  </a:lnTo>
                  <a:lnTo>
                    <a:pt x="41089" y="16532"/>
                  </a:lnTo>
                  <a:close/>
                  <a:moveTo>
                    <a:pt x="46399" y="16532"/>
                  </a:moveTo>
                  <a:lnTo>
                    <a:pt x="46218" y="16593"/>
                  </a:lnTo>
                  <a:lnTo>
                    <a:pt x="45976" y="16713"/>
                  </a:lnTo>
                  <a:lnTo>
                    <a:pt x="45795" y="16834"/>
                  </a:lnTo>
                  <a:lnTo>
                    <a:pt x="45674" y="17015"/>
                  </a:lnTo>
                  <a:lnTo>
                    <a:pt x="45554" y="17256"/>
                  </a:lnTo>
                  <a:lnTo>
                    <a:pt x="45493" y="17437"/>
                  </a:lnTo>
                  <a:lnTo>
                    <a:pt x="45493" y="17679"/>
                  </a:lnTo>
                  <a:lnTo>
                    <a:pt x="45493" y="17920"/>
                  </a:lnTo>
                  <a:lnTo>
                    <a:pt x="45554" y="18101"/>
                  </a:lnTo>
                  <a:lnTo>
                    <a:pt x="45674" y="18342"/>
                  </a:lnTo>
                  <a:lnTo>
                    <a:pt x="45795" y="18523"/>
                  </a:lnTo>
                  <a:lnTo>
                    <a:pt x="45976" y="18644"/>
                  </a:lnTo>
                  <a:lnTo>
                    <a:pt x="46218" y="18765"/>
                  </a:lnTo>
                  <a:lnTo>
                    <a:pt x="46399" y="18825"/>
                  </a:lnTo>
                  <a:lnTo>
                    <a:pt x="46881" y="18825"/>
                  </a:lnTo>
                  <a:lnTo>
                    <a:pt x="47062" y="18765"/>
                  </a:lnTo>
                  <a:lnTo>
                    <a:pt x="47304" y="18644"/>
                  </a:lnTo>
                  <a:lnTo>
                    <a:pt x="47485" y="18523"/>
                  </a:lnTo>
                  <a:lnTo>
                    <a:pt x="47605" y="18342"/>
                  </a:lnTo>
                  <a:lnTo>
                    <a:pt x="47726" y="18101"/>
                  </a:lnTo>
                  <a:lnTo>
                    <a:pt x="47786" y="17920"/>
                  </a:lnTo>
                  <a:lnTo>
                    <a:pt x="47786" y="17679"/>
                  </a:lnTo>
                  <a:lnTo>
                    <a:pt x="47786" y="17437"/>
                  </a:lnTo>
                  <a:lnTo>
                    <a:pt x="47726" y="17256"/>
                  </a:lnTo>
                  <a:lnTo>
                    <a:pt x="47605" y="17015"/>
                  </a:lnTo>
                  <a:lnTo>
                    <a:pt x="47485" y="16834"/>
                  </a:lnTo>
                  <a:lnTo>
                    <a:pt x="47304" y="16713"/>
                  </a:lnTo>
                  <a:lnTo>
                    <a:pt x="47062" y="16593"/>
                  </a:lnTo>
                  <a:lnTo>
                    <a:pt x="46881" y="16532"/>
                  </a:lnTo>
                  <a:close/>
                  <a:moveTo>
                    <a:pt x="52191" y="16532"/>
                  </a:moveTo>
                  <a:lnTo>
                    <a:pt x="52010" y="16593"/>
                  </a:lnTo>
                  <a:lnTo>
                    <a:pt x="51768" y="16713"/>
                  </a:lnTo>
                  <a:lnTo>
                    <a:pt x="51587" y="16834"/>
                  </a:lnTo>
                  <a:lnTo>
                    <a:pt x="51467" y="17015"/>
                  </a:lnTo>
                  <a:lnTo>
                    <a:pt x="51346" y="17256"/>
                  </a:lnTo>
                  <a:lnTo>
                    <a:pt x="51286" y="17437"/>
                  </a:lnTo>
                  <a:lnTo>
                    <a:pt x="51286" y="17679"/>
                  </a:lnTo>
                  <a:lnTo>
                    <a:pt x="51286" y="17920"/>
                  </a:lnTo>
                  <a:lnTo>
                    <a:pt x="51346" y="18101"/>
                  </a:lnTo>
                  <a:lnTo>
                    <a:pt x="51467" y="18342"/>
                  </a:lnTo>
                  <a:lnTo>
                    <a:pt x="51587" y="18523"/>
                  </a:lnTo>
                  <a:lnTo>
                    <a:pt x="51768" y="18644"/>
                  </a:lnTo>
                  <a:lnTo>
                    <a:pt x="52010" y="18765"/>
                  </a:lnTo>
                  <a:lnTo>
                    <a:pt x="52191" y="18825"/>
                  </a:lnTo>
                  <a:lnTo>
                    <a:pt x="52673" y="18825"/>
                  </a:lnTo>
                  <a:lnTo>
                    <a:pt x="52854" y="18765"/>
                  </a:lnTo>
                  <a:lnTo>
                    <a:pt x="53096" y="18644"/>
                  </a:lnTo>
                  <a:lnTo>
                    <a:pt x="53277" y="18523"/>
                  </a:lnTo>
                  <a:lnTo>
                    <a:pt x="53397" y="18342"/>
                  </a:lnTo>
                  <a:lnTo>
                    <a:pt x="53518" y="18101"/>
                  </a:lnTo>
                  <a:lnTo>
                    <a:pt x="53578" y="17920"/>
                  </a:lnTo>
                  <a:lnTo>
                    <a:pt x="53578" y="17679"/>
                  </a:lnTo>
                  <a:lnTo>
                    <a:pt x="53578" y="17437"/>
                  </a:lnTo>
                  <a:lnTo>
                    <a:pt x="53518" y="17256"/>
                  </a:lnTo>
                  <a:lnTo>
                    <a:pt x="53397" y="17015"/>
                  </a:lnTo>
                  <a:lnTo>
                    <a:pt x="53277" y="16834"/>
                  </a:lnTo>
                  <a:lnTo>
                    <a:pt x="53096" y="16713"/>
                  </a:lnTo>
                  <a:lnTo>
                    <a:pt x="52854" y="16593"/>
                  </a:lnTo>
                  <a:lnTo>
                    <a:pt x="52673" y="16532"/>
                  </a:lnTo>
                  <a:close/>
                  <a:moveTo>
                    <a:pt x="57983" y="16532"/>
                  </a:moveTo>
                  <a:lnTo>
                    <a:pt x="57802" y="16593"/>
                  </a:lnTo>
                  <a:lnTo>
                    <a:pt x="57561" y="16713"/>
                  </a:lnTo>
                  <a:lnTo>
                    <a:pt x="57380" y="16834"/>
                  </a:lnTo>
                  <a:lnTo>
                    <a:pt x="57259" y="17015"/>
                  </a:lnTo>
                  <a:lnTo>
                    <a:pt x="57138" y="17256"/>
                  </a:lnTo>
                  <a:lnTo>
                    <a:pt x="57078" y="17437"/>
                  </a:lnTo>
                  <a:lnTo>
                    <a:pt x="57078" y="17679"/>
                  </a:lnTo>
                  <a:lnTo>
                    <a:pt x="57078" y="17920"/>
                  </a:lnTo>
                  <a:lnTo>
                    <a:pt x="57138" y="18101"/>
                  </a:lnTo>
                  <a:lnTo>
                    <a:pt x="57259" y="18342"/>
                  </a:lnTo>
                  <a:lnTo>
                    <a:pt x="57380" y="18523"/>
                  </a:lnTo>
                  <a:lnTo>
                    <a:pt x="57561" y="18644"/>
                  </a:lnTo>
                  <a:lnTo>
                    <a:pt x="57802" y="18765"/>
                  </a:lnTo>
                  <a:lnTo>
                    <a:pt x="57983" y="18825"/>
                  </a:lnTo>
                  <a:lnTo>
                    <a:pt x="58466" y="18825"/>
                  </a:lnTo>
                  <a:lnTo>
                    <a:pt x="58647" y="18765"/>
                  </a:lnTo>
                  <a:lnTo>
                    <a:pt x="58888" y="18644"/>
                  </a:lnTo>
                  <a:lnTo>
                    <a:pt x="59069" y="18523"/>
                  </a:lnTo>
                  <a:lnTo>
                    <a:pt x="59190" y="18342"/>
                  </a:lnTo>
                  <a:lnTo>
                    <a:pt x="59310" y="18101"/>
                  </a:lnTo>
                  <a:lnTo>
                    <a:pt x="59371" y="17920"/>
                  </a:lnTo>
                  <a:lnTo>
                    <a:pt x="59371" y="17679"/>
                  </a:lnTo>
                  <a:lnTo>
                    <a:pt x="59371" y="17437"/>
                  </a:lnTo>
                  <a:lnTo>
                    <a:pt x="59310" y="17256"/>
                  </a:lnTo>
                  <a:lnTo>
                    <a:pt x="59190" y="17015"/>
                  </a:lnTo>
                  <a:lnTo>
                    <a:pt x="59069" y="16834"/>
                  </a:lnTo>
                  <a:lnTo>
                    <a:pt x="58888" y="16713"/>
                  </a:lnTo>
                  <a:lnTo>
                    <a:pt x="58647" y="16593"/>
                  </a:lnTo>
                  <a:lnTo>
                    <a:pt x="58466" y="16532"/>
                  </a:lnTo>
                  <a:close/>
                  <a:moveTo>
                    <a:pt x="63775" y="16532"/>
                  </a:moveTo>
                  <a:lnTo>
                    <a:pt x="63594" y="16593"/>
                  </a:lnTo>
                  <a:lnTo>
                    <a:pt x="63353" y="16713"/>
                  </a:lnTo>
                  <a:lnTo>
                    <a:pt x="63172" y="16834"/>
                  </a:lnTo>
                  <a:lnTo>
                    <a:pt x="63051" y="17015"/>
                  </a:lnTo>
                  <a:lnTo>
                    <a:pt x="62931" y="17256"/>
                  </a:lnTo>
                  <a:lnTo>
                    <a:pt x="62870" y="17437"/>
                  </a:lnTo>
                  <a:lnTo>
                    <a:pt x="62870" y="17679"/>
                  </a:lnTo>
                  <a:lnTo>
                    <a:pt x="62870" y="17920"/>
                  </a:lnTo>
                  <a:lnTo>
                    <a:pt x="62931" y="18101"/>
                  </a:lnTo>
                  <a:lnTo>
                    <a:pt x="63051" y="18342"/>
                  </a:lnTo>
                  <a:lnTo>
                    <a:pt x="63172" y="18523"/>
                  </a:lnTo>
                  <a:lnTo>
                    <a:pt x="63353" y="18644"/>
                  </a:lnTo>
                  <a:lnTo>
                    <a:pt x="63594" y="18765"/>
                  </a:lnTo>
                  <a:lnTo>
                    <a:pt x="63775" y="18825"/>
                  </a:lnTo>
                  <a:lnTo>
                    <a:pt x="64258" y="18825"/>
                  </a:lnTo>
                  <a:lnTo>
                    <a:pt x="64439" y="18765"/>
                  </a:lnTo>
                  <a:lnTo>
                    <a:pt x="64680" y="18644"/>
                  </a:lnTo>
                  <a:lnTo>
                    <a:pt x="64861" y="18523"/>
                  </a:lnTo>
                  <a:lnTo>
                    <a:pt x="64982" y="18342"/>
                  </a:lnTo>
                  <a:lnTo>
                    <a:pt x="65103" y="18101"/>
                  </a:lnTo>
                  <a:lnTo>
                    <a:pt x="65163" y="17920"/>
                  </a:lnTo>
                  <a:lnTo>
                    <a:pt x="65163" y="17679"/>
                  </a:lnTo>
                  <a:lnTo>
                    <a:pt x="65163" y="17437"/>
                  </a:lnTo>
                  <a:lnTo>
                    <a:pt x="65103" y="17256"/>
                  </a:lnTo>
                  <a:lnTo>
                    <a:pt x="64982" y="17015"/>
                  </a:lnTo>
                  <a:lnTo>
                    <a:pt x="64861" y="16834"/>
                  </a:lnTo>
                  <a:lnTo>
                    <a:pt x="64680" y="16713"/>
                  </a:lnTo>
                  <a:lnTo>
                    <a:pt x="64439" y="16593"/>
                  </a:lnTo>
                  <a:lnTo>
                    <a:pt x="64258" y="16532"/>
                  </a:lnTo>
                  <a:close/>
                  <a:moveTo>
                    <a:pt x="69386" y="16593"/>
                  </a:moveTo>
                  <a:lnTo>
                    <a:pt x="69085" y="16774"/>
                  </a:lnTo>
                  <a:lnTo>
                    <a:pt x="68843" y="17015"/>
                  </a:lnTo>
                  <a:lnTo>
                    <a:pt x="68723" y="17317"/>
                  </a:lnTo>
                  <a:lnTo>
                    <a:pt x="68662" y="17679"/>
                  </a:lnTo>
                  <a:lnTo>
                    <a:pt x="68662" y="17920"/>
                  </a:lnTo>
                  <a:lnTo>
                    <a:pt x="68723" y="18101"/>
                  </a:lnTo>
                  <a:lnTo>
                    <a:pt x="68843" y="18342"/>
                  </a:lnTo>
                  <a:lnTo>
                    <a:pt x="68964" y="18523"/>
                  </a:lnTo>
                  <a:lnTo>
                    <a:pt x="69145" y="18644"/>
                  </a:lnTo>
                  <a:lnTo>
                    <a:pt x="69386" y="18765"/>
                  </a:lnTo>
                  <a:lnTo>
                    <a:pt x="69567" y="18825"/>
                  </a:lnTo>
                  <a:lnTo>
                    <a:pt x="70050" y="18825"/>
                  </a:lnTo>
                  <a:lnTo>
                    <a:pt x="70231" y="18765"/>
                  </a:lnTo>
                  <a:lnTo>
                    <a:pt x="70472" y="18644"/>
                  </a:lnTo>
                  <a:lnTo>
                    <a:pt x="70593" y="18523"/>
                  </a:lnTo>
                  <a:lnTo>
                    <a:pt x="69386" y="16593"/>
                  </a:lnTo>
                  <a:close/>
                  <a:moveTo>
                    <a:pt x="4284" y="20273"/>
                  </a:moveTo>
                  <a:lnTo>
                    <a:pt x="3620" y="21661"/>
                  </a:lnTo>
                  <a:lnTo>
                    <a:pt x="3922" y="21480"/>
                  </a:lnTo>
                  <a:lnTo>
                    <a:pt x="4164" y="21238"/>
                  </a:lnTo>
                  <a:lnTo>
                    <a:pt x="4284" y="20937"/>
                  </a:lnTo>
                  <a:lnTo>
                    <a:pt x="4345" y="20575"/>
                  </a:lnTo>
                  <a:lnTo>
                    <a:pt x="4284" y="20273"/>
                  </a:lnTo>
                  <a:close/>
                  <a:moveTo>
                    <a:pt x="71619" y="20273"/>
                  </a:moveTo>
                  <a:lnTo>
                    <a:pt x="71559" y="20575"/>
                  </a:lnTo>
                  <a:lnTo>
                    <a:pt x="71619" y="20937"/>
                  </a:lnTo>
                  <a:lnTo>
                    <a:pt x="71740" y="21238"/>
                  </a:lnTo>
                  <a:lnTo>
                    <a:pt x="71981" y="21480"/>
                  </a:lnTo>
                  <a:lnTo>
                    <a:pt x="72283" y="21661"/>
                  </a:lnTo>
                  <a:lnTo>
                    <a:pt x="71619" y="20273"/>
                  </a:lnTo>
                  <a:close/>
                  <a:moveTo>
                    <a:pt x="8749" y="19428"/>
                  </a:moveTo>
                  <a:lnTo>
                    <a:pt x="8568" y="19489"/>
                  </a:lnTo>
                  <a:lnTo>
                    <a:pt x="8327" y="19609"/>
                  </a:lnTo>
                  <a:lnTo>
                    <a:pt x="8146" y="19730"/>
                  </a:lnTo>
                  <a:lnTo>
                    <a:pt x="8025" y="19911"/>
                  </a:lnTo>
                  <a:lnTo>
                    <a:pt x="7904" y="20152"/>
                  </a:lnTo>
                  <a:lnTo>
                    <a:pt x="7844" y="20333"/>
                  </a:lnTo>
                  <a:lnTo>
                    <a:pt x="7844" y="20575"/>
                  </a:lnTo>
                  <a:lnTo>
                    <a:pt x="7844" y="20816"/>
                  </a:lnTo>
                  <a:lnTo>
                    <a:pt x="7904" y="20997"/>
                  </a:lnTo>
                  <a:lnTo>
                    <a:pt x="8025" y="21238"/>
                  </a:lnTo>
                  <a:lnTo>
                    <a:pt x="8146" y="21419"/>
                  </a:lnTo>
                  <a:lnTo>
                    <a:pt x="8327" y="21540"/>
                  </a:lnTo>
                  <a:lnTo>
                    <a:pt x="8568" y="21661"/>
                  </a:lnTo>
                  <a:lnTo>
                    <a:pt x="8749" y="21721"/>
                  </a:lnTo>
                  <a:lnTo>
                    <a:pt x="9232" y="21721"/>
                  </a:lnTo>
                  <a:lnTo>
                    <a:pt x="9413" y="21661"/>
                  </a:lnTo>
                  <a:lnTo>
                    <a:pt x="9654" y="21540"/>
                  </a:lnTo>
                  <a:lnTo>
                    <a:pt x="9835" y="21419"/>
                  </a:lnTo>
                  <a:lnTo>
                    <a:pt x="9956" y="21238"/>
                  </a:lnTo>
                  <a:lnTo>
                    <a:pt x="10076" y="20997"/>
                  </a:lnTo>
                  <a:lnTo>
                    <a:pt x="10137" y="20816"/>
                  </a:lnTo>
                  <a:lnTo>
                    <a:pt x="10137" y="20575"/>
                  </a:lnTo>
                  <a:lnTo>
                    <a:pt x="10137" y="20333"/>
                  </a:lnTo>
                  <a:lnTo>
                    <a:pt x="10076" y="20152"/>
                  </a:lnTo>
                  <a:lnTo>
                    <a:pt x="9956" y="19911"/>
                  </a:lnTo>
                  <a:lnTo>
                    <a:pt x="9835" y="19730"/>
                  </a:lnTo>
                  <a:lnTo>
                    <a:pt x="9654" y="19609"/>
                  </a:lnTo>
                  <a:lnTo>
                    <a:pt x="9413" y="19489"/>
                  </a:lnTo>
                  <a:lnTo>
                    <a:pt x="9232" y="19428"/>
                  </a:lnTo>
                  <a:close/>
                  <a:moveTo>
                    <a:pt x="14541" y="19428"/>
                  </a:moveTo>
                  <a:lnTo>
                    <a:pt x="14360" y="19489"/>
                  </a:lnTo>
                  <a:lnTo>
                    <a:pt x="14119" y="19609"/>
                  </a:lnTo>
                  <a:lnTo>
                    <a:pt x="13938" y="19730"/>
                  </a:lnTo>
                  <a:lnTo>
                    <a:pt x="13817" y="19911"/>
                  </a:lnTo>
                  <a:lnTo>
                    <a:pt x="13697" y="20152"/>
                  </a:lnTo>
                  <a:lnTo>
                    <a:pt x="13636" y="20333"/>
                  </a:lnTo>
                  <a:lnTo>
                    <a:pt x="13636" y="20575"/>
                  </a:lnTo>
                  <a:lnTo>
                    <a:pt x="13636" y="20816"/>
                  </a:lnTo>
                  <a:lnTo>
                    <a:pt x="13697" y="20997"/>
                  </a:lnTo>
                  <a:lnTo>
                    <a:pt x="13817" y="21238"/>
                  </a:lnTo>
                  <a:lnTo>
                    <a:pt x="13938" y="21419"/>
                  </a:lnTo>
                  <a:lnTo>
                    <a:pt x="14119" y="21540"/>
                  </a:lnTo>
                  <a:lnTo>
                    <a:pt x="14360" y="21661"/>
                  </a:lnTo>
                  <a:lnTo>
                    <a:pt x="14541" y="21721"/>
                  </a:lnTo>
                  <a:lnTo>
                    <a:pt x="15024" y="21721"/>
                  </a:lnTo>
                  <a:lnTo>
                    <a:pt x="15205" y="21661"/>
                  </a:lnTo>
                  <a:lnTo>
                    <a:pt x="15446" y="21540"/>
                  </a:lnTo>
                  <a:lnTo>
                    <a:pt x="15627" y="21419"/>
                  </a:lnTo>
                  <a:lnTo>
                    <a:pt x="15748" y="21238"/>
                  </a:lnTo>
                  <a:lnTo>
                    <a:pt x="15869" y="20997"/>
                  </a:lnTo>
                  <a:lnTo>
                    <a:pt x="15929" y="20816"/>
                  </a:lnTo>
                  <a:lnTo>
                    <a:pt x="15929" y="20575"/>
                  </a:lnTo>
                  <a:lnTo>
                    <a:pt x="15929" y="20333"/>
                  </a:lnTo>
                  <a:lnTo>
                    <a:pt x="15869" y="20152"/>
                  </a:lnTo>
                  <a:lnTo>
                    <a:pt x="15748" y="19911"/>
                  </a:lnTo>
                  <a:lnTo>
                    <a:pt x="15627" y="19730"/>
                  </a:lnTo>
                  <a:lnTo>
                    <a:pt x="15446" y="19609"/>
                  </a:lnTo>
                  <a:lnTo>
                    <a:pt x="15205" y="19489"/>
                  </a:lnTo>
                  <a:lnTo>
                    <a:pt x="15024" y="19428"/>
                  </a:lnTo>
                  <a:close/>
                  <a:moveTo>
                    <a:pt x="20333" y="19428"/>
                  </a:moveTo>
                  <a:lnTo>
                    <a:pt x="20152" y="19489"/>
                  </a:lnTo>
                  <a:lnTo>
                    <a:pt x="19911" y="19609"/>
                  </a:lnTo>
                  <a:lnTo>
                    <a:pt x="19730" y="19730"/>
                  </a:lnTo>
                  <a:lnTo>
                    <a:pt x="19609" y="19911"/>
                  </a:lnTo>
                  <a:lnTo>
                    <a:pt x="19489" y="20152"/>
                  </a:lnTo>
                  <a:lnTo>
                    <a:pt x="19428" y="20333"/>
                  </a:lnTo>
                  <a:lnTo>
                    <a:pt x="19428" y="20575"/>
                  </a:lnTo>
                  <a:lnTo>
                    <a:pt x="19428" y="20816"/>
                  </a:lnTo>
                  <a:lnTo>
                    <a:pt x="19489" y="20997"/>
                  </a:lnTo>
                  <a:lnTo>
                    <a:pt x="19609" y="21238"/>
                  </a:lnTo>
                  <a:lnTo>
                    <a:pt x="19730" y="21419"/>
                  </a:lnTo>
                  <a:lnTo>
                    <a:pt x="19911" y="21540"/>
                  </a:lnTo>
                  <a:lnTo>
                    <a:pt x="20152" y="21661"/>
                  </a:lnTo>
                  <a:lnTo>
                    <a:pt x="20333" y="21721"/>
                  </a:lnTo>
                  <a:lnTo>
                    <a:pt x="20816" y="21721"/>
                  </a:lnTo>
                  <a:lnTo>
                    <a:pt x="20997" y="21661"/>
                  </a:lnTo>
                  <a:lnTo>
                    <a:pt x="21239" y="21540"/>
                  </a:lnTo>
                  <a:lnTo>
                    <a:pt x="21420" y="21419"/>
                  </a:lnTo>
                  <a:lnTo>
                    <a:pt x="21540" y="21238"/>
                  </a:lnTo>
                  <a:lnTo>
                    <a:pt x="21661" y="20997"/>
                  </a:lnTo>
                  <a:lnTo>
                    <a:pt x="21721" y="20816"/>
                  </a:lnTo>
                  <a:lnTo>
                    <a:pt x="21721" y="20575"/>
                  </a:lnTo>
                  <a:lnTo>
                    <a:pt x="21721" y="20333"/>
                  </a:lnTo>
                  <a:lnTo>
                    <a:pt x="21661" y="20152"/>
                  </a:lnTo>
                  <a:lnTo>
                    <a:pt x="21540" y="19911"/>
                  </a:lnTo>
                  <a:lnTo>
                    <a:pt x="21420" y="19730"/>
                  </a:lnTo>
                  <a:lnTo>
                    <a:pt x="21239" y="19609"/>
                  </a:lnTo>
                  <a:lnTo>
                    <a:pt x="20997" y="19489"/>
                  </a:lnTo>
                  <a:lnTo>
                    <a:pt x="20816" y="19428"/>
                  </a:lnTo>
                  <a:close/>
                  <a:moveTo>
                    <a:pt x="26126" y="19428"/>
                  </a:moveTo>
                  <a:lnTo>
                    <a:pt x="25945" y="19489"/>
                  </a:lnTo>
                  <a:lnTo>
                    <a:pt x="25703" y="19609"/>
                  </a:lnTo>
                  <a:lnTo>
                    <a:pt x="25522" y="19730"/>
                  </a:lnTo>
                  <a:lnTo>
                    <a:pt x="25402" y="19911"/>
                  </a:lnTo>
                  <a:lnTo>
                    <a:pt x="25281" y="20152"/>
                  </a:lnTo>
                  <a:lnTo>
                    <a:pt x="25221" y="20333"/>
                  </a:lnTo>
                  <a:lnTo>
                    <a:pt x="25221" y="20575"/>
                  </a:lnTo>
                  <a:lnTo>
                    <a:pt x="25221" y="20816"/>
                  </a:lnTo>
                  <a:lnTo>
                    <a:pt x="25281" y="20997"/>
                  </a:lnTo>
                  <a:lnTo>
                    <a:pt x="25402" y="21238"/>
                  </a:lnTo>
                  <a:lnTo>
                    <a:pt x="25522" y="21419"/>
                  </a:lnTo>
                  <a:lnTo>
                    <a:pt x="25703" y="21540"/>
                  </a:lnTo>
                  <a:lnTo>
                    <a:pt x="25945" y="21661"/>
                  </a:lnTo>
                  <a:lnTo>
                    <a:pt x="26126" y="21721"/>
                  </a:lnTo>
                  <a:lnTo>
                    <a:pt x="26608" y="21721"/>
                  </a:lnTo>
                  <a:lnTo>
                    <a:pt x="26789" y="21661"/>
                  </a:lnTo>
                  <a:lnTo>
                    <a:pt x="27031" y="21540"/>
                  </a:lnTo>
                  <a:lnTo>
                    <a:pt x="27212" y="21419"/>
                  </a:lnTo>
                  <a:lnTo>
                    <a:pt x="27332" y="21238"/>
                  </a:lnTo>
                  <a:lnTo>
                    <a:pt x="27453" y="20997"/>
                  </a:lnTo>
                  <a:lnTo>
                    <a:pt x="27513" y="20816"/>
                  </a:lnTo>
                  <a:lnTo>
                    <a:pt x="27513" y="20575"/>
                  </a:lnTo>
                  <a:lnTo>
                    <a:pt x="27513" y="20333"/>
                  </a:lnTo>
                  <a:lnTo>
                    <a:pt x="27453" y="20152"/>
                  </a:lnTo>
                  <a:lnTo>
                    <a:pt x="27332" y="19911"/>
                  </a:lnTo>
                  <a:lnTo>
                    <a:pt x="27212" y="19730"/>
                  </a:lnTo>
                  <a:lnTo>
                    <a:pt x="27031" y="19609"/>
                  </a:lnTo>
                  <a:lnTo>
                    <a:pt x="26789" y="19489"/>
                  </a:lnTo>
                  <a:lnTo>
                    <a:pt x="26608" y="19428"/>
                  </a:lnTo>
                  <a:close/>
                  <a:moveTo>
                    <a:pt x="31918" y="19428"/>
                  </a:moveTo>
                  <a:lnTo>
                    <a:pt x="31737" y="19489"/>
                  </a:lnTo>
                  <a:lnTo>
                    <a:pt x="31496" y="19609"/>
                  </a:lnTo>
                  <a:lnTo>
                    <a:pt x="31315" y="19730"/>
                  </a:lnTo>
                  <a:lnTo>
                    <a:pt x="31194" y="19911"/>
                  </a:lnTo>
                  <a:lnTo>
                    <a:pt x="31073" y="20152"/>
                  </a:lnTo>
                  <a:lnTo>
                    <a:pt x="31013" y="20333"/>
                  </a:lnTo>
                  <a:lnTo>
                    <a:pt x="31013" y="20575"/>
                  </a:lnTo>
                  <a:lnTo>
                    <a:pt x="31013" y="20816"/>
                  </a:lnTo>
                  <a:lnTo>
                    <a:pt x="31073" y="20997"/>
                  </a:lnTo>
                  <a:lnTo>
                    <a:pt x="31194" y="21238"/>
                  </a:lnTo>
                  <a:lnTo>
                    <a:pt x="31315" y="21419"/>
                  </a:lnTo>
                  <a:lnTo>
                    <a:pt x="31496" y="21540"/>
                  </a:lnTo>
                  <a:lnTo>
                    <a:pt x="31737" y="21661"/>
                  </a:lnTo>
                  <a:lnTo>
                    <a:pt x="31918" y="21721"/>
                  </a:lnTo>
                  <a:lnTo>
                    <a:pt x="32401" y="21721"/>
                  </a:lnTo>
                  <a:lnTo>
                    <a:pt x="32582" y="21661"/>
                  </a:lnTo>
                  <a:lnTo>
                    <a:pt x="32823" y="21540"/>
                  </a:lnTo>
                  <a:lnTo>
                    <a:pt x="33004" y="21419"/>
                  </a:lnTo>
                  <a:lnTo>
                    <a:pt x="33125" y="21238"/>
                  </a:lnTo>
                  <a:lnTo>
                    <a:pt x="33245" y="20997"/>
                  </a:lnTo>
                  <a:lnTo>
                    <a:pt x="33306" y="20816"/>
                  </a:lnTo>
                  <a:lnTo>
                    <a:pt x="33306" y="20575"/>
                  </a:lnTo>
                  <a:lnTo>
                    <a:pt x="33306" y="20333"/>
                  </a:lnTo>
                  <a:lnTo>
                    <a:pt x="33245" y="20152"/>
                  </a:lnTo>
                  <a:lnTo>
                    <a:pt x="33125" y="19911"/>
                  </a:lnTo>
                  <a:lnTo>
                    <a:pt x="33004" y="19730"/>
                  </a:lnTo>
                  <a:lnTo>
                    <a:pt x="32823" y="19609"/>
                  </a:lnTo>
                  <a:lnTo>
                    <a:pt x="32582" y="19489"/>
                  </a:lnTo>
                  <a:lnTo>
                    <a:pt x="32401" y="19428"/>
                  </a:lnTo>
                  <a:close/>
                  <a:moveTo>
                    <a:pt x="37710" y="19428"/>
                  </a:moveTo>
                  <a:lnTo>
                    <a:pt x="37529" y="19489"/>
                  </a:lnTo>
                  <a:lnTo>
                    <a:pt x="37288" y="19609"/>
                  </a:lnTo>
                  <a:lnTo>
                    <a:pt x="37107" y="19730"/>
                  </a:lnTo>
                  <a:lnTo>
                    <a:pt x="36986" y="19911"/>
                  </a:lnTo>
                  <a:lnTo>
                    <a:pt x="36865" y="20152"/>
                  </a:lnTo>
                  <a:lnTo>
                    <a:pt x="36805" y="20333"/>
                  </a:lnTo>
                  <a:lnTo>
                    <a:pt x="36805" y="20575"/>
                  </a:lnTo>
                  <a:lnTo>
                    <a:pt x="36805" y="20816"/>
                  </a:lnTo>
                  <a:lnTo>
                    <a:pt x="36865" y="20997"/>
                  </a:lnTo>
                  <a:lnTo>
                    <a:pt x="36986" y="21238"/>
                  </a:lnTo>
                  <a:lnTo>
                    <a:pt x="37107" y="21419"/>
                  </a:lnTo>
                  <a:lnTo>
                    <a:pt x="37288" y="21540"/>
                  </a:lnTo>
                  <a:lnTo>
                    <a:pt x="37529" y="21661"/>
                  </a:lnTo>
                  <a:lnTo>
                    <a:pt x="37710" y="21721"/>
                  </a:lnTo>
                  <a:lnTo>
                    <a:pt x="38193" y="21721"/>
                  </a:lnTo>
                  <a:lnTo>
                    <a:pt x="38374" y="21661"/>
                  </a:lnTo>
                  <a:lnTo>
                    <a:pt x="38615" y="21540"/>
                  </a:lnTo>
                  <a:lnTo>
                    <a:pt x="38796" y="21419"/>
                  </a:lnTo>
                  <a:lnTo>
                    <a:pt x="38917" y="21238"/>
                  </a:lnTo>
                  <a:lnTo>
                    <a:pt x="39038" y="20997"/>
                  </a:lnTo>
                  <a:lnTo>
                    <a:pt x="39098" y="20816"/>
                  </a:lnTo>
                  <a:lnTo>
                    <a:pt x="39098" y="20575"/>
                  </a:lnTo>
                  <a:lnTo>
                    <a:pt x="39098" y="20333"/>
                  </a:lnTo>
                  <a:lnTo>
                    <a:pt x="39038" y="20152"/>
                  </a:lnTo>
                  <a:lnTo>
                    <a:pt x="38917" y="19911"/>
                  </a:lnTo>
                  <a:lnTo>
                    <a:pt x="38796" y="19730"/>
                  </a:lnTo>
                  <a:lnTo>
                    <a:pt x="38615" y="19609"/>
                  </a:lnTo>
                  <a:lnTo>
                    <a:pt x="38374" y="19489"/>
                  </a:lnTo>
                  <a:lnTo>
                    <a:pt x="38193" y="19428"/>
                  </a:lnTo>
                  <a:close/>
                  <a:moveTo>
                    <a:pt x="43502" y="19428"/>
                  </a:moveTo>
                  <a:lnTo>
                    <a:pt x="43321" y="19489"/>
                  </a:lnTo>
                  <a:lnTo>
                    <a:pt x="43080" y="19609"/>
                  </a:lnTo>
                  <a:lnTo>
                    <a:pt x="42899" y="19730"/>
                  </a:lnTo>
                  <a:lnTo>
                    <a:pt x="42778" y="19911"/>
                  </a:lnTo>
                  <a:lnTo>
                    <a:pt x="42658" y="20152"/>
                  </a:lnTo>
                  <a:lnTo>
                    <a:pt x="42597" y="20333"/>
                  </a:lnTo>
                  <a:lnTo>
                    <a:pt x="42597" y="20575"/>
                  </a:lnTo>
                  <a:lnTo>
                    <a:pt x="42597" y="20816"/>
                  </a:lnTo>
                  <a:lnTo>
                    <a:pt x="42658" y="20997"/>
                  </a:lnTo>
                  <a:lnTo>
                    <a:pt x="42778" y="21238"/>
                  </a:lnTo>
                  <a:lnTo>
                    <a:pt x="42899" y="21419"/>
                  </a:lnTo>
                  <a:lnTo>
                    <a:pt x="43080" y="21540"/>
                  </a:lnTo>
                  <a:lnTo>
                    <a:pt x="43321" y="21661"/>
                  </a:lnTo>
                  <a:lnTo>
                    <a:pt x="43502" y="21721"/>
                  </a:lnTo>
                  <a:lnTo>
                    <a:pt x="43985" y="21721"/>
                  </a:lnTo>
                  <a:lnTo>
                    <a:pt x="44166" y="21661"/>
                  </a:lnTo>
                  <a:lnTo>
                    <a:pt x="44407" y="21540"/>
                  </a:lnTo>
                  <a:lnTo>
                    <a:pt x="44588" y="21419"/>
                  </a:lnTo>
                  <a:lnTo>
                    <a:pt x="44709" y="21238"/>
                  </a:lnTo>
                  <a:lnTo>
                    <a:pt x="44830" y="20997"/>
                  </a:lnTo>
                  <a:lnTo>
                    <a:pt x="44890" y="20816"/>
                  </a:lnTo>
                  <a:lnTo>
                    <a:pt x="44890" y="20575"/>
                  </a:lnTo>
                  <a:lnTo>
                    <a:pt x="44890" y="20333"/>
                  </a:lnTo>
                  <a:lnTo>
                    <a:pt x="44830" y="20152"/>
                  </a:lnTo>
                  <a:lnTo>
                    <a:pt x="44709" y="19911"/>
                  </a:lnTo>
                  <a:lnTo>
                    <a:pt x="44588" y="19730"/>
                  </a:lnTo>
                  <a:lnTo>
                    <a:pt x="44407" y="19609"/>
                  </a:lnTo>
                  <a:lnTo>
                    <a:pt x="44166" y="19489"/>
                  </a:lnTo>
                  <a:lnTo>
                    <a:pt x="43985" y="19428"/>
                  </a:lnTo>
                  <a:close/>
                  <a:moveTo>
                    <a:pt x="49295" y="19428"/>
                  </a:moveTo>
                  <a:lnTo>
                    <a:pt x="49114" y="19489"/>
                  </a:lnTo>
                  <a:lnTo>
                    <a:pt x="48872" y="19609"/>
                  </a:lnTo>
                  <a:lnTo>
                    <a:pt x="48691" y="19730"/>
                  </a:lnTo>
                  <a:lnTo>
                    <a:pt x="48571" y="19911"/>
                  </a:lnTo>
                  <a:lnTo>
                    <a:pt x="48450" y="20152"/>
                  </a:lnTo>
                  <a:lnTo>
                    <a:pt x="48390" y="20333"/>
                  </a:lnTo>
                  <a:lnTo>
                    <a:pt x="48390" y="20575"/>
                  </a:lnTo>
                  <a:lnTo>
                    <a:pt x="48390" y="20816"/>
                  </a:lnTo>
                  <a:lnTo>
                    <a:pt x="48450" y="20997"/>
                  </a:lnTo>
                  <a:lnTo>
                    <a:pt x="48571" y="21238"/>
                  </a:lnTo>
                  <a:lnTo>
                    <a:pt x="48691" y="21419"/>
                  </a:lnTo>
                  <a:lnTo>
                    <a:pt x="48872" y="21540"/>
                  </a:lnTo>
                  <a:lnTo>
                    <a:pt x="49114" y="21661"/>
                  </a:lnTo>
                  <a:lnTo>
                    <a:pt x="49295" y="21721"/>
                  </a:lnTo>
                  <a:lnTo>
                    <a:pt x="49777" y="21721"/>
                  </a:lnTo>
                  <a:lnTo>
                    <a:pt x="49958" y="21661"/>
                  </a:lnTo>
                  <a:lnTo>
                    <a:pt x="50200" y="21540"/>
                  </a:lnTo>
                  <a:lnTo>
                    <a:pt x="50381" y="21419"/>
                  </a:lnTo>
                  <a:lnTo>
                    <a:pt x="50501" y="21238"/>
                  </a:lnTo>
                  <a:lnTo>
                    <a:pt x="50622" y="20997"/>
                  </a:lnTo>
                  <a:lnTo>
                    <a:pt x="50682" y="20816"/>
                  </a:lnTo>
                  <a:lnTo>
                    <a:pt x="50682" y="20575"/>
                  </a:lnTo>
                  <a:lnTo>
                    <a:pt x="50682" y="20333"/>
                  </a:lnTo>
                  <a:lnTo>
                    <a:pt x="50622" y="20152"/>
                  </a:lnTo>
                  <a:lnTo>
                    <a:pt x="50501" y="19911"/>
                  </a:lnTo>
                  <a:lnTo>
                    <a:pt x="50381" y="19730"/>
                  </a:lnTo>
                  <a:lnTo>
                    <a:pt x="50200" y="19609"/>
                  </a:lnTo>
                  <a:lnTo>
                    <a:pt x="49958" y="19489"/>
                  </a:lnTo>
                  <a:lnTo>
                    <a:pt x="49777" y="19428"/>
                  </a:lnTo>
                  <a:close/>
                  <a:moveTo>
                    <a:pt x="55087" y="19428"/>
                  </a:moveTo>
                  <a:lnTo>
                    <a:pt x="54906" y="19489"/>
                  </a:lnTo>
                  <a:lnTo>
                    <a:pt x="54665" y="19609"/>
                  </a:lnTo>
                  <a:lnTo>
                    <a:pt x="54483" y="19730"/>
                  </a:lnTo>
                  <a:lnTo>
                    <a:pt x="54363" y="19911"/>
                  </a:lnTo>
                  <a:lnTo>
                    <a:pt x="54242" y="20152"/>
                  </a:lnTo>
                  <a:lnTo>
                    <a:pt x="54182" y="20333"/>
                  </a:lnTo>
                  <a:lnTo>
                    <a:pt x="54182" y="20575"/>
                  </a:lnTo>
                  <a:lnTo>
                    <a:pt x="54182" y="20816"/>
                  </a:lnTo>
                  <a:lnTo>
                    <a:pt x="54242" y="20997"/>
                  </a:lnTo>
                  <a:lnTo>
                    <a:pt x="54363" y="21238"/>
                  </a:lnTo>
                  <a:lnTo>
                    <a:pt x="54483" y="21419"/>
                  </a:lnTo>
                  <a:lnTo>
                    <a:pt x="54665" y="21540"/>
                  </a:lnTo>
                  <a:lnTo>
                    <a:pt x="54906" y="21661"/>
                  </a:lnTo>
                  <a:lnTo>
                    <a:pt x="55087" y="21721"/>
                  </a:lnTo>
                  <a:lnTo>
                    <a:pt x="55570" y="21721"/>
                  </a:lnTo>
                  <a:lnTo>
                    <a:pt x="55751" y="21661"/>
                  </a:lnTo>
                  <a:lnTo>
                    <a:pt x="55992" y="21540"/>
                  </a:lnTo>
                  <a:lnTo>
                    <a:pt x="56173" y="21419"/>
                  </a:lnTo>
                  <a:lnTo>
                    <a:pt x="56294" y="21238"/>
                  </a:lnTo>
                  <a:lnTo>
                    <a:pt x="56414" y="20997"/>
                  </a:lnTo>
                  <a:lnTo>
                    <a:pt x="56475" y="20816"/>
                  </a:lnTo>
                  <a:lnTo>
                    <a:pt x="56475" y="20575"/>
                  </a:lnTo>
                  <a:lnTo>
                    <a:pt x="56475" y="20333"/>
                  </a:lnTo>
                  <a:lnTo>
                    <a:pt x="56414" y="20152"/>
                  </a:lnTo>
                  <a:lnTo>
                    <a:pt x="56294" y="19911"/>
                  </a:lnTo>
                  <a:lnTo>
                    <a:pt x="56173" y="19730"/>
                  </a:lnTo>
                  <a:lnTo>
                    <a:pt x="55992" y="19609"/>
                  </a:lnTo>
                  <a:lnTo>
                    <a:pt x="55751" y="19489"/>
                  </a:lnTo>
                  <a:lnTo>
                    <a:pt x="55570" y="19428"/>
                  </a:lnTo>
                  <a:close/>
                  <a:moveTo>
                    <a:pt x="60879" y="19428"/>
                  </a:moveTo>
                  <a:lnTo>
                    <a:pt x="60698" y="19489"/>
                  </a:lnTo>
                  <a:lnTo>
                    <a:pt x="60457" y="19609"/>
                  </a:lnTo>
                  <a:lnTo>
                    <a:pt x="60276" y="19730"/>
                  </a:lnTo>
                  <a:lnTo>
                    <a:pt x="60155" y="19911"/>
                  </a:lnTo>
                  <a:lnTo>
                    <a:pt x="60034" y="20152"/>
                  </a:lnTo>
                  <a:lnTo>
                    <a:pt x="59974" y="20333"/>
                  </a:lnTo>
                  <a:lnTo>
                    <a:pt x="59974" y="20575"/>
                  </a:lnTo>
                  <a:lnTo>
                    <a:pt x="59974" y="20816"/>
                  </a:lnTo>
                  <a:lnTo>
                    <a:pt x="60034" y="20997"/>
                  </a:lnTo>
                  <a:lnTo>
                    <a:pt x="60155" y="21238"/>
                  </a:lnTo>
                  <a:lnTo>
                    <a:pt x="60276" y="21419"/>
                  </a:lnTo>
                  <a:lnTo>
                    <a:pt x="60457" y="21540"/>
                  </a:lnTo>
                  <a:lnTo>
                    <a:pt x="60698" y="21661"/>
                  </a:lnTo>
                  <a:lnTo>
                    <a:pt x="60879" y="21721"/>
                  </a:lnTo>
                  <a:lnTo>
                    <a:pt x="61362" y="21721"/>
                  </a:lnTo>
                  <a:lnTo>
                    <a:pt x="61543" y="21661"/>
                  </a:lnTo>
                  <a:lnTo>
                    <a:pt x="61784" y="21540"/>
                  </a:lnTo>
                  <a:lnTo>
                    <a:pt x="61965" y="21419"/>
                  </a:lnTo>
                  <a:lnTo>
                    <a:pt x="62086" y="21238"/>
                  </a:lnTo>
                  <a:lnTo>
                    <a:pt x="62206" y="20997"/>
                  </a:lnTo>
                  <a:lnTo>
                    <a:pt x="62267" y="20816"/>
                  </a:lnTo>
                  <a:lnTo>
                    <a:pt x="62267" y="20575"/>
                  </a:lnTo>
                  <a:lnTo>
                    <a:pt x="62267" y="20333"/>
                  </a:lnTo>
                  <a:lnTo>
                    <a:pt x="62206" y="20152"/>
                  </a:lnTo>
                  <a:lnTo>
                    <a:pt x="62086" y="19911"/>
                  </a:lnTo>
                  <a:lnTo>
                    <a:pt x="61965" y="19730"/>
                  </a:lnTo>
                  <a:lnTo>
                    <a:pt x="61784" y="19609"/>
                  </a:lnTo>
                  <a:lnTo>
                    <a:pt x="61543" y="19489"/>
                  </a:lnTo>
                  <a:lnTo>
                    <a:pt x="61362" y="19428"/>
                  </a:lnTo>
                  <a:close/>
                  <a:moveTo>
                    <a:pt x="66671" y="19428"/>
                  </a:moveTo>
                  <a:lnTo>
                    <a:pt x="66490" y="19489"/>
                  </a:lnTo>
                  <a:lnTo>
                    <a:pt x="66249" y="19609"/>
                  </a:lnTo>
                  <a:lnTo>
                    <a:pt x="66068" y="19730"/>
                  </a:lnTo>
                  <a:lnTo>
                    <a:pt x="65947" y="19911"/>
                  </a:lnTo>
                  <a:lnTo>
                    <a:pt x="65827" y="20152"/>
                  </a:lnTo>
                  <a:lnTo>
                    <a:pt x="65766" y="20333"/>
                  </a:lnTo>
                  <a:lnTo>
                    <a:pt x="65766" y="20575"/>
                  </a:lnTo>
                  <a:lnTo>
                    <a:pt x="65766" y="20816"/>
                  </a:lnTo>
                  <a:lnTo>
                    <a:pt x="65827" y="20997"/>
                  </a:lnTo>
                  <a:lnTo>
                    <a:pt x="65947" y="21238"/>
                  </a:lnTo>
                  <a:lnTo>
                    <a:pt x="66068" y="21419"/>
                  </a:lnTo>
                  <a:lnTo>
                    <a:pt x="66249" y="21540"/>
                  </a:lnTo>
                  <a:lnTo>
                    <a:pt x="66490" y="21661"/>
                  </a:lnTo>
                  <a:lnTo>
                    <a:pt x="66671" y="21721"/>
                  </a:lnTo>
                  <a:lnTo>
                    <a:pt x="67154" y="21721"/>
                  </a:lnTo>
                  <a:lnTo>
                    <a:pt x="67335" y="21661"/>
                  </a:lnTo>
                  <a:lnTo>
                    <a:pt x="67576" y="21540"/>
                  </a:lnTo>
                  <a:lnTo>
                    <a:pt x="67757" y="21419"/>
                  </a:lnTo>
                  <a:lnTo>
                    <a:pt x="67878" y="21238"/>
                  </a:lnTo>
                  <a:lnTo>
                    <a:pt x="67999" y="20997"/>
                  </a:lnTo>
                  <a:lnTo>
                    <a:pt x="68059" y="20816"/>
                  </a:lnTo>
                  <a:lnTo>
                    <a:pt x="68059" y="20575"/>
                  </a:lnTo>
                  <a:lnTo>
                    <a:pt x="68059" y="20333"/>
                  </a:lnTo>
                  <a:lnTo>
                    <a:pt x="67999" y="20152"/>
                  </a:lnTo>
                  <a:lnTo>
                    <a:pt x="67878" y="19911"/>
                  </a:lnTo>
                  <a:lnTo>
                    <a:pt x="67757" y="19730"/>
                  </a:lnTo>
                  <a:lnTo>
                    <a:pt x="67576" y="19609"/>
                  </a:lnTo>
                  <a:lnTo>
                    <a:pt x="67335" y="19489"/>
                  </a:lnTo>
                  <a:lnTo>
                    <a:pt x="67154" y="19428"/>
                  </a:lnTo>
                  <a:close/>
                  <a:moveTo>
                    <a:pt x="5853" y="22324"/>
                  </a:moveTo>
                  <a:lnTo>
                    <a:pt x="5672" y="22385"/>
                  </a:lnTo>
                  <a:lnTo>
                    <a:pt x="5431" y="22505"/>
                  </a:lnTo>
                  <a:lnTo>
                    <a:pt x="5250" y="22626"/>
                  </a:lnTo>
                  <a:lnTo>
                    <a:pt x="5129" y="22807"/>
                  </a:lnTo>
                  <a:lnTo>
                    <a:pt x="5008" y="23048"/>
                  </a:lnTo>
                  <a:lnTo>
                    <a:pt x="4948" y="23229"/>
                  </a:lnTo>
                  <a:lnTo>
                    <a:pt x="4948" y="23471"/>
                  </a:lnTo>
                  <a:lnTo>
                    <a:pt x="4948" y="23712"/>
                  </a:lnTo>
                  <a:lnTo>
                    <a:pt x="5008" y="23893"/>
                  </a:lnTo>
                  <a:lnTo>
                    <a:pt x="5129" y="24135"/>
                  </a:lnTo>
                  <a:lnTo>
                    <a:pt x="5250" y="24316"/>
                  </a:lnTo>
                  <a:lnTo>
                    <a:pt x="5431" y="24436"/>
                  </a:lnTo>
                  <a:lnTo>
                    <a:pt x="5672" y="24557"/>
                  </a:lnTo>
                  <a:lnTo>
                    <a:pt x="5853" y="24617"/>
                  </a:lnTo>
                  <a:lnTo>
                    <a:pt x="6336" y="24617"/>
                  </a:lnTo>
                  <a:lnTo>
                    <a:pt x="6517" y="24557"/>
                  </a:lnTo>
                  <a:lnTo>
                    <a:pt x="6758" y="24436"/>
                  </a:lnTo>
                  <a:lnTo>
                    <a:pt x="6939" y="24316"/>
                  </a:lnTo>
                  <a:lnTo>
                    <a:pt x="7060" y="24135"/>
                  </a:lnTo>
                  <a:lnTo>
                    <a:pt x="7180" y="23893"/>
                  </a:lnTo>
                  <a:lnTo>
                    <a:pt x="7241" y="23712"/>
                  </a:lnTo>
                  <a:lnTo>
                    <a:pt x="7241" y="23471"/>
                  </a:lnTo>
                  <a:lnTo>
                    <a:pt x="7241" y="23229"/>
                  </a:lnTo>
                  <a:lnTo>
                    <a:pt x="7180" y="23048"/>
                  </a:lnTo>
                  <a:lnTo>
                    <a:pt x="7060" y="22807"/>
                  </a:lnTo>
                  <a:lnTo>
                    <a:pt x="6939" y="22626"/>
                  </a:lnTo>
                  <a:lnTo>
                    <a:pt x="6758" y="22505"/>
                  </a:lnTo>
                  <a:lnTo>
                    <a:pt x="6517" y="22385"/>
                  </a:lnTo>
                  <a:lnTo>
                    <a:pt x="6336" y="22324"/>
                  </a:lnTo>
                  <a:close/>
                  <a:moveTo>
                    <a:pt x="11645" y="22324"/>
                  </a:moveTo>
                  <a:lnTo>
                    <a:pt x="11464" y="22385"/>
                  </a:lnTo>
                  <a:lnTo>
                    <a:pt x="11223" y="22505"/>
                  </a:lnTo>
                  <a:lnTo>
                    <a:pt x="11042" y="22626"/>
                  </a:lnTo>
                  <a:lnTo>
                    <a:pt x="10921" y="22807"/>
                  </a:lnTo>
                  <a:lnTo>
                    <a:pt x="10800" y="23048"/>
                  </a:lnTo>
                  <a:lnTo>
                    <a:pt x="10740" y="23229"/>
                  </a:lnTo>
                  <a:lnTo>
                    <a:pt x="10740" y="23471"/>
                  </a:lnTo>
                  <a:lnTo>
                    <a:pt x="10740" y="23712"/>
                  </a:lnTo>
                  <a:lnTo>
                    <a:pt x="10800" y="23893"/>
                  </a:lnTo>
                  <a:lnTo>
                    <a:pt x="10921" y="24135"/>
                  </a:lnTo>
                  <a:lnTo>
                    <a:pt x="11042" y="24316"/>
                  </a:lnTo>
                  <a:lnTo>
                    <a:pt x="11223" y="24436"/>
                  </a:lnTo>
                  <a:lnTo>
                    <a:pt x="11464" y="24557"/>
                  </a:lnTo>
                  <a:lnTo>
                    <a:pt x="11645" y="24617"/>
                  </a:lnTo>
                  <a:lnTo>
                    <a:pt x="12128" y="24617"/>
                  </a:lnTo>
                  <a:lnTo>
                    <a:pt x="12309" y="24557"/>
                  </a:lnTo>
                  <a:lnTo>
                    <a:pt x="12550" y="24436"/>
                  </a:lnTo>
                  <a:lnTo>
                    <a:pt x="12731" y="24316"/>
                  </a:lnTo>
                  <a:lnTo>
                    <a:pt x="12852" y="24135"/>
                  </a:lnTo>
                  <a:lnTo>
                    <a:pt x="12973" y="23893"/>
                  </a:lnTo>
                  <a:lnTo>
                    <a:pt x="13033" y="23712"/>
                  </a:lnTo>
                  <a:lnTo>
                    <a:pt x="13033" y="23471"/>
                  </a:lnTo>
                  <a:lnTo>
                    <a:pt x="13033" y="23229"/>
                  </a:lnTo>
                  <a:lnTo>
                    <a:pt x="12973" y="23048"/>
                  </a:lnTo>
                  <a:lnTo>
                    <a:pt x="12852" y="22807"/>
                  </a:lnTo>
                  <a:lnTo>
                    <a:pt x="12731" y="22626"/>
                  </a:lnTo>
                  <a:lnTo>
                    <a:pt x="12550" y="22505"/>
                  </a:lnTo>
                  <a:lnTo>
                    <a:pt x="12309" y="22385"/>
                  </a:lnTo>
                  <a:lnTo>
                    <a:pt x="12128" y="22324"/>
                  </a:lnTo>
                  <a:close/>
                  <a:moveTo>
                    <a:pt x="17437" y="22324"/>
                  </a:moveTo>
                  <a:lnTo>
                    <a:pt x="17256" y="22385"/>
                  </a:lnTo>
                  <a:lnTo>
                    <a:pt x="17015" y="22505"/>
                  </a:lnTo>
                  <a:lnTo>
                    <a:pt x="16834" y="22626"/>
                  </a:lnTo>
                  <a:lnTo>
                    <a:pt x="16713" y="22807"/>
                  </a:lnTo>
                  <a:lnTo>
                    <a:pt x="16593" y="23048"/>
                  </a:lnTo>
                  <a:lnTo>
                    <a:pt x="16532" y="23229"/>
                  </a:lnTo>
                  <a:lnTo>
                    <a:pt x="16532" y="23471"/>
                  </a:lnTo>
                  <a:lnTo>
                    <a:pt x="16532" y="23712"/>
                  </a:lnTo>
                  <a:lnTo>
                    <a:pt x="16593" y="23893"/>
                  </a:lnTo>
                  <a:lnTo>
                    <a:pt x="16713" y="24135"/>
                  </a:lnTo>
                  <a:lnTo>
                    <a:pt x="16834" y="24316"/>
                  </a:lnTo>
                  <a:lnTo>
                    <a:pt x="17015" y="24436"/>
                  </a:lnTo>
                  <a:lnTo>
                    <a:pt x="17256" y="24557"/>
                  </a:lnTo>
                  <a:lnTo>
                    <a:pt x="17437" y="24617"/>
                  </a:lnTo>
                  <a:lnTo>
                    <a:pt x="17920" y="24617"/>
                  </a:lnTo>
                  <a:lnTo>
                    <a:pt x="18101" y="24557"/>
                  </a:lnTo>
                  <a:lnTo>
                    <a:pt x="18342" y="24436"/>
                  </a:lnTo>
                  <a:lnTo>
                    <a:pt x="18523" y="24316"/>
                  </a:lnTo>
                  <a:lnTo>
                    <a:pt x="18644" y="24135"/>
                  </a:lnTo>
                  <a:lnTo>
                    <a:pt x="18765" y="23893"/>
                  </a:lnTo>
                  <a:lnTo>
                    <a:pt x="18825" y="23712"/>
                  </a:lnTo>
                  <a:lnTo>
                    <a:pt x="18825" y="23471"/>
                  </a:lnTo>
                  <a:lnTo>
                    <a:pt x="18825" y="23229"/>
                  </a:lnTo>
                  <a:lnTo>
                    <a:pt x="18765" y="23048"/>
                  </a:lnTo>
                  <a:lnTo>
                    <a:pt x="18644" y="22807"/>
                  </a:lnTo>
                  <a:lnTo>
                    <a:pt x="18523" y="22626"/>
                  </a:lnTo>
                  <a:lnTo>
                    <a:pt x="18342" y="22505"/>
                  </a:lnTo>
                  <a:lnTo>
                    <a:pt x="18101" y="22385"/>
                  </a:lnTo>
                  <a:lnTo>
                    <a:pt x="17920" y="22324"/>
                  </a:lnTo>
                  <a:close/>
                  <a:moveTo>
                    <a:pt x="23230" y="22324"/>
                  </a:moveTo>
                  <a:lnTo>
                    <a:pt x="23049" y="22385"/>
                  </a:lnTo>
                  <a:lnTo>
                    <a:pt x="22807" y="22505"/>
                  </a:lnTo>
                  <a:lnTo>
                    <a:pt x="22626" y="22626"/>
                  </a:lnTo>
                  <a:lnTo>
                    <a:pt x="22506" y="22807"/>
                  </a:lnTo>
                  <a:lnTo>
                    <a:pt x="22385" y="23048"/>
                  </a:lnTo>
                  <a:lnTo>
                    <a:pt x="22325" y="23229"/>
                  </a:lnTo>
                  <a:lnTo>
                    <a:pt x="22325" y="23471"/>
                  </a:lnTo>
                  <a:lnTo>
                    <a:pt x="22325" y="23712"/>
                  </a:lnTo>
                  <a:lnTo>
                    <a:pt x="22385" y="23893"/>
                  </a:lnTo>
                  <a:lnTo>
                    <a:pt x="22506" y="24135"/>
                  </a:lnTo>
                  <a:lnTo>
                    <a:pt x="22626" y="24316"/>
                  </a:lnTo>
                  <a:lnTo>
                    <a:pt x="22807" y="24436"/>
                  </a:lnTo>
                  <a:lnTo>
                    <a:pt x="23049" y="24557"/>
                  </a:lnTo>
                  <a:lnTo>
                    <a:pt x="23230" y="24617"/>
                  </a:lnTo>
                  <a:lnTo>
                    <a:pt x="23712" y="24617"/>
                  </a:lnTo>
                  <a:lnTo>
                    <a:pt x="23893" y="24557"/>
                  </a:lnTo>
                  <a:lnTo>
                    <a:pt x="24135" y="24436"/>
                  </a:lnTo>
                  <a:lnTo>
                    <a:pt x="24316" y="24316"/>
                  </a:lnTo>
                  <a:lnTo>
                    <a:pt x="24436" y="24135"/>
                  </a:lnTo>
                  <a:lnTo>
                    <a:pt x="24557" y="23893"/>
                  </a:lnTo>
                  <a:lnTo>
                    <a:pt x="24617" y="23712"/>
                  </a:lnTo>
                  <a:lnTo>
                    <a:pt x="24617" y="23471"/>
                  </a:lnTo>
                  <a:lnTo>
                    <a:pt x="24617" y="23229"/>
                  </a:lnTo>
                  <a:lnTo>
                    <a:pt x="24557" y="23048"/>
                  </a:lnTo>
                  <a:lnTo>
                    <a:pt x="24436" y="22807"/>
                  </a:lnTo>
                  <a:lnTo>
                    <a:pt x="24316" y="22626"/>
                  </a:lnTo>
                  <a:lnTo>
                    <a:pt x="24135" y="22505"/>
                  </a:lnTo>
                  <a:lnTo>
                    <a:pt x="23893" y="22385"/>
                  </a:lnTo>
                  <a:lnTo>
                    <a:pt x="23712" y="22324"/>
                  </a:lnTo>
                  <a:close/>
                  <a:moveTo>
                    <a:pt x="29022" y="22324"/>
                  </a:moveTo>
                  <a:lnTo>
                    <a:pt x="28841" y="22385"/>
                  </a:lnTo>
                  <a:lnTo>
                    <a:pt x="28599" y="22505"/>
                  </a:lnTo>
                  <a:lnTo>
                    <a:pt x="28418" y="22626"/>
                  </a:lnTo>
                  <a:lnTo>
                    <a:pt x="28298" y="22807"/>
                  </a:lnTo>
                  <a:lnTo>
                    <a:pt x="28177" y="23048"/>
                  </a:lnTo>
                  <a:lnTo>
                    <a:pt x="28117" y="23229"/>
                  </a:lnTo>
                  <a:lnTo>
                    <a:pt x="28117" y="23471"/>
                  </a:lnTo>
                  <a:lnTo>
                    <a:pt x="28117" y="23712"/>
                  </a:lnTo>
                  <a:lnTo>
                    <a:pt x="28177" y="23893"/>
                  </a:lnTo>
                  <a:lnTo>
                    <a:pt x="28298" y="24135"/>
                  </a:lnTo>
                  <a:lnTo>
                    <a:pt x="28418" y="24316"/>
                  </a:lnTo>
                  <a:lnTo>
                    <a:pt x="28599" y="24436"/>
                  </a:lnTo>
                  <a:lnTo>
                    <a:pt x="28841" y="24557"/>
                  </a:lnTo>
                  <a:lnTo>
                    <a:pt x="29022" y="24617"/>
                  </a:lnTo>
                  <a:lnTo>
                    <a:pt x="29505" y="24617"/>
                  </a:lnTo>
                  <a:lnTo>
                    <a:pt x="29686" y="24557"/>
                  </a:lnTo>
                  <a:lnTo>
                    <a:pt x="29927" y="24436"/>
                  </a:lnTo>
                  <a:lnTo>
                    <a:pt x="30108" y="24316"/>
                  </a:lnTo>
                  <a:lnTo>
                    <a:pt x="30229" y="24135"/>
                  </a:lnTo>
                  <a:lnTo>
                    <a:pt x="30349" y="23893"/>
                  </a:lnTo>
                  <a:lnTo>
                    <a:pt x="30410" y="23712"/>
                  </a:lnTo>
                  <a:lnTo>
                    <a:pt x="30410" y="23471"/>
                  </a:lnTo>
                  <a:lnTo>
                    <a:pt x="30410" y="23229"/>
                  </a:lnTo>
                  <a:lnTo>
                    <a:pt x="30349" y="23048"/>
                  </a:lnTo>
                  <a:lnTo>
                    <a:pt x="30229" y="22807"/>
                  </a:lnTo>
                  <a:lnTo>
                    <a:pt x="30108" y="22626"/>
                  </a:lnTo>
                  <a:lnTo>
                    <a:pt x="29927" y="22505"/>
                  </a:lnTo>
                  <a:lnTo>
                    <a:pt x="29686" y="22385"/>
                  </a:lnTo>
                  <a:lnTo>
                    <a:pt x="29505" y="22324"/>
                  </a:lnTo>
                  <a:close/>
                  <a:moveTo>
                    <a:pt x="34814" y="22324"/>
                  </a:moveTo>
                  <a:lnTo>
                    <a:pt x="34633" y="22385"/>
                  </a:lnTo>
                  <a:lnTo>
                    <a:pt x="34392" y="22505"/>
                  </a:lnTo>
                  <a:lnTo>
                    <a:pt x="34211" y="22626"/>
                  </a:lnTo>
                  <a:lnTo>
                    <a:pt x="34090" y="22807"/>
                  </a:lnTo>
                  <a:lnTo>
                    <a:pt x="33969" y="23048"/>
                  </a:lnTo>
                  <a:lnTo>
                    <a:pt x="33909" y="23229"/>
                  </a:lnTo>
                  <a:lnTo>
                    <a:pt x="33909" y="23471"/>
                  </a:lnTo>
                  <a:lnTo>
                    <a:pt x="33909" y="23712"/>
                  </a:lnTo>
                  <a:lnTo>
                    <a:pt x="33969" y="23893"/>
                  </a:lnTo>
                  <a:lnTo>
                    <a:pt x="34090" y="24135"/>
                  </a:lnTo>
                  <a:lnTo>
                    <a:pt x="34211" y="24316"/>
                  </a:lnTo>
                  <a:lnTo>
                    <a:pt x="34392" y="24436"/>
                  </a:lnTo>
                  <a:lnTo>
                    <a:pt x="34633" y="24557"/>
                  </a:lnTo>
                  <a:lnTo>
                    <a:pt x="34814" y="24617"/>
                  </a:lnTo>
                  <a:lnTo>
                    <a:pt x="35297" y="24617"/>
                  </a:lnTo>
                  <a:lnTo>
                    <a:pt x="35478" y="24557"/>
                  </a:lnTo>
                  <a:lnTo>
                    <a:pt x="35719" y="24436"/>
                  </a:lnTo>
                  <a:lnTo>
                    <a:pt x="35900" y="24316"/>
                  </a:lnTo>
                  <a:lnTo>
                    <a:pt x="36021" y="24135"/>
                  </a:lnTo>
                  <a:lnTo>
                    <a:pt x="36141" y="23893"/>
                  </a:lnTo>
                  <a:lnTo>
                    <a:pt x="36202" y="23712"/>
                  </a:lnTo>
                  <a:lnTo>
                    <a:pt x="36202" y="23471"/>
                  </a:lnTo>
                  <a:lnTo>
                    <a:pt x="36202" y="23229"/>
                  </a:lnTo>
                  <a:lnTo>
                    <a:pt x="36141" y="23048"/>
                  </a:lnTo>
                  <a:lnTo>
                    <a:pt x="36021" y="22807"/>
                  </a:lnTo>
                  <a:lnTo>
                    <a:pt x="35900" y="22626"/>
                  </a:lnTo>
                  <a:lnTo>
                    <a:pt x="35719" y="22505"/>
                  </a:lnTo>
                  <a:lnTo>
                    <a:pt x="35478" y="22385"/>
                  </a:lnTo>
                  <a:lnTo>
                    <a:pt x="35297" y="22324"/>
                  </a:lnTo>
                  <a:close/>
                  <a:moveTo>
                    <a:pt x="40606" y="22324"/>
                  </a:moveTo>
                  <a:lnTo>
                    <a:pt x="40425" y="22385"/>
                  </a:lnTo>
                  <a:lnTo>
                    <a:pt x="40184" y="22505"/>
                  </a:lnTo>
                  <a:lnTo>
                    <a:pt x="40003" y="22626"/>
                  </a:lnTo>
                  <a:lnTo>
                    <a:pt x="39882" y="22807"/>
                  </a:lnTo>
                  <a:lnTo>
                    <a:pt x="39762" y="23048"/>
                  </a:lnTo>
                  <a:lnTo>
                    <a:pt x="39701" y="23229"/>
                  </a:lnTo>
                  <a:lnTo>
                    <a:pt x="39701" y="23471"/>
                  </a:lnTo>
                  <a:lnTo>
                    <a:pt x="39701" y="23712"/>
                  </a:lnTo>
                  <a:lnTo>
                    <a:pt x="39762" y="23893"/>
                  </a:lnTo>
                  <a:lnTo>
                    <a:pt x="39882" y="24135"/>
                  </a:lnTo>
                  <a:lnTo>
                    <a:pt x="40003" y="24316"/>
                  </a:lnTo>
                  <a:lnTo>
                    <a:pt x="40184" y="24436"/>
                  </a:lnTo>
                  <a:lnTo>
                    <a:pt x="40425" y="24557"/>
                  </a:lnTo>
                  <a:lnTo>
                    <a:pt x="40606" y="24617"/>
                  </a:lnTo>
                  <a:lnTo>
                    <a:pt x="41089" y="24617"/>
                  </a:lnTo>
                  <a:lnTo>
                    <a:pt x="41270" y="24557"/>
                  </a:lnTo>
                  <a:lnTo>
                    <a:pt x="41511" y="24436"/>
                  </a:lnTo>
                  <a:lnTo>
                    <a:pt x="41692" y="24316"/>
                  </a:lnTo>
                  <a:lnTo>
                    <a:pt x="41813" y="24135"/>
                  </a:lnTo>
                  <a:lnTo>
                    <a:pt x="41934" y="23893"/>
                  </a:lnTo>
                  <a:lnTo>
                    <a:pt x="41994" y="23712"/>
                  </a:lnTo>
                  <a:lnTo>
                    <a:pt x="41994" y="23471"/>
                  </a:lnTo>
                  <a:lnTo>
                    <a:pt x="41994" y="23229"/>
                  </a:lnTo>
                  <a:lnTo>
                    <a:pt x="41934" y="23048"/>
                  </a:lnTo>
                  <a:lnTo>
                    <a:pt x="41813" y="22807"/>
                  </a:lnTo>
                  <a:lnTo>
                    <a:pt x="41692" y="22626"/>
                  </a:lnTo>
                  <a:lnTo>
                    <a:pt x="41511" y="22505"/>
                  </a:lnTo>
                  <a:lnTo>
                    <a:pt x="41270" y="22385"/>
                  </a:lnTo>
                  <a:lnTo>
                    <a:pt x="41089" y="22324"/>
                  </a:lnTo>
                  <a:close/>
                  <a:moveTo>
                    <a:pt x="46399" y="22324"/>
                  </a:moveTo>
                  <a:lnTo>
                    <a:pt x="46218" y="22385"/>
                  </a:lnTo>
                  <a:lnTo>
                    <a:pt x="45976" y="22505"/>
                  </a:lnTo>
                  <a:lnTo>
                    <a:pt x="45795" y="22626"/>
                  </a:lnTo>
                  <a:lnTo>
                    <a:pt x="45674" y="22807"/>
                  </a:lnTo>
                  <a:lnTo>
                    <a:pt x="45554" y="23048"/>
                  </a:lnTo>
                  <a:lnTo>
                    <a:pt x="45493" y="23229"/>
                  </a:lnTo>
                  <a:lnTo>
                    <a:pt x="45493" y="23471"/>
                  </a:lnTo>
                  <a:lnTo>
                    <a:pt x="45493" y="23712"/>
                  </a:lnTo>
                  <a:lnTo>
                    <a:pt x="45554" y="23893"/>
                  </a:lnTo>
                  <a:lnTo>
                    <a:pt x="45674" y="24135"/>
                  </a:lnTo>
                  <a:lnTo>
                    <a:pt x="45795" y="24316"/>
                  </a:lnTo>
                  <a:lnTo>
                    <a:pt x="45976" y="24436"/>
                  </a:lnTo>
                  <a:lnTo>
                    <a:pt x="46218" y="24557"/>
                  </a:lnTo>
                  <a:lnTo>
                    <a:pt x="46399" y="24617"/>
                  </a:lnTo>
                  <a:lnTo>
                    <a:pt x="46881" y="24617"/>
                  </a:lnTo>
                  <a:lnTo>
                    <a:pt x="47062" y="24557"/>
                  </a:lnTo>
                  <a:lnTo>
                    <a:pt x="47304" y="24436"/>
                  </a:lnTo>
                  <a:lnTo>
                    <a:pt x="47485" y="24316"/>
                  </a:lnTo>
                  <a:lnTo>
                    <a:pt x="47605" y="24135"/>
                  </a:lnTo>
                  <a:lnTo>
                    <a:pt x="47726" y="23893"/>
                  </a:lnTo>
                  <a:lnTo>
                    <a:pt x="47786" y="23712"/>
                  </a:lnTo>
                  <a:lnTo>
                    <a:pt x="47786" y="23471"/>
                  </a:lnTo>
                  <a:lnTo>
                    <a:pt x="47786" y="23229"/>
                  </a:lnTo>
                  <a:lnTo>
                    <a:pt x="47726" y="23048"/>
                  </a:lnTo>
                  <a:lnTo>
                    <a:pt x="47605" y="22807"/>
                  </a:lnTo>
                  <a:lnTo>
                    <a:pt x="47485" y="22626"/>
                  </a:lnTo>
                  <a:lnTo>
                    <a:pt x="47304" y="22505"/>
                  </a:lnTo>
                  <a:lnTo>
                    <a:pt x="47062" y="22385"/>
                  </a:lnTo>
                  <a:lnTo>
                    <a:pt x="46881" y="22324"/>
                  </a:lnTo>
                  <a:close/>
                  <a:moveTo>
                    <a:pt x="52191" y="22324"/>
                  </a:moveTo>
                  <a:lnTo>
                    <a:pt x="52010" y="22385"/>
                  </a:lnTo>
                  <a:lnTo>
                    <a:pt x="51768" y="22505"/>
                  </a:lnTo>
                  <a:lnTo>
                    <a:pt x="51587" y="22626"/>
                  </a:lnTo>
                  <a:lnTo>
                    <a:pt x="51467" y="22807"/>
                  </a:lnTo>
                  <a:lnTo>
                    <a:pt x="51346" y="23048"/>
                  </a:lnTo>
                  <a:lnTo>
                    <a:pt x="51286" y="23229"/>
                  </a:lnTo>
                  <a:lnTo>
                    <a:pt x="51286" y="23471"/>
                  </a:lnTo>
                  <a:lnTo>
                    <a:pt x="51286" y="23712"/>
                  </a:lnTo>
                  <a:lnTo>
                    <a:pt x="51346" y="23893"/>
                  </a:lnTo>
                  <a:lnTo>
                    <a:pt x="51467" y="24135"/>
                  </a:lnTo>
                  <a:lnTo>
                    <a:pt x="51587" y="24316"/>
                  </a:lnTo>
                  <a:lnTo>
                    <a:pt x="51768" y="24436"/>
                  </a:lnTo>
                  <a:lnTo>
                    <a:pt x="52010" y="24557"/>
                  </a:lnTo>
                  <a:lnTo>
                    <a:pt x="52191" y="24617"/>
                  </a:lnTo>
                  <a:lnTo>
                    <a:pt x="52673" y="24617"/>
                  </a:lnTo>
                  <a:lnTo>
                    <a:pt x="52854" y="24557"/>
                  </a:lnTo>
                  <a:lnTo>
                    <a:pt x="53096" y="24436"/>
                  </a:lnTo>
                  <a:lnTo>
                    <a:pt x="53277" y="24316"/>
                  </a:lnTo>
                  <a:lnTo>
                    <a:pt x="53397" y="24135"/>
                  </a:lnTo>
                  <a:lnTo>
                    <a:pt x="53518" y="23893"/>
                  </a:lnTo>
                  <a:lnTo>
                    <a:pt x="53578" y="23712"/>
                  </a:lnTo>
                  <a:lnTo>
                    <a:pt x="53578" y="23471"/>
                  </a:lnTo>
                  <a:lnTo>
                    <a:pt x="53578" y="23229"/>
                  </a:lnTo>
                  <a:lnTo>
                    <a:pt x="53518" y="23048"/>
                  </a:lnTo>
                  <a:lnTo>
                    <a:pt x="53397" y="22807"/>
                  </a:lnTo>
                  <a:lnTo>
                    <a:pt x="53277" y="22626"/>
                  </a:lnTo>
                  <a:lnTo>
                    <a:pt x="53096" y="22505"/>
                  </a:lnTo>
                  <a:lnTo>
                    <a:pt x="52854" y="22385"/>
                  </a:lnTo>
                  <a:lnTo>
                    <a:pt x="52673" y="22324"/>
                  </a:lnTo>
                  <a:close/>
                  <a:moveTo>
                    <a:pt x="57983" y="22324"/>
                  </a:moveTo>
                  <a:lnTo>
                    <a:pt x="57802" y="22385"/>
                  </a:lnTo>
                  <a:lnTo>
                    <a:pt x="57561" y="22505"/>
                  </a:lnTo>
                  <a:lnTo>
                    <a:pt x="57380" y="22626"/>
                  </a:lnTo>
                  <a:lnTo>
                    <a:pt x="57259" y="22807"/>
                  </a:lnTo>
                  <a:lnTo>
                    <a:pt x="57138" y="23048"/>
                  </a:lnTo>
                  <a:lnTo>
                    <a:pt x="57078" y="23229"/>
                  </a:lnTo>
                  <a:lnTo>
                    <a:pt x="57078" y="23471"/>
                  </a:lnTo>
                  <a:lnTo>
                    <a:pt x="57078" y="23712"/>
                  </a:lnTo>
                  <a:lnTo>
                    <a:pt x="57138" y="23893"/>
                  </a:lnTo>
                  <a:lnTo>
                    <a:pt x="57259" y="24135"/>
                  </a:lnTo>
                  <a:lnTo>
                    <a:pt x="57380" y="24316"/>
                  </a:lnTo>
                  <a:lnTo>
                    <a:pt x="57561" y="24436"/>
                  </a:lnTo>
                  <a:lnTo>
                    <a:pt x="57802" y="24557"/>
                  </a:lnTo>
                  <a:lnTo>
                    <a:pt x="57983" y="24617"/>
                  </a:lnTo>
                  <a:lnTo>
                    <a:pt x="58466" y="24617"/>
                  </a:lnTo>
                  <a:lnTo>
                    <a:pt x="58647" y="24557"/>
                  </a:lnTo>
                  <a:lnTo>
                    <a:pt x="58888" y="24436"/>
                  </a:lnTo>
                  <a:lnTo>
                    <a:pt x="59069" y="24316"/>
                  </a:lnTo>
                  <a:lnTo>
                    <a:pt x="59190" y="24135"/>
                  </a:lnTo>
                  <a:lnTo>
                    <a:pt x="59310" y="23893"/>
                  </a:lnTo>
                  <a:lnTo>
                    <a:pt x="59371" y="23712"/>
                  </a:lnTo>
                  <a:lnTo>
                    <a:pt x="59371" y="23471"/>
                  </a:lnTo>
                  <a:lnTo>
                    <a:pt x="59371" y="23229"/>
                  </a:lnTo>
                  <a:lnTo>
                    <a:pt x="59310" y="23048"/>
                  </a:lnTo>
                  <a:lnTo>
                    <a:pt x="59190" y="22807"/>
                  </a:lnTo>
                  <a:lnTo>
                    <a:pt x="59069" y="22626"/>
                  </a:lnTo>
                  <a:lnTo>
                    <a:pt x="58888" y="22505"/>
                  </a:lnTo>
                  <a:lnTo>
                    <a:pt x="58647" y="22385"/>
                  </a:lnTo>
                  <a:lnTo>
                    <a:pt x="58466" y="22324"/>
                  </a:lnTo>
                  <a:close/>
                  <a:moveTo>
                    <a:pt x="63775" y="22324"/>
                  </a:moveTo>
                  <a:lnTo>
                    <a:pt x="63594" y="22385"/>
                  </a:lnTo>
                  <a:lnTo>
                    <a:pt x="63353" y="22505"/>
                  </a:lnTo>
                  <a:lnTo>
                    <a:pt x="63172" y="22626"/>
                  </a:lnTo>
                  <a:lnTo>
                    <a:pt x="63051" y="22807"/>
                  </a:lnTo>
                  <a:lnTo>
                    <a:pt x="62931" y="23048"/>
                  </a:lnTo>
                  <a:lnTo>
                    <a:pt x="62870" y="23229"/>
                  </a:lnTo>
                  <a:lnTo>
                    <a:pt x="62870" y="23471"/>
                  </a:lnTo>
                  <a:lnTo>
                    <a:pt x="62870" y="23712"/>
                  </a:lnTo>
                  <a:lnTo>
                    <a:pt x="62931" y="23893"/>
                  </a:lnTo>
                  <a:lnTo>
                    <a:pt x="63051" y="24135"/>
                  </a:lnTo>
                  <a:lnTo>
                    <a:pt x="63172" y="24316"/>
                  </a:lnTo>
                  <a:lnTo>
                    <a:pt x="63353" y="24436"/>
                  </a:lnTo>
                  <a:lnTo>
                    <a:pt x="63594" y="24557"/>
                  </a:lnTo>
                  <a:lnTo>
                    <a:pt x="63775" y="24617"/>
                  </a:lnTo>
                  <a:lnTo>
                    <a:pt x="64258" y="24617"/>
                  </a:lnTo>
                  <a:lnTo>
                    <a:pt x="64439" y="24557"/>
                  </a:lnTo>
                  <a:lnTo>
                    <a:pt x="64680" y="24436"/>
                  </a:lnTo>
                  <a:lnTo>
                    <a:pt x="64861" y="24316"/>
                  </a:lnTo>
                  <a:lnTo>
                    <a:pt x="64982" y="24135"/>
                  </a:lnTo>
                  <a:lnTo>
                    <a:pt x="65103" y="23893"/>
                  </a:lnTo>
                  <a:lnTo>
                    <a:pt x="65163" y="23712"/>
                  </a:lnTo>
                  <a:lnTo>
                    <a:pt x="65163" y="23471"/>
                  </a:lnTo>
                  <a:lnTo>
                    <a:pt x="65163" y="23229"/>
                  </a:lnTo>
                  <a:lnTo>
                    <a:pt x="65103" y="23048"/>
                  </a:lnTo>
                  <a:lnTo>
                    <a:pt x="64982" y="22807"/>
                  </a:lnTo>
                  <a:lnTo>
                    <a:pt x="64861" y="22626"/>
                  </a:lnTo>
                  <a:lnTo>
                    <a:pt x="64680" y="22505"/>
                  </a:lnTo>
                  <a:lnTo>
                    <a:pt x="64439" y="22385"/>
                  </a:lnTo>
                  <a:lnTo>
                    <a:pt x="64258" y="22324"/>
                  </a:lnTo>
                  <a:close/>
                  <a:moveTo>
                    <a:pt x="69567" y="22324"/>
                  </a:moveTo>
                  <a:lnTo>
                    <a:pt x="69386" y="22385"/>
                  </a:lnTo>
                  <a:lnTo>
                    <a:pt x="69145" y="22505"/>
                  </a:lnTo>
                  <a:lnTo>
                    <a:pt x="68964" y="22626"/>
                  </a:lnTo>
                  <a:lnTo>
                    <a:pt x="68843" y="22807"/>
                  </a:lnTo>
                  <a:lnTo>
                    <a:pt x="68723" y="23048"/>
                  </a:lnTo>
                  <a:lnTo>
                    <a:pt x="68662" y="23229"/>
                  </a:lnTo>
                  <a:lnTo>
                    <a:pt x="68662" y="23471"/>
                  </a:lnTo>
                  <a:lnTo>
                    <a:pt x="68662" y="23712"/>
                  </a:lnTo>
                  <a:lnTo>
                    <a:pt x="68723" y="23893"/>
                  </a:lnTo>
                  <a:lnTo>
                    <a:pt x="68843" y="24135"/>
                  </a:lnTo>
                  <a:lnTo>
                    <a:pt x="68964" y="24316"/>
                  </a:lnTo>
                  <a:lnTo>
                    <a:pt x="69145" y="24436"/>
                  </a:lnTo>
                  <a:lnTo>
                    <a:pt x="69386" y="24557"/>
                  </a:lnTo>
                  <a:lnTo>
                    <a:pt x="69567" y="24617"/>
                  </a:lnTo>
                  <a:lnTo>
                    <a:pt x="70050" y="24617"/>
                  </a:lnTo>
                  <a:lnTo>
                    <a:pt x="70231" y="24557"/>
                  </a:lnTo>
                  <a:lnTo>
                    <a:pt x="70472" y="24436"/>
                  </a:lnTo>
                  <a:lnTo>
                    <a:pt x="70653" y="24316"/>
                  </a:lnTo>
                  <a:lnTo>
                    <a:pt x="70774" y="24135"/>
                  </a:lnTo>
                  <a:lnTo>
                    <a:pt x="70895" y="23893"/>
                  </a:lnTo>
                  <a:lnTo>
                    <a:pt x="70955" y="23712"/>
                  </a:lnTo>
                  <a:lnTo>
                    <a:pt x="70955" y="23471"/>
                  </a:lnTo>
                  <a:lnTo>
                    <a:pt x="70955" y="23229"/>
                  </a:lnTo>
                  <a:lnTo>
                    <a:pt x="70895" y="23048"/>
                  </a:lnTo>
                  <a:lnTo>
                    <a:pt x="70774" y="22807"/>
                  </a:lnTo>
                  <a:lnTo>
                    <a:pt x="70653" y="22626"/>
                  </a:lnTo>
                  <a:lnTo>
                    <a:pt x="70472" y="22505"/>
                  </a:lnTo>
                  <a:lnTo>
                    <a:pt x="70231" y="22385"/>
                  </a:lnTo>
                  <a:lnTo>
                    <a:pt x="70050" y="22324"/>
                  </a:lnTo>
                  <a:close/>
                  <a:moveTo>
                    <a:pt x="2896" y="25221"/>
                  </a:moveTo>
                  <a:lnTo>
                    <a:pt x="2655" y="25341"/>
                  </a:lnTo>
                  <a:lnTo>
                    <a:pt x="2414" y="25522"/>
                  </a:lnTo>
                  <a:lnTo>
                    <a:pt x="2233" y="25703"/>
                  </a:lnTo>
                  <a:lnTo>
                    <a:pt x="2112" y="26005"/>
                  </a:lnTo>
                  <a:lnTo>
                    <a:pt x="2052" y="26367"/>
                  </a:lnTo>
                  <a:lnTo>
                    <a:pt x="2052" y="26608"/>
                  </a:lnTo>
                  <a:lnTo>
                    <a:pt x="2112" y="26789"/>
                  </a:lnTo>
                  <a:lnTo>
                    <a:pt x="2233" y="27031"/>
                  </a:lnTo>
                  <a:lnTo>
                    <a:pt x="2353" y="27212"/>
                  </a:lnTo>
                  <a:lnTo>
                    <a:pt x="2534" y="27332"/>
                  </a:lnTo>
                  <a:lnTo>
                    <a:pt x="2776" y="27453"/>
                  </a:lnTo>
                  <a:lnTo>
                    <a:pt x="2957" y="27513"/>
                  </a:lnTo>
                  <a:lnTo>
                    <a:pt x="3439" y="27513"/>
                  </a:lnTo>
                  <a:lnTo>
                    <a:pt x="3620" y="27453"/>
                  </a:lnTo>
                  <a:lnTo>
                    <a:pt x="3862" y="27332"/>
                  </a:lnTo>
                  <a:lnTo>
                    <a:pt x="4043" y="27212"/>
                  </a:lnTo>
                  <a:lnTo>
                    <a:pt x="4164" y="27031"/>
                  </a:lnTo>
                  <a:lnTo>
                    <a:pt x="4284" y="26789"/>
                  </a:lnTo>
                  <a:lnTo>
                    <a:pt x="4345" y="26608"/>
                  </a:lnTo>
                  <a:lnTo>
                    <a:pt x="4345" y="26367"/>
                  </a:lnTo>
                  <a:lnTo>
                    <a:pt x="4284" y="26005"/>
                  </a:lnTo>
                  <a:lnTo>
                    <a:pt x="4164" y="25703"/>
                  </a:lnTo>
                  <a:lnTo>
                    <a:pt x="3982" y="25522"/>
                  </a:lnTo>
                  <a:lnTo>
                    <a:pt x="3741" y="25341"/>
                  </a:lnTo>
                  <a:lnTo>
                    <a:pt x="3500" y="25221"/>
                  </a:lnTo>
                  <a:close/>
                  <a:moveTo>
                    <a:pt x="8689" y="25221"/>
                  </a:moveTo>
                  <a:lnTo>
                    <a:pt x="8447" y="25341"/>
                  </a:lnTo>
                  <a:lnTo>
                    <a:pt x="8206" y="25522"/>
                  </a:lnTo>
                  <a:lnTo>
                    <a:pt x="8025" y="25703"/>
                  </a:lnTo>
                  <a:lnTo>
                    <a:pt x="7904" y="26005"/>
                  </a:lnTo>
                  <a:lnTo>
                    <a:pt x="7844" y="26367"/>
                  </a:lnTo>
                  <a:lnTo>
                    <a:pt x="7844" y="26608"/>
                  </a:lnTo>
                  <a:lnTo>
                    <a:pt x="7904" y="26789"/>
                  </a:lnTo>
                  <a:lnTo>
                    <a:pt x="8025" y="27031"/>
                  </a:lnTo>
                  <a:lnTo>
                    <a:pt x="8146" y="27212"/>
                  </a:lnTo>
                  <a:lnTo>
                    <a:pt x="8327" y="27332"/>
                  </a:lnTo>
                  <a:lnTo>
                    <a:pt x="8568" y="27453"/>
                  </a:lnTo>
                  <a:lnTo>
                    <a:pt x="8749" y="27513"/>
                  </a:lnTo>
                  <a:lnTo>
                    <a:pt x="9232" y="27513"/>
                  </a:lnTo>
                  <a:lnTo>
                    <a:pt x="9413" y="27453"/>
                  </a:lnTo>
                  <a:lnTo>
                    <a:pt x="9654" y="27332"/>
                  </a:lnTo>
                  <a:lnTo>
                    <a:pt x="9835" y="27212"/>
                  </a:lnTo>
                  <a:lnTo>
                    <a:pt x="9956" y="27031"/>
                  </a:lnTo>
                  <a:lnTo>
                    <a:pt x="10076" y="26789"/>
                  </a:lnTo>
                  <a:lnTo>
                    <a:pt x="10137" y="26608"/>
                  </a:lnTo>
                  <a:lnTo>
                    <a:pt x="10137" y="26367"/>
                  </a:lnTo>
                  <a:lnTo>
                    <a:pt x="10076" y="26005"/>
                  </a:lnTo>
                  <a:lnTo>
                    <a:pt x="9956" y="25703"/>
                  </a:lnTo>
                  <a:lnTo>
                    <a:pt x="9775" y="25522"/>
                  </a:lnTo>
                  <a:lnTo>
                    <a:pt x="9533" y="25341"/>
                  </a:lnTo>
                  <a:lnTo>
                    <a:pt x="9292" y="25221"/>
                  </a:lnTo>
                  <a:close/>
                  <a:moveTo>
                    <a:pt x="14481" y="25221"/>
                  </a:moveTo>
                  <a:lnTo>
                    <a:pt x="14240" y="25341"/>
                  </a:lnTo>
                  <a:lnTo>
                    <a:pt x="13998" y="25522"/>
                  </a:lnTo>
                  <a:lnTo>
                    <a:pt x="13817" y="25703"/>
                  </a:lnTo>
                  <a:lnTo>
                    <a:pt x="13697" y="26005"/>
                  </a:lnTo>
                  <a:lnTo>
                    <a:pt x="13636" y="26367"/>
                  </a:lnTo>
                  <a:lnTo>
                    <a:pt x="13636" y="26608"/>
                  </a:lnTo>
                  <a:lnTo>
                    <a:pt x="13697" y="26789"/>
                  </a:lnTo>
                  <a:lnTo>
                    <a:pt x="13817" y="27031"/>
                  </a:lnTo>
                  <a:lnTo>
                    <a:pt x="13938" y="27212"/>
                  </a:lnTo>
                  <a:lnTo>
                    <a:pt x="14119" y="27332"/>
                  </a:lnTo>
                  <a:lnTo>
                    <a:pt x="14360" y="27453"/>
                  </a:lnTo>
                  <a:lnTo>
                    <a:pt x="14541" y="27513"/>
                  </a:lnTo>
                  <a:lnTo>
                    <a:pt x="15024" y="27513"/>
                  </a:lnTo>
                  <a:lnTo>
                    <a:pt x="15205" y="27453"/>
                  </a:lnTo>
                  <a:lnTo>
                    <a:pt x="15446" y="27332"/>
                  </a:lnTo>
                  <a:lnTo>
                    <a:pt x="15627" y="27212"/>
                  </a:lnTo>
                  <a:lnTo>
                    <a:pt x="15748" y="27031"/>
                  </a:lnTo>
                  <a:lnTo>
                    <a:pt x="15869" y="26789"/>
                  </a:lnTo>
                  <a:lnTo>
                    <a:pt x="15929" y="26608"/>
                  </a:lnTo>
                  <a:lnTo>
                    <a:pt x="15929" y="26367"/>
                  </a:lnTo>
                  <a:lnTo>
                    <a:pt x="15869" y="26005"/>
                  </a:lnTo>
                  <a:lnTo>
                    <a:pt x="15748" y="25703"/>
                  </a:lnTo>
                  <a:lnTo>
                    <a:pt x="15567" y="25522"/>
                  </a:lnTo>
                  <a:lnTo>
                    <a:pt x="15326" y="25341"/>
                  </a:lnTo>
                  <a:lnTo>
                    <a:pt x="15084" y="25221"/>
                  </a:lnTo>
                  <a:close/>
                  <a:moveTo>
                    <a:pt x="20273" y="25221"/>
                  </a:moveTo>
                  <a:lnTo>
                    <a:pt x="20032" y="25341"/>
                  </a:lnTo>
                  <a:lnTo>
                    <a:pt x="19790" y="25522"/>
                  </a:lnTo>
                  <a:lnTo>
                    <a:pt x="19609" y="25703"/>
                  </a:lnTo>
                  <a:lnTo>
                    <a:pt x="19489" y="26005"/>
                  </a:lnTo>
                  <a:lnTo>
                    <a:pt x="19428" y="26367"/>
                  </a:lnTo>
                  <a:lnTo>
                    <a:pt x="19428" y="26608"/>
                  </a:lnTo>
                  <a:lnTo>
                    <a:pt x="19489" y="26789"/>
                  </a:lnTo>
                  <a:lnTo>
                    <a:pt x="19609" y="27031"/>
                  </a:lnTo>
                  <a:lnTo>
                    <a:pt x="19730" y="27212"/>
                  </a:lnTo>
                  <a:lnTo>
                    <a:pt x="19911" y="27332"/>
                  </a:lnTo>
                  <a:lnTo>
                    <a:pt x="20152" y="27453"/>
                  </a:lnTo>
                  <a:lnTo>
                    <a:pt x="20333" y="27513"/>
                  </a:lnTo>
                  <a:lnTo>
                    <a:pt x="20816" y="27513"/>
                  </a:lnTo>
                  <a:lnTo>
                    <a:pt x="20997" y="27453"/>
                  </a:lnTo>
                  <a:lnTo>
                    <a:pt x="21239" y="27332"/>
                  </a:lnTo>
                  <a:lnTo>
                    <a:pt x="21420" y="27212"/>
                  </a:lnTo>
                  <a:lnTo>
                    <a:pt x="21540" y="27031"/>
                  </a:lnTo>
                  <a:lnTo>
                    <a:pt x="21661" y="26789"/>
                  </a:lnTo>
                  <a:lnTo>
                    <a:pt x="21721" y="26608"/>
                  </a:lnTo>
                  <a:lnTo>
                    <a:pt x="21721" y="26367"/>
                  </a:lnTo>
                  <a:lnTo>
                    <a:pt x="21661" y="26005"/>
                  </a:lnTo>
                  <a:lnTo>
                    <a:pt x="21540" y="25703"/>
                  </a:lnTo>
                  <a:lnTo>
                    <a:pt x="21359" y="25522"/>
                  </a:lnTo>
                  <a:lnTo>
                    <a:pt x="21118" y="25341"/>
                  </a:lnTo>
                  <a:lnTo>
                    <a:pt x="20876" y="25221"/>
                  </a:lnTo>
                  <a:close/>
                  <a:moveTo>
                    <a:pt x="26065" y="25221"/>
                  </a:moveTo>
                  <a:lnTo>
                    <a:pt x="25824" y="25341"/>
                  </a:lnTo>
                  <a:lnTo>
                    <a:pt x="25583" y="25522"/>
                  </a:lnTo>
                  <a:lnTo>
                    <a:pt x="25402" y="25703"/>
                  </a:lnTo>
                  <a:lnTo>
                    <a:pt x="25281" y="26005"/>
                  </a:lnTo>
                  <a:lnTo>
                    <a:pt x="25221" y="26367"/>
                  </a:lnTo>
                  <a:lnTo>
                    <a:pt x="25221" y="26608"/>
                  </a:lnTo>
                  <a:lnTo>
                    <a:pt x="25281" y="26789"/>
                  </a:lnTo>
                  <a:lnTo>
                    <a:pt x="25402" y="27031"/>
                  </a:lnTo>
                  <a:lnTo>
                    <a:pt x="25522" y="27212"/>
                  </a:lnTo>
                  <a:lnTo>
                    <a:pt x="25703" y="27332"/>
                  </a:lnTo>
                  <a:lnTo>
                    <a:pt x="25945" y="27453"/>
                  </a:lnTo>
                  <a:lnTo>
                    <a:pt x="26126" y="27513"/>
                  </a:lnTo>
                  <a:lnTo>
                    <a:pt x="26608" y="27513"/>
                  </a:lnTo>
                  <a:lnTo>
                    <a:pt x="26789" y="27453"/>
                  </a:lnTo>
                  <a:lnTo>
                    <a:pt x="27031" y="27332"/>
                  </a:lnTo>
                  <a:lnTo>
                    <a:pt x="27212" y="27212"/>
                  </a:lnTo>
                  <a:lnTo>
                    <a:pt x="27332" y="27031"/>
                  </a:lnTo>
                  <a:lnTo>
                    <a:pt x="27453" y="26789"/>
                  </a:lnTo>
                  <a:lnTo>
                    <a:pt x="27513" y="26608"/>
                  </a:lnTo>
                  <a:lnTo>
                    <a:pt x="27513" y="26367"/>
                  </a:lnTo>
                  <a:lnTo>
                    <a:pt x="27453" y="26005"/>
                  </a:lnTo>
                  <a:lnTo>
                    <a:pt x="27332" y="25703"/>
                  </a:lnTo>
                  <a:lnTo>
                    <a:pt x="27151" y="25522"/>
                  </a:lnTo>
                  <a:lnTo>
                    <a:pt x="26910" y="25341"/>
                  </a:lnTo>
                  <a:lnTo>
                    <a:pt x="26669" y="25221"/>
                  </a:lnTo>
                  <a:close/>
                  <a:moveTo>
                    <a:pt x="31858" y="25221"/>
                  </a:moveTo>
                  <a:lnTo>
                    <a:pt x="31616" y="25341"/>
                  </a:lnTo>
                  <a:lnTo>
                    <a:pt x="31375" y="25522"/>
                  </a:lnTo>
                  <a:lnTo>
                    <a:pt x="31194" y="25703"/>
                  </a:lnTo>
                  <a:lnTo>
                    <a:pt x="31073" y="26005"/>
                  </a:lnTo>
                  <a:lnTo>
                    <a:pt x="31013" y="26367"/>
                  </a:lnTo>
                  <a:lnTo>
                    <a:pt x="31013" y="26608"/>
                  </a:lnTo>
                  <a:lnTo>
                    <a:pt x="31073" y="26789"/>
                  </a:lnTo>
                  <a:lnTo>
                    <a:pt x="31194" y="27031"/>
                  </a:lnTo>
                  <a:lnTo>
                    <a:pt x="31315" y="27212"/>
                  </a:lnTo>
                  <a:lnTo>
                    <a:pt x="31496" y="27332"/>
                  </a:lnTo>
                  <a:lnTo>
                    <a:pt x="31737" y="27453"/>
                  </a:lnTo>
                  <a:lnTo>
                    <a:pt x="31918" y="27513"/>
                  </a:lnTo>
                  <a:lnTo>
                    <a:pt x="32401" y="27513"/>
                  </a:lnTo>
                  <a:lnTo>
                    <a:pt x="32582" y="27453"/>
                  </a:lnTo>
                  <a:lnTo>
                    <a:pt x="32823" y="27332"/>
                  </a:lnTo>
                  <a:lnTo>
                    <a:pt x="33004" y="27212"/>
                  </a:lnTo>
                  <a:lnTo>
                    <a:pt x="33125" y="27031"/>
                  </a:lnTo>
                  <a:lnTo>
                    <a:pt x="33245" y="26789"/>
                  </a:lnTo>
                  <a:lnTo>
                    <a:pt x="33306" y="26608"/>
                  </a:lnTo>
                  <a:lnTo>
                    <a:pt x="33306" y="26367"/>
                  </a:lnTo>
                  <a:lnTo>
                    <a:pt x="33245" y="26005"/>
                  </a:lnTo>
                  <a:lnTo>
                    <a:pt x="33125" y="25703"/>
                  </a:lnTo>
                  <a:lnTo>
                    <a:pt x="32944" y="25522"/>
                  </a:lnTo>
                  <a:lnTo>
                    <a:pt x="32702" y="25341"/>
                  </a:lnTo>
                  <a:lnTo>
                    <a:pt x="32461" y="25221"/>
                  </a:lnTo>
                  <a:close/>
                  <a:moveTo>
                    <a:pt x="37650" y="25221"/>
                  </a:moveTo>
                  <a:lnTo>
                    <a:pt x="37408" y="25341"/>
                  </a:lnTo>
                  <a:lnTo>
                    <a:pt x="37167" y="25522"/>
                  </a:lnTo>
                  <a:lnTo>
                    <a:pt x="36986" y="25703"/>
                  </a:lnTo>
                  <a:lnTo>
                    <a:pt x="36865" y="26005"/>
                  </a:lnTo>
                  <a:lnTo>
                    <a:pt x="36805" y="26367"/>
                  </a:lnTo>
                  <a:lnTo>
                    <a:pt x="36805" y="26608"/>
                  </a:lnTo>
                  <a:lnTo>
                    <a:pt x="36865" y="26789"/>
                  </a:lnTo>
                  <a:lnTo>
                    <a:pt x="36986" y="27031"/>
                  </a:lnTo>
                  <a:lnTo>
                    <a:pt x="37107" y="27212"/>
                  </a:lnTo>
                  <a:lnTo>
                    <a:pt x="37288" y="27332"/>
                  </a:lnTo>
                  <a:lnTo>
                    <a:pt x="37529" y="27453"/>
                  </a:lnTo>
                  <a:lnTo>
                    <a:pt x="37710" y="27513"/>
                  </a:lnTo>
                  <a:lnTo>
                    <a:pt x="38193" y="27513"/>
                  </a:lnTo>
                  <a:lnTo>
                    <a:pt x="38374" y="27453"/>
                  </a:lnTo>
                  <a:lnTo>
                    <a:pt x="38615" y="27332"/>
                  </a:lnTo>
                  <a:lnTo>
                    <a:pt x="38796" y="27212"/>
                  </a:lnTo>
                  <a:lnTo>
                    <a:pt x="38917" y="27031"/>
                  </a:lnTo>
                  <a:lnTo>
                    <a:pt x="39038" y="26789"/>
                  </a:lnTo>
                  <a:lnTo>
                    <a:pt x="39098" y="26608"/>
                  </a:lnTo>
                  <a:lnTo>
                    <a:pt x="39098" y="26367"/>
                  </a:lnTo>
                  <a:lnTo>
                    <a:pt x="39038" y="26005"/>
                  </a:lnTo>
                  <a:lnTo>
                    <a:pt x="38917" y="25703"/>
                  </a:lnTo>
                  <a:lnTo>
                    <a:pt x="38736" y="25522"/>
                  </a:lnTo>
                  <a:lnTo>
                    <a:pt x="38495" y="25341"/>
                  </a:lnTo>
                  <a:lnTo>
                    <a:pt x="38253" y="25221"/>
                  </a:lnTo>
                  <a:close/>
                  <a:moveTo>
                    <a:pt x="43442" y="25221"/>
                  </a:moveTo>
                  <a:lnTo>
                    <a:pt x="43201" y="25341"/>
                  </a:lnTo>
                  <a:lnTo>
                    <a:pt x="42959" y="25522"/>
                  </a:lnTo>
                  <a:lnTo>
                    <a:pt x="42778" y="25703"/>
                  </a:lnTo>
                  <a:lnTo>
                    <a:pt x="42658" y="26005"/>
                  </a:lnTo>
                  <a:lnTo>
                    <a:pt x="42597" y="26367"/>
                  </a:lnTo>
                  <a:lnTo>
                    <a:pt x="42597" y="26608"/>
                  </a:lnTo>
                  <a:lnTo>
                    <a:pt x="42658" y="26789"/>
                  </a:lnTo>
                  <a:lnTo>
                    <a:pt x="42778" y="27031"/>
                  </a:lnTo>
                  <a:lnTo>
                    <a:pt x="42899" y="27212"/>
                  </a:lnTo>
                  <a:lnTo>
                    <a:pt x="43080" y="27332"/>
                  </a:lnTo>
                  <a:lnTo>
                    <a:pt x="43321" y="27453"/>
                  </a:lnTo>
                  <a:lnTo>
                    <a:pt x="43502" y="27513"/>
                  </a:lnTo>
                  <a:lnTo>
                    <a:pt x="43985" y="27513"/>
                  </a:lnTo>
                  <a:lnTo>
                    <a:pt x="44166" y="27453"/>
                  </a:lnTo>
                  <a:lnTo>
                    <a:pt x="44407" y="27332"/>
                  </a:lnTo>
                  <a:lnTo>
                    <a:pt x="44588" y="27212"/>
                  </a:lnTo>
                  <a:lnTo>
                    <a:pt x="44709" y="27031"/>
                  </a:lnTo>
                  <a:lnTo>
                    <a:pt x="44830" y="26789"/>
                  </a:lnTo>
                  <a:lnTo>
                    <a:pt x="44890" y="26608"/>
                  </a:lnTo>
                  <a:lnTo>
                    <a:pt x="44890" y="26367"/>
                  </a:lnTo>
                  <a:lnTo>
                    <a:pt x="44830" y="26005"/>
                  </a:lnTo>
                  <a:lnTo>
                    <a:pt x="44709" y="25703"/>
                  </a:lnTo>
                  <a:lnTo>
                    <a:pt x="44528" y="25522"/>
                  </a:lnTo>
                  <a:lnTo>
                    <a:pt x="44287" y="25341"/>
                  </a:lnTo>
                  <a:lnTo>
                    <a:pt x="44045" y="25221"/>
                  </a:lnTo>
                  <a:close/>
                  <a:moveTo>
                    <a:pt x="49234" y="25221"/>
                  </a:moveTo>
                  <a:lnTo>
                    <a:pt x="48993" y="25341"/>
                  </a:lnTo>
                  <a:lnTo>
                    <a:pt x="48752" y="25522"/>
                  </a:lnTo>
                  <a:lnTo>
                    <a:pt x="48571" y="25703"/>
                  </a:lnTo>
                  <a:lnTo>
                    <a:pt x="48450" y="26005"/>
                  </a:lnTo>
                  <a:lnTo>
                    <a:pt x="48390" y="26367"/>
                  </a:lnTo>
                  <a:lnTo>
                    <a:pt x="48390" y="26608"/>
                  </a:lnTo>
                  <a:lnTo>
                    <a:pt x="48450" y="26789"/>
                  </a:lnTo>
                  <a:lnTo>
                    <a:pt x="48571" y="27031"/>
                  </a:lnTo>
                  <a:lnTo>
                    <a:pt x="48691" y="27212"/>
                  </a:lnTo>
                  <a:lnTo>
                    <a:pt x="48872" y="27332"/>
                  </a:lnTo>
                  <a:lnTo>
                    <a:pt x="49114" y="27453"/>
                  </a:lnTo>
                  <a:lnTo>
                    <a:pt x="49295" y="27513"/>
                  </a:lnTo>
                  <a:lnTo>
                    <a:pt x="49777" y="27513"/>
                  </a:lnTo>
                  <a:lnTo>
                    <a:pt x="49958" y="27453"/>
                  </a:lnTo>
                  <a:lnTo>
                    <a:pt x="50200" y="27332"/>
                  </a:lnTo>
                  <a:lnTo>
                    <a:pt x="50381" y="27212"/>
                  </a:lnTo>
                  <a:lnTo>
                    <a:pt x="50501" y="27031"/>
                  </a:lnTo>
                  <a:lnTo>
                    <a:pt x="50622" y="26789"/>
                  </a:lnTo>
                  <a:lnTo>
                    <a:pt x="50682" y="26608"/>
                  </a:lnTo>
                  <a:lnTo>
                    <a:pt x="50682" y="26367"/>
                  </a:lnTo>
                  <a:lnTo>
                    <a:pt x="50622" y="26005"/>
                  </a:lnTo>
                  <a:lnTo>
                    <a:pt x="50501" y="25703"/>
                  </a:lnTo>
                  <a:lnTo>
                    <a:pt x="50320" y="25522"/>
                  </a:lnTo>
                  <a:lnTo>
                    <a:pt x="50079" y="25341"/>
                  </a:lnTo>
                  <a:lnTo>
                    <a:pt x="49838" y="25221"/>
                  </a:lnTo>
                  <a:close/>
                  <a:moveTo>
                    <a:pt x="55027" y="25221"/>
                  </a:moveTo>
                  <a:lnTo>
                    <a:pt x="54785" y="25341"/>
                  </a:lnTo>
                  <a:lnTo>
                    <a:pt x="54544" y="25522"/>
                  </a:lnTo>
                  <a:lnTo>
                    <a:pt x="54363" y="25703"/>
                  </a:lnTo>
                  <a:lnTo>
                    <a:pt x="54242" y="26005"/>
                  </a:lnTo>
                  <a:lnTo>
                    <a:pt x="54182" y="26367"/>
                  </a:lnTo>
                  <a:lnTo>
                    <a:pt x="54182" y="26608"/>
                  </a:lnTo>
                  <a:lnTo>
                    <a:pt x="54242" y="26789"/>
                  </a:lnTo>
                  <a:lnTo>
                    <a:pt x="54363" y="27031"/>
                  </a:lnTo>
                  <a:lnTo>
                    <a:pt x="54483" y="27212"/>
                  </a:lnTo>
                  <a:lnTo>
                    <a:pt x="54665" y="27332"/>
                  </a:lnTo>
                  <a:lnTo>
                    <a:pt x="54906" y="27453"/>
                  </a:lnTo>
                  <a:lnTo>
                    <a:pt x="55087" y="27513"/>
                  </a:lnTo>
                  <a:lnTo>
                    <a:pt x="55570" y="27513"/>
                  </a:lnTo>
                  <a:lnTo>
                    <a:pt x="55751" y="27453"/>
                  </a:lnTo>
                  <a:lnTo>
                    <a:pt x="55992" y="27332"/>
                  </a:lnTo>
                  <a:lnTo>
                    <a:pt x="56173" y="27212"/>
                  </a:lnTo>
                  <a:lnTo>
                    <a:pt x="56294" y="27031"/>
                  </a:lnTo>
                  <a:lnTo>
                    <a:pt x="56414" y="26789"/>
                  </a:lnTo>
                  <a:lnTo>
                    <a:pt x="56475" y="26608"/>
                  </a:lnTo>
                  <a:lnTo>
                    <a:pt x="56475" y="26367"/>
                  </a:lnTo>
                  <a:lnTo>
                    <a:pt x="56414" y="26005"/>
                  </a:lnTo>
                  <a:lnTo>
                    <a:pt x="56294" y="25703"/>
                  </a:lnTo>
                  <a:lnTo>
                    <a:pt x="56113" y="25522"/>
                  </a:lnTo>
                  <a:lnTo>
                    <a:pt x="55871" y="25341"/>
                  </a:lnTo>
                  <a:lnTo>
                    <a:pt x="55630" y="25221"/>
                  </a:lnTo>
                  <a:close/>
                  <a:moveTo>
                    <a:pt x="60819" y="25221"/>
                  </a:moveTo>
                  <a:lnTo>
                    <a:pt x="60577" y="25341"/>
                  </a:lnTo>
                  <a:lnTo>
                    <a:pt x="60336" y="25522"/>
                  </a:lnTo>
                  <a:lnTo>
                    <a:pt x="60155" y="25703"/>
                  </a:lnTo>
                  <a:lnTo>
                    <a:pt x="60034" y="26005"/>
                  </a:lnTo>
                  <a:lnTo>
                    <a:pt x="59974" y="26367"/>
                  </a:lnTo>
                  <a:lnTo>
                    <a:pt x="59974" y="26608"/>
                  </a:lnTo>
                  <a:lnTo>
                    <a:pt x="60034" y="26789"/>
                  </a:lnTo>
                  <a:lnTo>
                    <a:pt x="60155" y="27031"/>
                  </a:lnTo>
                  <a:lnTo>
                    <a:pt x="60276" y="27212"/>
                  </a:lnTo>
                  <a:lnTo>
                    <a:pt x="60457" y="27332"/>
                  </a:lnTo>
                  <a:lnTo>
                    <a:pt x="60698" y="27453"/>
                  </a:lnTo>
                  <a:lnTo>
                    <a:pt x="60879" y="27513"/>
                  </a:lnTo>
                  <a:lnTo>
                    <a:pt x="61362" y="27513"/>
                  </a:lnTo>
                  <a:lnTo>
                    <a:pt x="61543" y="27453"/>
                  </a:lnTo>
                  <a:lnTo>
                    <a:pt x="61784" y="27332"/>
                  </a:lnTo>
                  <a:lnTo>
                    <a:pt x="61965" y="27212"/>
                  </a:lnTo>
                  <a:lnTo>
                    <a:pt x="62086" y="27031"/>
                  </a:lnTo>
                  <a:lnTo>
                    <a:pt x="62206" y="26789"/>
                  </a:lnTo>
                  <a:lnTo>
                    <a:pt x="62267" y="26608"/>
                  </a:lnTo>
                  <a:lnTo>
                    <a:pt x="62267" y="26367"/>
                  </a:lnTo>
                  <a:lnTo>
                    <a:pt x="62206" y="26005"/>
                  </a:lnTo>
                  <a:lnTo>
                    <a:pt x="62086" y="25703"/>
                  </a:lnTo>
                  <a:lnTo>
                    <a:pt x="61905" y="25522"/>
                  </a:lnTo>
                  <a:lnTo>
                    <a:pt x="61663" y="25341"/>
                  </a:lnTo>
                  <a:lnTo>
                    <a:pt x="61422" y="25221"/>
                  </a:lnTo>
                  <a:close/>
                  <a:moveTo>
                    <a:pt x="66611" y="25221"/>
                  </a:moveTo>
                  <a:lnTo>
                    <a:pt x="66370" y="25341"/>
                  </a:lnTo>
                  <a:lnTo>
                    <a:pt x="66128" y="25522"/>
                  </a:lnTo>
                  <a:lnTo>
                    <a:pt x="65947" y="25703"/>
                  </a:lnTo>
                  <a:lnTo>
                    <a:pt x="65827" y="26005"/>
                  </a:lnTo>
                  <a:lnTo>
                    <a:pt x="65766" y="26367"/>
                  </a:lnTo>
                  <a:lnTo>
                    <a:pt x="65766" y="26608"/>
                  </a:lnTo>
                  <a:lnTo>
                    <a:pt x="65827" y="26789"/>
                  </a:lnTo>
                  <a:lnTo>
                    <a:pt x="65947" y="27031"/>
                  </a:lnTo>
                  <a:lnTo>
                    <a:pt x="66068" y="27212"/>
                  </a:lnTo>
                  <a:lnTo>
                    <a:pt x="66249" y="27332"/>
                  </a:lnTo>
                  <a:lnTo>
                    <a:pt x="66490" y="27453"/>
                  </a:lnTo>
                  <a:lnTo>
                    <a:pt x="66671" y="27513"/>
                  </a:lnTo>
                  <a:lnTo>
                    <a:pt x="67154" y="27513"/>
                  </a:lnTo>
                  <a:lnTo>
                    <a:pt x="67335" y="27453"/>
                  </a:lnTo>
                  <a:lnTo>
                    <a:pt x="67576" y="27332"/>
                  </a:lnTo>
                  <a:lnTo>
                    <a:pt x="67757" y="27212"/>
                  </a:lnTo>
                  <a:lnTo>
                    <a:pt x="67878" y="27031"/>
                  </a:lnTo>
                  <a:lnTo>
                    <a:pt x="67999" y="26789"/>
                  </a:lnTo>
                  <a:lnTo>
                    <a:pt x="68059" y="26608"/>
                  </a:lnTo>
                  <a:lnTo>
                    <a:pt x="68059" y="26367"/>
                  </a:lnTo>
                  <a:lnTo>
                    <a:pt x="67999" y="26005"/>
                  </a:lnTo>
                  <a:lnTo>
                    <a:pt x="67878" y="25703"/>
                  </a:lnTo>
                  <a:lnTo>
                    <a:pt x="67697" y="25522"/>
                  </a:lnTo>
                  <a:lnTo>
                    <a:pt x="67456" y="25341"/>
                  </a:lnTo>
                  <a:lnTo>
                    <a:pt x="67214" y="25221"/>
                  </a:lnTo>
                  <a:close/>
                  <a:moveTo>
                    <a:pt x="72403" y="25221"/>
                  </a:moveTo>
                  <a:lnTo>
                    <a:pt x="72162" y="25341"/>
                  </a:lnTo>
                  <a:lnTo>
                    <a:pt x="71921" y="25522"/>
                  </a:lnTo>
                  <a:lnTo>
                    <a:pt x="71740" y="25703"/>
                  </a:lnTo>
                  <a:lnTo>
                    <a:pt x="71619" y="26005"/>
                  </a:lnTo>
                  <a:lnTo>
                    <a:pt x="71559" y="26367"/>
                  </a:lnTo>
                  <a:lnTo>
                    <a:pt x="71559" y="26608"/>
                  </a:lnTo>
                  <a:lnTo>
                    <a:pt x="71619" y="26789"/>
                  </a:lnTo>
                  <a:lnTo>
                    <a:pt x="71740" y="27031"/>
                  </a:lnTo>
                  <a:lnTo>
                    <a:pt x="71860" y="27212"/>
                  </a:lnTo>
                  <a:lnTo>
                    <a:pt x="72041" y="27332"/>
                  </a:lnTo>
                  <a:lnTo>
                    <a:pt x="72283" y="27453"/>
                  </a:lnTo>
                  <a:lnTo>
                    <a:pt x="72464" y="27513"/>
                  </a:lnTo>
                  <a:lnTo>
                    <a:pt x="72946" y="27513"/>
                  </a:lnTo>
                  <a:lnTo>
                    <a:pt x="73127" y="27453"/>
                  </a:lnTo>
                  <a:lnTo>
                    <a:pt x="73369" y="27332"/>
                  </a:lnTo>
                  <a:lnTo>
                    <a:pt x="73550" y="27212"/>
                  </a:lnTo>
                  <a:lnTo>
                    <a:pt x="73670" y="27031"/>
                  </a:lnTo>
                  <a:lnTo>
                    <a:pt x="73791" y="26789"/>
                  </a:lnTo>
                  <a:lnTo>
                    <a:pt x="73851" y="26608"/>
                  </a:lnTo>
                  <a:lnTo>
                    <a:pt x="73851" y="26367"/>
                  </a:lnTo>
                  <a:lnTo>
                    <a:pt x="73791" y="26005"/>
                  </a:lnTo>
                  <a:lnTo>
                    <a:pt x="73670" y="25703"/>
                  </a:lnTo>
                  <a:lnTo>
                    <a:pt x="73489" y="25522"/>
                  </a:lnTo>
                  <a:lnTo>
                    <a:pt x="73248" y="25341"/>
                  </a:lnTo>
                  <a:lnTo>
                    <a:pt x="73007" y="25221"/>
                  </a:lnTo>
                  <a:close/>
                  <a:moveTo>
                    <a:pt x="1147" y="28479"/>
                  </a:moveTo>
                  <a:lnTo>
                    <a:pt x="724" y="30349"/>
                  </a:lnTo>
                  <a:lnTo>
                    <a:pt x="724" y="30349"/>
                  </a:lnTo>
                  <a:lnTo>
                    <a:pt x="1026" y="30168"/>
                  </a:lnTo>
                  <a:lnTo>
                    <a:pt x="1267" y="29927"/>
                  </a:lnTo>
                  <a:lnTo>
                    <a:pt x="1388" y="29625"/>
                  </a:lnTo>
                  <a:lnTo>
                    <a:pt x="1448" y="29263"/>
                  </a:lnTo>
                  <a:lnTo>
                    <a:pt x="1448" y="29022"/>
                  </a:lnTo>
                  <a:lnTo>
                    <a:pt x="1388" y="28841"/>
                  </a:lnTo>
                  <a:lnTo>
                    <a:pt x="1267" y="28660"/>
                  </a:lnTo>
                  <a:lnTo>
                    <a:pt x="1147" y="28479"/>
                  </a:lnTo>
                  <a:close/>
                  <a:moveTo>
                    <a:pt x="74756" y="28479"/>
                  </a:moveTo>
                  <a:lnTo>
                    <a:pt x="74636" y="28660"/>
                  </a:lnTo>
                  <a:lnTo>
                    <a:pt x="74515" y="28841"/>
                  </a:lnTo>
                  <a:lnTo>
                    <a:pt x="74455" y="29022"/>
                  </a:lnTo>
                  <a:lnTo>
                    <a:pt x="74455" y="29263"/>
                  </a:lnTo>
                  <a:lnTo>
                    <a:pt x="74515" y="29625"/>
                  </a:lnTo>
                  <a:lnTo>
                    <a:pt x="74636" y="29927"/>
                  </a:lnTo>
                  <a:lnTo>
                    <a:pt x="74877" y="30168"/>
                  </a:lnTo>
                  <a:lnTo>
                    <a:pt x="75179" y="30349"/>
                  </a:lnTo>
                  <a:lnTo>
                    <a:pt x="74756" y="28479"/>
                  </a:lnTo>
                  <a:close/>
                  <a:moveTo>
                    <a:pt x="5853" y="28117"/>
                  </a:moveTo>
                  <a:lnTo>
                    <a:pt x="5672" y="28177"/>
                  </a:lnTo>
                  <a:lnTo>
                    <a:pt x="5431" y="28298"/>
                  </a:lnTo>
                  <a:lnTo>
                    <a:pt x="5250" y="28418"/>
                  </a:lnTo>
                  <a:lnTo>
                    <a:pt x="5129" y="28599"/>
                  </a:lnTo>
                  <a:lnTo>
                    <a:pt x="5008" y="28841"/>
                  </a:lnTo>
                  <a:lnTo>
                    <a:pt x="4948" y="29022"/>
                  </a:lnTo>
                  <a:lnTo>
                    <a:pt x="4948" y="29263"/>
                  </a:lnTo>
                  <a:lnTo>
                    <a:pt x="4948" y="29504"/>
                  </a:lnTo>
                  <a:lnTo>
                    <a:pt x="5008" y="29685"/>
                  </a:lnTo>
                  <a:lnTo>
                    <a:pt x="5129" y="29927"/>
                  </a:lnTo>
                  <a:lnTo>
                    <a:pt x="5250" y="30108"/>
                  </a:lnTo>
                  <a:lnTo>
                    <a:pt x="5431" y="30228"/>
                  </a:lnTo>
                  <a:lnTo>
                    <a:pt x="5672" y="30349"/>
                  </a:lnTo>
                  <a:lnTo>
                    <a:pt x="5853" y="30409"/>
                  </a:lnTo>
                  <a:lnTo>
                    <a:pt x="6336" y="30409"/>
                  </a:lnTo>
                  <a:lnTo>
                    <a:pt x="6517" y="30349"/>
                  </a:lnTo>
                  <a:lnTo>
                    <a:pt x="6758" y="30228"/>
                  </a:lnTo>
                  <a:lnTo>
                    <a:pt x="6939" y="30108"/>
                  </a:lnTo>
                  <a:lnTo>
                    <a:pt x="7060" y="29927"/>
                  </a:lnTo>
                  <a:lnTo>
                    <a:pt x="7180" y="29685"/>
                  </a:lnTo>
                  <a:lnTo>
                    <a:pt x="7241" y="29504"/>
                  </a:lnTo>
                  <a:lnTo>
                    <a:pt x="7241" y="29263"/>
                  </a:lnTo>
                  <a:lnTo>
                    <a:pt x="7241" y="29022"/>
                  </a:lnTo>
                  <a:lnTo>
                    <a:pt x="7180" y="28841"/>
                  </a:lnTo>
                  <a:lnTo>
                    <a:pt x="7060" y="28599"/>
                  </a:lnTo>
                  <a:lnTo>
                    <a:pt x="6939" y="28418"/>
                  </a:lnTo>
                  <a:lnTo>
                    <a:pt x="6758" y="28298"/>
                  </a:lnTo>
                  <a:lnTo>
                    <a:pt x="6517" y="28177"/>
                  </a:lnTo>
                  <a:lnTo>
                    <a:pt x="6336" y="28117"/>
                  </a:lnTo>
                  <a:close/>
                  <a:moveTo>
                    <a:pt x="11645" y="28117"/>
                  </a:moveTo>
                  <a:lnTo>
                    <a:pt x="11464" y="28177"/>
                  </a:lnTo>
                  <a:lnTo>
                    <a:pt x="11223" y="28298"/>
                  </a:lnTo>
                  <a:lnTo>
                    <a:pt x="11042" y="28418"/>
                  </a:lnTo>
                  <a:lnTo>
                    <a:pt x="10921" y="28599"/>
                  </a:lnTo>
                  <a:lnTo>
                    <a:pt x="10800" y="28841"/>
                  </a:lnTo>
                  <a:lnTo>
                    <a:pt x="10740" y="29022"/>
                  </a:lnTo>
                  <a:lnTo>
                    <a:pt x="10740" y="29263"/>
                  </a:lnTo>
                  <a:lnTo>
                    <a:pt x="10740" y="29504"/>
                  </a:lnTo>
                  <a:lnTo>
                    <a:pt x="10800" y="29685"/>
                  </a:lnTo>
                  <a:lnTo>
                    <a:pt x="10921" y="29927"/>
                  </a:lnTo>
                  <a:lnTo>
                    <a:pt x="11042" y="30108"/>
                  </a:lnTo>
                  <a:lnTo>
                    <a:pt x="11223" y="30228"/>
                  </a:lnTo>
                  <a:lnTo>
                    <a:pt x="11464" y="30349"/>
                  </a:lnTo>
                  <a:lnTo>
                    <a:pt x="11645" y="30409"/>
                  </a:lnTo>
                  <a:lnTo>
                    <a:pt x="12128" y="30409"/>
                  </a:lnTo>
                  <a:lnTo>
                    <a:pt x="12309" y="30349"/>
                  </a:lnTo>
                  <a:lnTo>
                    <a:pt x="12550" y="30228"/>
                  </a:lnTo>
                  <a:lnTo>
                    <a:pt x="12731" y="30108"/>
                  </a:lnTo>
                  <a:lnTo>
                    <a:pt x="12852" y="29927"/>
                  </a:lnTo>
                  <a:lnTo>
                    <a:pt x="12973" y="29685"/>
                  </a:lnTo>
                  <a:lnTo>
                    <a:pt x="13033" y="29504"/>
                  </a:lnTo>
                  <a:lnTo>
                    <a:pt x="13033" y="29263"/>
                  </a:lnTo>
                  <a:lnTo>
                    <a:pt x="13033" y="29022"/>
                  </a:lnTo>
                  <a:lnTo>
                    <a:pt x="12973" y="28841"/>
                  </a:lnTo>
                  <a:lnTo>
                    <a:pt x="12852" y="28599"/>
                  </a:lnTo>
                  <a:lnTo>
                    <a:pt x="12731" y="28418"/>
                  </a:lnTo>
                  <a:lnTo>
                    <a:pt x="12550" y="28298"/>
                  </a:lnTo>
                  <a:lnTo>
                    <a:pt x="12309" y="28177"/>
                  </a:lnTo>
                  <a:lnTo>
                    <a:pt x="12128" y="28117"/>
                  </a:lnTo>
                  <a:close/>
                  <a:moveTo>
                    <a:pt x="17437" y="28117"/>
                  </a:moveTo>
                  <a:lnTo>
                    <a:pt x="17256" y="28177"/>
                  </a:lnTo>
                  <a:lnTo>
                    <a:pt x="17015" y="28298"/>
                  </a:lnTo>
                  <a:lnTo>
                    <a:pt x="16834" y="28418"/>
                  </a:lnTo>
                  <a:lnTo>
                    <a:pt x="16713" y="28599"/>
                  </a:lnTo>
                  <a:lnTo>
                    <a:pt x="16593" y="28841"/>
                  </a:lnTo>
                  <a:lnTo>
                    <a:pt x="16532" y="29022"/>
                  </a:lnTo>
                  <a:lnTo>
                    <a:pt x="16532" y="29263"/>
                  </a:lnTo>
                  <a:lnTo>
                    <a:pt x="16532" y="29504"/>
                  </a:lnTo>
                  <a:lnTo>
                    <a:pt x="16593" y="29685"/>
                  </a:lnTo>
                  <a:lnTo>
                    <a:pt x="16713" y="29927"/>
                  </a:lnTo>
                  <a:lnTo>
                    <a:pt x="16834" y="30108"/>
                  </a:lnTo>
                  <a:lnTo>
                    <a:pt x="17015" y="30228"/>
                  </a:lnTo>
                  <a:lnTo>
                    <a:pt x="17256" y="30349"/>
                  </a:lnTo>
                  <a:lnTo>
                    <a:pt x="17437" y="30409"/>
                  </a:lnTo>
                  <a:lnTo>
                    <a:pt x="17920" y="30409"/>
                  </a:lnTo>
                  <a:lnTo>
                    <a:pt x="18101" y="30349"/>
                  </a:lnTo>
                  <a:lnTo>
                    <a:pt x="18342" y="30228"/>
                  </a:lnTo>
                  <a:lnTo>
                    <a:pt x="18523" y="30108"/>
                  </a:lnTo>
                  <a:lnTo>
                    <a:pt x="18644" y="29927"/>
                  </a:lnTo>
                  <a:lnTo>
                    <a:pt x="18765" y="29685"/>
                  </a:lnTo>
                  <a:lnTo>
                    <a:pt x="18825" y="29504"/>
                  </a:lnTo>
                  <a:lnTo>
                    <a:pt x="18825" y="29263"/>
                  </a:lnTo>
                  <a:lnTo>
                    <a:pt x="18825" y="29022"/>
                  </a:lnTo>
                  <a:lnTo>
                    <a:pt x="18765" y="28841"/>
                  </a:lnTo>
                  <a:lnTo>
                    <a:pt x="18644" y="28599"/>
                  </a:lnTo>
                  <a:lnTo>
                    <a:pt x="18523" y="28418"/>
                  </a:lnTo>
                  <a:lnTo>
                    <a:pt x="18342" y="28298"/>
                  </a:lnTo>
                  <a:lnTo>
                    <a:pt x="18101" y="28177"/>
                  </a:lnTo>
                  <a:lnTo>
                    <a:pt x="17920" y="28117"/>
                  </a:lnTo>
                  <a:close/>
                  <a:moveTo>
                    <a:pt x="23230" y="28117"/>
                  </a:moveTo>
                  <a:lnTo>
                    <a:pt x="23049" y="28177"/>
                  </a:lnTo>
                  <a:lnTo>
                    <a:pt x="22807" y="28298"/>
                  </a:lnTo>
                  <a:lnTo>
                    <a:pt x="22626" y="28418"/>
                  </a:lnTo>
                  <a:lnTo>
                    <a:pt x="22506" y="28599"/>
                  </a:lnTo>
                  <a:lnTo>
                    <a:pt x="22385" y="28841"/>
                  </a:lnTo>
                  <a:lnTo>
                    <a:pt x="22325" y="29022"/>
                  </a:lnTo>
                  <a:lnTo>
                    <a:pt x="22325" y="29263"/>
                  </a:lnTo>
                  <a:lnTo>
                    <a:pt x="22325" y="29504"/>
                  </a:lnTo>
                  <a:lnTo>
                    <a:pt x="22385" y="29685"/>
                  </a:lnTo>
                  <a:lnTo>
                    <a:pt x="22506" y="29927"/>
                  </a:lnTo>
                  <a:lnTo>
                    <a:pt x="22626" y="30108"/>
                  </a:lnTo>
                  <a:lnTo>
                    <a:pt x="22807" y="30228"/>
                  </a:lnTo>
                  <a:lnTo>
                    <a:pt x="23049" y="30349"/>
                  </a:lnTo>
                  <a:lnTo>
                    <a:pt x="23230" y="30409"/>
                  </a:lnTo>
                  <a:lnTo>
                    <a:pt x="23712" y="30409"/>
                  </a:lnTo>
                  <a:lnTo>
                    <a:pt x="23893" y="30349"/>
                  </a:lnTo>
                  <a:lnTo>
                    <a:pt x="24135" y="30228"/>
                  </a:lnTo>
                  <a:lnTo>
                    <a:pt x="24316" y="30108"/>
                  </a:lnTo>
                  <a:lnTo>
                    <a:pt x="24436" y="29927"/>
                  </a:lnTo>
                  <a:lnTo>
                    <a:pt x="24557" y="29685"/>
                  </a:lnTo>
                  <a:lnTo>
                    <a:pt x="24617" y="29504"/>
                  </a:lnTo>
                  <a:lnTo>
                    <a:pt x="24617" y="29263"/>
                  </a:lnTo>
                  <a:lnTo>
                    <a:pt x="24617" y="29022"/>
                  </a:lnTo>
                  <a:lnTo>
                    <a:pt x="24557" y="28841"/>
                  </a:lnTo>
                  <a:lnTo>
                    <a:pt x="24436" y="28599"/>
                  </a:lnTo>
                  <a:lnTo>
                    <a:pt x="24316" y="28418"/>
                  </a:lnTo>
                  <a:lnTo>
                    <a:pt x="24135" y="28298"/>
                  </a:lnTo>
                  <a:lnTo>
                    <a:pt x="23893" y="28177"/>
                  </a:lnTo>
                  <a:lnTo>
                    <a:pt x="23712" y="28117"/>
                  </a:lnTo>
                  <a:close/>
                  <a:moveTo>
                    <a:pt x="29022" y="28117"/>
                  </a:moveTo>
                  <a:lnTo>
                    <a:pt x="28841" y="28177"/>
                  </a:lnTo>
                  <a:lnTo>
                    <a:pt x="28599" y="28298"/>
                  </a:lnTo>
                  <a:lnTo>
                    <a:pt x="28418" y="28418"/>
                  </a:lnTo>
                  <a:lnTo>
                    <a:pt x="28298" y="28599"/>
                  </a:lnTo>
                  <a:lnTo>
                    <a:pt x="28177" y="28841"/>
                  </a:lnTo>
                  <a:lnTo>
                    <a:pt x="28117" y="29022"/>
                  </a:lnTo>
                  <a:lnTo>
                    <a:pt x="28117" y="29263"/>
                  </a:lnTo>
                  <a:lnTo>
                    <a:pt x="28117" y="29504"/>
                  </a:lnTo>
                  <a:lnTo>
                    <a:pt x="28177" y="29685"/>
                  </a:lnTo>
                  <a:lnTo>
                    <a:pt x="28298" y="29927"/>
                  </a:lnTo>
                  <a:lnTo>
                    <a:pt x="28418" y="30108"/>
                  </a:lnTo>
                  <a:lnTo>
                    <a:pt x="28599" y="30228"/>
                  </a:lnTo>
                  <a:lnTo>
                    <a:pt x="28841" y="30349"/>
                  </a:lnTo>
                  <a:lnTo>
                    <a:pt x="29022" y="30409"/>
                  </a:lnTo>
                  <a:lnTo>
                    <a:pt x="29505" y="30409"/>
                  </a:lnTo>
                  <a:lnTo>
                    <a:pt x="29686" y="30349"/>
                  </a:lnTo>
                  <a:lnTo>
                    <a:pt x="29927" y="30228"/>
                  </a:lnTo>
                  <a:lnTo>
                    <a:pt x="30108" y="30108"/>
                  </a:lnTo>
                  <a:lnTo>
                    <a:pt x="30229" y="29927"/>
                  </a:lnTo>
                  <a:lnTo>
                    <a:pt x="30349" y="29685"/>
                  </a:lnTo>
                  <a:lnTo>
                    <a:pt x="30410" y="29504"/>
                  </a:lnTo>
                  <a:lnTo>
                    <a:pt x="30410" y="29263"/>
                  </a:lnTo>
                  <a:lnTo>
                    <a:pt x="30410" y="29022"/>
                  </a:lnTo>
                  <a:lnTo>
                    <a:pt x="30349" y="28841"/>
                  </a:lnTo>
                  <a:lnTo>
                    <a:pt x="30229" y="28599"/>
                  </a:lnTo>
                  <a:lnTo>
                    <a:pt x="30108" y="28418"/>
                  </a:lnTo>
                  <a:lnTo>
                    <a:pt x="29927" y="28298"/>
                  </a:lnTo>
                  <a:lnTo>
                    <a:pt x="29686" y="28177"/>
                  </a:lnTo>
                  <a:lnTo>
                    <a:pt x="29505" y="28117"/>
                  </a:lnTo>
                  <a:close/>
                  <a:moveTo>
                    <a:pt x="34814" y="28117"/>
                  </a:moveTo>
                  <a:lnTo>
                    <a:pt x="34633" y="28177"/>
                  </a:lnTo>
                  <a:lnTo>
                    <a:pt x="34392" y="28298"/>
                  </a:lnTo>
                  <a:lnTo>
                    <a:pt x="34211" y="28418"/>
                  </a:lnTo>
                  <a:lnTo>
                    <a:pt x="34090" y="28599"/>
                  </a:lnTo>
                  <a:lnTo>
                    <a:pt x="33969" y="28841"/>
                  </a:lnTo>
                  <a:lnTo>
                    <a:pt x="33909" y="29022"/>
                  </a:lnTo>
                  <a:lnTo>
                    <a:pt x="33909" y="29263"/>
                  </a:lnTo>
                  <a:lnTo>
                    <a:pt x="33909" y="29504"/>
                  </a:lnTo>
                  <a:lnTo>
                    <a:pt x="33969" y="29685"/>
                  </a:lnTo>
                  <a:lnTo>
                    <a:pt x="34090" y="29927"/>
                  </a:lnTo>
                  <a:lnTo>
                    <a:pt x="34211" y="30108"/>
                  </a:lnTo>
                  <a:lnTo>
                    <a:pt x="34392" y="30228"/>
                  </a:lnTo>
                  <a:lnTo>
                    <a:pt x="34633" y="30349"/>
                  </a:lnTo>
                  <a:lnTo>
                    <a:pt x="34814" y="30409"/>
                  </a:lnTo>
                  <a:lnTo>
                    <a:pt x="35297" y="30409"/>
                  </a:lnTo>
                  <a:lnTo>
                    <a:pt x="35478" y="30349"/>
                  </a:lnTo>
                  <a:lnTo>
                    <a:pt x="35719" y="30228"/>
                  </a:lnTo>
                  <a:lnTo>
                    <a:pt x="35900" y="30108"/>
                  </a:lnTo>
                  <a:lnTo>
                    <a:pt x="36021" y="29927"/>
                  </a:lnTo>
                  <a:lnTo>
                    <a:pt x="36141" y="29685"/>
                  </a:lnTo>
                  <a:lnTo>
                    <a:pt x="36202" y="29504"/>
                  </a:lnTo>
                  <a:lnTo>
                    <a:pt x="36202" y="29263"/>
                  </a:lnTo>
                  <a:lnTo>
                    <a:pt x="36202" y="29022"/>
                  </a:lnTo>
                  <a:lnTo>
                    <a:pt x="36141" y="28841"/>
                  </a:lnTo>
                  <a:lnTo>
                    <a:pt x="36021" y="28599"/>
                  </a:lnTo>
                  <a:lnTo>
                    <a:pt x="35900" y="28418"/>
                  </a:lnTo>
                  <a:lnTo>
                    <a:pt x="35719" y="28298"/>
                  </a:lnTo>
                  <a:lnTo>
                    <a:pt x="35478" y="28177"/>
                  </a:lnTo>
                  <a:lnTo>
                    <a:pt x="35297" y="28117"/>
                  </a:lnTo>
                  <a:close/>
                  <a:moveTo>
                    <a:pt x="40606" y="28117"/>
                  </a:moveTo>
                  <a:lnTo>
                    <a:pt x="40425" y="28177"/>
                  </a:lnTo>
                  <a:lnTo>
                    <a:pt x="40184" y="28298"/>
                  </a:lnTo>
                  <a:lnTo>
                    <a:pt x="40003" y="28418"/>
                  </a:lnTo>
                  <a:lnTo>
                    <a:pt x="39882" y="28599"/>
                  </a:lnTo>
                  <a:lnTo>
                    <a:pt x="39762" y="28841"/>
                  </a:lnTo>
                  <a:lnTo>
                    <a:pt x="39701" y="29022"/>
                  </a:lnTo>
                  <a:lnTo>
                    <a:pt x="39701" y="29263"/>
                  </a:lnTo>
                  <a:lnTo>
                    <a:pt x="39701" y="29504"/>
                  </a:lnTo>
                  <a:lnTo>
                    <a:pt x="39762" y="29685"/>
                  </a:lnTo>
                  <a:lnTo>
                    <a:pt x="39882" y="29927"/>
                  </a:lnTo>
                  <a:lnTo>
                    <a:pt x="40003" y="30108"/>
                  </a:lnTo>
                  <a:lnTo>
                    <a:pt x="40184" y="30228"/>
                  </a:lnTo>
                  <a:lnTo>
                    <a:pt x="40425" y="30349"/>
                  </a:lnTo>
                  <a:lnTo>
                    <a:pt x="40606" y="30409"/>
                  </a:lnTo>
                  <a:lnTo>
                    <a:pt x="41089" y="30409"/>
                  </a:lnTo>
                  <a:lnTo>
                    <a:pt x="41270" y="30349"/>
                  </a:lnTo>
                  <a:lnTo>
                    <a:pt x="41511" y="30228"/>
                  </a:lnTo>
                  <a:lnTo>
                    <a:pt x="41692" y="30108"/>
                  </a:lnTo>
                  <a:lnTo>
                    <a:pt x="41813" y="29927"/>
                  </a:lnTo>
                  <a:lnTo>
                    <a:pt x="41934" y="29685"/>
                  </a:lnTo>
                  <a:lnTo>
                    <a:pt x="41994" y="29504"/>
                  </a:lnTo>
                  <a:lnTo>
                    <a:pt x="41994" y="29263"/>
                  </a:lnTo>
                  <a:lnTo>
                    <a:pt x="41994" y="29022"/>
                  </a:lnTo>
                  <a:lnTo>
                    <a:pt x="41934" y="28841"/>
                  </a:lnTo>
                  <a:lnTo>
                    <a:pt x="41813" y="28599"/>
                  </a:lnTo>
                  <a:lnTo>
                    <a:pt x="41692" y="28418"/>
                  </a:lnTo>
                  <a:lnTo>
                    <a:pt x="41511" y="28298"/>
                  </a:lnTo>
                  <a:lnTo>
                    <a:pt x="41270" y="28177"/>
                  </a:lnTo>
                  <a:lnTo>
                    <a:pt x="41089" y="28117"/>
                  </a:lnTo>
                  <a:close/>
                  <a:moveTo>
                    <a:pt x="46399" y="28117"/>
                  </a:moveTo>
                  <a:lnTo>
                    <a:pt x="46218" y="28177"/>
                  </a:lnTo>
                  <a:lnTo>
                    <a:pt x="45976" y="28298"/>
                  </a:lnTo>
                  <a:lnTo>
                    <a:pt x="45795" y="28418"/>
                  </a:lnTo>
                  <a:lnTo>
                    <a:pt x="45674" y="28599"/>
                  </a:lnTo>
                  <a:lnTo>
                    <a:pt x="45554" y="28841"/>
                  </a:lnTo>
                  <a:lnTo>
                    <a:pt x="45493" y="29022"/>
                  </a:lnTo>
                  <a:lnTo>
                    <a:pt x="45493" y="29263"/>
                  </a:lnTo>
                  <a:lnTo>
                    <a:pt x="45493" y="29504"/>
                  </a:lnTo>
                  <a:lnTo>
                    <a:pt x="45554" y="29685"/>
                  </a:lnTo>
                  <a:lnTo>
                    <a:pt x="45674" y="29927"/>
                  </a:lnTo>
                  <a:lnTo>
                    <a:pt x="45795" y="30108"/>
                  </a:lnTo>
                  <a:lnTo>
                    <a:pt x="45976" y="30228"/>
                  </a:lnTo>
                  <a:lnTo>
                    <a:pt x="46218" y="30349"/>
                  </a:lnTo>
                  <a:lnTo>
                    <a:pt x="46399" y="30409"/>
                  </a:lnTo>
                  <a:lnTo>
                    <a:pt x="46881" y="30409"/>
                  </a:lnTo>
                  <a:lnTo>
                    <a:pt x="47062" y="30349"/>
                  </a:lnTo>
                  <a:lnTo>
                    <a:pt x="47304" y="30228"/>
                  </a:lnTo>
                  <a:lnTo>
                    <a:pt x="47485" y="30108"/>
                  </a:lnTo>
                  <a:lnTo>
                    <a:pt x="47605" y="29927"/>
                  </a:lnTo>
                  <a:lnTo>
                    <a:pt x="47726" y="29685"/>
                  </a:lnTo>
                  <a:lnTo>
                    <a:pt x="47786" y="29504"/>
                  </a:lnTo>
                  <a:lnTo>
                    <a:pt x="47786" y="29263"/>
                  </a:lnTo>
                  <a:lnTo>
                    <a:pt x="47786" y="29022"/>
                  </a:lnTo>
                  <a:lnTo>
                    <a:pt x="47726" y="28841"/>
                  </a:lnTo>
                  <a:lnTo>
                    <a:pt x="47605" y="28599"/>
                  </a:lnTo>
                  <a:lnTo>
                    <a:pt x="47485" y="28418"/>
                  </a:lnTo>
                  <a:lnTo>
                    <a:pt x="47304" y="28298"/>
                  </a:lnTo>
                  <a:lnTo>
                    <a:pt x="47062" y="28177"/>
                  </a:lnTo>
                  <a:lnTo>
                    <a:pt x="46881" y="28117"/>
                  </a:lnTo>
                  <a:close/>
                  <a:moveTo>
                    <a:pt x="52191" y="28117"/>
                  </a:moveTo>
                  <a:lnTo>
                    <a:pt x="52010" y="28177"/>
                  </a:lnTo>
                  <a:lnTo>
                    <a:pt x="51768" y="28298"/>
                  </a:lnTo>
                  <a:lnTo>
                    <a:pt x="51587" y="28418"/>
                  </a:lnTo>
                  <a:lnTo>
                    <a:pt x="51467" y="28599"/>
                  </a:lnTo>
                  <a:lnTo>
                    <a:pt x="51346" y="28841"/>
                  </a:lnTo>
                  <a:lnTo>
                    <a:pt x="51286" y="29022"/>
                  </a:lnTo>
                  <a:lnTo>
                    <a:pt x="51286" y="29263"/>
                  </a:lnTo>
                  <a:lnTo>
                    <a:pt x="51286" y="29504"/>
                  </a:lnTo>
                  <a:lnTo>
                    <a:pt x="51346" y="29685"/>
                  </a:lnTo>
                  <a:lnTo>
                    <a:pt x="51467" y="29927"/>
                  </a:lnTo>
                  <a:lnTo>
                    <a:pt x="51587" y="30108"/>
                  </a:lnTo>
                  <a:lnTo>
                    <a:pt x="51768" y="30228"/>
                  </a:lnTo>
                  <a:lnTo>
                    <a:pt x="52010" y="30349"/>
                  </a:lnTo>
                  <a:lnTo>
                    <a:pt x="52191" y="30409"/>
                  </a:lnTo>
                  <a:lnTo>
                    <a:pt x="52673" y="30409"/>
                  </a:lnTo>
                  <a:lnTo>
                    <a:pt x="52854" y="30349"/>
                  </a:lnTo>
                  <a:lnTo>
                    <a:pt x="53096" y="30228"/>
                  </a:lnTo>
                  <a:lnTo>
                    <a:pt x="53277" y="30108"/>
                  </a:lnTo>
                  <a:lnTo>
                    <a:pt x="53397" y="29927"/>
                  </a:lnTo>
                  <a:lnTo>
                    <a:pt x="53518" y="29685"/>
                  </a:lnTo>
                  <a:lnTo>
                    <a:pt x="53578" y="29504"/>
                  </a:lnTo>
                  <a:lnTo>
                    <a:pt x="53578" y="29263"/>
                  </a:lnTo>
                  <a:lnTo>
                    <a:pt x="53578" y="29022"/>
                  </a:lnTo>
                  <a:lnTo>
                    <a:pt x="53518" y="28841"/>
                  </a:lnTo>
                  <a:lnTo>
                    <a:pt x="53397" y="28599"/>
                  </a:lnTo>
                  <a:lnTo>
                    <a:pt x="53277" y="28418"/>
                  </a:lnTo>
                  <a:lnTo>
                    <a:pt x="53096" y="28298"/>
                  </a:lnTo>
                  <a:lnTo>
                    <a:pt x="52854" y="28177"/>
                  </a:lnTo>
                  <a:lnTo>
                    <a:pt x="52673" y="28117"/>
                  </a:lnTo>
                  <a:close/>
                  <a:moveTo>
                    <a:pt x="57983" y="28117"/>
                  </a:moveTo>
                  <a:lnTo>
                    <a:pt x="57802" y="28177"/>
                  </a:lnTo>
                  <a:lnTo>
                    <a:pt x="57561" y="28298"/>
                  </a:lnTo>
                  <a:lnTo>
                    <a:pt x="57380" y="28418"/>
                  </a:lnTo>
                  <a:lnTo>
                    <a:pt x="57259" y="28599"/>
                  </a:lnTo>
                  <a:lnTo>
                    <a:pt x="57138" y="28841"/>
                  </a:lnTo>
                  <a:lnTo>
                    <a:pt x="57078" y="29022"/>
                  </a:lnTo>
                  <a:lnTo>
                    <a:pt x="57078" y="29263"/>
                  </a:lnTo>
                  <a:lnTo>
                    <a:pt x="57078" y="29504"/>
                  </a:lnTo>
                  <a:lnTo>
                    <a:pt x="57138" y="29685"/>
                  </a:lnTo>
                  <a:lnTo>
                    <a:pt x="57259" y="29927"/>
                  </a:lnTo>
                  <a:lnTo>
                    <a:pt x="57380" y="30108"/>
                  </a:lnTo>
                  <a:lnTo>
                    <a:pt x="57561" y="30228"/>
                  </a:lnTo>
                  <a:lnTo>
                    <a:pt x="57802" y="30349"/>
                  </a:lnTo>
                  <a:lnTo>
                    <a:pt x="57983" y="30409"/>
                  </a:lnTo>
                  <a:lnTo>
                    <a:pt x="58466" y="30409"/>
                  </a:lnTo>
                  <a:lnTo>
                    <a:pt x="58647" y="30349"/>
                  </a:lnTo>
                  <a:lnTo>
                    <a:pt x="58888" y="30228"/>
                  </a:lnTo>
                  <a:lnTo>
                    <a:pt x="59069" y="30108"/>
                  </a:lnTo>
                  <a:lnTo>
                    <a:pt x="59190" y="29927"/>
                  </a:lnTo>
                  <a:lnTo>
                    <a:pt x="59310" y="29685"/>
                  </a:lnTo>
                  <a:lnTo>
                    <a:pt x="59371" y="29504"/>
                  </a:lnTo>
                  <a:lnTo>
                    <a:pt x="59371" y="29263"/>
                  </a:lnTo>
                  <a:lnTo>
                    <a:pt x="59371" y="29022"/>
                  </a:lnTo>
                  <a:lnTo>
                    <a:pt x="59310" y="28841"/>
                  </a:lnTo>
                  <a:lnTo>
                    <a:pt x="59190" y="28599"/>
                  </a:lnTo>
                  <a:lnTo>
                    <a:pt x="59069" y="28418"/>
                  </a:lnTo>
                  <a:lnTo>
                    <a:pt x="58888" y="28298"/>
                  </a:lnTo>
                  <a:lnTo>
                    <a:pt x="58647" y="28177"/>
                  </a:lnTo>
                  <a:lnTo>
                    <a:pt x="58466" y="28117"/>
                  </a:lnTo>
                  <a:close/>
                  <a:moveTo>
                    <a:pt x="63775" y="28117"/>
                  </a:moveTo>
                  <a:lnTo>
                    <a:pt x="63594" y="28177"/>
                  </a:lnTo>
                  <a:lnTo>
                    <a:pt x="63353" y="28298"/>
                  </a:lnTo>
                  <a:lnTo>
                    <a:pt x="63172" y="28418"/>
                  </a:lnTo>
                  <a:lnTo>
                    <a:pt x="63051" y="28599"/>
                  </a:lnTo>
                  <a:lnTo>
                    <a:pt x="62931" y="28841"/>
                  </a:lnTo>
                  <a:lnTo>
                    <a:pt x="62870" y="29022"/>
                  </a:lnTo>
                  <a:lnTo>
                    <a:pt x="62870" y="29263"/>
                  </a:lnTo>
                  <a:lnTo>
                    <a:pt x="62870" y="29504"/>
                  </a:lnTo>
                  <a:lnTo>
                    <a:pt x="62931" y="29685"/>
                  </a:lnTo>
                  <a:lnTo>
                    <a:pt x="63051" y="29927"/>
                  </a:lnTo>
                  <a:lnTo>
                    <a:pt x="63172" y="30108"/>
                  </a:lnTo>
                  <a:lnTo>
                    <a:pt x="63353" y="30228"/>
                  </a:lnTo>
                  <a:lnTo>
                    <a:pt x="63594" y="30349"/>
                  </a:lnTo>
                  <a:lnTo>
                    <a:pt x="63775" y="30409"/>
                  </a:lnTo>
                  <a:lnTo>
                    <a:pt x="64258" y="30409"/>
                  </a:lnTo>
                  <a:lnTo>
                    <a:pt x="64439" y="30349"/>
                  </a:lnTo>
                  <a:lnTo>
                    <a:pt x="64680" y="30228"/>
                  </a:lnTo>
                  <a:lnTo>
                    <a:pt x="64861" y="30108"/>
                  </a:lnTo>
                  <a:lnTo>
                    <a:pt x="64982" y="29927"/>
                  </a:lnTo>
                  <a:lnTo>
                    <a:pt x="65103" y="29685"/>
                  </a:lnTo>
                  <a:lnTo>
                    <a:pt x="65163" y="29504"/>
                  </a:lnTo>
                  <a:lnTo>
                    <a:pt x="65163" y="29263"/>
                  </a:lnTo>
                  <a:lnTo>
                    <a:pt x="65163" y="29022"/>
                  </a:lnTo>
                  <a:lnTo>
                    <a:pt x="65103" y="28841"/>
                  </a:lnTo>
                  <a:lnTo>
                    <a:pt x="64982" y="28599"/>
                  </a:lnTo>
                  <a:lnTo>
                    <a:pt x="64861" y="28418"/>
                  </a:lnTo>
                  <a:lnTo>
                    <a:pt x="64680" y="28298"/>
                  </a:lnTo>
                  <a:lnTo>
                    <a:pt x="64439" y="28177"/>
                  </a:lnTo>
                  <a:lnTo>
                    <a:pt x="64258" y="28117"/>
                  </a:lnTo>
                  <a:close/>
                  <a:moveTo>
                    <a:pt x="69567" y="28117"/>
                  </a:moveTo>
                  <a:lnTo>
                    <a:pt x="69386" y="28177"/>
                  </a:lnTo>
                  <a:lnTo>
                    <a:pt x="69145" y="28298"/>
                  </a:lnTo>
                  <a:lnTo>
                    <a:pt x="68964" y="28418"/>
                  </a:lnTo>
                  <a:lnTo>
                    <a:pt x="68843" y="28599"/>
                  </a:lnTo>
                  <a:lnTo>
                    <a:pt x="68723" y="28841"/>
                  </a:lnTo>
                  <a:lnTo>
                    <a:pt x="68662" y="29022"/>
                  </a:lnTo>
                  <a:lnTo>
                    <a:pt x="68662" y="29263"/>
                  </a:lnTo>
                  <a:lnTo>
                    <a:pt x="68662" y="29504"/>
                  </a:lnTo>
                  <a:lnTo>
                    <a:pt x="68723" y="29685"/>
                  </a:lnTo>
                  <a:lnTo>
                    <a:pt x="68843" y="29927"/>
                  </a:lnTo>
                  <a:lnTo>
                    <a:pt x="68964" y="30108"/>
                  </a:lnTo>
                  <a:lnTo>
                    <a:pt x="69145" y="30228"/>
                  </a:lnTo>
                  <a:lnTo>
                    <a:pt x="69386" y="30349"/>
                  </a:lnTo>
                  <a:lnTo>
                    <a:pt x="69567" y="30409"/>
                  </a:lnTo>
                  <a:lnTo>
                    <a:pt x="70050" y="30409"/>
                  </a:lnTo>
                  <a:lnTo>
                    <a:pt x="70231" y="30349"/>
                  </a:lnTo>
                  <a:lnTo>
                    <a:pt x="70472" y="30228"/>
                  </a:lnTo>
                  <a:lnTo>
                    <a:pt x="70653" y="30108"/>
                  </a:lnTo>
                  <a:lnTo>
                    <a:pt x="70774" y="29927"/>
                  </a:lnTo>
                  <a:lnTo>
                    <a:pt x="70895" y="29685"/>
                  </a:lnTo>
                  <a:lnTo>
                    <a:pt x="70955" y="29504"/>
                  </a:lnTo>
                  <a:lnTo>
                    <a:pt x="70955" y="29263"/>
                  </a:lnTo>
                  <a:lnTo>
                    <a:pt x="70955" y="29022"/>
                  </a:lnTo>
                  <a:lnTo>
                    <a:pt x="70895" y="28841"/>
                  </a:lnTo>
                  <a:lnTo>
                    <a:pt x="70774" y="28599"/>
                  </a:lnTo>
                  <a:lnTo>
                    <a:pt x="70653" y="28418"/>
                  </a:lnTo>
                  <a:lnTo>
                    <a:pt x="70472" y="28298"/>
                  </a:lnTo>
                  <a:lnTo>
                    <a:pt x="70231" y="28177"/>
                  </a:lnTo>
                  <a:lnTo>
                    <a:pt x="70050" y="28117"/>
                  </a:lnTo>
                  <a:close/>
                  <a:moveTo>
                    <a:pt x="2957" y="31013"/>
                  </a:moveTo>
                  <a:lnTo>
                    <a:pt x="2776" y="31073"/>
                  </a:lnTo>
                  <a:lnTo>
                    <a:pt x="2534" y="31194"/>
                  </a:lnTo>
                  <a:lnTo>
                    <a:pt x="2353" y="31314"/>
                  </a:lnTo>
                  <a:lnTo>
                    <a:pt x="2233" y="31495"/>
                  </a:lnTo>
                  <a:lnTo>
                    <a:pt x="2112" y="31737"/>
                  </a:lnTo>
                  <a:lnTo>
                    <a:pt x="2052" y="31918"/>
                  </a:lnTo>
                  <a:lnTo>
                    <a:pt x="2052" y="32159"/>
                  </a:lnTo>
                  <a:lnTo>
                    <a:pt x="2052" y="32401"/>
                  </a:lnTo>
                  <a:lnTo>
                    <a:pt x="2112" y="32582"/>
                  </a:lnTo>
                  <a:lnTo>
                    <a:pt x="2233" y="32823"/>
                  </a:lnTo>
                  <a:lnTo>
                    <a:pt x="2353" y="33004"/>
                  </a:lnTo>
                  <a:lnTo>
                    <a:pt x="2534" y="33125"/>
                  </a:lnTo>
                  <a:lnTo>
                    <a:pt x="2776" y="33245"/>
                  </a:lnTo>
                  <a:lnTo>
                    <a:pt x="2957" y="33306"/>
                  </a:lnTo>
                  <a:lnTo>
                    <a:pt x="3439" y="33306"/>
                  </a:lnTo>
                  <a:lnTo>
                    <a:pt x="3620" y="33245"/>
                  </a:lnTo>
                  <a:lnTo>
                    <a:pt x="3862" y="33125"/>
                  </a:lnTo>
                  <a:lnTo>
                    <a:pt x="4043" y="33004"/>
                  </a:lnTo>
                  <a:lnTo>
                    <a:pt x="4164" y="32823"/>
                  </a:lnTo>
                  <a:lnTo>
                    <a:pt x="4284" y="32582"/>
                  </a:lnTo>
                  <a:lnTo>
                    <a:pt x="4345" y="32401"/>
                  </a:lnTo>
                  <a:lnTo>
                    <a:pt x="4345" y="32159"/>
                  </a:lnTo>
                  <a:lnTo>
                    <a:pt x="4345" y="31918"/>
                  </a:lnTo>
                  <a:lnTo>
                    <a:pt x="4284" y="31737"/>
                  </a:lnTo>
                  <a:lnTo>
                    <a:pt x="4164" y="31495"/>
                  </a:lnTo>
                  <a:lnTo>
                    <a:pt x="4043" y="31314"/>
                  </a:lnTo>
                  <a:lnTo>
                    <a:pt x="3862" y="31194"/>
                  </a:lnTo>
                  <a:lnTo>
                    <a:pt x="3620" y="31073"/>
                  </a:lnTo>
                  <a:lnTo>
                    <a:pt x="3439" y="31013"/>
                  </a:lnTo>
                  <a:close/>
                  <a:moveTo>
                    <a:pt x="8749" y="31013"/>
                  </a:moveTo>
                  <a:lnTo>
                    <a:pt x="8568" y="31073"/>
                  </a:lnTo>
                  <a:lnTo>
                    <a:pt x="8327" y="31194"/>
                  </a:lnTo>
                  <a:lnTo>
                    <a:pt x="8146" y="31314"/>
                  </a:lnTo>
                  <a:lnTo>
                    <a:pt x="8025" y="31495"/>
                  </a:lnTo>
                  <a:lnTo>
                    <a:pt x="7904" y="31737"/>
                  </a:lnTo>
                  <a:lnTo>
                    <a:pt x="7844" y="31918"/>
                  </a:lnTo>
                  <a:lnTo>
                    <a:pt x="7844" y="32159"/>
                  </a:lnTo>
                  <a:lnTo>
                    <a:pt x="7844" y="32401"/>
                  </a:lnTo>
                  <a:lnTo>
                    <a:pt x="7904" y="32582"/>
                  </a:lnTo>
                  <a:lnTo>
                    <a:pt x="8025" y="32823"/>
                  </a:lnTo>
                  <a:lnTo>
                    <a:pt x="8146" y="33004"/>
                  </a:lnTo>
                  <a:lnTo>
                    <a:pt x="8327" y="33125"/>
                  </a:lnTo>
                  <a:lnTo>
                    <a:pt x="8568" y="33245"/>
                  </a:lnTo>
                  <a:lnTo>
                    <a:pt x="8749" y="33306"/>
                  </a:lnTo>
                  <a:lnTo>
                    <a:pt x="9232" y="33306"/>
                  </a:lnTo>
                  <a:lnTo>
                    <a:pt x="9413" y="33245"/>
                  </a:lnTo>
                  <a:lnTo>
                    <a:pt x="9654" y="33125"/>
                  </a:lnTo>
                  <a:lnTo>
                    <a:pt x="9835" y="33004"/>
                  </a:lnTo>
                  <a:lnTo>
                    <a:pt x="9956" y="32823"/>
                  </a:lnTo>
                  <a:lnTo>
                    <a:pt x="10076" y="32582"/>
                  </a:lnTo>
                  <a:lnTo>
                    <a:pt x="10137" y="32401"/>
                  </a:lnTo>
                  <a:lnTo>
                    <a:pt x="10137" y="32159"/>
                  </a:lnTo>
                  <a:lnTo>
                    <a:pt x="10137" y="31918"/>
                  </a:lnTo>
                  <a:lnTo>
                    <a:pt x="10076" y="31737"/>
                  </a:lnTo>
                  <a:lnTo>
                    <a:pt x="9956" y="31495"/>
                  </a:lnTo>
                  <a:lnTo>
                    <a:pt x="9835" y="31314"/>
                  </a:lnTo>
                  <a:lnTo>
                    <a:pt x="9654" y="31194"/>
                  </a:lnTo>
                  <a:lnTo>
                    <a:pt x="9413" y="31073"/>
                  </a:lnTo>
                  <a:lnTo>
                    <a:pt x="9232" y="31013"/>
                  </a:lnTo>
                  <a:close/>
                  <a:moveTo>
                    <a:pt x="14541" y="31013"/>
                  </a:moveTo>
                  <a:lnTo>
                    <a:pt x="14360" y="31073"/>
                  </a:lnTo>
                  <a:lnTo>
                    <a:pt x="14119" y="31194"/>
                  </a:lnTo>
                  <a:lnTo>
                    <a:pt x="13938" y="31314"/>
                  </a:lnTo>
                  <a:lnTo>
                    <a:pt x="13817" y="31495"/>
                  </a:lnTo>
                  <a:lnTo>
                    <a:pt x="13697" y="31737"/>
                  </a:lnTo>
                  <a:lnTo>
                    <a:pt x="13636" y="31918"/>
                  </a:lnTo>
                  <a:lnTo>
                    <a:pt x="13636" y="32159"/>
                  </a:lnTo>
                  <a:lnTo>
                    <a:pt x="13636" y="32401"/>
                  </a:lnTo>
                  <a:lnTo>
                    <a:pt x="13697" y="32582"/>
                  </a:lnTo>
                  <a:lnTo>
                    <a:pt x="13817" y="32823"/>
                  </a:lnTo>
                  <a:lnTo>
                    <a:pt x="13938" y="33004"/>
                  </a:lnTo>
                  <a:lnTo>
                    <a:pt x="14119" y="33125"/>
                  </a:lnTo>
                  <a:lnTo>
                    <a:pt x="14360" y="33245"/>
                  </a:lnTo>
                  <a:lnTo>
                    <a:pt x="14541" y="33306"/>
                  </a:lnTo>
                  <a:lnTo>
                    <a:pt x="15024" y="33306"/>
                  </a:lnTo>
                  <a:lnTo>
                    <a:pt x="15205" y="33245"/>
                  </a:lnTo>
                  <a:lnTo>
                    <a:pt x="15446" y="33125"/>
                  </a:lnTo>
                  <a:lnTo>
                    <a:pt x="15627" y="33004"/>
                  </a:lnTo>
                  <a:lnTo>
                    <a:pt x="15748" y="32823"/>
                  </a:lnTo>
                  <a:lnTo>
                    <a:pt x="15869" y="32582"/>
                  </a:lnTo>
                  <a:lnTo>
                    <a:pt x="15929" y="32401"/>
                  </a:lnTo>
                  <a:lnTo>
                    <a:pt x="15929" y="32159"/>
                  </a:lnTo>
                  <a:lnTo>
                    <a:pt x="15929" y="31918"/>
                  </a:lnTo>
                  <a:lnTo>
                    <a:pt x="15869" y="31737"/>
                  </a:lnTo>
                  <a:lnTo>
                    <a:pt x="15748" y="31495"/>
                  </a:lnTo>
                  <a:lnTo>
                    <a:pt x="15627" y="31314"/>
                  </a:lnTo>
                  <a:lnTo>
                    <a:pt x="15446" y="31194"/>
                  </a:lnTo>
                  <a:lnTo>
                    <a:pt x="15205" y="31073"/>
                  </a:lnTo>
                  <a:lnTo>
                    <a:pt x="15024" y="31013"/>
                  </a:lnTo>
                  <a:close/>
                  <a:moveTo>
                    <a:pt x="20333" y="31013"/>
                  </a:moveTo>
                  <a:lnTo>
                    <a:pt x="20152" y="31073"/>
                  </a:lnTo>
                  <a:lnTo>
                    <a:pt x="19911" y="31194"/>
                  </a:lnTo>
                  <a:lnTo>
                    <a:pt x="19730" y="31314"/>
                  </a:lnTo>
                  <a:lnTo>
                    <a:pt x="19609" y="31495"/>
                  </a:lnTo>
                  <a:lnTo>
                    <a:pt x="19489" y="31737"/>
                  </a:lnTo>
                  <a:lnTo>
                    <a:pt x="19428" y="31918"/>
                  </a:lnTo>
                  <a:lnTo>
                    <a:pt x="19428" y="32159"/>
                  </a:lnTo>
                  <a:lnTo>
                    <a:pt x="19428" y="32401"/>
                  </a:lnTo>
                  <a:lnTo>
                    <a:pt x="19489" y="32582"/>
                  </a:lnTo>
                  <a:lnTo>
                    <a:pt x="19609" y="32823"/>
                  </a:lnTo>
                  <a:lnTo>
                    <a:pt x="19730" y="33004"/>
                  </a:lnTo>
                  <a:lnTo>
                    <a:pt x="19911" y="33125"/>
                  </a:lnTo>
                  <a:lnTo>
                    <a:pt x="20152" y="33245"/>
                  </a:lnTo>
                  <a:lnTo>
                    <a:pt x="20333" y="33306"/>
                  </a:lnTo>
                  <a:lnTo>
                    <a:pt x="20816" y="33306"/>
                  </a:lnTo>
                  <a:lnTo>
                    <a:pt x="20997" y="33245"/>
                  </a:lnTo>
                  <a:lnTo>
                    <a:pt x="21239" y="33125"/>
                  </a:lnTo>
                  <a:lnTo>
                    <a:pt x="21420" y="33004"/>
                  </a:lnTo>
                  <a:lnTo>
                    <a:pt x="21540" y="32823"/>
                  </a:lnTo>
                  <a:lnTo>
                    <a:pt x="21661" y="32582"/>
                  </a:lnTo>
                  <a:lnTo>
                    <a:pt x="21721" y="32401"/>
                  </a:lnTo>
                  <a:lnTo>
                    <a:pt x="21721" y="32159"/>
                  </a:lnTo>
                  <a:lnTo>
                    <a:pt x="21721" y="31918"/>
                  </a:lnTo>
                  <a:lnTo>
                    <a:pt x="21661" y="31737"/>
                  </a:lnTo>
                  <a:lnTo>
                    <a:pt x="21540" y="31495"/>
                  </a:lnTo>
                  <a:lnTo>
                    <a:pt x="21420" y="31314"/>
                  </a:lnTo>
                  <a:lnTo>
                    <a:pt x="21239" y="31194"/>
                  </a:lnTo>
                  <a:lnTo>
                    <a:pt x="20997" y="31073"/>
                  </a:lnTo>
                  <a:lnTo>
                    <a:pt x="20816" y="31013"/>
                  </a:lnTo>
                  <a:close/>
                  <a:moveTo>
                    <a:pt x="26126" y="31013"/>
                  </a:moveTo>
                  <a:lnTo>
                    <a:pt x="25945" y="31073"/>
                  </a:lnTo>
                  <a:lnTo>
                    <a:pt x="25703" y="31194"/>
                  </a:lnTo>
                  <a:lnTo>
                    <a:pt x="25522" y="31314"/>
                  </a:lnTo>
                  <a:lnTo>
                    <a:pt x="25402" y="31495"/>
                  </a:lnTo>
                  <a:lnTo>
                    <a:pt x="25281" y="31737"/>
                  </a:lnTo>
                  <a:lnTo>
                    <a:pt x="25221" y="31918"/>
                  </a:lnTo>
                  <a:lnTo>
                    <a:pt x="25221" y="32159"/>
                  </a:lnTo>
                  <a:lnTo>
                    <a:pt x="25221" y="32401"/>
                  </a:lnTo>
                  <a:lnTo>
                    <a:pt x="25281" y="32582"/>
                  </a:lnTo>
                  <a:lnTo>
                    <a:pt x="25402" y="32823"/>
                  </a:lnTo>
                  <a:lnTo>
                    <a:pt x="25522" y="33004"/>
                  </a:lnTo>
                  <a:lnTo>
                    <a:pt x="25703" y="33125"/>
                  </a:lnTo>
                  <a:lnTo>
                    <a:pt x="25945" y="33245"/>
                  </a:lnTo>
                  <a:lnTo>
                    <a:pt x="26126" y="33306"/>
                  </a:lnTo>
                  <a:lnTo>
                    <a:pt x="26608" y="33306"/>
                  </a:lnTo>
                  <a:lnTo>
                    <a:pt x="26789" y="33245"/>
                  </a:lnTo>
                  <a:lnTo>
                    <a:pt x="27031" y="33125"/>
                  </a:lnTo>
                  <a:lnTo>
                    <a:pt x="27212" y="33004"/>
                  </a:lnTo>
                  <a:lnTo>
                    <a:pt x="27332" y="32823"/>
                  </a:lnTo>
                  <a:lnTo>
                    <a:pt x="27453" y="32582"/>
                  </a:lnTo>
                  <a:lnTo>
                    <a:pt x="27513" y="32401"/>
                  </a:lnTo>
                  <a:lnTo>
                    <a:pt x="27513" y="32159"/>
                  </a:lnTo>
                  <a:lnTo>
                    <a:pt x="27513" y="31918"/>
                  </a:lnTo>
                  <a:lnTo>
                    <a:pt x="27453" y="31737"/>
                  </a:lnTo>
                  <a:lnTo>
                    <a:pt x="27332" y="31495"/>
                  </a:lnTo>
                  <a:lnTo>
                    <a:pt x="27212" y="31314"/>
                  </a:lnTo>
                  <a:lnTo>
                    <a:pt x="27031" y="31194"/>
                  </a:lnTo>
                  <a:lnTo>
                    <a:pt x="26789" y="31073"/>
                  </a:lnTo>
                  <a:lnTo>
                    <a:pt x="26608" y="31013"/>
                  </a:lnTo>
                  <a:close/>
                  <a:moveTo>
                    <a:pt x="31918" y="31013"/>
                  </a:moveTo>
                  <a:lnTo>
                    <a:pt x="31737" y="31073"/>
                  </a:lnTo>
                  <a:lnTo>
                    <a:pt x="31496" y="31194"/>
                  </a:lnTo>
                  <a:lnTo>
                    <a:pt x="31315" y="31314"/>
                  </a:lnTo>
                  <a:lnTo>
                    <a:pt x="31194" y="31495"/>
                  </a:lnTo>
                  <a:lnTo>
                    <a:pt x="31073" y="31737"/>
                  </a:lnTo>
                  <a:lnTo>
                    <a:pt x="31013" y="31918"/>
                  </a:lnTo>
                  <a:lnTo>
                    <a:pt x="31013" y="32159"/>
                  </a:lnTo>
                  <a:lnTo>
                    <a:pt x="31013" y="32401"/>
                  </a:lnTo>
                  <a:lnTo>
                    <a:pt x="31073" y="32582"/>
                  </a:lnTo>
                  <a:lnTo>
                    <a:pt x="31194" y="32823"/>
                  </a:lnTo>
                  <a:lnTo>
                    <a:pt x="31315" y="33004"/>
                  </a:lnTo>
                  <a:lnTo>
                    <a:pt x="31496" y="33125"/>
                  </a:lnTo>
                  <a:lnTo>
                    <a:pt x="31737" y="33245"/>
                  </a:lnTo>
                  <a:lnTo>
                    <a:pt x="31918" y="33306"/>
                  </a:lnTo>
                  <a:lnTo>
                    <a:pt x="32401" y="33306"/>
                  </a:lnTo>
                  <a:lnTo>
                    <a:pt x="32582" y="33245"/>
                  </a:lnTo>
                  <a:lnTo>
                    <a:pt x="32823" y="33125"/>
                  </a:lnTo>
                  <a:lnTo>
                    <a:pt x="33004" y="33004"/>
                  </a:lnTo>
                  <a:lnTo>
                    <a:pt x="33125" y="32823"/>
                  </a:lnTo>
                  <a:lnTo>
                    <a:pt x="33245" y="32582"/>
                  </a:lnTo>
                  <a:lnTo>
                    <a:pt x="33306" y="32401"/>
                  </a:lnTo>
                  <a:lnTo>
                    <a:pt x="33306" y="32159"/>
                  </a:lnTo>
                  <a:lnTo>
                    <a:pt x="33306" y="31918"/>
                  </a:lnTo>
                  <a:lnTo>
                    <a:pt x="33245" y="31737"/>
                  </a:lnTo>
                  <a:lnTo>
                    <a:pt x="33125" y="31495"/>
                  </a:lnTo>
                  <a:lnTo>
                    <a:pt x="33004" y="31314"/>
                  </a:lnTo>
                  <a:lnTo>
                    <a:pt x="32823" y="31194"/>
                  </a:lnTo>
                  <a:lnTo>
                    <a:pt x="32582" y="31073"/>
                  </a:lnTo>
                  <a:lnTo>
                    <a:pt x="32401" y="31013"/>
                  </a:lnTo>
                  <a:close/>
                  <a:moveTo>
                    <a:pt x="37710" y="31013"/>
                  </a:moveTo>
                  <a:lnTo>
                    <a:pt x="37529" y="31073"/>
                  </a:lnTo>
                  <a:lnTo>
                    <a:pt x="37288" y="31194"/>
                  </a:lnTo>
                  <a:lnTo>
                    <a:pt x="37107" y="31314"/>
                  </a:lnTo>
                  <a:lnTo>
                    <a:pt x="36986" y="31495"/>
                  </a:lnTo>
                  <a:lnTo>
                    <a:pt x="36865" y="31737"/>
                  </a:lnTo>
                  <a:lnTo>
                    <a:pt x="36805" y="31918"/>
                  </a:lnTo>
                  <a:lnTo>
                    <a:pt x="36805" y="32159"/>
                  </a:lnTo>
                  <a:lnTo>
                    <a:pt x="36805" y="32401"/>
                  </a:lnTo>
                  <a:lnTo>
                    <a:pt x="36865" y="32582"/>
                  </a:lnTo>
                  <a:lnTo>
                    <a:pt x="36986" y="32823"/>
                  </a:lnTo>
                  <a:lnTo>
                    <a:pt x="37107" y="33004"/>
                  </a:lnTo>
                  <a:lnTo>
                    <a:pt x="37288" y="33125"/>
                  </a:lnTo>
                  <a:lnTo>
                    <a:pt x="37529" y="33245"/>
                  </a:lnTo>
                  <a:lnTo>
                    <a:pt x="37710" y="33306"/>
                  </a:lnTo>
                  <a:lnTo>
                    <a:pt x="38193" y="33306"/>
                  </a:lnTo>
                  <a:lnTo>
                    <a:pt x="38374" y="33245"/>
                  </a:lnTo>
                  <a:lnTo>
                    <a:pt x="38615" y="33125"/>
                  </a:lnTo>
                  <a:lnTo>
                    <a:pt x="38796" y="33004"/>
                  </a:lnTo>
                  <a:lnTo>
                    <a:pt x="38917" y="32823"/>
                  </a:lnTo>
                  <a:lnTo>
                    <a:pt x="39038" y="32582"/>
                  </a:lnTo>
                  <a:lnTo>
                    <a:pt x="39098" y="32401"/>
                  </a:lnTo>
                  <a:lnTo>
                    <a:pt x="39098" y="32159"/>
                  </a:lnTo>
                  <a:lnTo>
                    <a:pt x="39098" y="31918"/>
                  </a:lnTo>
                  <a:lnTo>
                    <a:pt x="39038" y="31737"/>
                  </a:lnTo>
                  <a:lnTo>
                    <a:pt x="38917" y="31495"/>
                  </a:lnTo>
                  <a:lnTo>
                    <a:pt x="38796" y="31314"/>
                  </a:lnTo>
                  <a:lnTo>
                    <a:pt x="38615" y="31194"/>
                  </a:lnTo>
                  <a:lnTo>
                    <a:pt x="38374" y="31073"/>
                  </a:lnTo>
                  <a:lnTo>
                    <a:pt x="38193" y="31013"/>
                  </a:lnTo>
                  <a:close/>
                  <a:moveTo>
                    <a:pt x="43502" y="31013"/>
                  </a:moveTo>
                  <a:lnTo>
                    <a:pt x="43321" y="31073"/>
                  </a:lnTo>
                  <a:lnTo>
                    <a:pt x="43080" y="31194"/>
                  </a:lnTo>
                  <a:lnTo>
                    <a:pt x="42899" y="31314"/>
                  </a:lnTo>
                  <a:lnTo>
                    <a:pt x="42778" y="31495"/>
                  </a:lnTo>
                  <a:lnTo>
                    <a:pt x="42658" y="31737"/>
                  </a:lnTo>
                  <a:lnTo>
                    <a:pt x="42597" y="31918"/>
                  </a:lnTo>
                  <a:lnTo>
                    <a:pt x="42597" y="32159"/>
                  </a:lnTo>
                  <a:lnTo>
                    <a:pt x="42597" y="32401"/>
                  </a:lnTo>
                  <a:lnTo>
                    <a:pt x="42658" y="32582"/>
                  </a:lnTo>
                  <a:lnTo>
                    <a:pt x="42778" y="32823"/>
                  </a:lnTo>
                  <a:lnTo>
                    <a:pt x="42899" y="33004"/>
                  </a:lnTo>
                  <a:lnTo>
                    <a:pt x="43080" y="33125"/>
                  </a:lnTo>
                  <a:lnTo>
                    <a:pt x="43321" y="33245"/>
                  </a:lnTo>
                  <a:lnTo>
                    <a:pt x="43502" y="33306"/>
                  </a:lnTo>
                  <a:lnTo>
                    <a:pt x="43985" y="33306"/>
                  </a:lnTo>
                  <a:lnTo>
                    <a:pt x="44166" y="33245"/>
                  </a:lnTo>
                  <a:lnTo>
                    <a:pt x="44407" y="33125"/>
                  </a:lnTo>
                  <a:lnTo>
                    <a:pt x="44588" y="33004"/>
                  </a:lnTo>
                  <a:lnTo>
                    <a:pt x="44709" y="32823"/>
                  </a:lnTo>
                  <a:lnTo>
                    <a:pt x="44830" y="32582"/>
                  </a:lnTo>
                  <a:lnTo>
                    <a:pt x="44890" y="32401"/>
                  </a:lnTo>
                  <a:lnTo>
                    <a:pt x="44890" y="32159"/>
                  </a:lnTo>
                  <a:lnTo>
                    <a:pt x="44890" y="31918"/>
                  </a:lnTo>
                  <a:lnTo>
                    <a:pt x="44830" y="31737"/>
                  </a:lnTo>
                  <a:lnTo>
                    <a:pt x="44709" y="31495"/>
                  </a:lnTo>
                  <a:lnTo>
                    <a:pt x="44588" y="31314"/>
                  </a:lnTo>
                  <a:lnTo>
                    <a:pt x="44407" y="31194"/>
                  </a:lnTo>
                  <a:lnTo>
                    <a:pt x="44166" y="31073"/>
                  </a:lnTo>
                  <a:lnTo>
                    <a:pt x="43985" y="31013"/>
                  </a:lnTo>
                  <a:close/>
                  <a:moveTo>
                    <a:pt x="49295" y="31013"/>
                  </a:moveTo>
                  <a:lnTo>
                    <a:pt x="49114" y="31073"/>
                  </a:lnTo>
                  <a:lnTo>
                    <a:pt x="48872" y="31194"/>
                  </a:lnTo>
                  <a:lnTo>
                    <a:pt x="48691" y="31314"/>
                  </a:lnTo>
                  <a:lnTo>
                    <a:pt x="48571" y="31495"/>
                  </a:lnTo>
                  <a:lnTo>
                    <a:pt x="48450" y="31737"/>
                  </a:lnTo>
                  <a:lnTo>
                    <a:pt x="48390" y="31918"/>
                  </a:lnTo>
                  <a:lnTo>
                    <a:pt x="48390" y="32159"/>
                  </a:lnTo>
                  <a:lnTo>
                    <a:pt x="48390" y="32401"/>
                  </a:lnTo>
                  <a:lnTo>
                    <a:pt x="48450" y="32582"/>
                  </a:lnTo>
                  <a:lnTo>
                    <a:pt x="48571" y="32823"/>
                  </a:lnTo>
                  <a:lnTo>
                    <a:pt x="48691" y="33004"/>
                  </a:lnTo>
                  <a:lnTo>
                    <a:pt x="48872" y="33125"/>
                  </a:lnTo>
                  <a:lnTo>
                    <a:pt x="49114" y="33245"/>
                  </a:lnTo>
                  <a:lnTo>
                    <a:pt x="49295" y="33306"/>
                  </a:lnTo>
                  <a:lnTo>
                    <a:pt x="49777" y="33306"/>
                  </a:lnTo>
                  <a:lnTo>
                    <a:pt x="49958" y="33245"/>
                  </a:lnTo>
                  <a:lnTo>
                    <a:pt x="50200" y="33125"/>
                  </a:lnTo>
                  <a:lnTo>
                    <a:pt x="50381" y="33004"/>
                  </a:lnTo>
                  <a:lnTo>
                    <a:pt x="50501" y="32823"/>
                  </a:lnTo>
                  <a:lnTo>
                    <a:pt x="50622" y="32582"/>
                  </a:lnTo>
                  <a:lnTo>
                    <a:pt x="50682" y="32401"/>
                  </a:lnTo>
                  <a:lnTo>
                    <a:pt x="50682" y="32159"/>
                  </a:lnTo>
                  <a:lnTo>
                    <a:pt x="50682" y="31918"/>
                  </a:lnTo>
                  <a:lnTo>
                    <a:pt x="50622" y="31737"/>
                  </a:lnTo>
                  <a:lnTo>
                    <a:pt x="50501" y="31495"/>
                  </a:lnTo>
                  <a:lnTo>
                    <a:pt x="50381" y="31314"/>
                  </a:lnTo>
                  <a:lnTo>
                    <a:pt x="50200" y="31194"/>
                  </a:lnTo>
                  <a:lnTo>
                    <a:pt x="49958" y="31073"/>
                  </a:lnTo>
                  <a:lnTo>
                    <a:pt x="49777" y="31013"/>
                  </a:lnTo>
                  <a:close/>
                  <a:moveTo>
                    <a:pt x="55087" y="31013"/>
                  </a:moveTo>
                  <a:lnTo>
                    <a:pt x="54906" y="31073"/>
                  </a:lnTo>
                  <a:lnTo>
                    <a:pt x="54665" y="31194"/>
                  </a:lnTo>
                  <a:lnTo>
                    <a:pt x="54483" y="31314"/>
                  </a:lnTo>
                  <a:lnTo>
                    <a:pt x="54363" y="31495"/>
                  </a:lnTo>
                  <a:lnTo>
                    <a:pt x="54242" y="31737"/>
                  </a:lnTo>
                  <a:lnTo>
                    <a:pt x="54182" y="31918"/>
                  </a:lnTo>
                  <a:lnTo>
                    <a:pt x="54182" y="32159"/>
                  </a:lnTo>
                  <a:lnTo>
                    <a:pt x="54182" y="32401"/>
                  </a:lnTo>
                  <a:lnTo>
                    <a:pt x="54242" y="32582"/>
                  </a:lnTo>
                  <a:lnTo>
                    <a:pt x="54363" y="32823"/>
                  </a:lnTo>
                  <a:lnTo>
                    <a:pt x="54483" y="33004"/>
                  </a:lnTo>
                  <a:lnTo>
                    <a:pt x="54665" y="33125"/>
                  </a:lnTo>
                  <a:lnTo>
                    <a:pt x="54906" y="33245"/>
                  </a:lnTo>
                  <a:lnTo>
                    <a:pt x="55087" y="33306"/>
                  </a:lnTo>
                  <a:lnTo>
                    <a:pt x="55570" y="33306"/>
                  </a:lnTo>
                  <a:lnTo>
                    <a:pt x="55751" y="33245"/>
                  </a:lnTo>
                  <a:lnTo>
                    <a:pt x="55992" y="33125"/>
                  </a:lnTo>
                  <a:lnTo>
                    <a:pt x="56173" y="33004"/>
                  </a:lnTo>
                  <a:lnTo>
                    <a:pt x="56294" y="32823"/>
                  </a:lnTo>
                  <a:lnTo>
                    <a:pt x="56414" y="32582"/>
                  </a:lnTo>
                  <a:lnTo>
                    <a:pt x="56475" y="32401"/>
                  </a:lnTo>
                  <a:lnTo>
                    <a:pt x="56475" y="32159"/>
                  </a:lnTo>
                  <a:lnTo>
                    <a:pt x="56475" y="31918"/>
                  </a:lnTo>
                  <a:lnTo>
                    <a:pt x="56414" y="31737"/>
                  </a:lnTo>
                  <a:lnTo>
                    <a:pt x="56294" y="31495"/>
                  </a:lnTo>
                  <a:lnTo>
                    <a:pt x="56173" y="31314"/>
                  </a:lnTo>
                  <a:lnTo>
                    <a:pt x="55992" y="31194"/>
                  </a:lnTo>
                  <a:lnTo>
                    <a:pt x="55751" y="31073"/>
                  </a:lnTo>
                  <a:lnTo>
                    <a:pt x="55570" y="31013"/>
                  </a:lnTo>
                  <a:close/>
                  <a:moveTo>
                    <a:pt x="60879" y="31013"/>
                  </a:moveTo>
                  <a:lnTo>
                    <a:pt x="60698" y="31073"/>
                  </a:lnTo>
                  <a:lnTo>
                    <a:pt x="60457" y="31194"/>
                  </a:lnTo>
                  <a:lnTo>
                    <a:pt x="60276" y="31314"/>
                  </a:lnTo>
                  <a:lnTo>
                    <a:pt x="60155" y="31495"/>
                  </a:lnTo>
                  <a:lnTo>
                    <a:pt x="60034" y="31737"/>
                  </a:lnTo>
                  <a:lnTo>
                    <a:pt x="59974" y="31918"/>
                  </a:lnTo>
                  <a:lnTo>
                    <a:pt x="59974" y="32159"/>
                  </a:lnTo>
                  <a:lnTo>
                    <a:pt x="59974" y="32401"/>
                  </a:lnTo>
                  <a:lnTo>
                    <a:pt x="60034" y="32582"/>
                  </a:lnTo>
                  <a:lnTo>
                    <a:pt x="60155" y="32823"/>
                  </a:lnTo>
                  <a:lnTo>
                    <a:pt x="60276" y="33004"/>
                  </a:lnTo>
                  <a:lnTo>
                    <a:pt x="60457" y="33125"/>
                  </a:lnTo>
                  <a:lnTo>
                    <a:pt x="60698" y="33245"/>
                  </a:lnTo>
                  <a:lnTo>
                    <a:pt x="60879" y="33306"/>
                  </a:lnTo>
                  <a:lnTo>
                    <a:pt x="61362" y="33306"/>
                  </a:lnTo>
                  <a:lnTo>
                    <a:pt x="61543" y="33245"/>
                  </a:lnTo>
                  <a:lnTo>
                    <a:pt x="61784" y="33125"/>
                  </a:lnTo>
                  <a:lnTo>
                    <a:pt x="61965" y="33004"/>
                  </a:lnTo>
                  <a:lnTo>
                    <a:pt x="62086" y="32823"/>
                  </a:lnTo>
                  <a:lnTo>
                    <a:pt x="62206" y="32582"/>
                  </a:lnTo>
                  <a:lnTo>
                    <a:pt x="62267" y="32401"/>
                  </a:lnTo>
                  <a:lnTo>
                    <a:pt x="62267" y="32159"/>
                  </a:lnTo>
                  <a:lnTo>
                    <a:pt x="62267" y="31918"/>
                  </a:lnTo>
                  <a:lnTo>
                    <a:pt x="62206" y="31737"/>
                  </a:lnTo>
                  <a:lnTo>
                    <a:pt x="62086" y="31495"/>
                  </a:lnTo>
                  <a:lnTo>
                    <a:pt x="61965" y="31314"/>
                  </a:lnTo>
                  <a:lnTo>
                    <a:pt x="61784" y="31194"/>
                  </a:lnTo>
                  <a:lnTo>
                    <a:pt x="61543" y="31073"/>
                  </a:lnTo>
                  <a:lnTo>
                    <a:pt x="61362" y="31013"/>
                  </a:lnTo>
                  <a:close/>
                  <a:moveTo>
                    <a:pt x="66671" y="31013"/>
                  </a:moveTo>
                  <a:lnTo>
                    <a:pt x="66490" y="31073"/>
                  </a:lnTo>
                  <a:lnTo>
                    <a:pt x="66249" y="31194"/>
                  </a:lnTo>
                  <a:lnTo>
                    <a:pt x="66068" y="31314"/>
                  </a:lnTo>
                  <a:lnTo>
                    <a:pt x="65947" y="31495"/>
                  </a:lnTo>
                  <a:lnTo>
                    <a:pt x="65827" y="31737"/>
                  </a:lnTo>
                  <a:lnTo>
                    <a:pt x="65766" y="31918"/>
                  </a:lnTo>
                  <a:lnTo>
                    <a:pt x="65766" y="32159"/>
                  </a:lnTo>
                  <a:lnTo>
                    <a:pt x="65766" y="32401"/>
                  </a:lnTo>
                  <a:lnTo>
                    <a:pt x="65827" y="32582"/>
                  </a:lnTo>
                  <a:lnTo>
                    <a:pt x="65947" y="32823"/>
                  </a:lnTo>
                  <a:lnTo>
                    <a:pt x="66068" y="33004"/>
                  </a:lnTo>
                  <a:lnTo>
                    <a:pt x="66249" y="33125"/>
                  </a:lnTo>
                  <a:lnTo>
                    <a:pt x="66490" y="33245"/>
                  </a:lnTo>
                  <a:lnTo>
                    <a:pt x="66671" y="33306"/>
                  </a:lnTo>
                  <a:lnTo>
                    <a:pt x="67154" y="33306"/>
                  </a:lnTo>
                  <a:lnTo>
                    <a:pt x="67335" y="33245"/>
                  </a:lnTo>
                  <a:lnTo>
                    <a:pt x="67576" y="33125"/>
                  </a:lnTo>
                  <a:lnTo>
                    <a:pt x="67757" y="33004"/>
                  </a:lnTo>
                  <a:lnTo>
                    <a:pt x="67878" y="32823"/>
                  </a:lnTo>
                  <a:lnTo>
                    <a:pt x="67999" y="32582"/>
                  </a:lnTo>
                  <a:lnTo>
                    <a:pt x="68059" y="32401"/>
                  </a:lnTo>
                  <a:lnTo>
                    <a:pt x="68059" y="32159"/>
                  </a:lnTo>
                  <a:lnTo>
                    <a:pt x="68059" y="31918"/>
                  </a:lnTo>
                  <a:lnTo>
                    <a:pt x="67999" y="31737"/>
                  </a:lnTo>
                  <a:lnTo>
                    <a:pt x="67878" y="31495"/>
                  </a:lnTo>
                  <a:lnTo>
                    <a:pt x="67757" y="31314"/>
                  </a:lnTo>
                  <a:lnTo>
                    <a:pt x="67576" y="31194"/>
                  </a:lnTo>
                  <a:lnTo>
                    <a:pt x="67335" y="31073"/>
                  </a:lnTo>
                  <a:lnTo>
                    <a:pt x="67154" y="31013"/>
                  </a:lnTo>
                  <a:close/>
                  <a:moveTo>
                    <a:pt x="72464" y="31013"/>
                  </a:moveTo>
                  <a:lnTo>
                    <a:pt x="72283" y="31073"/>
                  </a:lnTo>
                  <a:lnTo>
                    <a:pt x="72041" y="31194"/>
                  </a:lnTo>
                  <a:lnTo>
                    <a:pt x="71860" y="31314"/>
                  </a:lnTo>
                  <a:lnTo>
                    <a:pt x="71740" y="31495"/>
                  </a:lnTo>
                  <a:lnTo>
                    <a:pt x="71619" y="31737"/>
                  </a:lnTo>
                  <a:lnTo>
                    <a:pt x="71559" y="31918"/>
                  </a:lnTo>
                  <a:lnTo>
                    <a:pt x="71559" y="32159"/>
                  </a:lnTo>
                  <a:lnTo>
                    <a:pt x="71559" y="32401"/>
                  </a:lnTo>
                  <a:lnTo>
                    <a:pt x="71619" y="32582"/>
                  </a:lnTo>
                  <a:lnTo>
                    <a:pt x="71740" y="32823"/>
                  </a:lnTo>
                  <a:lnTo>
                    <a:pt x="71860" y="33004"/>
                  </a:lnTo>
                  <a:lnTo>
                    <a:pt x="72041" y="33125"/>
                  </a:lnTo>
                  <a:lnTo>
                    <a:pt x="72283" y="33245"/>
                  </a:lnTo>
                  <a:lnTo>
                    <a:pt x="72464" y="33306"/>
                  </a:lnTo>
                  <a:lnTo>
                    <a:pt x="72946" y="33306"/>
                  </a:lnTo>
                  <a:lnTo>
                    <a:pt x="73127" y="33245"/>
                  </a:lnTo>
                  <a:lnTo>
                    <a:pt x="73369" y="33125"/>
                  </a:lnTo>
                  <a:lnTo>
                    <a:pt x="73550" y="33004"/>
                  </a:lnTo>
                  <a:lnTo>
                    <a:pt x="73670" y="32823"/>
                  </a:lnTo>
                  <a:lnTo>
                    <a:pt x="73791" y="32582"/>
                  </a:lnTo>
                  <a:lnTo>
                    <a:pt x="73851" y="32401"/>
                  </a:lnTo>
                  <a:lnTo>
                    <a:pt x="73851" y="32159"/>
                  </a:lnTo>
                  <a:lnTo>
                    <a:pt x="73851" y="31918"/>
                  </a:lnTo>
                  <a:lnTo>
                    <a:pt x="73791" y="31737"/>
                  </a:lnTo>
                  <a:lnTo>
                    <a:pt x="73670" y="31495"/>
                  </a:lnTo>
                  <a:lnTo>
                    <a:pt x="73550" y="31314"/>
                  </a:lnTo>
                  <a:lnTo>
                    <a:pt x="73369" y="31194"/>
                  </a:lnTo>
                  <a:lnTo>
                    <a:pt x="73127" y="31073"/>
                  </a:lnTo>
                  <a:lnTo>
                    <a:pt x="72946" y="31013"/>
                  </a:lnTo>
                  <a:close/>
                  <a:moveTo>
                    <a:pt x="181" y="33909"/>
                  </a:moveTo>
                  <a:lnTo>
                    <a:pt x="0" y="36141"/>
                  </a:lnTo>
                  <a:lnTo>
                    <a:pt x="302" y="36202"/>
                  </a:lnTo>
                  <a:lnTo>
                    <a:pt x="543" y="36202"/>
                  </a:lnTo>
                  <a:lnTo>
                    <a:pt x="724" y="36141"/>
                  </a:lnTo>
                  <a:lnTo>
                    <a:pt x="966" y="36021"/>
                  </a:lnTo>
                  <a:lnTo>
                    <a:pt x="1147" y="35900"/>
                  </a:lnTo>
                  <a:lnTo>
                    <a:pt x="1267" y="35719"/>
                  </a:lnTo>
                  <a:lnTo>
                    <a:pt x="1388" y="35478"/>
                  </a:lnTo>
                  <a:lnTo>
                    <a:pt x="1448" y="35297"/>
                  </a:lnTo>
                  <a:lnTo>
                    <a:pt x="1448" y="35055"/>
                  </a:lnTo>
                  <a:lnTo>
                    <a:pt x="1448" y="34814"/>
                  </a:lnTo>
                  <a:lnTo>
                    <a:pt x="1388" y="34633"/>
                  </a:lnTo>
                  <a:lnTo>
                    <a:pt x="1267" y="34392"/>
                  </a:lnTo>
                  <a:lnTo>
                    <a:pt x="1147" y="34211"/>
                  </a:lnTo>
                  <a:lnTo>
                    <a:pt x="966" y="34090"/>
                  </a:lnTo>
                  <a:lnTo>
                    <a:pt x="724" y="33969"/>
                  </a:lnTo>
                  <a:lnTo>
                    <a:pt x="543" y="33909"/>
                  </a:lnTo>
                  <a:close/>
                  <a:moveTo>
                    <a:pt x="5853" y="33909"/>
                  </a:moveTo>
                  <a:lnTo>
                    <a:pt x="5672" y="33969"/>
                  </a:lnTo>
                  <a:lnTo>
                    <a:pt x="5431" y="34090"/>
                  </a:lnTo>
                  <a:lnTo>
                    <a:pt x="5250" y="34211"/>
                  </a:lnTo>
                  <a:lnTo>
                    <a:pt x="5129" y="34392"/>
                  </a:lnTo>
                  <a:lnTo>
                    <a:pt x="5008" y="34633"/>
                  </a:lnTo>
                  <a:lnTo>
                    <a:pt x="4948" y="34814"/>
                  </a:lnTo>
                  <a:lnTo>
                    <a:pt x="4948" y="35055"/>
                  </a:lnTo>
                  <a:lnTo>
                    <a:pt x="4948" y="35297"/>
                  </a:lnTo>
                  <a:lnTo>
                    <a:pt x="5008" y="35478"/>
                  </a:lnTo>
                  <a:lnTo>
                    <a:pt x="5129" y="35719"/>
                  </a:lnTo>
                  <a:lnTo>
                    <a:pt x="5250" y="35900"/>
                  </a:lnTo>
                  <a:lnTo>
                    <a:pt x="5431" y="36021"/>
                  </a:lnTo>
                  <a:lnTo>
                    <a:pt x="5672" y="36141"/>
                  </a:lnTo>
                  <a:lnTo>
                    <a:pt x="5853" y="36202"/>
                  </a:lnTo>
                  <a:lnTo>
                    <a:pt x="6336" y="36202"/>
                  </a:lnTo>
                  <a:lnTo>
                    <a:pt x="6517" y="36141"/>
                  </a:lnTo>
                  <a:lnTo>
                    <a:pt x="6758" y="36021"/>
                  </a:lnTo>
                  <a:lnTo>
                    <a:pt x="6939" y="35900"/>
                  </a:lnTo>
                  <a:lnTo>
                    <a:pt x="7060" y="35719"/>
                  </a:lnTo>
                  <a:lnTo>
                    <a:pt x="7180" y="35478"/>
                  </a:lnTo>
                  <a:lnTo>
                    <a:pt x="7241" y="35297"/>
                  </a:lnTo>
                  <a:lnTo>
                    <a:pt x="7241" y="35055"/>
                  </a:lnTo>
                  <a:lnTo>
                    <a:pt x="7241" y="34814"/>
                  </a:lnTo>
                  <a:lnTo>
                    <a:pt x="7180" y="34633"/>
                  </a:lnTo>
                  <a:lnTo>
                    <a:pt x="7060" y="34392"/>
                  </a:lnTo>
                  <a:lnTo>
                    <a:pt x="6939" y="34211"/>
                  </a:lnTo>
                  <a:lnTo>
                    <a:pt x="6758" y="34090"/>
                  </a:lnTo>
                  <a:lnTo>
                    <a:pt x="6517" y="33969"/>
                  </a:lnTo>
                  <a:lnTo>
                    <a:pt x="6336" y="33909"/>
                  </a:lnTo>
                  <a:close/>
                  <a:moveTo>
                    <a:pt x="11645" y="33909"/>
                  </a:moveTo>
                  <a:lnTo>
                    <a:pt x="11464" y="33969"/>
                  </a:lnTo>
                  <a:lnTo>
                    <a:pt x="11223" y="34090"/>
                  </a:lnTo>
                  <a:lnTo>
                    <a:pt x="11042" y="34211"/>
                  </a:lnTo>
                  <a:lnTo>
                    <a:pt x="10921" y="34392"/>
                  </a:lnTo>
                  <a:lnTo>
                    <a:pt x="10800" y="34633"/>
                  </a:lnTo>
                  <a:lnTo>
                    <a:pt x="10740" y="34814"/>
                  </a:lnTo>
                  <a:lnTo>
                    <a:pt x="10740" y="35055"/>
                  </a:lnTo>
                  <a:lnTo>
                    <a:pt x="10740" y="35297"/>
                  </a:lnTo>
                  <a:lnTo>
                    <a:pt x="10800" y="35478"/>
                  </a:lnTo>
                  <a:lnTo>
                    <a:pt x="10921" y="35719"/>
                  </a:lnTo>
                  <a:lnTo>
                    <a:pt x="11042" y="35900"/>
                  </a:lnTo>
                  <a:lnTo>
                    <a:pt x="11223" y="36021"/>
                  </a:lnTo>
                  <a:lnTo>
                    <a:pt x="11464" y="36141"/>
                  </a:lnTo>
                  <a:lnTo>
                    <a:pt x="11645" y="36202"/>
                  </a:lnTo>
                  <a:lnTo>
                    <a:pt x="12128" y="36202"/>
                  </a:lnTo>
                  <a:lnTo>
                    <a:pt x="12309" y="36141"/>
                  </a:lnTo>
                  <a:lnTo>
                    <a:pt x="12550" y="36021"/>
                  </a:lnTo>
                  <a:lnTo>
                    <a:pt x="12731" y="35900"/>
                  </a:lnTo>
                  <a:lnTo>
                    <a:pt x="12852" y="35719"/>
                  </a:lnTo>
                  <a:lnTo>
                    <a:pt x="12973" y="35478"/>
                  </a:lnTo>
                  <a:lnTo>
                    <a:pt x="13033" y="35297"/>
                  </a:lnTo>
                  <a:lnTo>
                    <a:pt x="13033" y="35055"/>
                  </a:lnTo>
                  <a:lnTo>
                    <a:pt x="13033" y="34814"/>
                  </a:lnTo>
                  <a:lnTo>
                    <a:pt x="12973" y="34633"/>
                  </a:lnTo>
                  <a:lnTo>
                    <a:pt x="12852" y="34392"/>
                  </a:lnTo>
                  <a:lnTo>
                    <a:pt x="12731" y="34211"/>
                  </a:lnTo>
                  <a:lnTo>
                    <a:pt x="12550" y="34090"/>
                  </a:lnTo>
                  <a:lnTo>
                    <a:pt x="12309" y="33969"/>
                  </a:lnTo>
                  <a:lnTo>
                    <a:pt x="12128" y="33909"/>
                  </a:lnTo>
                  <a:close/>
                  <a:moveTo>
                    <a:pt x="17437" y="33909"/>
                  </a:moveTo>
                  <a:lnTo>
                    <a:pt x="17256" y="33969"/>
                  </a:lnTo>
                  <a:lnTo>
                    <a:pt x="17015" y="34090"/>
                  </a:lnTo>
                  <a:lnTo>
                    <a:pt x="16834" y="34211"/>
                  </a:lnTo>
                  <a:lnTo>
                    <a:pt x="16713" y="34392"/>
                  </a:lnTo>
                  <a:lnTo>
                    <a:pt x="16593" y="34633"/>
                  </a:lnTo>
                  <a:lnTo>
                    <a:pt x="16532" y="34814"/>
                  </a:lnTo>
                  <a:lnTo>
                    <a:pt x="16532" y="35055"/>
                  </a:lnTo>
                  <a:lnTo>
                    <a:pt x="16532" y="35297"/>
                  </a:lnTo>
                  <a:lnTo>
                    <a:pt x="16593" y="35478"/>
                  </a:lnTo>
                  <a:lnTo>
                    <a:pt x="16713" y="35719"/>
                  </a:lnTo>
                  <a:lnTo>
                    <a:pt x="16834" y="35900"/>
                  </a:lnTo>
                  <a:lnTo>
                    <a:pt x="17015" y="36021"/>
                  </a:lnTo>
                  <a:lnTo>
                    <a:pt x="17256" y="36141"/>
                  </a:lnTo>
                  <a:lnTo>
                    <a:pt x="17437" y="36202"/>
                  </a:lnTo>
                  <a:lnTo>
                    <a:pt x="17920" y="36202"/>
                  </a:lnTo>
                  <a:lnTo>
                    <a:pt x="18101" y="36141"/>
                  </a:lnTo>
                  <a:lnTo>
                    <a:pt x="18342" y="36021"/>
                  </a:lnTo>
                  <a:lnTo>
                    <a:pt x="18523" y="35900"/>
                  </a:lnTo>
                  <a:lnTo>
                    <a:pt x="18644" y="35719"/>
                  </a:lnTo>
                  <a:lnTo>
                    <a:pt x="18765" y="35478"/>
                  </a:lnTo>
                  <a:lnTo>
                    <a:pt x="18825" y="35297"/>
                  </a:lnTo>
                  <a:lnTo>
                    <a:pt x="18825" y="35055"/>
                  </a:lnTo>
                  <a:lnTo>
                    <a:pt x="18825" y="34814"/>
                  </a:lnTo>
                  <a:lnTo>
                    <a:pt x="18765" y="34633"/>
                  </a:lnTo>
                  <a:lnTo>
                    <a:pt x="18644" y="34392"/>
                  </a:lnTo>
                  <a:lnTo>
                    <a:pt x="18523" y="34211"/>
                  </a:lnTo>
                  <a:lnTo>
                    <a:pt x="18342" y="34090"/>
                  </a:lnTo>
                  <a:lnTo>
                    <a:pt x="18101" y="33969"/>
                  </a:lnTo>
                  <a:lnTo>
                    <a:pt x="17920" y="33909"/>
                  </a:lnTo>
                  <a:close/>
                  <a:moveTo>
                    <a:pt x="23230" y="33909"/>
                  </a:moveTo>
                  <a:lnTo>
                    <a:pt x="23049" y="33969"/>
                  </a:lnTo>
                  <a:lnTo>
                    <a:pt x="22807" y="34090"/>
                  </a:lnTo>
                  <a:lnTo>
                    <a:pt x="22626" y="34211"/>
                  </a:lnTo>
                  <a:lnTo>
                    <a:pt x="22506" y="34392"/>
                  </a:lnTo>
                  <a:lnTo>
                    <a:pt x="22385" y="34633"/>
                  </a:lnTo>
                  <a:lnTo>
                    <a:pt x="22325" y="34814"/>
                  </a:lnTo>
                  <a:lnTo>
                    <a:pt x="22325" y="35055"/>
                  </a:lnTo>
                  <a:lnTo>
                    <a:pt x="22325" y="35297"/>
                  </a:lnTo>
                  <a:lnTo>
                    <a:pt x="22385" y="35478"/>
                  </a:lnTo>
                  <a:lnTo>
                    <a:pt x="22506" y="35719"/>
                  </a:lnTo>
                  <a:lnTo>
                    <a:pt x="22626" y="35900"/>
                  </a:lnTo>
                  <a:lnTo>
                    <a:pt x="22807" y="36021"/>
                  </a:lnTo>
                  <a:lnTo>
                    <a:pt x="23049" y="36141"/>
                  </a:lnTo>
                  <a:lnTo>
                    <a:pt x="23230" y="36202"/>
                  </a:lnTo>
                  <a:lnTo>
                    <a:pt x="23712" y="36202"/>
                  </a:lnTo>
                  <a:lnTo>
                    <a:pt x="23893" y="36141"/>
                  </a:lnTo>
                  <a:lnTo>
                    <a:pt x="24135" y="36021"/>
                  </a:lnTo>
                  <a:lnTo>
                    <a:pt x="24316" y="35900"/>
                  </a:lnTo>
                  <a:lnTo>
                    <a:pt x="24436" y="35719"/>
                  </a:lnTo>
                  <a:lnTo>
                    <a:pt x="24557" y="35478"/>
                  </a:lnTo>
                  <a:lnTo>
                    <a:pt x="24617" y="35297"/>
                  </a:lnTo>
                  <a:lnTo>
                    <a:pt x="24617" y="35055"/>
                  </a:lnTo>
                  <a:lnTo>
                    <a:pt x="24617" y="34814"/>
                  </a:lnTo>
                  <a:lnTo>
                    <a:pt x="24557" y="34633"/>
                  </a:lnTo>
                  <a:lnTo>
                    <a:pt x="24436" y="34392"/>
                  </a:lnTo>
                  <a:lnTo>
                    <a:pt x="24316" y="34211"/>
                  </a:lnTo>
                  <a:lnTo>
                    <a:pt x="24135" y="34090"/>
                  </a:lnTo>
                  <a:lnTo>
                    <a:pt x="23893" y="33969"/>
                  </a:lnTo>
                  <a:lnTo>
                    <a:pt x="23712" y="33909"/>
                  </a:lnTo>
                  <a:close/>
                  <a:moveTo>
                    <a:pt x="29022" y="33909"/>
                  </a:moveTo>
                  <a:lnTo>
                    <a:pt x="28841" y="33969"/>
                  </a:lnTo>
                  <a:lnTo>
                    <a:pt x="28599" y="34090"/>
                  </a:lnTo>
                  <a:lnTo>
                    <a:pt x="28418" y="34211"/>
                  </a:lnTo>
                  <a:lnTo>
                    <a:pt x="28298" y="34392"/>
                  </a:lnTo>
                  <a:lnTo>
                    <a:pt x="28177" y="34633"/>
                  </a:lnTo>
                  <a:lnTo>
                    <a:pt x="28117" y="34814"/>
                  </a:lnTo>
                  <a:lnTo>
                    <a:pt x="28117" y="35055"/>
                  </a:lnTo>
                  <a:lnTo>
                    <a:pt x="28117" y="35297"/>
                  </a:lnTo>
                  <a:lnTo>
                    <a:pt x="28177" y="35478"/>
                  </a:lnTo>
                  <a:lnTo>
                    <a:pt x="28298" y="35719"/>
                  </a:lnTo>
                  <a:lnTo>
                    <a:pt x="28418" y="35900"/>
                  </a:lnTo>
                  <a:lnTo>
                    <a:pt x="28599" y="36021"/>
                  </a:lnTo>
                  <a:lnTo>
                    <a:pt x="28841" y="36141"/>
                  </a:lnTo>
                  <a:lnTo>
                    <a:pt x="29022" y="36202"/>
                  </a:lnTo>
                  <a:lnTo>
                    <a:pt x="29505" y="36202"/>
                  </a:lnTo>
                  <a:lnTo>
                    <a:pt x="29686" y="36141"/>
                  </a:lnTo>
                  <a:lnTo>
                    <a:pt x="29927" y="36021"/>
                  </a:lnTo>
                  <a:lnTo>
                    <a:pt x="30108" y="35900"/>
                  </a:lnTo>
                  <a:lnTo>
                    <a:pt x="30229" y="35719"/>
                  </a:lnTo>
                  <a:lnTo>
                    <a:pt x="30349" y="35478"/>
                  </a:lnTo>
                  <a:lnTo>
                    <a:pt x="30410" y="35297"/>
                  </a:lnTo>
                  <a:lnTo>
                    <a:pt x="30410" y="35055"/>
                  </a:lnTo>
                  <a:lnTo>
                    <a:pt x="30410" y="34814"/>
                  </a:lnTo>
                  <a:lnTo>
                    <a:pt x="30349" y="34633"/>
                  </a:lnTo>
                  <a:lnTo>
                    <a:pt x="30229" y="34392"/>
                  </a:lnTo>
                  <a:lnTo>
                    <a:pt x="30108" y="34211"/>
                  </a:lnTo>
                  <a:lnTo>
                    <a:pt x="29927" y="34090"/>
                  </a:lnTo>
                  <a:lnTo>
                    <a:pt x="29686" y="33969"/>
                  </a:lnTo>
                  <a:lnTo>
                    <a:pt x="29505" y="33909"/>
                  </a:lnTo>
                  <a:close/>
                  <a:moveTo>
                    <a:pt x="34814" y="33909"/>
                  </a:moveTo>
                  <a:lnTo>
                    <a:pt x="34633" y="33969"/>
                  </a:lnTo>
                  <a:lnTo>
                    <a:pt x="34392" y="34090"/>
                  </a:lnTo>
                  <a:lnTo>
                    <a:pt x="34211" y="34211"/>
                  </a:lnTo>
                  <a:lnTo>
                    <a:pt x="34090" y="34392"/>
                  </a:lnTo>
                  <a:lnTo>
                    <a:pt x="33969" y="34633"/>
                  </a:lnTo>
                  <a:lnTo>
                    <a:pt x="33909" y="34814"/>
                  </a:lnTo>
                  <a:lnTo>
                    <a:pt x="33909" y="35055"/>
                  </a:lnTo>
                  <a:lnTo>
                    <a:pt x="33909" y="35297"/>
                  </a:lnTo>
                  <a:lnTo>
                    <a:pt x="33969" y="35478"/>
                  </a:lnTo>
                  <a:lnTo>
                    <a:pt x="34090" y="35719"/>
                  </a:lnTo>
                  <a:lnTo>
                    <a:pt x="34211" y="35900"/>
                  </a:lnTo>
                  <a:lnTo>
                    <a:pt x="34392" y="36021"/>
                  </a:lnTo>
                  <a:lnTo>
                    <a:pt x="34633" y="36141"/>
                  </a:lnTo>
                  <a:lnTo>
                    <a:pt x="34814" y="36202"/>
                  </a:lnTo>
                  <a:lnTo>
                    <a:pt x="35297" y="36202"/>
                  </a:lnTo>
                  <a:lnTo>
                    <a:pt x="35478" y="36141"/>
                  </a:lnTo>
                  <a:lnTo>
                    <a:pt x="35719" y="36021"/>
                  </a:lnTo>
                  <a:lnTo>
                    <a:pt x="35900" y="35900"/>
                  </a:lnTo>
                  <a:lnTo>
                    <a:pt x="36021" y="35719"/>
                  </a:lnTo>
                  <a:lnTo>
                    <a:pt x="36141" y="35478"/>
                  </a:lnTo>
                  <a:lnTo>
                    <a:pt x="36202" y="35297"/>
                  </a:lnTo>
                  <a:lnTo>
                    <a:pt x="36202" y="35055"/>
                  </a:lnTo>
                  <a:lnTo>
                    <a:pt x="36202" y="34814"/>
                  </a:lnTo>
                  <a:lnTo>
                    <a:pt x="36141" y="34633"/>
                  </a:lnTo>
                  <a:lnTo>
                    <a:pt x="36021" y="34392"/>
                  </a:lnTo>
                  <a:lnTo>
                    <a:pt x="35900" y="34211"/>
                  </a:lnTo>
                  <a:lnTo>
                    <a:pt x="35719" y="34090"/>
                  </a:lnTo>
                  <a:lnTo>
                    <a:pt x="35478" y="33969"/>
                  </a:lnTo>
                  <a:lnTo>
                    <a:pt x="35297" y="33909"/>
                  </a:lnTo>
                  <a:close/>
                  <a:moveTo>
                    <a:pt x="40606" y="33909"/>
                  </a:moveTo>
                  <a:lnTo>
                    <a:pt x="40425" y="33969"/>
                  </a:lnTo>
                  <a:lnTo>
                    <a:pt x="40184" y="34090"/>
                  </a:lnTo>
                  <a:lnTo>
                    <a:pt x="40003" y="34211"/>
                  </a:lnTo>
                  <a:lnTo>
                    <a:pt x="39882" y="34392"/>
                  </a:lnTo>
                  <a:lnTo>
                    <a:pt x="39762" y="34633"/>
                  </a:lnTo>
                  <a:lnTo>
                    <a:pt x="39701" y="34814"/>
                  </a:lnTo>
                  <a:lnTo>
                    <a:pt x="39701" y="35055"/>
                  </a:lnTo>
                  <a:lnTo>
                    <a:pt x="39701" y="35297"/>
                  </a:lnTo>
                  <a:lnTo>
                    <a:pt x="39762" y="35478"/>
                  </a:lnTo>
                  <a:lnTo>
                    <a:pt x="39882" y="35719"/>
                  </a:lnTo>
                  <a:lnTo>
                    <a:pt x="40003" y="35900"/>
                  </a:lnTo>
                  <a:lnTo>
                    <a:pt x="40184" y="36021"/>
                  </a:lnTo>
                  <a:lnTo>
                    <a:pt x="40425" y="36141"/>
                  </a:lnTo>
                  <a:lnTo>
                    <a:pt x="40606" y="36202"/>
                  </a:lnTo>
                  <a:lnTo>
                    <a:pt x="41089" y="36202"/>
                  </a:lnTo>
                  <a:lnTo>
                    <a:pt x="41270" y="36141"/>
                  </a:lnTo>
                  <a:lnTo>
                    <a:pt x="41511" y="36021"/>
                  </a:lnTo>
                  <a:lnTo>
                    <a:pt x="41692" y="35900"/>
                  </a:lnTo>
                  <a:lnTo>
                    <a:pt x="41813" y="35719"/>
                  </a:lnTo>
                  <a:lnTo>
                    <a:pt x="41934" y="35478"/>
                  </a:lnTo>
                  <a:lnTo>
                    <a:pt x="41994" y="35297"/>
                  </a:lnTo>
                  <a:lnTo>
                    <a:pt x="41994" y="35055"/>
                  </a:lnTo>
                  <a:lnTo>
                    <a:pt x="41994" y="34814"/>
                  </a:lnTo>
                  <a:lnTo>
                    <a:pt x="41934" y="34633"/>
                  </a:lnTo>
                  <a:lnTo>
                    <a:pt x="41813" y="34392"/>
                  </a:lnTo>
                  <a:lnTo>
                    <a:pt x="41692" y="34211"/>
                  </a:lnTo>
                  <a:lnTo>
                    <a:pt x="41511" y="34090"/>
                  </a:lnTo>
                  <a:lnTo>
                    <a:pt x="41270" y="33969"/>
                  </a:lnTo>
                  <a:lnTo>
                    <a:pt x="41089" y="33909"/>
                  </a:lnTo>
                  <a:close/>
                  <a:moveTo>
                    <a:pt x="46399" y="33909"/>
                  </a:moveTo>
                  <a:lnTo>
                    <a:pt x="46218" y="33969"/>
                  </a:lnTo>
                  <a:lnTo>
                    <a:pt x="45976" y="34090"/>
                  </a:lnTo>
                  <a:lnTo>
                    <a:pt x="45795" y="34211"/>
                  </a:lnTo>
                  <a:lnTo>
                    <a:pt x="45674" y="34392"/>
                  </a:lnTo>
                  <a:lnTo>
                    <a:pt x="45554" y="34633"/>
                  </a:lnTo>
                  <a:lnTo>
                    <a:pt x="45493" y="34814"/>
                  </a:lnTo>
                  <a:lnTo>
                    <a:pt x="45493" y="35055"/>
                  </a:lnTo>
                  <a:lnTo>
                    <a:pt x="45493" y="35297"/>
                  </a:lnTo>
                  <a:lnTo>
                    <a:pt x="45554" y="35478"/>
                  </a:lnTo>
                  <a:lnTo>
                    <a:pt x="45674" y="35719"/>
                  </a:lnTo>
                  <a:lnTo>
                    <a:pt x="45795" y="35900"/>
                  </a:lnTo>
                  <a:lnTo>
                    <a:pt x="45976" y="36021"/>
                  </a:lnTo>
                  <a:lnTo>
                    <a:pt x="46218" y="36141"/>
                  </a:lnTo>
                  <a:lnTo>
                    <a:pt x="46399" y="36202"/>
                  </a:lnTo>
                  <a:lnTo>
                    <a:pt x="46881" y="36202"/>
                  </a:lnTo>
                  <a:lnTo>
                    <a:pt x="47062" y="36141"/>
                  </a:lnTo>
                  <a:lnTo>
                    <a:pt x="47304" y="36021"/>
                  </a:lnTo>
                  <a:lnTo>
                    <a:pt x="47485" y="35900"/>
                  </a:lnTo>
                  <a:lnTo>
                    <a:pt x="47605" y="35719"/>
                  </a:lnTo>
                  <a:lnTo>
                    <a:pt x="47726" y="35478"/>
                  </a:lnTo>
                  <a:lnTo>
                    <a:pt x="47786" y="35297"/>
                  </a:lnTo>
                  <a:lnTo>
                    <a:pt x="47786" y="35055"/>
                  </a:lnTo>
                  <a:lnTo>
                    <a:pt x="47786" y="34814"/>
                  </a:lnTo>
                  <a:lnTo>
                    <a:pt x="47726" y="34633"/>
                  </a:lnTo>
                  <a:lnTo>
                    <a:pt x="47605" y="34392"/>
                  </a:lnTo>
                  <a:lnTo>
                    <a:pt x="47485" y="34211"/>
                  </a:lnTo>
                  <a:lnTo>
                    <a:pt x="47304" y="34090"/>
                  </a:lnTo>
                  <a:lnTo>
                    <a:pt x="47062" y="33969"/>
                  </a:lnTo>
                  <a:lnTo>
                    <a:pt x="46881" y="33909"/>
                  </a:lnTo>
                  <a:close/>
                  <a:moveTo>
                    <a:pt x="52191" y="33909"/>
                  </a:moveTo>
                  <a:lnTo>
                    <a:pt x="52010" y="33969"/>
                  </a:lnTo>
                  <a:lnTo>
                    <a:pt x="51768" y="34090"/>
                  </a:lnTo>
                  <a:lnTo>
                    <a:pt x="51587" y="34211"/>
                  </a:lnTo>
                  <a:lnTo>
                    <a:pt x="51467" y="34392"/>
                  </a:lnTo>
                  <a:lnTo>
                    <a:pt x="51346" y="34633"/>
                  </a:lnTo>
                  <a:lnTo>
                    <a:pt x="51286" y="34814"/>
                  </a:lnTo>
                  <a:lnTo>
                    <a:pt x="51286" y="35055"/>
                  </a:lnTo>
                  <a:lnTo>
                    <a:pt x="51286" y="35297"/>
                  </a:lnTo>
                  <a:lnTo>
                    <a:pt x="51346" y="35478"/>
                  </a:lnTo>
                  <a:lnTo>
                    <a:pt x="51467" y="35719"/>
                  </a:lnTo>
                  <a:lnTo>
                    <a:pt x="51587" y="35900"/>
                  </a:lnTo>
                  <a:lnTo>
                    <a:pt x="51768" y="36021"/>
                  </a:lnTo>
                  <a:lnTo>
                    <a:pt x="52010" y="36141"/>
                  </a:lnTo>
                  <a:lnTo>
                    <a:pt x="52191" y="36202"/>
                  </a:lnTo>
                  <a:lnTo>
                    <a:pt x="52673" y="36202"/>
                  </a:lnTo>
                  <a:lnTo>
                    <a:pt x="52854" y="36141"/>
                  </a:lnTo>
                  <a:lnTo>
                    <a:pt x="53096" y="36021"/>
                  </a:lnTo>
                  <a:lnTo>
                    <a:pt x="53277" y="35900"/>
                  </a:lnTo>
                  <a:lnTo>
                    <a:pt x="53397" y="35719"/>
                  </a:lnTo>
                  <a:lnTo>
                    <a:pt x="53518" y="35478"/>
                  </a:lnTo>
                  <a:lnTo>
                    <a:pt x="53578" y="35297"/>
                  </a:lnTo>
                  <a:lnTo>
                    <a:pt x="53578" y="35055"/>
                  </a:lnTo>
                  <a:lnTo>
                    <a:pt x="53578" y="34814"/>
                  </a:lnTo>
                  <a:lnTo>
                    <a:pt x="53518" y="34633"/>
                  </a:lnTo>
                  <a:lnTo>
                    <a:pt x="53397" y="34392"/>
                  </a:lnTo>
                  <a:lnTo>
                    <a:pt x="53277" y="34211"/>
                  </a:lnTo>
                  <a:lnTo>
                    <a:pt x="53096" y="34090"/>
                  </a:lnTo>
                  <a:lnTo>
                    <a:pt x="52854" y="33969"/>
                  </a:lnTo>
                  <a:lnTo>
                    <a:pt x="52673" y="33909"/>
                  </a:lnTo>
                  <a:close/>
                  <a:moveTo>
                    <a:pt x="57983" y="33909"/>
                  </a:moveTo>
                  <a:lnTo>
                    <a:pt x="57802" y="33969"/>
                  </a:lnTo>
                  <a:lnTo>
                    <a:pt x="57561" y="34090"/>
                  </a:lnTo>
                  <a:lnTo>
                    <a:pt x="57380" y="34211"/>
                  </a:lnTo>
                  <a:lnTo>
                    <a:pt x="57259" y="34392"/>
                  </a:lnTo>
                  <a:lnTo>
                    <a:pt x="57138" y="34633"/>
                  </a:lnTo>
                  <a:lnTo>
                    <a:pt x="57078" y="34814"/>
                  </a:lnTo>
                  <a:lnTo>
                    <a:pt x="57078" y="35055"/>
                  </a:lnTo>
                  <a:lnTo>
                    <a:pt x="57078" y="35297"/>
                  </a:lnTo>
                  <a:lnTo>
                    <a:pt x="57138" y="35478"/>
                  </a:lnTo>
                  <a:lnTo>
                    <a:pt x="57259" y="35719"/>
                  </a:lnTo>
                  <a:lnTo>
                    <a:pt x="57380" y="35900"/>
                  </a:lnTo>
                  <a:lnTo>
                    <a:pt x="57561" y="36021"/>
                  </a:lnTo>
                  <a:lnTo>
                    <a:pt x="57802" y="36141"/>
                  </a:lnTo>
                  <a:lnTo>
                    <a:pt x="57983" y="36202"/>
                  </a:lnTo>
                  <a:lnTo>
                    <a:pt x="58466" y="36202"/>
                  </a:lnTo>
                  <a:lnTo>
                    <a:pt x="58647" y="36141"/>
                  </a:lnTo>
                  <a:lnTo>
                    <a:pt x="58888" y="36021"/>
                  </a:lnTo>
                  <a:lnTo>
                    <a:pt x="59069" y="35900"/>
                  </a:lnTo>
                  <a:lnTo>
                    <a:pt x="59190" y="35719"/>
                  </a:lnTo>
                  <a:lnTo>
                    <a:pt x="59310" y="35478"/>
                  </a:lnTo>
                  <a:lnTo>
                    <a:pt x="59371" y="35297"/>
                  </a:lnTo>
                  <a:lnTo>
                    <a:pt x="59371" y="35055"/>
                  </a:lnTo>
                  <a:lnTo>
                    <a:pt x="59371" y="34814"/>
                  </a:lnTo>
                  <a:lnTo>
                    <a:pt x="59310" y="34633"/>
                  </a:lnTo>
                  <a:lnTo>
                    <a:pt x="59190" y="34392"/>
                  </a:lnTo>
                  <a:lnTo>
                    <a:pt x="59069" y="34211"/>
                  </a:lnTo>
                  <a:lnTo>
                    <a:pt x="58888" y="34090"/>
                  </a:lnTo>
                  <a:lnTo>
                    <a:pt x="58647" y="33969"/>
                  </a:lnTo>
                  <a:lnTo>
                    <a:pt x="58466" y="33909"/>
                  </a:lnTo>
                  <a:close/>
                  <a:moveTo>
                    <a:pt x="63775" y="33909"/>
                  </a:moveTo>
                  <a:lnTo>
                    <a:pt x="63594" y="33969"/>
                  </a:lnTo>
                  <a:lnTo>
                    <a:pt x="63353" y="34090"/>
                  </a:lnTo>
                  <a:lnTo>
                    <a:pt x="63172" y="34211"/>
                  </a:lnTo>
                  <a:lnTo>
                    <a:pt x="63051" y="34392"/>
                  </a:lnTo>
                  <a:lnTo>
                    <a:pt x="62931" y="34633"/>
                  </a:lnTo>
                  <a:lnTo>
                    <a:pt x="62870" y="34814"/>
                  </a:lnTo>
                  <a:lnTo>
                    <a:pt x="62870" y="35055"/>
                  </a:lnTo>
                  <a:lnTo>
                    <a:pt x="62870" y="35297"/>
                  </a:lnTo>
                  <a:lnTo>
                    <a:pt x="62931" y="35478"/>
                  </a:lnTo>
                  <a:lnTo>
                    <a:pt x="63051" y="35719"/>
                  </a:lnTo>
                  <a:lnTo>
                    <a:pt x="63172" y="35900"/>
                  </a:lnTo>
                  <a:lnTo>
                    <a:pt x="63353" y="36021"/>
                  </a:lnTo>
                  <a:lnTo>
                    <a:pt x="63594" y="36141"/>
                  </a:lnTo>
                  <a:lnTo>
                    <a:pt x="63775" y="36202"/>
                  </a:lnTo>
                  <a:lnTo>
                    <a:pt x="64258" y="36202"/>
                  </a:lnTo>
                  <a:lnTo>
                    <a:pt x="64439" y="36141"/>
                  </a:lnTo>
                  <a:lnTo>
                    <a:pt x="64680" y="36021"/>
                  </a:lnTo>
                  <a:lnTo>
                    <a:pt x="64861" y="35900"/>
                  </a:lnTo>
                  <a:lnTo>
                    <a:pt x="64982" y="35719"/>
                  </a:lnTo>
                  <a:lnTo>
                    <a:pt x="65103" y="35478"/>
                  </a:lnTo>
                  <a:lnTo>
                    <a:pt x="65163" y="35297"/>
                  </a:lnTo>
                  <a:lnTo>
                    <a:pt x="65163" y="35055"/>
                  </a:lnTo>
                  <a:lnTo>
                    <a:pt x="65163" y="34814"/>
                  </a:lnTo>
                  <a:lnTo>
                    <a:pt x="65103" y="34633"/>
                  </a:lnTo>
                  <a:lnTo>
                    <a:pt x="64982" y="34392"/>
                  </a:lnTo>
                  <a:lnTo>
                    <a:pt x="64861" y="34211"/>
                  </a:lnTo>
                  <a:lnTo>
                    <a:pt x="64680" y="34090"/>
                  </a:lnTo>
                  <a:lnTo>
                    <a:pt x="64439" y="33969"/>
                  </a:lnTo>
                  <a:lnTo>
                    <a:pt x="64258" y="33909"/>
                  </a:lnTo>
                  <a:close/>
                  <a:moveTo>
                    <a:pt x="69567" y="33909"/>
                  </a:moveTo>
                  <a:lnTo>
                    <a:pt x="69386" y="33969"/>
                  </a:lnTo>
                  <a:lnTo>
                    <a:pt x="69145" y="34090"/>
                  </a:lnTo>
                  <a:lnTo>
                    <a:pt x="68964" y="34211"/>
                  </a:lnTo>
                  <a:lnTo>
                    <a:pt x="68843" y="34392"/>
                  </a:lnTo>
                  <a:lnTo>
                    <a:pt x="68723" y="34633"/>
                  </a:lnTo>
                  <a:lnTo>
                    <a:pt x="68662" y="34814"/>
                  </a:lnTo>
                  <a:lnTo>
                    <a:pt x="68662" y="35055"/>
                  </a:lnTo>
                  <a:lnTo>
                    <a:pt x="68662" y="35297"/>
                  </a:lnTo>
                  <a:lnTo>
                    <a:pt x="68723" y="35478"/>
                  </a:lnTo>
                  <a:lnTo>
                    <a:pt x="68843" y="35719"/>
                  </a:lnTo>
                  <a:lnTo>
                    <a:pt x="68964" y="35900"/>
                  </a:lnTo>
                  <a:lnTo>
                    <a:pt x="69145" y="36021"/>
                  </a:lnTo>
                  <a:lnTo>
                    <a:pt x="69386" y="36141"/>
                  </a:lnTo>
                  <a:lnTo>
                    <a:pt x="69567" y="36202"/>
                  </a:lnTo>
                  <a:lnTo>
                    <a:pt x="70050" y="36202"/>
                  </a:lnTo>
                  <a:lnTo>
                    <a:pt x="70231" y="36141"/>
                  </a:lnTo>
                  <a:lnTo>
                    <a:pt x="70472" y="36021"/>
                  </a:lnTo>
                  <a:lnTo>
                    <a:pt x="70653" y="35900"/>
                  </a:lnTo>
                  <a:lnTo>
                    <a:pt x="70774" y="35719"/>
                  </a:lnTo>
                  <a:lnTo>
                    <a:pt x="70895" y="35478"/>
                  </a:lnTo>
                  <a:lnTo>
                    <a:pt x="70955" y="35297"/>
                  </a:lnTo>
                  <a:lnTo>
                    <a:pt x="70955" y="35055"/>
                  </a:lnTo>
                  <a:lnTo>
                    <a:pt x="70955" y="34814"/>
                  </a:lnTo>
                  <a:lnTo>
                    <a:pt x="70895" y="34633"/>
                  </a:lnTo>
                  <a:lnTo>
                    <a:pt x="70774" y="34392"/>
                  </a:lnTo>
                  <a:lnTo>
                    <a:pt x="70653" y="34211"/>
                  </a:lnTo>
                  <a:lnTo>
                    <a:pt x="70472" y="34090"/>
                  </a:lnTo>
                  <a:lnTo>
                    <a:pt x="70231" y="33969"/>
                  </a:lnTo>
                  <a:lnTo>
                    <a:pt x="70050" y="33909"/>
                  </a:lnTo>
                  <a:close/>
                  <a:moveTo>
                    <a:pt x="75360" y="33909"/>
                  </a:moveTo>
                  <a:lnTo>
                    <a:pt x="75179" y="33969"/>
                  </a:lnTo>
                  <a:lnTo>
                    <a:pt x="74937" y="34090"/>
                  </a:lnTo>
                  <a:lnTo>
                    <a:pt x="74756" y="34211"/>
                  </a:lnTo>
                  <a:lnTo>
                    <a:pt x="74636" y="34392"/>
                  </a:lnTo>
                  <a:lnTo>
                    <a:pt x="74515" y="34633"/>
                  </a:lnTo>
                  <a:lnTo>
                    <a:pt x="74455" y="34814"/>
                  </a:lnTo>
                  <a:lnTo>
                    <a:pt x="74455" y="35055"/>
                  </a:lnTo>
                  <a:lnTo>
                    <a:pt x="74455" y="35297"/>
                  </a:lnTo>
                  <a:lnTo>
                    <a:pt x="74515" y="35478"/>
                  </a:lnTo>
                  <a:lnTo>
                    <a:pt x="74636" y="35719"/>
                  </a:lnTo>
                  <a:lnTo>
                    <a:pt x="74756" y="35900"/>
                  </a:lnTo>
                  <a:lnTo>
                    <a:pt x="74937" y="36021"/>
                  </a:lnTo>
                  <a:lnTo>
                    <a:pt x="75179" y="36141"/>
                  </a:lnTo>
                  <a:lnTo>
                    <a:pt x="75360" y="36202"/>
                  </a:lnTo>
                  <a:lnTo>
                    <a:pt x="75601" y="36202"/>
                  </a:lnTo>
                  <a:lnTo>
                    <a:pt x="75903" y="36141"/>
                  </a:lnTo>
                  <a:lnTo>
                    <a:pt x="75722" y="33909"/>
                  </a:lnTo>
                  <a:close/>
                  <a:moveTo>
                    <a:pt x="2896" y="36805"/>
                  </a:moveTo>
                  <a:lnTo>
                    <a:pt x="2655" y="36926"/>
                  </a:lnTo>
                  <a:lnTo>
                    <a:pt x="2414" y="37107"/>
                  </a:lnTo>
                  <a:lnTo>
                    <a:pt x="2233" y="37288"/>
                  </a:lnTo>
                  <a:lnTo>
                    <a:pt x="2112" y="37589"/>
                  </a:lnTo>
                  <a:lnTo>
                    <a:pt x="2052" y="37951"/>
                  </a:lnTo>
                  <a:lnTo>
                    <a:pt x="2052" y="38193"/>
                  </a:lnTo>
                  <a:lnTo>
                    <a:pt x="2112" y="38374"/>
                  </a:lnTo>
                  <a:lnTo>
                    <a:pt x="2233" y="38615"/>
                  </a:lnTo>
                  <a:lnTo>
                    <a:pt x="2353" y="38796"/>
                  </a:lnTo>
                  <a:lnTo>
                    <a:pt x="2534" y="38917"/>
                  </a:lnTo>
                  <a:lnTo>
                    <a:pt x="2776" y="39037"/>
                  </a:lnTo>
                  <a:lnTo>
                    <a:pt x="2957" y="39098"/>
                  </a:lnTo>
                  <a:lnTo>
                    <a:pt x="3439" y="39098"/>
                  </a:lnTo>
                  <a:lnTo>
                    <a:pt x="3620" y="39037"/>
                  </a:lnTo>
                  <a:lnTo>
                    <a:pt x="3862" y="38917"/>
                  </a:lnTo>
                  <a:lnTo>
                    <a:pt x="4043" y="38796"/>
                  </a:lnTo>
                  <a:lnTo>
                    <a:pt x="4164" y="38615"/>
                  </a:lnTo>
                  <a:lnTo>
                    <a:pt x="4284" y="38374"/>
                  </a:lnTo>
                  <a:lnTo>
                    <a:pt x="4345" y="38193"/>
                  </a:lnTo>
                  <a:lnTo>
                    <a:pt x="4345" y="37951"/>
                  </a:lnTo>
                  <a:lnTo>
                    <a:pt x="4284" y="37589"/>
                  </a:lnTo>
                  <a:lnTo>
                    <a:pt x="4164" y="37288"/>
                  </a:lnTo>
                  <a:lnTo>
                    <a:pt x="3982" y="37107"/>
                  </a:lnTo>
                  <a:lnTo>
                    <a:pt x="3741" y="36926"/>
                  </a:lnTo>
                  <a:lnTo>
                    <a:pt x="3500" y="36805"/>
                  </a:lnTo>
                  <a:close/>
                  <a:moveTo>
                    <a:pt x="8689" y="36805"/>
                  </a:moveTo>
                  <a:lnTo>
                    <a:pt x="8447" y="36926"/>
                  </a:lnTo>
                  <a:lnTo>
                    <a:pt x="8206" y="37107"/>
                  </a:lnTo>
                  <a:lnTo>
                    <a:pt x="8025" y="37288"/>
                  </a:lnTo>
                  <a:lnTo>
                    <a:pt x="7904" y="37589"/>
                  </a:lnTo>
                  <a:lnTo>
                    <a:pt x="7844" y="37951"/>
                  </a:lnTo>
                  <a:lnTo>
                    <a:pt x="7844" y="38193"/>
                  </a:lnTo>
                  <a:lnTo>
                    <a:pt x="7904" y="38374"/>
                  </a:lnTo>
                  <a:lnTo>
                    <a:pt x="8025" y="38615"/>
                  </a:lnTo>
                  <a:lnTo>
                    <a:pt x="8146" y="38796"/>
                  </a:lnTo>
                  <a:lnTo>
                    <a:pt x="8327" y="38917"/>
                  </a:lnTo>
                  <a:lnTo>
                    <a:pt x="8568" y="39037"/>
                  </a:lnTo>
                  <a:lnTo>
                    <a:pt x="8749" y="39098"/>
                  </a:lnTo>
                  <a:lnTo>
                    <a:pt x="9232" y="39098"/>
                  </a:lnTo>
                  <a:lnTo>
                    <a:pt x="9413" y="39037"/>
                  </a:lnTo>
                  <a:lnTo>
                    <a:pt x="9654" y="38917"/>
                  </a:lnTo>
                  <a:lnTo>
                    <a:pt x="9835" y="38796"/>
                  </a:lnTo>
                  <a:lnTo>
                    <a:pt x="9956" y="38615"/>
                  </a:lnTo>
                  <a:lnTo>
                    <a:pt x="10076" y="38374"/>
                  </a:lnTo>
                  <a:lnTo>
                    <a:pt x="10137" y="38193"/>
                  </a:lnTo>
                  <a:lnTo>
                    <a:pt x="10137" y="37951"/>
                  </a:lnTo>
                  <a:lnTo>
                    <a:pt x="10076" y="37589"/>
                  </a:lnTo>
                  <a:lnTo>
                    <a:pt x="9956" y="37288"/>
                  </a:lnTo>
                  <a:lnTo>
                    <a:pt x="9775" y="37107"/>
                  </a:lnTo>
                  <a:lnTo>
                    <a:pt x="9533" y="36926"/>
                  </a:lnTo>
                  <a:lnTo>
                    <a:pt x="9292" y="36805"/>
                  </a:lnTo>
                  <a:close/>
                  <a:moveTo>
                    <a:pt x="14481" y="36805"/>
                  </a:moveTo>
                  <a:lnTo>
                    <a:pt x="14240" y="36926"/>
                  </a:lnTo>
                  <a:lnTo>
                    <a:pt x="13998" y="37107"/>
                  </a:lnTo>
                  <a:lnTo>
                    <a:pt x="13817" y="37288"/>
                  </a:lnTo>
                  <a:lnTo>
                    <a:pt x="13697" y="37589"/>
                  </a:lnTo>
                  <a:lnTo>
                    <a:pt x="13636" y="37951"/>
                  </a:lnTo>
                  <a:lnTo>
                    <a:pt x="13636" y="38193"/>
                  </a:lnTo>
                  <a:lnTo>
                    <a:pt x="13697" y="38374"/>
                  </a:lnTo>
                  <a:lnTo>
                    <a:pt x="13817" y="38615"/>
                  </a:lnTo>
                  <a:lnTo>
                    <a:pt x="13938" y="38796"/>
                  </a:lnTo>
                  <a:lnTo>
                    <a:pt x="14119" y="38917"/>
                  </a:lnTo>
                  <a:lnTo>
                    <a:pt x="14360" y="39037"/>
                  </a:lnTo>
                  <a:lnTo>
                    <a:pt x="14541" y="39098"/>
                  </a:lnTo>
                  <a:lnTo>
                    <a:pt x="15024" y="39098"/>
                  </a:lnTo>
                  <a:lnTo>
                    <a:pt x="15205" y="39037"/>
                  </a:lnTo>
                  <a:lnTo>
                    <a:pt x="15446" y="38917"/>
                  </a:lnTo>
                  <a:lnTo>
                    <a:pt x="15627" y="38796"/>
                  </a:lnTo>
                  <a:lnTo>
                    <a:pt x="15748" y="38615"/>
                  </a:lnTo>
                  <a:lnTo>
                    <a:pt x="15869" y="38374"/>
                  </a:lnTo>
                  <a:lnTo>
                    <a:pt x="15929" y="38193"/>
                  </a:lnTo>
                  <a:lnTo>
                    <a:pt x="15929" y="37951"/>
                  </a:lnTo>
                  <a:lnTo>
                    <a:pt x="15869" y="37589"/>
                  </a:lnTo>
                  <a:lnTo>
                    <a:pt x="15748" y="37288"/>
                  </a:lnTo>
                  <a:lnTo>
                    <a:pt x="15567" y="37107"/>
                  </a:lnTo>
                  <a:lnTo>
                    <a:pt x="15326" y="36926"/>
                  </a:lnTo>
                  <a:lnTo>
                    <a:pt x="15084" y="36805"/>
                  </a:lnTo>
                  <a:close/>
                  <a:moveTo>
                    <a:pt x="20273" y="36805"/>
                  </a:moveTo>
                  <a:lnTo>
                    <a:pt x="20032" y="36926"/>
                  </a:lnTo>
                  <a:lnTo>
                    <a:pt x="19790" y="37107"/>
                  </a:lnTo>
                  <a:lnTo>
                    <a:pt x="19609" y="37288"/>
                  </a:lnTo>
                  <a:lnTo>
                    <a:pt x="19489" y="37589"/>
                  </a:lnTo>
                  <a:lnTo>
                    <a:pt x="19428" y="37951"/>
                  </a:lnTo>
                  <a:lnTo>
                    <a:pt x="19428" y="38193"/>
                  </a:lnTo>
                  <a:lnTo>
                    <a:pt x="19489" y="38374"/>
                  </a:lnTo>
                  <a:lnTo>
                    <a:pt x="19609" y="38615"/>
                  </a:lnTo>
                  <a:lnTo>
                    <a:pt x="19730" y="38796"/>
                  </a:lnTo>
                  <a:lnTo>
                    <a:pt x="19911" y="38917"/>
                  </a:lnTo>
                  <a:lnTo>
                    <a:pt x="20152" y="39037"/>
                  </a:lnTo>
                  <a:lnTo>
                    <a:pt x="20333" y="39098"/>
                  </a:lnTo>
                  <a:lnTo>
                    <a:pt x="20816" y="39098"/>
                  </a:lnTo>
                  <a:lnTo>
                    <a:pt x="20997" y="39037"/>
                  </a:lnTo>
                  <a:lnTo>
                    <a:pt x="21239" y="38917"/>
                  </a:lnTo>
                  <a:lnTo>
                    <a:pt x="21420" y="38796"/>
                  </a:lnTo>
                  <a:lnTo>
                    <a:pt x="21540" y="38615"/>
                  </a:lnTo>
                  <a:lnTo>
                    <a:pt x="21661" y="38374"/>
                  </a:lnTo>
                  <a:lnTo>
                    <a:pt x="21721" y="38193"/>
                  </a:lnTo>
                  <a:lnTo>
                    <a:pt x="21721" y="37951"/>
                  </a:lnTo>
                  <a:lnTo>
                    <a:pt x="21661" y="37589"/>
                  </a:lnTo>
                  <a:lnTo>
                    <a:pt x="21540" y="37288"/>
                  </a:lnTo>
                  <a:lnTo>
                    <a:pt x="21359" y="37107"/>
                  </a:lnTo>
                  <a:lnTo>
                    <a:pt x="21118" y="36926"/>
                  </a:lnTo>
                  <a:lnTo>
                    <a:pt x="20876" y="36805"/>
                  </a:lnTo>
                  <a:close/>
                  <a:moveTo>
                    <a:pt x="26065" y="36805"/>
                  </a:moveTo>
                  <a:lnTo>
                    <a:pt x="25824" y="36926"/>
                  </a:lnTo>
                  <a:lnTo>
                    <a:pt x="25583" y="37107"/>
                  </a:lnTo>
                  <a:lnTo>
                    <a:pt x="25402" y="37288"/>
                  </a:lnTo>
                  <a:lnTo>
                    <a:pt x="25281" y="37589"/>
                  </a:lnTo>
                  <a:lnTo>
                    <a:pt x="25221" y="37951"/>
                  </a:lnTo>
                  <a:lnTo>
                    <a:pt x="25221" y="38193"/>
                  </a:lnTo>
                  <a:lnTo>
                    <a:pt x="25281" y="38374"/>
                  </a:lnTo>
                  <a:lnTo>
                    <a:pt x="25402" y="38615"/>
                  </a:lnTo>
                  <a:lnTo>
                    <a:pt x="25522" y="38796"/>
                  </a:lnTo>
                  <a:lnTo>
                    <a:pt x="25703" y="38917"/>
                  </a:lnTo>
                  <a:lnTo>
                    <a:pt x="25945" y="39037"/>
                  </a:lnTo>
                  <a:lnTo>
                    <a:pt x="26126" y="39098"/>
                  </a:lnTo>
                  <a:lnTo>
                    <a:pt x="26608" y="39098"/>
                  </a:lnTo>
                  <a:lnTo>
                    <a:pt x="26789" y="39037"/>
                  </a:lnTo>
                  <a:lnTo>
                    <a:pt x="27031" y="38917"/>
                  </a:lnTo>
                  <a:lnTo>
                    <a:pt x="27212" y="38796"/>
                  </a:lnTo>
                  <a:lnTo>
                    <a:pt x="27332" y="38615"/>
                  </a:lnTo>
                  <a:lnTo>
                    <a:pt x="27453" y="38374"/>
                  </a:lnTo>
                  <a:lnTo>
                    <a:pt x="27513" y="38193"/>
                  </a:lnTo>
                  <a:lnTo>
                    <a:pt x="27513" y="37951"/>
                  </a:lnTo>
                  <a:lnTo>
                    <a:pt x="27453" y="37589"/>
                  </a:lnTo>
                  <a:lnTo>
                    <a:pt x="27332" y="37288"/>
                  </a:lnTo>
                  <a:lnTo>
                    <a:pt x="27151" y="37107"/>
                  </a:lnTo>
                  <a:lnTo>
                    <a:pt x="26910" y="36926"/>
                  </a:lnTo>
                  <a:lnTo>
                    <a:pt x="26669" y="36805"/>
                  </a:lnTo>
                  <a:close/>
                  <a:moveTo>
                    <a:pt x="31858" y="36805"/>
                  </a:moveTo>
                  <a:lnTo>
                    <a:pt x="31616" y="36926"/>
                  </a:lnTo>
                  <a:lnTo>
                    <a:pt x="31375" y="37107"/>
                  </a:lnTo>
                  <a:lnTo>
                    <a:pt x="31194" y="37288"/>
                  </a:lnTo>
                  <a:lnTo>
                    <a:pt x="31073" y="37589"/>
                  </a:lnTo>
                  <a:lnTo>
                    <a:pt x="31013" y="37951"/>
                  </a:lnTo>
                  <a:lnTo>
                    <a:pt x="31013" y="38193"/>
                  </a:lnTo>
                  <a:lnTo>
                    <a:pt x="31073" y="38374"/>
                  </a:lnTo>
                  <a:lnTo>
                    <a:pt x="31194" y="38615"/>
                  </a:lnTo>
                  <a:lnTo>
                    <a:pt x="31315" y="38796"/>
                  </a:lnTo>
                  <a:lnTo>
                    <a:pt x="31496" y="38917"/>
                  </a:lnTo>
                  <a:lnTo>
                    <a:pt x="31737" y="39037"/>
                  </a:lnTo>
                  <a:lnTo>
                    <a:pt x="31918" y="39098"/>
                  </a:lnTo>
                  <a:lnTo>
                    <a:pt x="32401" y="39098"/>
                  </a:lnTo>
                  <a:lnTo>
                    <a:pt x="32582" y="39037"/>
                  </a:lnTo>
                  <a:lnTo>
                    <a:pt x="32823" y="38917"/>
                  </a:lnTo>
                  <a:lnTo>
                    <a:pt x="33004" y="38796"/>
                  </a:lnTo>
                  <a:lnTo>
                    <a:pt x="33125" y="38615"/>
                  </a:lnTo>
                  <a:lnTo>
                    <a:pt x="33245" y="38374"/>
                  </a:lnTo>
                  <a:lnTo>
                    <a:pt x="33306" y="38193"/>
                  </a:lnTo>
                  <a:lnTo>
                    <a:pt x="33306" y="37951"/>
                  </a:lnTo>
                  <a:lnTo>
                    <a:pt x="33245" y="37589"/>
                  </a:lnTo>
                  <a:lnTo>
                    <a:pt x="33125" y="37288"/>
                  </a:lnTo>
                  <a:lnTo>
                    <a:pt x="32944" y="37107"/>
                  </a:lnTo>
                  <a:lnTo>
                    <a:pt x="32702" y="36926"/>
                  </a:lnTo>
                  <a:lnTo>
                    <a:pt x="32461" y="36805"/>
                  </a:lnTo>
                  <a:close/>
                  <a:moveTo>
                    <a:pt x="37650" y="36805"/>
                  </a:moveTo>
                  <a:lnTo>
                    <a:pt x="37408" y="36926"/>
                  </a:lnTo>
                  <a:lnTo>
                    <a:pt x="37167" y="37107"/>
                  </a:lnTo>
                  <a:lnTo>
                    <a:pt x="36986" y="37288"/>
                  </a:lnTo>
                  <a:lnTo>
                    <a:pt x="36865" y="37589"/>
                  </a:lnTo>
                  <a:lnTo>
                    <a:pt x="36805" y="37951"/>
                  </a:lnTo>
                  <a:lnTo>
                    <a:pt x="36805" y="38193"/>
                  </a:lnTo>
                  <a:lnTo>
                    <a:pt x="36865" y="38374"/>
                  </a:lnTo>
                  <a:lnTo>
                    <a:pt x="36986" y="38615"/>
                  </a:lnTo>
                  <a:lnTo>
                    <a:pt x="37107" y="38796"/>
                  </a:lnTo>
                  <a:lnTo>
                    <a:pt x="37288" y="38917"/>
                  </a:lnTo>
                  <a:lnTo>
                    <a:pt x="37529" y="39037"/>
                  </a:lnTo>
                  <a:lnTo>
                    <a:pt x="37710" y="39098"/>
                  </a:lnTo>
                  <a:lnTo>
                    <a:pt x="38193" y="39098"/>
                  </a:lnTo>
                  <a:lnTo>
                    <a:pt x="38374" y="39037"/>
                  </a:lnTo>
                  <a:lnTo>
                    <a:pt x="38615" y="38917"/>
                  </a:lnTo>
                  <a:lnTo>
                    <a:pt x="38796" y="38796"/>
                  </a:lnTo>
                  <a:lnTo>
                    <a:pt x="38917" y="38615"/>
                  </a:lnTo>
                  <a:lnTo>
                    <a:pt x="39038" y="38374"/>
                  </a:lnTo>
                  <a:lnTo>
                    <a:pt x="39098" y="38193"/>
                  </a:lnTo>
                  <a:lnTo>
                    <a:pt x="39098" y="37951"/>
                  </a:lnTo>
                  <a:lnTo>
                    <a:pt x="39038" y="37589"/>
                  </a:lnTo>
                  <a:lnTo>
                    <a:pt x="38917" y="37288"/>
                  </a:lnTo>
                  <a:lnTo>
                    <a:pt x="38736" y="37107"/>
                  </a:lnTo>
                  <a:lnTo>
                    <a:pt x="38495" y="36926"/>
                  </a:lnTo>
                  <a:lnTo>
                    <a:pt x="38253" y="36805"/>
                  </a:lnTo>
                  <a:close/>
                  <a:moveTo>
                    <a:pt x="43442" y="36805"/>
                  </a:moveTo>
                  <a:lnTo>
                    <a:pt x="43201" y="36926"/>
                  </a:lnTo>
                  <a:lnTo>
                    <a:pt x="42959" y="37107"/>
                  </a:lnTo>
                  <a:lnTo>
                    <a:pt x="42778" y="37288"/>
                  </a:lnTo>
                  <a:lnTo>
                    <a:pt x="42658" y="37589"/>
                  </a:lnTo>
                  <a:lnTo>
                    <a:pt x="42597" y="37951"/>
                  </a:lnTo>
                  <a:lnTo>
                    <a:pt x="42597" y="38193"/>
                  </a:lnTo>
                  <a:lnTo>
                    <a:pt x="42658" y="38374"/>
                  </a:lnTo>
                  <a:lnTo>
                    <a:pt x="42778" y="38615"/>
                  </a:lnTo>
                  <a:lnTo>
                    <a:pt x="42899" y="38796"/>
                  </a:lnTo>
                  <a:lnTo>
                    <a:pt x="43080" y="38917"/>
                  </a:lnTo>
                  <a:lnTo>
                    <a:pt x="43321" y="39037"/>
                  </a:lnTo>
                  <a:lnTo>
                    <a:pt x="43502" y="39098"/>
                  </a:lnTo>
                  <a:lnTo>
                    <a:pt x="43985" y="39098"/>
                  </a:lnTo>
                  <a:lnTo>
                    <a:pt x="44166" y="39037"/>
                  </a:lnTo>
                  <a:lnTo>
                    <a:pt x="44407" y="38917"/>
                  </a:lnTo>
                  <a:lnTo>
                    <a:pt x="44588" y="38796"/>
                  </a:lnTo>
                  <a:lnTo>
                    <a:pt x="44709" y="38615"/>
                  </a:lnTo>
                  <a:lnTo>
                    <a:pt x="44830" y="38374"/>
                  </a:lnTo>
                  <a:lnTo>
                    <a:pt x="44890" y="38193"/>
                  </a:lnTo>
                  <a:lnTo>
                    <a:pt x="44890" y="37951"/>
                  </a:lnTo>
                  <a:lnTo>
                    <a:pt x="44830" y="37589"/>
                  </a:lnTo>
                  <a:lnTo>
                    <a:pt x="44709" y="37288"/>
                  </a:lnTo>
                  <a:lnTo>
                    <a:pt x="44528" y="37107"/>
                  </a:lnTo>
                  <a:lnTo>
                    <a:pt x="44287" y="36926"/>
                  </a:lnTo>
                  <a:lnTo>
                    <a:pt x="44045" y="36805"/>
                  </a:lnTo>
                  <a:close/>
                  <a:moveTo>
                    <a:pt x="49234" y="36805"/>
                  </a:moveTo>
                  <a:lnTo>
                    <a:pt x="48993" y="36926"/>
                  </a:lnTo>
                  <a:lnTo>
                    <a:pt x="48752" y="37107"/>
                  </a:lnTo>
                  <a:lnTo>
                    <a:pt x="48571" y="37288"/>
                  </a:lnTo>
                  <a:lnTo>
                    <a:pt x="48450" y="37589"/>
                  </a:lnTo>
                  <a:lnTo>
                    <a:pt x="48390" y="37951"/>
                  </a:lnTo>
                  <a:lnTo>
                    <a:pt x="48390" y="38193"/>
                  </a:lnTo>
                  <a:lnTo>
                    <a:pt x="48450" y="38374"/>
                  </a:lnTo>
                  <a:lnTo>
                    <a:pt x="48571" y="38615"/>
                  </a:lnTo>
                  <a:lnTo>
                    <a:pt x="48691" y="38796"/>
                  </a:lnTo>
                  <a:lnTo>
                    <a:pt x="48872" y="38917"/>
                  </a:lnTo>
                  <a:lnTo>
                    <a:pt x="49114" y="39037"/>
                  </a:lnTo>
                  <a:lnTo>
                    <a:pt x="49295" y="39098"/>
                  </a:lnTo>
                  <a:lnTo>
                    <a:pt x="49777" y="39098"/>
                  </a:lnTo>
                  <a:lnTo>
                    <a:pt x="49958" y="39037"/>
                  </a:lnTo>
                  <a:lnTo>
                    <a:pt x="50200" y="38917"/>
                  </a:lnTo>
                  <a:lnTo>
                    <a:pt x="50381" y="38796"/>
                  </a:lnTo>
                  <a:lnTo>
                    <a:pt x="50501" y="38615"/>
                  </a:lnTo>
                  <a:lnTo>
                    <a:pt x="50622" y="38374"/>
                  </a:lnTo>
                  <a:lnTo>
                    <a:pt x="50682" y="38193"/>
                  </a:lnTo>
                  <a:lnTo>
                    <a:pt x="50682" y="37951"/>
                  </a:lnTo>
                  <a:lnTo>
                    <a:pt x="50622" y="37589"/>
                  </a:lnTo>
                  <a:lnTo>
                    <a:pt x="50501" y="37288"/>
                  </a:lnTo>
                  <a:lnTo>
                    <a:pt x="50320" y="37107"/>
                  </a:lnTo>
                  <a:lnTo>
                    <a:pt x="50079" y="36926"/>
                  </a:lnTo>
                  <a:lnTo>
                    <a:pt x="49838" y="36805"/>
                  </a:lnTo>
                  <a:close/>
                  <a:moveTo>
                    <a:pt x="55027" y="36805"/>
                  </a:moveTo>
                  <a:lnTo>
                    <a:pt x="54785" y="36926"/>
                  </a:lnTo>
                  <a:lnTo>
                    <a:pt x="54544" y="37107"/>
                  </a:lnTo>
                  <a:lnTo>
                    <a:pt x="54363" y="37288"/>
                  </a:lnTo>
                  <a:lnTo>
                    <a:pt x="54242" y="37589"/>
                  </a:lnTo>
                  <a:lnTo>
                    <a:pt x="54182" y="37951"/>
                  </a:lnTo>
                  <a:lnTo>
                    <a:pt x="54182" y="38193"/>
                  </a:lnTo>
                  <a:lnTo>
                    <a:pt x="54242" y="38374"/>
                  </a:lnTo>
                  <a:lnTo>
                    <a:pt x="54363" y="38615"/>
                  </a:lnTo>
                  <a:lnTo>
                    <a:pt x="54483" y="38796"/>
                  </a:lnTo>
                  <a:lnTo>
                    <a:pt x="54665" y="38917"/>
                  </a:lnTo>
                  <a:lnTo>
                    <a:pt x="54906" y="39037"/>
                  </a:lnTo>
                  <a:lnTo>
                    <a:pt x="55087" y="39098"/>
                  </a:lnTo>
                  <a:lnTo>
                    <a:pt x="55570" y="39098"/>
                  </a:lnTo>
                  <a:lnTo>
                    <a:pt x="55751" y="39037"/>
                  </a:lnTo>
                  <a:lnTo>
                    <a:pt x="55992" y="38917"/>
                  </a:lnTo>
                  <a:lnTo>
                    <a:pt x="56173" y="38796"/>
                  </a:lnTo>
                  <a:lnTo>
                    <a:pt x="56294" y="38615"/>
                  </a:lnTo>
                  <a:lnTo>
                    <a:pt x="56414" y="38374"/>
                  </a:lnTo>
                  <a:lnTo>
                    <a:pt x="56475" y="38193"/>
                  </a:lnTo>
                  <a:lnTo>
                    <a:pt x="56475" y="37951"/>
                  </a:lnTo>
                  <a:lnTo>
                    <a:pt x="56414" y="37589"/>
                  </a:lnTo>
                  <a:lnTo>
                    <a:pt x="56294" y="37288"/>
                  </a:lnTo>
                  <a:lnTo>
                    <a:pt x="56113" y="37107"/>
                  </a:lnTo>
                  <a:lnTo>
                    <a:pt x="55871" y="36926"/>
                  </a:lnTo>
                  <a:lnTo>
                    <a:pt x="55630" y="36805"/>
                  </a:lnTo>
                  <a:close/>
                  <a:moveTo>
                    <a:pt x="60819" y="36805"/>
                  </a:moveTo>
                  <a:lnTo>
                    <a:pt x="60577" y="36926"/>
                  </a:lnTo>
                  <a:lnTo>
                    <a:pt x="60336" y="37107"/>
                  </a:lnTo>
                  <a:lnTo>
                    <a:pt x="60155" y="37288"/>
                  </a:lnTo>
                  <a:lnTo>
                    <a:pt x="60034" y="37589"/>
                  </a:lnTo>
                  <a:lnTo>
                    <a:pt x="59974" y="37951"/>
                  </a:lnTo>
                  <a:lnTo>
                    <a:pt x="59974" y="38193"/>
                  </a:lnTo>
                  <a:lnTo>
                    <a:pt x="60034" y="38374"/>
                  </a:lnTo>
                  <a:lnTo>
                    <a:pt x="60155" y="38615"/>
                  </a:lnTo>
                  <a:lnTo>
                    <a:pt x="60276" y="38796"/>
                  </a:lnTo>
                  <a:lnTo>
                    <a:pt x="60457" y="38917"/>
                  </a:lnTo>
                  <a:lnTo>
                    <a:pt x="60698" y="39037"/>
                  </a:lnTo>
                  <a:lnTo>
                    <a:pt x="60879" y="39098"/>
                  </a:lnTo>
                  <a:lnTo>
                    <a:pt x="61362" y="39098"/>
                  </a:lnTo>
                  <a:lnTo>
                    <a:pt x="61543" y="39037"/>
                  </a:lnTo>
                  <a:lnTo>
                    <a:pt x="61784" y="38917"/>
                  </a:lnTo>
                  <a:lnTo>
                    <a:pt x="61965" y="38796"/>
                  </a:lnTo>
                  <a:lnTo>
                    <a:pt x="62086" y="38615"/>
                  </a:lnTo>
                  <a:lnTo>
                    <a:pt x="62206" y="38374"/>
                  </a:lnTo>
                  <a:lnTo>
                    <a:pt x="62267" y="38193"/>
                  </a:lnTo>
                  <a:lnTo>
                    <a:pt x="62267" y="37951"/>
                  </a:lnTo>
                  <a:lnTo>
                    <a:pt x="62206" y="37589"/>
                  </a:lnTo>
                  <a:lnTo>
                    <a:pt x="62086" y="37288"/>
                  </a:lnTo>
                  <a:lnTo>
                    <a:pt x="61905" y="37107"/>
                  </a:lnTo>
                  <a:lnTo>
                    <a:pt x="61663" y="36926"/>
                  </a:lnTo>
                  <a:lnTo>
                    <a:pt x="61422" y="36805"/>
                  </a:lnTo>
                  <a:close/>
                  <a:moveTo>
                    <a:pt x="66611" y="36805"/>
                  </a:moveTo>
                  <a:lnTo>
                    <a:pt x="66370" y="36926"/>
                  </a:lnTo>
                  <a:lnTo>
                    <a:pt x="66128" y="37107"/>
                  </a:lnTo>
                  <a:lnTo>
                    <a:pt x="65947" y="37288"/>
                  </a:lnTo>
                  <a:lnTo>
                    <a:pt x="65827" y="37589"/>
                  </a:lnTo>
                  <a:lnTo>
                    <a:pt x="65766" y="37951"/>
                  </a:lnTo>
                  <a:lnTo>
                    <a:pt x="65766" y="38193"/>
                  </a:lnTo>
                  <a:lnTo>
                    <a:pt x="65827" y="38374"/>
                  </a:lnTo>
                  <a:lnTo>
                    <a:pt x="65947" y="38615"/>
                  </a:lnTo>
                  <a:lnTo>
                    <a:pt x="66068" y="38796"/>
                  </a:lnTo>
                  <a:lnTo>
                    <a:pt x="66249" y="38917"/>
                  </a:lnTo>
                  <a:lnTo>
                    <a:pt x="66490" y="39037"/>
                  </a:lnTo>
                  <a:lnTo>
                    <a:pt x="66671" y="39098"/>
                  </a:lnTo>
                  <a:lnTo>
                    <a:pt x="67154" y="39098"/>
                  </a:lnTo>
                  <a:lnTo>
                    <a:pt x="67335" y="39037"/>
                  </a:lnTo>
                  <a:lnTo>
                    <a:pt x="67576" y="38917"/>
                  </a:lnTo>
                  <a:lnTo>
                    <a:pt x="67757" y="38796"/>
                  </a:lnTo>
                  <a:lnTo>
                    <a:pt x="67878" y="38615"/>
                  </a:lnTo>
                  <a:lnTo>
                    <a:pt x="67999" y="38374"/>
                  </a:lnTo>
                  <a:lnTo>
                    <a:pt x="68059" y="38193"/>
                  </a:lnTo>
                  <a:lnTo>
                    <a:pt x="68059" y="37951"/>
                  </a:lnTo>
                  <a:lnTo>
                    <a:pt x="67999" y="37589"/>
                  </a:lnTo>
                  <a:lnTo>
                    <a:pt x="67878" y="37288"/>
                  </a:lnTo>
                  <a:lnTo>
                    <a:pt x="67697" y="37107"/>
                  </a:lnTo>
                  <a:lnTo>
                    <a:pt x="67456" y="36926"/>
                  </a:lnTo>
                  <a:lnTo>
                    <a:pt x="67214" y="36805"/>
                  </a:lnTo>
                  <a:close/>
                  <a:moveTo>
                    <a:pt x="72403" y="36805"/>
                  </a:moveTo>
                  <a:lnTo>
                    <a:pt x="72162" y="36926"/>
                  </a:lnTo>
                  <a:lnTo>
                    <a:pt x="71921" y="37107"/>
                  </a:lnTo>
                  <a:lnTo>
                    <a:pt x="71740" y="37288"/>
                  </a:lnTo>
                  <a:lnTo>
                    <a:pt x="71619" y="37589"/>
                  </a:lnTo>
                  <a:lnTo>
                    <a:pt x="71559" y="37951"/>
                  </a:lnTo>
                  <a:lnTo>
                    <a:pt x="71559" y="38193"/>
                  </a:lnTo>
                  <a:lnTo>
                    <a:pt x="71619" y="38374"/>
                  </a:lnTo>
                  <a:lnTo>
                    <a:pt x="71740" y="38615"/>
                  </a:lnTo>
                  <a:lnTo>
                    <a:pt x="71860" y="38796"/>
                  </a:lnTo>
                  <a:lnTo>
                    <a:pt x="72041" y="38917"/>
                  </a:lnTo>
                  <a:lnTo>
                    <a:pt x="72283" y="39037"/>
                  </a:lnTo>
                  <a:lnTo>
                    <a:pt x="72464" y="39098"/>
                  </a:lnTo>
                  <a:lnTo>
                    <a:pt x="72946" y="39098"/>
                  </a:lnTo>
                  <a:lnTo>
                    <a:pt x="73127" y="39037"/>
                  </a:lnTo>
                  <a:lnTo>
                    <a:pt x="73369" y="38917"/>
                  </a:lnTo>
                  <a:lnTo>
                    <a:pt x="73550" y="38796"/>
                  </a:lnTo>
                  <a:lnTo>
                    <a:pt x="73670" y="38615"/>
                  </a:lnTo>
                  <a:lnTo>
                    <a:pt x="73791" y="38374"/>
                  </a:lnTo>
                  <a:lnTo>
                    <a:pt x="73851" y="38193"/>
                  </a:lnTo>
                  <a:lnTo>
                    <a:pt x="73851" y="37951"/>
                  </a:lnTo>
                  <a:lnTo>
                    <a:pt x="73791" y="37589"/>
                  </a:lnTo>
                  <a:lnTo>
                    <a:pt x="73670" y="37288"/>
                  </a:lnTo>
                  <a:lnTo>
                    <a:pt x="73489" y="37107"/>
                  </a:lnTo>
                  <a:lnTo>
                    <a:pt x="73248" y="36926"/>
                  </a:lnTo>
                  <a:lnTo>
                    <a:pt x="73007" y="36805"/>
                  </a:lnTo>
                  <a:close/>
                  <a:moveTo>
                    <a:pt x="302" y="39701"/>
                  </a:moveTo>
                  <a:lnTo>
                    <a:pt x="0" y="39761"/>
                  </a:lnTo>
                  <a:lnTo>
                    <a:pt x="181" y="41994"/>
                  </a:lnTo>
                  <a:lnTo>
                    <a:pt x="543" y="41994"/>
                  </a:lnTo>
                  <a:lnTo>
                    <a:pt x="724" y="41934"/>
                  </a:lnTo>
                  <a:lnTo>
                    <a:pt x="966" y="41813"/>
                  </a:lnTo>
                  <a:lnTo>
                    <a:pt x="1147" y="41692"/>
                  </a:lnTo>
                  <a:lnTo>
                    <a:pt x="1267" y="41511"/>
                  </a:lnTo>
                  <a:lnTo>
                    <a:pt x="1388" y="41270"/>
                  </a:lnTo>
                  <a:lnTo>
                    <a:pt x="1448" y="41089"/>
                  </a:lnTo>
                  <a:lnTo>
                    <a:pt x="1448" y="40847"/>
                  </a:lnTo>
                  <a:lnTo>
                    <a:pt x="1448" y="40606"/>
                  </a:lnTo>
                  <a:lnTo>
                    <a:pt x="1388" y="40425"/>
                  </a:lnTo>
                  <a:lnTo>
                    <a:pt x="1267" y="40184"/>
                  </a:lnTo>
                  <a:lnTo>
                    <a:pt x="1147" y="40003"/>
                  </a:lnTo>
                  <a:lnTo>
                    <a:pt x="966" y="39882"/>
                  </a:lnTo>
                  <a:lnTo>
                    <a:pt x="724" y="39761"/>
                  </a:lnTo>
                  <a:lnTo>
                    <a:pt x="543" y="39701"/>
                  </a:lnTo>
                  <a:close/>
                  <a:moveTo>
                    <a:pt x="5853" y="39701"/>
                  </a:moveTo>
                  <a:lnTo>
                    <a:pt x="5672" y="39761"/>
                  </a:lnTo>
                  <a:lnTo>
                    <a:pt x="5431" y="39882"/>
                  </a:lnTo>
                  <a:lnTo>
                    <a:pt x="5250" y="40003"/>
                  </a:lnTo>
                  <a:lnTo>
                    <a:pt x="5129" y="40184"/>
                  </a:lnTo>
                  <a:lnTo>
                    <a:pt x="5008" y="40425"/>
                  </a:lnTo>
                  <a:lnTo>
                    <a:pt x="4948" y="40606"/>
                  </a:lnTo>
                  <a:lnTo>
                    <a:pt x="4948" y="40847"/>
                  </a:lnTo>
                  <a:lnTo>
                    <a:pt x="4948" y="41089"/>
                  </a:lnTo>
                  <a:lnTo>
                    <a:pt x="5008" y="41270"/>
                  </a:lnTo>
                  <a:lnTo>
                    <a:pt x="5129" y="41511"/>
                  </a:lnTo>
                  <a:lnTo>
                    <a:pt x="5250" y="41692"/>
                  </a:lnTo>
                  <a:lnTo>
                    <a:pt x="5431" y="41813"/>
                  </a:lnTo>
                  <a:lnTo>
                    <a:pt x="5672" y="41934"/>
                  </a:lnTo>
                  <a:lnTo>
                    <a:pt x="5853" y="41994"/>
                  </a:lnTo>
                  <a:lnTo>
                    <a:pt x="6336" y="41994"/>
                  </a:lnTo>
                  <a:lnTo>
                    <a:pt x="6517" y="41934"/>
                  </a:lnTo>
                  <a:lnTo>
                    <a:pt x="6758" y="41813"/>
                  </a:lnTo>
                  <a:lnTo>
                    <a:pt x="6939" y="41692"/>
                  </a:lnTo>
                  <a:lnTo>
                    <a:pt x="7060" y="41511"/>
                  </a:lnTo>
                  <a:lnTo>
                    <a:pt x="7180" y="41270"/>
                  </a:lnTo>
                  <a:lnTo>
                    <a:pt x="7241" y="41089"/>
                  </a:lnTo>
                  <a:lnTo>
                    <a:pt x="7241" y="40847"/>
                  </a:lnTo>
                  <a:lnTo>
                    <a:pt x="7241" y="40606"/>
                  </a:lnTo>
                  <a:lnTo>
                    <a:pt x="7180" y="40425"/>
                  </a:lnTo>
                  <a:lnTo>
                    <a:pt x="7060" y="40184"/>
                  </a:lnTo>
                  <a:lnTo>
                    <a:pt x="6939" y="40003"/>
                  </a:lnTo>
                  <a:lnTo>
                    <a:pt x="6758" y="39882"/>
                  </a:lnTo>
                  <a:lnTo>
                    <a:pt x="6517" y="39761"/>
                  </a:lnTo>
                  <a:lnTo>
                    <a:pt x="6336" y="39701"/>
                  </a:lnTo>
                  <a:close/>
                  <a:moveTo>
                    <a:pt x="11645" y="39701"/>
                  </a:moveTo>
                  <a:lnTo>
                    <a:pt x="11464" y="39761"/>
                  </a:lnTo>
                  <a:lnTo>
                    <a:pt x="11223" y="39882"/>
                  </a:lnTo>
                  <a:lnTo>
                    <a:pt x="11042" y="40003"/>
                  </a:lnTo>
                  <a:lnTo>
                    <a:pt x="10921" y="40184"/>
                  </a:lnTo>
                  <a:lnTo>
                    <a:pt x="10800" y="40425"/>
                  </a:lnTo>
                  <a:lnTo>
                    <a:pt x="10740" y="40606"/>
                  </a:lnTo>
                  <a:lnTo>
                    <a:pt x="10740" y="40847"/>
                  </a:lnTo>
                  <a:lnTo>
                    <a:pt x="10740" y="41089"/>
                  </a:lnTo>
                  <a:lnTo>
                    <a:pt x="10800" y="41270"/>
                  </a:lnTo>
                  <a:lnTo>
                    <a:pt x="10921" y="41511"/>
                  </a:lnTo>
                  <a:lnTo>
                    <a:pt x="11042" y="41692"/>
                  </a:lnTo>
                  <a:lnTo>
                    <a:pt x="11223" y="41813"/>
                  </a:lnTo>
                  <a:lnTo>
                    <a:pt x="11464" y="41934"/>
                  </a:lnTo>
                  <a:lnTo>
                    <a:pt x="11645" y="41994"/>
                  </a:lnTo>
                  <a:lnTo>
                    <a:pt x="12128" y="41994"/>
                  </a:lnTo>
                  <a:lnTo>
                    <a:pt x="12309" y="41934"/>
                  </a:lnTo>
                  <a:lnTo>
                    <a:pt x="12550" y="41813"/>
                  </a:lnTo>
                  <a:lnTo>
                    <a:pt x="12731" y="41692"/>
                  </a:lnTo>
                  <a:lnTo>
                    <a:pt x="12852" y="41511"/>
                  </a:lnTo>
                  <a:lnTo>
                    <a:pt x="12973" y="41270"/>
                  </a:lnTo>
                  <a:lnTo>
                    <a:pt x="13033" y="41089"/>
                  </a:lnTo>
                  <a:lnTo>
                    <a:pt x="13033" y="40847"/>
                  </a:lnTo>
                  <a:lnTo>
                    <a:pt x="13033" y="40606"/>
                  </a:lnTo>
                  <a:lnTo>
                    <a:pt x="12973" y="40425"/>
                  </a:lnTo>
                  <a:lnTo>
                    <a:pt x="12852" y="40184"/>
                  </a:lnTo>
                  <a:lnTo>
                    <a:pt x="12731" y="40003"/>
                  </a:lnTo>
                  <a:lnTo>
                    <a:pt x="12550" y="39882"/>
                  </a:lnTo>
                  <a:lnTo>
                    <a:pt x="12309" y="39761"/>
                  </a:lnTo>
                  <a:lnTo>
                    <a:pt x="12128" y="39701"/>
                  </a:lnTo>
                  <a:close/>
                  <a:moveTo>
                    <a:pt x="17437" y="39701"/>
                  </a:moveTo>
                  <a:lnTo>
                    <a:pt x="17256" y="39761"/>
                  </a:lnTo>
                  <a:lnTo>
                    <a:pt x="17015" y="39882"/>
                  </a:lnTo>
                  <a:lnTo>
                    <a:pt x="16834" y="40003"/>
                  </a:lnTo>
                  <a:lnTo>
                    <a:pt x="16713" y="40184"/>
                  </a:lnTo>
                  <a:lnTo>
                    <a:pt x="16593" y="40425"/>
                  </a:lnTo>
                  <a:lnTo>
                    <a:pt x="16532" y="40606"/>
                  </a:lnTo>
                  <a:lnTo>
                    <a:pt x="16532" y="40847"/>
                  </a:lnTo>
                  <a:lnTo>
                    <a:pt x="16532" y="41089"/>
                  </a:lnTo>
                  <a:lnTo>
                    <a:pt x="16593" y="41270"/>
                  </a:lnTo>
                  <a:lnTo>
                    <a:pt x="16713" y="41511"/>
                  </a:lnTo>
                  <a:lnTo>
                    <a:pt x="16834" y="41692"/>
                  </a:lnTo>
                  <a:lnTo>
                    <a:pt x="17015" y="41813"/>
                  </a:lnTo>
                  <a:lnTo>
                    <a:pt x="17256" y="41934"/>
                  </a:lnTo>
                  <a:lnTo>
                    <a:pt x="17437" y="41994"/>
                  </a:lnTo>
                  <a:lnTo>
                    <a:pt x="17920" y="41994"/>
                  </a:lnTo>
                  <a:lnTo>
                    <a:pt x="18101" y="41934"/>
                  </a:lnTo>
                  <a:lnTo>
                    <a:pt x="18342" y="41813"/>
                  </a:lnTo>
                  <a:lnTo>
                    <a:pt x="18523" y="41692"/>
                  </a:lnTo>
                  <a:lnTo>
                    <a:pt x="18644" y="41511"/>
                  </a:lnTo>
                  <a:lnTo>
                    <a:pt x="18765" y="41270"/>
                  </a:lnTo>
                  <a:lnTo>
                    <a:pt x="18825" y="41089"/>
                  </a:lnTo>
                  <a:lnTo>
                    <a:pt x="18825" y="40847"/>
                  </a:lnTo>
                  <a:lnTo>
                    <a:pt x="18825" y="40606"/>
                  </a:lnTo>
                  <a:lnTo>
                    <a:pt x="18765" y="40425"/>
                  </a:lnTo>
                  <a:lnTo>
                    <a:pt x="18644" y="40184"/>
                  </a:lnTo>
                  <a:lnTo>
                    <a:pt x="18523" y="40003"/>
                  </a:lnTo>
                  <a:lnTo>
                    <a:pt x="18342" y="39882"/>
                  </a:lnTo>
                  <a:lnTo>
                    <a:pt x="18101" y="39761"/>
                  </a:lnTo>
                  <a:lnTo>
                    <a:pt x="17920" y="39701"/>
                  </a:lnTo>
                  <a:close/>
                  <a:moveTo>
                    <a:pt x="23230" y="39701"/>
                  </a:moveTo>
                  <a:lnTo>
                    <a:pt x="23049" y="39761"/>
                  </a:lnTo>
                  <a:lnTo>
                    <a:pt x="22807" y="39882"/>
                  </a:lnTo>
                  <a:lnTo>
                    <a:pt x="22626" y="40003"/>
                  </a:lnTo>
                  <a:lnTo>
                    <a:pt x="22506" y="40184"/>
                  </a:lnTo>
                  <a:lnTo>
                    <a:pt x="22385" y="40425"/>
                  </a:lnTo>
                  <a:lnTo>
                    <a:pt x="22325" y="40606"/>
                  </a:lnTo>
                  <a:lnTo>
                    <a:pt x="22325" y="40847"/>
                  </a:lnTo>
                  <a:lnTo>
                    <a:pt x="22325" y="41089"/>
                  </a:lnTo>
                  <a:lnTo>
                    <a:pt x="22385" y="41270"/>
                  </a:lnTo>
                  <a:lnTo>
                    <a:pt x="22506" y="41511"/>
                  </a:lnTo>
                  <a:lnTo>
                    <a:pt x="22626" y="41692"/>
                  </a:lnTo>
                  <a:lnTo>
                    <a:pt x="22807" y="41813"/>
                  </a:lnTo>
                  <a:lnTo>
                    <a:pt x="23049" y="41934"/>
                  </a:lnTo>
                  <a:lnTo>
                    <a:pt x="23230" y="41994"/>
                  </a:lnTo>
                  <a:lnTo>
                    <a:pt x="23712" y="41994"/>
                  </a:lnTo>
                  <a:lnTo>
                    <a:pt x="23893" y="41934"/>
                  </a:lnTo>
                  <a:lnTo>
                    <a:pt x="24135" y="41813"/>
                  </a:lnTo>
                  <a:lnTo>
                    <a:pt x="24316" y="41692"/>
                  </a:lnTo>
                  <a:lnTo>
                    <a:pt x="24436" y="41511"/>
                  </a:lnTo>
                  <a:lnTo>
                    <a:pt x="24557" y="41270"/>
                  </a:lnTo>
                  <a:lnTo>
                    <a:pt x="24617" y="41089"/>
                  </a:lnTo>
                  <a:lnTo>
                    <a:pt x="24617" y="40847"/>
                  </a:lnTo>
                  <a:lnTo>
                    <a:pt x="24617" y="40606"/>
                  </a:lnTo>
                  <a:lnTo>
                    <a:pt x="24557" y="40425"/>
                  </a:lnTo>
                  <a:lnTo>
                    <a:pt x="24436" y="40184"/>
                  </a:lnTo>
                  <a:lnTo>
                    <a:pt x="24316" y="40003"/>
                  </a:lnTo>
                  <a:lnTo>
                    <a:pt x="24135" y="39882"/>
                  </a:lnTo>
                  <a:lnTo>
                    <a:pt x="23893" y="39761"/>
                  </a:lnTo>
                  <a:lnTo>
                    <a:pt x="23712" y="39701"/>
                  </a:lnTo>
                  <a:close/>
                  <a:moveTo>
                    <a:pt x="29022" y="39701"/>
                  </a:moveTo>
                  <a:lnTo>
                    <a:pt x="28841" y="39761"/>
                  </a:lnTo>
                  <a:lnTo>
                    <a:pt x="28599" y="39882"/>
                  </a:lnTo>
                  <a:lnTo>
                    <a:pt x="28418" y="40003"/>
                  </a:lnTo>
                  <a:lnTo>
                    <a:pt x="28298" y="40184"/>
                  </a:lnTo>
                  <a:lnTo>
                    <a:pt x="28177" y="40425"/>
                  </a:lnTo>
                  <a:lnTo>
                    <a:pt x="28117" y="40606"/>
                  </a:lnTo>
                  <a:lnTo>
                    <a:pt x="28117" y="40847"/>
                  </a:lnTo>
                  <a:lnTo>
                    <a:pt x="28117" y="41089"/>
                  </a:lnTo>
                  <a:lnTo>
                    <a:pt x="28177" y="41270"/>
                  </a:lnTo>
                  <a:lnTo>
                    <a:pt x="28298" y="41511"/>
                  </a:lnTo>
                  <a:lnTo>
                    <a:pt x="28418" y="41692"/>
                  </a:lnTo>
                  <a:lnTo>
                    <a:pt x="28599" y="41813"/>
                  </a:lnTo>
                  <a:lnTo>
                    <a:pt x="28841" y="41934"/>
                  </a:lnTo>
                  <a:lnTo>
                    <a:pt x="29022" y="41994"/>
                  </a:lnTo>
                  <a:lnTo>
                    <a:pt x="29505" y="41994"/>
                  </a:lnTo>
                  <a:lnTo>
                    <a:pt x="29686" y="41934"/>
                  </a:lnTo>
                  <a:lnTo>
                    <a:pt x="29927" y="41813"/>
                  </a:lnTo>
                  <a:lnTo>
                    <a:pt x="30108" y="41692"/>
                  </a:lnTo>
                  <a:lnTo>
                    <a:pt x="30229" y="41511"/>
                  </a:lnTo>
                  <a:lnTo>
                    <a:pt x="30349" y="41270"/>
                  </a:lnTo>
                  <a:lnTo>
                    <a:pt x="30410" y="41089"/>
                  </a:lnTo>
                  <a:lnTo>
                    <a:pt x="30410" y="40847"/>
                  </a:lnTo>
                  <a:lnTo>
                    <a:pt x="30410" y="40606"/>
                  </a:lnTo>
                  <a:lnTo>
                    <a:pt x="30349" y="40425"/>
                  </a:lnTo>
                  <a:lnTo>
                    <a:pt x="30229" y="40184"/>
                  </a:lnTo>
                  <a:lnTo>
                    <a:pt x="30108" y="40003"/>
                  </a:lnTo>
                  <a:lnTo>
                    <a:pt x="29927" y="39882"/>
                  </a:lnTo>
                  <a:lnTo>
                    <a:pt x="29686" y="39761"/>
                  </a:lnTo>
                  <a:lnTo>
                    <a:pt x="29505" y="39701"/>
                  </a:lnTo>
                  <a:close/>
                  <a:moveTo>
                    <a:pt x="34814" y="39701"/>
                  </a:moveTo>
                  <a:lnTo>
                    <a:pt x="34633" y="39761"/>
                  </a:lnTo>
                  <a:lnTo>
                    <a:pt x="34392" y="39882"/>
                  </a:lnTo>
                  <a:lnTo>
                    <a:pt x="34211" y="40003"/>
                  </a:lnTo>
                  <a:lnTo>
                    <a:pt x="34090" y="40184"/>
                  </a:lnTo>
                  <a:lnTo>
                    <a:pt x="33969" y="40425"/>
                  </a:lnTo>
                  <a:lnTo>
                    <a:pt x="33909" y="40606"/>
                  </a:lnTo>
                  <a:lnTo>
                    <a:pt x="33909" y="40847"/>
                  </a:lnTo>
                  <a:lnTo>
                    <a:pt x="33909" y="41089"/>
                  </a:lnTo>
                  <a:lnTo>
                    <a:pt x="33969" y="41270"/>
                  </a:lnTo>
                  <a:lnTo>
                    <a:pt x="34090" y="41511"/>
                  </a:lnTo>
                  <a:lnTo>
                    <a:pt x="34211" y="41692"/>
                  </a:lnTo>
                  <a:lnTo>
                    <a:pt x="34392" y="41813"/>
                  </a:lnTo>
                  <a:lnTo>
                    <a:pt x="34633" y="41934"/>
                  </a:lnTo>
                  <a:lnTo>
                    <a:pt x="34814" y="41994"/>
                  </a:lnTo>
                  <a:lnTo>
                    <a:pt x="35297" y="41994"/>
                  </a:lnTo>
                  <a:lnTo>
                    <a:pt x="35478" y="41934"/>
                  </a:lnTo>
                  <a:lnTo>
                    <a:pt x="35719" y="41813"/>
                  </a:lnTo>
                  <a:lnTo>
                    <a:pt x="35900" y="41692"/>
                  </a:lnTo>
                  <a:lnTo>
                    <a:pt x="36021" y="41511"/>
                  </a:lnTo>
                  <a:lnTo>
                    <a:pt x="36141" y="41270"/>
                  </a:lnTo>
                  <a:lnTo>
                    <a:pt x="36202" y="41089"/>
                  </a:lnTo>
                  <a:lnTo>
                    <a:pt x="36202" y="40847"/>
                  </a:lnTo>
                  <a:lnTo>
                    <a:pt x="36202" y="40606"/>
                  </a:lnTo>
                  <a:lnTo>
                    <a:pt x="36141" y="40425"/>
                  </a:lnTo>
                  <a:lnTo>
                    <a:pt x="36021" y="40184"/>
                  </a:lnTo>
                  <a:lnTo>
                    <a:pt x="35900" y="40003"/>
                  </a:lnTo>
                  <a:lnTo>
                    <a:pt x="35719" y="39882"/>
                  </a:lnTo>
                  <a:lnTo>
                    <a:pt x="35478" y="39761"/>
                  </a:lnTo>
                  <a:lnTo>
                    <a:pt x="35297" y="39701"/>
                  </a:lnTo>
                  <a:close/>
                  <a:moveTo>
                    <a:pt x="40606" y="39701"/>
                  </a:moveTo>
                  <a:lnTo>
                    <a:pt x="40425" y="39761"/>
                  </a:lnTo>
                  <a:lnTo>
                    <a:pt x="40184" y="39882"/>
                  </a:lnTo>
                  <a:lnTo>
                    <a:pt x="40003" y="40003"/>
                  </a:lnTo>
                  <a:lnTo>
                    <a:pt x="39882" y="40184"/>
                  </a:lnTo>
                  <a:lnTo>
                    <a:pt x="39762" y="40425"/>
                  </a:lnTo>
                  <a:lnTo>
                    <a:pt x="39701" y="40606"/>
                  </a:lnTo>
                  <a:lnTo>
                    <a:pt x="39701" y="40847"/>
                  </a:lnTo>
                  <a:lnTo>
                    <a:pt x="39701" y="41089"/>
                  </a:lnTo>
                  <a:lnTo>
                    <a:pt x="39762" y="41270"/>
                  </a:lnTo>
                  <a:lnTo>
                    <a:pt x="39882" y="41511"/>
                  </a:lnTo>
                  <a:lnTo>
                    <a:pt x="40003" y="41692"/>
                  </a:lnTo>
                  <a:lnTo>
                    <a:pt x="40184" y="41813"/>
                  </a:lnTo>
                  <a:lnTo>
                    <a:pt x="40425" y="41934"/>
                  </a:lnTo>
                  <a:lnTo>
                    <a:pt x="40606" y="41994"/>
                  </a:lnTo>
                  <a:lnTo>
                    <a:pt x="41089" y="41994"/>
                  </a:lnTo>
                  <a:lnTo>
                    <a:pt x="41270" y="41934"/>
                  </a:lnTo>
                  <a:lnTo>
                    <a:pt x="41511" y="41813"/>
                  </a:lnTo>
                  <a:lnTo>
                    <a:pt x="41692" y="41692"/>
                  </a:lnTo>
                  <a:lnTo>
                    <a:pt x="41813" y="41511"/>
                  </a:lnTo>
                  <a:lnTo>
                    <a:pt x="41934" y="41270"/>
                  </a:lnTo>
                  <a:lnTo>
                    <a:pt x="41994" y="41089"/>
                  </a:lnTo>
                  <a:lnTo>
                    <a:pt x="41994" y="40847"/>
                  </a:lnTo>
                  <a:lnTo>
                    <a:pt x="41994" y="40606"/>
                  </a:lnTo>
                  <a:lnTo>
                    <a:pt x="41934" y="40425"/>
                  </a:lnTo>
                  <a:lnTo>
                    <a:pt x="41813" y="40184"/>
                  </a:lnTo>
                  <a:lnTo>
                    <a:pt x="41692" y="40003"/>
                  </a:lnTo>
                  <a:lnTo>
                    <a:pt x="41511" y="39882"/>
                  </a:lnTo>
                  <a:lnTo>
                    <a:pt x="41270" y="39761"/>
                  </a:lnTo>
                  <a:lnTo>
                    <a:pt x="41089" y="39701"/>
                  </a:lnTo>
                  <a:close/>
                  <a:moveTo>
                    <a:pt x="46399" y="39701"/>
                  </a:moveTo>
                  <a:lnTo>
                    <a:pt x="46218" y="39761"/>
                  </a:lnTo>
                  <a:lnTo>
                    <a:pt x="45976" y="39882"/>
                  </a:lnTo>
                  <a:lnTo>
                    <a:pt x="45795" y="40003"/>
                  </a:lnTo>
                  <a:lnTo>
                    <a:pt x="45674" y="40184"/>
                  </a:lnTo>
                  <a:lnTo>
                    <a:pt x="45554" y="40425"/>
                  </a:lnTo>
                  <a:lnTo>
                    <a:pt x="45493" y="40606"/>
                  </a:lnTo>
                  <a:lnTo>
                    <a:pt x="45493" y="40847"/>
                  </a:lnTo>
                  <a:lnTo>
                    <a:pt x="45493" y="41089"/>
                  </a:lnTo>
                  <a:lnTo>
                    <a:pt x="45554" y="41270"/>
                  </a:lnTo>
                  <a:lnTo>
                    <a:pt x="45674" y="41511"/>
                  </a:lnTo>
                  <a:lnTo>
                    <a:pt x="45795" y="41692"/>
                  </a:lnTo>
                  <a:lnTo>
                    <a:pt x="45976" y="41813"/>
                  </a:lnTo>
                  <a:lnTo>
                    <a:pt x="46218" y="41934"/>
                  </a:lnTo>
                  <a:lnTo>
                    <a:pt x="46399" y="41994"/>
                  </a:lnTo>
                  <a:lnTo>
                    <a:pt x="46881" y="41994"/>
                  </a:lnTo>
                  <a:lnTo>
                    <a:pt x="47062" y="41934"/>
                  </a:lnTo>
                  <a:lnTo>
                    <a:pt x="47304" y="41813"/>
                  </a:lnTo>
                  <a:lnTo>
                    <a:pt x="47485" y="41692"/>
                  </a:lnTo>
                  <a:lnTo>
                    <a:pt x="47605" y="41511"/>
                  </a:lnTo>
                  <a:lnTo>
                    <a:pt x="47726" y="41270"/>
                  </a:lnTo>
                  <a:lnTo>
                    <a:pt x="47786" y="41089"/>
                  </a:lnTo>
                  <a:lnTo>
                    <a:pt x="47786" y="40847"/>
                  </a:lnTo>
                  <a:lnTo>
                    <a:pt x="47786" y="40606"/>
                  </a:lnTo>
                  <a:lnTo>
                    <a:pt x="47726" y="40425"/>
                  </a:lnTo>
                  <a:lnTo>
                    <a:pt x="47605" y="40184"/>
                  </a:lnTo>
                  <a:lnTo>
                    <a:pt x="47485" y="40003"/>
                  </a:lnTo>
                  <a:lnTo>
                    <a:pt x="47304" y="39882"/>
                  </a:lnTo>
                  <a:lnTo>
                    <a:pt x="47062" y="39761"/>
                  </a:lnTo>
                  <a:lnTo>
                    <a:pt x="46881" y="39701"/>
                  </a:lnTo>
                  <a:close/>
                  <a:moveTo>
                    <a:pt x="52191" y="39701"/>
                  </a:moveTo>
                  <a:lnTo>
                    <a:pt x="52010" y="39761"/>
                  </a:lnTo>
                  <a:lnTo>
                    <a:pt x="51768" y="39882"/>
                  </a:lnTo>
                  <a:lnTo>
                    <a:pt x="51587" y="40003"/>
                  </a:lnTo>
                  <a:lnTo>
                    <a:pt x="51467" y="40184"/>
                  </a:lnTo>
                  <a:lnTo>
                    <a:pt x="51346" y="40425"/>
                  </a:lnTo>
                  <a:lnTo>
                    <a:pt x="51286" y="40606"/>
                  </a:lnTo>
                  <a:lnTo>
                    <a:pt x="51286" y="40847"/>
                  </a:lnTo>
                  <a:lnTo>
                    <a:pt x="51286" y="41089"/>
                  </a:lnTo>
                  <a:lnTo>
                    <a:pt x="51346" y="41270"/>
                  </a:lnTo>
                  <a:lnTo>
                    <a:pt x="51467" y="41511"/>
                  </a:lnTo>
                  <a:lnTo>
                    <a:pt x="51587" y="41692"/>
                  </a:lnTo>
                  <a:lnTo>
                    <a:pt x="51768" y="41813"/>
                  </a:lnTo>
                  <a:lnTo>
                    <a:pt x="52010" y="41934"/>
                  </a:lnTo>
                  <a:lnTo>
                    <a:pt x="52191" y="41994"/>
                  </a:lnTo>
                  <a:lnTo>
                    <a:pt x="52673" y="41994"/>
                  </a:lnTo>
                  <a:lnTo>
                    <a:pt x="52854" y="41934"/>
                  </a:lnTo>
                  <a:lnTo>
                    <a:pt x="53096" y="41813"/>
                  </a:lnTo>
                  <a:lnTo>
                    <a:pt x="53277" y="41692"/>
                  </a:lnTo>
                  <a:lnTo>
                    <a:pt x="53397" y="41511"/>
                  </a:lnTo>
                  <a:lnTo>
                    <a:pt x="53518" y="41270"/>
                  </a:lnTo>
                  <a:lnTo>
                    <a:pt x="53578" y="41089"/>
                  </a:lnTo>
                  <a:lnTo>
                    <a:pt x="53578" y="40847"/>
                  </a:lnTo>
                  <a:lnTo>
                    <a:pt x="53578" y="40606"/>
                  </a:lnTo>
                  <a:lnTo>
                    <a:pt x="53518" y="40425"/>
                  </a:lnTo>
                  <a:lnTo>
                    <a:pt x="53397" y="40184"/>
                  </a:lnTo>
                  <a:lnTo>
                    <a:pt x="53277" y="40003"/>
                  </a:lnTo>
                  <a:lnTo>
                    <a:pt x="53096" y="39882"/>
                  </a:lnTo>
                  <a:lnTo>
                    <a:pt x="52854" y="39761"/>
                  </a:lnTo>
                  <a:lnTo>
                    <a:pt x="52673" y="39701"/>
                  </a:lnTo>
                  <a:close/>
                  <a:moveTo>
                    <a:pt x="57983" y="39701"/>
                  </a:moveTo>
                  <a:lnTo>
                    <a:pt x="57802" y="39761"/>
                  </a:lnTo>
                  <a:lnTo>
                    <a:pt x="57561" y="39882"/>
                  </a:lnTo>
                  <a:lnTo>
                    <a:pt x="57380" y="40003"/>
                  </a:lnTo>
                  <a:lnTo>
                    <a:pt x="57259" y="40184"/>
                  </a:lnTo>
                  <a:lnTo>
                    <a:pt x="57138" y="40425"/>
                  </a:lnTo>
                  <a:lnTo>
                    <a:pt x="57078" y="40606"/>
                  </a:lnTo>
                  <a:lnTo>
                    <a:pt x="57078" y="40847"/>
                  </a:lnTo>
                  <a:lnTo>
                    <a:pt x="57078" y="41089"/>
                  </a:lnTo>
                  <a:lnTo>
                    <a:pt x="57138" y="41270"/>
                  </a:lnTo>
                  <a:lnTo>
                    <a:pt x="57259" y="41511"/>
                  </a:lnTo>
                  <a:lnTo>
                    <a:pt x="57380" y="41692"/>
                  </a:lnTo>
                  <a:lnTo>
                    <a:pt x="57561" y="41813"/>
                  </a:lnTo>
                  <a:lnTo>
                    <a:pt x="57802" y="41934"/>
                  </a:lnTo>
                  <a:lnTo>
                    <a:pt x="57983" y="41994"/>
                  </a:lnTo>
                  <a:lnTo>
                    <a:pt x="58466" y="41994"/>
                  </a:lnTo>
                  <a:lnTo>
                    <a:pt x="58647" y="41934"/>
                  </a:lnTo>
                  <a:lnTo>
                    <a:pt x="58888" y="41813"/>
                  </a:lnTo>
                  <a:lnTo>
                    <a:pt x="59069" y="41692"/>
                  </a:lnTo>
                  <a:lnTo>
                    <a:pt x="59190" y="41511"/>
                  </a:lnTo>
                  <a:lnTo>
                    <a:pt x="59310" y="41270"/>
                  </a:lnTo>
                  <a:lnTo>
                    <a:pt x="59371" y="41089"/>
                  </a:lnTo>
                  <a:lnTo>
                    <a:pt x="59371" y="40847"/>
                  </a:lnTo>
                  <a:lnTo>
                    <a:pt x="59371" y="40606"/>
                  </a:lnTo>
                  <a:lnTo>
                    <a:pt x="59310" y="40425"/>
                  </a:lnTo>
                  <a:lnTo>
                    <a:pt x="59190" y="40184"/>
                  </a:lnTo>
                  <a:lnTo>
                    <a:pt x="59069" y="40003"/>
                  </a:lnTo>
                  <a:lnTo>
                    <a:pt x="58888" y="39882"/>
                  </a:lnTo>
                  <a:lnTo>
                    <a:pt x="58647" y="39761"/>
                  </a:lnTo>
                  <a:lnTo>
                    <a:pt x="58466" y="39701"/>
                  </a:lnTo>
                  <a:close/>
                  <a:moveTo>
                    <a:pt x="63775" y="39701"/>
                  </a:moveTo>
                  <a:lnTo>
                    <a:pt x="63594" y="39761"/>
                  </a:lnTo>
                  <a:lnTo>
                    <a:pt x="63353" y="39882"/>
                  </a:lnTo>
                  <a:lnTo>
                    <a:pt x="63172" y="40003"/>
                  </a:lnTo>
                  <a:lnTo>
                    <a:pt x="63051" y="40184"/>
                  </a:lnTo>
                  <a:lnTo>
                    <a:pt x="62931" y="40425"/>
                  </a:lnTo>
                  <a:lnTo>
                    <a:pt x="62870" y="40606"/>
                  </a:lnTo>
                  <a:lnTo>
                    <a:pt x="62870" y="40847"/>
                  </a:lnTo>
                  <a:lnTo>
                    <a:pt x="62870" y="41089"/>
                  </a:lnTo>
                  <a:lnTo>
                    <a:pt x="62931" y="41270"/>
                  </a:lnTo>
                  <a:lnTo>
                    <a:pt x="63051" y="41511"/>
                  </a:lnTo>
                  <a:lnTo>
                    <a:pt x="63172" y="41692"/>
                  </a:lnTo>
                  <a:lnTo>
                    <a:pt x="63353" y="41813"/>
                  </a:lnTo>
                  <a:lnTo>
                    <a:pt x="63594" y="41934"/>
                  </a:lnTo>
                  <a:lnTo>
                    <a:pt x="63775" y="41994"/>
                  </a:lnTo>
                  <a:lnTo>
                    <a:pt x="64258" y="41994"/>
                  </a:lnTo>
                  <a:lnTo>
                    <a:pt x="64439" y="41934"/>
                  </a:lnTo>
                  <a:lnTo>
                    <a:pt x="64680" y="41813"/>
                  </a:lnTo>
                  <a:lnTo>
                    <a:pt x="64861" y="41692"/>
                  </a:lnTo>
                  <a:lnTo>
                    <a:pt x="64982" y="41511"/>
                  </a:lnTo>
                  <a:lnTo>
                    <a:pt x="65103" y="41270"/>
                  </a:lnTo>
                  <a:lnTo>
                    <a:pt x="65163" y="41089"/>
                  </a:lnTo>
                  <a:lnTo>
                    <a:pt x="65163" y="40847"/>
                  </a:lnTo>
                  <a:lnTo>
                    <a:pt x="65163" y="40606"/>
                  </a:lnTo>
                  <a:lnTo>
                    <a:pt x="65103" y="40425"/>
                  </a:lnTo>
                  <a:lnTo>
                    <a:pt x="64982" y="40184"/>
                  </a:lnTo>
                  <a:lnTo>
                    <a:pt x="64861" y="40003"/>
                  </a:lnTo>
                  <a:lnTo>
                    <a:pt x="64680" y="39882"/>
                  </a:lnTo>
                  <a:lnTo>
                    <a:pt x="64439" y="39761"/>
                  </a:lnTo>
                  <a:lnTo>
                    <a:pt x="64258" y="39701"/>
                  </a:lnTo>
                  <a:close/>
                  <a:moveTo>
                    <a:pt x="69567" y="39701"/>
                  </a:moveTo>
                  <a:lnTo>
                    <a:pt x="69386" y="39761"/>
                  </a:lnTo>
                  <a:lnTo>
                    <a:pt x="69145" y="39882"/>
                  </a:lnTo>
                  <a:lnTo>
                    <a:pt x="68964" y="40003"/>
                  </a:lnTo>
                  <a:lnTo>
                    <a:pt x="68843" y="40184"/>
                  </a:lnTo>
                  <a:lnTo>
                    <a:pt x="68723" y="40425"/>
                  </a:lnTo>
                  <a:lnTo>
                    <a:pt x="68662" y="40606"/>
                  </a:lnTo>
                  <a:lnTo>
                    <a:pt x="68662" y="40847"/>
                  </a:lnTo>
                  <a:lnTo>
                    <a:pt x="68662" y="41089"/>
                  </a:lnTo>
                  <a:lnTo>
                    <a:pt x="68723" y="41270"/>
                  </a:lnTo>
                  <a:lnTo>
                    <a:pt x="68843" y="41511"/>
                  </a:lnTo>
                  <a:lnTo>
                    <a:pt x="68964" y="41692"/>
                  </a:lnTo>
                  <a:lnTo>
                    <a:pt x="69145" y="41813"/>
                  </a:lnTo>
                  <a:lnTo>
                    <a:pt x="69386" y="41934"/>
                  </a:lnTo>
                  <a:lnTo>
                    <a:pt x="69567" y="41994"/>
                  </a:lnTo>
                  <a:lnTo>
                    <a:pt x="70050" y="41994"/>
                  </a:lnTo>
                  <a:lnTo>
                    <a:pt x="70231" y="41934"/>
                  </a:lnTo>
                  <a:lnTo>
                    <a:pt x="70472" y="41813"/>
                  </a:lnTo>
                  <a:lnTo>
                    <a:pt x="70653" y="41692"/>
                  </a:lnTo>
                  <a:lnTo>
                    <a:pt x="70774" y="41511"/>
                  </a:lnTo>
                  <a:lnTo>
                    <a:pt x="70895" y="41270"/>
                  </a:lnTo>
                  <a:lnTo>
                    <a:pt x="70955" y="41089"/>
                  </a:lnTo>
                  <a:lnTo>
                    <a:pt x="70955" y="40847"/>
                  </a:lnTo>
                  <a:lnTo>
                    <a:pt x="70955" y="40606"/>
                  </a:lnTo>
                  <a:lnTo>
                    <a:pt x="70895" y="40425"/>
                  </a:lnTo>
                  <a:lnTo>
                    <a:pt x="70774" y="40184"/>
                  </a:lnTo>
                  <a:lnTo>
                    <a:pt x="70653" y="40003"/>
                  </a:lnTo>
                  <a:lnTo>
                    <a:pt x="70472" y="39882"/>
                  </a:lnTo>
                  <a:lnTo>
                    <a:pt x="70231" y="39761"/>
                  </a:lnTo>
                  <a:lnTo>
                    <a:pt x="70050" y="39701"/>
                  </a:lnTo>
                  <a:close/>
                  <a:moveTo>
                    <a:pt x="75360" y="39701"/>
                  </a:moveTo>
                  <a:lnTo>
                    <a:pt x="75179" y="39761"/>
                  </a:lnTo>
                  <a:lnTo>
                    <a:pt x="74937" y="39882"/>
                  </a:lnTo>
                  <a:lnTo>
                    <a:pt x="74756" y="40003"/>
                  </a:lnTo>
                  <a:lnTo>
                    <a:pt x="74636" y="40184"/>
                  </a:lnTo>
                  <a:lnTo>
                    <a:pt x="74515" y="40425"/>
                  </a:lnTo>
                  <a:lnTo>
                    <a:pt x="74455" y="40606"/>
                  </a:lnTo>
                  <a:lnTo>
                    <a:pt x="74455" y="40847"/>
                  </a:lnTo>
                  <a:lnTo>
                    <a:pt x="74455" y="41089"/>
                  </a:lnTo>
                  <a:lnTo>
                    <a:pt x="74515" y="41270"/>
                  </a:lnTo>
                  <a:lnTo>
                    <a:pt x="74636" y="41511"/>
                  </a:lnTo>
                  <a:lnTo>
                    <a:pt x="74756" y="41692"/>
                  </a:lnTo>
                  <a:lnTo>
                    <a:pt x="74937" y="41813"/>
                  </a:lnTo>
                  <a:lnTo>
                    <a:pt x="75179" y="41934"/>
                  </a:lnTo>
                  <a:lnTo>
                    <a:pt x="75360" y="41994"/>
                  </a:lnTo>
                  <a:lnTo>
                    <a:pt x="75722" y="41994"/>
                  </a:lnTo>
                  <a:lnTo>
                    <a:pt x="75903" y="39761"/>
                  </a:lnTo>
                  <a:lnTo>
                    <a:pt x="75601" y="39701"/>
                  </a:lnTo>
                  <a:close/>
                  <a:moveTo>
                    <a:pt x="2957" y="42597"/>
                  </a:moveTo>
                  <a:lnTo>
                    <a:pt x="2776" y="42658"/>
                  </a:lnTo>
                  <a:lnTo>
                    <a:pt x="2534" y="42778"/>
                  </a:lnTo>
                  <a:lnTo>
                    <a:pt x="2353" y="42899"/>
                  </a:lnTo>
                  <a:lnTo>
                    <a:pt x="2233" y="43080"/>
                  </a:lnTo>
                  <a:lnTo>
                    <a:pt x="2112" y="43321"/>
                  </a:lnTo>
                  <a:lnTo>
                    <a:pt x="2052" y="43502"/>
                  </a:lnTo>
                  <a:lnTo>
                    <a:pt x="2052" y="43744"/>
                  </a:lnTo>
                  <a:lnTo>
                    <a:pt x="2052" y="43985"/>
                  </a:lnTo>
                  <a:lnTo>
                    <a:pt x="2112" y="44166"/>
                  </a:lnTo>
                  <a:lnTo>
                    <a:pt x="2233" y="44407"/>
                  </a:lnTo>
                  <a:lnTo>
                    <a:pt x="2353" y="44588"/>
                  </a:lnTo>
                  <a:lnTo>
                    <a:pt x="2534" y="44709"/>
                  </a:lnTo>
                  <a:lnTo>
                    <a:pt x="2776" y="44830"/>
                  </a:lnTo>
                  <a:lnTo>
                    <a:pt x="2957" y="44890"/>
                  </a:lnTo>
                  <a:lnTo>
                    <a:pt x="3439" y="44890"/>
                  </a:lnTo>
                  <a:lnTo>
                    <a:pt x="3620" y="44830"/>
                  </a:lnTo>
                  <a:lnTo>
                    <a:pt x="3862" y="44709"/>
                  </a:lnTo>
                  <a:lnTo>
                    <a:pt x="4043" y="44588"/>
                  </a:lnTo>
                  <a:lnTo>
                    <a:pt x="4164" y="44407"/>
                  </a:lnTo>
                  <a:lnTo>
                    <a:pt x="4284" y="44166"/>
                  </a:lnTo>
                  <a:lnTo>
                    <a:pt x="4345" y="43985"/>
                  </a:lnTo>
                  <a:lnTo>
                    <a:pt x="4345" y="43744"/>
                  </a:lnTo>
                  <a:lnTo>
                    <a:pt x="4345" y="43502"/>
                  </a:lnTo>
                  <a:lnTo>
                    <a:pt x="4284" y="43321"/>
                  </a:lnTo>
                  <a:lnTo>
                    <a:pt x="4164" y="43080"/>
                  </a:lnTo>
                  <a:lnTo>
                    <a:pt x="4043" y="42899"/>
                  </a:lnTo>
                  <a:lnTo>
                    <a:pt x="3862" y="42778"/>
                  </a:lnTo>
                  <a:lnTo>
                    <a:pt x="3620" y="42658"/>
                  </a:lnTo>
                  <a:lnTo>
                    <a:pt x="3439" y="42597"/>
                  </a:lnTo>
                  <a:close/>
                  <a:moveTo>
                    <a:pt x="8749" y="42597"/>
                  </a:moveTo>
                  <a:lnTo>
                    <a:pt x="8568" y="42658"/>
                  </a:lnTo>
                  <a:lnTo>
                    <a:pt x="8327" y="42778"/>
                  </a:lnTo>
                  <a:lnTo>
                    <a:pt x="8146" y="42899"/>
                  </a:lnTo>
                  <a:lnTo>
                    <a:pt x="8025" y="43080"/>
                  </a:lnTo>
                  <a:lnTo>
                    <a:pt x="7904" y="43321"/>
                  </a:lnTo>
                  <a:lnTo>
                    <a:pt x="7844" y="43502"/>
                  </a:lnTo>
                  <a:lnTo>
                    <a:pt x="7844" y="43744"/>
                  </a:lnTo>
                  <a:lnTo>
                    <a:pt x="7844" y="43985"/>
                  </a:lnTo>
                  <a:lnTo>
                    <a:pt x="7904" y="44166"/>
                  </a:lnTo>
                  <a:lnTo>
                    <a:pt x="8025" y="44407"/>
                  </a:lnTo>
                  <a:lnTo>
                    <a:pt x="8146" y="44588"/>
                  </a:lnTo>
                  <a:lnTo>
                    <a:pt x="8327" y="44709"/>
                  </a:lnTo>
                  <a:lnTo>
                    <a:pt x="8568" y="44830"/>
                  </a:lnTo>
                  <a:lnTo>
                    <a:pt x="8749" y="44890"/>
                  </a:lnTo>
                  <a:lnTo>
                    <a:pt x="9232" y="44890"/>
                  </a:lnTo>
                  <a:lnTo>
                    <a:pt x="9413" y="44830"/>
                  </a:lnTo>
                  <a:lnTo>
                    <a:pt x="9654" y="44709"/>
                  </a:lnTo>
                  <a:lnTo>
                    <a:pt x="9835" y="44588"/>
                  </a:lnTo>
                  <a:lnTo>
                    <a:pt x="9956" y="44407"/>
                  </a:lnTo>
                  <a:lnTo>
                    <a:pt x="10076" y="44166"/>
                  </a:lnTo>
                  <a:lnTo>
                    <a:pt x="10137" y="43985"/>
                  </a:lnTo>
                  <a:lnTo>
                    <a:pt x="10137" y="43744"/>
                  </a:lnTo>
                  <a:lnTo>
                    <a:pt x="10137" y="43502"/>
                  </a:lnTo>
                  <a:lnTo>
                    <a:pt x="10076" y="43321"/>
                  </a:lnTo>
                  <a:lnTo>
                    <a:pt x="9956" y="43080"/>
                  </a:lnTo>
                  <a:lnTo>
                    <a:pt x="9835" y="42899"/>
                  </a:lnTo>
                  <a:lnTo>
                    <a:pt x="9654" y="42778"/>
                  </a:lnTo>
                  <a:lnTo>
                    <a:pt x="9413" y="42658"/>
                  </a:lnTo>
                  <a:lnTo>
                    <a:pt x="9232" y="42597"/>
                  </a:lnTo>
                  <a:close/>
                  <a:moveTo>
                    <a:pt x="14541" y="42597"/>
                  </a:moveTo>
                  <a:lnTo>
                    <a:pt x="14360" y="42658"/>
                  </a:lnTo>
                  <a:lnTo>
                    <a:pt x="14119" y="42778"/>
                  </a:lnTo>
                  <a:lnTo>
                    <a:pt x="13938" y="42899"/>
                  </a:lnTo>
                  <a:lnTo>
                    <a:pt x="13817" y="43080"/>
                  </a:lnTo>
                  <a:lnTo>
                    <a:pt x="13697" y="43321"/>
                  </a:lnTo>
                  <a:lnTo>
                    <a:pt x="13636" y="43502"/>
                  </a:lnTo>
                  <a:lnTo>
                    <a:pt x="13636" y="43744"/>
                  </a:lnTo>
                  <a:lnTo>
                    <a:pt x="13636" y="43985"/>
                  </a:lnTo>
                  <a:lnTo>
                    <a:pt x="13697" y="44166"/>
                  </a:lnTo>
                  <a:lnTo>
                    <a:pt x="13817" y="44407"/>
                  </a:lnTo>
                  <a:lnTo>
                    <a:pt x="13938" y="44588"/>
                  </a:lnTo>
                  <a:lnTo>
                    <a:pt x="14119" y="44709"/>
                  </a:lnTo>
                  <a:lnTo>
                    <a:pt x="14360" y="44830"/>
                  </a:lnTo>
                  <a:lnTo>
                    <a:pt x="14541" y="44890"/>
                  </a:lnTo>
                  <a:lnTo>
                    <a:pt x="15024" y="44890"/>
                  </a:lnTo>
                  <a:lnTo>
                    <a:pt x="15205" y="44830"/>
                  </a:lnTo>
                  <a:lnTo>
                    <a:pt x="15446" y="44709"/>
                  </a:lnTo>
                  <a:lnTo>
                    <a:pt x="15627" y="44588"/>
                  </a:lnTo>
                  <a:lnTo>
                    <a:pt x="15748" y="44407"/>
                  </a:lnTo>
                  <a:lnTo>
                    <a:pt x="15869" y="44166"/>
                  </a:lnTo>
                  <a:lnTo>
                    <a:pt x="15929" y="43985"/>
                  </a:lnTo>
                  <a:lnTo>
                    <a:pt x="15929" y="43744"/>
                  </a:lnTo>
                  <a:lnTo>
                    <a:pt x="15929" y="43502"/>
                  </a:lnTo>
                  <a:lnTo>
                    <a:pt x="15869" y="43321"/>
                  </a:lnTo>
                  <a:lnTo>
                    <a:pt x="15748" y="43080"/>
                  </a:lnTo>
                  <a:lnTo>
                    <a:pt x="15627" y="42899"/>
                  </a:lnTo>
                  <a:lnTo>
                    <a:pt x="15446" y="42778"/>
                  </a:lnTo>
                  <a:lnTo>
                    <a:pt x="15205" y="42658"/>
                  </a:lnTo>
                  <a:lnTo>
                    <a:pt x="15024" y="42597"/>
                  </a:lnTo>
                  <a:close/>
                  <a:moveTo>
                    <a:pt x="20333" y="42597"/>
                  </a:moveTo>
                  <a:lnTo>
                    <a:pt x="20152" y="42658"/>
                  </a:lnTo>
                  <a:lnTo>
                    <a:pt x="19911" y="42778"/>
                  </a:lnTo>
                  <a:lnTo>
                    <a:pt x="19730" y="42899"/>
                  </a:lnTo>
                  <a:lnTo>
                    <a:pt x="19609" y="43080"/>
                  </a:lnTo>
                  <a:lnTo>
                    <a:pt x="19489" y="43321"/>
                  </a:lnTo>
                  <a:lnTo>
                    <a:pt x="19428" y="43502"/>
                  </a:lnTo>
                  <a:lnTo>
                    <a:pt x="19428" y="43744"/>
                  </a:lnTo>
                  <a:lnTo>
                    <a:pt x="19428" y="43985"/>
                  </a:lnTo>
                  <a:lnTo>
                    <a:pt x="19489" y="44166"/>
                  </a:lnTo>
                  <a:lnTo>
                    <a:pt x="19609" y="44407"/>
                  </a:lnTo>
                  <a:lnTo>
                    <a:pt x="19730" y="44588"/>
                  </a:lnTo>
                  <a:lnTo>
                    <a:pt x="19911" y="44709"/>
                  </a:lnTo>
                  <a:lnTo>
                    <a:pt x="20152" y="44830"/>
                  </a:lnTo>
                  <a:lnTo>
                    <a:pt x="20333" y="44890"/>
                  </a:lnTo>
                  <a:lnTo>
                    <a:pt x="20816" y="44890"/>
                  </a:lnTo>
                  <a:lnTo>
                    <a:pt x="20997" y="44830"/>
                  </a:lnTo>
                  <a:lnTo>
                    <a:pt x="21239" y="44709"/>
                  </a:lnTo>
                  <a:lnTo>
                    <a:pt x="21420" y="44588"/>
                  </a:lnTo>
                  <a:lnTo>
                    <a:pt x="21540" y="44407"/>
                  </a:lnTo>
                  <a:lnTo>
                    <a:pt x="21661" y="44166"/>
                  </a:lnTo>
                  <a:lnTo>
                    <a:pt x="21721" y="43985"/>
                  </a:lnTo>
                  <a:lnTo>
                    <a:pt x="21721" y="43744"/>
                  </a:lnTo>
                  <a:lnTo>
                    <a:pt x="21721" y="43502"/>
                  </a:lnTo>
                  <a:lnTo>
                    <a:pt x="21661" y="43321"/>
                  </a:lnTo>
                  <a:lnTo>
                    <a:pt x="21540" y="43080"/>
                  </a:lnTo>
                  <a:lnTo>
                    <a:pt x="21420" y="42899"/>
                  </a:lnTo>
                  <a:lnTo>
                    <a:pt x="21239" y="42778"/>
                  </a:lnTo>
                  <a:lnTo>
                    <a:pt x="20997" y="42658"/>
                  </a:lnTo>
                  <a:lnTo>
                    <a:pt x="20816" y="42597"/>
                  </a:lnTo>
                  <a:close/>
                  <a:moveTo>
                    <a:pt x="26126" y="42597"/>
                  </a:moveTo>
                  <a:lnTo>
                    <a:pt x="25945" y="42658"/>
                  </a:lnTo>
                  <a:lnTo>
                    <a:pt x="25703" y="42778"/>
                  </a:lnTo>
                  <a:lnTo>
                    <a:pt x="25522" y="42899"/>
                  </a:lnTo>
                  <a:lnTo>
                    <a:pt x="25402" y="43080"/>
                  </a:lnTo>
                  <a:lnTo>
                    <a:pt x="25281" y="43321"/>
                  </a:lnTo>
                  <a:lnTo>
                    <a:pt x="25221" y="43502"/>
                  </a:lnTo>
                  <a:lnTo>
                    <a:pt x="25221" y="43744"/>
                  </a:lnTo>
                  <a:lnTo>
                    <a:pt x="25221" y="43985"/>
                  </a:lnTo>
                  <a:lnTo>
                    <a:pt x="25281" y="44166"/>
                  </a:lnTo>
                  <a:lnTo>
                    <a:pt x="25402" y="44407"/>
                  </a:lnTo>
                  <a:lnTo>
                    <a:pt x="25522" y="44588"/>
                  </a:lnTo>
                  <a:lnTo>
                    <a:pt x="25703" y="44709"/>
                  </a:lnTo>
                  <a:lnTo>
                    <a:pt x="25945" y="44830"/>
                  </a:lnTo>
                  <a:lnTo>
                    <a:pt x="26126" y="44890"/>
                  </a:lnTo>
                  <a:lnTo>
                    <a:pt x="26608" y="44890"/>
                  </a:lnTo>
                  <a:lnTo>
                    <a:pt x="26789" y="44830"/>
                  </a:lnTo>
                  <a:lnTo>
                    <a:pt x="27031" y="44709"/>
                  </a:lnTo>
                  <a:lnTo>
                    <a:pt x="27212" y="44588"/>
                  </a:lnTo>
                  <a:lnTo>
                    <a:pt x="27332" y="44407"/>
                  </a:lnTo>
                  <a:lnTo>
                    <a:pt x="27453" y="44166"/>
                  </a:lnTo>
                  <a:lnTo>
                    <a:pt x="27513" y="43985"/>
                  </a:lnTo>
                  <a:lnTo>
                    <a:pt x="27513" y="43744"/>
                  </a:lnTo>
                  <a:lnTo>
                    <a:pt x="27513" y="43502"/>
                  </a:lnTo>
                  <a:lnTo>
                    <a:pt x="27453" y="43321"/>
                  </a:lnTo>
                  <a:lnTo>
                    <a:pt x="27332" y="43080"/>
                  </a:lnTo>
                  <a:lnTo>
                    <a:pt x="27212" y="42899"/>
                  </a:lnTo>
                  <a:lnTo>
                    <a:pt x="27031" y="42778"/>
                  </a:lnTo>
                  <a:lnTo>
                    <a:pt x="26789" y="42658"/>
                  </a:lnTo>
                  <a:lnTo>
                    <a:pt x="26608" y="42597"/>
                  </a:lnTo>
                  <a:close/>
                  <a:moveTo>
                    <a:pt x="31918" y="42597"/>
                  </a:moveTo>
                  <a:lnTo>
                    <a:pt x="31737" y="42658"/>
                  </a:lnTo>
                  <a:lnTo>
                    <a:pt x="31496" y="42778"/>
                  </a:lnTo>
                  <a:lnTo>
                    <a:pt x="31315" y="42899"/>
                  </a:lnTo>
                  <a:lnTo>
                    <a:pt x="31194" y="43080"/>
                  </a:lnTo>
                  <a:lnTo>
                    <a:pt x="31073" y="43321"/>
                  </a:lnTo>
                  <a:lnTo>
                    <a:pt x="31013" y="43502"/>
                  </a:lnTo>
                  <a:lnTo>
                    <a:pt x="31013" y="43744"/>
                  </a:lnTo>
                  <a:lnTo>
                    <a:pt x="31013" y="43985"/>
                  </a:lnTo>
                  <a:lnTo>
                    <a:pt x="31073" y="44166"/>
                  </a:lnTo>
                  <a:lnTo>
                    <a:pt x="31194" y="44407"/>
                  </a:lnTo>
                  <a:lnTo>
                    <a:pt x="31315" y="44588"/>
                  </a:lnTo>
                  <a:lnTo>
                    <a:pt x="31496" y="44709"/>
                  </a:lnTo>
                  <a:lnTo>
                    <a:pt x="31737" y="44830"/>
                  </a:lnTo>
                  <a:lnTo>
                    <a:pt x="31918" y="44890"/>
                  </a:lnTo>
                  <a:lnTo>
                    <a:pt x="32401" y="44890"/>
                  </a:lnTo>
                  <a:lnTo>
                    <a:pt x="32582" y="44830"/>
                  </a:lnTo>
                  <a:lnTo>
                    <a:pt x="32823" y="44709"/>
                  </a:lnTo>
                  <a:lnTo>
                    <a:pt x="33004" y="44588"/>
                  </a:lnTo>
                  <a:lnTo>
                    <a:pt x="33125" y="44407"/>
                  </a:lnTo>
                  <a:lnTo>
                    <a:pt x="33245" y="44166"/>
                  </a:lnTo>
                  <a:lnTo>
                    <a:pt x="33306" y="43985"/>
                  </a:lnTo>
                  <a:lnTo>
                    <a:pt x="33306" y="43744"/>
                  </a:lnTo>
                  <a:lnTo>
                    <a:pt x="33306" y="43502"/>
                  </a:lnTo>
                  <a:lnTo>
                    <a:pt x="33245" y="43321"/>
                  </a:lnTo>
                  <a:lnTo>
                    <a:pt x="33125" y="43080"/>
                  </a:lnTo>
                  <a:lnTo>
                    <a:pt x="33004" y="42899"/>
                  </a:lnTo>
                  <a:lnTo>
                    <a:pt x="32823" y="42778"/>
                  </a:lnTo>
                  <a:lnTo>
                    <a:pt x="32582" y="42658"/>
                  </a:lnTo>
                  <a:lnTo>
                    <a:pt x="32401" y="42597"/>
                  </a:lnTo>
                  <a:close/>
                  <a:moveTo>
                    <a:pt x="37710" y="42597"/>
                  </a:moveTo>
                  <a:lnTo>
                    <a:pt x="37529" y="42658"/>
                  </a:lnTo>
                  <a:lnTo>
                    <a:pt x="37288" y="42778"/>
                  </a:lnTo>
                  <a:lnTo>
                    <a:pt x="37107" y="42899"/>
                  </a:lnTo>
                  <a:lnTo>
                    <a:pt x="36986" y="43080"/>
                  </a:lnTo>
                  <a:lnTo>
                    <a:pt x="36865" y="43321"/>
                  </a:lnTo>
                  <a:lnTo>
                    <a:pt x="36805" y="43502"/>
                  </a:lnTo>
                  <a:lnTo>
                    <a:pt x="36805" y="43744"/>
                  </a:lnTo>
                  <a:lnTo>
                    <a:pt x="36805" y="43985"/>
                  </a:lnTo>
                  <a:lnTo>
                    <a:pt x="36865" y="44166"/>
                  </a:lnTo>
                  <a:lnTo>
                    <a:pt x="36986" y="44407"/>
                  </a:lnTo>
                  <a:lnTo>
                    <a:pt x="37107" y="44588"/>
                  </a:lnTo>
                  <a:lnTo>
                    <a:pt x="37288" y="44709"/>
                  </a:lnTo>
                  <a:lnTo>
                    <a:pt x="37529" y="44830"/>
                  </a:lnTo>
                  <a:lnTo>
                    <a:pt x="37710" y="44890"/>
                  </a:lnTo>
                  <a:lnTo>
                    <a:pt x="38193" y="44890"/>
                  </a:lnTo>
                  <a:lnTo>
                    <a:pt x="38374" y="44830"/>
                  </a:lnTo>
                  <a:lnTo>
                    <a:pt x="38615" y="44709"/>
                  </a:lnTo>
                  <a:lnTo>
                    <a:pt x="38796" y="44588"/>
                  </a:lnTo>
                  <a:lnTo>
                    <a:pt x="38917" y="44407"/>
                  </a:lnTo>
                  <a:lnTo>
                    <a:pt x="39038" y="44166"/>
                  </a:lnTo>
                  <a:lnTo>
                    <a:pt x="39098" y="43985"/>
                  </a:lnTo>
                  <a:lnTo>
                    <a:pt x="39098" y="43744"/>
                  </a:lnTo>
                  <a:lnTo>
                    <a:pt x="39098" y="43502"/>
                  </a:lnTo>
                  <a:lnTo>
                    <a:pt x="39038" y="43321"/>
                  </a:lnTo>
                  <a:lnTo>
                    <a:pt x="38917" y="43080"/>
                  </a:lnTo>
                  <a:lnTo>
                    <a:pt x="38796" y="42899"/>
                  </a:lnTo>
                  <a:lnTo>
                    <a:pt x="38615" y="42778"/>
                  </a:lnTo>
                  <a:lnTo>
                    <a:pt x="38374" y="42658"/>
                  </a:lnTo>
                  <a:lnTo>
                    <a:pt x="38193" y="42597"/>
                  </a:lnTo>
                  <a:close/>
                  <a:moveTo>
                    <a:pt x="43502" y="42597"/>
                  </a:moveTo>
                  <a:lnTo>
                    <a:pt x="43321" y="42658"/>
                  </a:lnTo>
                  <a:lnTo>
                    <a:pt x="43080" y="42778"/>
                  </a:lnTo>
                  <a:lnTo>
                    <a:pt x="42899" y="42899"/>
                  </a:lnTo>
                  <a:lnTo>
                    <a:pt x="42778" y="43080"/>
                  </a:lnTo>
                  <a:lnTo>
                    <a:pt x="42658" y="43321"/>
                  </a:lnTo>
                  <a:lnTo>
                    <a:pt x="42597" y="43502"/>
                  </a:lnTo>
                  <a:lnTo>
                    <a:pt x="42597" y="43744"/>
                  </a:lnTo>
                  <a:lnTo>
                    <a:pt x="42597" y="43985"/>
                  </a:lnTo>
                  <a:lnTo>
                    <a:pt x="42658" y="44166"/>
                  </a:lnTo>
                  <a:lnTo>
                    <a:pt x="42778" y="44407"/>
                  </a:lnTo>
                  <a:lnTo>
                    <a:pt x="42899" y="44588"/>
                  </a:lnTo>
                  <a:lnTo>
                    <a:pt x="43080" y="44709"/>
                  </a:lnTo>
                  <a:lnTo>
                    <a:pt x="43321" y="44830"/>
                  </a:lnTo>
                  <a:lnTo>
                    <a:pt x="43502" y="44890"/>
                  </a:lnTo>
                  <a:lnTo>
                    <a:pt x="43985" y="44890"/>
                  </a:lnTo>
                  <a:lnTo>
                    <a:pt x="44166" y="44830"/>
                  </a:lnTo>
                  <a:lnTo>
                    <a:pt x="44407" y="44709"/>
                  </a:lnTo>
                  <a:lnTo>
                    <a:pt x="44588" y="44588"/>
                  </a:lnTo>
                  <a:lnTo>
                    <a:pt x="44709" y="44407"/>
                  </a:lnTo>
                  <a:lnTo>
                    <a:pt x="44830" y="44166"/>
                  </a:lnTo>
                  <a:lnTo>
                    <a:pt x="44890" y="43985"/>
                  </a:lnTo>
                  <a:lnTo>
                    <a:pt x="44890" y="43744"/>
                  </a:lnTo>
                  <a:lnTo>
                    <a:pt x="44890" y="43502"/>
                  </a:lnTo>
                  <a:lnTo>
                    <a:pt x="44830" y="43321"/>
                  </a:lnTo>
                  <a:lnTo>
                    <a:pt x="44709" y="43080"/>
                  </a:lnTo>
                  <a:lnTo>
                    <a:pt x="44588" y="42899"/>
                  </a:lnTo>
                  <a:lnTo>
                    <a:pt x="44407" y="42778"/>
                  </a:lnTo>
                  <a:lnTo>
                    <a:pt x="44166" y="42658"/>
                  </a:lnTo>
                  <a:lnTo>
                    <a:pt x="43985" y="42597"/>
                  </a:lnTo>
                  <a:close/>
                  <a:moveTo>
                    <a:pt x="49295" y="42597"/>
                  </a:moveTo>
                  <a:lnTo>
                    <a:pt x="49114" y="42658"/>
                  </a:lnTo>
                  <a:lnTo>
                    <a:pt x="48872" y="42778"/>
                  </a:lnTo>
                  <a:lnTo>
                    <a:pt x="48691" y="42899"/>
                  </a:lnTo>
                  <a:lnTo>
                    <a:pt x="48571" y="43080"/>
                  </a:lnTo>
                  <a:lnTo>
                    <a:pt x="48450" y="43321"/>
                  </a:lnTo>
                  <a:lnTo>
                    <a:pt x="48390" y="43502"/>
                  </a:lnTo>
                  <a:lnTo>
                    <a:pt x="48390" y="43744"/>
                  </a:lnTo>
                  <a:lnTo>
                    <a:pt x="48390" y="43985"/>
                  </a:lnTo>
                  <a:lnTo>
                    <a:pt x="48450" y="44166"/>
                  </a:lnTo>
                  <a:lnTo>
                    <a:pt x="48571" y="44407"/>
                  </a:lnTo>
                  <a:lnTo>
                    <a:pt x="48691" y="44588"/>
                  </a:lnTo>
                  <a:lnTo>
                    <a:pt x="48872" y="44709"/>
                  </a:lnTo>
                  <a:lnTo>
                    <a:pt x="49114" y="44830"/>
                  </a:lnTo>
                  <a:lnTo>
                    <a:pt x="49295" y="44890"/>
                  </a:lnTo>
                  <a:lnTo>
                    <a:pt x="49777" y="44890"/>
                  </a:lnTo>
                  <a:lnTo>
                    <a:pt x="49958" y="44830"/>
                  </a:lnTo>
                  <a:lnTo>
                    <a:pt x="50200" y="44709"/>
                  </a:lnTo>
                  <a:lnTo>
                    <a:pt x="50381" y="44588"/>
                  </a:lnTo>
                  <a:lnTo>
                    <a:pt x="50501" y="44407"/>
                  </a:lnTo>
                  <a:lnTo>
                    <a:pt x="50622" y="44166"/>
                  </a:lnTo>
                  <a:lnTo>
                    <a:pt x="50682" y="43985"/>
                  </a:lnTo>
                  <a:lnTo>
                    <a:pt x="50682" y="43744"/>
                  </a:lnTo>
                  <a:lnTo>
                    <a:pt x="50682" y="43502"/>
                  </a:lnTo>
                  <a:lnTo>
                    <a:pt x="50622" y="43321"/>
                  </a:lnTo>
                  <a:lnTo>
                    <a:pt x="50501" y="43080"/>
                  </a:lnTo>
                  <a:lnTo>
                    <a:pt x="50381" y="42899"/>
                  </a:lnTo>
                  <a:lnTo>
                    <a:pt x="50200" y="42778"/>
                  </a:lnTo>
                  <a:lnTo>
                    <a:pt x="49958" y="42658"/>
                  </a:lnTo>
                  <a:lnTo>
                    <a:pt x="49777" y="42597"/>
                  </a:lnTo>
                  <a:close/>
                  <a:moveTo>
                    <a:pt x="55087" y="42597"/>
                  </a:moveTo>
                  <a:lnTo>
                    <a:pt x="54906" y="42658"/>
                  </a:lnTo>
                  <a:lnTo>
                    <a:pt x="54665" y="42778"/>
                  </a:lnTo>
                  <a:lnTo>
                    <a:pt x="54483" y="42899"/>
                  </a:lnTo>
                  <a:lnTo>
                    <a:pt x="54363" y="43080"/>
                  </a:lnTo>
                  <a:lnTo>
                    <a:pt x="54242" y="43321"/>
                  </a:lnTo>
                  <a:lnTo>
                    <a:pt x="54182" y="43502"/>
                  </a:lnTo>
                  <a:lnTo>
                    <a:pt x="54182" y="43744"/>
                  </a:lnTo>
                  <a:lnTo>
                    <a:pt x="54182" y="43985"/>
                  </a:lnTo>
                  <a:lnTo>
                    <a:pt x="54242" y="44166"/>
                  </a:lnTo>
                  <a:lnTo>
                    <a:pt x="54363" y="44407"/>
                  </a:lnTo>
                  <a:lnTo>
                    <a:pt x="54483" y="44588"/>
                  </a:lnTo>
                  <a:lnTo>
                    <a:pt x="54665" y="44709"/>
                  </a:lnTo>
                  <a:lnTo>
                    <a:pt x="54906" y="44830"/>
                  </a:lnTo>
                  <a:lnTo>
                    <a:pt x="55087" y="44890"/>
                  </a:lnTo>
                  <a:lnTo>
                    <a:pt x="55570" y="44890"/>
                  </a:lnTo>
                  <a:lnTo>
                    <a:pt x="55751" y="44830"/>
                  </a:lnTo>
                  <a:lnTo>
                    <a:pt x="55992" y="44709"/>
                  </a:lnTo>
                  <a:lnTo>
                    <a:pt x="56173" y="44588"/>
                  </a:lnTo>
                  <a:lnTo>
                    <a:pt x="56294" y="44407"/>
                  </a:lnTo>
                  <a:lnTo>
                    <a:pt x="56414" y="44166"/>
                  </a:lnTo>
                  <a:lnTo>
                    <a:pt x="56475" y="43985"/>
                  </a:lnTo>
                  <a:lnTo>
                    <a:pt x="56475" y="43744"/>
                  </a:lnTo>
                  <a:lnTo>
                    <a:pt x="56475" y="43502"/>
                  </a:lnTo>
                  <a:lnTo>
                    <a:pt x="56414" y="43321"/>
                  </a:lnTo>
                  <a:lnTo>
                    <a:pt x="56294" y="43080"/>
                  </a:lnTo>
                  <a:lnTo>
                    <a:pt x="56173" y="42899"/>
                  </a:lnTo>
                  <a:lnTo>
                    <a:pt x="55992" y="42778"/>
                  </a:lnTo>
                  <a:lnTo>
                    <a:pt x="55751" y="42658"/>
                  </a:lnTo>
                  <a:lnTo>
                    <a:pt x="55570" y="42597"/>
                  </a:lnTo>
                  <a:close/>
                  <a:moveTo>
                    <a:pt x="60879" y="42597"/>
                  </a:moveTo>
                  <a:lnTo>
                    <a:pt x="60698" y="42658"/>
                  </a:lnTo>
                  <a:lnTo>
                    <a:pt x="60457" y="42778"/>
                  </a:lnTo>
                  <a:lnTo>
                    <a:pt x="60276" y="42899"/>
                  </a:lnTo>
                  <a:lnTo>
                    <a:pt x="60155" y="43080"/>
                  </a:lnTo>
                  <a:lnTo>
                    <a:pt x="60034" y="43321"/>
                  </a:lnTo>
                  <a:lnTo>
                    <a:pt x="59974" y="43502"/>
                  </a:lnTo>
                  <a:lnTo>
                    <a:pt x="59974" y="43744"/>
                  </a:lnTo>
                  <a:lnTo>
                    <a:pt x="59974" y="43985"/>
                  </a:lnTo>
                  <a:lnTo>
                    <a:pt x="60034" y="44166"/>
                  </a:lnTo>
                  <a:lnTo>
                    <a:pt x="60155" y="44407"/>
                  </a:lnTo>
                  <a:lnTo>
                    <a:pt x="60276" y="44588"/>
                  </a:lnTo>
                  <a:lnTo>
                    <a:pt x="60457" y="44709"/>
                  </a:lnTo>
                  <a:lnTo>
                    <a:pt x="60698" y="44830"/>
                  </a:lnTo>
                  <a:lnTo>
                    <a:pt x="60879" y="44890"/>
                  </a:lnTo>
                  <a:lnTo>
                    <a:pt x="61362" y="44890"/>
                  </a:lnTo>
                  <a:lnTo>
                    <a:pt x="61543" y="44830"/>
                  </a:lnTo>
                  <a:lnTo>
                    <a:pt x="61784" y="44709"/>
                  </a:lnTo>
                  <a:lnTo>
                    <a:pt x="61965" y="44588"/>
                  </a:lnTo>
                  <a:lnTo>
                    <a:pt x="62086" y="44407"/>
                  </a:lnTo>
                  <a:lnTo>
                    <a:pt x="62206" y="44166"/>
                  </a:lnTo>
                  <a:lnTo>
                    <a:pt x="62267" y="43985"/>
                  </a:lnTo>
                  <a:lnTo>
                    <a:pt x="62267" y="43744"/>
                  </a:lnTo>
                  <a:lnTo>
                    <a:pt x="62267" y="43502"/>
                  </a:lnTo>
                  <a:lnTo>
                    <a:pt x="62206" y="43321"/>
                  </a:lnTo>
                  <a:lnTo>
                    <a:pt x="62086" y="43080"/>
                  </a:lnTo>
                  <a:lnTo>
                    <a:pt x="61965" y="42899"/>
                  </a:lnTo>
                  <a:lnTo>
                    <a:pt x="61784" y="42778"/>
                  </a:lnTo>
                  <a:lnTo>
                    <a:pt x="61543" y="42658"/>
                  </a:lnTo>
                  <a:lnTo>
                    <a:pt x="61362" y="42597"/>
                  </a:lnTo>
                  <a:close/>
                  <a:moveTo>
                    <a:pt x="66671" y="42597"/>
                  </a:moveTo>
                  <a:lnTo>
                    <a:pt x="66490" y="42658"/>
                  </a:lnTo>
                  <a:lnTo>
                    <a:pt x="66249" y="42778"/>
                  </a:lnTo>
                  <a:lnTo>
                    <a:pt x="66068" y="42899"/>
                  </a:lnTo>
                  <a:lnTo>
                    <a:pt x="65947" y="43080"/>
                  </a:lnTo>
                  <a:lnTo>
                    <a:pt x="65827" y="43321"/>
                  </a:lnTo>
                  <a:lnTo>
                    <a:pt x="65766" y="43502"/>
                  </a:lnTo>
                  <a:lnTo>
                    <a:pt x="65766" y="43744"/>
                  </a:lnTo>
                  <a:lnTo>
                    <a:pt x="65766" y="43985"/>
                  </a:lnTo>
                  <a:lnTo>
                    <a:pt x="65827" y="44166"/>
                  </a:lnTo>
                  <a:lnTo>
                    <a:pt x="65947" y="44407"/>
                  </a:lnTo>
                  <a:lnTo>
                    <a:pt x="66068" y="44588"/>
                  </a:lnTo>
                  <a:lnTo>
                    <a:pt x="66249" y="44709"/>
                  </a:lnTo>
                  <a:lnTo>
                    <a:pt x="66490" y="44830"/>
                  </a:lnTo>
                  <a:lnTo>
                    <a:pt x="66671" y="44890"/>
                  </a:lnTo>
                  <a:lnTo>
                    <a:pt x="67154" y="44890"/>
                  </a:lnTo>
                  <a:lnTo>
                    <a:pt x="67335" y="44830"/>
                  </a:lnTo>
                  <a:lnTo>
                    <a:pt x="67576" y="44709"/>
                  </a:lnTo>
                  <a:lnTo>
                    <a:pt x="67757" y="44588"/>
                  </a:lnTo>
                  <a:lnTo>
                    <a:pt x="67878" y="44407"/>
                  </a:lnTo>
                  <a:lnTo>
                    <a:pt x="67999" y="44166"/>
                  </a:lnTo>
                  <a:lnTo>
                    <a:pt x="68059" y="43985"/>
                  </a:lnTo>
                  <a:lnTo>
                    <a:pt x="68059" y="43744"/>
                  </a:lnTo>
                  <a:lnTo>
                    <a:pt x="68059" y="43502"/>
                  </a:lnTo>
                  <a:lnTo>
                    <a:pt x="67999" y="43321"/>
                  </a:lnTo>
                  <a:lnTo>
                    <a:pt x="67878" y="43080"/>
                  </a:lnTo>
                  <a:lnTo>
                    <a:pt x="67757" y="42899"/>
                  </a:lnTo>
                  <a:lnTo>
                    <a:pt x="67576" y="42778"/>
                  </a:lnTo>
                  <a:lnTo>
                    <a:pt x="67335" y="42658"/>
                  </a:lnTo>
                  <a:lnTo>
                    <a:pt x="67154" y="42597"/>
                  </a:lnTo>
                  <a:close/>
                  <a:moveTo>
                    <a:pt x="72464" y="42597"/>
                  </a:moveTo>
                  <a:lnTo>
                    <a:pt x="72283" y="42658"/>
                  </a:lnTo>
                  <a:lnTo>
                    <a:pt x="72041" y="42778"/>
                  </a:lnTo>
                  <a:lnTo>
                    <a:pt x="71860" y="42899"/>
                  </a:lnTo>
                  <a:lnTo>
                    <a:pt x="71740" y="43080"/>
                  </a:lnTo>
                  <a:lnTo>
                    <a:pt x="71619" y="43321"/>
                  </a:lnTo>
                  <a:lnTo>
                    <a:pt x="71559" y="43502"/>
                  </a:lnTo>
                  <a:lnTo>
                    <a:pt x="71559" y="43744"/>
                  </a:lnTo>
                  <a:lnTo>
                    <a:pt x="71559" y="43985"/>
                  </a:lnTo>
                  <a:lnTo>
                    <a:pt x="71619" y="44166"/>
                  </a:lnTo>
                  <a:lnTo>
                    <a:pt x="71740" y="44407"/>
                  </a:lnTo>
                  <a:lnTo>
                    <a:pt x="71860" y="44588"/>
                  </a:lnTo>
                  <a:lnTo>
                    <a:pt x="72041" y="44709"/>
                  </a:lnTo>
                  <a:lnTo>
                    <a:pt x="72283" y="44830"/>
                  </a:lnTo>
                  <a:lnTo>
                    <a:pt x="72464" y="44890"/>
                  </a:lnTo>
                  <a:lnTo>
                    <a:pt x="72946" y="44890"/>
                  </a:lnTo>
                  <a:lnTo>
                    <a:pt x="73127" y="44830"/>
                  </a:lnTo>
                  <a:lnTo>
                    <a:pt x="73369" y="44709"/>
                  </a:lnTo>
                  <a:lnTo>
                    <a:pt x="73550" y="44588"/>
                  </a:lnTo>
                  <a:lnTo>
                    <a:pt x="73670" y="44407"/>
                  </a:lnTo>
                  <a:lnTo>
                    <a:pt x="73791" y="44166"/>
                  </a:lnTo>
                  <a:lnTo>
                    <a:pt x="73851" y="43985"/>
                  </a:lnTo>
                  <a:lnTo>
                    <a:pt x="73851" y="43744"/>
                  </a:lnTo>
                  <a:lnTo>
                    <a:pt x="73851" y="43502"/>
                  </a:lnTo>
                  <a:lnTo>
                    <a:pt x="73791" y="43321"/>
                  </a:lnTo>
                  <a:lnTo>
                    <a:pt x="73670" y="43080"/>
                  </a:lnTo>
                  <a:lnTo>
                    <a:pt x="73550" y="42899"/>
                  </a:lnTo>
                  <a:lnTo>
                    <a:pt x="73369" y="42778"/>
                  </a:lnTo>
                  <a:lnTo>
                    <a:pt x="73127" y="42658"/>
                  </a:lnTo>
                  <a:lnTo>
                    <a:pt x="72946" y="42597"/>
                  </a:lnTo>
                  <a:close/>
                  <a:moveTo>
                    <a:pt x="724" y="45554"/>
                  </a:moveTo>
                  <a:lnTo>
                    <a:pt x="1147" y="47424"/>
                  </a:lnTo>
                  <a:lnTo>
                    <a:pt x="1267" y="47243"/>
                  </a:lnTo>
                  <a:lnTo>
                    <a:pt x="1388" y="47062"/>
                  </a:lnTo>
                  <a:lnTo>
                    <a:pt x="1448" y="46881"/>
                  </a:lnTo>
                  <a:lnTo>
                    <a:pt x="1448" y="46640"/>
                  </a:lnTo>
                  <a:lnTo>
                    <a:pt x="1388" y="46278"/>
                  </a:lnTo>
                  <a:lnTo>
                    <a:pt x="1267" y="45976"/>
                  </a:lnTo>
                  <a:lnTo>
                    <a:pt x="1026" y="45735"/>
                  </a:lnTo>
                  <a:lnTo>
                    <a:pt x="724" y="45554"/>
                  </a:lnTo>
                  <a:close/>
                  <a:moveTo>
                    <a:pt x="75179" y="45554"/>
                  </a:moveTo>
                  <a:lnTo>
                    <a:pt x="74877" y="45735"/>
                  </a:lnTo>
                  <a:lnTo>
                    <a:pt x="74636" y="45976"/>
                  </a:lnTo>
                  <a:lnTo>
                    <a:pt x="74515" y="46278"/>
                  </a:lnTo>
                  <a:lnTo>
                    <a:pt x="74455" y="46640"/>
                  </a:lnTo>
                  <a:lnTo>
                    <a:pt x="74455" y="46881"/>
                  </a:lnTo>
                  <a:lnTo>
                    <a:pt x="74515" y="47062"/>
                  </a:lnTo>
                  <a:lnTo>
                    <a:pt x="74636" y="47303"/>
                  </a:lnTo>
                  <a:lnTo>
                    <a:pt x="74756" y="47424"/>
                  </a:lnTo>
                  <a:lnTo>
                    <a:pt x="75179" y="45554"/>
                  </a:lnTo>
                  <a:close/>
                  <a:moveTo>
                    <a:pt x="5853" y="45493"/>
                  </a:moveTo>
                  <a:lnTo>
                    <a:pt x="5672" y="45554"/>
                  </a:lnTo>
                  <a:lnTo>
                    <a:pt x="5431" y="45674"/>
                  </a:lnTo>
                  <a:lnTo>
                    <a:pt x="5250" y="45795"/>
                  </a:lnTo>
                  <a:lnTo>
                    <a:pt x="5129" y="45976"/>
                  </a:lnTo>
                  <a:lnTo>
                    <a:pt x="5008" y="46217"/>
                  </a:lnTo>
                  <a:lnTo>
                    <a:pt x="4948" y="46398"/>
                  </a:lnTo>
                  <a:lnTo>
                    <a:pt x="4948" y="46640"/>
                  </a:lnTo>
                  <a:lnTo>
                    <a:pt x="4948" y="46881"/>
                  </a:lnTo>
                  <a:lnTo>
                    <a:pt x="5008" y="47062"/>
                  </a:lnTo>
                  <a:lnTo>
                    <a:pt x="5129" y="47303"/>
                  </a:lnTo>
                  <a:lnTo>
                    <a:pt x="5250" y="47484"/>
                  </a:lnTo>
                  <a:lnTo>
                    <a:pt x="5431" y="47605"/>
                  </a:lnTo>
                  <a:lnTo>
                    <a:pt x="5672" y="47726"/>
                  </a:lnTo>
                  <a:lnTo>
                    <a:pt x="5853" y="47786"/>
                  </a:lnTo>
                  <a:lnTo>
                    <a:pt x="6336" y="47786"/>
                  </a:lnTo>
                  <a:lnTo>
                    <a:pt x="6517" y="47726"/>
                  </a:lnTo>
                  <a:lnTo>
                    <a:pt x="6758" y="47605"/>
                  </a:lnTo>
                  <a:lnTo>
                    <a:pt x="6939" y="47484"/>
                  </a:lnTo>
                  <a:lnTo>
                    <a:pt x="7060" y="47303"/>
                  </a:lnTo>
                  <a:lnTo>
                    <a:pt x="7180" y="47062"/>
                  </a:lnTo>
                  <a:lnTo>
                    <a:pt x="7241" y="46881"/>
                  </a:lnTo>
                  <a:lnTo>
                    <a:pt x="7241" y="46640"/>
                  </a:lnTo>
                  <a:lnTo>
                    <a:pt x="7241" y="46398"/>
                  </a:lnTo>
                  <a:lnTo>
                    <a:pt x="7180" y="46217"/>
                  </a:lnTo>
                  <a:lnTo>
                    <a:pt x="7060" y="45976"/>
                  </a:lnTo>
                  <a:lnTo>
                    <a:pt x="6939" y="45795"/>
                  </a:lnTo>
                  <a:lnTo>
                    <a:pt x="6758" y="45674"/>
                  </a:lnTo>
                  <a:lnTo>
                    <a:pt x="6517" y="45554"/>
                  </a:lnTo>
                  <a:lnTo>
                    <a:pt x="6336" y="45493"/>
                  </a:lnTo>
                  <a:close/>
                  <a:moveTo>
                    <a:pt x="11645" y="45493"/>
                  </a:moveTo>
                  <a:lnTo>
                    <a:pt x="11464" y="45554"/>
                  </a:lnTo>
                  <a:lnTo>
                    <a:pt x="11223" y="45674"/>
                  </a:lnTo>
                  <a:lnTo>
                    <a:pt x="11042" y="45795"/>
                  </a:lnTo>
                  <a:lnTo>
                    <a:pt x="10921" y="45976"/>
                  </a:lnTo>
                  <a:lnTo>
                    <a:pt x="10800" y="46217"/>
                  </a:lnTo>
                  <a:lnTo>
                    <a:pt x="10740" y="46398"/>
                  </a:lnTo>
                  <a:lnTo>
                    <a:pt x="10740" y="46640"/>
                  </a:lnTo>
                  <a:lnTo>
                    <a:pt x="10740" y="46881"/>
                  </a:lnTo>
                  <a:lnTo>
                    <a:pt x="10800" y="47062"/>
                  </a:lnTo>
                  <a:lnTo>
                    <a:pt x="10921" y="47303"/>
                  </a:lnTo>
                  <a:lnTo>
                    <a:pt x="11042" y="47484"/>
                  </a:lnTo>
                  <a:lnTo>
                    <a:pt x="11223" y="47605"/>
                  </a:lnTo>
                  <a:lnTo>
                    <a:pt x="11464" y="47726"/>
                  </a:lnTo>
                  <a:lnTo>
                    <a:pt x="11645" y="47786"/>
                  </a:lnTo>
                  <a:lnTo>
                    <a:pt x="12128" y="47786"/>
                  </a:lnTo>
                  <a:lnTo>
                    <a:pt x="12309" y="47726"/>
                  </a:lnTo>
                  <a:lnTo>
                    <a:pt x="12550" y="47605"/>
                  </a:lnTo>
                  <a:lnTo>
                    <a:pt x="12731" y="47484"/>
                  </a:lnTo>
                  <a:lnTo>
                    <a:pt x="12852" y="47303"/>
                  </a:lnTo>
                  <a:lnTo>
                    <a:pt x="12973" y="47062"/>
                  </a:lnTo>
                  <a:lnTo>
                    <a:pt x="13033" y="46881"/>
                  </a:lnTo>
                  <a:lnTo>
                    <a:pt x="13033" y="46640"/>
                  </a:lnTo>
                  <a:lnTo>
                    <a:pt x="13033" y="46398"/>
                  </a:lnTo>
                  <a:lnTo>
                    <a:pt x="12973" y="46217"/>
                  </a:lnTo>
                  <a:lnTo>
                    <a:pt x="12852" y="45976"/>
                  </a:lnTo>
                  <a:lnTo>
                    <a:pt x="12731" y="45795"/>
                  </a:lnTo>
                  <a:lnTo>
                    <a:pt x="12550" y="45674"/>
                  </a:lnTo>
                  <a:lnTo>
                    <a:pt x="12309" y="45554"/>
                  </a:lnTo>
                  <a:lnTo>
                    <a:pt x="12128" y="45493"/>
                  </a:lnTo>
                  <a:close/>
                  <a:moveTo>
                    <a:pt x="17437" y="45493"/>
                  </a:moveTo>
                  <a:lnTo>
                    <a:pt x="17256" y="45554"/>
                  </a:lnTo>
                  <a:lnTo>
                    <a:pt x="17015" y="45674"/>
                  </a:lnTo>
                  <a:lnTo>
                    <a:pt x="16834" y="45795"/>
                  </a:lnTo>
                  <a:lnTo>
                    <a:pt x="16713" y="45976"/>
                  </a:lnTo>
                  <a:lnTo>
                    <a:pt x="16593" y="46217"/>
                  </a:lnTo>
                  <a:lnTo>
                    <a:pt x="16532" y="46398"/>
                  </a:lnTo>
                  <a:lnTo>
                    <a:pt x="16532" y="46640"/>
                  </a:lnTo>
                  <a:lnTo>
                    <a:pt x="16532" y="46881"/>
                  </a:lnTo>
                  <a:lnTo>
                    <a:pt x="16593" y="47062"/>
                  </a:lnTo>
                  <a:lnTo>
                    <a:pt x="16713" y="47303"/>
                  </a:lnTo>
                  <a:lnTo>
                    <a:pt x="16834" y="47484"/>
                  </a:lnTo>
                  <a:lnTo>
                    <a:pt x="17015" y="47605"/>
                  </a:lnTo>
                  <a:lnTo>
                    <a:pt x="17256" y="47726"/>
                  </a:lnTo>
                  <a:lnTo>
                    <a:pt x="17437" y="47786"/>
                  </a:lnTo>
                  <a:lnTo>
                    <a:pt x="17920" y="47786"/>
                  </a:lnTo>
                  <a:lnTo>
                    <a:pt x="18101" y="47726"/>
                  </a:lnTo>
                  <a:lnTo>
                    <a:pt x="18342" y="47605"/>
                  </a:lnTo>
                  <a:lnTo>
                    <a:pt x="18523" y="47484"/>
                  </a:lnTo>
                  <a:lnTo>
                    <a:pt x="18644" y="47303"/>
                  </a:lnTo>
                  <a:lnTo>
                    <a:pt x="18765" y="47062"/>
                  </a:lnTo>
                  <a:lnTo>
                    <a:pt x="18825" y="46881"/>
                  </a:lnTo>
                  <a:lnTo>
                    <a:pt x="18825" y="46640"/>
                  </a:lnTo>
                  <a:lnTo>
                    <a:pt x="18825" y="46398"/>
                  </a:lnTo>
                  <a:lnTo>
                    <a:pt x="18765" y="46217"/>
                  </a:lnTo>
                  <a:lnTo>
                    <a:pt x="18644" y="45976"/>
                  </a:lnTo>
                  <a:lnTo>
                    <a:pt x="18523" y="45795"/>
                  </a:lnTo>
                  <a:lnTo>
                    <a:pt x="18342" y="45674"/>
                  </a:lnTo>
                  <a:lnTo>
                    <a:pt x="18101" y="45554"/>
                  </a:lnTo>
                  <a:lnTo>
                    <a:pt x="17920" y="45493"/>
                  </a:lnTo>
                  <a:close/>
                  <a:moveTo>
                    <a:pt x="23230" y="45493"/>
                  </a:moveTo>
                  <a:lnTo>
                    <a:pt x="23049" y="45554"/>
                  </a:lnTo>
                  <a:lnTo>
                    <a:pt x="22807" y="45674"/>
                  </a:lnTo>
                  <a:lnTo>
                    <a:pt x="22626" y="45795"/>
                  </a:lnTo>
                  <a:lnTo>
                    <a:pt x="22506" y="45976"/>
                  </a:lnTo>
                  <a:lnTo>
                    <a:pt x="22385" y="46217"/>
                  </a:lnTo>
                  <a:lnTo>
                    <a:pt x="22325" y="46398"/>
                  </a:lnTo>
                  <a:lnTo>
                    <a:pt x="22325" y="46640"/>
                  </a:lnTo>
                  <a:lnTo>
                    <a:pt x="22325" y="46881"/>
                  </a:lnTo>
                  <a:lnTo>
                    <a:pt x="22385" y="47062"/>
                  </a:lnTo>
                  <a:lnTo>
                    <a:pt x="22506" y="47303"/>
                  </a:lnTo>
                  <a:lnTo>
                    <a:pt x="22626" y="47484"/>
                  </a:lnTo>
                  <a:lnTo>
                    <a:pt x="22807" y="47605"/>
                  </a:lnTo>
                  <a:lnTo>
                    <a:pt x="23049" y="47726"/>
                  </a:lnTo>
                  <a:lnTo>
                    <a:pt x="23230" y="47786"/>
                  </a:lnTo>
                  <a:lnTo>
                    <a:pt x="23712" y="47786"/>
                  </a:lnTo>
                  <a:lnTo>
                    <a:pt x="23893" y="47726"/>
                  </a:lnTo>
                  <a:lnTo>
                    <a:pt x="24135" y="47605"/>
                  </a:lnTo>
                  <a:lnTo>
                    <a:pt x="24316" y="47484"/>
                  </a:lnTo>
                  <a:lnTo>
                    <a:pt x="24436" y="47303"/>
                  </a:lnTo>
                  <a:lnTo>
                    <a:pt x="24557" y="47062"/>
                  </a:lnTo>
                  <a:lnTo>
                    <a:pt x="24617" y="46881"/>
                  </a:lnTo>
                  <a:lnTo>
                    <a:pt x="24617" y="46640"/>
                  </a:lnTo>
                  <a:lnTo>
                    <a:pt x="24617" y="46398"/>
                  </a:lnTo>
                  <a:lnTo>
                    <a:pt x="24557" y="46217"/>
                  </a:lnTo>
                  <a:lnTo>
                    <a:pt x="24436" y="45976"/>
                  </a:lnTo>
                  <a:lnTo>
                    <a:pt x="24316" y="45795"/>
                  </a:lnTo>
                  <a:lnTo>
                    <a:pt x="24135" y="45674"/>
                  </a:lnTo>
                  <a:lnTo>
                    <a:pt x="23893" y="45554"/>
                  </a:lnTo>
                  <a:lnTo>
                    <a:pt x="23712" y="45493"/>
                  </a:lnTo>
                  <a:close/>
                  <a:moveTo>
                    <a:pt x="29022" y="45493"/>
                  </a:moveTo>
                  <a:lnTo>
                    <a:pt x="28841" y="45554"/>
                  </a:lnTo>
                  <a:lnTo>
                    <a:pt x="28599" y="45674"/>
                  </a:lnTo>
                  <a:lnTo>
                    <a:pt x="28418" y="45795"/>
                  </a:lnTo>
                  <a:lnTo>
                    <a:pt x="28298" y="45976"/>
                  </a:lnTo>
                  <a:lnTo>
                    <a:pt x="28177" y="46217"/>
                  </a:lnTo>
                  <a:lnTo>
                    <a:pt x="28117" y="46398"/>
                  </a:lnTo>
                  <a:lnTo>
                    <a:pt x="28117" y="46640"/>
                  </a:lnTo>
                  <a:lnTo>
                    <a:pt x="28117" y="46881"/>
                  </a:lnTo>
                  <a:lnTo>
                    <a:pt x="28177" y="47062"/>
                  </a:lnTo>
                  <a:lnTo>
                    <a:pt x="28298" y="47303"/>
                  </a:lnTo>
                  <a:lnTo>
                    <a:pt x="28418" y="47484"/>
                  </a:lnTo>
                  <a:lnTo>
                    <a:pt x="28599" y="47605"/>
                  </a:lnTo>
                  <a:lnTo>
                    <a:pt x="28841" y="47726"/>
                  </a:lnTo>
                  <a:lnTo>
                    <a:pt x="29022" y="47786"/>
                  </a:lnTo>
                  <a:lnTo>
                    <a:pt x="29505" y="47786"/>
                  </a:lnTo>
                  <a:lnTo>
                    <a:pt x="29686" y="47726"/>
                  </a:lnTo>
                  <a:lnTo>
                    <a:pt x="29927" y="47605"/>
                  </a:lnTo>
                  <a:lnTo>
                    <a:pt x="30108" y="47484"/>
                  </a:lnTo>
                  <a:lnTo>
                    <a:pt x="30229" y="47303"/>
                  </a:lnTo>
                  <a:lnTo>
                    <a:pt x="30349" y="47062"/>
                  </a:lnTo>
                  <a:lnTo>
                    <a:pt x="30410" y="46881"/>
                  </a:lnTo>
                  <a:lnTo>
                    <a:pt x="30410" y="46640"/>
                  </a:lnTo>
                  <a:lnTo>
                    <a:pt x="30410" y="46398"/>
                  </a:lnTo>
                  <a:lnTo>
                    <a:pt x="30349" y="46217"/>
                  </a:lnTo>
                  <a:lnTo>
                    <a:pt x="30229" y="45976"/>
                  </a:lnTo>
                  <a:lnTo>
                    <a:pt x="30108" y="45795"/>
                  </a:lnTo>
                  <a:lnTo>
                    <a:pt x="29927" y="45674"/>
                  </a:lnTo>
                  <a:lnTo>
                    <a:pt x="29686" y="45554"/>
                  </a:lnTo>
                  <a:lnTo>
                    <a:pt x="29505" y="45493"/>
                  </a:lnTo>
                  <a:close/>
                  <a:moveTo>
                    <a:pt x="34814" y="45493"/>
                  </a:moveTo>
                  <a:lnTo>
                    <a:pt x="34633" y="45554"/>
                  </a:lnTo>
                  <a:lnTo>
                    <a:pt x="34392" y="45674"/>
                  </a:lnTo>
                  <a:lnTo>
                    <a:pt x="34211" y="45795"/>
                  </a:lnTo>
                  <a:lnTo>
                    <a:pt x="34090" y="45976"/>
                  </a:lnTo>
                  <a:lnTo>
                    <a:pt x="33969" y="46217"/>
                  </a:lnTo>
                  <a:lnTo>
                    <a:pt x="33909" y="46398"/>
                  </a:lnTo>
                  <a:lnTo>
                    <a:pt x="33909" y="46640"/>
                  </a:lnTo>
                  <a:lnTo>
                    <a:pt x="33909" y="46881"/>
                  </a:lnTo>
                  <a:lnTo>
                    <a:pt x="33969" y="47062"/>
                  </a:lnTo>
                  <a:lnTo>
                    <a:pt x="34090" y="47303"/>
                  </a:lnTo>
                  <a:lnTo>
                    <a:pt x="34211" y="47484"/>
                  </a:lnTo>
                  <a:lnTo>
                    <a:pt x="34392" y="47605"/>
                  </a:lnTo>
                  <a:lnTo>
                    <a:pt x="34633" y="47726"/>
                  </a:lnTo>
                  <a:lnTo>
                    <a:pt x="34814" y="47786"/>
                  </a:lnTo>
                  <a:lnTo>
                    <a:pt x="35297" y="47786"/>
                  </a:lnTo>
                  <a:lnTo>
                    <a:pt x="35478" y="47726"/>
                  </a:lnTo>
                  <a:lnTo>
                    <a:pt x="35719" y="47605"/>
                  </a:lnTo>
                  <a:lnTo>
                    <a:pt x="35900" y="47484"/>
                  </a:lnTo>
                  <a:lnTo>
                    <a:pt x="36021" y="47303"/>
                  </a:lnTo>
                  <a:lnTo>
                    <a:pt x="36141" y="47062"/>
                  </a:lnTo>
                  <a:lnTo>
                    <a:pt x="36202" y="46881"/>
                  </a:lnTo>
                  <a:lnTo>
                    <a:pt x="36202" y="46640"/>
                  </a:lnTo>
                  <a:lnTo>
                    <a:pt x="36202" y="46398"/>
                  </a:lnTo>
                  <a:lnTo>
                    <a:pt x="36141" y="46217"/>
                  </a:lnTo>
                  <a:lnTo>
                    <a:pt x="36021" y="45976"/>
                  </a:lnTo>
                  <a:lnTo>
                    <a:pt x="35900" y="45795"/>
                  </a:lnTo>
                  <a:lnTo>
                    <a:pt x="35719" y="45674"/>
                  </a:lnTo>
                  <a:lnTo>
                    <a:pt x="35478" y="45554"/>
                  </a:lnTo>
                  <a:lnTo>
                    <a:pt x="35297" y="45493"/>
                  </a:lnTo>
                  <a:close/>
                  <a:moveTo>
                    <a:pt x="40606" y="45493"/>
                  </a:moveTo>
                  <a:lnTo>
                    <a:pt x="40425" y="45554"/>
                  </a:lnTo>
                  <a:lnTo>
                    <a:pt x="40184" y="45674"/>
                  </a:lnTo>
                  <a:lnTo>
                    <a:pt x="40003" y="45795"/>
                  </a:lnTo>
                  <a:lnTo>
                    <a:pt x="39882" y="45976"/>
                  </a:lnTo>
                  <a:lnTo>
                    <a:pt x="39762" y="46217"/>
                  </a:lnTo>
                  <a:lnTo>
                    <a:pt x="39701" y="46398"/>
                  </a:lnTo>
                  <a:lnTo>
                    <a:pt x="39701" y="46640"/>
                  </a:lnTo>
                  <a:lnTo>
                    <a:pt x="39701" y="46881"/>
                  </a:lnTo>
                  <a:lnTo>
                    <a:pt x="39762" y="47062"/>
                  </a:lnTo>
                  <a:lnTo>
                    <a:pt x="39882" y="47303"/>
                  </a:lnTo>
                  <a:lnTo>
                    <a:pt x="40003" y="47484"/>
                  </a:lnTo>
                  <a:lnTo>
                    <a:pt x="40184" y="47605"/>
                  </a:lnTo>
                  <a:lnTo>
                    <a:pt x="40425" y="47726"/>
                  </a:lnTo>
                  <a:lnTo>
                    <a:pt x="40606" y="47786"/>
                  </a:lnTo>
                  <a:lnTo>
                    <a:pt x="41089" y="47786"/>
                  </a:lnTo>
                  <a:lnTo>
                    <a:pt x="41270" y="47726"/>
                  </a:lnTo>
                  <a:lnTo>
                    <a:pt x="41511" y="47605"/>
                  </a:lnTo>
                  <a:lnTo>
                    <a:pt x="41692" y="47484"/>
                  </a:lnTo>
                  <a:lnTo>
                    <a:pt x="41813" y="47303"/>
                  </a:lnTo>
                  <a:lnTo>
                    <a:pt x="41934" y="47062"/>
                  </a:lnTo>
                  <a:lnTo>
                    <a:pt x="41994" y="46881"/>
                  </a:lnTo>
                  <a:lnTo>
                    <a:pt x="41994" y="46640"/>
                  </a:lnTo>
                  <a:lnTo>
                    <a:pt x="41994" y="46398"/>
                  </a:lnTo>
                  <a:lnTo>
                    <a:pt x="41934" y="46217"/>
                  </a:lnTo>
                  <a:lnTo>
                    <a:pt x="41813" y="45976"/>
                  </a:lnTo>
                  <a:lnTo>
                    <a:pt x="41692" y="45795"/>
                  </a:lnTo>
                  <a:lnTo>
                    <a:pt x="41511" y="45674"/>
                  </a:lnTo>
                  <a:lnTo>
                    <a:pt x="41270" y="45554"/>
                  </a:lnTo>
                  <a:lnTo>
                    <a:pt x="41089" y="45493"/>
                  </a:lnTo>
                  <a:close/>
                  <a:moveTo>
                    <a:pt x="46399" y="45493"/>
                  </a:moveTo>
                  <a:lnTo>
                    <a:pt x="46218" y="45554"/>
                  </a:lnTo>
                  <a:lnTo>
                    <a:pt x="45976" y="45674"/>
                  </a:lnTo>
                  <a:lnTo>
                    <a:pt x="45795" y="45795"/>
                  </a:lnTo>
                  <a:lnTo>
                    <a:pt x="45674" y="45976"/>
                  </a:lnTo>
                  <a:lnTo>
                    <a:pt x="45554" y="46217"/>
                  </a:lnTo>
                  <a:lnTo>
                    <a:pt x="45493" y="46398"/>
                  </a:lnTo>
                  <a:lnTo>
                    <a:pt x="45493" y="46640"/>
                  </a:lnTo>
                  <a:lnTo>
                    <a:pt x="45493" y="46881"/>
                  </a:lnTo>
                  <a:lnTo>
                    <a:pt x="45554" y="47062"/>
                  </a:lnTo>
                  <a:lnTo>
                    <a:pt x="45674" y="47303"/>
                  </a:lnTo>
                  <a:lnTo>
                    <a:pt x="45795" y="47484"/>
                  </a:lnTo>
                  <a:lnTo>
                    <a:pt x="45976" y="47605"/>
                  </a:lnTo>
                  <a:lnTo>
                    <a:pt x="46218" y="47726"/>
                  </a:lnTo>
                  <a:lnTo>
                    <a:pt x="46399" y="47786"/>
                  </a:lnTo>
                  <a:lnTo>
                    <a:pt x="46881" y="47786"/>
                  </a:lnTo>
                  <a:lnTo>
                    <a:pt x="47062" y="47726"/>
                  </a:lnTo>
                  <a:lnTo>
                    <a:pt x="47304" y="47605"/>
                  </a:lnTo>
                  <a:lnTo>
                    <a:pt x="47485" y="47484"/>
                  </a:lnTo>
                  <a:lnTo>
                    <a:pt x="47605" y="47303"/>
                  </a:lnTo>
                  <a:lnTo>
                    <a:pt x="47726" y="47062"/>
                  </a:lnTo>
                  <a:lnTo>
                    <a:pt x="47786" y="46881"/>
                  </a:lnTo>
                  <a:lnTo>
                    <a:pt x="47786" y="46640"/>
                  </a:lnTo>
                  <a:lnTo>
                    <a:pt x="47786" y="46398"/>
                  </a:lnTo>
                  <a:lnTo>
                    <a:pt x="47726" y="46217"/>
                  </a:lnTo>
                  <a:lnTo>
                    <a:pt x="47605" y="45976"/>
                  </a:lnTo>
                  <a:lnTo>
                    <a:pt x="47485" y="45795"/>
                  </a:lnTo>
                  <a:lnTo>
                    <a:pt x="47304" y="45674"/>
                  </a:lnTo>
                  <a:lnTo>
                    <a:pt x="47062" y="45554"/>
                  </a:lnTo>
                  <a:lnTo>
                    <a:pt x="46881" y="45493"/>
                  </a:lnTo>
                  <a:close/>
                  <a:moveTo>
                    <a:pt x="52191" y="45493"/>
                  </a:moveTo>
                  <a:lnTo>
                    <a:pt x="52010" y="45554"/>
                  </a:lnTo>
                  <a:lnTo>
                    <a:pt x="51768" y="45674"/>
                  </a:lnTo>
                  <a:lnTo>
                    <a:pt x="51587" y="45795"/>
                  </a:lnTo>
                  <a:lnTo>
                    <a:pt x="51467" y="45976"/>
                  </a:lnTo>
                  <a:lnTo>
                    <a:pt x="51346" y="46217"/>
                  </a:lnTo>
                  <a:lnTo>
                    <a:pt x="51286" y="46398"/>
                  </a:lnTo>
                  <a:lnTo>
                    <a:pt x="51286" y="46640"/>
                  </a:lnTo>
                  <a:lnTo>
                    <a:pt x="51286" y="46881"/>
                  </a:lnTo>
                  <a:lnTo>
                    <a:pt x="51346" y="47062"/>
                  </a:lnTo>
                  <a:lnTo>
                    <a:pt x="51467" y="47303"/>
                  </a:lnTo>
                  <a:lnTo>
                    <a:pt x="51587" y="47484"/>
                  </a:lnTo>
                  <a:lnTo>
                    <a:pt x="51768" y="47605"/>
                  </a:lnTo>
                  <a:lnTo>
                    <a:pt x="52010" y="47726"/>
                  </a:lnTo>
                  <a:lnTo>
                    <a:pt x="52191" y="47786"/>
                  </a:lnTo>
                  <a:lnTo>
                    <a:pt x="52673" y="47786"/>
                  </a:lnTo>
                  <a:lnTo>
                    <a:pt x="52854" y="47726"/>
                  </a:lnTo>
                  <a:lnTo>
                    <a:pt x="53096" y="47605"/>
                  </a:lnTo>
                  <a:lnTo>
                    <a:pt x="53277" y="47484"/>
                  </a:lnTo>
                  <a:lnTo>
                    <a:pt x="53397" y="47303"/>
                  </a:lnTo>
                  <a:lnTo>
                    <a:pt x="53518" y="47062"/>
                  </a:lnTo>
                  <a:lnTo>
                    <a:pt x="53578" y="46881"/>
                  </a:lnTo>
                  <a:lnTo>
                    <a:pt x="53578" y="46640"/>
                  </a:lnTo>
                  <a:lnTo>
                    <a:pt x="53578" y="46398"/>
                  </a:lnTo>
                  <a:lnTo>
                    <a:pt x="53518" y="46217"/>
                  </a:lnTo>
                  <a:lnTo>
                    <a:pt x="53397" y="45976"/>
                  </a:lnTo>
                  <a:lnTo>
                    <a:pt x="53277" y="45795"/>
                  </a:lnTo>
                  <a:lnTo>
                    <a:pt x="53096" y="45674"/>
                  </a:lnTo>
                  <a:lnTo>
                    <a:pt x="52854" y="45554"/>
                  </a:lnTo>
                  <a:lnTo>
                    <a:pt x="52673" y="45493"/>
                  </a:lnTo>
                  <a:close/>
                  <a:moveTo>
                    <a:pt x="57983" y="45493"/>
                  </a:moveTo>
                  <a:lnTo>
                    <a:pt x="57802" y="45554"/>
                  </a:lnTo>
                  <a:lnTo>
                    <a:pt x="57561" y="45674"/>
                  </a:lnTo>
                  <a:lnTo>
                    <a:pt x="57380" y="45795"/>
                  </a:lnTo>
                  <a:lnTo>
                    <a:pt x="57259" y="45976"/>
                  </a:lnTo>
                  <a:lnTo>
                    <a:pt x="57138" y="46217"/>
                  </a:lnTo>
                  <a:lnTo>
                    <a:pt x="57078" y="46398"/>
                  </a:lnTo>
                  <a:lnTo>
                    <a:pt x="57078" y="46640"/>
                  </a:lnTo>
                  <a:lnTo>
                    <a:pt x="57078" y="46881"/>
                  </a:lnTo>
                  <a:lnTo>
                    <a:pt x="57138" y="47062"/>
                  </a:lnTo>
                  <a:lnTo>
                    <a:pt x="57259" y="47303"/>
                  </a:lnTo>
                  <a:lnTo>
                    <a:pt x="57380" y="47484"/>
                  </a:lnTo>
                  <a:lnTo>
                    <a:pt x="57561" y="47605"/>
                  </a:lnTo>
                  <a:lnTo>
                    <a:pt x="57802" y="47726"/>
                  </a:lnTo>
                  <a:lnTo>
                    <a:pt x="57983" y="47786"/>
                  </a:lnTo>
                  <a:lnTo>
                    <a:pt x="58466" y="47786"/>
                  </a:lnTo>
                  <a:lnTo>
                    <a:pt x="58647" y="47726"/>
                  </a:lnTo>
                  <a:lnTo>
                    <a:pt x="58888" y="47605"/>
                  </a:lnTo>
                  <a:lnTo>
                    <a:pt x="59069" y="47484"/>
                  </a:lnTo>
                  <a:lnTo>
                    <a:pt x="59190" y="47303"/>
                  </a:lnTo>
                  <a:lnTo>
                    <a:pt x="59310" y="47062"/>
                  </a:lnTo>
                  <a:lnTo>
                    <a:pt x="59371" y="46881"/>
                  </a:lnTo>
                  <a:lnTo>
                    <a:pt x="59371" y="46640"/>
                  </a:lnTo>
                  <a:lnTo>
                    <a:pt x="59371" y="46398"/>
                  </a:lnTo>
                  <a:lnTo>
                    <a:pt x="59310" y="46217"/>
                  </a:lnTo>
                  <a:lnTo>
                    <a:pt x="59190" y="45976"/>
                  </a:lnTo>
                  <a:lnTo>
                    <a:pt x="59069" y="45795"/>
                  </a:lnTo>
                  <a:lnTo>
                    <a:pt x="58888" y="45674"/>
                  </a:lnTo>
                  <a:lnTo>
                    <a:pt x="58647" y="45554"/>
                  </a:lnTo>
                  <a:lnTo>
                    <a:pt x="58466" y="45493"/>
                  </a:lnTo>
                  <a:close/>
                  <a:moveTo>
                    <a:pt x="63775" y="45493"/>
                  </a:moveTo>
                  <a:lnTo>
                    <a:pt x="63594" y="45554"/>
                  </a:lnTo>
                  <a:lnTo>
                    <a:pt x="63353" y="45674"/>
                  </a:lnTo>
                  <a:lnTo>
                    <a:pt x="63172" y="45795"/>
                  </a:lnTo>
                  <a:lnTo>
                    <a:pt x="63051" y="45976"/>
                  </a:lnTo>
                  <a:lnTo>
                    <a:pt x="62931" y="46217"/>
                  </a:lnTo>
                  <a:lnTo>
                    <a:pt x="62870" y="46398"/>
                  </a:lnTo>
                  <a:lnTo>
                    <a:pt x="62870" y="46640"/>
                  </a:lnTo>
                  <a:lnTo>
                    <a:pt x="62870" y="46881"/>
                  </a:lnTo>
                  <a:lnTo>
                    <a:pt x="62931" y="47062"/>
                  </a:lnTo>
                  <a:lnTo>
                    <a:pt x="63051" y="47303"/>
                  </a:lnTo>
                  <a:lnTo>
                    <a:pt x="63172" y="47484"/>
                  </a:lnTo>
                  <a:lnTo>
                    <a:pt x="63353" y="47605"/>
                  </a:lnTo>
                  <a:lnTo>
                    <a:pt x="63594" y="47726"/>
                  </a:lnTo>
                  <a:lnTo>
                    <a:pt x="63775" y="47786"/>
                  </a:lnTo>
                  <a:lnTo>
                    <a:pt x="64258" y="47786"/>
                  </a:lnTo>
                  <a:lnTo>
                    <a:pt x="64439" y="47726"/>
                  </a:lnTo>
                  <a:lnTo>
                    <a:pt x="64680" y="47605"/>
                  </a:lnTo>
                  <a:lnTo>
                    <a:pt x="64861" y="47484"/>
                  </a:lnTo>
                  <a:lnTo>
                    <a:pt x="64982" y="47303"/>
                  </a:lnTo>
                  <a:lnTo>
                    <a:pt x="65103" y="47062"/>
                  </a:lnTo>
                  <a:lnTo>
                    <a:pt x="65163" y="46881"/>
                  </a:lnTo>
                  <a:lnTo>
                    <a:pt x="65163" y="46640"/>
                  </a:lnTo>
                  <a:lnTo>
                    <a:pt x="65163" y="46398"/>
                  </a:lnTo>
                  <a:lnTo>
                    <a:pt x="65103" y="46217"/>
                  </a:lnTo>
                  <a:lnTo>
                    <a:pt x="64982" y="45976"/>
                  </a:lnTo>
                  <a:lnTo>
                    <a:pt x="64861" y="45795"/>
                  </a:lnTo>
                  <a:lnTo>
                    <a:pt x="64680" y="45674"/>
                  </a:lnTo>
                  <a:lnTo>
                    <a:pt x="64439" y="45554"/>
                  </a:lnTo>
                  <a:lnTo>
                    <a:pt x="64258" y="45493"/>
                  </a:lnTo>
                  <a:close/>
                  <a:moveTo>
                    <a:pt x="69567" y="45493"/>
                  </a:moveTo>
                  <a:lnTo>
                    <a:pt x="69386" y="45554"/>
                  </a:lnTo>
                  <a:lnTo>
                    <a:pt x="69145" y="45674"/>
                  </a:lnTo>
                  <a:lnTo>
                    <a:pt x="68964" y="45795"/>
                  </a:lnTo>
                  <a:lnTo>
                    <a:pt x="68843" y="45976"/>
                  </a:lnTo>
                  <a:lnTo>
                    <a:pt x="68723" y="46217"/>
                  </a:lnTo>
                  <a:lnTo>
                    <a:pt x="68662" y="46398"/>
                  </a:lnTo>
                  <a:lnTo>
                    <a:pt x="68662" y="46640"/>
                  </a:lnTo>
                  <a:lnTo>
                    <a:pt x="68662" y="46881"/>
                  </a:lnTo>
                  <a:lnTo>
                    <a:pt x="68723" y="47062"/>
                  </a:lnTo>
                  <a:lnTo>
                    <a:pt x="68843" y="47303"/>
                  </a:lnTo>
                  <a:lnTo>
                    <a:pt x="68964" y="47484"/>
                  </a:lnTo>
                  <a:lnTo>
                    <a:pt x="69145" y="47605"/>
                  </a:lnTo>
                  <a:lnTo>
                    <a:pt x="69386" y="47726"/>
                  </a:lnTo>
                  <a:lnTo>
                    <a:pt x="69567" y="47786"/>
                  </a:lnTo>
                  <a:lnTo>
                    <a:pt x="70050" y="47786"/>
                  </a:lnTo>
                  <a:lnTo>
                    <a:pt x="70231" y="47726"/>
                  </a:lnTo>
                  <a:lnTo>
                    <a:pt x="70472" y="47605"/>
                  </a:lnTo>
                  <a:lnTo>
                    <a:pt x="70653" y="47484"/>
                  </a:lnTo>
                  <a:lnTo>
                    <a:pt x="70774" y="47303"/>
                  </a:lnTo>
                  <a:lnTo>
                    <a:pt x="70895" y="47062"/>
                  </a:lnTo>
                  <a:lnTo>
                    <a:pt x="70955" y="46881"/>
                  </a:lnTo>
                  <a:lnTo>
                    <a:pt x="70955" y="46640"/>
                  </a:lnTo>
                  <a:lnTo>
                    <a:pt x="70955" y="46398"/>
                  </a:lnTo>
                  <a:lnTo>
                    <a:pt x="70895" y="46217"/>
                  </a:lnTo>
                  <a:lnTo>
                    <a:pt x="70774" y="45976"/>
                  </a:lnTo>
                  <a:lnTo>
                    <a:pt x="70653" y="45795"/>
                  </a:lnTo>
                  <a:lnTo>
                    <a:pt x="70472" y="45674"/>
                  </a:lnTo>
                  <a:lnTo>
                    <a:pt x="70231" y="45554"/>
                  </a:lnTo>
                  <a:lnTo>
                    <a:pt x="70050" y="45493"/>
                  </a:lnTo>
                  <a:close/>
                  <a:moveTo>
                    <a:pt x="2896" y="48389"/>
                  </a:moveTo>
                  <a:lnTo>
                    <a:pt x="2655" y="48510"/>
                  </a:lnTo>
                  <a:lnTo>
                    <a:pt x="2414" y="48691"/>
                  </a:lnTo>
                  <a:lnTo>
                    <a:pt x="2233" y="48872"/>
                  </a:lnTo>
                  <a:lnTo>
                    <a:pt x="2112" y="49174"/>
                  </a:lnTo>
                  <a:lnTo>
                    <a:pt x="2052" y="49536"/>
                  </a:lnTo>
                  <a:lnTo>
                    <a:pt x="2052" y="49777"/>
                  </a:lnTo>
                  <a:lnTo>
                    <a:pt x="2112" y="49958"/>
                  </a:lnTo>
                  <a:lnTo>
                    <a:pt x="2233" y="50200"/>
                  </a:lnTo>
                  <a:lnTo>
                    <a:pt x="2353" y="50381"/>
                  </a:lnTo>
                  <a:lnTo>
                    <a:pt x="2534" y="50501"/>
                  </a:lnTo>
                  <a:lnTo>
                    <a:pt x="2776" y="50622"/>
                  </a:lnTo>
                  <a:lnTo>
                    <a:pt x="2957" y="50682"/>
                  </a:lnTo>
                  <a:lnTo>
                    <a:pt x="3439" y="50682"/>
                  </a:lnTo>
                  <a:lnTo>
                    <a:pt x="3620" y="50622"/>
                  </a:lnTo>
                  <a:lnTo>
                    <a:pt x="3862" y="50501"/>
                  </a:lnTo>
                  <a:lnTo>
                    <a:pt x="4043" y="50381"/>
                  </a:lnTo>
                  <a:lnTo>
                    <a:pt x="4164" y="50200"/>
                  </a:lnTo>
                  <a:lnTo>
                    <a:pt x="4284" y="49958"/>
                  </a:lnTo>
                  <a:lnTo>
                    <a:pt x="4345" y="49777"/>
                  </a:lnTo>
                  <a:lnTo>
                    <a:pt x="4345" y="49536"/>
                  </a:lnTo>
                  <a:lnTo>
                    <a:pt x="4284" y="49174"/>
                  </a:lnTo>
                  <a:lnTo>
                    <a:pt x="4164" y="48872"/>
                  </a:lnTo>
                  <a:lnTo>
                    <a:pt x="3982" y="48691"/>
                  </a:lnTo>
                  <a:lnTo>
                    <a:pt x="3741" y="48510"/>
                  </a:lnTo>
                  <a:lnTo>
                    <a:pt x="3500" y="48389"/>
                  </a:lnTo>
                  <a:close/>
                  <a:moveTo>
                    <a:pt x="8689" y="48389"/>
                  </a:moveTo>
                  <a:lnTo>
                    <a:pt x="8447" y="48510"/>
                  </a:lnTo>
                  <a:lnTo>
                    <a:pt x="8206" y="48691"/>
                  </a:lnTo>
                  <a:lnTo>
                    <a:pt x="8025" y="48872"/>
                  </a:lnTo>
                  <a:lnTo>
                    <a:pt x="7904" y="49174"/>
                  </a:lnTo>
                  <a:lnTo>
                    <a:pt x="7844" y="49536"/>
                  </a:lnTo>
                  <a:lnTo>
                    <a:pt x="7844" y="49777"/>
                  </a:lnTo>
                  <a:lnTo>
                    <a:pt x="7904" y="49958"/>
                  </a:lnTo>
                  <a:lnTo>
                    <a:pt x="8025" y="50200"/>
                  </a:lnTo>
                  <a:lnTo>
                    <a:pt x="8146" y="50381"/>
                  </a:lnTo>
                  <a:lnTo>
                    <a:pt x="8327" y="50501"/>
                  </a:lnTo>
                  <a:lnTo>
                    <a:pt x="8568" y="50622"/>
                  </a:lnTo>
                  <a:lnTo>
                    <a:pt x="8749" y="50682"/>
                  </a:lnTo>
                  <a:lnTo>
                    <a:pt x="9232" y="50682"/>
                  </a:lnTo>
                  <a:lnTo>
                    <a:pt x="9413" y="50622"/>
                  </a:lnTo>
                  <a:lnTo>
                    <a:pt x="9654" y="50501"/>
                  </a:lnTo>
                  <a:lnTo>
                    <a:pt x="9835" y="50381"/>
                  </a:lnTo>
                  <a:lnTo>
                    <a:pt x="9956" y="50200"/>
                  </a:lnTo>
                  <a:lnTo>
                    <a:pt x="10076" y="49958"/>
                  </a:lnTo>
                  <a:lnTo>
                    <a:pt x="10137" y="49777"/>
                  </a:lnTo>
                  <a:lnTo>
                    <a:pt x="10137" y="49536"/>
                  </a:lnTo>
                  <a:lnTo>
                    <a:pt x="10076" y="49174"/>
                  </a:lnTo>
                  <a:lnTo>
                    <a:pt x="9956" y="48872"/>
                  </a:lnTo>
                  <a:lnTo>
                    <a:pt x="9775" y="48691"/>
                  </a:lnTo>
                  <a:lnTo>
                    <a:pt x="9533" y="48510"/>
                  </a:lnTo>
                  <a:lnTo>
                    <a:pt x="9292" y="48389"/>
                  </a:lnTo>
                  <a:close/>
                  <a:moveTo>
                    <a:pt x="14481" y="48389"/>
                  </a:moveTo>
                  <a:lnTo>
                    <a:pt x="14240" y="48510"/>
                  </a:lnTo>
                  <a:lnTo>
                    <a:pt x="13998" y="48691"/>
                  </a:lnTo>
                  <a:lnTo>
                    <a:pt x="13817" y="48872"/>
                  </a:lnTo>
                  <a:lnTo>
                    <a:pt x="13697" y="49174"/>
                  </a:lnTo>
                  <a:lnTo>
                    <a:pt x="13636" y="49536"/>
                  </a:lnTo>
                  <a:lnTo>
                    <a:pt x="13636" y="49777"/>
                  </a:lnTo>
                  <a:lnTo>
                    <a:pt x="13697" y="49958"/>
                  </a:lnTo>
                  <a:lnTo>
                    <a:pt x="13817" y="50200"/>
                  </a:lnTo>
                  <a:lnTo>
                    <a:pt x="13938" y="50381"/>
                  </a:lnTo>
                  <a:lnTo>
                    <a:pt x="14119" y="50501"/>
                  </a:lnTo>
                  <a:lnTo>
                    <a:pt x="14360" y="50622"/>
                  </a:lnTo>
                  <a:lnTo>
                    <a:pt x="14541" y="50682"/>
                  </a:lnTo>
                  <a:lnTo>
                    <a:pt x="15024" y="50682"/>
                  </a:lnTo>
                  <a:lnTo>
                    <a:pt x="15205" y="50622"/>
                  </a:lnTo>
                  <a:lnTo>
                    <a:pt x="15446" y="50501"/>
                  </a:lnTo>
                  <a:lnTo>
                    <a:pt x="15627" y="50381"/>
                  </a:lnTo>
                  <a:lnTo>
                    <a:pt x="15748" y="50200"/>
                  </a:lnTo>
                  <a:lnTo>
                    <a:pt x="15869" y="49958"/>
                  </a:lnTo>
                  <a:lnTo>
                    <a:pt x="15929" y="49777"/>
                  </a:lnTo>
                  <a:lnTo>
                    <a:pt x="15929" y="49536"/>
                  </a:lnTo>
                  <a:lnTo>
                    <a:pt x="15869" y="49174"/>
                  </a:lnTo>
                  <a:lnTo>
                    <a:pt x="15748" y="48872"/>
                  </a:lnTo>
                  <a:lnTo>
                    <a:pt x="15567" y="48691"/>
                  </a:lnTo>
                  <a:lnTo>
                    <a:pt x="15326" y="48510"/>
                  </a:lnTo>
                  <a:lnTo>
                    <a:pt x="15084" y="48389"/>
                  </a:lnTo>
                  <a:close/>
                  <a:moveTo>
                    <a:pt x="20273" y="48389"/>
                  </a:moveTo>
                  <a:lnTo>
                    <a:pt x="20032" y="48510"/>
                  </a:lnTo>
                  <a:lnTo>
                    <a:pt x="19790" y="48691"/>
                  </a:lnTo>
                  <a:lnTo>
                    <a:pt x="19609" y="48872"/>
                  </a:lnTo>
                  <a:lnTo>
                    <a:pt x="19489" y="49174"/>
                  </a:lnTo>
                  <a:lnTo>
                    <a:pt x="19428" y="49536"/>
                  </a:lnTo>
                  <a:lnTo>
                    <a:pt x="19428" y="49777"/>
                  </a:lnTo>
                  <a:lnTo>
                    <a:pt x="19489" y="49958"/>
                  </a:lnTo>
                  <a:lnTo>
                    <a:pt x="19609" y="50200"/>
                  </a:lnTo>
                  <a:lnTo>
                    <a:pt x="19730" y="50381"/>
                  </a:lnTo>
                  <a:lnTo>
                    <a:pt x="19911" y="50501"/>
                  </a:lnTo>
                  <a:lnTo>
                    <a:pt x="20152" y="50622"/>
                  </a:lnTo>
                  <a:lnTo>
                    <a:pt x="20333" y="50682"/>
                  </a:lnTo>
                  <a:lnTo>
                    <a:pt x="20816" y="50682"/>
                  </a:lnTo>
                  <a:lnTo>
                    <a:pt x="20997" y="50622"/>
                  </a:lnTo>
                  <a:lnTo>
                    <a:pt x="21239" y="50501"/>
                  </a:lnTo>
                  <a:lnTo>
                    <a:pt x="21420" y="50381"/>
                  </a:lnTo>
                  <a:lnTo>
                    <a:pt x="21540" y="50200"/>
                  </a:lnTo>
                  <a:lnTo>
                    <a:pt x="21661" y="49958"/>
                  </a:lnTo>
                  <a:lnTo>
                    <a:pt x="21721" y="49777"/>
                  </a:lnTo>
                  <a:lnTo>
                    <a:pt x="21721" y="49536"/>
                  </a:lnTo>
                  <a:lnTo>
                    <a:pt x="21661" y="49174"/>
                  </a:lnTo>
                  <a:lnTo>
                    <a:pt x="21540" y="48872"/>
                  </a:lnTo>
                  <a:lnTo>
                    <a:pt x="21359" y="48691"/>
                  </a:lnTo>
                  <a:lnTo>
                    <a:pt x="21118" y="48510"/>
                  </a:lnTo>
                  <a:lnTo>
                    <a:pt x="20876" y="48389"/>
                  </a:lnTo>
                  <a:close/>
                  <a:moveTo>
                    <a:pt x="26065" y="48389"/>
                  </a:moveTo>
                  <a:lnTo>
                    <a:pt x="25824" y="48510"/>
                  </a:lnTo>
                  <a:lnTo>
                    <a:pt x="25583" y="48691"/>
                  </a:lnTo>
                  <a:lnTo>
                    <a:pt x="25402" y="48872"/>
                  </a:lnTo>
                  <a:lnTo>
                    <a:pt x="25281" y="49174"/>
                  </a:lnTo>
                  <a:lnTo>
                    <a:pt x="25221" y="49536"/>
                  </a:lnTo>
                  <a:lnTo>
                    <a:pt x="25221" y="49777"/>
                  </a:lnTo>
                  <a:lnTo>
                    <a:pt x="25281" y="49958"/>
                  </a:lnTo>
                  <a:lnTo>
                    <a:pt x="25402" y="50200"/>
                  </a:lnTo>
                  <a:lnTo>
                    <a:pt x="25522" y="50381"/>
                  </a:lnTo>
                  <a:lnTo>
                    <a:pt x="25703" y="50501"/>
                  </a:lnTo>
                  <a:lnTo>
                    <a:pt x="25945" y="50622"/>
                  </a:lnTo>
                  <a:lnTo>
                    <a:pt x="26126" y="50682"/>
                  </a:lnTo>
                  <a:lnTo>
                    <a:pt x="26608" y="50682"/>
                  </a:lnTo>
                  <a:lnTo>
                    <a:pt x="26789" y="50622"/>
                  </a:lnTo>
                  <a:lnTo>
                    <a:pt x="27031" y="50501"/>
                  </a:lnTo>
                  <a:lnTo>
                    <a:pt x="27212" y="50381"/>
                  </a:lnTo>
                  <a:lnTo>
                    <a:pt x="27332" y="50200"/>
                  </a:lnTo>
                  <a:lnTo>
                    <a:pt x="27453" y="49958"/>
                  </a:lnTo>
                  <a:lnTo>
                    <a:pt x="27513" y="49777"/>
                  </a:lnTo>
                  <a:lnTo>
                    <a:pt x="27513" y="49536"/>
                  </a:lnTo>
                  <a:lnTo>
                    <a:pt x="27453" y="49174"/>
                  </a:lnTo>
                  <a:lnTo>
                    <a:pt x="27332" y="48872"/>
                  </a:lnTo>
                  <a:lnTo>
                    <a:pt x="27151" y="48691"/>
                  </a:lnTo>
                  <a:lnTo>
                    <a:pt x="26910" y="48510"/>
                  </a:lnTo>
                  <a:lnTo>
                    <a:pt x="26669" y="48389"/>
                  </a:lnTo>
                  <a:close/>
                  <a:moveTo>
                    <a:pt x="31858" y="48389"/>
                  </a:moveTo>
                  <a:lnTo>
                    <a:pt x="31616" y="48510"/>
                  </a:lnTo>
                  <a:lnTo>
                    <a:pt x="31375" y="48691"/>
                  </a:lnTo>
                  <a:lnTo>
                    <a:pt x="31194" y="48872"/>
                  </a:lnTo>
                  <a:lnTo>
                    <a:pt x="31073" y="49174"/>
                  </a:lnTo>
                  <a:lnTo>
                    <a:pt x="31013" y="49536"/>
                  </a:lnTo>
                  <a:lnTo>
                    <a:pt x="31013" y="49777"/>
                  </a:lnTo>
                  <a:lnTo>
                    <a:pt x="31073" y="49958"/>
                  </a:lnTo>
                  <a:lnTo>
                    <a:pt x="31194" y="50200"/>
                  </a:lnTo>
                  <a:lnTo>
                    <a:pt x="31315" y="50381"/>
                  </a:lnTo>
                  <a:lnTo>
                    <a:pt x="31496" y="50501"/>
                  </a:lnTo>
                  <a:lnTo>
                    <a:pt x="31737" y="50622"/>
                  </a:lnTo>
                  <a:lnTo>
                    <a:pt x="31918" y="50682"/>
                  </a:lnTo>
                  <a:lnTo>
                    <a:pt x="32401" y="50682"/>
                  </a:lnTo>
                  <a:lnTo>
                    <a:pt x="32582" y="50622"/>
                  </a:lnTo>
                  <a:lnTo>
                    <a:pt x="32823" y="50501"/>
                  </a:lnTo>
                  <a:lnTo>
                    <a:pt x="33004" y="50381"/>
                  </a:lnTo>
                  <a:lnTo>
                    <a:pt x="33125" y="50200"/>
                  </a:lnTo>
                  <a:lnTo>
                    <a:pt x="33245" y="49958"/>
                  </a:lnTo>
                  <a:lnTo>
                    <a:pt x="33306" y="49777"/>
                  </a:lnTo>
                  <a:lnTo>
                    <a:pt x="33306" y="49536"/>
                  </a:lnTo>
                  <a:lnTo>
                    <a:pt x="33245" y="49174"/>
                  </a:lnTo>
                  <a:lnTo>
                    <a:pt x="33125" y="48872"/>
                  </a:lnTo>
                  <a:lnTo>
                    <a:pt x="32944" y="48691"/>
                  </a:lnTo>
                  <a:lnTo>
                    <a:pt x="32702" y="48510"/>
                  </a:lnTo>
                  <a:lnTo>
                    <a:pt x="32461" y="48389"/>
                  </a:lnTo>
                  <a:close/>
                  <a:moveTo>
                    <a:pt x="37650" y="48389"/>
                  </a:moveTo>
                  <a:lnTo>
                    <a:pt x="37408" y="48510"/>
                  </a:lnTo>
                  <a:lnTo>
                    <a:pt x="37167" y="48691"/>
                  </a:lnTo>
                  <a:lnTo>
                    <a:pt x="36986" y="48872"/>
                  </a:lnTo>
                  <a:lnTo>
                    <a:pt x="36865" y="49174"/>
                  </a:lnTo>
                  <a:lnTo>
                    <a:pt x="36805" y="49536"/>
                  </a:lnTo>
                  <a:lnTo>
                    <a:pt x="36805" y="49777"/>
                  </a:lnTo>
                  <a:lnTo>
                    <a:pt x="36865" y="49958"/>
                  </a:lnTo>
                  <a:lnTo>
                    <a:pt x="36986" y="50200"/>
                  </a:lnTo>
                  <a:lnTo>
                    <a:pt x="37107" y="50381"/>
                  </a:lnTo>
                  <a:lnTo>
                    <a:pt x="37288" y="50501"/>
                  </a:lnTo>
                  <a:lnTo>
                    <a:pt x="37529" y="50622"/>
                  </a:lnTo>
                  <a:lnTo>
                    <a:pt x="37710" y="50682"/>
                  </a:lnTo>
                  <a:lnTo>
                    <a:pt x="38193" y="50682"/>
                  </a:lnTo>
                  <a:lnTo>
                    <a:pt x="38374" y="50622"/>
                  </a:lnTo>
                  <a:lnTo>
                    <a:pt x="38615" y="50501"/>
                  </a:lnTo>
                  <a:lnTo>
                    <a:pt x="38796" y="50381"/>
                  </a:lnTo>
                  <a:lnTo>
                    <a:pt x="38917" y="50200"/>
                  </a:lnTo>
                  <a:lnTo>
                    <a:pt x="39038" y="49958"/>
                  </a:lnTo>
                  <a:lnTo>
                    <a:pt x="39098" y="49777"/>
                  </a:lnTo>
                  <a:lnTo>
                    <a:pt x="39098" y="49536"/>
                  </a:lnTo>
                  <a:lnTo>
                    <a:pt x="39038" y="49174"/>
                  </a:lnTo>
                  <a:lnTo>
                    <a:pt x="38917" y="48872"/>
                  </a:lnTo>
                  <a:lnTo>
                    <a:pt x="38736" y="48691"/>
                  </a:lnTo>
                  <a:lnTo>
                    <a:pt x="38495" y="48510"/>
                  </a:lnTo>
                  <a:lnTo>
                    <a:pt x="38253" y="48389"/>
                  </a:lnTo>
                  <a:close/>
                  <a:moveTo>
                    <a:pt x="43442" y="48389"/>
                  </a:moveTo>
                  <a:lnTo>
                    <a:pt x="43201" y="48510"/>
                  </a:lnTo>
                  <a:lnTo>
                    <a:pt x="42959" y="48691"/>
                  </a:lnTo>
                  <a:lnTo>
                    <a:pt x="42778" y="48872"/>
                  </a:lnTo>
                  <a:lnTo>
                    <a:pt x="42658" y="49174"/>
                  </a:lnTo>
                  <a:lnTo>
                    <a:pt x="42597" y="49536"/>
                  </a:lnTo>
                  <a:lnTo>
                    <a:pt x="42597" y="49777"/>
                  </a:lnTo>
                  <a:lnTo>
                    <a:pt x="42658" y="49958"/>
                  </a:lnTo>
                  <a:lnTo>
                    <a:pt x="42778" y="50200"/>
                  </a:lnTo>
                  <a:lnTo>
                    <a:pt x="42899" y="50381"/>
                  </a:lnTo>
                  <a:lnTo>
                    <a:pt x="43080" y="50501"/>
                  </a:lnTo>
                  <a:lnTo>
                    <a:pt x="43321" y="50622"/>
                  </a:lnTo>
                  <a:lnTo>
                    <a:pt x="43502" y="50682"/>
                  </a:lnTo>
                  <a:lnTo>
                    <a:pt x="43985" y="50682"/>
                  </a:lnTo>
                  <a:lnTo>
                    <a:pt x="44166" y="50622"/>
                  </a:lnTo>
                  <a:lnTo>
                    <a:pt x="44407" y="50501"/>
                  </a:lnTo>
                  <a:lnTo>
                    <a:pt x="44588" y="50381"/>
                  </a:lnTo>
                  <a:lnTo>
                    <a:pt x="44709" y="50200"/>
                  </a:lnTo>
                  <a:lnTo>
                    <a:pt x="44830" y="49958"/>
                  </a:lnTo>
                  <a:lnTo>
                    <a:pt x="44890" y="49777"/>
                  </a:lnTo>
                  <a:lnTo>
                    <a:pt x="44890" y="49536"/>
                  </a:lnTo>
                  <a:lnTo>
                    <a:pt x="44830" y="49174"/>
                  </a:lnTo>
                  <a:lnTo>
                    <a:pt x="44709" y="48872"/>
                  </a:lnTo>
                  <a:lnTo>
                    <a:pt x="44528" y="48691"/>
                  </a:lnTo>
                  <a:lnTo>
                    <a:pt x="44287" y="48510"/>
                  </a:lnTo>
                  <a:lnTo>
                    <a:pt x="44045" y="48389"/>
                  </a:lnTo>
                  <a:close/>
                  <a:moveTo>
                    <a:pt x="49234" y="48389"/>
                  </a:moveTo>
                  <a:lnTo>
                    <a:pt x="48993" y="48510"/>
                  </a:lnTo>
                  <a:lnTo>
                    <a:pt x="48752" y="48691"/>
                  </a:lnTo>
                  <a:lnTo>
                    <a:pt x="48571" y="48872"/>
                  </a:lnTo>
                  <a:lnTo>
                    <a:pt x="48450" y="49174"/>
                  </a:lnTo>
                  <a:lnTo>
                    <a:pt x="48390" y="49536"/>
                  </a:lnTo>
                  <a:lnTo>
                    <a:pt x="48390" y="49777"/>
                  </a:lnTo>
                  <a:lnTo>
                    <a:pt x="48450" y="49958"/>
                  </a:lnTo>
                  <a:lnTo>
                    <a:pt x="48571" y="50200"/>
                  </a:lnTo>
                  <a:lnTo>
                    <a:pt x="48691" y="50381"/>
                  </a:lnTo>
                  <a:lnTo>
                    <a:pt x="48872" y="50501"/>
                  </a:lnTo>
                  <a:lnTo>
                    <a:pt x="49114" y="50622"/>
                  </a:lnTo>
                  <a:lnTo>
                    <a:pt x="49295" y="50682"/>
                  </a:lnTo>
                  <a:lnTo>
                    <a:pt x="49777" y="50682"/>
                  </a:lnTo>
                  <a:lnTo>
                    <a:pt x="49958" y="50622"/>
                  </a:lnTo>
                  <a:lnTo>
                    <a:pt x="50200" y="50501"/>
                  </a:lnTo>
                  <a:lnTo>
                    <a:pt x="50381" y="50381"/>
                  </a:lnTo>
                  <a:lnTo>
                    <a:pt x="50501" y="50200"/>
                  </a:lnTo>
                  <a:lnTo>
                    <a:pt x="50622" y="49958"/>
                  </a:lnTo>
                  <a:lnTo>
                    <a:pt x="50682" y="49777"/>
                  </a:lnTo>
                  <a:lnTo>
                    <a:pt x="50682" y="49536"/>
                  </a:lnTo>
                  <a:lnTo>
                    <a:pt x="50622" y="49174"/>
                  </a:lnTo>
                  <a:lnTo>
                    <a:pt x="50501" y="48872"/>
                  </a:lnTo>
                  <a:lnTo>
                    <a:pt x="50320" y="48691"/>
                  </a:lnTo>
                  <a:lnTo>
                    <a:pt x="50079" y="48510"/>
                  </a:lnTo>
                  <a:lnTo>
                    <a:pt x="49838" y="48389"/>
                  </a:lnTo>
                  <a:close/>
                  <a:moveTo>
                    <a:pt x="55027" y="48389"/>
                  </a:moveTo>
                  <a:lnTo>
                    <a:pt x="54785" y="48510"/>
                  </a:lnTo>
                  <a:lnTo>
                    <a:pt x="54544" y="48691"/>
                  </a:lnTo>
                  <a:lnTo>
                    <a:pt x="54363" y="48872"/>
                  </a:lnTo>
                  <a:lnTo>
                    <a:pt x="54242" y="49174"/>
                  </a:lnTo>
                  <a:lnTo>
                    <a:pt x="54182" y="49536"/>
                  </a:lnTo>
                  <a:lnTo>
                    <a:pt x="54182" y="49777"/>
                  </a:lnTo>
                  <a:lnTo>
                    <a:pt x="54242" y="49958"/>
                  </a:lnTo>
                  <a:lnTo>
                    <a:pt x="54363" y="50200"/>
                  </a:lnTo>
                  <a:lnTo>
                    <a:pt x="54483" y="50381"/>
                  </a:lnTo>
                  <a:lnTo>
                    <a:pt x="54665" y="50501"/>
                  </a:lnTo>
                  <a:lnTo>
                    <a:pt x="54906" y="50622"/>
                  </a:lnTo>
                  <a:lnTo>
                    <a:pt x="55087" y="50682"/>
                  </a:lnTo>
                  <a:lnTo>
                    <a:pt x="55570" y="50682"/>
                  </a:lnTo>
                  <a:lnTo>
                    <a:pt x="55751" y="50622"/>
                  </a:lnTo>
                  <a:lnTo>
                    <a:pt x="55992" y="50501"/>
                  </a:lnTo>
                  <a:lnTo>
                    <a:pt x="56173" y="50381"/>
                  </a:lnTo>
                  <a:lnTo>
                    <a:pt x="56294" y="50200"/>
                  </a:lnTo>
                  <a:lnTo>
                    <a:pt x="56414" y="49958"/>
                  </a:lnTo>
                  <a:lnTo>
                    <a:pt x="56475" y="49777"/>
                  </a:lnTo>
                  <a:lnTo>
                    <a:pt x="56475" y="49536"/>
                  </a:lnTo>
                  <a:lnTo>
                    <a:pt x="56414" y="49174"/>
                  </a:lnTo>
                  <a:lnTo>
                    <a:pt x="56294" y="48872"/>
                  </a:lnTo>
                  <a:lnTo>
                    <a:pt x="56113" y="48691"/>
                  </a:lnTo>
                  <a:lnTo>
                    <a:pt x="55871" y="48510"/>
                  </a:lnTo>
                  <a:lnTo>
                    <a:pt x="55630" y="48389"/>
                  </a:lnTo>
                  <a:close/>
                  <a:moveTo>
                    <a:pt x="60819" y="48389"/>
                  </a:moveTo>
                  <a:lnTo>
                    <a:pt x="60577" y="48510"/>
                  </a:lnTo>
                  <a:lnTo>
                    <a:pt x="60336" y="48691"/>
                  </a:lnTo>
                  <a:lnTo>
                    <a:pt x="60155" y="48872"/>
                  </a:lnTo>
                  <a:lnTo>
                    <a:pt x="60034" y="49174"/>
                  </a:lnTo>
                  <a:lnTo>
                    <a:pt x="59974" y="49536"/>
                  </a:lnTo>
                  <a:lnTo>
                    <a:pt x="59974" y="49777"/>
                  </a:lnTo>
                  <a:lnTo>
                    <a:pt x="60034" y="49958"/>
                  </a:lnTo>
                  <a:lnTo>
                    <a:pt x="60155" y="50200"/>
                  </a:lnTo>
                  <a:lnTo>
                    <a:pt x="60276" y="50381"/>
                  </a:lnTo>
                  <a:lnTo>
                    <a:pt x="60457" y="50501"/>
                  </a:lnTo>
                  <a:lnTo>
                    <a:pt x="60698" y="50622"/>
                  </a:lnTo>
                  <a:lnTo>
                    <a:pt x="60879" y="50682"/>
                  </a:lnTo>
                  <a:lnTo>
                    <a:pt x="61362" y="50682"/>
                  </a:lnTo>
                  <a:lnTo>
                    <a:pt x="61543" y="50622"/>
                  </a:lnTo>
                  <a:lnTo>
                    <a:pt x="61784" y="50501"/>
                  </a:lnTo>
                  <a:lnTo>
                    <a:pt x="61965" y="50381"/>
                  </a:lnTo>
                  <a:lnTo>
                    <a:pt x="62086" y="50200"/>
                  </a:lnTo>
                  <a:lnTo>
                    <a:pt x="62206" y="49958"/>
                  </a:lnTo>
                  <a:lnTo>
                    <a:pt x="62267" y="49777"/>
                  </a:lnTo>
                  <a:lnTo>
                    <a:pt x="62267" y="49536"/>
                  </a:lnTo>
                  <a:lnTo>
                    <a:pt x="62206" y="49174"/>
                  </a:lnTo>
                  <a:lnTo>
                    <a:pt x="62086" y="48872"/>
                  </a:lnTo>
                  <a:lnTo>
                    <a:pt x="61905" y="48691"/>
                  </a:lnTo>
                  <a:lnTo>
                    <a:pt x="61663" y="48510"/>
                  </a:lnTo>
                  <a:lnTo>
                    <a:pt x="61422" y="48389"/>
                  </a:lnTo>
                  <a:close/>
                  <a:moveTo>
                    <a:pt x="66611" y="48389"/>
                  </a:moveTo>
                  <a:lnTo>
                    <a:pt x="66370" y="48510"/>
                  </a:lnTo>
                  <a:lnTo>
                    <a:pt x="66128" y="48691"/>
                  </a:lnTo>
                  <a:lnTo>
                    <a:pt x="65947" y="48872"/>
                  </a:lnTo>
                  <a:lnTo>
                    <a:pt x="65827" y="49174"/>
                  </a:lnTo>
                  <a:lnTo>
                    <a:pt x="65766" y="49536"/>
                  </a:lnTo>
                  <a:lnTo>
                    <a:pt x="65766" y="49777"/>
                  </a:lnTo>
                  <a:lnTo>
                    <a:pt x="65827" y="49958"/>
                  </a:lnTo>
                  <a:lnTo>
                    <a:pt x="65947" y="50200"/>
                  </a:lnTo>
                  <a:lnTo>
                    <a:pt x="66068" y="50381"/>
                  </a:lnTo>
                  <a:lnTo>
                    <a:pt x="66249" y="50501"/>
                  </a:lnTo>
                  <a:lnTo>
                    <a:pt x="66490" y="50622"/>
                  </a:lnTo>
                  <a:lnTo>
                    <a:pt x="66671" y="50682"/>
                  </a:lnTo>
                  <a:lnTo>
                    <a:pt x="67154" y="50682"/>
                  </a:lnTo>
                  <a:lnTo>
                    <a:pt x="67335" y="50622"/>
                  </a:lnTo>
                  <a:lnTo>
                    <a:pt x="67576" y="50501"/>
                  </a:lnTo>
                  <a:lnTo>
                    <a:pt x="67757" y="50381"/>
                  </a:lnTo>
                  <a:lnTo>
                    <a:pt x="67878" y="50200"/>
                  </a:lnTo>
                  <a:lnTo>
                    <a:pt x="67999" y="49958"/>
                  </a:lnTo>
                  <a:lnTo>
                    <a:pt x="68059" y="49777"/>
                  </a:lnTo>
                  <a:lnTo>
                    <a:pt x="68059" y="49536"/>
                  </a:lnTo>
                  <a:lnTo>
                    <a:pt x="67999" y="49174"/>
                  </a:lnTo>
                  <a:lnTo>
                    <a:pt x="67878" y="48872"/>
                  </a:lnTo>
                  <a:lnTo>
                    <a:pt x="67697" y="48691"/>
                  </a:lnTo>
                  <a:lnTo>
                    <a:pt x="67456" y="48510"/>
                  </a:lnTo>
                  <a:lnTo>
                    <a:pt x="67214" y="48389"/>
                  </a:lnTo>
                  <a:close/>
                  <a:moveTo>
                    <a:pt x="72403" y="48389"/>
                  </a:moveTo>
                  <a:lnTo>
                    <a:pt x="72162" y="48510"/>
                  </a:lnTo>
                  <a:lnTo>
                    <a:pt x="71921" y="48691"/>
                  </a:lnTo>
                  <a:lnTo>
                    <a:pt x="71740" y="48872"/>
                  </a:lnTo>
                  <a:lnTo>
                    <a:pt x="71619" y="49174"/>
                  </a:lnTo>
                  <a:lnTo>
                    <a:pt x="71559" y="49536"/>
                  </a:lnTo>
                  <a:lnTo>
                    <a:pt x="71559" y="49777"/>
                  </a:lnTo>
                  <a:lnTo>
                    <a:pt x="71619" y="49958"/>
                  </a:lnTo>
                  <a:lnTo>
                    <a:pt x="71740" y="50200"/>
                  </a:lnTo>
                  <a:lnTo>
                    <a:pt x="71860" y="50381"/>
                  </a:lnTo>
                  <a:lnTo>
                    <a:pt x="72041" y="50501"/>
                  </a:lnTo>
                  <a:lnTo>
                    <a:pt x="72283" y="50622"/>
                  </a:lnTo>
                  <a:lnTo>
                    <a:pt x="72464" y="50682"/>
                  </a:lnTo>
                  <a:lnTo>
                    <a:pt x="72946" y="50682"/>
                  </a:lnTo>
                  <a:lnTo>
                    <a:pt x="73127" y="50622"/>
                  </a:lnTo>
                  <a:lnTo>
                    <a:pt x="73369" y="50501"/>
                  </a:lnTo>
                  <a:lnTo>
                    <a:pt x="73550" y="50381"/>
                  </a:lnTo>
                  <a:lnTo>
                    <a:pt x="73670" y="50200"/>
                  </a:lnTo>
                  <a:lnTo>
                    <a:pt x="73791" y="49958"/>
                  </a:lnTo>
                  <a:lnTo>
                    <a:pt x="73851" y="49777"/>
                  </a:lnTo>
                  <a:lnTo>
                    <a:pt x="73851" y="49536"/>
                  </a:lnTo>
                  <a:lnTo>
                    <a:pt x="73791" y="49174"/>
                  </a:lnTo>
                  <a:lnTo>
                    <a:pt x="73670" y="48872"/>
                  </a:lnTo>
                  <a:lnTo>
                    <a:pt x="73489" y="48691"/>
                  </a:lnTo>
                  <a:lnTo>
                    <a:pt x="73248" y="48510"/>
                  </a:lnTo>
                  <a:lnTo>
                    <a:pt x="73007" y="48389"/>
                  </a:lnTo>
                  <a:close/>
                  <a:moveTo>
                    <a:pt x="5853" y="51286"/>
                  </a:moveTo>
                  <a:lnTo>
                    <a:pt x="5672" y="51346"/>
                  </a:lnTo>
                  <a:lnTo>
                    <a:pt x="5431" y="51467"/>
                  </a:lnTo>
                  <a:lnTo>
                    <a:pt x="5250" y="51587"/>
                  </a:lnTo>
                  <a:lnTo>
                    <a:pt x="5129" y="51768"/>
                  </a:lnTo>
                  <a:lnTo>
                    <a:pt x="5008" y="52010"/>
                  </a:lnTo>
                  <a:lnTo>
                    <a:pt x="4948" y="52191"/>
                  </a:lnTo>
                  <a:lnTo>
                    <a:pt x="4948" y="52432"/>
                  </a:lnTo>
                  <a:lnTo>
                    <a:pt x="4948" y="52673"/>
                  </a:lnTo>
                  <a:lnTo>
                    <a:pt x="5008" y="52854"/>
                  </a:lnTo>
                  <a:lnTo>
                    <a:pt x="5129" y="53096"/>
                  </a:lnTo>
                  <a:lnTo>
                    <a:pt x="5250" y="53277"/>
                  </a:lnTo>
                  <a:lnTo>
                    <a:pt x="5431" y="53397"/>
                  </a:lnTo>
                  <a:lnTo>
                    <a:pt x="5672" y="53518"/>
                  </a:lnTo>
                  <a:lnTo>
                    <a:pt x="5853" y="53578"/>
                  </a:lnTo>
                  <a:lnTo>
                    <a:pt x="6336" y="53578"/>
                  </a:lnTo>
                  <a:lnTo>
                    <a:pt x="6517" y="53518"/>
                  </a:lnTo>
                  <a:lnTo>
                    <a:pt x="6758" y="53397"/>
                  </a:lnTo>
                  <a:lnTo>
                    <a:pt x="6939" y="53277"/>
                  </a:lnTo>
                  <a:lnTo>
                    <a:pt x="7060" y="53096"/>
                  </a:lnTo>
                  <a:lnTo>
                    <a:pt x="7180" y="52854"/>
                  </a:lnTo>
                  <a:lnTo>
                    <a:pt x="7241" y="52673"/>
                  </a:lnTo>
                  <a:lnTo>
                    <a:pt x="7241" y="52432"/>
                  </a:lnTo>
                  <a:lnTo>
                    <a:pt x="7241" y="52191"/>
                  </a:lnTo>
                  <a:lnTo>
                    <a:pt x="7180" y="52010"/>
                  </a:lnTo>
                  <a:lnTo>
                    <a:pt x="7060" y="51768"/>
                  </a:lnTo>
                  <a:lnTo>
                    <a:pt x="6939" y="51587"/>
                  </a:lnTo>
                  <a:lnTo>
                    <a:pt x="6758" y="51467"/>
                  </a:lnTo>
                  <a:lnTo>
                    <a:pt x="6517" y="51346"/>
                  </a:lnTo>
                  <a:lnTo>
                    <a:pt x="6336" y="51286"/>
                  </a:lnTo>
                  <a:close/>
                  <a:moveTo>
                    <a:pt x="11645" y="51286"/>
                  </a:moveTo>
                  <a:lnTo>
                    <a:pt x="11464" y="51346"/>
                  </a:lnTo>
                  <a:lnTo>
                    <a:pt x="11223" y="51467"/>
                  </a:lnTo>
                  <a:lnTo>
                    <a:pt x="11042" y="51587"/>
                  </a:lnTo>
                  <a:lnTo>
                    <a:pt x="10921" y="51768"/>
                  </a:lnTo>
                  <a:lnTo>
                    <a:pt x="10800" y="52010"/>
                  </a:lnTo>
                  <a:lnTo>
                    <a:pt x="10740" y="52191"/>
                  </a:lnTo>
                  <a:lnTo>
                    <a:pt x="10740" y="52432"/>
                  </a:lnTo>
                  <a:lnTo>
                    <a:pt x="10740" y="52673"/>
                  </a:lnTo>
                  <a:lnTo>
                    <a:pt x="10800" y="52854"/>
                  </a:lnTo>
                  <a:lnTo>
                    <a:pt x="10921" y="53096"/>
                  </a:lnTo>
                  <a:lnTo>
                    <a:pt x="11042" y="53277"/>
                  </a:lnTo>
                  <a:lnTo>
                    <a:pt x="11223" y="53397"/>
                  </a:lnTo>
                  <a:lnTo>
                    <a:pt x="11464" y="53518"/>
                  </a:lnTo>
                  <a:lnTo>
                    <a:pt x="11645" y="53578"/>
                  </a:lnTo>
                  <a:lnTo>
                    <a:pt x="12128" y="53578"/>
                  </a:lnTo>
                  <a:lnTo>
                    <a:pt x="12309" y="53518"/>
                  </a:lnTo>
                  <a:lnTo>
                    <a:pt x="12550" y="53397"/>
                  </a:lnTo>
                  <a:lnTo>
                    <a:pt x="12731" y="53277"/>
                  </a:lnTo>
                  <a:lnTo>
                    <a:pt x="12852" y="53096"/>
                  </a:lnTo>
                  <a:lnTo>
                    <a:pt x="12973" y="52854"/>
                  </a:lnTo>
                  <a:lnTo>
                    <a:pt x="13033" y="52673"/>
                  </a:lnTo>
                  <a:lnTo>
                    <a:pt x="13033" y="52432"/>
                  </a:lnTo>
                  <a:lnTo>
                    <a:pt x="13033" y="52191"/>
                  </a:lnTo>
                  <a:lnTo>
                    <a:pt x="12973" y="52010"/>
                  </a:lnTo>
                  <a:lnTo>
                    <a:pt x="12852" y="51768"/>
                  </a:lnTo>
                  <a:lnTo>
                    <a:pt x="12731" y="51587"/>
                  </a:lnTo>
                  <a:lnTo>
                    <a:pt x="12550" y="51467"/>
                  </a:lnTo>
                  <a:lnTo>
                    <a:pt x="12309" y="51346"/>
                  </a:lnTo>
                  <a:lnTo>
                    <a:pt x="12128" y="51286"/>
                  </a:lnTo>
                  <a:close/>
                  <a:moveTo>
                    <a:pt x="17437" y="51286"/>
                  </a:moveTo>
                  <a:lnTo>
                    <a:pt x="17256" y="51346"/>
                  </a:lnTo>
                  <a:lnTo>
                    <a:pt x="17015" y="51467"/>
                  </a:lnTo>
                  <a:lnTo>
                    <a:pt x="16834" y="51587"/>
                  </a:lnTo>
                  <a:lnTo>
                    <a:pt x="16713" y="51768"/>
                  </a:lnTo>
                  <a:lnTo>
                    <a:pt x="16593" y="52010"/>
                  </a:lnTo>
                  <a:lnTo>
                    <a:pt x="16532" y="52191"/>
                  </a:lnTo>
                  <a:lnTo>
                    <a:pt x="16532" y="52432"/>
                  </a:lnTo>
                  <a:lnTo>
                    <a:pt x="16532" y="52673"/>
                  </a:lnTo>
                  <a:lnTo>
                    <a:pt x="16593" y="52854"/>
                  </a:lnTo>
                  <a:lnTo>
                    <a:pt x="16713" y="53096"/>
                  </a:lnTo>
                  <a:lnTo>
                    <a:pt x="16834" y="53277"/>
                  </a:lnTo>
                  <a:lnTo>
                    <a:pt x="17015" y="53397"/>
                  </a:lnTo>
                  <a:lnTo>
                    <a:pt x="17256" y="53518"/>
                  </a:lnTo>
                  <a:lnTo>
                    <a:pt x="17437" y="53578"/>
                  </a:lnTo>
                  <a:lnTo>
                    <a:pt x="17920" y="53578"/>
                  </a:lnTo>
                  <a:lnTo>
                    <a:pt x="18101" y="53518"/>
                  </a:lnTo>
                  <a:lnTo>
                    <a:pt x="18342" y="53397"/>
                  </a:lnTo>
                  <a:lnTo>
                    <a:pt x="18523" y="53277"/>
                  </a:lnTo>
                  <a:lnTo>
                    <a:pt x="18644" y="53096"/>
                  </a:lnTo>
                  <a:lnTo>
                    <a:pt x="18765" y="52854"/>
                  </a:lnTo>
                  <a:lnTo>
                    <a:pt x="18825" y="52673"/>
                  </a:lnTo>
                  <a:lnTo>
                    <a:pt x="18825" y="52432"/>
                  </a:lnTo>
                  <a:lnTo>
                    <a:pt x="18825" y="52191"/>
                  </a:lnTo>
                  <a:lnTo>
                    <a:pt x="18765" y="52010"/>
                  </a:lnTo>
                  <a:lnTo>
                    <a:pt x="18644" y="51768"/>
                  </a:lnTo>
                  <a:lnTo>
                    <a:pt x="18523" y="51587"/>
                  </a:lnTo>
                  <a:lnTo>
                    <a:pt x="18342" y="51467"/>
                  </a:lnTo>
                  <a:lnTo>
                    <a:pt x="18101" y="51346"/>
                  </a:lnTo>
                  <a:lnTo>
                    <a:pt x="17920" y="51286"/>
                  </a:lnTo>
                  <a:close/>
                  <a:moveTo>
                    <a:pt x="23230" y="51286"/>
                  </a:moveTo>
                  <a:lnTo>
                    <a:pt x="23049" y="51346"/>
                  </a:lnTo>
                  <a:lnTo>
                    <a:pt x="22807" y="51467"/>
                  </a:lnTo>
                  <a:lnTo>
                    <a:pt x="22626" y="51587"/>
                  </a:lnTo>
                  <a:lnTo>
                    <a:pt x="22506" y="51768"/>
                  </a:lnTo>
                  <a:lnTo>
                    <a:pt x="22385" y="52010"/>
                  </a:lnTo>
                  <a:lnTo>
                    <a:pt x="22325" y="52191"/>
                  </a:lnTo>
                  <a:lnTo>
                    <a:pt x="22325" y="52432"/>
                  </a:lnTo>
                  <a:lnTo>
                    <a:pt x="22325" y="52673"/>
                  </a:lnTo>
                  <a:lnTo>
                    <a:pt x="22385" y="52854"/>
                  </a:lnTo>
                  <a:lnTo>
                    <a:pt x="22506" y="53096"/>
                  </a:lnTo>
                  <a:lnTo>
                    <a:pt x="22626" y="53277"/>
                  </a:lnTo>
                  <a:lnTo>
                    <a:pt x="22807" y="53397"/>
                  </a:lnTo>
                  <a:lnTo>
                    <a:pt x="23049" y="53518"/>
                  </a:lnTo>
                  <a:lnTo>
                    <a:pt x="23230" y="53578"/>
                  </a:lnTo>
                  <a:lnTo>
                    <a:pt x="23712" y="53578"/>
                  </a:lnTo>
                  <a:lnTo>
                    <a:pt x="23893" y="53518"/>
                  </a:lnTo>
                  <a:lnTo>
                    <a:pt x="24135" y="53397"/>
                  </a:lnTo>
                  <a:lnTo>
                    <a:pt x="24316" y="53277"/>
                  </a:lnTo>
                  <a:lnTo>
                    <a:pt x="24436" y="53096"/>
                  </a:lnTo>
                  <a:lnTo>
                    <a:pt x="24557" y="52854"/>
                  </a:lnTo>
                  <a:lnTo>
                    <a:pt x="24617" y="52673"/>
                  </a:lnTo>
                  <a:lnTo>
                    <a:pt x="24617" y="52432"/>
                  </a:lnTo>
                  <a:lnTo>
                    <a:pt x="24617" y="52191"/>
                  </a:lnTo>
                  <a:lnTo>
                    <a:pt x="24557" y="52010"/>
                  </a:lnTo>
                  <a:lnTo>
                    <a:pt x="24436" y="51768"/>
                  </a:lnTo>
                  <a:lnTo>
                    <a:pt x="24316" y="51587"/>
                  </a:lnTo>
                  <a:lnTo>
                    <a:pt x="24135" y="51467"/>
                  </a:lnTo>
                  <a:lnTo>
                    <a:pt x="23893" y="51346"/>
                  </a:lnTo>
                  <a:lnTo>
                    <a:pt x="23712" y="51286"/>
                  </a:lnTo>
                  <a:close/>
                  <a:moveTo>
                    <a:pt x="29022" y="51286"/>
                  </a:moveTo>
                  <a:lnTo>
                    <a:pt x="28841" y="51346"/>
                  </a:lnTo>
                  <a:lnTo>
                    <a:pt x="28599" y="51467"/>
                  </a:lnTo>
                  <a:lnTo>
                    <a:pt x="28418" y="51587"/>
                  </a:lnTo>
                  <a:lnTo>
                    <a:pt x="28298" y="51768"/>
                  </a:lnTo>
                  <a:lnTo>
                    <a:pt x="28177" y="52010"/>
                  </a:lnTo>
                  <a:lnTo>
                    <a:pt x="28117" y="52191"/>
                  </a:lnTo>
                  <a:lnTo>
                    <a:pt x="28117" y="52432"/>
                  </a:lnTo>
                  <a:lnTo>
                    <a:pt x="28117" y="52673"/>
                  </a:lnTo>
                  <a:lnTo>
                    <a:pt x="28177" y="52854"/>
                  </a:lnTo>
                  <a:lnTo>
                    <a:pt x="28298" y="53096"/>
                  </a:lnTo>
                  <a:lnTo>
                    <a:pt x="28418" y="53277"/>
                  </a:lnTo>
                  <a:lnTo>
                    <a:pt x="28599" y="53397"/>
                  </a:lnTo>
                  <a:lnTo>
                    <a:pt x="28841" y="53518"/>
                  </a:lnTo>
                  <a:lnTo>
                    <a:pt x="29022" y="53578"/>
                  </a:lnTo>
                  <a:lnTo>
                    <a:pt x="29505" y="53578"/>
                  </a:lnTo>
                  <a:lnTo>
                    <a:pt x="29686" y="53518"/>
                  </a:lnTo>
                  <a:lnTo>
                    <a:pt x="29927" y="53397"/>
                  </a:lnTo>
                  <a:lnTo>
                    <a:pt x="30108" y="53277"/>
                  </a:lnTo>
                  <a:lnTo>
                    <a:pt x="30229" y="53096"/>
                  </a:lnTo>
                  <a:lnTo>
                    <a:pt x="30349" y="52854"/>
                  </a:lnTo>
                  <a:lnTo>
                    <a:pt x="30410" y="52673"/>
                  </a:lnTo>
                  <a:lnTo>
                    <a:pt x="30410" y="52432"/>
                  </a:lnTo>
                  <a:lnTo>
                    <a:pt x="30410" y="52191"/>
                  </a:lnTo>
                  <a:lnTo>
                    <a:pt x="30349" y="52010"/>
                  </a:lnTo>
                  <a:lnTo>
                    <a:pt x="30229" y="51768"/>
                  </a:lnTo>
                  <a:lnTo>
                    <a:pt x="30108" y="51587"/>
                  </a:lnTo>
                  <a:lnTo>
                    <a:pt x="29927" y="51467"/>
                  </a:lnTo>
                  <a:lnTo>
                    <a:pt x="29686" y="51346"/>
                  </a:lnTo>
                  <a:lnTo>
                    <a:pt x="29505" y="51286"/>
                  </a:lnTo>
                  <a:close/>
                  <a:moveTo>
                    <a:pt x="34814" y="51286"/>
                  </a:moveTo>
                  <a:lnTo>
                    <a:pt x="34633" y="51346"/>
                  </a:lnTo>
                  <a:lnTo>
                    <a:pt x="34392" y="51467"/>
                  </a:lnTo>
                  <a:lnTo>
                    <a:pt x="34211" y="51587"/>
                  </a:lnTo>
                  <a:lnTo>
                    <a:pt x="34090" y="51768"/>
                  </a:lnTo>
                  <a:lnTo>
                    <a:pt x="33969" y="52010"/>
                  </a:lnTo>
                  <a:lnTo>
                    <a:pt x="33909" y="52191"/>
                  </a:lnTo>
                  <a:lnTo>
                    <a:pt x="33909" y="52432"/>
                  </a:lnTo>
                  <a:lnTo>
                    <a:pt x="33909" y="52673"/>
                  </a:lnTo>
                  <a:lnTo>
                    <a:pt x="33969" y="52854"/>
                  </a:lnTo>
                  <a:lnTo>
                    <a:pt x="34090" y="53096"/>
                  </a:lnTo>
                  <a:lnTo>
                    <a:pt x="34211" y="53277"/>
                  </a:lnTo>
                  <a:lnTo>
                    <a:pt x="34392" y="53397"/>
                  </a:lnTo>
                  <a:lnTo>
                    <a:pt x="34633" y="53518"/>
                  </a:lnTo>
                  <a:lnTo>
                    <a:pt x="34814" y="53578"/>
                  </a:lnTo>
                  <a:lnTo>
                    <a:pt x="35297" y="53578"/>
                  </a:lnTo>
                  <a:lnTo>
                    <a:pt x="35478" y="53518"/>
                  </a:lnTo>
                  <a:lnTo>
                    <a:pt x="35719" y="53397"/>
                  </a:lnTo>
                  <a:lnTo>
                    <a:pt x="35900" y="53277"/>
                  </a:lnTo>
                  <a:lnTo>
                    <a:pt x="36021" y="53096"/>
                  </a:lnTo>
                  <a:lnTo>
                    <a:pt x="36141" y="52854"/>
                  </a:lnTo>
                  <a:lnTo>
                    <a:pt x="36202" y="52673"/>
                  </a:lnTo>
                  <a:lnTo>
                    <a:pt x="36202" y="52432"/>
                  </a:lnTo>
                  <a:lnTo>
                    <a:pt x="36202" y="52191"/>
                  </a:lnTo>
                  <a:lnTo>
                    <a:pt x="36141" y="52010"/>
                  </a:lnTo>
                  <a:lnTo>
                    <a:pt x="36021" y="51768"/>
                  </a:lnTo>
                  <a:lnTo>
                    <a:pt x="35900" y="51587"/>
                  </a:lnTo>
                  <a:lnTo>
                    <a:pt x="35719" y="51467"/>
                  </a:lnTo>
                  <a:lnTo>
                    <a:pt x="35478" y="51346"/>
                  </a:lnTo>
                  <a:lnTo>
                    <a:pt x="35297" y="51286"/>
                  </a:lnTo>
                  <a:close/>
                  <a:moveTo>
                    <a:pt x="40606" y="51286"/>
                  </a:moveTo>
                  <a:lnTo>
                    <a:pt x="40425" y="51346"/>
                  </a:lnTo>
                  <a:lnTo>
                    <a:pt x="40184" y="51467"/>
                  </a:lnTo>
                  <a:lnTo>
                    <a:pt x="40003" y="51587"/>
                  </a:lnTo>
                  <a:lnTo>
                    <a:pt x="39882" y="51768"/>
                  </a:lnTo>
                  <a:lnTo>
                    <a:pt x="39762" y="52010"/>
                  </a:lnTo>
                  <a:lnTo>
                    <a:pt x="39701" y="52191"/>
                  </a:lnTo>
                  <a:lnTo>
                    <a:pt x="39701" y="52432"/>
                  </a:lnTo>
                  <a:lnTo>
                    <a:pt x="39701" y="52673"/>
                  </a:lnTo>
                  <a:lnTo>
                    <a:pt x="39762" y="52854"/>
                  </a:lnTo>
                  <a:lnTo>
                    <a:pt x="39882" y="53096"/>
                  </a:lnTo>
                  <a:lnTo>
                    <a:pt x="40003" y="53277"/>
                  </a:lnTo>
                  <a:lnTo>
                    <a:pt x="40184" y="53397"/>
                  </a:lnTo>
                  <a:lnTo>
                    <a:pt x="40425" y="53518"/>
                  </a:lnTo>
                  <a:lnTo>
                    <a:pt x="40606" y="53578"/>
                  </a:lnTo>
                  <a:lnTo>
                    <a:pt x="41089" y="53578"/>
                  </a:lnTo>
                  <a:lnTo>
                    <a:pt x="41270" y="53518"/>
                  </a:lnTo>
                  <a:lnTo>
                    <a:pt x="41511" y="53397"/>
                  </a:lnTo>
                  <a:lnTo>
                    <a:pt x="41692" y="53277"/>
                  </a:lnTo>
                  <a:lnTo>
                    <a:pt x="41813" y="53096"/>
                  </a:lnTo>
                  <a:lnTo>
                    <a:pt x="41934" y="52854"/>
                  </a:lnTo>
                  <a:lnTo>
                    <a:pt x="41994" y="52673"/>
                  </a:lnTo>
                  <a:lnTo>
                    <a:pt x="41994" y="52432"/>
                  </a:lnTo>
                  <a:lnTo>
                    <a:pt x="41994" y="52191"/>
                  </a:lnTo>
                  <a:lnTo>
                    <a:pt x="41934" y="52010"/>
                  </a:lnTo>
                  <a:lnTo>
                    <a:pt x="41813" y="51768"/>
                  </a:lnTo>
                  <a:lnTo>
                    <a:pt x="41692" y="51587"/>
                  </a:lnTo>
                  <a:lnTo>
                    <a:pt x="41511" y="51467"/>
                  </a:lnTo>
                  <a:lnTo>
                    <a:pt x="41270" y="51346"/>
                  </a:lnTo>
                  <a:lnTo>
                    <a:pt x="41089" y="51286"/>
                  </a:lnTo>
                  <a:close/>
                  <a:moveTo>
                    <a:pt x="46399" y="51286"/>
                  </a:moveTo>
                  <a:lnTo>
                    <a:pt x="46218" y="51346"/>
                  </a:lnTo>
                  <a:lnTo>
                    <a:pt x="45976" y="51467"/>
                  </a:lnTo>
                  <a:lnTo>
                    <a:pt x="45795" y="51587"/>
                  </a:lnTo>
                  <a:lnTo>
                    <a:pt x="45674" y="51768"/>
                  </a:lnTo>
                  <a:lnTo>
                    <a:pt x="45554" y="52010"/>
                  </a:lnTo>
                  <a:lnTo>
                    <a:pt x="45493" y="52191"/>
                  </a:lnTo>
                  <a:lnTo>
                    <a:pt x="45493" y="52432"/>
                  </a:lnTo>
                  <a:lnTo>
                    <a:pt x="45493" y="52673"/>
                  </a:lnTo>
                  <a:lnTo>
                    <a:pt x="45554" y="52854"/>
                  </a:lnTo>
                  <a:lnTo>
                    <a:pt x="45674" y="53096"/>
                  </a:lnTo>
                  <a:lnTo>
                    <a:pt x="45795" y="53277"/>
                  </a:lnTo>
                  <a:lnTo>
                    <a:pt x="45976" y="53397"/>
                  </a:lnTo>
                  <a:lnTo>
                    <a:pt x="46218" y="53518"/>
                  </a:lnTo>
                  <a:lnTo>
                    <a:pt x="46399" y="53578"/>
                  </a:lnTo>
                  <a:lnTo>
                    <a:pt x="46881" y="53578"/>
                  </a:lnTo>
                  <a:lnTo>
                    <a:pt x="47062" y="53518"/>
                  </a:lnTo>
                  <a:lnTo>
                    <a:pt x="47304" y="53397"/>
                  </a:lnTo>
                  <a:lnTo>
                    <a:pt x="47485" y="53277"/>
                  </a:lnTo>
                  <a:lnTo>
                    <a:pt x="47605" y="53096"/>
                  </a:lnTo>
                  <a:lnTo>
                    <a:pt x="47726" y="52854"/>
                  </a:lnTo>
                  <a:lnTo>
                    <a:pt x="47786" y="52673"/>
                  </a:lnTo>
                  <a:lnTo>
                    <a:pt x="47786" y="52432"/>
                  </a:lnTo>
                  <a:lnTo>
                    <a:pt x="47786" y="52191"/>
                  </a:lnTo>
                  <a:lnTo>
                    <a:pt x="47726" y="52010"/>
                  </a:lnTo>
                  <a:lnTo>
                    <a:pt x="47605" y="51768"/>
                  </a:lnTo>
                  <a:lnTo>
                    <a:pt x="47485" y="51587"/>
                  </a:lnTo>
                  <a:lnTo>
                    <a:pt x="47304" y="51467"/>
                  </a:lnTo>
                  <a:lnTo>
                    <a:pt x="47062" y="51346"/>
                  </a:lnTo>
                  <a:lnTo>
                    <a:pt x="46881" y="51286"/>
                  </a:lnTo>
                  <a:close/>
                  <a:moveTo>
                    <a:pt x="52191" y="51286"/>
                  </a:moveTo>
                  <a:lnTo>
                    <a:pt x="52010" y="51346"/>
                  </a:lnTo>
                  <a:lnTo>
                    <a:pt x="51768" y="51467"/>
                  </a:lnTo>
                  <a:lnTo>
                    <a:pt x="51587" y="51587"/>
                  </a:lnTo>
                  <a:lnTo>
                    <a:pt x="51467" y="51768"/>
                  </a:lnTo>
                  <a:lnTo>
                    <a:pt x="51346" y="52010"/>
                  </a:lnTo>
                  <a:lnTo>
                    <a:pt x="51286" y="52191"/>
                  </a:lnTo>
                  <a:lnTo>
                    <a:pt x="51286" y="52432"/>
                  </a:lnTo>
                  <a:lnTo>
                    <a:pt x="51286" y="52673"/>
                  </a:lnTo>
                  <a:lnTo>
                    <a:pt x="51346" y="52854"/>
                  </a:lnTo>
                  <a:lnTo>
                    <a:pt x="51467" y="53096"/>
                  </a:lnTo>
                  <a:lnTo>
                    <a:pt x="51587" y="53277"/>
                  </a:lnTo>
                  <a:lnTo>
                    <a:pt x="51768" y="53397"/>
                  </a:lnTo>
                  <a:lnTo>
                    <a:pt x="52010" y="53518"/>
                  </a:lnTo>
                  <a:lnTo>
                    <a:pt x="52191" y="53578"/>
                  </a:lnTo>
                  <a:lnTo>
                    <a:pt x="52673" y="53578"/>
                  </a:lnTo>
                  <a:lnTo>
                    <a:pt x="52854" y="53518"/>
                  </a:lnTo>
                  <a:lnTo>
                    <a:pt x="53096" y="53397"/>
                  </a:lnTo>
                  <a:lnTo>
                    <a:pt x="53277" y="53277"/>
                  </a:lnTo>
                  <a:lnTo>
                    <a:pt x="53397" y="53096"/>
                  </a:lnTo>
                  <a:lnTo>
                    <a:pt x="53518" y="52854"/>
                  </a:lnTo>
                  <a:lnTo>
                    <a:pt x="53578" y="52673"/>
                  </a:lnTo>
                  <a:lnTo>
                    <a:pt x="53578" y="52432"/>
                  </a:lnTo>
                  <a:lnTo>
                    <a:pt x="53578" y="52191"/>
                  </a:lnTo>
                  <a:lnTo>
                    <a:pt x="53518" y="52010"/>
                  </a:lnTo>
                  <a:lnTo>
                    <a:pt x="53397" y="51768"/>
                  </a:lnTo>
                  <a:lnTo>
                    <a:pt x="53277" y="51587"/>
                  </a:lnTo>
                  <a:lnTo>
                    <a:pt x="53096" y="51467"/>
                  </a:lnTo>
                  <a:lnTo>
                    <a:pt x="52854" y="51346"/>
                  </a:lnTo>
                  <a:lnTo>
                    <a:pt x="52673" y="51286"/>
                  </a:lnTo>
                  <a:close/>
                  <a:moveTo>
                    <a:pt x="57983" y="51286"/>
                  </a:moveTo>
                  <a:lnTo>
                    <a:pt x="57802" y="51346"/>
                  </a:lnTo>
                  <a:lnTo>
                    <a:pt x="57561" y="51467"/>
                  </a:lnTo>
                  <a:lnTo>
                    <a:pt x="57380" y="51587"/>
                  </a:lnTo>
                  <a:lnTo>
                    <a:pt x="57259" y="51768"/>
                  </a:lnTo>
                  <a:lnTo>
                    <a:pt x="57138" y="52010"/>
                  </a:lnTo>
                  <a:lnTo>
                    <a:pt x="57078" y="52191"/>
                  </a:lnTo>
                  <a:lnTo>
                    <a:pt x="57078" y="52432"/>
                  </a:lnTo>
                  <a:lnTo>
                    <a:pt x="57078" y="52673"/>
                  </a:lnTo>
                  <a:lnTo>
                    <a:pt x="57138" y="52854"/>
                  </a:lnTo>
                  <a:lnTo>
                    <a:pt x="57259" y="53096"/>
                  </a:lnTo>
                  <a:lnTo>
                    <a:pt x="57380" y="53277"/>
                  </a:lnTo>
                  <a:lnTo>
                    <a:pt x="57561" y="53397"/>
                  </a:lnTo>
                  <a:lnTo>
                    <a:pt x="57802" y="53518"/>
                  </a:lnTo>
                  <a:lnTo>
                    <a:pt x="57983" y="53578"/>
                  </a:lnTo>
                  <a:lnTo>
                    <a:pt x="58466" y="53578"/>
                  </a:lnTo>
                  <a:lnTo>
                    <a:pt x="58647" y="53518"/>
                  </a:lnTo>
                  <a:lnTo>
                    <a:pt x="58888" y="53397"/>
                  </a:lnTo>
                  <a:lnTo>
                    <a:pt x="59069" y="53277"/>
                  </a:lnTo>
                  <a:lnTo>
                    <a:pt x="59190" y="53096"/>
                  </a:lnTo>
                  <a:lnTo>
                    <a:pt x="59310" y="52854"/>
                  </a:lnTo>
                  <a:lnTo>
                    <a:pt x="59371" y="52673"/>
                  </a:lnTo>
                  <a:lnTo>
                    <a:pt x="59371" y="52432"/>
                  </a:lnTo>
                  <a:lnTo>
                    <a:pt x="59371" y="52191"/>
                  </a:lnTo>
                  <a:lnTo>
                    <a:pt x="59310" y="52010"/>
                  </a:lnTo>
                  <a:lnTo>
                    <a:pt x="59190" y="51768"/>
                  </a:lnTo>
                  <a:lnTo>
                    <a:pt x="59069" y="51587"/>
                  </a:lnTo>
                  <a:lnTo>
                    <a:pt x="58888" y="51467"/>
                  </a:lnTo>
                  <a:lnTo>
                    <a:pt x="58647" y="51346"/>
                  </a:lnTo>
                  <a:lnTo>
                    <a:pt x="58466" y="51286"/>
                  </a:lnTo>
                  <a:close/>
                  <a:moveTo>
                    <a:pt x="63775" y="51286"/>
                  </a:moveTo>
                  <a:lnTo>
                    <a:pt x="63594" y="51346"/>
                  </a:lnTo>
                  <a:lnTo>
                    <a:pt x="63353" y="51467"/>
                  </a:lnTo>
                  <a:lnTo>
                    <a:pt x="63172" y="51587"/>
                  </a:lnTo>
                  <a:lnTo>
                    <a:pt x="63051" y="51768"/>
                  </a:lnTo>
                  <a:lnTo>
                    <a:pt x="62931" y="52010"/>
                  </a:lnTo>
                  <a:lnTo>
                    <a:pt x="62870" y="52191"/>
                  </a:lnTo>
                  <a:lnTo>
                    <a:pt x="62870" y="52432"/>
                  </a:lnTo>
                  <a:lnTo>
                    <a:pt x="62870" y="52673"/>
                  </a:lnTo>
                  <a:lnTo>
                    <a:pt x="62931" y="52854"/>
                  </a:lnTo>
                  <a:lnTo>
                    <a:pt x="63051" y="53096"/>
                  </a:lnTo>
                  <a:lnTo>
                    <a:pt x="63172" y="53277"/>
                  </a:lnTo>
                  <a:lnTo>
                    <a:pt x="63353" y="53397"/>
                  </a:lnTo>
                  <a:lnTo>
                    <a:pt x="63594" y="53518"/>
                  </a:lnTo>
                  <a:lnTo>
                    <a:pt x="63775" y="53578"/>
                  </a:lnTo>
                  <a:lnTo>
                    <a:pt x="64258" y="53578"/>
                  </a:lnTo>
                  <a:lnTo>
                    <a:pt x="64439" y="53518"/>
                  </a:lnTo>
                  <a:lnTo>
                    <a:pt x="64680" y="53397"/>
                  </a:lnTo>
                  <a:lnTo>
                    <a:pt x="64861" y="53277"/>
                  </a:lnTo>
                  <a:lnTo>
                    <a:pt x="64982" y="53096"/>
                  </a:lnTo>
                  <a:lnTo>
                    <a:pt x="65103" y="52854"/>
                  </a:lnTo>
                  <a:lnTo>
                    <a:pt x="65163" y="52673"/>
                  </a:lnTo>
                  <a:lnTo>
                    <a:pt x="65163" y="52432"/>
                  </a:lnTo>
                  <a:lnTo>
                    <a:pt x="65163" y="52191"/>
                  </a:lnTo>
                  <a:lnTo>
                    <a:pt x="65103" y="52010"/>
                  </a:lnTo>
                  <a:lnTo>
                    <a:pt x="64982" y="51768"/>
                  </a:lnTo>
                  <a:lnTo>
                    <a:pt x="64861" y="51587"/>
                  </a:lnTo>
                  <a:lnTo>
                    <a:pt x="64680" y="51467"/>
                  </a:lnTo>
                  <a:lnTo>
                    <a:pt x="64439" y="51346"/>
                  </a:lnTo>
                  <a:lnTo>
                    <a:pt x="64258" y="51286"/>
                  </a:lnTo>
                  <a:close/>
                  <a:moveTo>
                    <a:pt x="69567" y="51286"/>
                  </a:moveTo>
                  <a:lnTo>
                    <a:pt x="69386" y="51346"/>
                  </a:lnTo>
                  <a:lnTo>
                    <a:pt x="69145" y="51467"/>
                  </a:lnTo>
                  <a:lnTo>
                    <a:pt x="68964" y="51587"/>
                  </a:lnTo>
                  <a:lnTo>
                    <a:pt x="68843" y="51768"/>
                  </a:lnTo>
                  <a:lnTo>
                    <a:pt x="68723" y="52010"/>
                  </a:lnTo>
                  <a:lnTo>
                    <a:pt x="68662" y="52191"/>
                  </a:lnTo>
                  <a:lnTo>
                    <a:pt x="68662" y="52432"/>
                  </a:lnTo>
                  <a:lnTo>
                    <a:pt x="68662" y="52673"/>
                  </a:lnTo>
                  <a:lnTo>
                    <a:pt x="68723" y="52854"/>
                  </a:lnTo>
                  <a:lnTo>
                    <a:pt x="68843" y="53096"/>
                  </a:lnTo>
                  <a:lnTo>
                    <a:pt x="68964" y="53277"/>
                  </a:lnTo>
                  <a:lnTo>
                    <a:pt x="69145" y="53397"/>
                  </a:lnTo>
                  <a:lnTo>
                    <a:pt x="69386" y="53518"/>
                  </a:lnTo>
                  <a:lnTo>
                    <a:pt x="69567" y="53578"/>
                  </a:lnTo>
                  <a:lnTo>
                    <a:pt x="70050" y="53578"/>
                  </a:lnTo>
                  <a:lnTo>
                    <a:pt x="70231" y="53518"/>
                  </a:lnTo>
                  <a:lnTo>
                    <a:pt x="70472" y="53397"/>
                  </a:lnTo>
                  <a:lnTo>
                    <a:pt x="70653" y="53277"/>
                  </a:lnTo>
                  <a:lnTo>
                    <a:pt x="70774" y="53096"/>
                  </a:lnTo>
                  <a:lnTo>
                    <a:pt x="70895" y="52854"/>
                  </a:lnTo>
                  <a:lnTo>
                    <a:pt x="70955" y="52673"/>
                  </a:lnTo>
                  <a:lnTo>
                    <a:pt x="70955" y="52432"/>
                  </a:lnTo>
                  <a:lnTo>
                    <a:pt x="70955" y="52191"/>
                  </a:lnTo>
                  <a:lnTo>
                    <a:pt x="70895" y="52010"/>
                  </a:lnTo>
                  <a:lnTo>
                    <a:pt x="70774" y="51768"/>
                  </a:lnTo>
                  <a:lnTo>
                    <a:pt x="70653" y="51587"/>
                  </a:lnTo>
                  <a:lnTo>
                    <a:pt x="70472" y="51467"/>
                  </a:lnTo>
                  <a:lnTo>
                    <a:pt x="70231" y="51346"/>
                  </a:lnTo>
                  <a:lnTo>
                    <a:pt x="70050" y="51286"/>
                  </a:lnTo>
                  <a:close/>
                  <a:moveTo>
                    <a:pt x="3620" y="54242"/>
                  </a:moveTo>
                  <a:lnTo>
                    <a:pt x="4284" y="55630"/>
                  </a:lnTo>
                  <a:lnTo>
                    <a:pt x="4345" y="55328"/>
                  </a:lnTo>
                  <a:lnTo>
                    <a:pt x="4284" y="54966"/>
                  </a:lnTo>
                  <a:lnTo>
                    <a:pt x="4164" y="54664"/>
                  </a:lnTo>
                  <a:lnTo>
                    <a:pt x="3922" y="54423"/>
                  </a:lnTo>
                  <a:lnTo>
                    <a:pt x="3620" y="54242"/>
                  </a:lnTo>
                  <a:close/>
                  <a:moveTo>
                    <a:pt x="72283" y="54242"/>
                  </a:moveTo>
                  <a:lnTo>
                    <a:pt x="71981" y="54423"/>
                  </a:lnTo>
                  <a:lnTo>
                    <a:pt x="71740" y="54664"/>
                  </a:lnTo>
                  <a:lnTo>
                    <a:pt x="71619" y="54966"/>
                  </a:lnTo>
                  <a:lnTo>
                    <a:pt x="71559" y="55328"/>
                  </a:lnTo>
                  <a:lnTo>
                    <a:pt x="71619" y="55630"/>
                  </a:lnTo>
                  <a:lnTo>
                    <a:pt x="72283" y="54242"/>
                  </a:lnTo>
                  <a:close/>
                  <a:moveTo>
                    <a:pt x="8749" y="54182"/>
                  </a:moveTo>
                  <a:lnTo>
                    <a:pt x="8568" y="54242"/>
                  </a:lnTo>
                  <a:lnTo>
                    <a:pt x="8327" y="54363"/>
                  </a:lnTo>
                  <a:lnTo>
                    <a:pt x="8146" y="54483"/>
                  </a:lnTo>
                  <a:lnTo>
                    <a:pt x="8025" y="54664"/>
                  </a:lnTo>
                  <a:lnTo>
                    <a:pt x="7904" y="54906"/>
                  </a:lnTo>
                  <a:lnTo>
                    <a:pt x="7844" y="55087"/>
                  </a:lnTo>
                  <a:lnTo>
                    <a:pt x="7844" y="55328"/>
                  </a:lnTo>
                  <a:lnTo>
                    <a:pt x="7844" y="55569"/>
                  </a:lnTo>
                  <a:lnTo>
                    <a:pt x="7904" y="55750"/>
                  </a:lnTo>
                  <a:lnTo>
                    <a:pt x="8025" y="55992"/>
                  </a:lnTo>
                  <a:lnTo>
                    <a:pt x="8146" y="56173"/>
                  </a:lnTo>
                  <a:lnTo>
                    <a:pt x="8327" y="56293"/>
                  </a:lnTo>
                  <a:lnTo>
                    <a:pt x="8568" y="56414"/>
                  </a:lnTo>
                  <a:lnTo>
                    <a:pt x="8749" y="56474"/>
                  </a:lnTo>
                  <a:lnTo>
                    <a:pt x="9232" y="56474"/>
                  </a:lnTo>
                  <a:lnTo>
                    <a:pt x="9413" y="56414"/>
                  </a:lnTo>
                  <a:lnTo>
                    <a:pt x="9654" y="56293"/>
                  </a:lnTo>
                  <a:lnTo>
                    <a:pt x="9835" y="56173"/>
                  </a:lnTo>
                  <a:lnTo>
                    <a:pt x="9956" y="55992"/>
                  </a:lnTo>
                  <a:lnTo>
                    <a:pt x="10076" y="55750"/>
                  </a:lnTo>
                  <a:lnTo>
                    <a:pt x="10137" y="55569"/>
                  </a:lnTo>
                  <a:lnTo>
                    <a:pt x="10137" y="55328"/>
                  </a:lnTo>
                  <a:lnTo>
                    <a:pt x="10137" y="55087"/>
                  </a:lnTo>
                  <a:lnTo>
                    <a:pt x="10076" y="54906"/>
                  </a:lnTo>
                  <a:lnTo>
                    <a:pt x="9956" y="54664"/>
                  </a:lnTo>
                  <a:lnTo>
                    <a:pt x="9835" y="54483"/>
                  </a:lnTo>
                  <a:lnTo>
                    <a:pt x="9654" y="54363"/>
                  </a:lnTo>
                  <a:lnTo>
                    <a:pt x="9413" y="54242"/>
                  </a:lnTo>
                  <a:lnTo>
                    <a:pt x="9232" y="54182"/>
                  </a:lnTo>
                  <a:close/>
                  <a:moveTo>
                    <a:pt x="14541" y="54182"/>
                  </a:moveTo>
                  <a:lnTo>
                    <a:pt x="14360" y="54242"/>
                  </a:lnTo>
                  <a:lnTo>
                    <a:pt x="14119" y="54363"/>
                  </a:lnTo>
                  <a:lnTo>
                    <a:pt x="13938" y="54483"/>
                  </a:lnTo>
                  <a:lnTo>
                    <a:pt x="13817" y="54664"/>
                  </a:lnTo>
                  <a:lnTo>
                    <a:pt x="13697" y="54906"/>
                  </a:lnTo>
                  <a:lnTo>
                    <a:pt x="13636" y="55087"/>
                  </a:lnTo>
                  <a:lnTo>
                    <a:pt x="13636" y="55328"/>
                  </a:lnTo>
                  <a:lnTo>
                    <a:pt x="13636" y="55569"/>
                  </a:lnTo>
                  <a:lnTo>
                    <a:pt x="13697" y="55750"/>
                  </a:lnTo>
                  <a:lnTo>
                    <a:pt x="13817" y="55992"/>
                  </a:lnTo>
                  <a:lnTo>
                    <a:pt x="13938" y="56173"/>
                  </a:lnTo>
                  <a:lnTo>
                    <a:pt x="14119" y="56293"/>
                  </a:lnTo>
                  <a:lnTo>
                    <a:pt x="14360" y="56414"/>
                  </a:lnTo>
                  <a:lnTo>
                    <a:pt x="14541" y="56474"/>
                  </a:lnTo>
                  <a:lnTo>
                    <a:pt x="15024" y="56474"/>
                  </a:lnTo>
                  <a:lnTo>
                    <a:pt x="15205" y="56414"/>
                  </a:lnTo>
                  <a:lnTo>
                    <a:pt x="15446" y="56293"/>
                  </a:lnTo>
                  <a:lnTo>
                    <a:pt x="15627" y="56173"/>
                  </a:lnTo>
                  <a:lnTo>
                    <a:pt x="15748" y="55992"/>
                  </a:lnTo>
                  <a:lnTo>
                    <a:pt x="15869" y="55750"/>
                  </a:lnTo>
                  <a:lnTo>
                    <a:pt x="15929" y="55569"/>
                  </a:lnTo>
                  <a:lnTo>
                    <a:pt x="15929" y="55328"/>
                  </a:lnTo>
                  <a:lnTo>
                    <a:pt x="15929" y="55087"/>
                  </a:lnTo>
                  <a:lnTo>
                    <a:pt x="15869" y="54906"/>
                  </a:lnTo>
                  <a:lnTo>
                    <a:pt x="15748" y="54664"/>
                  </a:lnTo>
                  <a:lnTo>
                    <a:pt x="15627" y="54483"/>
                  </a:lnTo>
                  <a:lnTo>
                    <a:pt x="15446" y="54363"/>
                  </a:lnTo>
                  <a:lnTo>
                    <a:pt x="15205" y="54242"/>
                  </a:lnTo>
                  <a:lnTo>
                    <a:pt x="15024" y="54182"/>
                  </a:lnTo>
                  <a:close/>
                  <a:moveTo>
                    <a:pt x="20333" y="54182"/>
                  </a:moveTo>
                  <a:lnTo>
                    <a:pt x="20152" y="54242"/>
                  </a:lnTo>
                  <a:lnTo>
                    <a:pt x="19911" y="54363"/>
                  </a:lnTo>
                  <a:lnTo>
                    <a:pt x="19730" y="54483"/>
                  </a:lnTo>
                  <a:lnTo>
                    <a:pt x="19609" y="54664"/>
                  </a:lnTo>
                  <a:lnTo>
                    <a:pt x="19489" y="54906"/>
                  </a:lnTo>
                  <a:lnTo>
                    <a:pt x="19428" y="55087"/>
                  </a:lnTo>
                  <a:lnTo>
                    <a:pt x="19428" y="55328"/>
                  </a:lnTo>
                  <a:lnTo>
                    <a:pt x="19428" y="55569"/>
                  </a:lnTo>
                  <a:lnTo>
                    <a:pt x="19489" y="55750"/>
                  </a:lnTo>
                  <a:lnTo>
                    <a:pt x="19609" y="55992"/>
                  </a:lnTo>
                  <a:lnTo>
                    <a:pt x="19730" y="56173"/>
                  </a:lnTo>
                  <a:lnTo>
                    <a:pt x="19911" y="56293"/>
                  </a:lnTo>
                  <a:lnTo>
                    <a:pt x="20152" y="56414"/>
                  </a:lnTo>
                  <a:lnTo>
                    <a:pt x="20333" y="56474"/>
                  </a:lnTo>
                  <a:lnTo>
                    <a:pt x="20816" y="56474"/>
                  </a:lnTo>
                  <a:lnTo>
                    <a:pt x="20997" y="56414"/>
                  </a:lnTo>
                  <a:lnTo>
                    <a:pt x="21239" y="56293"/>
                  </a:lnTo>
                  <a:lnTo>
                    <a:pt x="21420" y="56173"/>
                  </a:lnTo>
                  <a:lnTo>
                    <a:pt x="21540" y="55992"/>
                  </a:lnTo>
                  <a:lnTo>
                    <a:pt x="21661" y="55750"/>
                  </a:lnTo>
                  <a:lnTo>
                    <a:pt x="21721" y="55569"/>
                  </a:lnTo>
                  <a:lnTo>
                    <a:pt x="21721" y="55328"/>
                  </a:lnTo>
                  <a:lnTo>
                    <a:pt x="21721" y="55087"/>
                  </a:lnTo>
                  <a:lnTo>
                    <a:pt x="21661" y="54906"/>
                  </a:lnTo>
                  <a:lnTo>
                    <a:pt x="21540" y="54664"/>
                  </a:lnTo>
                  <a:lnTo>
                    <a:pt x="21420" y="54483"/>
                  </a:lnTo>
                  <a:lnTo>
                    <a:pt x="21239" y="54363"/>
                  </a:lnTo>
                  <a:lnTo>
                    <a:pt x="20997" y="54242"/>
                  </a:lnTo>
                  <a:lnTo>
                    <a:pt x="20816" y="54182"/>
                  </a:lnTo>
                  <a:close/>
                  <a:moveTo>
                    <a:pt x="26126" y="54182"/>
                  </a:moveTo>
                  <a:lnTo>
                    <a:pt x="25945" y="54242"/>
                  </a:lnTo>
                  <a:lnTo>
                    <a:pt x="25703" y="54363"/>
                  </a:lnTo>
                  <a:lnTo>
                    <a:pt x="25522" y="54483"/>
                  </a:lnTo>
                  <a:lnTo>
                    <a:pt x="25402" y="54664"/>
                  </a:lnTo>
                  <a:lnTo>
                    <a:pt x="25281" y="54906"/>
                  </a:lnTo>
                  <a:lnTo>
                    <a:pt x="25221" y="55087"/>
                  </a:lnTo>
                  <a:lnTo>
                    <a:pt x="25221" y="55328"/>
                  </a:lnTo>
                  <a:lnTo>
                    <a:pt x="25221" y="55569"/>
                  </a:lnTo>
                  <a:lnTo>
                    <a:pt x="25281" y="55750"/>
                  </a:lnTo>
                  <a:lnTo>
                    <a:pt x="25402" y="55992"/>
                  </a:lnTo>
                  <a:lnTo>
                    <a:pt x="25522" y="56173"/>
                  </a:lnTo>
                  <a:lnTo>
                    <a:pt x="25703" y="56293"/>
                  </a:lnTo>
                  <a:lnTo>
                    <a:pt x="25945" y="56414"/>
                  </a:lnTo>
                  <a:lnTo>
                    <a:pt x="26126" y="56474"/>
                  </a:lnTo>
                  <a:lnTo>
                    <a:pt x="26608" y="56474"/>
                  </a:lnTo>
                  <a:lnTo>
                    <a:pt x="26789" y="56414"/>
                  </a:lnTo>
                  <a:lnTo>
                    <a:pt x="27031" y="56293"/>
                  </a:lnTo>
                  <a:lnTo>
                    <a:pt x="27212" y="56173"/>
                  </a:lnTo>
                  <a:lnTo>
                    <a:pt x="27332" y="55992"/>
                  </a:lnTo>
                  <a:lnTo>
                    <a:pt x="27453" y="55750"/>
                  </a:lnTo>
                  <a:lnTo>
                    <a:pt x="27513" y="55569"/>
                  </a:lnTo>
                  <a:lnTo>
                    <a:pt x="27513" y="55328"/>
                  </a:lnTo>
                  <a:lnTo>
                    <a:pt x="27513" y="55087"/>
                  </a:lnTo>
                  <a:lnTo>
                    <a:pt x="27453" y="54906"/>
                  </a:lnTo>
                  <a:lnTo>
                    <a:pt x="27332" y="54664"/>
                  </a:lnTo>
                  <a:lnTo>
                    <a:pt x="27212" y="54483"/>
                  </a:lnTo>
                  <a:lnTo>
                    <a:pt x="27031" y="54363"/>
                  </a:lnTo>
                  <a:lnTo>
                    <a:pt x="26789" y="54242"/>
                  </a:lnTo>
                  <a:lnTo>
                    <a:pt x="26608" y="54182"/>
                  </a:lnTo>
                  <a:close/>
                  <a:moveTo>
                    <a:pt x="31918" y="54182"/>
                  </a:moveTo>
                  <a:lnTo>
                    <a:pt x="31737" y="54242"/>
                  </a:lnTo>
                  <a:lnTo>
                    <a:pt x="31496" y="54363"/>
                  </a:lnTo>
                  <a:lnTo>
                    <a:pt x="31315" y="54483"/>
                  </a:lnTo>
                  <a:lnTo>
                    <a:pt x="31194" y="54664"/>
                  </a:lnTo>
                  <a:lnTo>
                    <a:pt x="31073" y="54906"/>
                  </a:lnTo>
                  <a:lnTo>
                    <a:pt x="31013" y="55087"/>
                  </a:lnTo>
                  <a:lnTo>
                    <a:pt x="31013" y="55328"/>
                  </a:lnTo>
                  <a:lnTo>
                    <a:pt x="31013" y="55569"/>
                  </a:lnTo>
                  <a:lnTo>
                    <a:pt x="31073" y="55750"/>
                  </a:lnTo>
                  <a:lnTo>
                    <a:pt x="31194" y="55992"/>
                  </a:lnTo>
                  <a:lnTo>
                    <a:pt x="31315" y="56173"/>
                  </a:lnTo>
                  <a:lnTo>
                    <a:pt x="31496" y="56293"/>
                  </a:lnTo>
                  <a:lnTo>
                    <a:pt x="31737" y="56414"/>
                  </a:lnTo>
                  <a:lnTo>
                    <a:pt x="31918" y="56474"/>
                  </a:lnTo>
                  <a:lnTo>
                    <a:pt x="32401" y="56474"/>
                  </a:lnTo>
                  <a:lnTo>
                    <a:pt x="32582" y="56414"/>
                  </a:lnTo>
                  <a:lnTo>
                    <a:pt x="32823" y="56293"/>
                  </a:lnTo>
                  <a:lnTo>
                    <a:pt x="33004" y="56173"/>
                  </a:lnTo>
                  <a:lnTo>
                    <a:pt x="33125" y="55992"/>
                  </a:lnTo>
                  <a:lnTo>
                    <a:pt x="33245" y="55750"/>
                  </a:lnTo>
                  <a:lnTo>
                    <a:pt x="33306" y="55569"/>
                  </a:lnTo>
                  <a:lnTo>
                    <a:pt x="33306" y="55328"/>
                  </a:lnTo>
                  <a:lnTo>
                    <a:pt x="33306" y="55087"/>
                  </a:lnTo>
                  <a:lnTo>
                    <a:pt x="33245" y="54906"/>
                  </a:lnTo>
                  <a:lnTo>
                    <a:pt x="33125" y="54664"/>
                  </a:lnTo>
                  <a:lnTo>
                    <a:pt x="33004" y="54483"/>
                  </a:lnTo>
                  <a:lnTo>
                    <a:pt x="32823" y="54363"/>
                  </a:lnTo>
                  <a:lnTo>
                    <a:pt x="32582" y="54242"/>
                  </a:lnTo>
                  <a:lnTo>
                    <a:pt x="32401" y="54182"/>
                  </a:lnTo>
                  <a:close/>
                  <a:moveTo>
                    <a:pt x="37710" y="54182"/>
                  </a:moveTo>
                  <a:lnTo>
                    <a:pt x="37529" y="54242"/>
                  </a:lnTo>
                  <a:lnTo>
                    <a:pt x="37288" y="54363"/>
                  </a:lnTo>
                  <a:lnTo>
                    <a:pt x="37107" y="54483"/>
                  </a:lnTo>
                  <a:lnTo>
                    <a:pt x="36986" y="54664"/>
                  </a:lnTo>
                  <a:lnTo>
                    <a:pt x="36865" y="54906"/>
                  </a:lnTo>
                  <a:lnTo>
                    <a:pt x="36805" y="55087"/>
                  </a:lnTo>
                  <a:lnTo>
                    <a:pt x="36805" y="55328"/>
                  </a:lnTo>
                  <a:lnTo>
                    <a:pt x="36805" y="55569"/>
                  </a:lnTo>
                  <a:lnTo>
                    <a:pt x="36865" y="55750"/>
                  </a:lnTo>
                  <a:lnTo>
                    <a:pt x="36986" y="55992"/>
                  </a:lnTo>
                  <a:lnTo>
                    <a:pt x="37107" y="56173"/>
                  </a:lnTo>
                  <a:lnTo>
                    <a:pt x="37288" y="56293"/>
                  </a:lnTo>
                  <a:lnTo>
                    <a:pt x="37529" y="56414"/>
                  </a:lnTo>
                  <a:lnTo>
                    <a:pt x="37710" y="56474"/>
                  </a:lnTo>
                  <a:lnTo>
                    <a:pt x="38193" y="56474"/>
                  </a:lnTo>
                  <a:lnTo>
                    <a:pt x="38374" y="56414"/>
                  </a:lnTo>
                  <a:lnTo>
                    <a:pt x="38615" y="56293"/>
                  </a:lnTo>
                  <a:lnTo>
                    <a:pt x="38796" y="56173"/>
                  </a:lnTo>
                  <a:lnTo>
                    <a:pt x="38917" y="55992"/>
                  </a:lnTo>
                  <a:lnTo>
                    <a:pt x="39038" y="55750"/>
                  </a:lnTo>
                  <a:lnTo>
                    <a:pt x="39098" y="55569"/>
                  </a:lnTo>
                  <a:lnTo>
                    <a:pt x="39098" y="55328"/>
                  </a:lnTo>
                  <a:lnTo>
                    <a:pt x="39098" y="55087"/>
                  </a:lnTo>
                  <a:lnTo>
                    <a:pt x="39038" y="54906"/>
                  </a:lnTo>
                  <a:lnTo>
                    <a:pt x="38917" y="54664"/>
                  </a:lnTo>
                  <a:lnTo>
                    <a:pt x="38796" y="54483"/>
                  </a:lnTo>
                  <a:lnTo>
                    <a:pt x="38615" y="54363"/>
                  </a:lnTo>
                  <a:lnTo>
                    <a:pt x="38374" y="54242"/>
                  </a:lnTo>
                  <a:lnTo>
                    <a:pt x="38193" y="54182"/>
                  </a:lnTo>
                  <a:close/>
                  <a:moveTo>
                    <a:pt x="43502" y="54182"/>
                  </a:moveTo>
                  <a:lnTo>
                    <a:pt x="43321" y="54242"/>
                  </a:lnTo>
                  <a:lnTo>
                    <a:pt x="43080" y="54363"/>
                  </a:lnTo>
                  <a:lnTo>
                    <a:pt x="42899" y="54483"/>
                  </a:lnTo>
                  <a:lnTo>
                    <a:pt x="42778" y="54664"/>
                  </a:lnTo>
                  <a:lnTo>
                    <a:pt x="42658" y="54906"/>
                  </a:lnTo>
                  <a:lnTo>
                    <a:pt x="42597" y="55087"/>
                  </a:lnTo>
                  <a:lnTo>
                    <a:pt x="42597" y="55328"/>
                  </a:lnTo>
                  <a:lnTo>
                    <a:pt x="42597" y="55569"/>
                  </a:lnTo>
                  <a:lnTo>
                    <a:pt x="42658" y="55750"/>
                  </a:lnTo>
                  <a:lnTo>
                    <a:pt x="42778" y="55992"/>
                  </a:lnTo>
                  <a:lnTo>
                    <a:pt x="42899" y="56173"/>
                  </a:lnTo>
                  <a:lnTo>
                    <a:pt x="43080" y="56293"/>
                  </a:lnTo>
                  <a:lnTo>
                    <a:pt x="43321" y="56414"/>
                  </a:lnTo>
                  <a:lnTo>
                    <a:pt x="43502" y="56474"/>
                  </a:lnTo>
                  <a:lnTo>
                    <a:pt x="43985" y="56474"/>
                  </a:lnTo>
                  <a:lnTo>
                    <a:pt x="44166" y="56414"/>
                  </a:lnTo>
                  <a:lnTo>
                    <a:pt x="44407" y="56293"/>
                  </a:lnTo>
                  <a:lnTo>
                    <a:pt x="44588" y="56173"/>
                  </a:lnTo>
                  <a:lnTo>
                    <a:pt x="44709" y="55992"/>
                  </a:lnTo>
                  <a:lnTo>
                    <a:pt x="44830" y="55750"/>
                  </a:lnTo>
                  <a:lnTo>
                    <a:pt x="44890" y="55569"/>
                  </a:lnTo>
                  <a:lnTo>
                    <a:pt x="44890" y="55328"/>
                  </a:lnTo>
                  <a:lnTo>
                    <a:pt x="44890" y="55087"/>
                  </a:lnTo>
                  <a:lnTo>
                    <a:pt x="44830" y="54906"/>
                  </a:lnTo>
                  <a:lnTo>
                    <a:pt x="44709" y="54664"/>
                  </a:lnTo>
                  <a:lnTo>
                    <a:pt x="44588" y="54483"/>
                  </a:lnTo>
                  <a:lnTo>
                    <a:pt x="44407" y="54363"/>
                  </a:lnTo>
                  <a:lnTo>
                    <a:pt x="44166" y="54242"/>
                  </a:lnTo>
                  <a:lnTo>
                    <a:pt x="43985" y="54182"/>
                  </a:lnTo>
                  <a:close/>
                  <a:moveTo>
                    <a:pt x="49295" y="54182"/>
                  </a:moveTo>
                  <a:lnTo>
                    <a:pt x="49114" y="54242"/>
                  </a:lnTo>
                  <a:lnTo>
                    <a:pt x="48872" y="54363"/>
                  </a:lnTo>
                  <a:lnTo>
                    <a:pt x="48691" y="54483"/>
                  </a:lnTo>
                  <a:lnTo>
                    <a:pt x="48571" y="54664"/>
                  </a:lnTo>
                  <a:lnTo>
                    <a:pt x="48450" y="54906"/>
                  </a:lnTo>
                  <a:lnTo>
                    <a:pt x="48390" y="55087"/>
                  </a:lnTo>
                  <a:lnTo>
                    <a:pt x="48390" y="55328"/>
                  </a:lnTo>
                  <a:lnTo>
                    <a:pt x="48390" y="55569"/>
                  </a:lnTo>
                  <a:lnTo>
                    <a:pt x="48450" y="55750"/>
                  </a:lnTo>
                  <a:lnTo>
                    <a:pt x="48571" y="55992"/>
                  </a:lnTo>
                  <a:lnTo>
                    <a:pt x="48691" y="56173"/>
                  </a:lnTo>
                  <a:lnTo>
                    <a:pt x="48872" y="56293"/>
                  </a:lnTo>
                  <a:lnTo>
                    <a:pt x="49114" y="56414"/>
                  </a:lnTo>
                  <a:lnTo>
                    <a:pt x="49295" y="56474"/>
                  </a:lnTo>
                  <a:lnTo>
                    <a:pt x="49777" y="56474"/>
                  </a:lnTo>
                  <a:lnTo>
                    <a:pt x="49958" y="56414"/>
                  </a:lnTo>
                  <a:lnTo>
                    <a:pt x="50200" y="56293"/>
                  </a:lnTo>
                  <a:lnTo>
                    <a:pt x="50381" y="56173"/>
                  </a:lnTo>
                  <a:lnTo>
                    <a:pt x="50501" y="55992"/>
                  </a:lnTo>
                  <a:lnTo>
                    <a:pt x="50622" y="55750"/>
                  </a:lnTo>
                  <a:lnTo>
                    <a:pt x="50682" y="55569"/>
                  </a:lnTo>
                  <a:lnTo>
                    <a:pt x="50682" y="55328"/>
                  </a:lnTo>
                  <a:lnTo>
                    <a:pt x="50682" y="55087"/>
                  </a:lnTo>
                  <a:lnTo>
                    <a:pt x="50622" y="54906"/>
                  </a:lnTo>
                  <a:lnTo>
                    <a:pt x="50501" y="54664"/>
                  </a:lnTo>
                  <a:lnTo>
                    <a:pt x="50381" y="54483"/>
                  </a:lnTo>
                  <a:lnTo>
                    <a:pt x="50200" y="54363"/>
                  </a:lnTo>
                  <a:lnTo>
                    <a:pt x="49958" y="54242"/>
                  </a:lnTo>
                  <a:lnTo>
                    <a:pt x="49777" y="54182"/>
                  </a:lnTo>
                  <a:close/>
                  <a:moveTo>
                    <a:pt x="55087" y="54182"/>
                  </a:moveTo>
                  <a:lnTo>
                    <a:pt x="54906" y="54242"/>
                  </a:lnTo>
                  <a:lnTo>
                    <a:pt x="54665" y="54363"/>
                  </a:lnTo>
                  <a:lnTo>
                    <a:pt x="54483" y="54483"/>
                  </a:lnTo>
                  <a:lnTo>
                    <a:pt x="54363" y="54664"/>
                  </a:lnTo>
                  <a:lnTo>
                    <a:pt x="54242" y="54906"/>
                  </a:lnTo>
                  <a:lnTo>
                    <a:pt x="54182" y="55087"/>
                  </a:lnTo>
                  <a:lnTo>
                    <a:pt x="54182" y="55328"/>
                  </a:lnTo>
                  <a:lnTo>
                    <a:pt x="54182" y="55569"/>
                  </a:lnTo>
                  <a:lnTo>
                    <a:pt x="54242" y="55750"/>
                  </a:lnTo>
                  <a:lnTo>
                    <a:pt x="54363" y="55992"/>
                  </a:lnTo>
                  <a:lnTo>
                    <a:pt x="54483" y="56173"/>
                  </a:lnTo>
                  <a:lnTo>
                    <a:pt x="54665" y="56293"/>
                  </a:lnTo>
                  <a:lnTo>
                    <a:pt x="54906" y="56414"/>
                  </a:lnTo>
                  <a:lnTo>
                    <a:pt x="55087" y="56474"/>
                  </a:lnTo>
                  <a:lnTo>
                    <a:pt x="55570" y="56474"/>
                  </a:lnTo>
                  <a:lnTo>
                    <a:pt x="55751" y="56414"/>
                  </a:lnTo>
                  <a:lnTo>
                    <a:pt x="55992" y="56293"/>
                  </a:lnTo>
                  <a:lnTo>
                    <a:pt x="56173" y="56173"/>
                  </a:lnTo>
                  <a:lnTo>
                    <a:pt x="56294" y="55992"/>
                  </a:lnTo>
                  <a:lnTo>
                    <a:pt x="56414" y="55750"/>
                  </a:lnTo>
                  <a:lnTo>
                    <a:pt x="56475" y="55569"/>
                  </a:lnTo>
                  <a:lnTo>
                    <a:pt x="56475" y="55328"/>
                  </a:lnTo>
                  <a:lnTo>
                    <a:pt x="56475" y="55087"/>
                  </a:lnTo>
                  <a:lnTo>
                    <a:pt x="56414" y="54906"/>
                  </a:lnTo>
                  <a:lnTo>
                    <a:pt x="56294" y="54664"/>
                  </a:lnTo>
                  <a:lnTo>
                    <a:pt x="56173" y="54483"/>
                  </a:lnTo>
                  <a:lnTo>
                    <a:pt x="55992" y="54363"/>
                  </a:lnTo>
                  <a:lnTo>
                    <a:pt x="55751" y="54242"/>
                  </a:lnTo>
                  <a:lnTo>
                    <a:pt x="55570" y="54182"/>
                  </a:lnTo>
                  <a:close/>
                  <a:moveTo>
                    <a:pt x="60879" y="54182"/>
                  </a:moveTo>
                  <a:lnTo>
                    <a:pt x="60698" y="54242"/>
                  </a:lnTo>
                  <a:lnTo>
                    <a:pt x="60457" y="54363"/>
                  </a:lnTo>
                  <a:lnTo>
                    <a:pt x="60276" y="54483"/>
                  </a:lnTo>
                  <a:lnTo>
                    <a:pt x="60155" y="54664"/>
                  </a:lnTo>
                  <a:lnTo>
                    <a:pt x="60034" y="54906"/>
                  </a:lnTo>
                  <a:lnTo>
                    <a:pt x="59974" y="55087"/>
                  </a:lnTo>
                  <a:lnTo>
                    <a:pt x="59974" y="55328"/>
                  </a:lnTo>
                  <a:lnTo>
                    <a:pt x="59974" y="55569"/>
                  </a:lnTo>
                  <a:lnTo>
                    <a:pt x="60034" y="55750"/>
                  </a:lnTo>
                  <a:lnTo>
                    <a:pt x="60155" y="55992"/>
                  </a:lnTo>
                  <a:lnTo>
                    <a:pt x="60276" y="56173"/>
                  </a:lnTo>
                  <a:lnTo>
                    <a:pt x="60457" y="56293"/>
                  </a:lnTo>
                  <a:lnTo>
                    <a:pt x="60698" y="56414"/>
                  </a:lnTo>
                  <a:lnTo>
                    <a:pt x="60879" y="56474"/>
                  </a:lnTo>
                  <a:lnTo>
                    <a:pt x="61362" y="56474"/>
                  </a:lnTo>
                  <a:lnTo>
                    <a:pt x="61543" y="56414"/>
                  </a:lnTo>
                  <a:lnTo>
                    <a:pt x="61784" y="56293"/>
                  </a:lnTo>
                  <a:lnTo>
                    <a:pt x="61965" y="56173"/>
                  </a:lnTo>
                  <a:lnTo>
                    <a:pt x="62086" y="55992"/>
                  </a:lnTo>
                  <a:lnTo>
                    <a:pt x="62206" y="55750"/>
                  </a:lnTo>
                  <a:lnTo>
                    <a:pt x="62267" y="55569"/>
                  </a:lnTo>
                  <a:lnTo>
                    <a:pt x="62267" y="55328"/>
                  </a:lnTo>
                  <a:lnTo>
                    <a:pt x="62267" y="55087"/>
                  </a:lnTo>
                  <a:lnTo>
                    <a:pt x="62206" y="54906"/>
                  </a:lnTo>
                  <a:lnTo>
                    <a:pt x="62086" y="54664"/>
                  </a:lnTo>
                  <a:lnTo>
                    <a:pt x="61965" y="54483"/>
                  </a:lnTo>
                  <a:lnTo>
                    <a:pt x="61784" y="54363"/>
                  </a:lnTo>
                  <a:lnTo>
                    <a:pt x="61543" y="54242"/>
                  </a:lnTo>
                  <a:lnTo>
                    <a:pt x="61362" y="54182"/>
                  </a:lnTo>
                  <a:close/>
                  <a:moveTo>
                    <a:pt x="66671" y="54182"/>
                  </a:moveTo>
                  <a:lnTo>
                    <a:pt x="66490" y="54242"/>
                  </a:lnTo>
                  <a:lnTo>
                    <a:pt x="66249" y="54363"/>
                  </a:lnTo>
                  <a:lnTo>
                    <a:pt x="66068" y="54483"/>
                  </a:lnTo>
                  <a:lnTo>
                    <a:pt x="65947" y="54664"/>
                  </a:lnTo>
                  <a:lnTo>
                    <a:pt x="65827" y="54906"/>
                  </a:lnTo>
                  <a:lnTo>
                    <a:pt x="65766" y="55087"/>
                  </a:lnTo>
                  <a:lnTo>
                    <a:pt x="65766" y="55328"/>
                  </a:lnTo>
                  <a:lnTo>
                    <a:pt x="65766" y="55569"/>
                  </a:lnTo>
                  <a:lnTo>
                    <a:pt x="65827" y="55750"/>
                  </a:lnTo>
                  <a:lnTo>
                    <a:pt x="65947" y="55992"/>
                  </a:lnTo>
                  <a:lnTo>
                    <a:pt x="66068" y="56173"/>
                  </a:lnTo>
                  <a:lnTo>
                    <a:pt x="66249" y="56293"/>
                  </a:lnTo>
                  <a:lnTo>
                    <a:pt x="66490" y="56414"/>
                  </a:lnTo>
                  <a:lnTo>
                    <a:pt x="66671" y="56474"/>
                  </a:lnTo>
                  <a:lnTo>
                    <a:pt x="67154" y="56474"/>
                  </a:lnTo>
                  <a:lnTo>
                    <a:pt x="67335" y="56414"/>
                  </a:lnTo>
                  <a:lnTo>
                    <a:pt x="67576" y="56293"/>
                  </a:lnTo>
                  <a:lnTo>
                    <a:pt x="67757" y="56173"/>
                  </a:lnTo>
                  <a:lnTo>
                    <a:pt x="67878" y="55992"/>
                  </a:lnTo>
                  <a:lnTo>
                    <a:pt x="67999" y="55750"/>
                  </a:lnTo>
                  <a:lnTo>
                    <a:pt x="68059" y="55569"/>
                  </a:lnTo>
                  <a:lnTo>
                    <a:pt x="68059" y="55328"/>
                  </a:lnTo>
                  <a:lnTo>
                    <a:pt x="68059" y="55087"/>
                  </a:lnTo>
                  <a:lnTo>
                    <a:pt x="67999" y="54906"/>
                  </a:lnTo>
                  <a:lnTo>
                    <a:pt x="67878" y="54664"/>
                  </a:lnTo>
                  <a:lnTo>
                    <a:pt x="67757" y="54483"/>
                  </a:lnTo>
                  <a:lnTo>
                    <a:pt x="67576" y="54363"/>
                  </a:lnTo>
                  <a:lnTo>
                    <a:pt x="67335" y="54242"/>
                  </a:lnTo>
                  <a:lnTo>
                    <a:pt x="67154" y="54182"/>
                  </a:lnTo>
                  <a:close/>
                  <a:moveTo>
                    <a:pt x="5853" y="57078"/>
                  </a:moveTo>
                  <a:lnTo>
                    <a:pt x="5672" y="57138"/>
                  </a:lnTo>
                  <a:lnTo>
                    <a:pt x="5431" y="57259"/>
                  </a:lnTo>
                  <a:lnTo>
                    <a:pt x="5310" y="57379"/>
                  </a:lnTo>
                  <a:lnTo>
                    <a:pt x="6517" y="59310"/>
                  </a:lnTo>
                  <a:lnTo>
                    <a:pt x="6818" y="59129"/>
                  </a:lnTo>
                  <a:lnTo>
                    <a:pt x="7060" y="58888"/>
                  </a:lnTo>
                  <a:lnTo>
                    <a:pt x="7180" y="58586"/>
                  </a:lnTo>
                  <a:lnTo>
                    <a:pt x="7241" y="58224"/>
                  </a:lnTo>
                  <a:lnTo>
                    <a:pt x="7241" y="57983"/>
                  </a:lnTo>
                  <a:lnTo>
                    <a:pt x="7180" y="57802"/>
                  </a:lnTo>
                  <a:lnTo>
                    <a:pt x="7060" y="57560"/>
                  </a:lnTo>
                  <a:lnTo>
                    <a:pt x="6939" y="57379"/>
                  </a:lnTo>
                  <a:lnTo>
                    <a:pt x="6758" y="57259"/>
                  </a:lnTo>
                  <a:lnTo>
                    <a:pt x="6517" y="57138"/>
                  </a:lnTo>
                  <a:lnTo>
                    <a:pt x="6336" y="57078"/>
                  </a:lnTo>
                  <a:close/>
                  <a:moveTo>
                    <a:pt x="69567" y="57078"/>
                  </a:moveTo>
                  <a:lnTo>
                    <a:pt x="69386" y="57138"/>
                  </a:lnTo>
                  <a:lnTo>
                    <a:pt x="69145" y="57259"/>
                  </a:lnTo>
                  <a:lnTo>
                    <a:pt x="68964" y="57379"/>
                  </a:lnTo>
                  <a:lnTo>
                    <a:pt x="68843" y="57560"/>
                  </a:lnTo>
                  <a:lnTo>
                    <a:pt x="68723" y="57802"/>
                  </a:lnTo>
                  <a:lnTo>
                    <a:pt x="68662" y="57983"/>
                  </a:lnTo>
                  <a:lnTo>
                    <a:pt x="68662" y="58224"/>
                  </a:lnTo>
                  <a:lnTo>
                    <a:pt x="68723" y="58586"/>
                  </a:lnTo>
                  <a:lnTo>
                    <a:pt x="68843" y="58888"/>
                  </a:lnTo>
                  <a:lnTo>
                    <a:pt x="69085" y="59129"/>
                  </a:lnTo>
                  <a:lnTo>
                    <a:pt x="69386" y="59310"/>
                  </a:lnTo>
                  <a:lnTo>
                    <a:pt x="70593" y="57379"/>
                  </a:lnTo>
                  <a:lnTo>
                    <a:pt x="70472" y="57259"/>
                  </a:lnTo>
                  <a:lnTo>
                    <a:pt x="70231" y="57138"/>
                  </a:lnTo>
                  <a:lnTo>
                    <a:pt x="70050" y="57078"/>
                  </a:lnTo>
                  <a:close/>
                  <a:moveTo>
                    <a:pt x="11645" y="57078"/>
                  </a:moveTo>
                  <a:lnTo>
                    <a:pt x="11464" y="57138"/>
                  </a:lnTo>
                  <a:lnTo>
                    <a:pt x="11223" y="57259"/>
                  </a:lnTo>
                  <a:lnTo>
                    <a:pt x="11042" y="57379"/>
                  </a:lnTo>
                  <a:lnTo>
                    <a:pt x="10921" y="57560"/>
                  </a:lnTo>
                  <a:lnTo>
                    <a:pt x="10800" y="57802"/>
                  </a:lnTo>
                  <a:lnTo>
                    <a:pt x="10740" y="57983"/>
                  </a:lnTo>
                  <a:lnTo>
                    <a:pt x="10740" y="58224"/>
                  </a:lnTo>
                  <a:lnTo>
                    <a:pt x="10740" y="58466"/>
                  </a:lnTo>
                  <a:lnTo>
                    <a:pt x="10800" y="58647"/>
                  </a:lnTo>
                  <a:lnTo>
                    <a:pt x="10921" y="58888"/>
                  </a:lnTo>
                  <a:lnTo>
                    <a:pt x="11042" y="59069"/>
                  </a:lnTo>
                  <a:lnTo>
                    <a:pt x="11223" y="59190"/>
                  </a:lnTo>
                  <a:lnTo>
                    <a:pt x="11464" y="59310"/>
                  </a:lnTo>
                  <a:lnTo>
                    <a:pt x="11645" y="59371"/>
                  </a:lnTo>
                  <a:lnTo>
                    <a:pt x="12128" y="59371"/>
                  </a:lnTo>
                  <a:lnTo>
                    <a:pt x="12309" y="59310"/>
                  </a:lnTo>
                  <a:lnTo>
                    <a:pt x="12550" y="59190"/>
                  </a:lnTo>
                  <a:lnTo>
                    <a:pt x="12731" y="59069"/>
                  </a:lnTo>
                  <a:lnTo>
                    <a:pt x="12852" y="58888"/>
                  </a:lnTo>
                  <a:lnTo>
                    <a:pt x="12973" y="58647"/>
                  </a:lnTo>
                  <a:lnTo>
                    <a:pt x="13033" y="58466"/>
                  </a:lnTo>
                  <a:lnTo>
                    <a:pt x="13033" y="58224"/>
                  </a:lnTo>
                  <a:lnTo>
                    <a:pt x="13033" y="57983"/>
                  </a:lnTo>
                  <a:lnTo>
                    <a:pt x="12973" y="57802"/>
                  </a:lnTo>
                  <a:lnTo>
                    <a:pt x="12852" y="57560"/>
                  </a:lnTo>
                  <a:lnTo>
                    <a:pt x="12731" y="57379"/>
                  </a:lnTo>
                  <a:lnTo>
                    <a:pt x="12550" y="57259"/>
                  </a:lnTo>
                  <a:lnTo>
                    <a:pt x="12309" y="57138"/>
                  </a:lnTo>
                  <a:lnTo>
                    <a:pt x="12128" y="57078"/>
                  </a:lnTo>
                  <a:close/>
                  <a:moveTo>
                    <a:pt x="17437" y="57078"/>
                  </a:moveTo>
                  <a:lnTo>
                    <a:pt x="17256" y="57138"/>
                  </a:lnTo>
                  <a:lnTo>
                    <a:pt x="17015" y="57259"/>
                  </a:lnTo>
                  <a:lnTo>
                    <a:pt x="16834" y="57379"/>
                  </a:lnTo>
                  <a:lnTo>
                    <a:pt x="16713" y="57560"/>
                  </a:lnTo>
                  <a:lnTo>
                    <a:pt x="16593" y="57802"/>
                  </a:lnTo>
                  <a:lnTo>
                    <a:pt x="16532" y="57983"/>
                  </a:lnTo>
                  <a:lnTo>
                    <a:pt x="16532" y="58224"/>
                  </a:lnTo>
                  <a:lnTo>
                    <a:pt x="16532" y="58466"/>
                  </a:lnTo>
                  <a:lnTo>
                    <a:pt x="16593" y="58647"/>
                  </a:lnTo>
                  <a:lnTo>
                    <a:pt x="16713" y="58888"/>
                  </a:lnTo>
                  <a:lnTo>
                    <a:pt x="16834" y="59069"/>
                  </a:lnTo>
                  <a:lnTo>
                    <a:pt x="17015" y="59190"/>
                  </a:lnTo>
                  <a:lnTo>
                    <a:pt x="17256" y="59310"/>
                  </a:lnTo>
                  <a:lnTo>
                    <a:pt x="17437" y="59371"/>
                  </a:lnTo>
                  <a:lnTo>
                    <a:pt x="17920" y="59371"/>
                  </a:lnTo>
                  <a:lnTo>
                    <a:pt x="18101" y="59310"/>
                  </a:lnTo>
                  <a:lnTo>
                    <a:pt x="18342" y="59190"/>
                  </a:lnTo>
                  <a:lnTo>
                    <a:pt x="18523" y="59069"/>
                  </a:lnTo>
                  <a:lnTo>
                    <a:pt x="18644" y="58888"/>
                  </a:lnTo>
                  <a:lnTo>
                    <a:pt x="18765" y="58647"/>
                  </a:lnTo>
                  <a:lnTo>
                    <a:pt x="18825" y="58466"/>
                  </a:lnTo>
                  <a:lnTo>
                    <a:pt x="18825" y="58224"/>
                  </a:lnTo>
                  <a:lnTo>
                    <a:pt x="18825" y="57983"/>
                  </a:lnTo>
                  <a:lnTo>
                    <a:pt x="18765" y="57802"/>
                  </a:lnTo>
                  <a:lnTo>
                    <a:pt x="18644" y="57560"/>
                  </a:lnTo>
                  <a:lnTo>
                    <a:pt x="18523" y="57379"/>
                  </a:lnTo>
                  <a:lnTo>
                    <a:pt x="18342" y="57259"/>
                  </a:lnTo>
                  <a:lnTo>
                    <a:pt x="18101" y="57138"/>
                  </a:lnTo>
                  <a:lnTo>
                    <a:pt x="17920" y="57078"/>
                  </a:lnTo>
                  <a:close/>
                  <a:moveTo>
                    <a:pt x="23230" y="57078"/>
                  </a:moveTo>
                  <a:lnTo>
                    <a:pt x="23049" y="57138"/>
                  </a:lnTo>
                  <a:lnTo>
                    <a:pt x="22807" y="57259"/>
                  </a:lnTo>
                  <a:lnTo>
                    <a:pt x="22626" y="57379"/>
                  </a:lnTo>
                  <a:lnTo>
                    <a:pt x="22506" y="57560"/>
                  </a:lnTo>
                  <a:lnTo>
                    <a:pt x="22385" y="57802"/>
                  </a:lnTo>
                  <a:lnTo>
                    <a:pt x="22325" y="57983"/>
                  </a:lnTo>
                  <a:lnTo>
                    <a:pt x="22325" y="58224"/>
                  </a:lnTo>
                  <a:lnTo>
                    <a:pt x="22325" y="58466"/>
                  </a:lnTo>
                  <a:lnTo>
                    <a:pt x="22385" y="58647"/>
                  </a:lnTo>
                  <a:lnTo>
                    <a:pt x="22506" y="58888"/>
                  </a:lnTo>
                  <a:lnTo>
                    <a:pt x="22626" y="59069"/>
                  </a:lnTo>
                  <a:lnTo>
                    <a:pt x="22807" y="59190"/>
                  </a:lnTo>
                  <a:lnTo>
                    <a:pt x="23049" y="59310"/>
                  </a:lnTo>
                  <a:lnTo>
                    <a:pt x="23230" y="59371"/>
                  </a:lnTo>
                  <a:lnTo>
                    <a:pt x="23712" y="59371"/>
                  </a:lnTo>
                  <a:lnTo>
                    <a:pt x="23893" y="59310"/>
                  </a:lnTo>
                  <a:lnTo>
                    <a:pt x="24135" y="59190"/>
                  </a:lnTo>
                  <a:lnTo>
                    <a:pt x="24316" y="59069"/>
                  </a:lnTo>
                  <a:lnTo>
                    <a:pt x="24436" y="58888"/>
                  </a:lnTo>
                  <a:lnTo>
                    <a:pt x="24557" y="58647"/>
                  </a:lnTo>
                  <a:lnTo>
                    <a:pt x="24617" y="58466"/>
                  </a:lnTo>
                  <a:lnTo>
                    <a:pt x="24617" y="58224"/>
                  </a:lnTo>
                  <a:lnTo>
                    <a:pt x="24617" y="57983"/>
                  </a:lnTo>
                  <a:lnTo>
                    <a:pt x="24557" y="57802"/>
                  </a:lnTo>
                  <a:lnTo>
                    <a:pt x="24436" y="57560"/>
                  </a:lnTo>
                  <a:lnTo>
                    <a:pt x="24316" y="57379"/>
                  </a:lnTo>
                  <a:lnTo>
                    <a:pt x="24135" y="57259"/>
                  </a:lnTo>
                  <a:lnTo>
                    <a:pt x="23893" y="57138"/>
                  </a:lnTo>
                  <a:lnTo>
                    <a:pt x="23712" y="57078"/>
                  </a:lnTo>
                  <a:close/>
                  <a:moveTo>
                    <a:pt x="29022" y="57078"/>
                  </a:moveTo>
                  <a:lnTo>
                    <a:pt x="28841" y="57138"/>
                  </a:lnTo>
                  <a:lnTo>
                    <a:pt x="28599" y="57259"/>
                  </a:lnTo>
                  <a:lnTo>
                    <a:pt x="28418" y="57379"/>
                  </a:lnTo>
                  <a:lnTo>
                    <a:pt x="28298" y="57560"/>
                  </a:lnTo>
                  <a:lnTo>
                    <a:pt x="28177" y="57802"/>
                  </a:lnTo>
                  <a:lnTo>
                    <a:pt x="28117" y="57983"/>
                  </a:lnTo>
                  <a:lnTo>
                    <a:pt x="28117" y="58224"/>
                  </a:lnTo>
                  <a:lnTo>
                    <a:pt x="28117" y="58466"/>
                  </a:lnTo>
                  <a:lnTo>
                    <a:pt x="28177" y="58647"/>
                  </a:lnTo>
                  <a:lnTo>
                    <a:pt x="28298" y="58888"/>
                  </a:lnTo>
                  <a:lnTo>
                    <a:pt x="28418" y="59069"/>
                  </a:lnTo>
                  <a:lnTo>
                    <a:pt x="28599" y="59190"/>
                  </a:lnTo>
                  <a:lnTo>
                    <a:pt x="28841" y="59310"/>
                  </a:lnTo>
                  <a:lnTo>
                    <a:pt x="29022" y="59371"/>
                  </a:lnTo>
                  <a:lnTo>
                    <a:pt x="29505" y="59371"/>
                  </a:lnTo>
                  <a:lnTo>
                    <a:pt x="29686" y="59310"/>
                  </a:lnTo>
                  <a:lnTo>
                    <a:pt x="29927" y="59190"/>
                  </a:lnTo>
                  <a:lnTo>
                    <a:pt x="30108" y="59069"/>
                  </a:lnTo>
                  <a:lnTo>
                    <a:pt x="30229" y="58888"/>
                  </a:lnTo>
                  <a:lnTo>
                    <a:pt x="30349" y="58647"/>
                  </a:lnTo>
                  <a:lnTo>
                    <a:pt x="30410" y="58466"/>
                  </a:lnTo>
                  <a:lnTo>
                    <a:pt x="30410" y="58224"/>
                  </a:lnTo>
                  <a:lnTo>
                    <a:pt x="30410" y="57983"/>
                  </a:lnTo>
                  <a:lnTo>
                    <a:pt x="30349" y="57802"/>
                  </a:lnTo>
                  <a:lnTo>
                    <a:pt x="30229" y="57560"/>
                  </a:lnTo>
                  <a:lnTo>
                    <a:pt x="30108" y="57379"/>
                  </a:lnTo>
                  <a:lnTo>
                    <a:pt x="29927" y="57259"/>
                  </a:lnTo>
                  <a:lnTo>
                    <a:pt x="29686" y="57138"/>
                  </a:lnTo>
                  <a:lnTo>
                    <a:pt x="29505" y="57078"/>
                  </a:lnTo>
                  <a:close/>
                  <a:moveTo>
                    <a:pt x="34814" y="57078"/>
                  </a:moveTo>
                  <a:lnTo>
                    <a:pt x="34633" y="57138"/>
                  </a:lnTo>
                  <a:lnTo>
                    <a:pt x="34392" y="57259"/>
                  </a:lnTo>
                  <a:lnTo>
                    <a:pt x="34211" y="57379"/>
                  </a:lnTo>
                  <a:lnTo>
                    <a:pt x="34090" y="57560"/>
                  </a:lnTo>
                  <a:lnTo>
                    <a:pt x="33969" y="57802"/>
                  </a:lnTo>
                  <a:lnTo>
                    <a:pt x="33909" y="57983"/>
                  </a:lnTo>
                  <a:lnTo>
                    <a:pt x="33909" y="58224"/>
                  </a:lnTo>
                  <a:lnTo>
                    <a:pt x="33909" y="58466"/>
                  </a:lnTo>
                  <a:lnTo>
                    <a:pt x="33969" y="58647"/>
                  </a:lnTo>
                  <a:lnTo>
                    <a:pt x="34090" y="58888"/>
                  </a:lnTo>
                  <a:lnTo>
                    <a:pt x="34211" y="59069"/>
                  </a:lnTo>
                  <a:lnTo>
                    <a:pt x="34392" y="59190"/>
                  </a:lnTo>
                  <a:lnTo>
                    <a:pt x="34633" y="59310"/>
                  </a:lnTo>
                  <a:lnTo>
                    <a:pt x="34814" y="59371"/>
                  </a:lnTo>
                  <a:lnTo>
                    <a:pt x="35297" y="59371"/>
                  </a:lnTo>
                  <a:lnTo>
                    <a:pt x="35478" y="59310"/>
                  </a:lnTo>
                  <a:lnTo>
                    <a:pt x="35719" y="59190"/>
                  </a:lnTo>
                  <a:lnTo>
                    <a:pt x="35900" y="59069"/>
                  </a:lnTo>
                  <a:lnTo>
                    <a:pt x="36021" y="58888"/>
                  </a:lnTo>
                  <a:lnTo>
                    <a:pt x="36141" y="58647"/>
                  </a:lnTo>
                  <a:lnTo>
                    <a:pt x="36202" y="58466"/>
                  </a:lnTo>
                  <a:lnTo>
                    <a:pt x="36202" y="58224"/>
                  </a:lnTo>
                  <a:lnTo>
                    <a:pt x="36202" y="57983"/>
                  </a:lnTo>
                  <a:lnTo>
                    <a:pt x="36141" y="57802"/>
                  </a:lnTo>
                  <a:lnTo>
                    <a:pt x="36021" y="57560"/>
                  </a:lnTo>
                  <a:lnTo>
                    <a:pt x="35900" y="57379"/>
                  </a:lnTo>
                  <a:lnTo>
                    <a:pt x="35719" y="57259"/>
                  </a:lnTo>
                  <a:lnTo>
                    <a:pt x="35478" y="57138"/>
                  </a:lnTo>
                  <a:lnTo>
                    <a:pt x="35297" y="57078"/>
                  </a:lnTo>
                  <a:close/>
                  <a:moveTo>
                    <a:pt x="40606" y="57078"/>
                  </a:moveTo>
                  <a:lnTo>
                    <a:pt x="40425" y="57138"/>
                  </a:lnTo>
                  <a:lnTo>
                    <a:pt x="40184" y="57259"/>
                  </a:lnTo>
                  <a:lnTo>
                    <a:pt x="40003" y="57379"/>
                  </a:lnTo>
                  <a:lnTo>
                    <a:pt x="39882" y="57560"/>
                  </a:lnTo>
                  <a:lnTo>
                    <a:pt x="39762" y="57802"/>
                  </a:lnTo>
                  <a:lnTo>
                    <a:pt x="39701" y="57983"/>
                  </a:lnTo>
                  <a:lnTo>
                    <a:pt x="39701" y="58224"/>
                  </a:lnTo>
                  <a:lnTo>
                    <a:pt x="39701" y="58466"/>
                  </a:lnTo>
                  <a:lnTo>
                    <a:pt x="39762" y="58647"/>
                  </a:lnTo>
                  <a:lnTo>
                    <a:pt x="39882" y="58888"/>
                  </a:lnTo>
                  <a:lnTo>
                    <a:pt x="40003" y="59069"/>
                  </a:lnTo>
                  <a:lnTo>
                    <a:pt x="40184" y="59190"/>
                  </a:lnTo>
                  <a:lnTo>
                    <a:pt x="40425" y="59310"/>
                  </a:lnTo>
                  <a:lnTo>
                    <a:pt x="40606" y="59371"/>
                  </a:lnTo>
                  <a:lnTo>
                    <a:pt x="41089" y="59371"/>
                  </a:lnTo>
                  <a:lnTo>
                    <a:pt x="41270" y="59310"/>
                  </a:lnTo>
                  <a:lnTo>
                    <a:pt x="41511" y="59190"/>
                  </a:lnTo>
                  <a:lnTo>
                    <a:pt x="41692" y="59069"/>
                  </a:lnTo>
                  <a:lnTo>
                    <a:pt x="41813" y="58888"/>
                  </a:lnTo>
                  <a:lnTo>
                    <a:pt x="41934" y="58647"/>
                  </a:lnTo>
                  <a:lnTo>
                    <a:pt x="41994" y="58466"/>
                  </a:lnTo>
                  <a:lnTo>
                    <a:pt x="41994" y="58224"/>
                  </a:lnTo>
                  <a:lnTo>
                    <a:pt x="41994" y="57983"/>
                  </a:lnTo>
                  <a:lnTo>
                    <a:pt x="41934" y="57802"/>
                  </a:lnTo>
                  <a:lnTo>
                    <a:pt x="41813" y="57560"/>
                  </a:lnTo>
                  <a:lnTo>
                    <a:pt x="41692" y="57379"/>
                  </a:lnTo>
                  <a:lnTo>
                    <a:pt x="41511" y="57259"/>
                  </a:lnTo>
                  <a:lnTo>
                    <a:pt x="41270" y="57138"/>
                  </a:lnTo>
                  <a:lnTo>
                    <a:pt x="41089" y="57078"/>
                  </a:lnTo>
                  <a:close/>
                  <a:moveTo>
                    <a:pt x="46399" y="57078"/>
                  </a:moveTo>
                  <a:lnTo>
                    <a:pt x="46218" y="57138"/>
                  </a:lnTo>
                  <a:lnTo>
                    <a:pt x="45976" y="57259"/>
                  </a:lnTo>
                  <a:lnTo>
                    <a:pt x="45795" y="57379"/>
                  </a:lnTo>
                  <a:lnTo>
                    <a:pt x="45674" y="57560"/>
                  </a:lnTo>
                  <a:lnTo>
                    <a:pt x="45554" y="57802"/>
                  </a:lnTo>
                  <a:lnTo>
                    <a:pt x="45493" y="57983"/>
                  </a:lnTo>
                  <a:lnTo>
                    <a:pt x="45493" y="58224"/>
                  </a:lnTo>
                  <a:lnTo>
                    <a:pt x="45493" y="58466"/>
                  </a:lnTo>
                  <a:lnTo>
                    <a:pt x="45554" y="58647"/>
                  </a:lnTo>
                  <a:lnTo>
                    <a:pt x="45674" y="58888"/>
                  </a:lnTo>
                  <a:lnTo>
                    <a:pt x="45795" y="59069"/>
                  </a:lnTo>
                  <a:lnTo>
                    <a:pt x="45976" y="59190"/>
                  </a:lnTo>
                  <a:lnTo>
                    <a:pt x="46218" y="59310"/>
                  </a:lnTo>
                  <a:lnTo>
                    <a:pt x="46399" y="59371"/>
                  </a:lnTo>
                  <a:lnTo>
                    <a:pt x="46881" y="59371"/>
                  </a:lnTo>
                  <a:lnTo>
                    <a:pt x="47062" y="59310"/>
                  </a:lnTo>
                  <a:lnTo>
                    <a:pt x="47304" y="59190"/>
                  </a:lnTo>
                  <a:lnTo>
                    <a:pt x="47485" y="59069"/>
                  </a:lnTo>
                  <a:lnTo>
                    <a:pt x="47605" y="58888"/>
                  </a:lnTo>
                  <a:lnTo>
                    <a:pt x="47726" y="58647"/>
                  </a:lnTo>
                  <a:lnTo>
                    <a:pt x="47786" y="58466"/>
                  </a:lnTo>
                  <a:lnTo>
                    <a:pt x="47786" y="58224"/>
                  </a:lnTo>
                  <a:lnTo>
                    <a:pt x="47786" y="57983"/>
                  </a:lnTo>
                  <a:lnTo>
                    <a:pt x="47726" y="57802"/>
                  </a:lnTo>
                  <a:lnTo>
                    <a:pt x="47605" y="57560"/>
                  </a:lnTo>
                  <a:lnTo>
                    <a:pt x="47485" y="57379"/>
                  </a:lnTo>
                  <a:lnTo>
                    <a:pt x="47304" y="57259"/>
                  </a:lnTo>
                  <a:lnTo>
                    <a:pt x="47062" y="57138"/>
                  </a:lnTo>
                  <a:lnTo>
                    <a:pt x="46881" y="57078"/>
                  </a:lnTo>
                  <a:close/>
                  <a:moveTo>
                    <a:pt x="52191" y="57078"/>
                  </a:moveTo>
                  <a:lnTo>
                    <a:pt x="52010" y="57138"/>
                  </a:lnTo>
                  <a:lnTo>
                    <a:pt x="51768" y="57259"/>
                  </a:lnTo>
                  <a:lnTo>
                    <a:pt x="51587" y="57379"/>
                  </a:lnTo>
                  <a:lnTo>
                    <a:pt x="51467" y="57560"/>
                  </a:lnTo>
                  <a:lnTo>
                    <a:pt x="51346" y="57802"/>
                  </a:lnTo>
                  <a:lnTo>
                    <a:pt x="51286" y="57983"/>
                  </a:lnTo>
                  <a:lnTo>
                    <a:pt x="51286" y="58224"/>
                  </a:lnTo>
                  <a:lnTo>
                    <a:pt x="51286" y="58466"/>
                  </a:lnTo>
                  <a:lnTo>
                    <a:pt x="51346" y="58647"/>
                  </a:lnTo>
                  <a:lnTo>
                    <a:pt x="51467" y="58888"/>
                  </a:lnTo>
                  <a:lnTo>
                    <a:pt x="51587" y="59069"/>
                  </a:lnTo>
                  <a:lnTo>
                    <a:pt x="51768" y="59190"/>
                  </a:lnTo>
                  <a:lnTo>
                    <a:pt x="52010" y="59310"/>
                  </a:lnTo>
                  <a:lnTo>
                    <a:pt x="52191" y="59371"/>
                  </a:lnTo>
                  <a:lnTo>
                    <a:pt x="52673" y="59371"/>
                  </a:lnTo>
                  <a:lnTo>
                    <a:pt x="52854" y="59310"/>
                  </a:lnTo>
                  <a:lnTo>
                    <a:pt x="53096" y="59190"/>
                  </a:lnTo>
                  <a:lnTo>
                    <a:pt x="53277" y="59069"/>
                  </a:lnTo>
                  <a:lnTo>
                    <a:pt x="53397" y="58888"/>
                  </a:lnTo>
                  <a:lnTo>
                    <a:pt x="53518" y="58647"/>
                  </a:lnTo>
                  <a:lnTo>
                    <a:pt x="53578" y="58466"/>
                  </a:lnTo>
                  <a:lnTo>
                    <a:pt x="53578" y="58224"/>
                  </a:lnTo>
                  <a:lnTo>
                    <a:pt x="53578" y="57983"/>
                  </a:lnTo>
                  <a:lnTo>
                    <a:pt x="53518" y="57802"/>
                  </a:lnTo>
                  <a:lnTo>
                    <a:pt x="53397" y="57560"/>
                  </a:lnTo>
                  <a:lnTo>
                    <a:pt x="53277" y="57379"/>
                  </a:lnTo>
                  <a:lnTo>
                    <a:pt x="53096" y="57259"/>
                  </a:lnTo>
                  <a:lnTo>
                    <a:pt x="52854" y="57138"/>
                  </a:lnTo>
                  <a:lnTo>
                    <a:pt x="52673" y="57078"/>
                  </a:lnTo>
                  <a:close/>
                  <a:moveTo>
                    <a:pt x="57983" y="57078"/>
                  </a:moveTo>
                  <a:lnTo>
                    <a:pt x="57802" y="57138"/>
                  </a:lnTo>
                  <a:lnTo>
                    <a:pt x="57561" y="57259"/>
                  </a:lnTo>
                  <a:lnTo>
                    <a:pt x="57380" y="57379"/>
                  </a:lnTo>
                  <a:lnTo>
                    <a:pt x="57259" y="57560"/>
                  </a:lnTo>
                  <a:lnTo>
                    <a:pt x="57138" y="57802"/>
                  </a:lnTo>
                  <a:lnTo>
                    <a:pt x="57078" y="57983"/>
                  </a:lnTo>
                  <a:lnTo>
                    <a:pt x="57078" y="58224"/>
                  </a:lnTo>
                  <a:lnTo>
                    <a:pt x="57078" y="58466"/>
                  </a:lnTo>
                  <a:lnTo>
                    <a:pt x="57138" y="58647"/>
                  </a:lnTo>
                  <a:lnTo>
                    <a:pt x="57259" y="58888"/>
                  </a:lnTo>
                  <a:lnTo>
                    <a:pt x="57380" y="59069"/>
                  </a:lnTo>
                  <a:lnTo>
                    <a:pt x="57561" y="59190"/>
                  </a:lnTo>
                  <a:lnTo>
                    <a:pt x="57802" y="59310"/>
                  </a:lnTo>
                  <a:lnTo>
                    <a:pt x="57983" y="59371"/>
                  </a:lnTo>
                  <a:lnTo>
                    <a:pt x="58466" y="59371"/>
                  </a:lnTo>
                  <a:lnTo>
                    <a:pt x="58647" y="59310"/>
                  </a:lnTo>
                  <a:lnTo>
                    <a:pt x="58888" y="59190"/>
                  </a:lnTo>
                  <a:lnTo>
                    <a:pt x="59069" y="59069"/>
                  </a:lnTo>
                  <a:lnTo>
                    <a:pt x="59190" y="58888"/>
                  </a:lnTo>
                  <a:lnTo>
                    <a:pt x="59310" y="58647"/>
                  </a:lnTo>
                  <a:lnTo>
                    <a:pt x="59371" y="58466"/>
                  </a:lnTo>
                  <a:lnTo>
                    <a:pt x="59371" y="58224"/>
                  </a:lnTo>
                  <a:lnTo>
                    <a:pt x="59371" y="57983"/>
                  </a:lnTo>
                  <a:lnTo>
                    <a:pt x="59310" y="57802"/>
                  </a:lnTo>
                  <a:lnTo>
                    <a:pt x="59190" y="57560"/>
                  </a:lnTo>
                  <a:lnTo>
                    <a:pt x="59069" y="57379"/>
                  </a:lnTo>
                  <a:lnTo>
                    <a:pt x="58888" y="57259"/>
                  </a:lnTo>
                  <a:lnTo>
                    <a:pt x="58647" y="57138"/>
                  </a:lnTo>
                  <a:lnTo>
                    <a:pt x="58466" y="57078"/>
                  </a:lnTo>
                  <a:close/>
                  <a:moveTo>
                    <a:pt x="63775" y="57078"/>
                  </a:moveTo>
                  <a:lnTo>
                    <a:pt x="63594" y="57138"/>
                  </a:lnTo>
                  <a:lnTo>
                    <a:pt x="63353" y="57259"/>
                  </a:lnTo>
                  <a:lnTo>
                    <a:pt x="63172" y="57379"/>
                  </a:lnTo>
                  <a:lnTo>
                    <a:pt x="63051" y="57560"/>
                  </a:lnTo>
                  <a:lnTo>
                    <a:pt x="62931" y="57802"/>
                  </a:lnTo>
                  <a:lnTo>
                    <a:pt x="62870" y="57983"/>
                  </a:lnTo>
                  <a:lnTo>
                    <a:pt x="62870" y="58224"/>
                  </a:lnTo>
                  <a:lnTo>
                    <a:pt x="62870" y="58466"/>
                  </a:lnTo>
                  <a:lnTo>
                    <a:pt x="62931" y="58647"/>
                  </a:lnTo>
                  <a:lnTo>
                    <a:pt x="63051" y="58888"/>
                  </a:lnTo>
                  <a:lnTo>
                    <a:pt x="63172" y="59069"/>
                  </a:lnTo>
                  <a:lnTo>
                    <a:pt x="63353" y="59190"/>
                  </a:lnTo>
                  <a:lnTo>
                    <a:pt x="63594" y="59310"/>
                  </a:lnTo>
                  <a:lnTo>
                    <a:pt x="63775" y="59371"/>
                  </a:lnTo>
                  <a:lnTo>
                    <a:pt x="64258" y="59371"/>
                  </a:lnTo>
                  <a:lnTo>
                    <a:pt x="64439" y="59310"/>
                  </a:lnTo>
                  <a:lnTo>
                    <a:pt x="64680" y="59190"/>
                  </a:lnTo>
                  <a:lnTo>
                    <a:pt x="64861" y="59069"/>
                  </a:lnTo>
                  <a:lnTo>
                    <a:pt x="64982" y="58888"/>
                  </a:lnTo>
                  <a:lnTo>
                    <a:pt x="65103" y="58647"/>
                  </a:lnTo>
                  <a:lnTo>
                    <a:pt x="65163" y="58466"/>
                  </a:lnTo>
                  <a:lnTo>
                    <a:pt x="65163" y="58224"/>
                  </a:lnTo>
                  <a:lnTo>
                    <a:pt x="65163" y="57983"/>
                  </a:lnTo>
                  <a:lnTo>
                    <a:pt x="65103" y="57802"/>
                  </a:lnTo>
                  <a:lnTo>
                    <a:pt x="64982" y="57560"/>
                  </a:lnTo>
                  <a:lnTo>
                    <a:pt x="64861" y="57379"/>
                  </a:lnTo>
                  <a:lnTo>
                    <a:pt x="64680" y="57259"/>
                  </a:lnTo>
                  <a:lnTo>
                    <a:pt x="64439" y="57138"/>
                  </a:lnTo>
                  <a:lnTo>
                    <a:pt x="64258" y="57078"/>
                  </a:lnTo>
                  <a:close/>
                  <a:moveTo>
                    <a:pt x="8689" y="59974"/>
                  </a:moveTo>
                  <a:lnTo>
                    <a:pt x="8447" y="60095"/>
                  </a:lnTo>
                  <a:lnTo>
                    <a:pt x="8206" y="60276"/>
                  </a:lnTo>
                  <a:lnTo>
                    <a:pt x="8025" y="60457"/>
                  </a:lnTo>
                  <a:lnTo>
                    <a:pt x="7904" y="60758"/>
                  </a:lnTo>
                  <a:lnTo>
                    <a:pt x="7844" y="61120"/>
                  </a:lnTo>
                  <a:lnTo>
                    <a:pt x="8689" y="62267"/>
                  </a:lnTo>
                  <a:lnTo>
                    <a:pt x="9232" y="62267"/>
                  </a:lnTo>
                  <a:lnTo>
                    <a:pt x="9413" y="62206"/>
                  </a:lnTo>
                  <a:lnTo>
                    <a:pt x="9654" y="62086"/>
                  </a:lnTo>
                  <a:lnTo>
                    <a:pt x="9835" y="61965"/>
                  </a:lnTo>
                  <a:lnTo>
                    <a:pt x="9956" y="61784"/>
                  </a:lnTo>
                  <a:lnTo>
                    <a:pt x="10076" y="61543"/>
                  </a:lnTo>
                  <a:lnTo>
                    <a:pt x="10137" y="61362"/>
                  </a:lnTo>
                  <a:lnTo>
                    <a:pt x="10137" y="61120"/>
                  </a:lnTo>
                  <a:lnTo>
                    <a:pt x="10076" y="60758"/>
                  </a:lnTo>
                  <a:lnTo>
                    <a:pt x="9956" y="60457"/>
                  </a:lnTo>
                  <a:lnTo>
                    <a:pt x="9775" y="60276"/>
                  </a:lnTo>
                  <a:lnTo>
                    <a:pt x="9533" y="60095"/>
                  </a:lnTo>
                  <a:lnTo>
                    <a:pt x="9292" y="59974"/>
                  </a:lnTo>
                  <a:close/>
                  <a:moveTo>
                    <a:pt x="14481" y="59974"/>
                  </a:moveTo>
                  <a:lnTo>
                    <a:pt x="14240" y="60095"/>
                  </a:lnTo>
                  <a:lnTo>
                    <a:pt x="13998" y="60276"/>
                  </a:lnTo>
                  <a:lnTo>
                    <a:pt x="13817" y="60457"/>
                  </a:lnTo>
                  <a:lnTo>
                    <a:pt x="13697" y="60758"/>
                  </a:lnTo>
                  <a:lnTo>
                    <a:pt x="13636" y="61120"/>
                  </a:lnTo>
                  <a:lnTo>
                    <a:pt x="13636" y="61362"/>
                  </a:lnTo>
                  <a:lnTo>
                    <a:pt x="13697" y="61543"/>
                  </a:lnTo>
                  <a:lnTo>
                    <a:pt x="13817" y="61784"/>
                  </a:lnTo>
                  <a:lnTo>
                    <a:pt x="13938" y="61965"/>
                  </a:lnTo>
                  <a:lnTo>
                    <a:pt x="14119" y="62086"/>
                  </a:lnTo>
                  <a:lnTo>
                    <a:pt x="14360" y="62206"/>
                  </a:lnTo>
                  <a:lnTo>
                    <a:pt x="14541" y="62267"/>
                  </a:lnTo>
                  <a:lnTo>
                    <a:pt x="15024" y="62267"/>
                  </a:lnTo>
                  <a:lnTo>
                    <a:pt x="15205" y="62206"/>
                  </a:lnTo>
                  <a:lnTo>
                    <a:pt x="15446" y="62086"/>
                  </a:lnTo>
                  <a:lnTo>
                    <a:pt x="15627" y="61965"/>
                  </a:lnTo>
                  <a:lnTo>
                    <a:pt x="15748" y="61784"/>
                  </a:lnTo>
                  <a:lnTo>
                    <a:pt x="15869" y="61543"/>
                  </a:lnTo>
                  <a:lnTo>
                    <a:pt x="15929" y="61362"/>
                  </a:lnTo>
                  <a:lnTo>
                    <a:pt x="15929" y="61120"/>
                  </a:lnTo>
                  <a:lnTo>
                    <a:pt x="15869" y="60758"/>
                  </a:lnTo>
                  <a:lnTo>
                    <a:pt x="15748" y="60457"/>
                  </a:lnTo>
                  <a:lnTo>
                    <a:pt x="15567" y="60276"/>
                  </a:lnTo>
                  <a:lnTo>
                    <a:pt x="15326" y="60095"/>
                  </a:lnTo>
                  <a:lnTo>
                    <a:pt x="15084" y="59974"/>
                  </a:lnTo>
                  <a:close/>
                  <a:moveTo>
                    <a:pt x="20273" y="59974"/>
                  </a:moveTo>
                  <a:lnTo>
                    <a:pt x="20032" y="60095"/>
                  </a:lnTo>
                  <a:lnTo>
                    <a:pt x="19790" y="60276"/>
                  </a:lnTo>
                  <a:lnTo>
                    <a:pt x="19609" y="60457"/>
                  </a:lnTo>
                  <a:lnTo>
                    <a:pt x="19489" y="60758"/>
                  </a:lnTo>
                  <a:lnTo>
                    <a:pt x="19428" y="61120"/>
                  </a:lnTo>
                  <a:lnTo>
                    <a:pt x="19428" y="61362"/>
                  </a:lnTo>
                  <a:lnTo>
                    <a:pt x="19489" y="61543"/>
                  </a:lnTo>
                  <a:lnTo>
                    <a:pt x="19609" y="61784"/>
                  </a:lnTo>
                  <a:lnTo>
                    <a:pt x="19730" y="61965"/>
                  </a:lnTo>
                  <a:lnTo>
                    <a:pt x="19911" y="62086"/>
                  </a:lnTo>
                  <a:lnTo>
                    <a:pt x="20152" y="62206"/>
                  </a:lnTo>
                  <a:lnTo>
                    <a:pt x="20333" y="62267"/>
                  </a:lnTo>
                  <a:lnTo>
                    <a:pt x="20816" y="62267"/>
                  </a:lnTo>
                  <a:lnTo>
                    <a:pt x="20997" y="62206"/>
                  </a:lnTo>
                  <a:lnTo>
                    <a:pt x="21239" y="62086"/>
                  </a:lnTo>
                  <a:lnTo>
                    <a:pt x="21420" y="61965"/>
                  </a:lnTo>
                  <a:lnTo>
                    <a:pt x="21540" y="61784"/>
                  </a:lnTo>
                  <a:lnTo>
                    <a:pt x="21661" y="61543"/>
                  </a:lnTo>
                  <a:lnTo>
                    <a:pt x="21721" y="61362"/>
                  </a:lnTo>
                  <a:lnTo>
                    <a:pt x="21721" y="61120"/>
                  </a:lnTo>
                  <a:lnTo>
                    <a:pt x="21661" y="60758"/>
                  </a:lnTo>
                  <a:lnTo>
                    <a:pt x="21540" y="60457"/>
                  </a:lnTo>
                  <a:lnTo>
                    <a:pt x="21359" y="60276"/>
                  </a:lnTo>
                  <a:lnTo>
                    <a:pt x="21118" y="60095"/>
                  </a:lnTo>
                  <a:lnTo>
                    <a:pt x="20876" y="59974"/>
                  </a:lnTo>
                  <a:close/>
                  <a:moveTo>
                    <a:pt x="26065" y="59974"/>
                  </a:moveTo>
                  <a:lnTo>
                    <a:pt x="25824" y="60095"/>
                  </a:lnTo>
                  <a:lnTo>
                    <a:pt x="25583" y="60276"/>
                  </a:lnTo>
                  <a:lnTo>
                    <a:pt x="25402" y="60457"/>
                  </a:lnTo>
                  <a:lnTo>
                    <a:pt x="25281" y="60758"/>
                  </a:lnTo>
                  <a:lnTo>
                    <a:pt x="25221" y="61120"/>
                  </a:lnTo>
                  <a:lnTo>
                    <a:pt x="25221" y="61362"/>
                  </a:lnTo>
                  <a:lnTo>
                    <a:pt x="25281" y="61543"/>
                  </a:lnTo>
                  <a:lnTo>
                    <a:pt x="25402" y="61784"/>
                  </a:lnTo>
                  <a:lnTo>
                    <a:pt x="25522" y="61965"/>
                  </a:lnTo>
                  <a:lnTo>
                    <a:pt x="25703" y="62086"/>
                  </a:lnTo>
                  <a:lnTo>
                    <a:pt x="25945" y="62206"/>
                  </a:lnTo>
                  <a:lnTo>
                    <a:pt x="26126" y="62267"/>
                  </a:lnTo>
                  <a:lnTo>
                    <a:pt x="26608" y="62267"/>
                  </a:lnTo>
                  <a:lnTo>
                    <a:pt x="26789" y="62206"/>
                  </a:lnTo>
                  <a:lnTo>
                    <a:pt x="27031" y="62086"/>
                  </a:lnTo>
                  <a:lnTo>
                    <a:pt x="27212" y="61965"/>
                  </a:lnTo>
                  <a:lnTo>
                    <a:pt x="27332" y="61784"/>
                  </a:lnTo>
                  <a:lnTo>
                    <a:pt x="27453" y="61543"/>
                  </a:lnTo>
                  <a:lnTo>
                    <a:pt x="27513" y="61362"/>
                  </a:lnTo>
                  <a:lnTo>
                    <a:pt x="27513" y="61120"/>
                  </a:lnTo>
                  <a:lnTo>
                    <a:pt x="27453" y="60758"/>
                  </a:lnTo>
                  <a:lnTo>
                    <a:pt x="27332" y="60457"/>
                  </a:lnTo>
                  <a:lnTo>
                    <a:pt x="27151" y="60276"/>
                  </a:lnTo>
                  <a:lnTo>
                    <a:pt x="26910" y="60095"/>
                  </a:lnTo>
                  <a:lnTo>
                    <a:pt x="26669" y="59974"/>
                  </a:lnTo>
                  <a:close/>
                  <a:moveTo>
                    <a:pt x="31858" y="59974"/>
                  </a:moveTo>
                  <a:lnTo>
                    <a:pt x="31616" y="60095"/>
                  </a:lnTo>
                  <a:lnTo>
                    <a:pt x="31375" y="60276"/>
                  </a:lnTo>
                  <a:lnTo>
                    <a:pt x="31194" y="60457"/>
                  </a:lnTo>
                  <a:lnTo>
                    <a:pt x="31073" y="60758"/>
                  </a:lnTo>
                  <a:lnTo>
                    <a:pt x="31013" y="61120"/>
                  </a:lnTo>
                  <a:lnTo>
                    <a:pt x="31013" y="61362"/>
                  </a:lnTo>
                  <a:lnTo>
                    <a:pt x="31073" y="61543"/>
                  </a:lnTo>
                  <a:lnTo>
                    <a:pt x="31194" y="61784"/>
                  </a:lnTo>
                  <a:lnTo>
                    <a:pt x="31315" y="61965"/>
                  </a:lnTo>
                  <a:lnTo>
                    <a:pt x="31496" y="62086"/>
                  </a:lnTo>
                  <a:lnTo>
                    <a:pt x="31737" y="62206"/>
                  </a:lnTo>
                  <a:lnTo>
                    <a:pt x="31918" y="62267"/>
                  </a:lnTo>
                  <a:lnTo>
                    <a:pt x="32401" y="62267"/>
                  </a:lnTo>
                  <a:lnTo>
                    <a:pt x="32582" y="62206"/>
                  </a:lnTo>
                  <a:lnTo>
                    <a:pt x="32823" y="62086"/>
                  </a:lnTo>
                  <a:lnTo>
                    <a:pt x="33004" y="61965"/>
                  </a:lnTo>
                  <a:lnTo>
                    <a:pt x="33125" y="61784"/>
                  </a:lnTo>
                  <a:lnTo>
                    <a:pt x="33245" y="61543"/>
                  </a:lnTo>
                  <a:lnTo>
                    <a:pt x="33306" y="61362"/>
                  </a:lnTo>
                  <a:lnTo>
                    <a:pt x="33306" y="61120"/>
                  </a:lnTo>
                  <a:lnTo>
                    <a:pt x="33245" y="60758"/>
                  </a:lnTo>
                  <a:lnTo>
                    <a:pt x="33125" y="60457"/>
                  </a:lnTo>
                  <a:lnTo>
                    <a:pt x="32944" y="60276"/>
                  </a:lnTo>
                  <a:lnTo>
                    <a:pt x="32702" y="60095"/>
                  </a:lnTo>
                  <a:lnTo>
                    <a:pt x="32461" y="59974"/>
                  </a:lnTo>
                  <a:close/>
                  <a:moveTo>
                    <a:pt x="37650" y="59974"/>
                  </a:moveTo>
                  <a:lnTo>
                    <a:pt x="37408" y="60095"/>
                  </a:lnTo>
                  <a:lnTo>
                    <a:pt x="37167" y="60276"/>
                  </a:lnTo>
                  <a:lnTo>
                    <a:pt x="36986" y="60457"/>
                  </a:lnTo>
                  <a:lnTo>
                    <a:pt x="36865" y="60758"/>
                  </a:lnTo>
                  <a:lnTo>
                    <a:pt x="36805" y="61120"/>
                  </a:lnTo>
                  <a:lnTo>
                    <a:pt x="36805" y="61362"/>
                  </a:lnTo>
                  <a:lnTo>
                    <a:pt x="36865" y="61543"/>
                  </a:lnTo>
                  <a:lnTo>
                    <a:pt x="36986" y="61784"/>
                  </a:lnTo>
                  <a:lnTo>
                    <a:pt x="37107" y="61965"/>
                  </a:lnTo>
                  <a:lnTo>
                    <a:pt x="37288" y="62086"/>
                  </a:lnTo>
                  <a:lnTo>
                    <a:pt x="37529" y="62206"/>
                  </a:lnTo>
                  <a:lnTo>
                    <a:pt x="37710" y="62267"/>
                  </a:lnTo>
                  <a:lnTo>
                    <a:pt x="38193" y="62267"/>
                  </a:lnTo>
                  <a:lnTo>
                    <a:pt x="38374" y="62206"/>
                  </a:lnTo>
                  <a:lnTo>
                    <a:pt x="38615" y="62086"/>
                  </a:lnTo>
                  <a:lnTo>
                    <a:pt x="38796" y="61965"/>
                  </a:lnTo>
                  <a:lnTo>
                    <a:pt x="38917" y="61784"/>
                  </a:lnTo>
                  <a:lnTo>
                    <a:pt x="39038" y="61543"/>
                  </a:lnTo>
                  <a:lnTo>
                    <a:pt x="39098" y="61362"/>
                  </a:lnTo>
                  <a:lnTo>
                    <a:pt x="39098" y="61120"/>
                  </a:lnTo>
                  <a:lnTo>
                    <a:pt x="39038" y="60758"/>
                  </a:lnTo>
                  <a:lnTo>
                    <a:pt x="38917" y="60457"/>
                  </a:lnTo>
                  <a:lnTo>
                    <a:pt x="38736" y="60276"/>
                  </a:lnTo>
                  <a:lnTo>
                    <a:pt x="38495" y="60095"/>
                  </a:lnTo>
                  <a:lnTo>
                    <a:pt x="38253" y="59974"/>
                  </a:lnTo>
                  <a:close/>
                  <a:moveTo>
                    <a:pt x="43442" y="59974"/>
                  </a:moveTo>
                  <a:lnTo>
                    <a:pt x="43201" y="60095"/>
                  </a:lnTo>
                  <a:lnTo>
                    <a:pt x="42959" y="60276"/>
                  </a:lnTo>
                  <a:lnTo>
                    <a:pt x="42778" y="60457"/>
                  </a:lnTo>
                  <a:lnTo>
                    <a:pt x="42658" y="60758"/>
                  </a:lnTo>
                  <a:lnTo>
                    <a:pt x="42597" y="61120"/>
                  </a:lnTo>
                  <a:lnTo>
                    <a:pt x="42597" y="61362"/>
                  </a:lnTo>
                  <a:lnTo>
                    <a:pt x="42658" y="61543"/>
                  </a:lnTo>
                  <a:lnTo>
                    <a:pt x="42778" y="61784"/>
                  </a:lnTo>
                  <a:lnTo>
                    <a:pt x="42899" y="61965"/>
                  </a:lnTo>
                  <a:lnTo>
                    <a:pt x="43080" y="62086"/>
                  </a:lnTo>
                  <a:lnTo>
                    <a:pt x="43321" y="62206"/>
                  </a:lnTo>
                  <a:lnTo>
                    <a:pt x="43502" y="62267"/>
                  </a:lnTo>
                  <a:lnTo>
                    <a:pt x="43985" y="62267"/>
                  </a:lnTo>
                  <a:lnTo>
                    <a:pt x="44166" y="62206"/>
                  </a:lnTo>
                  <a:lnTo>
                    <a:pt x="44407" y="62086"/>
                  </a:lnTo>
                  <a:lnTo>
                    <a:pt x="44588" y="61965"/>
                  </a:lnTo>
                  <a:lnTo>
                    <a:pt x="44709" y="61784"/>
                  </a:lnTo>
                  <a:lnTo>
                    <a:pt x="44830" y="61543"/>
                  </a:lnTo>
                  <a:lnTo>
                    <a:pt x="44890" y="61362"/>
                  </a:lnTo>
                  <a:lnTo>
                    <a:pt x="44890" y="61120"/>
                  </a:lnTo>
                  <a:lnTo>
                    <a:pt x="44830" y="60758"/>
                  </a:lnTo>
                  <a:lnTo>
                    <a:pt x="44709" y="60457"/>
                  </a:lnTo>
                  <a:lnTo>
                    <a:pt x="44528" y="60276"/>
                  </a:lnTo>
                  <a:lnTo>
                    <a:pt x="44287" y="60095"/>
                  </a:lnTo>
                  <a:lnTo>
                    <a:pt x="44045" y="59974"/>
                  </a:lnTo>
                  <a:close/>
                  <a:moveTo>
                    <a:pt x="49234" y="59974"/>
                  </a:moveTo>
                  <a:lnTo>
                    <a:pt x="48993" y="60095"/>
                  </a:lnTo>
                  <a:lnTo>
                    <a:pt x="48752" y="60276"/>
                  </a:lnTo>
                  <a:lnTo>
                    <a:pt x="48571" y="60457"/>
                  </a:lnTo>
                  <a:lnTo>
                    <a:pt x="48450" y="60758"/>
                  </a:lnTo>
                  <a:lnTo>
                    <a:pt x="48390" y="61120"/>
                  </a:lnTo>
                  <a:lnTo>
                    <a:pt x="48390" y="61362"/>
                  </a:lnTo>
                  <a:lnTo>
                    <a:pt x="48450" y="61543"/>
                  </a:lnTo>
                  <a:lnTo>
                    <a:pt x="48571" y="61784"/>
                  </a:lnTo>
                  <a:lnTo>
                    <a:pt x="48691" y="61965"/>
                  </a:lnTo>
                  <a:lnTo>
                    <a:pt x="48872" y="62086"/>
                  </a:lnTo>
                  <a:lnTo>
                    <a:pt x="49114" y="62206"/>
                  </a:lnTo>
                  <a:lnTo>
                    <a:pt x="49295" y="62267"/>
                  </a:lnTo>
                  <a:lnTo>
                    <a:pt x="49777" y="62267"/>
                  </a:lnTo>
                  <a:lnTo>
                    <a:pt x="49958" y="62206"/>
                  </a:lnTo>
                  <a:lnTo>
                    <a:pt x="50200" y="62086"/>
                  </a:lnTo>
                  <a:lnTo>
                    <a:pt x="50381" y="61965"/>
                  </a:lnTo>
                  <a:lnTo>
                    <a:pt x="50501" y="61784"/>
                  </a:lnTo>
                  <a:lnTo>
                    <a:pt x="50622" y="61543"/>
                  </a:lnTo>
                  <a:lnTo>
                    <a:pt x="50682" y="61362"/>
                  </a:lnTo>
                  <a:lnTo>
                    <a:pt x="50682" y="61120"/>
                  </a:lnTo>
                  <a:lnTo>
                    <a:pt x="50622" y="60758"/>
                  </a:lnTo>
                  <a:lnTo>
                    <a:pt x="50501" y="60457"/>
                  </a:lnTo>
                  <a:lnTo>
                    <a:pt x="50320" y="60276"/>
                  </a:lnTo>
                  <a:lnTo>
                    <a:pt x="50079" y="60095"/>
                  </a:lnTo>
                  <a:lnTo>
                    <a:pt x="49838" y="59974"/>
                  </a:lnTo>
                  <a:close/>
                  <a:moveTo>
                    <a:pt x="55027" y="59974"/>
                  </a:moveTo>
                  <a:lnTo>
                    <a:pt x="54785" y="60095"/>
                  </a:lnTo>
                  <a:lnTo>
                    <a:pt x="54544" y="60276"/>
                  </a:lnTo>
                  <a:lnTo>
                    <a:pt x="54363" y="60457"/>
                  </a:lnTo>
                  <a:lnTo>
                    <a:pt x="54242" y="60758"/>
                  </a:lnTo>
                  <a:lnTo>
                    <a:pt x="54182" y="61120"/>
                  </a:lnTo>
                  <a:lnTo>
                    <a:pt x="54182" y="61362"/>
                  </a:lnTo>
                  <a:lnTo>
                    <a:pt x="54242" y="61543"/>
                  </a:lnTo>
                  <a:lnTo>
                    <a:pt x="54363" y="61784"/>
                  </a:lnTo>
                  <a:lnTo>
                    <a:pt x="54483" y="61965"/>
                  </a:lnTo>
                  <a:lnTo>
                    <a:pt x="54665" y="62086"/>
                  </a:lnTo>
                  <a:lnTo>
                    <a:pt x="54906" y="62206"/>
                  </a:lnTo>
                  <a:lnTo>
                    <a:pt x="55087" y="62267"/>
                  </a:lnTo>
                  <a:lnTo>
                    <a:pt x="55570" y="62267"/>
                  </a:lnTo>
                  <a:lnTo>
                    <a:pt x="55751" y="62206"/>
                  </a:lnTo>
                  <a:lnTo>
                    <a:pt x="55992" y="62086"/>
                  </a:lnTo>
                  <a:lnTo>
                    <a:pt x="56173" y="61965"/>
                  </a:lnTo>
                  <a:lnTo>
                    <a:pt x="56294" y="61784"/>
                  </a:lnTo>
                  <a:lnTo>
                    <a:pt x="56414" y="61543"/>
                  </a:lnTo>
                  <a:lnTo>
                    <a:pt x="56475" y="61362"/>
                  </a:lnTo>
                  <a:lnTo>
                    <a:pt x="56475" y="61120"/>
                  </a:lnTo>
                  <a:lnTo>
                    <a:pt x="56414" y="60758"/>
                  </a:lnTo>
                  <a:lnTo>
                    <a:pt x="56294" y="60457"/>
                  </a:lnTo>
                  <a:lnTo>
                    <a:pt x="56113" y="60276"/>
                  </a:lnTo>
                  <a:lnTo>
                    <a:pt x="55871" y="60095"/>
                  </a:lnTo>
                  <a:lnTo>
                    <a:pt x="55630" y="59974"/>
                  </a:lnTo>
                  <a:close/>
                  <a:moveTo>
                    <a:pt x="60819" y="59974"/>
                  </a:moveTo>
                  <a:lnTo>
                    <a:pt x="60577" y="60095"/>
                  </a:lnTo>
                  <a:lnTo>
                    <a:pt x="60336" y="60276"/>
                  </a:lnTo>
                  <a:lnTo>
                    <a:pt x="60155" y="60457"/>
                  </a:lnTo>
                  <a:lnTo>
                    <a:pt x="60034" y="60758"/>
                  </a:lnTo>
                  <a:lnTo>
                    <a:pt x="59974" y="61120"/>
                  </a:lnTo>
                  <a:lnTo>
                    <a:pt x="59974" y="61362"/>
                  </a:lnTo>
                  <a:lnTo>
                    <a:pt x="60034" y="61543"/>
                  </a:lnTo>
                  <a:lnTo>
                    <a:pt x="60155" y="61784"/>
                  </a:lnTo>
                  <a:lnTo>
                    <a:pt x="60276" y="61965"/>
                  </a:lnTo>
                  <a:lnTo>
                    <a:pt x="60457" y="62086"/>
                  </a:lnTo>
                  <a:lnTo>
                    <a:pt x="60698" y="62206"/>
                  </a:lnTo>
                  <a:lnTo>
                    <a:pt x="60879" y="62267"/>
                  </a:lnTo>
                  <a:lnTo>
                    <a:pt x="61362" y="62267"/>
                  </a:lnTo>
                  <a:lnTo>
                    <a:pt x="61543" y="62206"/>
                  </a:lnTo>
                  <a:lnTo>
                    <a:pt x="61784" y="62086"/>
                  </a:lnTo>
                  <a:lnTo>
                    <a:pt x="61965" y="61965"/>
                  </a:lnTo>
                  <a:lnTo>
                    <a:pt x="62086" y="61784"/>
                  </a:lnTo>
                  <a:lnTo>
                    <a:pt x="62206" y="61543"/>
                  </a:lnTo>
                  <a:lnTo>
                    <a:pt x="62267" y="61362"/>
                  </a:lnTo>
                  <a:lnTo>
                    <a:pt x="62267" y="61120"/>
                  </a:lnTo>
                  <a:lnTo>
                    <a:pt x="62206" y="60758"/>
                  </a:lnTo>
                  <a:lnTo>
                    <a:pt x="62086" y="60457"/>
                  </a:lnTo>
                  <a:lnTo>
                    <a:pt x="61905" y="60276"/>
                  </a:lnTo>
                  <a:lnTo>
                    <a:pt x="61663" y="60095"/>
                  </a:lnTo>
                  <a:lnTo>
                    <a:pt x="61422" y="59974"/>
                  </a:lnTo>
                  <a:close/>
                  <a:moveTo>
                    <a:pt x="66611" y="59974"/>
                  </a:moveTo>
                  <a:lnTo>
                    <a:pt x="66370" y="60095"/>
                  </a:lnTo>
                  <a:lnTo>
                    <a:pt x="66128" y="60276"/>
                  </a:lnTo>
                  <a:lnTo>
                    <a:pt x="65947" y="60457"/>
                  </a:lnTo>
                  <a:lnTo>
                    <a:pt x="65827" y="60758"/>
                  </a:lnTo>
                  <a:lnTo>
                    <a:pt x="65766" y="61120"/>
                  </a:lnTo>
                  <a:lnTo>
                    <a:pt x="65766" y="61362"/>
                  </a:lnTo>
                  <a:lnTo>
                    <a:pt x="65827" y="61543"/>
                  </a:lnTo>
                  <a:lnTo>
                    <a:pt x="65947" y="61784"/>
                  </a:lnTo>
                  <a:lnTo>
                    <a:pt x="66068" y="61965"/>
                  </a:lnTo>
                  <a:lnTo>
                    <a:pt x="66249" y="62086"/>
                  </a:lnTo>
                  <a:lnTo>
                    <a:pt x="66490" y="62206"/>
                  </a:lnTo>
                  <a:lnTo>
                    <a:pt x="66671" y="62267"/>
                  </a:lnTo>
                  <a:lnTo>
                    <a:pt x="67214" y="62267"/>
                  </a:lnTo>
                  <a:lnTo>
                    <a:pt x="68059" y="61120"/>
                  </a:lnTo>
                  <a:lnTo>
                    <a:pt x="67999" y="60758"/>
                  </a:lnTo>
                  <a:lnTo>
                    <a:pt x="67878" y="60457"/>
                  </a:lnTo>
                  <a:lnTo>
                    <a:pt x="67697" y="60276"/>
                  </a:lnTo>
                  <a:lnTo>
                    <a:pt x="67456" y="60095"/>
                  </a:lnTo>
                  <a:lnTo>
                    <a:pt x="67214" y="59974"/>
                  </a:lnTo>
                  <a:close/>
                  <a:moveTo>
                    <a:pt x="11645" y="62870"/>
                  </a:moveTo>
                  <a:lnTo>
                    <a:pt x="11464" y="62930"/>
                  </a:lnTo>
                  <a:lnTo>
                    <a:pt x="11223" y="63051"/>
                  </a:lnTo>
                  <a:lnTo>
                    <a:pt x="11042" y="63172"/>
                  </a:lnTo>
                  <a:lnTo>
                    <a:pt x="10921" y="63353"/>
                  </a:lnTo>
                  <a:lnTo>
                    <a:pt x="10800" y="63594"/>
                  </a:lnTo>
                  <a:lnTo>
                    <a:pt x="10740" y="63775"/>
                  </a:lnTo>
                  <a:lnTo>
                    <a:pt x="10740" y="64016"/>
                  </a:lnTo>
                  <a:lnTo>
                    <a:pt x="10740" y="64197"/>
                  </a:lnTo>
                  <a:lnTo>
                    <a:pt x="10800" y="64439"/>
                  </a:lnTo>
                  <a:lnTo>
                    <a:pt x="10981" y="64740"/>
                  </a:lnTo>
                  <a:lnTo>
                    <a:pt x="11162" y="64921"/>
                  </a:lnTo>
                  <a:lnTo>
                    <a:pt x="11464" y="65102"/>
                  </a:lnTo>
                  <a:lnTo>
                    <a:pt x="11705" y="65163"/>
                  </a:lnTo>
                  <a:lnTo>
                    <a:pt x="12128" y="65163"/>
                  </a:lnTo>
                  <a:lnTo>
                    <a:pt x="12309" y="65102"/>
                  </a:lnTo>
                  <a:lnTo>
                    <a:pt x="12550" y="64982"/>
                  </a:lnTo>
                  <a:lnTo>
                    <a:pt x="12731" y="64861"/>
                  </a:lnTo>
                  <a:lnTo>
                    <a:pt x="12852" y="64680"/>
                  </a:lnTo>
                  <a:lnTo>
                    <a:pt x="12973" y="64439"/>
                  </a:lnTo>
                  <a:lnTo>
                    <a:pt x="13033" y="64258"/>
                  </a:lnTo>
                  <a:lnTo>
                    <a:pt x="13033" y="64016"/>
                  </a:lnTo>
                  <a:lnTo>
                    <a:pt x="13033" y="63775"/>
                  </a:lnTo>
                  <a:lnTo>
                    <a:pt x="12973" y="63594"/>
                  </a:lnTo>
                  <a:lnTo>
                    <a:pt x="12852" y="63353"/>
                  </a:lnTo>
                  <a:lnTo>
                    <a:pt x="12731" y="63172"/>
                  </a:lnTo>
                  <a:lnTo>
                    <a:pt x="12550" y="63051"/>
                  </a:lnTo>
                  <a:lnTo>
                    <a:pt x="12309" y="62930"/>
                  </a:lnTo>
                  <a:lnTo>
                    <a:pt x="12128" y="62870"/>
                  </a:lnTo>
                  <a:close/>
                  <a:moveTo>
                    <a:pt x="17437" y="62870"/>
                  </a:moveTo>
                  <a:lnTo>
                    <a:pt x="17256" y="62930"/>
                  </a:lnTo>
                  <a:lnTo>
                    <a:pt x="17015" y="63051"/>
                  </a:lnTo>
                  <a:lnTo>
                    <a:pt x="16834" y="63172"/>
                  </a:lnTo>
                  <a:lnTo>
                    <a:pt x="16713" y="63353"/>
                  </a:lnTo>
                  <a:lnTo>
                    <a:pt x="16593" y="63594"/>
                  </a:lnTo>
                  <a:lnTo>
                    <a:pt x="16532" y="63775"/>
                  </a:lnTo>
                  <a:lnTo>
                    <a:pt x="16532" y="64016"/>
                  </a:lnTo>
                  <a:lnTo>
                    <a:pt x="16532" y="64258"/>
                  </a:lnTo>
                  <a:lnTo>
                    <a:pt x="16593" y="64439"/>
                  </a:lnTo>
                  <a:lnTo>
                    <a:pt x="16713" y="64680"/>
                  </a:lnTo>
                  <a:lnTo>
                    <a:pt x="16834" y="64861"/>
                  </a:lnTo>
                  <a:lnTo>
                    <a:pt x="17015" y="64982"/>
                  </a:lnTo>
                  <a:lnTo>
                    <a:pt x="17256" y="65102"/>
                  </a:lnTo>
                  <a:lnTo>
                    <a:pt x="17437" y="65163"/>
                  </a:lnTo>
                  <a:lnTo>
                    <a:pt x="17920" y="65163"/>
                  </a:lnTo>
                  <a:lnTo>
                    <a:pt x="18101" y="65102"/>
                  </a:lnTo>
                  <a:lnTo>
                    <a:pt x="18342" y="64982"/>
                  </a:lnTo>
                  <a:lnTo>
                    <a:pt x="18523" y="64861"/>
                  </a:lnTo>
                  <a:lnTo>
                    <a:pt x="18644" y="64680"/>
                  </a:lnTo>
                  <a:lnTo>
                    <a:pt x="18765" y="64439"/>
                  </a:lnTo>
                  <a:lnTo>
                    <a:pt x="18825" y="64258"/>
                  </a:lnTo>
                  <a:lnTo>
                    <a:pt x="18825" y="64016"/>
                  </a:lnTo>
                  <a:lnTo>
                    <a:pt x="18825" y="63775"/>
                  </a:lnTo>
                  <a:lnTo>
                    <a:pt x="18765" y="63594"/>
                  </a:lnTo>
                  <a:lnTo>
                    <a:pt x="18644" y="63353"/>
                  </a:lnTo>
                  <a:lnTo>
                    <a:pt x="18523" y="63172"/>
                  </a:lnTo>
                  <a:lnTo>
                    <a:pt x="18342" y="63051"/>
                  </a:lnTo>
                  <a:lnTo>
                    <a:pt x="18101" y="62930"/>
                  </a:lnTo>
                  <a:lnTo>
                    <a:pt x="17920" y="62870"/>
                  </a:lnTo>
                  <a:close/>
                  <a:moveTo>
                    <a:pt x="23230" y="62870"/>
                  </a:moveTo>
                  <a:lnTo>
                    <a:pt x="23049" y="62930"/>
                  </a:lnTo>
                  <a:lnTo>
                    <a:pt x="22807" y="63051"/>
                  </a:lnTo>
                  <a:lnTo>
                    <a:pt x="22626" y="63172"/>
                  </a:lnTo>
                  <a:lnTo>
                    <a:pt x="22506" y="63353"/>
                  </a:lnTo>
                  <a:lnTo>
                    <a:pt x="22385" y="63594"/>
                  </a:lnTo>
                  <a:lnTo>
                    <a:pt x="22325" y="63775"/>
                  </a:lnTo>
                  <a:lnTo>
                    <a:pt x="22325" y="64016"/>
                  </a:lnTo>
                  <a:lnTo>
                    <a:pt x="22325" y="64258"/>
                  </a:lnTo>
                  <a:lnTo>
                    <a:pt x="22385" y="64439"/>
                  </a:lnTo>
                  <a:lnTo>
                    <a:pt x="22506" y="64680"/>
                  </a:lnTo>
                  <a:lnTo>
                    <a:pt x="22626" y="64861"/>
                  </a:lnTo>
                  <a:lnTo>
                    <a:pt x="22807" y="64982"/>
                  </a:lnTo>
                  <a:lnTo>
                    <a:pt x="23049" y="65102"/>
                  </a:lnTo>
                  <a:lnTo>
                    <a:pt x="23230" y="65163"/>
                  </a:lnTo>
                  <a:lnTo>
                    <a:pt x="23712" y="65163"/>
                  </a:lnTo>
                  <a:lnTo>
                    <a:pt x="23893" y="65102"/>
                  </a:lnTo>
                  <a:lnTo>
                    <a:pt x="24135" y="64982"/>
                  </a:lnTo>
                  <a:lnTo>
                    <a:pt x="24316" y="64861"/>
                  </a:lnTo>
                  <a:lnTo>
                    <a:pt x="24436" y="64680"/>
                  </a:lnTo>
                  <a:lnTo>
                    <a:pt x="24557" y="64439"/>
                  </a:lnTo>
                  <a:lnTo>
                    <a:pt x="24617" y="64258"/>
                  </a:lnTo>
                  <a:lnTo>
                    <a:pt x="24617" y="64016"/>
                  </a:lnTo>
                  <a:lnTo>
                    <a:pt x="24617" y="63775"/>
                  </a:lnTo>
                  <a:lnTo>
                    <a:pt x="24557" y="63594"/>
                  </a:lnTo>
                  <a:lnTo>
                    <a:pt x="24436" y="63353"/>
                  </a:lnTo>
                  <a:lnTo>
                    <a:pt x="24316" y="63172"/>
                  </a:lnTo>
                  <a:lnTo>
                    <a:pt x="24135" y="63051"/>
                  </a:lnTo>
                  <a:lnTo>
                    <a:pt x="23893" y="62930"/>
                  </a:lnTo>
                  <a:lnTo>
                    <a:pt x="23712" y="62870"/>
                  </a:lnTo>
                  <a:close/>
                  <a:moveTo>
                    <a:pt x="29022" y="62870"/>
                  </a:moveTo>
                  <a:lnTo>
                    <a:pt x="28841" y="62930"/>
                  </a:lnTo>
                  <a:lnTo>
                    <a:pt x="28599" y="63051"/>
                  </a:lnTo>
                  <a:lnTo>
                    <a:pt x="28418" y="63172"/>
                  </a:lnTo>
                  <a:lnTo>
                    <a:pt x="28298" y="63353"/>
                  </a:lnTo>
                  <a:lnTo>
                    <a:pt x="28177" y="63594"/>
                  </a:lnTo>
                  <a:lnTo>
                    <a:pt x="28117" y="63775"/>
                  </a:lnTo>
                  <a:lnTo>
                    <a:pt x="28117" y="64016"/>
                  </a:lnTo>
                  <a:lnTo>
                    <a:pt x="28117" y="64258"/>
                  </a:lnTo>
                  <a:lnTo>
                    <a:pt x="28177" y="64439"/>
                  </a:lnTo>
                  <a:lnTo>
                    <a:pt x="28298" y="64680"/>
                  </a:lnTo>
                  <a:lnTo>
                    <a:pt x="28418" y="64861"/>
                  </a:lnTo>
                  <a:lnTo>
                    <a:pt x="28599" y="64982"/>
                  </a:lnTo>
                  <a:lnTo>
                    <a:pt x="28841" y="65102"/>
                  </a:lnTo>
                  <a:lnTo>
                    <a:pt x="29022" y="65163"/>
                  </a:lnTo>
                  <a:lnTo>
                    <a:pt x="29505" y="65163"/>
                  </a:lnTo>
                  <a:lnTo>
                    <a:pt x="29686" y="65102"/>
                  </a:lnTo>
                  <a:lnTo>
                    <a:pt x="29927" y="64982"/>
                  </a:lnTo>
                  <a:lnTo>
                    <a:pt x="30108" y="64861"/>
                  </a:lnTo>
                  <a:lnTo>
                    <a:pt x="30229" y="64680"/>
                  </a:lnTo>
                  <a:lnTo>
                    <a:pt x="30349" y="64439"/>
                  </a:lnTo>
                  <a:lnTo>
                    <a:pt x="30410" y="64258"/>
                  </a:lnTo>
                  <a:lnTo>
                    <a:pt x="30410" y="64016"/>
                  </a:lnTo>
                  <a:lnTo>
                    <a:pt x="30410" y="63775"/>
                  </a:lnTo>
                  <a:lnTo>
                    <a:pt x="30349" y="63594"/>
                  </a:lnTo>
                  <a:lnTo>
                    <a:pt x="30229" y="63353"/>
                  </a:lnTo>
                  <a:lnTo>
                    <a:pt x="30108" y="63172"/>
                  </a:lnTo>
                  <a:lnTo>
                    <a:pt x="29927" y="63051"/>
                  </a:lnTo>
                  <a:lnTo>
                    <a:pt x="29686" y="62930"/>
                  </a:lnTo>
                  <a:lnTo>
                    <a:pt x="29505" y="62870"/>
                  </a:lnTo>
                  <a:close/>
                  <a:moveTo>
                    <a:pt x="34814" y="62870"/>
                  </a:moveTo>
                  <a:lnTo>
                    <a:pt x="34633" y="62930"/>
                  </a:lnTo>
                  <a:lnTo>
                    <a:pt x="34392" y="63051"/>
                  </a:lnTo>
                  <a:lnTo>
                    <a:pt x="34211" y="63172"/>
                  </a:lnTo>
                  <a:lnTo>
                    <a:pt x="34090" y="63353"/>
                  </a:lnTo>
                  <a:lnTo>
                    <a:pt x="33969" y="63594"/>
                  </a:lnTo>
                  <a:lnTo>
                    <a:pt x="33909" y="63775"/>
                  </a:lnTo>
                  <a:lnTo>
                    <a:pt x="33909" y="64016"/>
                  </a:lnTo>
                  <a:lnTo>
                    <a:pt x="33909" y="64258"/>
                  </a:lnTo>
                  <a:lnTo>
                    <a:pt x="33969" y="64439"/>
                  </a:lnTo>
                  <a:lnTo>
                    <a:pt x="34090" y="64680"/>
                  </a:lnTo>
                  <a:lnTo>
                    <a:pt x="34211" y="64861"/>
                  </a:lnTo>
                  <a:lnTo>
                    <a:pt x="34392" y="64982"/>
                  </a:lnTo>
                  <a:lnTo>
                    <a:pt x="34633" y="65102"/>
                  </a:lnTo>
                  <a:lnTo>
                    <a:pt x="34814" y="65163"/>
                  </a:lnTo>
                  <a:lnTo>
                    <a:pt x="35297" y="65163"/>
                  </a:lnTo>
                  <a:lnTo>
                    <a:pt x="35478" y="65102"/>
                  </a:lnTo>
                  <a:lnTo>
                    <a:pt x="35719" y="64982"/>
                  </a:lnTo>
                  <a:lnTo>
                    <a:pt x="35900" y="64861"/>
                  </a:lnTo>
                  <a:lnTo>
                    <a:pt x="36021" y="64680"/>
                  </a:lnTo>
                  <a:lnTo>
                    <a:pt x="36141" y="64439"/>
                  </a:lnTo>
                  <a:lnTo>
                    <a:pt x="36202" y="64258"/>
                  </a:lnTo>
                  <a:lnTo>
                    <a:pt x="36202" y="64016"/>
                  </a:lnTo>
                  <a:lnTo>
                    <a:pt x="36202" y="63775"/>
                  </a:lnTo>
                  <a:lnTo>
                    <a:pt x="36141" y="63594"/>
                  </a:lnTo>
                  <a:lnTo>
                    <a:pt x="36021" y="63353"/>
                  </a:lnTo>
                  <a:lnTo>
                    <a:pt x="35900" y="63172"/>
                  </a:lnTo>
                  <a:lnTo>
                    <a:pt x="35719" y="63051"/>
                  </a:lnTo>
                  <a:lnTo>
                    <a:pt x="35478" y="62930"/>
                  </a:lnTo>
                  <a:lnTo>
                    <a:pt x="35297" y="62870"/>
                  </a:lnTo>
                  <a:close/>
                  <a:moveTo>
                    <a:pt x="40606" y="62870"/>
                  </a:moveTo>
                  <a:lnTo>
                    <a:pt x="40425" y="62930"/>
                  </a:lnTo>
                  <a:lnTo>
                    <a:pt x="40184" y="63051"/>
                  </a:lnTo>
                  <a:lnTo>
                    <a:pt x="40003" y="63172"/>
                  </a:lnTo>
                  <a:lnTo>
                    <a:pt x="39882" y="63353"/>
                  </a:lnTo>
                  <a:lnTo>
                    <a:pt x="39762" y="63594"/>
                  </a:lnTo>
                  <a:lnTo>
                    <a:pt x="39701" y="63775"/>
                  </a:lnTo>
                  <a:lnTo>
                    <a:pt x="39701" y="64016"/>
                  </a:lnTo>
                  <a:lnTo>
                    <a:pt x="39701" y="64258"/>
                  </a:lnTo>
                  <a:lnTo>
                    <a:pt x="39762" y="64439"/>
                  </a:lnTo>
                  <a:lnTo>
                    <a:pt x="39882" y="64680"/>
                  </a:lnTo>
                  <a:lnTo>
                    <a:pt x="40003" y="64861"/>
                  </a:lnTo>
                  <a:lnTo>
                    <a:pt x="40184" y="64982"/>
                  </a:lnTo>
                  <a:lnTo>
                    <a:pt x="40425" y="65102"/>
                  </a:lnTo>
                  <a:lnTo>
                    <a:pt x="40606" y="65163"/>
                  </a:lnTo>
                  <a:lnTo>
                    <a:pt x="41089" y="65163"/>
                  </a:lnTo>
                  <a:lnTo>
                    <a:pt x="41270" y="65102"/>
                  </a:lnTo>
                  <a:lnTo>
                    <a:pt x="41511" y="64982"/>
                  </a:lnTo>
                  <a:lnTo>
                    <a:pt x="41692" y="64861"/>
                  </a:lnTo>
                  <a:lnTo>
                    <a:pt x="41813" y="64680"/>
                  </a:lnTo>
                  <a:lnTo>
                    <a:pt x="41934" y="64439"/>
                  </a:lnTo>
                  <a:lnTo>
                    <a:pt x="41994" y="64258"/>
                  </a:lnTo>
                  <a:lnTo>
                    <a:pt x="41994" y="64016"/>
                  </a:lnTo>
                  <a:lnTo>
                    <a:pt x="41994" y="63775"/>
                  </a:lnTo>
                  <a:lnTo>
                    <a:pt x="41934" y="63594"/>
                  </a:lnTo>
                  <a:lnTo>
                    <a:pt x="41813" y="63353"/>
                  </a:lnTo>
                  <a:lnTo>
                    <a:pt x="41692" y="63172"/>
                  </a:lnTo>
                  <a:lnTo>
                    <a:pt x="41511" y="63051"/>
                  </a:lnTo>
                  <a:lnTo>
                    <a:pt x="41270" y="62930"/>
                  </a:lnTo>
                  <a:lnTo>
                    <a:pt x="41089" y="62870"/>
                  </a:lnTo>
                  <a:close/>
                  <a:moveTo>
                    <a:pt x="46399" y="62870"/>
                  </a:moveTo>
                  <a:lnTo>
                    <a:pt x="46218" y="62930"/>
                  </a:lnTo>
                  <a:lnTo>
                    <a:pt x="45976" y="63051"/>
                  </a:lnTo>
                  <a:lnTo>
                    <a:pt x="45795" y="63172"/>
                  </a:lnTo>
                  <a:lnTo>
                    <a:pt x="45674" y="63353"/>
                  </a:lnTo>
                  <a:lnTo>
                    <a:pt x="45554" y="63594"/>
                  </a:lnTo>
                  <a:lnTo>
                    <a:pt x="45493" y="63775"/>
                  </a:lnTo>
                  <a:lnTo>
                    <a:pt x="45493" y="64016"/>
                  </a:lnTo>
                  <a:lnTo>
                    <a:pt x="45493" y="64258"/>
                  </a:lnTo>
                  <a:lnTo>
                    <a:pt x="45554" y="64439"/>
                  </a:lnTo>
                  <a:lnTo>
                    <a:pt x="45674" y="64680"/>
                  </a:lnTo>
                  <a:lnTo>
                    <a:pt x="45795" y="64861"/>
                  </a:lnTo>
                  <a:lnTo>
                    <a:pt x="45976" y="64982"/>
                  </a:lnTo>
                  <a:lnTo>
                    <a:pt x="46218" y="65102"/>
                  </a:lnTo>
                  <a:lnTo>
                    <a:pt x="46399" y="65163"/>
                  </a:lnTo>
                  <a:lnTo>
                    <a:pt x="46881" y="65163"/>
                  </a:lnTo>
                  <a:lnTo>
                    <a:pt x="47062" y="65102"/>
                  </a:lnTo>
                  <a:lnTo>
                    <a:pt x="47304" y="64982"/>
                  </a:lnTo>
                  <a:lnTo>
                    <a:pt x="47485" y="64861"/>
                  </a:lnTo>
                  <a:lnTo>
                    <a:pt x="47605" y="64680"/>
                  </a:lnTo>
                  <a:lnTo>
                    <a:pt x="47726" y="64439"/>
                  </a:lnTo>
                  <a:lnTo>
                    <a:pt x="47786" y="64258"/>
                  </a:lnTo>
                  <a:lnTo>
                    <a:pt x="47786" y="64016"/>
                  </a:lnTo>
                  <a:lnTo>
                    <a:pt x="47786" y="63775"/>
                  </a:lnTo>
                  <a:lnTo>
                    <a:pt x="47726" y="63594"/>
                  </a:lnTo>
                  <a:lnTo>
                    <a:pt x="47605" y="63353"/>
                  </a:lnTo>
                  <a:lnTo>
                    <a:pt x="47485" y="63172"/>
                  </a:lnTo>
                  <a:lnTo>
                    <a:pt x="47304" y="63051"/>
                  </a:lnTo>
                  <a:lnTo>
                    <a:pt x="47062" y="62930"/>
                  </a:lnTo>
                  <a:lnTo>
                    <a:pt x="46881" y="62870"/>
                  </a:lnTo>
                  <a:close/>
                  <a:moveTo>
                    <a:pt x="52191" y="62870"/>
                  </a:moveTo>
                  <a:lnTo>
                    <a:pt x="52010" y="62930"/>
                  </a:lnTo>
                  <a:lnTo>
                    <a:pt x="51768" y="63051"/>
                  </a:lnTo>
                  <a:lnTo>
                    <a:pt x="51587" y="63172"/>
                  </a:lnTo>
                  <a:lnTo>
                    <a:pt x="51467" y="63353"/>
                  </a:lnTo>
                  <a:lnTo>
                    <a:pt x="51346" y="63594"/>
                  </a:lnTo>
                  <a:lnTo>
                    <a:pt x="51286" y="63775"/>
                  </a:lnTo>
                  <a:lnTo>
                    <a:pt x="51286" y="64016"/>
                  </a:lnTo>
                  <a:lnTo>
                    <a:pt x="51286" y="64258"/>
                  </a:lnTo>
                  <a:lnTo>
                    <a:pt x="51346" y="64439"/>
                  </a:lnTo>
                  <a:lnTo>
                    <a:pt x="51467" y="64680"/>
                  </a:lnTo>
                  <a:lnTo>
                    <a:pt x="51587" y="64861"/>
                  </a:lnTo>
                  <a:lnTo>
                    <a:pt x="51768" y="64982"/>
                  </a:lnTo>
                  <a:lnTo>
                    <a:pt x="52010" y="65102"/>
                  </a:lnTo>
                  <a:lnTo>
                    <a:pt x="52191" y="65163"/>
                  </a:lnTo>
                  <a:lnTo>
                    <a:pt x="52673" y="65163"/>
                  </a:lnTo>
                  <a:lnTo>
                    <a:pt x="52854" y="65102"/>
                  </a:lnTo>
                  <a:lnTo>
                    <a:pt x="53096" y="64982"/>
                  </a:lnTo>
                  <a:lnTo>
                    <a:pt x="53277" y="64861"/>
                  </a:lnTo>
                  <a:lnTo>
                    <a:pt x="53397" y="64680"/>
                  </a:lnTo>
                  <a:lnTo>
                    <a:pt x="53518" y="64439"/>
                  </a:lnTo>
                  <a:lnTo>
                    <a:pt x="53578" y="64258"/>
                  </a:lnTo>
                  <a:lnTo>
                    <a:pt x="53578" y="64016"/>
                  </a:lnTo>
                  <a:lnTo>
                    <a:pt x="53578" y="63775"/>
                  </a:lnTo>
                  <a:lnTo>
                    <a:pt x="53518" y="63594"/>
                  </a:lnTo>
                  <a:lnTo>
                    <a:pt x="53397" y="63353"/>
                  </a:lnTo>
                  <a:lnTo>
                    <a:pt x="53277" y="63172"/>
                  </a:lnTo>
                  <a:lnTo>
                    <a:pt x="53096" y="63051"/>
                  </a:lnTo>
                  <a:lnTo>
                    <a:pt x="52854" y="62930"/>
                  </a:lnTo>
                  <a:lnTo>
                    <a:pt x="52673" y="62870"/>
                  </a:lnTo>
                  <a:close/>
                  <a:moveTo>
                    <a:pt x="57983" y="62870"/>
                  </a:moveTo>
                  <a:lnTo>
                    <a:pt x="57802" y="62930"/>
                  </a:lnTo>
                  <a:lnTo>
                    <a:pt x="57561" y="63051"/>
                  </a:lnTo>
                  <a:lnTo>
                    <a:pt x="57380" y="63172"/>
                  </a:lnTo>
                  <a:lnTo>
                    <a:pt x="57259" y="63353"/>
                  </a:lnTo>
                  <a:lnTo>
                    <a:pt x="57138" y="63594"/>
                  </a:lnTo>
                  <a:lnTo>
                    <a:pt x="57078" y="63775"/>
                  </a:lnTo>
                  <a:lnTo>
                    <a:pt x="57078" y="64016"/>
                  </a:lnTo>
                  <a:lnTo>
                    <a:pt x="57078" y="64258"/>
                  </a:lnTo>
                  <a:lnTo>
                    <a:pt x="57138" y="64439"/>
                  </a:lnTo>
                  <a:lnTo>
                    <a:pt x="57259" y="64680"/>
                  </a:lnTo>
                  <a:lnTo>
                    <a:pt x="57380" y="64861"/>
                  </a:lnTo>
                  <a:lnTo>
                    <a:pt x="57561" y="64982"/>
                  </a:lnTo>
                  <a:lnTo>
                    <a:pt x="57802" y="65102"/>
                  </a:lnTo>
                  <a:lnTo>
                    <a:pt x="57983" y="65163"/>
                  </a:lnTo>
                  <a:lnTo>
                    <a:pt x="58466" y="65163"/>
                  </a:lnTo>
                  <a:lnTo>
                    <a:pt x="58647" y="65102"/>
                  </a:lnTo>
                  <a:lnTo>
                    <a:pt x="58888" y="64982"/>
                  </a:lnTo>
                  <a:lnTo>
                    <a:pt x="59069" y="64861"/>
                  </a:lnTo>
                  <a:lnTo>
                    <a:pt x="59190" y="64680"/>
                  </a:lnTo>
                  <a:lnTo>
                    <a:pt x="59310" y="64439"/>
                  </a:lnTo>
                  <a:lnTo>
                    <a:pt x="59371" y="64258"/>
                  </a:lnTo>
                  <a:lnTo>
                    <a:pt x="59371" y="64016"/>
                  </a:lnTo>
                  <a:lnTo>
                    <a:pt x="59371" y="63775"/>
                  </a:lnTo>
                  <a:lnTo>
                    <a:pt x="59310" y="63594"/>
                  </a:lnTo>
                  <a:lnTo>
                    <a:pt x="59190" y="63353"/>
                  </a:lnTo>
                  <a:lnTo>
                    <a:pt x="59069" y="63172"/>
                  </a:lnTo>
                  <a:lnTo>
                    <a:pt x="58888" y="63051"/>
                  </a:lnTo>
                  <a:lnTo>
                    <a:pt x="58647" y="62930"/>
                  </a:lnTo>
                  <a:lnTo>
                    <a:pt x="58466" y="62870"/>
                  </a:lnTo>
                  <a:close/>
                  <a:moveTo>
                    <a:pt x="63775" y="62870"/>
                  </a:moveTo>
                  <a:lnTo>
                    <a:pt x="63594" y="62930"/>
                  </a:lnTo>
                  <a:lnTo>
                    <a:pt x="63353" y="63051"/>
                  </a:lnTo>
                  <a:lnTo>
                    <a:pt x="63172" y="63172"/>
                  </a:lnTo>
                  <a:lnTo>
                    <a:pt x="63051" y="63353"/>
                  </a:lnTo>
                  <a:lnTo>
                    <a:pt x="62931" y="63594"/>
                  </a:lnTo>
                  <a:lnTo>
                    <a:pt x="62870" y="63775"/>
                  </a:lnTo>
                  <a:lnTo>
                    <a:pt x="62870" y="64016"/>
                  </a:lnTo>
                  <a:lnTo>
                    <a:pt x="62870" y="64258"/>
                  </a:lnTo>
                  <a:lnTo>
                    <a:pt x="62931" y="64439"/>
                  </a:lnTo>
                  <a:lnTo>
                    <a:pt x="63051" y="64680"/>
                  </a:lnTo>
                  <a:lnTo>
                    <a:pt x="63172" y="64861"/>
                  </a:lnTo>
                  <a:lnTo>
                    <a:pt x="63353" y="64982"/>
                  </a:lnTo>
                  <a:lnTo>
                    <a:pt x="63594" y="65102"/>
                  </a:lnTo>
                  <a:lnTo>
                    <a:pt x="63775" y="65163"/>
                  </a:lnTo>
                  <a:lnTo>
                    <a:pt x="64198" y="65163"/>
                  </a:lnTo>
                  <a:lnTo>
                    <a:pt x="64439" y="65102"/>
                  </a:lnTo>
                  <a:lnTo>
                    <a:pt x="64741" y="64921"/>
                  </a:lnTo>
                  <a:lnTo>
                    <a:pt x="64922" y="64740"/>
                  </a:lnTo>
                  <a:lnTo>
                    <a:pt x="65103" y="64439"/>
                  </a:lnTo>
                  <a:lnTo>
                    <a:pt x="65163" y="64197"/>
                  </a:lnTo>
                  <a:lnTo>
                    <a:pt x="65163" y="64016"/>
                  </a:lnTo>
                  <a:lnTo>
                    <a:pt x="65163" y="63775"/>
                  </a:lnTo>
                  <a:lnTo>
                    <a:pt x="65103" y="63594"/>
                  </a:lnTo>
                  <a:lnTo>
                    <a:pt x="64982" y="63353"/>
                  </a:lnTo>
                  <a:lnTo>
                    <a:pt x="64861" y="63172"/>
                  </a:lnTo>
                  <a:lnTo>
                    <a:pt x="64680" y="63051"/>
                  </a:lnTo>
                  <a:lnTo>
                    <a:pt x="64439" y="62930"/>
                  </a:lnTo>
                  <a:lnTo>
                    <a:pt x="64258" y="62870"/>
                  </a:lnTo>
                  <a:close/>
                  <a:moveTo>
                    <a:pt x="14541" y="65766"/>
                  </a:moveTo>
                  <a:lnTo>
                    <a:pt x="14360" y="65826"/>
                  </a:lnTo>
                  <a:lnTo>
                    <a:pt x="14119" y="65947"/>
                  </a:lnTo>
                  <a:lnTo>
                    <a:pt x="13938" y="66068"/>
                  </a:lnTo>
                  <a:lnTo>
                    <a:pt x="13817" y="66249"/>
                  </a:lnTo>
                  <a:lnTo>
                    <a:pt x="13697" y="66490"/>
                  </a:lnTo>
                  <a:lnTo>
                    <a:pt x="13636" y="66671"/>
                  </a:lnTo>
                  <a:lnTo>
                    <a:pt x="13636" y="66912"/>
                  </a:lnTo>
                  <a:lnTo>
                    <a:pt x="13636" y="67214"/>
                  </a:lnTo>
                  <a:lnTo>
                    <a:pt x="14783" y="68059"/>
                  </a:lnTo>
                  <a:lnTo>
                    <a:pt x="15024" y="68059"/>
                  </a:lnTo>
                  <a:lnTo>
                    <a:pt x="15205" y="67999"/>
                  </a:lnTo>
                  <a:lnTo>
                    <a:pt x="15446" y="67878"/>
                  </a:lnTo>
                  <a:lnTo>
                    <a:pt x="15627" y="67757"/>
                  </a:lnTo>
                  <a:lnTo>
                    <a:pt x="15748" y="67576"/>
                  </a:lnTo>
                  <a:lnTo>
                    <a:pt x="15869" y="67335"/>
                  </a:lnTo>
                  <a:lnTo>
                    <a:pt x="15929" y="67154"/>
                  </a:lnTo>
                  <a:lnTo>
                    <a:pt x="15929" y="66912"/>
                  </a:lnTo>
                  <a:lnTo>
                    <a:pt x="15929" y="66671"/>
                  </a:lnTo>
                  <a:lnTo>
                    <a:pt x="15869" y="66490"/>
                  </a:lnTo>
                  <a:lnTo>
                    <a:pt x="15748" y="66249"/>
                  </a:lnTo>
                  <a:lnTo>
                    <a:pt x="15627" y="66068"/>
                  </a:lnTo>
                  <a:lnTo>
                    <a:pt x="15446" y="65947"/>
                  </a:lnTo>
                  <a:lnTo>
                    <a:pt x="15205" y="65826"/>
                  </a:lnTo>
                  <a:lnTo>
                    <a:pt x="15024" y="65766"/>
                  </a:lnTo>
                  <a:close/>
                  <a:moveTo>
                    <a:pt x="20333" y="65766"/>
                  </a:moveTo>
                  <a:lnTo>
                    <a:pt x="20152" y="65826"/>
                  </a:lnTo>
                  <a:lnTo>
                    <a:pt x="19911" y="65947"/>
                  </a:lnTo>
                  <a:lnTo>
                    <a:pt x="19730" y="66068"/>
                  </a:lnTo>
                  <a:lnTo>
                    <a:pt x="19609" y="66249"/>
                  </a:lnTo>
                  <a:lnTo>
                    <a:pt x="19489" y="66490"/>
                  </a:lnTo>
                  <a:lnTo>
                    <a:pt x="19428" y="66671"/>
                  </a:lnTo>
                  <a:lnTo>
                    <a:pt x="19428" y="66912"/>
                  </a:lnTo>
                  <a:lnTo>
                    <a:pt x="19428" y="67154"/>
                  </a:lnTo>
                  <a:lnTo>
                    <a:pt x="19489" y="67335"/>
                  </a:lnTo>
                  <a:lnTo>
                    <a:pt x="19609" y="67576"/>
                  </a:lnTo>
                  <a:lnTo>
                    <a:pt x="19730" y="67757"/>
                  </a:lnTo>
                  <a:lnTo>
                    <a:pt x="19911" y="67878"/>
                  </a:lnTo>
                  <a:lnTo>
                    <a:pt x="20152" y="67999"/>
                  </a:lnTo>
                  <a:lnTo>
                    <a:pt x="20333" y="68059"/>
                  </a:lnTo>
                  <a:lnTo>
                    <a:pt x="20816" y="68059"/>
                  </a:lnTo>
                  <a:lnTo>
                    <a:pt x="20997" y="67999"/>
                  </a:lnTo>
                  <a:lnTo>
                    <a:pt x="21239" y="67878"/>
                  </a:lnTo>
                  <a:lnTo>
                    <a:pt x="21420" y="67757"/>
                  </a:lnTo>
                  <a:lnTo>
                    <a:pt x="21540" y="67576"/>
                  </a:lnTo>
                  <a:lnTo>
                    <a:pt x="21661" y="67335"/>
                  </a:lnTo>
                  <a:lnTo>
                    <a:pt x="21721" y="67154"/>
                  </a:lnTo>
                  <a:lnTo>
                    <a:pt x="21721" y="66912"/>
                  </a:lnTo>
                  <a:lnTo>
                    <a:pt x="21721" y="66671"/>
                  </a:lnTo>
                  <a:lnTo>
                    <a:pt x="21661" y="66490"/>
                  </a:lnTo>
                  <a:lnTo>
                    <a:pt x="21540" y="66249"/>
                  </a:lnTo>
                  <a:lnTo>
                    <a:pt x="21420" y="66068"/>
                  </a:lnTo>
                  <a:lnTo>
                    <a:pt x="21239" y="65947"/>
                  </a:lnTo>
                  <a:lnTo>
                    <a:pt x="20997" y="65826"/>
                  </a:lnTo>
                  <a:lnTo>
                    <a:pt x="20816" y="65766"/>
                  </a:lnTo>
                  <a:close/>
                  <a:moveTo>
                    <a:pt x="26126" y="65766"/>
                  </a:moveTo>
                  <a:lnTo>
                    <a:pt x="25945" y="65826"/>
                  </a:lnTo>
                  <a:lnTo>
                    <a:pt x="25703" y="65947"/>
                  </a:lnTo>
                  <a:lnTo>
                    <a:pt x="25522" y="66068"/>
                  </a:lnTo>
                  <a:lnTo>
                    <a:pt x="25402" y="66249"/>
                  </a:lnTo>
                  <a:lnTo>
                    <a:pt x="25281" y="66490"/>
                  </a:lnTo>
                  <a:lnTo>
                    <a:pt x="25221" y="66671"/>
                  </a:lnTo>
                  <a:lnTo>
                    <a:pt x="25221" y="66912"/>
                  </a:lnTo>
                  <a:lnTo>
                    <a:pt x="25221" y="67154"/>
                  </a:lnTo>
                  <a:lnTo>
                    <a:pt x="25281" y="67335"/>
                  </a:lnTo>
                  <a:lnTo>
                    <a:pt x="25402" y="67576"/>
                  </a:lnTo>
                  <a:lnTo>
                    <a:pt x="25522" y="67757"/>
                  </a:lnTo>
                  <a:lnTo>
                    <a:pt x="25703" y="67878"/>
                  </a:lnTo>
                  <a:lnTo>
                    <a:pt x="25945" y="67999"/>
                  </a:lnTo>
                  <a:lnTo>
                    <a:pt x="26126" y="68059"/>
                  </a:lnTo>
                  <a:lnTo>
                    <a:pt x="26608" y="68059"/>
                  </a:lnTo>
                  <a:lnTo>
                    <a:pt x="26789" y="67999"/>
                  </a:lnTo>
                  <a:lnTo>
                    <a:pt x="27031" y="67878"/>
                  </a:lnTo>
                  <a:lnTo>
                    <a:pt x="27212" y="67757"/>
                  </a:lnTo>
                  <a:lnTo>
                    <a:pt x="27332" y="67576"/>
                  </a:lnTo>
                  <a:lnTo>
                    <a:pt x="27453" y="67335"/>
                  </a:lnTo>
                  <a:lnTo>
                    <a:pt x="27513" y="67154"/>
                  </a:lnTo>
                  <a:lnTo>
                    <a:pt x="27513" y="66912"/>
                  </a:lnTo>
                  <a:lnTo>
                    <a:pt x="27513" y="66671"/>
                  </a:lnTo>
                  <a:lnTo>
                    <a:pt x="27453" y="66490"/>
                  </a:lnTo>
                  <a:lnTo>
                    <a:pt x="27332" y="66249"/>
                  </a:lnTo>
                  <a:lnTo>
                    <a:pt x="27212" y="66068"/>
                  </a:lnTo>
                  <a:lnTo>
                    <a:pt x="27031" y="65947"/>
                  </a:lnTo>
                  <a:lnTo>
                    <a:pt x="26789" y="65826"/>
                  </a:lnTo>
                  <a:lnTo>
                    <a:pt x="26608" y="65766"/>
                  </a:lnTo>
                  <a:close/>
                  <a:moveTo>
                    <a:pt x="31918" y="65766"/>
                  </a:moveTo>
                  <a:lnTo>
                    <a:pt x="31737" y="65826"/>
                  </a:lnTo>
                  <a:lnTo>
                    <a:pt x="31496" y="65947"/>
                  </a:lnTo>
                  <a:lnTo>
                    <a:pt x="31315" y="66068"/>
                  </a:lnTo>
                  <a:lnTo>
                    <a:pt x="31194" y="66249"/>
                  </a:lnTo>
                  <a:lnTo>
                    <a:pt x="31073" y="66490"/>
                  </a:lnTo>
                  <a:lnTo>
                    <a:pt x="31013" y="66671"/>
                  </a:lnTo>
                  <a:lnTo>
                    <a:pt x="31013" y="66912"/>
                  </a:lnTo>
                  <a:lnTo>
                    <a:pt x="31013" y="67154"/>
                  </a:lnTo>
                  <a:lnTo>
                    <a:pt x="31073" y="67335"/>
                  </a:lnTo>
                  <a:lnTo>
                    <a:pt x="31194" y="67576"/>
                  </a:lnTo>
                  <a:lnTo>
                    <a:pt x="31315" y="67757"/>
                  </a:lnTo>
                  <a:lnTo>
                    <a:pt x="31496" y="67878"/>
                  </a:lnTo>
                  <a:lnTo>
                    <a:pt x="31737" y="67999"/>
                  </a:lnTo>
                  <a:lnTo>
                    <a:pt x="31918" y="68059"/>
                  </a:lnTo>
                  <a:lnTo>
                    <a:pt x="32401" y="68059"/>
                  </a:lnTo>
                  <a:lnTo>
                    <a:pt x="32582" y="67999"/>
                  </a:lnTo>
                  <a:lnTo>
                    <a:pt x="32823" y="67878"/>
                  </a:lnTo>
                  <a:lnTo>
                    <a:pt x="33004" y="67757"/>
                  </a:lnTo>
                  <a:lnTo>
                    <a:pt x="33125" y="67576"/>
                  </a:lnTo>
                  <a:lnTo>
                    <a:pt x="33245" y="67335"/>
                  </a:lnTo>
                  <a:lnTo>
                    <a:pt x="33306" y="67154"/>
                  </a:lnTo>
                  <a:lnTo>
                    <a:pt x="33306" y="66912"/>
                  </a:lnTo>
                  <a:lnTo>
                    <a:pt x="33306" y="66671"/>
                  </a:lnTo>
                  <a:lnTo>
                    <a:pt x="33245" y="66490"/>
                  </a:lnTo>
                  <a:lnTo>
                    <a:pt x="33125" y="66249"/>
                  </a:lnTo>
                  <a:lnTo>
                    <a:pt x="33004" y="66068"/>
                  </a:lnTo>
                  <a:lnTo>
                    <a:pt x="32823" y="65947"/>
                  </a:lnTo>
                  <a:lnTo>
                    <a:pt x="32582" y="65826"/>
                  </a:lnTo>
                  <a:lnTo>
                    <a:pt x="32401" y="65766"/>
                  </a:lnTo>
                  <a:close/>
                  <a:moveTo>
                    <a:pt x="37710" y="65766"/>
                  </a:moveTo>
                  <a:lnTo>
                    <a:pt x="37529" y="65826"/>
                  </a:lnTo>
                  <a:lnTo>
                    <a:pt x="37288" y="65947"/>
                  </a:lnTo>
                  <a:lnTo>
                    <a:pt x="37107" y="66068"/>
                  </a:lnTo>
                  <a:lnTo>
                    <a:pt x="36986" y="66249"/>
                  </a:lnTo>
                  <a:lnTo>
                    <a:pt x="36865" y="66490"/>
                  </a:lnTo>
                  <a:lnTo>
                    <a:pt x="36805" y="66671"/>
                  </a:lnTo>
                  <a:lnTo>
                    <a:pt x="36805" y="66912"/>
                  </a:lnTo>
                  <a:lnTo>
                    <a:pt x="36805" y="67154"/>
                  </a:lnTo>
                  <a:lnTo>
                    <a:pt x="36865" y="67335"/>
                  </a:lnTo>
                  <a:lnTo>
                    <a:pt x="36986" y="67576"/>
                  </a:lnTo>
                  <a:lnTo>
                    <a:pt x="37107" y="67757"/>
                  </a:lnTo>
                  <a:lnTo>
                    <a:pt x="37288" y="67878"/>
                  </a:lnTo>
                  <a:lnTo>
                    <a:pt x="37529" y="67999"/>
                  </a:lnTo>
                  <a:lnTo>
                    <a:pt x="37710" y="68059"/>
                  </a:lnTo>
                  <a:lnTo>
                    <a:pt x="38193" y="68059"/>
                  </a:lnTo>
                  <a:lnTo>
                    <a:pt x="38374" y="67999"/>
                  </a:lnTo>
                  <a:lnTo>
                    <a:pt x="38615" y="67878"/>
                  </a:lnTo>
                  <a:lnTo>
                    <a:pt x="38796" y="67757"/>
                  </a:lnTo>
                  <a:lnTo>
                    <a:pt x="38917" y="67576"/>
                  </a:lnTo>
                  <a:lnTo>
                    <a:pt x="39038" y="67335"/>
                  </a:lnTo>
                  <a:lnTo>
                    <a:pt x="39098" y="67154"/>
                  </a:lnTo>
                  <a:lnTo>
                    <a:pt x="39098" y="66912"/>
                  </a:lnTo>
                  <a:lnTo>
                    <a:pt x="39098" y="66671"/>
                  </a:lnTo>
                  <a:lnTo>
                    <a:pt x="39038" y="66490"/>
                  </a:lnTo>
                  <a:lnTo>
                    <a:pt x="38917" y="66249"/>
                  </a:lnTo>
                  <a:lnTo>
                    <a:pt x="38796" y="66068"/>
                  </a:lnTo>
                  <a:lnTo>
                    <a:pt x="38615" y="65947"/>
                  </a:lnTo>
                  <a:lnTo>
                    <a:pt x="38374" y="65826"/>
                  </a:lnTo>
                  <a:lnTo>
                    <a:pt x="38193" y="65766"/>
                  </a:lnTo>
                  <a:close/>
                  <a:moveTo>
                    <a:pt x="43502" y="65766"/>
                  </a:moveTo>
                  <a:lnTo>
                    <a:pt x="43321" y="65826"/>
                  </a:lnTo>
                  <a:lnTo>
                    <a:pt x="43080" y="65947"/>
                  </a:lnTo>
                  <a:lnTo>
                    <a:pt x="42899" y="66068"/>
                  </a:lnTo>
                  <a:lnTo>
                    <a:pt x="42778" y="66249"/>
                  </a:lnTo>
                  <a:lnTo>
                    <a:pt x="42658" y="66490"/>
                  </a:lnTo>
                  <a:lnTo>
                    <a:pt x="42597" y="66671"/>
                  </a:lnTo>
                  <a:lnTo>
                    <a:pt x="42597" y="66912"/>
                  </a:lnTo>
                  <a:lnTo>
                    <a:pt x="42597" y="67154"/>
                  </a:lnTo>
                  <a:lnTo>
                    <a:pt x="42658" y="67335"/>
                  </a:lnTo>
                  <a:lnTo>
                    <a:pt x="42778" y="67576"/>
                  </a:lnTo>
                  <a:lnTo>
                    <a:pt x="42899" y="67757"/>
                  </a:lnTo>
                  <a:lnTo>
                    <a:pt x="43080" y="67878"/>
                  </a:lnTo>
                  <a:lnTo>
                    <a:pt x="43321" y="67999"/>
                  </a:lnTo>
                  <a:lnTo>
                    <a:pt x="43502" y="68059"/>
                  </a:lnTo>
                  <a:lnTo>
                    <a:pt x="43985" y="68059"/>
                  </a:lnTo>
                  <a:lnTo>
                    <a:pt x="44166" y="67999"/>
                  </a:lnTo>
                  <a:lnTo>
                    <a:pt x="44407" y="67878"/>
                  </a:lnTo>
                  <a:lnTo>
                    <a:pt x="44588" y="67757"/>
                  </a:lnTo>
                  <a:lnTo>
                    <a:pt x="44709" y="67576"/>
                  </a:lnTo>
                  <a:lnTo>
                    <a:pt x="44830" y="67335"/>
                  </a:lnTo>
                  <a:lnTo>
                    <a:pt x="44890" y="67154"/>
                  </a:lnTo>
                  <a:lnTo>
                    <a:pt x="44890" y="66912"/>
                  </a:lnTo>
                  <a:lnTo>
                    <a:pt x="44890" y="66671"/>
                  </a:lnTo>
                  <a:lnTo>
                    <a:pt x="44830" y="66490"/>
                  </a:lnTo>
                  <a:lnTo>
                    <a:pt x="44709" y="66249"/>
                  </a:lnTo>
                  <a:lnTo>
                    <a:pt x="44588" y="66068"/>
                  </a:lnTo>
                  <a:lnTo>
                    <a:pt x="44407" y="65947"/>
                  </a:lnTo>
                  <a:lnTo>
                    <a:pt x="44166" y="65826"/>
                  </a:lnTo>
                  <a:lnTo>
                    <a:pt x="43985" y="65766"/>
                  </a:lnTo>
                  <a:close/>
                  <a:moveTo>
                    <a:pt x="49295" y="65766"/>
                  </a:moveTo>
                  <a:lnTo>
                    <a:pt x="49114" y="65826"/>
                  </a:lnTo>
                  <a:lnTo>
                    <a:pt x="48872" y="65947"/>
                  </a:lnTo>
                  <a:lnTo>
                    <a:pt x="48691" y="66068"/>
                  </a:lnTo>
                  <a:lnTo>
                    <a:pt x="48571" y="66249"/>
                  </a:lnTo>
                  <a:lnTo>
                    <a:pt x="48450" y="66490"/>
                  </a:lnTo>
                  <a:lnTo>
                    <a:pt x="48390" y="66671"/>
                  </a:lnTo>
                  <a:lnTo>
                    <a:pt x="48390" y="66912"/>
                  </a:lnTo>
                  <a:lnTo>
                    <a:pt x="48390" y="67154"/>
                  </a:lnTo>
                  <a:lnTo>
                    <a:pt x="48450" y="67335"/>
                  </a:lnTo>
                  <a:lnTo>
                    <a:pt x="48571" y="67576"/>
                  </a:lnTo>
                  <a:lnTo>
                    <a:pt x="48691" y="67757"/>
                  </a:lnTo>
                  <a:lnTo>
                    <a:pt x="48872" y="67878"/>
                  </a:lnTo>
                  <a:lnTo>
                    <a:pt x="49114" y="67999"/>
                  </a:lnTo>
                  <a:lnTo>
                    <a:pt x="49295" y="68059"/>
                  </a:lnTo>
                  <a:lnTo>
                    <a:pt x="49777" y="68059"/>
                  </a:lnTo>
                  <a:lnTo>
                    <a:pt x="49958" y="67999"/>
                  </a:lnTo>
                  <a:lnTo>
                    <a:pt x="50200" y="67878"/>
                  </a:lnTo>
                  <a:lnTo>
                    <a:pt x="50381" y="67757"/>
                  </a:lnTo>
                  <a:lnTo>
                    <a:pt x="50501" y="67576"/>
                  </a:lnTo>
                  <a:lnTo>
                    <a:pt x="50622" y="67335"/>
                  </a:lnTo>
                  <a:lnTo>
                    <a:pt x="50682" y="67154"/>
                  </a:lnTo>
                  <a:lnTo>
                    <a:pt x="50682" y="66912"/>
                  </a:lnTo>
                  <a:lnTo>
                    <a:pt x="50682" y="66671"/>
                  </a:lnTo>
                  <a:lnTo>
                    <a:pt x="50622" y="66490"/>
                  </a:lnTo>
                  <a:lnTo>
                    <a:pt x="50501" y="66249"/>
                  </a:lnTo>
                  <a:lnTo>
                    <a:pt x="50381" y="66068"/>
                  </a:lnTo>
                  <a:lnTo>
                    <a:pt x="50200" y="65947"/>
                  </a:lnTo>
                  <a:lnTo>
                    <a:pt x="49958" y="65826"/>
                  </a:lnTo>
                  <a:lnTo>
                    <a:pt x="49777" y="65766"/>
                  </a:lnTo>
                  <a:close/>
                  <a:moveTo>
                    <a:pt x="55087" y="65766"/>
                  </a:moveTo>
                  <a:lnTo>
                    <a:pt x="54906" y="65826"/>
                  </a:lnTo>
                  <a:lnTo>
                    <a:pt x="54665" y="65947"/>
                  </a:lnTo>
                  <a:lnTo>
                    <a:pt x="54483" y="66068"/>
                  </a:lnTo>
                  <a:lnTo>
                    <a:pt x="54363" y="66249"/>
                  </a:lnTo>
                  <a:lnTo>
                    <a:pt x="54242" y="66490"/>
                  </a:lnTo>
                  <a:lnTo>
                    <a:pt x="54182" y="66671"/>
                  </a:lnTo>
                  <a:lnTo>
                    <a:pt x="54182" y="66912"/>
                  </a:lnTo>
                  <a:lnTo>
                    <a:pt x="54182" y="67154"/>
                  </a:lnTo>
                  <a:lnTo>
                    <a:pt x="54242" y="67335"/>
                  </a:lnTo>
                  <a:lnTo>
                    <a:pt x="54363" y="67576"/>
                  </a:lnTo>
                  <a:lnTo>
                    <a:pt x="54483" y="67757"/>
                  </a:lnTo>
                  <a:lnTo>
                    <a:pt x="54665" y="67878"/>
                  </a:lnTo>
                  <a:lnTo>
                    <a:pt x="54906" y="67999"/>
                  </a:lnTo>
                  <a:lnTo>
                    <a:pt x="55087" y="68059"/>
                  </a:lnTo>
                  <a:lnTo>
                    <a:pt x="55570" y="68059"/>
                  </a:lnTo>
                  <a:lnTo>
                    <a:pt x="55751" y="67999"/>
                  </a:lnTo>
                  <a:lnTo>
                    <a:pt x="55992" y="67878"/>
                  </a:lnTo>
                  <a:lnTo>
                    <a:pt x="56173" y="67757"/>
                  </a:lnTo>
                  <a:lnTo>
                    <a:pt x="56294" y="67576"/>
                  </a:lnTo>
                  <a:lnTo>
                    <a:pt x="56414" y="67335"/>
                  </a:lnTo>
                  <a:lnTo>
                    <a:pt x="56475" y="67154"/>
                  </a:lnTo>
                  <a:lnTo>
                    <a:pt x="56475" y="66912"/>
                  </a:lnTo>
                  <a:lnTo>
                    <a:pt x="56475" y="66671"/>
                  </a:lnTo>
                  <a:lnTo>
                    <a:pt x="56414" y="66490"/>
                  </a:lnTo>
                  <a:lnTo>
                    <a:pt x="56294" y="66249"/>
                  </a:lnTo>
                  <a:lnTo>
                    <a:pt x="56173" y="66068"/>
                  </a:lnTo>
                  <a:lnTo>
                    <a:pt x="55992" y="65947"/>
                  </a:lnTo>
                  <a:lnTo>
                    <a:pt x="55751" y="65826"/>
                  </a:lnTo>
                  <a:lnTo>
                    <a:pt x="55570" y="65766"/>
                  </a:lnTo>
                  <a:close/>
                  <a:moveTo>
                    <a:pt x="60879" y="65766"/>
                  </a:moveTo>
                  <a:lnTo>
                    <a:pt x="60698" y="65826"/>
                  </a:lnTo>
                  <a:lnTo>
                    <a:pt x="60457" y="65947"/>
                  </a:lnTo>
                  <a:lnTo>
                    <a:pt x="60276" y="66068"/>
                  </a:lnTo>
                  <a:lnTo>
                    <a:pt x="60155" y="66249"/>
                  </a:lnTo>
                  <a:lnTo>
                    <a:pt x="60034" y="66490"/>
                  </a:lnTo>
                  <a:lnTo>
                    <a:pt x="59974" y="66671"/>
                  </a:lnTo>
                  <a:lnTo>
                    <a:pt x="59974" y="66912"/>
                  </a:lnTo>
                  <a:lnTo>
                    <a:pt x="59974" y="67154"/>
                  </a:lnTo>
                  <a:lnTo>
                    <a:pt x="60034" y="67335"/>
                  </a:lnTo>
                  <a:lnTo>
                    <a:pt x="60155" y="67576"/>
                  </a:lnTo>
                  <a:lnTo>
                    <a:pt x="60276" y="67757"/>
                  </a:lnTo>
                  <a:lnTo>
                    <a:pt x="60457" y="67878"/>
                  </a:lnTo>
                  <a:lnTo>
                    <a:pt x="60698" y="67999"/>
                  </a:lnTo>
                  <a:lnTo>
                    <a:pt x="60879" y="68059"/>
                  </a:lnTo>
                  <a:lnTo>
                    <a:pt x="61120" y="68059"/>
                  </a:lnTo>
                  <a:lnTo>
                    <a:pt x="62267" y="67214"/>
                  </a:lnTo>
                  <a:lnTo>
                    <a:pt x="62267" y="66912"/>
                  </a:lnTo>
                  <a:lnTo>
                    <a:pt x="62267" y="66671"/>
                  </a:lnTo>
                  <a:lnTo>
                    <a:pt x="62206" y="66490"/>
                  </a:lnTo>
                  <a:lnTo>
                    <a:pt x="62086" y="66249"/>
                  </a:lnTo>
                  <a:lnTo>
                    <a:pt x="61965" y="66068"/>
                  </a:lnTo>
                  <a:lnTo>
                    <a:pt x="61784" y="65947"/>
                  </a:lnTo>
                  <a:lnTo>
                    <a:pt x="61543" y="65826"/>
                  </a:lnTo>
                  <a:lnTo>
                    <a:pt x="61362" y="65766"/>
                  </a:lnTo>
                  <a:close/>
                  <a:moveTo>
                    <a:pt x="17679" y="68662"/>
                  </a:moveTo>
                  <a:lnTo>
                    <a:pt x="17317" y="68723"/>
                  </a:lnTo>
                  <a:lnTo>
                    <a:pt x="17015" y="68843"/>
                  </a:lnTo>
                  <a:lnTo>
                    <a:pt x="16774" y="69085"/>
                  </a:lnTo>
                  <a:lnTo>
                    <a:pt x="16593" y="69386"/>
                  </a:lnTo>
                  <a:lnTo>
                    <a:pt x="18523" y="70593"/>
                  </a:lnTo>
                  <a:lnTo>
                    <a:pt x="18644" y="70472"/>
                  </a:lnTo>
                  <a:lnTo>
                    <a:pt x="18765" y="70231"/>
                  </a:lnTo>
                  <a:lnTo>
                    <a:pt x="18825" y="70050"/>
                  </a:lnTo>
                  <a:lnTo>
                    <a:pt x="18825" y="69809"/>
                  </a:lnTo>
                  <a:lnTo>
                    <a:pt x="18825" y="69567"/>
                  </a:lnTo>
                  <a:lnTo>
                    <a:pt x="18765" y="69386"/>
                  </a:lnTo>
                  <a:lnTo>
                    <a:pt x="18644" y="69145"/>
                  </a:lnTo>
                  <a:lnTo>
                    <a:pt x="18523" y="68964"/>
                  </a:lnTo>
                  <a:lnTo>
                    <a:pt x="18342" y="68843"/>
                  </a:lnTo>
                  <a:lnTo>
                    <a:pt x="18101" y="68723"/>
                  </a:lnTo>
                  <a:lnTo>
                    <a:pt x="17920" y="68662"/>
                  </a:lnTo>
                  <a:close/>
                  <a:moveTo>
                    <a:pt x="57983" y="68662"/>
                  </a:moveTo>
                  <a:lnTo>
                    <a:pt x="57802" y="68723"/>
                  </a:lnTo>
                  <a:lnTo>
                    <a:pt x="57561" y="68843"/>
                  </a:lnTo>
                  <a:lnTo>
                    <a:pt x="57380" y="68964"/>
                  </a:lnTo>
                  <a:lnTo>
                    <a:pt x="57259" y="69145"/>
                  </a:lnTo>
                  <a:lnTo>
                    <a:pt x="57138" y="69386"/>
                  </a:lnTo>
                  <a:lnTo>
                    <a:pt x="57078" y="69567"/>
                  </a:lnTo>
                  <a:lnTo>
                    <a:pt x="57078" y="69809"/>
                  </a:lnTo>
                  <a:lnTo>
                    <a:pt x="57078" y="70050"/>
                  </a:lnTo>
                  <a:lnTo>
                    <a:pt x="57138" y="70231"/>
                  </a:lnTo>
                  <a:lnTo>
                    <a:pt x="57259" y="70472"/>
                  </a:lnTo>
                  <a:lnTo>
                    <a:pt x="57380" y="70593"/>
                  </a:lnTo>
                  <a:lnTo>
                    <a:pt x="59310" y="69386"/>
                  </a:lnTo>
                  <a:lnTo>
                    <a:pt x="59129" y="69085"/>
                  </a:lnTo>
                  <a:lnTo>
                    <a:pt x="58888" y="68843"/>
                  </a:lnTo>
                  <a:lnTo>
                    <a:pt x="58586" y="68723"/>
                  </a:lnTo>
                  <a:lnTo>
                    <a:pt x="58224" y="68662"/>
                  </a:lnTo>
                  <a:close/>
                  <a:moveTo>
                    <a:pt x="23230" y="68662"/>
                  </a:moveTo>
                  <a:lnTo>
                    <a:pt x="23049" y="68723"/>
                  </a:lnTo>
                  <a:lnTo>
                    <a:pt x="22807" y="68843"/>
                  </a:lnTo>
                  <a:lnTo>
                    <a:pt x="22626" y="68964"/>
                  </a:lnTo>
                  <a:lnTo>
                    <a:pt x="22506" y="69145"/>
                  </a:lnTo>
                  <a:lnTo>
                    <a:pt x="22385" y="69386"/>
                  </a:lnTo>
                  <a:lnTo>
                    <a:pt x="22325" y="69567"/>
                  </a:lnTo>
                  <a:lnTo>
                    <a:pt x="22325" y="69809"/>
                  </a:lnTo>
                  <a:lnTo>
                    <a:pt x="22325" y="70050"/>
                  </a:lnTo>
                  <a:lnTo>
                    <a:pt x="22385" y="70231"/>
                  </a:lnTo>
                  <a:lnTo>
                    <a:pt x="22506" y="70472"/>
                  </a:lnTo>
                  <a:lnTo>
                    <a:pt x="22626" y="70653"/>
                  </a:lnTo>
                  <a:lnTo>
                    <a:pt x="22807" y="70774"/>
                  </a:lnTo>
                  <a:lnTo>
                    <a:pt x="23049" y="70895"/>
                  </a:lnTo>
                  <a:lnTo>
                    <a:pt x="23230" y="70955"/>
                  </a:lnTo>
                  <a:lnTo>
                    <a:pt x="23712" y="70955"/>
                  </a:lnTo>
                  <a:lnTo>
                    <a:pt x="23893" y="70895"/>
                  </a:lnTo>
                  <a:lnTo>
                    <a:pt x="24135" y="70774"/>
                  </a:lnTo>
                  <a:lnTo>
                    <a:pt x="24316" y="70653"/>
                  </a:lnTo>
                  <a:lnTo>
                    <a:pt x="24436" y="70472"/>
                  </a:lnTo>
                  <a:lnTo>
                    <a:pt x="24557" y="70231"/>
                  </a:lnTo>
                  <a:lnTo>
                    <a:pt x="24617" y="70050"/>
                  </a:lnTo>
                  <a:lnTo>
                    <a:pt x="24617" y="69809"/>
                  </a:lnTo>
                  <a:lnTo>
                    <a:pt x="24617" y="69567"/>
                  </a:lnTo>
                  <a:lnTo>
                    <a:pt x="24557" y="69386"/>
                  </a:lnTo>
                  <a:lnTo>
                    <a:pt x="24436" y="69145"/>
                  </a:lnTo>
                  <a:lnTo>
                    <a:pt x="24316" y="68964"/>
                  </a:lnTo>
                  <a:lnTo>
                    <a:pt x="24135" y="68843"/>
                  </a:lnTo>
                  <a:lnTo>
                    <a:pt x="23893" y="68723"/>
                  </a:lnTo>
                  <a:lnTo>
                    <a:pt x="23712" y="68662"/>
                  </a:lnTo>
                  <a:close/>
                  <a:moveTo>
                    <a:pt x="29022" y="68662"/>
                  </a:moveTo>
                  <a:lnTo>
                    <a:pt x="28841" y="68723"/>
                  </a:lnTo>
                  <a:lnTo>
                    <a:pt x="28599" y="68843"/>
                  </a:lnTo>
                  <a:lnTo>
                    <a:pt x="28418" y="68964"/>
                  </a:lnTo>
                  <a:lnTo>
                    <a:pt x="28298" y="69145"/>
                  </a:lnTo>
                  <a:lnTo>
                    <a:pt x="28177" y="69386"/>
                  </a:lnTo>
                  <a:lnTo>
                    <a:pt x="28117" y="69567"/>
                  </a:lnTo>
                  <a:lnTo>
                    <a:pt x="28117" y="69809"/>
                  </a:lnTo>
                  <a:lnTo>
                    <a:pt x="28117" y="70050"/>
                  </a:lnTo>
                  <a:lnTo>
                    <a:pt x="28177" y="70231"/>
                  </a:lnTo>
                  <a:lnTo>
                    <a:pt x="28298" y="70472"/>
                  </a:lnTo>
                  <a:lnTo>
                    <a:pt x="28418" y="70653"/>
                  </a:lnTo>
                  <a:lnTo>
                    <a:pt x="28599" y="70774"/>
                  </a:lnTo>
                  <a:lnTo>
                    <a:pt x="28841" y="70895"/>
                  </a:lnTo>
                  <a:lnTo>
                    <a:pt x="29022" y="70955"/>
                  </a:lnTo>
                  <a:lnTo>
                    <a:pt x="29505" y="70955"/>
                  </a:lnTo>
                  <a:lnTo>
                    <a:pt x="29686" y="70895"/>
                  </a:lnTo>
                  <a:lnTo>
                    <a:pt x="29927" y="70774"/>
                  </a:lnTo>
                  <a:lnTo>
                    <a:pt x="30108" y="70653"/>
                  </a:lnTo>
                  <a:lnTo>
                    <a:pt x="30229" y="70472"/>
                  </a:lnTo>
                  <a:lnTo>
                    <a:pt x="30349" y="70231"/>
                  </a:lnTo>
                  <a:lnTo>
                    <a:pt x="30410" y="70050"/>
                  </a:lnTo>
                  <a:lnTo>
                    <a:pt x="30410" y="69809"/>
                  </a:lnTo>
                  <a:lnTo>
                    <a:pt x="30410" y="69567"/>
                  </a:lnTo>
                  <a:lnTo>
                    <a:pt x="30349" y="69386"/>
                  </a:lnTo>
                  <a:lnTo>
                    <a:pt x="30229" y="69145"/>
                  </a:lnTo>
                  <a:lnTo>
                    <a:pt x="30108" y="68964"/>
                  </a:lnTo>
                  <a:lnTo>
                    <a:pt x="29927" y="68843"/>
                  </a:lnTo>
                  <a:lnTo>
                    <a:pt x="29686" y="68723"/>
                  </a:lnTo>
                  <a:lnTo>
                    <a:pt x="29505" y="68662"/>
                  </a:lnTo>
                  <a:close/>
                  <a:moveTo>
                    <a:pt x="34814" y="68662"/>
                  </a:moveTo>
                  <a:lnTo>
                    <a:pt x="34633" y="68723"/>
                  </a:lnTo>
                  <a:lnTo>
                    <a:pt x="34392" y="68843"/>
                  </a:lnTo>
                  <a:lnTo>
                    <a:pt x="34211" y="68964"/>
                  </a:lnTo>
                  <a:lnTo>
                    <a:pt x="34090" y="69145"/>
                  </a:lnTo>
                  <a:lnTo>
                    <a:pt x="33969" y="69386"/>
                  </a:lnTo>
                  <a:lnTo>
                    <a:pt x="33909" y="69567"/>
                  </a:lnTo>
                  <a:lnTo>
                    <a:pt x="33909" y="69809"/>
                  </a:lnTo>
                  <a:lnTo>
                    <a:pt x="33909" y="70050"/>
                  </a:lnTo>
                  <a:lnTo>
                    <a:pt x="33969" y="70231"/>
                  </a:lnTo>
                  <a:lnTo>
                    <a:pt x="34090" y="70472"/>
                  </a:lnTo>
                  <a:lnTo>
                    <a:pt x="34211" y="70653"/>
                  </a:lnTo>
                  <a:lnTo>
                    <a:pt x="34392" y="70774"/>
                  </a:lnTo>
                  <a:lnTo>
                    <a:pt x="34633" y="70895"/>
                  </a:lnTo>
                  <a:lnTo>
                    <a:pt x="34814" y="70955"/>
                  </a:lnTo>
                  <a:lnTo>
                    <a:pt x="35297" y="70955"/>
                  </a:lnTo>
                  <a:lnTo>
                    <a:pt x="35478" y="70895"/>
                  </a:lnTo>
                  <a:lnTo>
                    <a:pt x="35719" y="70774"/>
                  </a:lnTo>
                  <a:lnTo>
                    <a:pt x="35900" y="70653"/>
                  </a:lnTo>
                  <a:lnTo>
                    <a:pt x="36021" y="70472"/>
                  </a:lnTo>
                  <a:lnTo>
                    <a:pt x="36141" y="70231"/>
                  </a:lnTo>
                  <a:lnTo>
                    <a:pt x="36202" y="70050"/>
                  </a:lnTo>
                  <a:lnTo>
                    <a:pt x="36202" y="69809"/>
                  </a:lnTo>
                  <a:lnTo>
                    <a:pt x="36202" y="69567"/>
                  </a:lnTo>
                  <a:lnTo>
                    <a:pt x="36141" y="69386"/>
                  </a:lnTo>
                  <a:lnTo>
                    <a:pt x="36021" y="69145"/>
                  </a:lnTo>
                  <a:lnTo>
                    <a:pt x="35900" y="68964"/>
                  </a:lnTo>
                  <a:lnTo>
                    <a:pt x="35719" y="68843"/>
                  </a:lnTo>
                  <a:lnTo>
                    <a:pt x="35478" y="68723"/>
                  </a:lnTo>
                  <a:lnTo>
                    <a:pt x="35297" y="68662"/>
                  </a:lnTo>
                  <a:close/>
                  <a:moveTo>
                    <a:pt x="40606" y="68662"/>
                  </a:moveTo>
                  <a:lnTo>
                    <a:pt x="40425" y="68723"/>
                  </a:lnTo>
                  <a:lnTo>
                    <a:pt x="40184" y="68843"/>
                  </a:lnTo>
                  <a:lnTo>
                    <a:pt x="40003" y="68964"/>
                  </a:lnTo>
                  <a:lnTo>
                    <a:pt x="39882" y="69145"/>
                  </a:lnTo>
                  <a:lnTo>
                    <a:pt x="39762" y="69386"/>
                  </a:lnTo>
                  <a:lnTo>
                    <a:pt x="39701" y="69567"/>
                  </a:lnTo>
                  <a:lnTo>
                    <a:pt x="39701" y="69809"/>
                  </a:lnTo>
                  <a:lnTo>
                    <a:pt x="39701" y="70050"/>
                  </a:lnTo>
                  <a:lnTo>
                    <a:pt x="39762" y="70231"/>
                  </a:lnTo>
                  <a:lnTo>
                    <a:pt x="39882" y="70472"/>
                  </a:lnTo>
                  <a:lnTo>
                    <a:pt x="40003" y="70653"/>
                  </a:lnTo>
                  <a:lnTo>
                    <a:pt x="40184" y="70774"/>
                  </a:lnTo>
                  <a:lnTo>
                    <a:pt x="40425" y="70895"/>
                  </a:lnTo>
                  <a:lnTo>
                    <a:pt x="40606" y="70955"/>
                  </a:lnTo>
                  <a:lnTo>
                    <a:pt x="41089" y="70955"/>
                  </a:lnTo>
                  <a:lnTo>
                    <a:pt x="41270" y="70895"/>
                  </a:lnTo>
                  <a:lnTo>
                    <a:pt x="41511" y="70774"/>
                  </a:lnTo>
                  <a:lnTo>
                    <a:pt x="41692" y="70653"/>
                  </a:lnTo>
                  <a:lnTo>
                    <a:pt x="41813" y="70472"/>
                  </a:lnTo>
                  <a:lnTo>
                    <a:pt x="41934" y="70231"/>
                  </a:lnTo>
                  <a:lnTo>
                    <a:pt x="41994" y="70050"/>
                  </a:lnTo>
                  <a:lnTo>
                    <a:pt x="41994" y="69809"/>
                  </a:lnTo>
                  <a:lnTo>
                    <a:pt x="41994" y="69567"/>
                  </a:lnTo>
                  <a:lnTo>
                    <a:pt x="41934" y="69386"/>
                  </a:lnTo>
                  <a:lnTo>
                    <a:pt x="41813" y="69145"/>
                  </a:lnTo>
                  <a:lnTo>
                    <a:pt x="41692" y="68964"/>
                  </a:lnTo>
                  <a:lnTo>
                    <a:pt x="41511" y="68843"/>
                  </a:lnTo>
                  <a:lnTo>
                    <a:pt x="41270" y="68723"/>
                  </a:lnTo>
                  <a:lnTo>
                    <a:pt x="41089" y="68662"/>
                  </a:lnTo>
                  <a:close/>
                  <a:moveTo>
                    <a:pt x="46399" y="68662"/>
                  </a:moveTo>
                  <a:lnTo>
                    <a:pt x="46218" y="68723"/>
                  </a:lnTo>
                  <a:lnTo>
                    <a:pt x="45976" y="68843"/>
                  </a:lnTo>
                  <a:lnTo>
                    <a:pt x="45795" y="68964"/>
                  </a:lnTo>
                  <a:lnTo>
                    <a:pt x="45674" y="69145"/>
                  </a:lnTo>
                  <a:lnTo>
                    <a:pt x="45554" y="69386"/>
                  </a:lnTo>
                  <a:lnTo>
                    <a:pt x="45493" y="69567"/>
                  </a:lnTo>
                  <a:lnTo>
                    <a:pt x="45493" y="69809"/>
                  </a:lnTo>
                  <a:lnTo>
                    <a:pt x="45493" y="70050"/>
                  </a:lnTo>
                  <a:lnTo>
                    <a:pt x="45554" y="70231"/>
                  </a:lnTo>
                  <a:lnTo>
                    <a:pt x="45674" y="70472"/>
                  </a:lnTo>
                  <a:lnTo>
                    <a:pt x="45795" y="70653"/>
                  </a:lnTo>
                  <a:lnTo>
                    <a:pt x="45976" y="70774"/>
                  </a:lnTo>
                  <a:lnTo>
                    <a:pt x="46218" y="70895"/>
                  </a:lnTo>
                  <a:lnTo>
                    <a:pt x="46399" y="70955"/>
                  </a:lnTo>
                  <a:lnTo>
                    <a:pt x="46881" y="70955"/>
                  </a:lnTo>
                  <a:lnTo>
                    <a:pt x="47062" y="70895"/>
                  </a:lnTo>
                  <a:lnTo>
                    <a:pt x="47304" y="70774"/>
                  </a:lnTo>
                  <a:lnTo>
                    <a:pt x="47485" y="70653"/>
                  </a:lnTo>
                  <a:lnTo>
                    <a:pt x="47605" y="70472"/>
                  </a:lnTo>
                  <a:lnTo>
                    <a:pt x="47726" y="70231"/>
                  </a:lnTo>
                  <a:lnTo>
                    <a:pt x="47786" y="70050"/>
                  </a:lnTo>
                  <a:lnTo>
                    <a:pt x="47786" y="69809"/>
                  </a:lnTo>
                  <a:lnTo>
                    <a:pt x="47786" y="69567"/>
                  </a:lnTo>
                  <a:lnTo>
                    <a:pt x="47726" y="69386"/>
                  </a:lnTo>
                  <a:lnTo>
                    <a:pt x="47605" y="69145"/>
                  </a:lnTo>
                  <a:lnTo>
                    <a:pt x="47485" y="68964"/>
                  </a:lnTo>
                  <a:lnTo>
                    <a:pt x="47304" y="68843"/>
                  </a:lnTo>
                  <a:lnTo>
                    <a:pt x="47062" y="68723"/>
                  </a:lnTo>
                  <a:lnTo>
                    <a:pt x="46881" y="68662"/>
                  </a:lnTo>
                  <a:close/>
                  <a:moveTo>
                    <a:pt x="52191" y="68662"/>
                  </a:moveTo>
                  <a:lnTo>
                    <a:pt x="52010" y="68723"/>
                  </a:lnTo>
                  <a:lnTo>
                    <a:pt x="51768" y="68843"/>
                  </a:lnTo>
                  <a:lnTo>
                    <a:pt x="51587" y="68964"/>
                  </a:lnTo>
                  <a:lnTo>
                    <a:pt x="51467" y="69145"/>
                  </a:lnTo>
                  <a:lnTo>
                    <a:pt x="51346" y="69386"/>
                  </a:lnTo>
                  <a:lnTo>
                    <a:pt x="51286" y="69567"/>
                  </a:lnTo>
                  <a:lnTo>
                    <a:pt x="51286" y="69809"/>
                  </a:lnTo>
                  <a:lnTo>
                    <a:pt x="51286" y="70050"/>
                  </a:lnTo>
                  <a:lnTo>
                    <a:pt x="51346" y="70231"/>
                  </a:lnTo>
                  <a:lnTo>
                    <a:pt x="51467" y="70472"/>
                  </a:lnTo>
                  <a:lnTo>
                    <a:pt x="51587" y="70653"/>
                  </a:lnTo>
                  <a:lnTo>
                    <a:pt x="51768" y="70774"/>
                  </a:lnTo>
                  <a:lnTo>
                    <a:pt x="52010" y="70895"/>
                  </a:lnTo>
                  <a:lnTo>
                    <a:pt x="52191" y="70955"/>
                  </a:lnTo>
                  <a:lnTo>
                    <a:pt x="52673" y="70955"/>
                  </a:lnTo>
                  <a:lnTo>
                    <a:pt x="52854" y="70895"/>
                  </a:lnTo>
                  <a:lnTo>
                    <a:pt x="53096" y="70774"/>
                  </a:lnTo>
                  <a:lnTo>
                    <a:pt x="53277" y="70653"/>
                  </a:lnTo>
                  <a:lnTo>
                    <a:pt x="53397" y="70472"/>
                  </a:lnTo>
                  <a:lnTo>
                    <a:pt x="53518" y="70231"/>
                  </a:lnTo>
                  <a:lnTo>
                    <a:pt x="53578" y="70050"/>
                  </a:lnTo>
                  <a:lnTo>
                    <a:pt x="53578" y="69809"/>
                  </a:lnTo>
                  <a:lnTo>
                    <a:pt x="53578" y="69567"/>
                  </a:lnTo>
                  <a:lnTo>
                    <a:pt x="53518" y="69386"/>
                  </a:lnTo>
                  <a:lnTo>
                    <a:pt x="53397" y="69145"/>
                  </a:lnTo>
                  <a:lnTo>
                    <a:pt x="53277" y="68964"/>
                  </a:lnTo>
                  <a:lnTo>
                    <a:pt x="53096" y="68843"/>
                  </a:lnTo>
                  <a:lnTo>
                    <a:pt x="52854" y="68723"/>
                  </a:lnTo>
                  <a:lnTo>
                    <a:pt x="52673" y="68662"/>
                  </a:lnTo>
                  <a:close/>
                  <a:moveTo>
                    <a:pt x="20575" y="71558"/>
                  </a:moveTo>
                  <a:lnTo>
                    <a:pt x="20273" y="71619"/>
                  </a:lnTo>
                  <a:lnTo>
                    <a:pt x="21661" y="72282"/>
                  </a:lnTo>
                  <a:lnTo>
                    <a:pt x="21540" y="72041"/>
                  </a:lnTo>
                  <a:lnTo>
                    <a:pt x="21359" y="71860"/>
                  </a:lnTo>
                  <a:lnTo>
                    <a:pt x="21118" y="71679"/>
                  </a:lnTo>
                  <a:lnTo>
                    <a:pt x="20876" y="71558"/>
                  </a:lnTo>
                  <a:close/>
                  <a:moveTo>
                    <a:pt x="55027" y="71558"/>
                  </a:moveTo>
                  <a:lnTo>
                    <a:pt x="54785" y="71679"/>
                  </a:lnTo>
                  <a:lnTo>
                    <a:pt x="54544" y="71860"/>
                  </a:lnTo>
                  <a:lnTo>
                    <a:pt x="54363" y="72041"/>
                  </a:lnTo>
                  <a:lnTo>
                    <a:pt x="54242" y="72282"/>
                  </a:lnTo>
                  <a:lnTo>
                    <a:pt x="55630" y="71619"/>
                  </a:lnTo>
                  <a:lnTo>
                    <a:pt x="55328" y="71558"/>
                  </a:lnTo>
                  <a:close/>
                  <a:moveTo>
                    <a:pt x="26065" y="71558"/>
                  </a:moveTo>
                  <a:lnTo>
                    <a:pt x="25824" y="71679"/>
                  </a:lnTo>
                  <a:lnTo>
                    <a:pt x="25583" y="71860"/>
                  </a:lnTo>
                  <a:lnTo>
                    <a:pt x="25402" y="72041"/>
                  </a:lnTo>
                  <a:lnTo>
                    <a:pt x="25281" y="72343"/>
                  </a:lnTo>
                  <a:lnTo>
                    <a:pt x="25221" y="72705"/>
                  </a:lnTo>
                  <a:lnTo>
                    <a:pt x="25221" y="72946"/>
                  </a:lnTo>
                  <a:lnTo>
                    <a:pt x="25281" y="73127"/>
                  </a:lnTo>
                  <a:lnTo>
                    <a:pt x="25402" y="73368"/>
                  </a:lnTo>
                  <a:lnTo>
                    <a:pt x="25522" y="73549"/>
                  </a:lnTo>
                  <a:lnTo>
                    <a:pt x="25703" y="73670"/>
                  </a:lnTo>
                  <a:lnTo>
                    <a:pt x="25945" y="73791"/>
                  </a:lnTo>
                  <a:lnTo>
                    <a:pt x="26126" y="73851"/>
                  </a:lnTo>
                  <a:lnTo>
                    <a:pt x="26608" y="73851"/>
                  </a:lnTo>
                  <a:lnTo>
                    <a:pt x="26789" y="73791"/>
                  </a:lnTo>
                  <a:lnTo>
                    <a:pt x="27031" y="73670"/>
                  </a:lnTo>
                  <a:lnTo>
                    <a:pt x="27212" y="73549"/>
                  </a:lnTo>
                  <a:lnTo>
                    <a:pt x="27332" y="73368"/>
                  </a:lnTo>
                  <a:lnTo>
                    <a:pt x="27453" y="73127"/>
                  </a:lnTo>
                  <a:lnTo>
                    <a:pt x="27513" y="72946"/>
                  </a:lnTo>
                  <a:lnTo>
                    <a:pt x="27513" y="72705"/>
                  </a:lnTo>
                  <a:lnTo>
                    <a:pt x="27453" y="72343"/>
                  </a:lnTo>
                  <a:lnTo>
                    <a:pt x="27332" y="72041"/>
                  </a:lnTo>
                  <a:lnTo>
                    <a:pt x="27151" y="71860"/>
                  </a:lnTo>
                  <a:lnTo>
                    <a:pt x="26910" y="71679"/>
                  </a:lnTo>
                  <a:lnTo>
                    <a:pt x="26669" y="71558"/>
                  </a:lnTo>
                  <a:close/>
                  <a:moveTo>
                    <a:pt x="31858" y="71558"/>
                  </a:moveTo>
                  <a:lnTo>
                    <a:pt x="31616" y="71679"/>
                  </a:lnTo>
                  <a:lnTo>
                    <a:pt x="31375" y="71860"/>
                  </a:lnTo>
                  <a:lnTo>
                    <a:pt x="31194" y="72041"/>
                  </a:lnTo>
                  <a:lnTo>
                    <a:pt x="31073" y="72343"/>
                  </a:lnTo>
                  <a:lnTo>
                    <a:pt x="31013" y="72705"/>
                  </a:lnTo>
                  <a:lnTo>
                    <a:pt x="31013" y="72946"/>
                  </a:lnTo>
                  <a:lnTo>
                    <a:pt x="31073" y="73127"/>
                  </a:lnTo>
                  <a:lnTo>
                    <a:pt x="31194" y="73368"/>
                  </a:lnTo>
                  <a:lnTo>
                    <a:pt x="31315" y="73549"/>
                  </a:lnTo>
                  <a:lnTo>
                    <a:pt x="31496" y="73670"/>
                  </a:lnTo>
                  <a:lnTo>
                    <a:pt x="31737" y="73791"/>
                  </a:lnTo>
                  <a:lnTo>
                    <a:pt x="31918" y="73851"/>
                  </a:lnTo>
                  <a:lnTo>
                    <a:pt x="32401" y="73851"/>
                  </a:lnTo>
                  <a:lnTo>
                    <a:pt x="32582" y="73791"/>
                  </a:lnTo>
                  <a:lnTo>
                    <a:pt x="32823" y="73670"/>
                  </a:lnTo>
                  <a:lnTo>
                    <a:pt x="33004" y="73549"/>
                  </a:lnTo>
                  <a:lnTo>
                    <a:pt x="33125" y="73368"/>
                  </a:lnTo>
                  <a:lnTo>
                    <a:pt x="33245" y="73127"/>
                  </a:lnTo>
                  <a:lnTo>
                    <a:pt x="33306" y="72946"/>
                  </a:lnTo>
                  <a:lnTo>
                    <a:pt x="33306" y="72705"/>
                  </a:lnTo>
                  <a:lnTo>
                    <a:pt x="33245" y="72343"/>
                  </a:lnTo>
                  <a:lnTo>
                    <a:pt x="33125" y="72041"/>
                  </a:lnTo>
                  <a:lnTo>
                    <a:pt x="32944" y="71860"/>
                  </a:lnTo>
                  <a:lnTo>
                    <a:pt x="32702" y="71679"/>
                  </a:lnTo>
                  <a:lnTo>
                    <a:pt x="32461" y="71558"/>
                  </a:lnTo>
                  <a:close/>
                  <a:moveTo>
                    <a:pt x="37650" y="71558"/>
                  </a:moveTo>
                  <a:lnTo>
                    <a:pt x="37408" y="71679"/>
                  </a:lnTo>
                  <a:lnTo>
                    <a:pt x="37167" y="71860"/>
                  </a:lnTo>
                  <a:lnTo>
                    <a:pt x="36986" y="72041"/>
                  </a:lnTo>
                  <a:lnTo>
                    <a:pt x="36865" y="72343"/>
                  </a:lnTo>
                  <a:lnTo>
                    <a:pt x="36805" y="72705"/>
                  </a:lnTo>
                  <a:lnTo>
                    <a:pt x="36805" y="72946"/>
                  </a:lnTo>
                  <a:lnTo>
                    <a:pt x="36865" y="73127"/>
                  </a:lnTo>
                  <a:lnTo>
                    <a:pt x="36986" y="73368"/>
                  </a:lnTo>
                  <a:lnTo>
                    <a:pt x="37107" y="73549"/>
                  </a:lnTo>
                  <a:lnTo>
                    <a:pt x="37288" y="73670"/>
                  </a:lnTo>
                  <a:lnTo>
                    <a:pt x="37529" y="73791"/>
                  </a:lnTo>
                  <a:lnTo>
                    <a:pt x="37710" y="73851"/>
                  </a:lnTo>
                  <a:lnTo>
                    <a:pt x="38193" y="73851"/>
                  </a:lnTo>
                  <a:lnTo>
                    <a:pt x="38374" y="73791"/>
                  </a:lnTo>
                  <a:lnTo>
                    <a:pt x="38615" y="73670"/>
                  </a:lnTo>
                  <a:lnTo>
                    <a:pt x="38796" y="73549"/>
                  </a:lnTo>
                  <a:lnTo>
                    <a:pt x="38917" y="73368"/>
                  </a:lnTo>
                  <a:lnTo>
                    <a:pt x="39038" y="73127"/>
                  </a:lnTo>
                  <a:lnTo>
                    <a:pt x="39098" y="72946"/>
                  </a:lnTo>
                  <a:lnTo>
                    <a:pt x="39098" y="72705"/>
                  </a:lnTo>
                  <a:lnTo>
                    <a:pt x="39038" y="72343"/>
                  </a:lnTo>
                  <a:lnTo>
                    <a:pt x="38917" y="72041"/>
                  </a:lnTo>
                  <a:lnTo>
                    <a:pt x="38736" y="71860"/>
                  </a:lnTo>
                  <a:lnTo>
                    <a:pt x="38495" y="71679"/>
                  </a:lnTo>
                  <a:lnTo>
                    <a:pt x="38253" y="71558"/>
                  </a:lnTo>
                  <a:close/>
                  <a:moveTo>
                    <a:pt x="43442" y="71558"/>
                  </a:moveTo>
                  <a:lnTo>
                    <a:pt x="43201" y="71679"/>
                  </a:lnTo>
                  <a:lnTo>
                    <a:pt x="42959" y="71860"/>
                  </a:lnTo>
                  <a:lnTo>
                    <a:pt x="42778" y="72041"/>
                  </a:lnTo>
                  <a:lnTo>
                    <a:pt x="42658" y="72343"/>
                  </a:lnTo>
                  <a:lnTo>
                    <a:pt x="42597" y="72705"/>
                  </a:lnTo>
                  <a:lnTo>
                    <a:pt x="42597" y="72946"/>
                  </a:lnTo>
                  <a:lnTo>
                    <a:pt x="42658" y="73127"/>
                  </a:lnTo>
                  <a:lnTo>
                    <a:pt x="42778" y="73368"/>
                  </a:lnTo>
                  <a:lnTo>
                    <a:pt x="42899" y="73549"/>
                  </a:lnTo>
                  <a:lnTo>
                    <a:pt x="43080" y="73670"/>
                  </a:lnTo>
                  <a:lnTo>
                    <a:pt x="43321" y="73791"/>
                  </a:lnTo>
                  <a:lnTo>
                    <a:pt x="43502" y="73851"/>
                  </a:lnTo>
                  <a:lnTo>
                    <a:pt x="43985" y="73851"/>
                  </a:lnTo>
                  <a:lnTo>
                    <a:pt x="44166" y="73791"/>
                  </a:lnTo>
                  <a:lnTo>
                    <a:pt x="44407" y="73670"/>
                  </a:lnTo>
                  <a:lnTo>
                    <a:pt x="44588" y="73549"/>
                  </a:lnTo>
                  <a:lnTo>
                    <a:pt x="44709" y="73368"/>
                  </a:lnTo>
                  <a:lnTo>
                    <a:pt x="44830" y="73127"/>
                  </a:lnTo>
                  <a:lnTo>
                    <a:pt x="44890" y="72946"/>
                  </a:lnTo>
                  <a:lnTo>
                    <a:pt x="44890" y="72705"/>
                  </a:lnTo>
                  <a:lnTo>
                    <a:pt x="44830" y="72343"/>
                  </a:lnTo>
                  <a:lnTo>
                    <a:pt x="44709" y="72041"/>
                  </a:lnTo>
                  <a:lnTo>
                    <a:pt x="44528" y="71860"/>
                  </a:lnTo>
                  <a:lnTo>
                    <a:pt x="44287" y="71679"/>
                  </a:lnTo>
                  <a:lnTo>
                    <a:pt x="44045" y="71558"/>
                  </a:lnTo>
                  <a:close/>
                  <a:moveTo>
                    <a:pt x="49234" y="71558"/>
                  </a:moveTo>
                  <a:lnTo>
                    <a:pt x="48993" y="71679"/>
                  </a:lnTo>
                  <a:lnTo>
                    <a:pt x="48752" y="71860"/>
                  </a:lnTo>
                  <a:lnTo>
                    <a:pt x="48571" y="72041"/>
                  </a:lnTo>
                  <a:lnTo>
                    <a:pt x="48450" y="72343"/>
                  </a:lnTo>
                  <a:lnTo>
                    <a:pt x="48390" y="72705"/>
                  </a:lnTo>
                  <a:lnTo>
                    <a:pt x="48390" y="72946"/>
                  </a:lnTo>
                  <a:lnTo>
                    <a:pt x="48450" y="73127"/>
                  </a:lnTo>
                  <a:lnTo>
                    <a:pt x="48571" y="73368"/>
                  </a:lnTo>
                  <a:lnTo>
                    <a:pt x="48691" y="73549"/>
                  </a:lnTo>
                  <a:lnTo>
                    <a:pt x="48872" y="73670"/>
                  </a:lnTo>
                  <a:lnTo>
                    <a:pt x="49114" y="73791"/>
                  </a:lnTo>
                  <a:lnTo>
                    <a:pt x="49295" y="73851"/>
                  </a:lnTo>
                  <a:lnTo>
                    <a:pt x="49777" y="73851"/>
                  </a:lnTo>
                  <a:lnTo>
                    <a:pt x="49958" y="73791"/>
                  </a:lnTo>
                  <a:lnTo>
                    <a:pt x="50200" y="73670"/>
                  </a:lnTo>
                  <a:lnTo>
                    <a:pt x="50381" y="73549"/>
                  </a:lnTo>
                  <a:lnTo>
                    <a:pt x="50501" y="73368"/>
                  </a:lnTo>
                  <a:lnTo>
                    <a:pt x="50622" y="73127"/>
                  </a:lnTo>
                  <a:lnTo>
                    <a:pt x="50682" y="72946"/>
                  </a:lnTo>
                  <a:lnTo>
                    <a:pt x="50682" y="72705"/>
                  </a:lnTo>
                  <a:lnTo>
                    <a:pt x="50622" y="72343"/>
                  </a:lnTo>
                  <a:lnTo>
                    <a:pt x="50501" y="72041"/>
                  </a:lnTo>
                  <a:lnTo>
                    <a:pt x="50320" y="71860"/>
                  </a:lnTo>
                  <a:lnTo>
                    <a:pt x="50079" y="71679"/>
                  </a:lnTo>
                  <a:lnTo>
                    <a:pt x="49838" y="71558"/>
                  </a:lnTo>
                  <a:close/>
                  <a:moveTo>
                    <a:pt x="29022" y="74454"/>
                  </a:moveTo>
                  <a:lnTo>
                    <a:pt x="28841" y="74515"/>
                  </a:lnTo>
                  <a:lnTo>
                    <a:pt x="28660" y="74635"/>
                  </a:lnTo>
                  <a:lnTo>
                    <a:pt x="28479" y="74756"/>
                  </a:lnTo>
                  <a:lnTo>
                    <a:pt x="30349" y="75178"/>
                  </a:lnTo>
                  <a:lnTo>
                    <a:pt x="30349" y="75178"/>
                  </a:lnTo>
                  <a:lnTo>
                    <a:pt x="30168" y="74877"/>
                  </a:lnTo>
                  <a:lnTo>
                    <a:pt x="29927" y="74635"/>
                  </a:lnTo>
                  <a:lnTo>
                    <a:pt x="29625" y="74515"/>
                  </a:lnTo>
                  <a:lnTo>
                    <a:pt x="29263" y="74454"/>
                  </a:lnTo>
                  <a:close/>
                  <a:moveTo>
                    <a:pt x="46640" y="74454"/>
                  </a:moveTo>
                  <a:lnTo>
                    <a:pt x="46278" y="74515"/>
                  </a:lnTo>
                  <a:lnTo>
                    <a:pt x="45976" y="74635"/>
                  </a:lnTo>
                  <a:lnTo>
                    <a:pt x="45735" y="74877"/>
                  </a:lnTo>
                  <a:lnTo>
                    <a:pt x="45554" y="75178"/>
                  </a:lnTo>
                  <a:lnTo>
                    <a:pt x="45554" y="75178"/>
                  </a:lnTo>
                  <a:lnTo>
                    <a:pt x="47424" y="74756"/>
                  </a:lnTo>
                  <a:lnTo>
                    <a:pt x="47243" y="74635"/>
                  </a:lnTo>
                  <a:lnTo>
                    <a:pt x="47062" y="74515"/>
                  </a:lnTo>
                  <a:lnTo>
                    <a:pt x="46881" y="74454"/>
                  </a:lnTo>
                  <a:close/>
                  <a:moveTo>
                    <a:pt x="34814" y="74454"/>
                  </a:moveTo>
                  <a:lnTo>
                    <a:pt x="34633" y="74515"/>
                  </a:lnTo>
                  <a:lnTo>
                    <a:pt x="34392" y="74635"/>
                  </a:lnTo>
                  <a:lnTo>
                    <a:pt x="34211" y="74756"/>
                  </a:lnTo>
                  <a:lnTo>
                    <a:pt x="34090" y="74937"/>
                  </a:lnTo>
                  <a:lnTo>
                    <a:pt x="33969" y="75178"/>
                  </a:lnTo>
                  <a:lnTo>
                    <a:pt x="33909" y="75359"/>
                  </a:lnTo>
                  <a:lnTo>
                    <a:pt x="33909" y="75601"/>
                  </a:lnTo>
                  <a:lnTo>
                    <a:pt x="33909" y="75721"/>
                  </a:lnTo>
                  <a:lnTo>
                    <a:pt x="36141" y="75903"/>
                  </a:lnTo>
                  <a:lnTo>
                    <a:pt x="36202" y="75601"/>
                  </a:lnTo>
                  <a:lnTo>
                    <a:pt x="36202" y="75359"/>
                  </a:lnTo>
                  <a:lnTo>
                    <a:pt x="36141" y="75178"/>
                  </a:lnTo>
                  <a:lnTo>
                    <a:pt x="36021" y="74937"/>
                  </a:lnTo>
                  <a:lnTo>
                    <a:pt x="35900" y="74756"/>
                  </a:lnTo>
                  <a:lnTo>
                    <a:pt x="35719" y="74635"/>
                  </a:lnTo>
                  <a:lnTo>
                    <a:pt x="35478" y="74515"/>
                  </a:lnTo>
                  <a:lnTo>
                    <a:pt x="35297" y="74454"/>
                  </a:lnTo>
                  <a:close/>
                  <a:moveTo>
                    <a:pt x="40606" y="74454"/>
                  </a:moveTo>
                  <a:lnTo>
                    <a:pt x="40425" y="74515"/>
                  </a:lnTo>
                  <a:lnTo>
                    <a:pt x="40184" y="74635"/>
                  </a:lnTo>
                  <a:lnTo>
                    <a:pt x="40003" y="74756"/>
                  </a:lnTo>
                  <a:lnTo>
                    <a:pt x="39882" y="74937"/>
                  </a:lnTo>
                  <a:lnTo>
                    <a:pt x="39762" y="75178"/>
                  </a:lnTo>
                  <a:lnTo>
                    <a:pt x="39701" y="75359"/>
                  </a:lnTo>
                  <a:lnTo>
                    <a:pt x="39701" y="75601"/>
                  </a:lnTo>
                  <a:lnTo>
                    <a:pt x="39762" y="75903"/>
                  </a:lnTo>
                  <a:lnTo>
                    <a:pt x="41994" y="75721"/>
                  </a:lnTo>
                  <a:lnTo>
                    <a:pt x="41994" y="75601"/>
                  </a:lnTo>
                  <a:lnTo>
                    <a:pt x="41994" y="75359"/>
                  </a:lnTo>
                  <a:lnTo>
                    <a:pt x="41934" y="75178"/>
                  </a:lnTo>
                  <a:lnTo>
                    <a:pt x="41813" y="74937"/>
                  </a:lnTo>
                  <a:lnTo>
                    <a:pt x="41692" y="74756"/>
                  </a:lnTo>
                  <a:lnTo>
                    <a:pt x="41511" y="74635"/>
                  </a:lnTo>
                  <a:lnTo>
                    <a:pt x="41270" y="74515"/>
                  </a:lnTo>
                  <a:lnTo>
                    <a:pt x="41089" y="74454"/>
                  </a:lnTo>
                  <a:close/>
                </a:path>
              </a:pathLst>
            </a:custGeom>
            <a:solidFill>
              <a:srgbClr val="6D9EE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78" name="Shape 78"/>
          <p:cNvSpPr txBox="1">
            <a:spLocks noGrp="1"/>
          </p:cNvSpPr>
          <p:nvPr>
            <p:ph type="body" idx="1"/>
          </p:nvPr>
        </p:nvSpPr>
        <p:spPr>
          <a:xfrm>
            <a:off x="1724400" y="1375150"/>
            <a:ext cx="5695200" cy="23931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marL="457200" lvl="0" indent="-355600" algn="ctr" rtl="0">
              <a:spcBef>
                <a:spcPts val="600"/>
              </a:spcBef>
              <a:spcAft>
                <a:spcPts val="0"/>
              </a:spcAft>
              <a:buSzPts val="2000"/>
              <a:buFont typeface="Nixie One"/>
              <a:buChar char="◍"/>
              <a:defRPr>
                <a:latin typeface="Nixie One"/>
                <a:ea typeface="Nixie One"/>
                <a:cs typeface="Nixie One"/>
                <a:sym typeface="Nixie One"/>
              </a:defRPr>
            </a:lvl1pPr>
            <a:lvl2pPr marL="914400" lvl="1" indent="-355600" algn="ctr" rtl="0">
              <a:spcBef>
                <a:spcPts val="0"/>
              </a:spcBef>
              <a:spcAft>
                <a:spcPts val="0"/>
              </a:spcAft>
              <a:buSzPts val="2000"/>
              <a:buFont typeface="Nixie One"/>
              <a:buChar char="◌"/>
              <a:defRPr>
                <a:latin typeface="Nixie One"/>
                <a:ea typeface="Nixie One"/>
                <a:cs typeface="Nixie One"/>
                <a:sym typeface="Nixie One"/>
              </a:defRPr>
            </a:lvl2pPr>
            <a:lvl3pPr marL="1371600" lvl="2" indent="-355600" algn="ctr" rtl="0">
              <a:spcBef>
                <a:spcPts val="0"/>
              </a:spcBef>
              <a:spcAft>
                <a:spcPts val="0"/>
              </a:spcAft>
              <a:buSzPts val="2000"/>
              <a:buFont typeface="Nixie One"/>
              <a:buChar char="◌"/>
              <a:defRPr>
                <a:latin typeface="Nixie One"/>
                <a:ea typeface="Nixie One"/>
                <a:cs typeface="Nixie One"/>
                <a:sym typeface="Nixie One"/>
              </a:defRPr>
            </a:lvl3pPr>
            <a:lvl4pPr marL="1828800" lvl="3" indent="-355600" algn="ctr" rtl="0">
              <a:spcBef>
                <a:spcPts val="0"/>
              </a:spcBef>
              <a:spcAft>
                <a:spcPts val="0"/>
              </a:spcAft>
              <a:buSzPts val="2000"/>
              <a:buFont typeface="Nixie One"/>
              <a:buChar char="◌"/>
              <a:defRPr>
                <a:latin typeface="Nixie One"/>
                <a:ea typeface="Nixie One"/>
                <a:cs typeface="Nixie One"/>
                <a:sym typeface="Nixie One"/>
              </a:defRPr>
            </a:lvl4pPr>
            <a:lvl5pPr marL="2286000" lvl="4" indent="-355600" algn="ctr" rtl="0">
              <a:spcBef>
                <a:spcPts val="0"/>
              </a:spcBef>
              <a:spcAft>
                <a:spcPts val="0"/>
              </a:spcAft>
              <a:buSzPts val="2000"/>
              <a:buFont typeface="Nixie One"/>
              <a:buChar char="◌"/>
              <a:defRPr>
                <a:latin typeface="Nixie One"/>
                <a:ea typeface="Nixie One"/>
                <a:cs typeface="Nixie One"/>
                <a:sym typeface="Nixie One"/>
              </a:defRPr>
            </a:lvl5pPr>
            <a:lvl6pPr marL="2743200" lvl="5" indent="-355600" algn="ctr" rtl="0">
              <a:spcBef>
                <a:spcPts val="0"/>
              </a:spcBef>
              <a:spcAft>
                <a:spcPts val="0"/>
              </a:spcAft>
              <a:buSzPts val="2000"/>
              <a:buFont typeface="Nixie One"/>
              <a:buChar char="◌"/>
              <a:defRPr>
                <a:latin typeface="Nixie One"/>
                <a:ea typeface="Nixie One"/>
                <a:cs typeface="Nixie One"/>
                <a:sym typeface="Nixie One"/>
              </a:defRPr>
            </a:lvl6pPr>
            <a:lvl7pPr marL="3200400" lvl="6" indent="-355600" algn="ctr" rtl="0">
              <a:spcBef>
                <a:spcPts val="0"/>
              </a:spcBef>
              <a:spcAft>
                <a:spcPts val="0"/>
              </a:spcAft>
              <a:buSzPts val="2000"/>
              <a:buFont typeface="Nixie One"/>
              <a:buChar char="◌"/>
              <a:defRPr>
                <a:latin typeface="Nixie One"/>
                <a:ea typeface="Nixie One"/>
                <a:cs typeface="Nixie One"/>
                <a:sym typeface="Nixie One"/>
              </a:defRPr>
            </a:lvl7pPr>
            <a:lvl8pPr marL="3657600" lvl="7" indent="-355600" algn="ctr" rtl="0">
              <a:spcBef>
                <a:spcPts val="0"/>
              </a:spcBef>
              <a:spcAft>
                <a:spcPts val="0"/>
              </a:spcAft>
              <a:buSzPts val="2000"/>
              <a:buFont typeface="Nixie One"/>
              <a:buChar char="◌"/>
              <a:defRPr>
                <a:latin typeface="Nixie One"/>
                <a:ea typeface="Nixie One"/>
                <a:cs typeface="Nixie One"/>
                <a:sym typeface="Nixie One"/>
              </a:defRPr>
            </a:lvl8pPr>
            <a:lvl9pPr marL="4114800" lvl="8" indent="-355600" algn="ctr">
              <a:spcBef>
                <a:spcPts val="0"/>
              </a:spcBef>
              <a:spcAft>
                <a:spcPts val="0"/>
              </a:spcAft>
              <a:buSzPts val="2000"/>
              <a:buFont typeface="Nixie One"/>
              <a:buChar char="◌"/>
              <a:defRPr>
                <a:latin typeface="Nixie One"/>
                <a:ea typeface="Nixie One"/>
                <a:cs typeface="Nixie One"/>
                <a:sym typeface="Nixie One"/>
              </a:defRPr>
            </a:lvl9pPr>
          </a:lstStyle>
          <a:p>
            <a:endParaRPr/>
          </a:p>
        </p:txBody>
      </p:sp>
      <p:sp>
        <p:nvSpPr>
          <p:cNvPr id="79" name="Shape 79"/>
          <p:cNvSpPr txBox="1"/>
          <p:nvPr/>
        </p:nvSpPr>
        <p:spPr>
          <a:xfrm>
            <a:off x="4261450" y="1149165"/>
            <a:ext cx="621000" cy="421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7200">
                <a:solidFill>
                  <a:srgbClr val="FF9900"/>
                </a:solidFill>
                <a:latin typeface="Nixie One"/>
                <a:ea typeface="Nixie One"/>
                <a:cs typeface="Nixie One"/>
                <a:sym typeface="Nixie One"/>
              </a:rPr>
              <a:t>“</a:t>
            </a:r>
            <a:endParaRPr sz="7200">
              <a:solidFill>
                <a:srgbClr val="FF9900"/>
              </a:solidFill>
              <a:latin typeface="Nixie One"/>
              <a:ea typeface="Nixie One"/>
              <a:cs typeface="Nixie One"/>
              <a:sym typeface="Nixie One"/>
            </a:endParaRPr>
          </a:p>
        </p:txBody>
      </p:sp>
    </p:spTree>
  </p:cSld>
  <p:clrMapOvr>
    <a:masterClrMapping/>
  </p:clrMapOvr>
  <p:transition spd="slow">
    <p:wip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1 column" type="tx">
  <p:cSld name="TITLE_AND_BODY"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1" name="Shape 81"/>
          <p:cNvGrpSpPr/>
          <p:nvPr/>
        </p:nvGrpSpPr>
        <p:grpSpPr>
          <a:xfrm>
            <a:off x="-76804" y="-364106"/>
            <a:ext cx="9492216" cy="5864919"/>
            <a:chOff x="-76804" y="-364106"/>
            <a:chExt cx="9492216" cy="5864919"/>
          </a:xfrm>
        </p:grpSpPr>
        <p:sp>
          <p:nvSpPr>
            <p:cNvPr id="82" name="Shape 82"/>
            <p:cNvSpPr/>
            <p:nvPr/>
          </p:nvSpPr>
          <p:spPr>
            <a:xfrm>
              <a:off x="0" y="0"/>
              <a:ext cx="9144000" cy="1147800"/>
            </a:xfrm>
            <a:prstGeom prst="rect">
              <a:avLst/>
            </a:prstGeom>
            <a:solidFill>
              <a:srgbClr val="0E004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" name="Shape 83"/>
            <p:cNvSpPr/>
            <p:nvPr/>
          </p:nvSpPr>
          <p:spPr>
            <a:xfrm>
              <a:off x="4343698" y="910730"/>
              <a:ext cx="456600" cy="456600"/>
            </a:xfrm>
            <a:prstGeom prst="ellipse">
              <a:avLst/>
            </a:prstGeom>
            <a:noFill/>
            <a:ln w="9525" cap="flat" cmpd="sng">
              <a:solidFill>
                <a:srgbClr val="6D9EEB"/>
              </a:solidFill>
              <a:prstDash val="dash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" name="Shape 84"/>
            <p:cNvSpPr/>
            <p:nvPr/>
          </p:nvSpPr>
          <p:spPr>
            <a:xfrm>
              <a:off x="8312875" y="-85400"/>
              <a:ext cx="542100" cy="542100"/>
            </a:xfrm>
            <a:prstGeom prst="ellipse">
              <a:avLst/>
            </a:prstGeom>
            <a:solidFill>
              <a:srgbClr val="432E6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" name="Shape 85"/>
            <p:cNvSpPr/>
            <p:nvPr/>
          </p:nvSpPr>
          <p:spPr>
            <a:xfrm rot="-899646">
              <a:off x="776862" y="-262199"/>
              <a:ext cx="900976" cy="856085"/>
            </a:xfrm>
            <a:prstGeom prst="pentagon">
              <a:avLst>
                <a:gd name="hf" fmla="val 105146"/>
                <a:gd name="vf" fmla="val 110557"/>
              </a:avLst>
            </a:prstGeom>
            <a:solidFill>
              <a:srgbClr val="432E6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" name="Shape 86"/>
            <p:cNvSpPr/>
            <p:nvPr/>
          </p:nvSpPr>
          <p:spPr>
            <a:xfrm rot="1763">
              <a:off x="8737998" y="3634823"/>
              <a:ext cx="585000" cy="556500"/>
            </a:xfrm>
            <a:prstGeom prst="pentagon">
              <a:avLst>
                <a:gd name="hf" fmla="val 105146"/>
                <a:gd name="vf" fmla="val 110557"/>
              </a:avLst>
            </a:prstGeom>
            <a:solidFill>
              <a:srgbClr val="51387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" name="Shape 87"/>
            <p:cNvSpPr/>
            <p:nvPr/>
          </p:nvSpPr>
          <p:spPr>
            <a:xfrm rot="10800000">
              <a:off x="90420" y="4650313"/>
              <a:ext cx="983100" cy="850500"/>
            </a:xfrm>
            <a:prstGeom prst="triangle">
              <a:avLst>
                <a:gd name="adj" fmla="val 50000"/>
              </a:avLst>
            </a:prstGeom>
            <a:solidFill>
              <a:srgbClr val="51387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" name="Shape 88"/>
            <p:cNvSpPr/>
            <p:nvPr/>
          </p:nvSpPr>
          <p:spPr>
            <a:xfrm>
              <a:off x="8578650" y="858649"/>
              <a:ext cx="836762" cy="836762"/>
            </a:xfrm>
            <a:custGeom>
              <a:avLst/>
              <a:gdLst/>
              <a:ahLst/>
              <a:cxnLst/>
              <a:rect l="0" t="0" r="0" b="0"/>
              <a:pathLst>
                <a:path w="73610" h="73610" extrusionOk="0">
                  <a:moveTo>
                    <a:pt x="43502" y="603"/>
                  </a:moveTo>
                  <a:lnTo>
                    <a:pt x="64801" y="12851"/>
                  </a:lnTo>
                  <a:lnTo>
                    <a:pt x="63775" y="11705"/>
                  </a:lnTo>
                  <a:lnTo>
                    <a:pt x="62689" y="10619"/>
                  </a:lnTo>
                  <a:lnTo>
                    <a:pt x="61542" y="9533"/>
                  </a:lnTo>
                  <a:lnTo>
                    <a:pt x="60396" y="8507"/>
                  </a:lnTo>
                  <a:lnTo>
                    <a:pt x="59189" y="7542"/>
                  </a:lnTo>
                  <a:lnTo>
                    <a:pt x="57922" y="6637"/>
                  </a:lnTo>
                  <a:lnTo>
                    <a:pt x="56655" y="5792"/>
                  </a:lnTo>
                  <a:lnTo>
                    <a:pt x="55328" y="4948"/>
                  </a:lnTo>
                  <a:lnTo>
                    <a:pt x="53940" y="4223"/>
                  </a:lnTo>
                  <a:lnTo>
                    <a:pt x="52552" y="3499"/>
                  </a:lnTo>
                  <a:lnTo>
                    <a:pt x="51104" y="2896"/>
                  </a:lnTo>
                  <a:lnTo>
                    <a:pt x="49656" y="2293"/>
                  </a:lnTo>
                  <a:lnTo>
                    <a:pt x="48148" y="1750"/>
                  </a:lnTo>
                  <a:lnTo>
                    <a:pt x="46640" y="1327"/>
                  </a:lnTo>
                  <a:lnTo>
                    <a:pt x="45131" y="905"/>
                  </a:lnTo>
                  <a:lnTo>
                    <a:pt x="43502" y="603"/>
                  </a:lnTo>
                  <a:close/>
                  <a:moveTo>
                    <a:pt x="36805" y="0"/>
                  </a:moveTo>
                  <a:lnTo>
                    <a:pt x="34693" y="60"/>
                  </a:lnTo>
                  <a:lnTo>
                    <a:pt x="32642" y="241"/>
                  </a:lnTo>
                  <a:lnTo>
                    <a:pt x="70593" y="22143"/>
                  </a:lnTo>
                  <a:lnTo>
                    <a:pt x="70593" y="22143"/>
                  </a:lnTo>
                  <a:lnTo>
                    <a:pt x="69688" y="20212"/>
                  </a:lnTo>
                  <a:lnTo>
                    <a:pt x="68662" y="18342"/>
                  </a:lnTo>
                  <a:lnTo>
                    <a:pt x="36865" y="0"/>
                  </a:lnTo>
                  <a:close/>
                  <a:moveTo>
                    <a:pt x="28358" y="965"/>
                  </a:moveTo>
                  <a:lnTo>
                    <a:pt x="26789" y="1388"/>
                  </a:lnTo>
                  <a:lnTo>
                    <a:pt x="25220" y="1870"/>
                  </a:lnTo>
                  <a:lnTo>
                    <a:pt x="72886" y="29383"/>
                  </a:lnTo>
                  <a:lnTo>
                    <a:pt x="72524" y="27754"/>
                  </a:lnTo>
                  <a:lnTo>
                    <a:pt x="72101" y="26186"/>
                  </a:lnTo>
                  <a:lnTo>
                    <a:pt x="28358" y="965"/>
                  </a:lnTo>
                  <a:close/>
                  <a:moveTo>
                    <a:pt x="21842" y="3137"/>
                  </a:moveTo>
                  <a:lnTo>
                    <a:pt x="20574" y="3741"/>
                  </a:lnTo>
                  <a:lnTo>
                    <a:pt x="19368" y="4344"/>
                  </a:lnTo>
                  <a:lnTo>
                    <a:pt x="73610" y="35719"/>
                  </a:lnTo>
                  <a:lnTo>
                    <a:pt x="73549" y="34271"/>
                  </a:lnTo>
                  <a:lnTo>
                    <a:pt x="73429" y="32883"/>
                  </a:lnTo>
                  <a:lnTo>
                    <a:pt x="21842" y="3137"/>
                  </a:lnTo>
                  <a:close/>
                  <a:moveTo>
                    <a:pt x="16592" y="6034"/>
                  </a:moveTo>
                  <a:lnTo>
                    <a:pt x="15567" y="6758"/>
                  </a:lnTo>
                  <a:lnTo>
                    <a:pt x="14541" y="7482"/>
                  </a:lnTo>
                  <a:lnTo>
                    <a:pt x="73308" y="41451"/>
                  </a:lnTo>
                  <a:lnTo>
                    <a:pt x="73489" y="40184"/>
                  </a:lnTo>
                  <a:lnTo>
                    <a:pt x="73549" y="38916"/>
                  </a:lnTo>
                  <a:lnTo>
                    <a:pt x="16592" y="6034"/>
                  </a:lnTo>
                  <a:close/>
                  <a:moveTo>
                    <a:pt x="12188" y="9412"/>
                  </a:moveTo>
                  <a:lnTo>
                    <a:pt x="11343" y="10197"/>
                  </a:lnTo>
                  <a:lnTo>
                    <a:pt x="10438" y="11041"/>
                  </a:lnTo>
                  <a:lnTo>
                    <a:pt x="72282" y="46760"/>
                  </a:lnTo>
                  <a:lnTo>
                    <a:pt x="72584" y="45553"/>
                  </a:lnTo>
                  <a:lnTo>
                    <a:pt x="72825" y="44407"/>
                  </a:lnTo>
                  <a:lnTo>
                    <a:pt x="12188" y="9412"/>
                  </a:lnTo>
                  <a:close/>
                  <a:moveTo>
                    <a:pt x="8568" y="13214"/>
                  </a:moveTo>
                  <a:lnTo>
                    <a:pt x="7783" y="14119"/>
                  </a:lnTo>
                  <a:lnTo>
                    <a:pt x="7120" y="15024"/>
                  </a:lnTo>
                  <a:lnTo>
                    <a:pt x="70532" y="51647"/>
                  </a:lnTo>
                  <a:lnTo>
                    <a:pt x="70955" y="50561"/>
                  </a:lnTo>
                  <a:lnTo>
                    <a:pt x="71377" y="49475"/>
                  </a:lnTo>
                  <a:lnTo>
                    <a:pt x="8568" y="13214"/>
                  </a:lnTo>
                  <a:close/>
                  <a:moveTo>
                    <a:pt x="5551" y="17377"/>
                  </a:moveTo>
                  <a:lnTo>
                    <a:pt x="4948" y="18342"/>
                  </a:lnTo>
                  <a:lnTo>
                    <a:pt x="4344" y="19368"/>
                  </a:lnTo>
                  <a:lnTo>
                    <a:pt x="68119" y="56172"/>
                  </a:lnTo>
                  <a:lnTo>
                    <a:pt x="68722" y="55207"/>
                  </a:lnTo>
                  <a:lnTo>
                    <a:pt x="69265" y="54181"/>
                  </a:lnTo>
                  <a:lnTo>
                    <a:pt x="5551" y="17377"/>
                  </a:lnTo>
                  <a:close/>
                  <a:moveTo>
                    <a:pt x="3137" y="21902"/>
                  </a:moveTo>
                  <a:lnTo>
                    <a:pt x="2655" y="22988"/>
                  </a:lnTo>
                  <a:lnTo>
                    <a:pt x="2232" y="24074"/>
                  </a:lnTo>
                  <a:lnTo>
                    <a:pt x="65102" y="60336"/>
                  </a:lnTo>
                  <a:lnTo>
                    <a:pt x="65826" y="59431"/>
                  </a:lnTo>
                  <a:lnTo>
                    <a:pt x="66550" y="58526"/>
                  </a:lnTo>
                  <a:lnTo>
                    <a:pt x="3137" y="21902"/>
                  </a:lnTo>
                  <a:close/>
                  <a:moveTo>
                    <a:pt x="1388" y="26789"/>
                  </a:moveTo>
                  <a:lnTo>
                    <a:pt x="1026" y="27935"/>
                  </a:lnTo>
                  <a:lnTo>
                    <a:pt x="784" y="29142"/>
                  </a:lnTo>
                  <a:lnTo>
                    <a:pt x="61422" y="64137"/>
                  </a:lnTo>
                  <a:lnTo>
                    <a:pt x="62327" y="63352"/>
                  </a:lnTo>
                  <a:lnTo>
                    <a:pt x="63172" y="62447"/>
                  </a:lnTo>
                  <a:lnTo>
                    <a:pt x="1388" y="26789"/>
                  </a:lnTo>
                  <a:close/>
                  <a:moveTo>
                    <a:pt x="302" y="32038"/>
                  </a:moveTo>
                  <a:lnTo>
                    <a:pt x="121" y="33366"/>
                  </a:lnTo>
                  <a:lnTo>
                    <a:pt x="60" y="34633"/>
                  </a:lnTo>
                  <a:lnTo>
                    <a:pt x="57078" y="67516"/>
                  </a:lnTo>
                  <a:lnTo>
                    <a:pt x="58103" y="66792"/>
                  </a:lnTo>
                  <a:lnTo>
                    <a:pt x="59189" y="66068"/>
                  </a:lnTo>
                  <a:lnTo>
                    <a:pt x="302" y="32038"/>
                  </a:lnTo>
                  <a:close/>
                  <a:moveTo>
                    <a:pt x="0" y="37830"/>
                  </a:moveTo>
                  <a:lnTo>
                    <a:pt x="60" y="39218"/>
                  </a:lnTo>
                  <a:lnTo>
                    <a:pt x="181" y="40606"/>
                  </a:lnTo>
                  <a:lnTo>
                    <a:pt x="51828" y="70412"/>
                  </a:lnTo>
                  <a:lnTo>
                    <a:pt x="53095" y="69808"/>
                  </a:lnTo>
                  <a:lnTo>
                    <a:pt x="54362" y="69205"/>
                  </a:lnTo>
                  <a:lnTo>
                    <a:pt x="0" y="37830"/>
                  </a:lnTo>
                  <a:close/>
                  <a:moveTo>
                    <a:pt x="724" y="44166"/>
                  </a:moveTo>
                  <a:lnTo>
                    <a:pt x="1086" y="45734"/>
                  </a:lnTo>
                  <a:lnTo>
                    <a:pt x="1508" y="47303"/>
                  </a:lnTo>
                  <a:lnTo>
                    <a:pt x="45372" y="72644"/>
                  </a:lnTo>
                  <a:lnTo>
                    <a:pt x="46941" y="72222"/>
                  </a:lnTo>
                  <a:lnTo>
                    <a:pt x="48510" y="71739"/>
                  </a:lnTo>
                  <a:lnTo>
                    <a:pt x="724" y="44166"/>
                  </a:lnTo>
                  <a:close/>
                  <a:moveTo>
                    <a:pt x="8688" y="60577"/>
                  </a:moveTo>
                  <a:lnTo>
                    <a:pt x="9714" y="61723"/>
                  </a:lnTo>
                  <a:lnTo>
                    <a:pt x="10800" y="62870"/>
                  </a:lnTo>
                  <a:lnTo>
                    <a:pt x="11946" y="63956"/>
                  </a:lnTo>
                  <a:lnTo>
                    <a:pt x="13153" y="64981"/>
                  </a:lnTo>
                  <a:lnTo>
                    <a:pt x="14360" y="66007"/>
                  </a:lnTo>
                  <a:lnTo>
                    <a:pt x="15627" y="66912"/>
                  </a:lnTo>
                  <a:lnTo>
                    <a:pt x="16954" y="67817"/>
                  </a:lnTo>
                  <a:lnTo>
                    <a:pt x="18282" y="68662"/>
                  </a:lnTo>
                  <a:lnTo>
                    <a:pt x="19669" y="69386"/>
                  </a:lnTo>
                  <a:lnTo>
                    <a:pt x="21118" y="70110"/>
                  </a:lnTo>
                  <a:lnTo>
                    <a:pt x="22566" y="70774"/>
                  </a:lnTo>
                  <a:lnTo>
                    <a:pt x="24074" y="71377"/>
                  </a:lnTo>
                  <a:lnTo>
                    <a:pt x="25582" y="71860"/>
                  </a:lnTo>
                  <a:lnTo>
                    <a:pt x="27151" y="72342"/>
                  </a:lnTo>
                  <a:lnTo>
                    <a:pt x="28720" y="72704"/>
                  </a:lnTo>
                  <a:lnTo>
                    <a:pt x="30289" y="73066"/>
                  </a:lnTo>
                  <a:lnTo>
                    <a:pt x="8688" y="60577"/>
                  </a:lnTo>
                  <a:close/>
                  <a:moveTo>
                    <a:pt x="2956" y="51346"/>
                  </a:moveTo>
                  <a:lnTo>
                    <a:pt x="3861" y="53276"/>
                  </a:lnTo>
                  <a:lnTo>
                    <a:pt x="4887" y="55147"/>
                  </a:lnTo>
                  <a:lnTo>
                    <a:pt x="36865" y="73609"/>
                  </a:lnTo>
                  <a:lnTo>
                    <a:pt x="38977" y="73549"/>
                  </a:lnTo>
                  <a:lnTo>
                    <a:pt x="41089" y="73368"/>
                  </a:lnTo>
                  <a:lnTo>
                    <a:pt x="2956" y="51346"/>
                  </a:lnTo>
                  <a:close/>
                </a:path>
              </a:pathLst>
            </a:custGeom>
            <a:solidFill>
              <a:srgbClr val="C20E9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00B4C2"/>
                </a:solidFill>
              </a:endParaRPr>
            </a:p>
          </p:txBody>
        </p:sp>
        <p:sp>
          <p:nvSpPr>
            <p:cNvPr id="89" name="Shape 89"/>
            <p:cNvSpPr/>
            <p:nvPr/>
          </p:nvSpPr>
          <p:spPr>
            <a:xfrm>
              <a:off x="588219" y="-85402"/>
              <a:ext cx="421500" cy="421500"/>
            </a:xfrm>
            <a:prstGeom prst="ellipse">
              <a:avLst/>
            </a:prstGeom>
            <a:noFill/>
            <a:ln w="9525" cap="flat" cmpd="sng">
              <a:solidFill>
                <a:srgbClr val="FF9900"/>
              </a:solidFill>
              <a:prstDash val="dash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" name="Shape 90"/>
            <p:cNvSpPr/>
            <p:nvPr/>
          </p:nvSpPr>
          <p:spPr>
            <a:xfrm rot="10800000">
              <a:off x="-76796" y="3768356"/>
              <a:ext cx="393900" cy="374400"/>
            </a:xfrm>
            <a:prstGeom prst="pentagon">
              <a:avLst>
                <a:gd name="hf" fmla="val 105146"/>
                <a:gd name="vf" fmla="val 110557"/>
              </a:avLst>
            </a:prstGeom>
            <a:noFill/>
            <a:ln w="76200" cap="flat" cmpd="sng">
              <a:solidFill>
                <a:srgbClr val="6D9EEB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" name="Shape 91"/>
            <p:cNvSpPr/>
            <p:nvPr/>
          </p:nvSpPr>
          <p:spPr>
            <a:xfrm>
              <a:off x="8092376" y="131852"/>
              <a:ext cx="983100" cy="983100"/>
            </a:xfrm>
            <a:prstGeom prst="ellipse">
              <a:avLst/>
            </a:prstGeom>
            <a:noFill/>
            <a:ln w="9525" cap="flat" cmpd="sng">
              <a:solidFill>
                <a:srgbClr val="FF9900"/>
              </a:solidFill>
              <a:prstDash val="dash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" name="Shape 92"/>
            <p:cNvSpPr/>
            <p:nvPr/>
          </p:nvSpPr>
          <p:spPr>
            <a:xfrm>
              <a:off x="100477" y="456711"/>
              <a:ext cx="885029" cy="885029"/>
            </a:xfrm>
            <a:custGeom>
              <a:avLst/>
              <a:gdLst/>
              <a:ahLst/>
              <a:cxnLst/>
              <a:rect l="0" t="0" r="0" b="0"/>
              <a:pathLst>
                <a:path w="75903" h="75903" extrusionOk="0">
                  <a:moveTo>
                    <a:pt x="30349" y="724"/>
                  </a:moveTo>
                  <a:lnTo>
                    <a:pt x="28479" y="1147"/>
                  </a:lnTo>
                  <a:lnTo>
                    <a:pt x="28599" y="1267"/>
                  </a:lnTo>
                  <a:lnTo>
                    <a:pt x="28841" y="1388"/>
                  </a:lnTo>
                  <a:lnTo>
                    <a:pt x="29022" y="1448"/>
                  </a:lnTo>
                  <a:lnTo>
                    <a:pt x="29263" y="1448"/>
                  </a:lnTo>
                  <a:lnTo>
                    <a:pt x="29625" y="1388"/>
                  </a:lnTo>
                  <a:lnTo>
                    <a:pt x="29927" y="1267"/>
                  </a:lnTo>
                  <a:lnTo>
                    <a:pt x="30168" y="1026"/>
                  </a:lnTo>
                  <a:lnTo>
                    <a:pt x="30349" y="724"/>
                  </a:lnTo>
                  <a:close/>
                  <a:moveTo>
                    <a:pt x="36141" y="0"/>
                  </a:moveTo>
                  <a:lnTo>
                    <a:pt x="33909" y="181"/>
                  </a:lnTo>
                  <a:lnTo>
                    <a:pt x="33909" y="302"/>
                  </a:lnTo>
                  <a:lnTo>
                    <a:pt x="33909" y="543"/>
                  </a:lnTo>
                  <a:lnTo>
                    <a:pt x="33969" y="724"/>
                  </a:lnTo>
                  <a:lnTo>
                    <a:pt x="34090" y="966"/>
                  </a:lnTo>
                  <a:lnTo>
                    <a:pt x="34211" y="1147"/>
                  </a:lnTo>
                  <a:lnTo>
                    <a:pt x="34392" y="1267"/>
                  </a:lnTo>
                  <a:lnTo>
                    <a:pt x="34633" y="1388"/>
                  </a:lnTo>
                  <a:lnTo>
                    <a:pt x="34814" y="1448"/>
                  </a:lnTo>
                  <a:lnTo>
                    <a:pt x="35297" y="1448"/>
                  </a:lnTo>
                  <a:lnTo>
                    <a:pt x="35478" y="1388"/>
                  </a:lnTo>
                  <a:lnTo>
                    <a:pt x="35719" y="1267"/>
                  </a:lnTo>
                  <a:lnTo>
                    <a:pt x="35900" y="1147"/>
                  </a:lnTo>
                  <a:lnTo>
                    <a:pt x="36021" y="966"/>
                  </a:lnTo>
                  <a:lnTo>
                    <a:pt x="36141" y="724"/>
                  </a:lnTo>
                  <a:lnTo>
                    <a:pt x="36202" y="543"/>
                  </a:lnTo>
                  <a:lnTo>
                    <a:pt x="36202" y="302"/>
                  </a:lnTo>
                  <a:lnTo>
                    <a:pt x="36141" y="0"/>
                  </a:lnTo>
                  <a:close/>
                  <a:moveTo>
                    <a:pt x="39762" y="0"/>
                  </a:moveTo>
                  <a:lnTo>
                    <a:pt x="39701" y="302"/>
                  </a:lnTo>
                  <a:lnTo>
                    <a:pt x="39701" y="543"/>
                  </a:lnTo>
                  <a:lnTo>
                    <a:pt x="39762" y="724"/>
                  </a:lnTo>
                  <a:lnTo>
                    <a:pt x="39882" y="966"/>
                  </a:lnTo>
                  <a:lnTo>
                    <a:pt x="40003" y="1147"/>
                  </a:lnTo>
                  <a:lnTo>
                    <a:pt x="40184" y="1267"/>
                  </a:lnTo>
                  <a:lnTo>
                    <a:pt x="40425" y="1388"/>
                  </a:lnTo>
                  <a:lnTo>
                    <a:pt x="40606" y="1448"/>
                  </a:lnTo>
                  <a:lnTo>
                    <a:pt x="41089" y="1448"/>
                  </a:lnTo>
                  <a:lnTo>
                    <a:pt x="41270" y="1388"/>
                  </a:lnTo>
                  <a:lnTo>
                    <a:pt x="41511" y="1267"/>
                  </a:lnTo>
                  <a:lnTo>
                    <a:pt x="41692" y="1147"/>
                  </a:lnTo>
                  <a:lnTo>
                    <a:pt x="41813" y="966"/>
                  </a:lnTo>
                  <a:lnTo>
                    <a:pt x="41934" y="724"/>
                  </a:lnTo>
                  <a:lnTo>
                    <a:pt x="41994" y="543"/>
                  </a:lnTo>
                  <a:lnTo>
                    <a:pt x="41994" y="302"/>
                  </a:lnTo>
                  <a:lnTo>
                    <a:pt x="41994" y="181"/>
                  </a:lnTo>
                  <a:lnTo>
                    <a:pt x="39762" y="0"/>
                  </a:lnTo>
                  <a:close/>
                  <a:moveTo>
                    <a:pt x="45554" y="724"/>
                  </a:moveTo>
                  <a:lnTo>
                    <a:pt x="45735" y="1026"/>
                  </a:lnTo>
                  <a:lnTo>
                    <a:pt x="45976" y="1267"/>
                  </a:lnTo>
                  <a:lnTo>
                    <a:pt x="46278" y="1388"/>
                  </a:lnTo>
                  <a:lnTo>
                    <a:pt x="46640" y="1448"/>
                  </a:lnTo>
                  <a:lnTo>
                    <a:pt x="46881" y="1448"/>
                  </a:lnTo>
                  <a:lnTo>
                    <a:pt x="47062" y="1388"/>
                  </a:lnTo>
                  <a:lnTo>
                    <a:pt x="47243" y="1267"/>
                  </a:lnTo>
                  <a:lnTo>
                    <a:pt x="47424" y="1147"/>
                  </a:lnTo>
                  <a:lnTo>
                    <a:pt x="45554" y="724"/>
                  </a:lnTo>
                  <a:close/>
                  <a:moveTo>
                    <a:pt x="21661" y="3620"/>
                  </a:moveTo>
                  <a:lnTo>
                    <a:pt x="20273" y="4284"/>
                  </a:lnTo>
                  <a:lnTo>
                    <a:pt x="20575" y="4344"/>
                  </a:lnTo>
                  <a:lnTo>
                    <a:pt x="20937" y="4284"/>
                  </a:lnTo>
                  <a:lnTo>
                    <a:pt x="21239" y="4163"/>
                  </a:lnTo>
                  <a:lnTo>
                    <a:pt x="21480" y="3922"/>
                  </a:lnTo>
                  <a:lnTo>
                    <a:pt x="21661" y="3620"/>
                  </a:lnTo>
                  <a:close/>
                  <a:moveTo>
                    <a:pt x="26065" y="2052"/>
                  </a:moveTo>
                  <a:lnTo>
                    <a:pt x="25824" y="2172"/>
                  </a:lnTo>
                  <a:lnTo>
                    <a:pt x="25583" y="2353"/>
                  </a:lnTo>
                  <a:lnTo>
                    <a:pt x="25402" y="2534"/>
                  </a:lnTo>
                  <a:lnTo>
                    <a:pt x="25281" y="2836"/>
                  </a:lnTo>
                  <a:lnTo>
                    <a:pt x="25221" y="3198"/>
                  </a:lnTo>
                  <a:lnTo>
                    <a:pt x="25221" y="3439"/>
                  </a:lnTo>
                  <a:lnTo>
                    <a:pt x="25281" y="3620"/>
                  </a:lnTo>
                  <a:lnTo>
                    <a:pt x="25402" y="3862"/>
                  </a:lnTo>
                  <a:lnTo>
                    <a:pt x="25522" y="4043"/>
                  </a:lnTo>
                  <a:lnTo>
                    <a:pt x="25703" y="4163"/>
                  </a:lnTo>
                  <a:lnTo>
                    <a:pt x="25945" y="4284"/>
                  </a:lnTo>
                  <a:lnTo>
                    <a:pt x="26126" y="4344"/>
                  </a:lnTo>
                  <a:lnTo>
                    <a:pt x="26608" y="4344"/>
                  </a:lnTo>
                  <a:lnTo>
                    <a:pt x="26789" y="4284"/>
                  </a:lnTo>
                  <a:lnTo>
                    <a:pt x="27031" y="4163"/>
                  </a:lnTo>
                  <a:lnTo>
                    <a:pt x="27212" y="4043"/>
                  </a:lnTo>
                  <a:lnTo>
                    <a:pt x="27332" y="3862"/>
                  </a:lnTo>
                  <a:lnTo>
                    <a:pt x="27453" y="3620"/>
                  </a:lnTo>
                  <a:lnTo>
                    <a:pt x="27513" y="3439"/>
                  </a:lnTo>
                  <a:lnTo>
                    <a:pt x="27513" y="3198"/>
                  </a:lnTo>
                  <a:lnTo>
                    <a:pt x="27453" y="2836"/>
                  </a:lnTo>
                  <a:lnTo>
                    <a:pt x="27332" y="2534"/>
                  </a:lnTo>
                  <a:lnTo>
                    <a:pt x="27151" y="2353"/>
                  </a:lnTo>
                  <a:lnTo>
                    <a:pt x="26910" y="2172"/>
                  </a:lnTo>
                  <a:lnTo>
                    <a:pt x="26669" y="2052"/>
                  </a:lnTo>
                  <a:close/>
                  <a:moveTo>
                    <a:pt x="31858" y="2052"/>
                  </a:moveTo>
                  <a:lnTo>
                    <a:pt x="31616" y="2172"/>
                  </a:lnTo>
                  <a:lnTo>
                    <a:pt x="31375" y="2353"/>
                  </a:lnTo>
                  <a:lnTo>
                    <a:pt x="31194" y="2534"/>
                  </a:lnTo>
                  <a:lnTo>
                    <a:pt x="31073" y="2836"/>
                  </a:lnTo>
                  <a:lnTo>
                    <a:pt x="31013" y="3198"/>
                  </a:lnTo>
                  <a:lnTo>
                    <a:pt x="31013" y="3439"/>
                  </a:lnTo>
                  <a:lnTo>
                    <a:pt x="31073" y="3620"/>
                  </a:lnTo>
                  <a:lnTo>
                    <a:pt x="31194" y="3862"/>
                  </a:lnTo>
                  <a:lnTo>
                    <a:pt x="31315" y="4043"/>
                  </a:lnTo>
                  <a:lnTo>
                    <a:pt x="31496" y="4163"/>
                  </a:lnTo>
                  <a:lnTo>
                    <a:pt x="31737" y="4284"/>
                  </a:lnTo>
                  <a:lnTo>
                    <a:pt x="31918" y="4344"/>
                  </a:lnTo>
                  <a:lnTo>
                    <a:pt x="32401" y="4344"/>
                  </a:lnTo>
                  <a:lnTo>
                    <a:pt x="32582" y="4284"/>
                  </a:lnTo>
                  <a:lnTo>
                    <a:pt x="32823" y="4163"/>
                  </a:lnTo>
                  <a:lnTo>
                    <a:pt x="33004" y="4043"/>
                  </a:lnTo>
                  <a:lnTo>
                    <a:pt x="33125" y="3862"/>
                  </a:lnTo>
                  <a:lnTo>
                    <a:pt x="33245" y="3620"/>
                  </a:lnTo>
                  <a:lnTo>
                    <a:pt x="33306" y="3439"/>
                  </a:lnTo>
                  <a:lnTo>
                    <a:pt x="33306" y="3198"/>
                  </a:lnTo>
                  <a:lnTo>
                    <a:pt x="33245" y="2836"/>
                  </a:lnTo>
                  <a:lnTo>
                    <a:pt x="33125" y="2534"/>
                  </a:lnTo>
                  <a:lnTo>
                    <a:pt x="32944" y="2353"/>
                  </a:lnTo>
                  <a:lnTo>
                    <a:pt x="32702" y="2172"/>
                  </a:lnTo>
                  <a:lnTo>
                    <a:pt x="32461" y="2052"/>
                  </a:lnTo>
                  <a:close/>
                  <a:moveTo>
                    <a:pt x="37650" y="2052"/>
                  </a:moveTo>
                  <a:lnTo>
                    <a:pt x="37408" y="2172"/>
                  </a:lnTo>
                  <a:lnTo>
                    <a:pt x="37167" y="2353"/>
                  </a:lnTo>
                  <a:lnTo>
                    <a:pt x="36986" y="2534"/>
                  </a:lnTo>
                  <a:lnTo>
                    <a:pt x="36865" y="2836"/>
                  </a:lnTo>
                  <a:lnTo>
                    <a:pt x="36805" y="3198"/>
                  </a:lnTo>
                  <a:lnTo>
                    <a:pt x="36805" y="3439"/>
                  </a:lnTo>
                  <a:lnTo>
                    <a:pt x="36865" y="3620"/>
                  </a:lnTo>
                  <a:lnTo>
                    <a:pt x="36986" y="3862"/>
                  </a:lnTo>
                  <a:lnTo>
                    <a:pt x="37107" y="4043"/>
                  </a:lnTo>
                  <a:lnTo>
                    <a:pt x="37288" y="4163"/>
                  </a:lnTo>
                  <a:lnTo>
                    <a:pt x="37529" y="4284"/>
                  </a:lnTo>
                  <a:lnTo>
                    <a:pt x="37710" y="4344"/>
                  </a:lnTo>
                  <a:lnTo>
                    <a:pt x="38193" y="4344"/>
                  </a:lnTo>
                  <a:lnTo>
                    <a:pt x="38374" y="4284"/>
                  </a:lnTo>
                  <a:lnTo>
                    <a:pt x="38615" y="4163"/>
                  </a:lnTo>
                  <a:lnTo>
                    <a:pt x="38796" y="4043"/>
                  </a:lnTo>
                  <a:lnTo>
                    <a:pt x="38917" y="3862"/>
                  </a:lnTo>
                  <a:lnTo>
                    <a:pt x="39038" y="3620"/>
                  </a:lnTo>
                  <a:lnTo>
                    <a:pt x="39098" y="3439"/>
                  </a:lnTo>
                  <a:lnTo>
                    <a:pt x="39098" y="3198"/>
                  </a:lnTo>
                  <a:lnTo>
                    <a:pt x="39038" y="2836"/>
                  </a:lnTo>
                  <a:lnTo>
                    <a:pt x="38917" y="2534"/>
                  </a:lnTo>
                  <a:lnTo>
                    <a:pt x="38736" y="2353"/>
                  </a:lnTo>
                  <a:lnTo>
                    <a:pt x="38495" y="2172"/>
                  </a:lnTo>
                  <a:lnTo>
                    <a:pt x="38253" y="2052"/>
                  </a:lnTo>
                  <a:close/>
                  <a:moveTo>
                    <a:pt x="43442" y="2052"/>
                  </a:moveTo>
                  <a:lnTo>
                    <a:pt x="43201" y="2172"/>
                  </a:lnTo>
                  <a:lnTo>
                    <a:pt x="42959" y="2353"/>
                  </a:lnTo>
                  <a:lnTo>
                    <a:pt x="42778" y="2534"/>
                  </a:lnTo>
                  <a:lnTo>
                    <a:pt x="42658" y="2836"/>
                  </a:lnTo>
                  <a:lnTo>
                    <a:pt x="42597" y="3198"/>
                  </a:lnTo>
                  <a:lnTo>
                    <a:pt x="42597" y="3439"/>
                  </a:lnTo>
                  <a:lnTo>
                    <a:pt x="42658" y="3620"/>
                  </a:lnTo>
                  <a:lnTo>
                    <a:pt x="42778" y="3862"/>
                  </a:lnTo>
                  <a:lnTo>
                    <a:pt x="42899" y="4043"/>
                  </a:lnTo>
                  <a:lnTo>
                    <a:pt x="43080" y="4163"/>
                  </a:lnTo>
                  <a:lnTo>
                    <a:pt x="43321" y="4284"/>
                  </a:lnTo>
                  <a:lnTo>
                    <a:pt x="43502" y="4344"/>
                  </a:lnTo>
                  <a:lnTo>
                    <a:pt x="43985" y="4344"/>
                  </a:lnTo>
                  <a:lnTo>
                    <a:pt x="44166" y="4284"/>
                  </a:lnTo>
                  <a:lnTo>
                    <a:pt x="44407" y="4163"/>
                  </a:lnTo>
                  <a:lnTo>
                    <a:pt x="44588" y="4043"/>
                  </a:lnTo>
                  <a:lnTo>
                    <a:pt x="44709" y="3862"/>
                  </a:lnTo>
                  <a:lnTo>
                    <a:pt x="44830" y="3620"/>
                  </a:lnTo>
                  <a:lnTo>
                    <a:pt x="44890" y="3439"/>
                  </a:lnTo>
                  <a:lnTo>
                    <a:pt x="44890" y="3198"/>
                  </a:lnTo>
                  <a:lnTo>
                    <a:pt x="44830" y="2836"/>
                  </a:lnTo>
                  <a:lnTo>
                    <a:pt x="44709" y="2534"/>
                  </a:lnTo>
                  <a:lnTo>
                    <a:pt x="44528" y="2353"/>
                  </a:lnTo>
                  <a:lnTo>
                    <a:pt x="44287" y="2172"/>
                  </a:lnTo>
                  <a:lnTo>
                    <a:pt x="44045" y="2052"/>
                  </a:lnTo>
                  <a:close/>
                  <a:moveTo>
                    <a:pt x="49234" y="2052"/>
                  </a:moveTo>
                  <a:lnTo>
                    <a:pt x="48993" y="2172"/>
                  </a:lnTo>
                  <a:lnTo>
                    <a:pt x="48752" y="2353"/>
                  </a:lnTo>
                  <a:lnTo>
                    <a:pt x="48571" y="2534"/>
                  </a:lnTo>
                  <a:lnTo>
                    <a:pt x="48450" y="2836"/>
                  </a:lnTo>
                  <a:lnTo>
                    <a:pt x="48390" y="3198"/>
                  </a:lnTo>
                  <a:lnTo>
                    <a:pt x="48390" y="3439"/>
                  </a:lnTo>
                  <a:lnTo>
                    <a:pt x="48450" y="3620"/>
                  </a:lnTo>
                  <a:lnTo>
                    <a:pt x="48571" y="3862"/>
                  </a:lnTo>
                  <a:lnTo>
                    <a:pt x="48691" y="4043"/>
                  </a:lnTo>
                  <a:lnTo>
                    <a:pt x="48872" y="4163"/>
                  </a:lnTo>
                  <a:lnTo>
                    <a:pt x="49114" y="4284"/>
                  </a:lnTo>
                  <a:lnTo>
                    <a:pt x="49295" y="4344"/>
                  </a:lnTo>
                  <a:lnTo>
                    <a:pt x="49777" y="4344"/>
                  </a:lnTo>
                  <a:lnTo>
                    <a:pt x="49958" y="4284"/>
                  </a:lnTo>
                  <a:lnTo>
                    <a:pt x="50200" y="4163"/>
                  </a:lnTo>
                  <a:lnTo>
                    <a:pt x="50381" y="4043"/>
                  </a:lnTo>
                  <a:lnTo>
                    <a:pt x="50501" y="3862"/>
                  </a:lnTo>
                  <a:lnTo>
                    <a:pt x="50622" y="3620"/>
                  </a:lnTo>
                  <a:lnTo>
                    <a:pt x="50682" y="3439"/>
                  </a:lnTo>
                  <a:lnTo>
                    <a:pt x="50682" y="3198"/>
                  </a:lnTo>
                  <a:lnTo>
                    <a:pt x="50622" y="2836"/>
                  </a:lnTo>
                  <a:lnTo>
                    <a:pt x="50501" y="2534"/>
                  </a:lnTo>
                  <a:lnTo>
                    <a:pt x="50320" y="2353"/>
                  </a:lnTo>
                  <a:lnTo>
                    <a:pt x="50079" y="2172"/>
                  </a:lnTo>
                  <a:lnTo>
                    <a:pt x="49838" y="2052"/>
                  </a:lnTo>
                  <a:close/>
                  <a:moveTo>
                    <a:pt x="54242" y="3620"/>
                  </a:moveTo>
                  <a:lnTo>
                    <a:pt x="54423" y="3922"/>
                  </a:lnTo>
                  <a:lnTo>
                    <a:pt x="54665" y="4163"/>
                  </a:lnTo>
                  <a:lnTo>
                    <a:pt x="54966" y="4284"/>
                  </a:lnTo>
                  <a:lnTo>
                    <a:pt x="55328" y="4344"/>
                  </a:lnTo>
                  <a:lnTo>
                    <a:pt x="55630" y="4284"/>
                  </a:lnTo>
                  <a:lnTo>
                    <a:pt x="54242" y="3620"/>
                  </a:lnTo>
                  <a:close/>
                  <a:moveTo>
                    <a:pt x="18523" y="5310"/>
                  </a:moveTo>
                  <a:lnTo>
                    <a:pt x="16593" y="6517"/>
                  </a:lnTo>
                  <a:lnTo>
                    <a:pt x="16774" y="6818"/>
                  </a:lnTo>
                  <a:lnTo>
                    <a:pt x="17015" y="7060"/>
                  </a:lnTo>
                  <a:lnTo>
                    <a:pt x="17317" y="7180"/>
                  </a:lnTo>
                  <a:lnTo>
                    <a:pt x="17679" y="7241"/>
                  </a:lnTo>
                  <a:lnTo>
                    <a:pt x="17920" y="7241"/>
                  </a:lnTo>
                  <a:lnTo>
                    <a:pt x="18101" y="7180"/>
                  </a:lnTo>
                  <a:lnTo>
                    <a:pt x="18342" y="7060"/>
                  </a:lnTo>
                  <a:lnTo>
                    <a:pt x="18523" y="6939"/>
                  </a:lnTo>
                  <a:lnTo>
                    <a:pt x="18644" y="6758"/>
                  </a:lnTo>
                  <a:lnTo>
                    <a:pt x="18765" y="6517"/>
                  </a:lnTo>
                  <a:lnTo>
                    <a:pt x="18825" y="6336"/>
                  </a:lnTo>
                  <a:lnTo>
                    <a:pt x="18825" y="6094"/>
                  </a:lnTo>
                  <a:lnTo>
                    <a:pt x="18825" y="5853"/>
                  </a:lnTo>
                  <a:lnTo>
                    <a:pt x="18765" y="5672"/>
                  </a:lnTo>
                  <a:lnTo>
                    <a:pt x="18644" y="5430"/>
                  </a:lnTo>
                  <a:lnTo>
                    <a:pt x="18523" y="5310"/>
                  </a:lnTo>
                  <a:close/>
                  <a:moveTo>
                    <a:pt x="23230" y="4948"/>
                  </a:moveTo>
                  <a:lnTo>
                    <a:pt x="23049" y="5008"/>
                  </a:lnTo>
                  <a:lnTo>
                    <a:pt x="22807" y="5129"/>
                  </a:lnTo>
                  <a:lnTo>
                    <a:pt x="22626" y="5249"/>
                  </a:lnTo>
                  <a:lnTo>
                    <a:pt x="22506" y="5430"/>
                  </a:lnTo>
                  <a:lnTo>
                    <a:pt x="22385" y="5672"/>
                  </a:lnTo>
                  <a:lnTo>
                    <a:pt x="22325" y="5853"/>
                  </a:lnTo>
                  <a:lnTo>
                    <a:pt x="22325" y="6094"/>
                  </a:lnTo>
                  <a:lnTo>
                    <a:pt x="22325" y="6336"/>
                  </a:lnTo>
                  <a:lnTo>
                    <a:pt x="22385" y="6517"/>
                  </a:lnTo>
                  <a:lnTo>
                    <a:pt x="22506" y="6758"/>
                  </a:lnTo>
                  <a:lnTo>
                    <a:pt x="22626" y="6939"/>
                  </a:lnTo>
                  <a:lnTo>
                    <a:pt x="22807" y="7060"/>
                  </a:lnTo>
                  <a:lnTo>
                    <a:pt x="23049" y="7180"/>
                  </a:lnTo>
                  <a:lnTo>
                    <a:pt x="23230" y="7241"/>
                  </a:lnTo>
                  <a:lnTo>
                    <a:pt x="23712" y="7241"/>
                  </a:lnTo>
                  <a:lnTo>
                    <a:pt x="23893" y="7180"/>
                  </a:lnTo>
                  <a:lnTo>
                    <a:pt x="24135" y="7060"/>
                  </a:lnTo>
                  <a:lnTo>
                    <a:pt x="24316" y="6939"/>
                  </a:lnTo>
                  <a:lnTo>
                    <a:pt x="24436" y="6758"/>
                  </a:lnTo>
                  <a:lnTo>
                    <a:pt x="24557" y="6517"/>
                  </a:lnTo>
                  <a:lnTo>
                    <a:pt x="24617" y="6336"/>
                  </a:lnTo>
                  <a:lnTo>
                    <a:pt x="24617" y="6094"/>
                  </a:lnTo>
                  <a:lnTo>
                    <a:pt x="24617" y="5853"/>
                  </a:lnTo>
                  <a:lnTo>
                    <a:pt x="24557" y="5672"/>
                  </a:lnTo>
                  <a:lnTo>
                    <a:pt x="24436" y="5430"/>
                  </a:lnTo>
                  <a:lnTo>
                    <a:pt x="24316" y="5249"/>
                  </a:lnTo>
                  <a:lnTo>
                    <a:pt x="24135" y="5129"/>
                  </a:lnTo>
                  <a:lnTo>
                    <a:pt x="23893" y="5008"/>
                  </a:lnTo>
                  <a:lnTo>
                    <a:pt x="23712" y="4948"/>
                  </a:lnTo>
                  <a:close/>
                  <a:moveTo>
                    <a:pt x="29022" y="4948"/>
                  </a:moveTo>
                  <a:lnTo>
                    <a:pt x="28841" y="5008"/>
                  </a:lnTo>
                  <a:lnTo>
                    <a:pt x="28599" y="5129"/>
                  </a:lnTo>
                  <a:lnTo>
                    <a:pt x="28418" y="5249"/>
                  </a:lnTo>
                  <a:lnTo>
                    <a:pt x="28298" y="5430"/>
                  </a:lnTo>
                  <a:lnTo>
                    <a:pt x="28177" y="5672"/>
                  </a:lnTo>
                  <a:lnTo>
                    <a:pt x="28117" y="5853"/>
                  </a:lnTo>
                  <a:lnTo>
                    <a:pt x="28117" y="6094"/>
                  </a:lnTo>
                  <a:lnTo>
                    <a:pt x="28117" y="6336"/>
                  </a:lnTo>
                  <a:lnTo>
                    <a:pt x="28177" y="6517"/>
                  </a:lnTo>
                  <a:lnTo>
                    <a:pt x="28298" y="6758"/>
                  </a:lnTo>
                  <a:lnTo>
                    <a:pt x="28418" y="6939"/>
                  </a:lnTo>
                  <a:lnTo>
                    <a:pt x="28599" y="7060"/>
                  </a:lnTo>
                  <a:lnTo>
                    <a:pt x="28841" y="7180"/>
                  </a:lnTo>
                  <a:lnTo>
                    <a:pt x="29022" y="7241"/>
                  </a:lnTo>
                  <a:lnTo>
                    <a:pt x="29505" y="7241"/>
                  </a:lnTo>
                  <a:lnTo>
                    <a:pt x="29686" y="7180"/>
                  </a:lnTo>
                  <a:lnTo>
                    <a:pt x="29927" y="7060"/>
                  </a:lnTo>
                  <a:lnTo>
                    <a:pt x="30108" y="6939"/>
                  </a:lnTo>
                  <a:lnTo>
                    <a:pt x="30229" y="6758"/>
                  </a:lnTo>
                  <a:lnTo>
                    <a:pt x="30349" y="6517"/>
                  </a:lnTo>
                  <a:lnTo>
                    <a:pt x="30410" y="6336"/>
                  </a:lnTo>
                  <a:lnTo>
                    <a:pt x="30410" y="6094"/>
                  </a:lnTo>
                  <a:lnTo>
                    <a:pt x="30410" y="5853"/>
                  </a:lnTo>
                  <a:lnTo>
                    <a:pt x="30349" y="5672"/>
                  </a:lnTo>
                  <a:lnTo>
                    <a:pt x="30229" y="5430"/>
                  </a:lnTo>
                  <a:lnTo>
                    <a:pt x="30108" y="5249"/>
                  </a:lnTo>
                  <a:lnTo>
                    <a:pt x="29927" y="5129"/>
                  </a:lnTo>
                  <a:lnTo>
                    <a:pt x="29686" y="5008"/>
                  </a:lnTo>
                  <a:lnTo>
                    <a:pt x="29505" y="4948"/>
                  </a:lnTo>
                  <a:close/>
                  <a:moveTo>
                    <a:pt x="34814" y="4948"/>
                  </a:moveTo>
                  <a:lnTo>
                    <a:pt x="34633" y="5008"/>
                  </a:lnTo>
                  <a:lnTo>
                    <a:pt x="34392" y="5129"/>
                  </a:lnTo>
                  <a:lnTo>
                    <a:pt x="34211" y="5249"/>
                  </a:lnTo>
                  <a:lnTo>
                    <a:pt x="34090" y="5430"/>
                  </a:lnTo>
                  <a:lnTo>
                    <a:pt x="33969" y="5672"/>
                  </a:lnTo>
                  <a:lnTo>
                    <a:pt x="33909" y="5853"/>
                  </a:lnTo>
                  <a:lnTo>
                    <a:pt x="33909" y="6094"/>
                  </a:lnTo>
                  <a:lnTo>
                    <a:pt x="33909" y="6336"/>
                  </a:lnTo>
                  <a:lnTo>
                    <a:pt x="33969" y="6517"/>
                  </a:lnTo>
                  <a:lnTo>
                    <a:pt x="34090" y="6758"/>
                  </a:lnTo>
                  <a:lnTo>
                    <a:pt x="34211" y="6939"/>
                  </a:lnTo>
                  <a:lnTo>
                    <a:pt x="34392" y="7060"/>
                  </a:lnTo>
                  <a:lnTo>
                    <a:pt x="34633" y="7180"/>
                  </a:lnTo>
                  <a:lnTo>
                    <a:pt x="34814" y="7241"/>
                  </a:lnTo>
                  <a:lnTo>
                    <a:pt x="35297" y="7241"/>
                  </a:lnTo>
                  <a:lnTo>
                    <a:pt x="35478" y="7180"/>
                  </a:lnTo>
                  <a:lnTo>
                    <a:pt x="35719" y="7060"/>
                  </a:lnTo>
                  <a:lnTo>
                    <a:pt x="35900" y="6939"/>
                  </a:lnTo>
                  <a:lnTo>
                    <a:pt x="36021" y="6758"/>
                  </a:lnTo>
                  <a:lnTo>
                    <a:pt x="36141" y="6517"/>
                  </a:lnTo>
                  <a:lnTo>
                    <a:pt x="36202" y="6336"/>
                  </a:lnTo>
                  <a:lnTo>
                    <a:pt x="36202" y="6094"/>
                  </a:lnTo>
                  <a:lnTo>
                    <a:pt x="36202" y="5853"/>
                  </a:lnTo>
                  <a:lnTo>
                    <a:pt x="36141" y="5672"/>
                  </a:lnTo>
                  <a:lnTo>
                    <a:pt x="36021" y="5430"/>
                  </a:lnTo>
                  <a:lnTo>
                    <a:pt x="35900" y="5249"/>
                  </a:lnTo>
                  <a:lnTo>
                    <a:pt x="35719" y="5129"/>
                  </a:lnTo>
                  <a:lnTo>
                    <a:pt x="35478" y="5008"/>
                  </a:lnTo>
                  <a:lnTo>
                    <a:pt x="35297" y="4948"/>
                  </a:lnTo>
                  <a:close/>
                  <a:moveTo>
                    <a:pt x="40606" y="4948"/>
                  </a:moveTo>
                  <a:lnTo>
                    <a:pt x="40425" y="5008"/>
                  </a:lnTo>
                  <a:lnTo>
                    <a:pt x="40184" y="5129"/>
                  </a:lnTo>
                  <a:lnTo>
                    <a:pt x="40003" y="5249"/>
                  </a:lnTo>
                  <a:lnTo>
                    <a:pt x="39882" y="5430"/>
                  </a:lnTo>
                  <a:lnTo>
                    <a:pt x="39762" y="5672"/>
                  </a:lnTo>
                  <a:lnTo>
                    <a:pt x="39701" y="5853"/>
                  </a:lnTo>
                  <a:lnTo>
                    <a:pt x="39701" y="6094"/>
                  </a:lnTo>
                  <a:lnTo>
                    <a:pt x="39701" y="6336"/>
                  </a:lnTo>
                  <a:lnTo>
                    <a:pt x="39762" y="6517"/>
                  </a:lnTo>
                  <a:lnTo>
                    <a:pt x="39882" y="6758"/>
                  </a:lnTo>
                  <a:lnTo>
                    <a:pt x="40003" y="6939"/>
                  </a:lnTo>
                  <a:lnTo>
                    <a:pt x="40184" y="7060"/>
                  </a:lnTo>
                  <a:lnTo>
                    <a:pt x="40425" y="7180"/>
                  </a:lnTo>
                  <a:lnTo>
                    <a:pt x="40606" y="7241"/>
                  </a:lnTo>
                  <a:lnTo>
                    <a:pt x="41089" y="7241"/>
                  </a:lnTo>
                  <a:lnTo>
                    <a:pt x="41270" y="7180"/>
                  </a:lnTo>
                  <a:lnTo>
                    <a:pt x="41511" y="7060"/>
                  </a:lnTo>
                  <a:lnTo>
                    <a:pt x="41692" y="6939"/>
                  </a:lnTo>
                  <a:lnTo>
                    <a:pt x="41813" y="6758"/>
                  </a:lnTo>
                  <a:lnTo>
                    <a:pt x="41934" y="6517"/>
                  </a:lnTo>
                  <a:lnTo>
                    <a:pt x="41994" y="6336"/>
                  </a:lnTo>
                  <a:lnTo>
                    <a:pt x="41994" y="6094"/>
                  </a:lnTo>
                  <a:lnTo>
                    <a:pt x="41994" y="5853"/>
                  </a:lnTo>
                  <a:lnTo>
                    <a:pt x="41934" y="5672"/>
                  </a:lnTo>
                  <a:lnTo>
                    <a:pt x="41813" y="5430"/>
                  </a:lnTo>
                  <a:lnTo>
                    <a:pt x="41692" y="5249"/>
                  </a:lnTo>
                  <a:lnTo>
                    <a:pt x="41511" y="5129"/>
                  </a:lnTo>
                  <a:lnTo>
                    <a:pt x="41270" y="5008"/>
                  </a:lnTo>
                  <a:lnTo>
                    <a:pt x="41089" y="4948"/>
                  </a:lnTo>
                  <a:close/>
                  <a:moveTo>
                    <a:pt x="46399" y="4948"/>
                  </a:moveTo>
                  <a:lnTo>
                    <a:pt x="46218" y="5008"/>
                  </a:lnTo>
                  <a:lnTo>
                    <a:pt x="45976" y="5129"/>
                  </a:lnTo>
                  <a:lnTo>
                    <a:pt x="45795" y="5249"/>
                  </a:lnTo>
                  <a:lnTo>
                    <a:pt x="45674" y="5430"/>
                  </a:lnTo>
                  <a:lnTo>
                    <a:pt x="45554" y="5672"/>
                  </a:lnTo>
                  <a:lnTo>
                    <a:pt x="45493" y="5853"/>
                  </a:lnTo>
                  <a:lnTo>
                    <a:pt x="45493" y="6094"/>
                  </a:lnTo>
                  <a:lnTo>
                    <a:pt x="45493" y="6336"/>
                  </a:lnTo>
                  <a:lnTo>
                    <a:pt x="45554" y="6517"/>
                  </a:lnTo>
                  <a:lnTo>
                    <a:pt x="45674" y="6758"/>
                  </a:lnTo>
                  <a:lnTo>
                    <a:pt x="45795" y="6939"/>
                  </a:lnTo>
                  <a:lnTo>
                    <a:pt x="45976" y="7060"/>
                  </a:lnTo>
                  <a:lnTo>
                    <a:pt x="46218" y="7180"/>
                  </a:lnTo>
                  <a:lnTo>
                    <a:pt x="46399" y="7241"/>
                  </a:lnTo>
                  <a:lnTo>
                    <a:pt x="46881" y="7241"/>
                  </a:lnTo>
                  <a:lnTo>
                    <a:pt x="47062" y="7180"/>
                  </a:lnTo>
                  <a:lnTo>
                    <a:pt x="47304" y="7060"/>
                  </a:lnTo>
                  <a:lnTo>
                    <a:pt x="47485" y="6939"/>
                  </a:lnTo>
                  <a:lnTo>
                    <a:pt x="47605" y="6758"/>
                  </a:lnTo>
                  <a:lnTo>
                    <a:pt x="47726" y="6517"/>
                  </a:lnTo>
                  <a:lnTo>
                    <a:pt x="47786" y="6336"/>
                  </a:lnTo>
                  <a:lnTo>
                    <a:pt x="47786" y="6094"/>
                  </a:lnTo>
                  <a:lnTo>
                    <a:pt x="47786" y="5853"/>
                  </a:lnTo>
                  <a:lnTo>
                    <a:pt x="47726" y="5672"/>
                  </a:lnTo>
                  <a:lnTo>
                    <a:pt x="47605" y="5430"/>
                  </a:lnTo>
                  <a:lnTo>
                    <a:pt x="47485" y="5249"/>
                  </a:lnTo>
                  <a:lnTo>
                    <a:pt x="47304" y="5129"/>
                  </a:lnTo>
                  <a:lnTo>
                    <a:pt x="47062" y="5008"/>
                  </a:lnTo>
                  <a:lnTo>
                    <a:pt x="46881" y="4948"/>
                  </a:lnTo>
                  <a:close/>
                  <a:moveTo>
                    <a:pt x="52191" y="4948"/>
                  </a:moveTo>
                  <a:lnTo>
                    <a:pt x="52010" y="5008"/>
                  </a:lnTo>
                  <a:lnTo>
                    <a:pt x="51768" y="5129"/>
                  </a:lnTo>
                  <a:lnTo>
                    <a:pt x="51587" y="5249"/>
                  </a:lnTo>
                  <a:lnTo>
                    <a:pt x="51467" y="5430"/>
                  </a:lnTo>
                  <a:lnTo>
                    <a:pt x="51346" y="5672"/>
                  </a:lnTo>
                  <a:lnTo>
                    <a:pt x="51286" y="5853"/>
                  </a:lnTo>
                  <a:lnTo>
                    <a:pt x="51286" y="6094"/>
                  </a:lnTo>
                  <a:lnTo>
                    <a:pt x="51286" y="6336"/>
                  </a:lnTo>
                  <a:lnTo>
                    <a:pt x="51346" y="6517"/>
                  </a:lnTo>
                  <a:lnTo>
                    <a:pt x="51467" y="6758"/>
                  </a:lnTo>
                  <a:lnTo>
                    <a:pt x="51587" y="6939"/>
                  </a:lnTo>
                  <a:lnTo>
                    <a:pt x="51768" y="7060"/>
                  </a:lnTo>
                  <a:lnTo>
                    <a:pt x="52010" y="7180"/>
                  </a:lnTo>
                  <a:lnTo>
                    <a:pt x="52191" y="7241"/>
                  </a:lnTo>
                  <a:lnTo>
                    <a:pt x="52673" y="7241"/>
                  </a:lnTo>
                  <a:lnTo>
                    <a:pt x="52854" y="7180"/>
                  </a:lnTo>
                  <a:lnTo>
                    <a:pt x="53096" y="7060"/>
                  </a:lnTo>
                  <a:lnTo>
                    <a:pt x="53277" y="6939"/>
                  </a:lnTo>
                  <a:lnTo>
                    <a:pt x="53397" y="6758"/>
                  </a:lnTo>
                  <a:lnTo>
                    <a:pt x="53518" y="6517"/>
                  </a:lnTo>
                  <a:lnTo>
                    <a:pt x="53578" y="6336"/>
                  </a:lnTo>
                  <a:lnTo>
                    <a:pt x="53578" y="6094"/>
                  </a:lnTo>
                  <a:lnTo>
                    <a:pt x="53578" y="5853"/>
                  </a:lnTo>
                  <a:lnTo>
                    <a:pt x="53518" y="5672"/>
                  </a:lnTo>
                  <a:lnTo>
                    <a:pt x="53397" y="5430"/>
                  </a:lnTo>
                  <a:lnTo>
                    <a:pt x="53277" y="5249"/>
                  </a:lnTo>
                  <a:lnTo>
                    <a:pt x="53096" y="5129"/>
                  </a:lnTo>
                  <a:lnTo>
                    <a:pt x="52854" y="5008"/>
                  </a:lnTo>
                  <a:lnTo>
                    <a:pt x="52673" y="4948"/>
                  </a:lnTo>
                  <a:close/>
                  <a:moveTo>
                    <a:pt x="57380" y="5310"/>
                  </a:moveTo>
                  <a:lnTo>
                    <a:pt x="57259" y="5430"/>
                  </a:lnTo>
                  <a:lnTo>
                    <a:pt x="57138" y="5672"/>
                  </a:lnTo>
                  <a:lnTo>
                    <a:pt x="57078" y="5853"/>
                  </a:lnTo>
                  <a:lnTo>
                    <a:pt x="57078" y="6094"/>
                  </a:lnTo>
                  <a:lnTo>
                    <a:pt x="57078" y="6336"/>
                  </a:lnTo>
                  <a:lnTo>
                    <a:pt x="57138" y="6517"/>
                  </a:lnTo>
                  <a:lnTo>
                    <a:pt x="57259" y="6758"/>
                  </a:lnTo>
                  <a:lnTo>
                    <a:pt x="57380" y="6939"/>
                  </a:lnTo>
                  <a:lnTo>
                    <a:pt x="57561" y="7060"/>
                  </a:lnTo>
                  <a:lnTo>
                    <a:pt x="57802" y="7180"/>
                  </a:lnTo>
                  <a:lnTo>
                    <a:pt x="57983" y="7241"/>
                  </a:lnTo>
                  <a:lnTo>
                    <a:pt x="58224" y="7241"/>
                  </a:lnTo>
                  <a:lnTo>
                    <a:pt x="58586" y="7180"/>
                  </a:lnTo>
                  <a:lnTo>
                    <a:pt x="58888" y="7060"/>
                  </a:lnTo>
                  <a:lnTo>
                    <a:pt x="59129" y="6818"/>
                  </a:lnTo>
                  <a:lnTo>
                    <a:pt x="59310" y="6517"/>
                  </a:lnTo>
                  <a:lnTo>
                    <a:pt x="57380" y="5310"/>
                  </a:lnTo>
                  <a:close/>
                  <a:moveTo>
                    <a:pt x="14783" y="7844"/>
                  </a:moveTo>
                  <a:lnTo>
                    <a:pt x="13636" y="8689"/>
                  </a:lnTo>
                  <a:lnTo>
                    <a:pt x="13636" y="8990"/>
                  </a:lnTo>
                  <a:lnTo>
                    <a:pt x="13636" y="9232"/>
                  </a:lnTo>
                  <a:lnTo>
                    <a:pt x="13697" y="9413"/>
                  </a:lnTo>
                  <a:lnTo>
                    <a:pt x="13817" y="9654"/>
                  </a:lnTo>
                  <a:lnTo>
                    <a:pt x="13938" y="9835"/>
                  </a:lnTo>
                  <a:lnTo>
                    <a:pt x="14119" y="9956"/>
                  </a:lnTo>
                  <a:lnTo>
                    <a:pt x="14360" y="10076"/>
                  </a:lnTo>
                  <a:lnTo>
                    <a:pt x="14541" y="10137"/>
                  </a:lnTo>
                  <a:lnTo>
                    <a:pt x="15024" y="10137"/>
                  </a:lnTo>
                  <a:lnTo>
                    <a:pt x="15205" y="10076"/>
                  </a:lnTo>
                  <a:lnTo>
                    <a:pt x="15446" y="9956"/>
                  </a:lnTo>
                  <a:lnTo>
                    <a:pt x="15627" y="9835"/>
                  </a:lnTo>
                  <a:lnTo>
                    <a:pt x="15748" y="9654"/>
                  </a:lnTo>
                  <a:lnTo>
                    <a:pt x="15869" y="9413"/>
                  </a:lnTo>
                  <a:lnTo>
                    <a:pt x="15929" y="9232"/>
                  </a:lnTo>
                  <a:lnTo>
                    <a:pt x="15929" y="8990"/>
                  </a:lnTo>
                  <a:lnTo>
                    <a:pt x="15929" y="8749"/>
                  </a:lnTo>
                  <a:lnTo>
                    <a:pt x="15869" y="8568"/>
                  </a:lnTo>
                  <a:lnTo>
                    <a:pt x="15748" y="8327"/>
                  </a:lnTo>
                  <a:lnTo>
                    <a:pt x="15627" y="8146"/>
                  </a:lnTo>
                  <a:lnTo>
                    <a:pt x="15446" y="8025"/>
                  </a:lnTo>
                  <a:lnTo>
                    <a:pt x="15205" y="7904"/>
                  </a:lnTo>
                  <a:lnTo>
                    <a:pt x="15024" y="7844"/>
                  </a:lnTo>
                  <a:close/>
                  <a:moveTo>
                    <a:pt x="20333" y="7844"/>
                  </a:moveTo>
                  <a:lnTo>
                    <a:pt x="20152" y="7904"/>
                  </a:lnTo>
                  <a:lnTo>
                    <a:pt x="19911" y="8025"/>
                  </a:lnTo>
                  <a:lnTo>
                    <a:pt x="19730" y="8146"/>
                  </a:lnTo>
                  <a:lnTo>
                    <a:pt x="19609" y="8327"/>
                  </a:lnTo>
                  <a:lnTo>
                    <a:pt x="19489" y="8568"/>
                  </a:lnTo>
                  <a:lnTo>
                    <a:pt x="19428" y="8749"/>
                  </a:lnTo>
                  <a:lnTo>
                    <a:pt x="19428" y="8990"/>
                  </a:lnTo>
                  <a:lnTo>
                    <a:pt x="19428" y="9232"/>
                  </a:lnTo>
                  <a:lnTo>
                    <a:pt x="19489" y="9413"/>
                  </a:lnTo>
                  <a:lnTo>
                    <a:pt x="19609" y="9654"/>
                  </a:lnTo>
                  <a:lnTo>
                    <a:pt x="19730" y="9835"/>
                  </a:lnTo>
                  <a:lnTo>
                    <a:pt x="19911" y="9956"/>
                  </a:lnTo>
                  <a:lnTo>
                    <a:pt x="20152" y="10076"/>
                  </a:lnTo>
                  <a:lnTo>
                    <a:pt x="20333" y="10137"/>
                  </a:lnTo>
                  <a:lnTo>
                    <a:pt x="20816" y="10137"/>
                  </a:lnTo>
                  <a:lnTo>
                    <a:pt x="20997" y="10076"/>
                  </a:lnTo>
                  <a:lnTo>
                    <a:pt x="21239" y="9956"/>
                  </a:lnTo>
                  <a:lnTo>
                    <a:pt x="21420" y="9835"/>
                  </a:lnTo>
                  <a:lnTo>
                    <a:pt x="21540" y="9654"/>
                  </a:lnTo>
                  <a:lnTo>
                    <a:pt x="21661" y="9413"/>
                  </a:lnTo>
                  <a:lnTo>
                    <a:pt x="21721" y="9232"/>
                  </a:lnTo>
                  <a:lnTo>
                    <a:pt x="21721" y="8990"/>
                  </a:lnTo>
                  <a:lnTo>
                    <a:pt x="21721" y="8749"/>
                  </a:lnTo>
                  <a:lnTo>
                    <a:pt x="21661" y="8568"/>
                  </a:lnTo>
                  <a:lnTo>
                    <a:pt x="21540" y="8327"/>
                  </a:lnTo>
                  <a:lnTo>
                    <a:pt x="21420" y="8146"/>
                  </a:lnTo>
                  <a:lnTo>
                    <a:pt x="21239" y="8025"/>
                  </a:lnTo>
                  <a:lnTo>
                    <a:pt x="20997" y="7904"/>
                  </a:lnTo>
                  <a:lnTo>
                    <a:pt x="20816" y="7844"/>
                  </a:lnTo>
                  <a:close/>
                  <a:moveTo>
                    <a:pt x="26126" y="7844"/>
                  </a:moveTo>
                  <a:lnTo>
                    <a:pt x="25945" y="7904"/>
                  </a:lnTo>
                  <a:lnTo>
                    <a:pt x="25703" y="8025"/>
                  </a:lnTo>
                  <a:lnTo>
                    <a:pt x="25522" y="8146"/>
                  </a:lnTo>
                  <a:lnTo>
                    <a:pt x="25402" y="8327"/>
                  </a:lnTo>
                  <a:lnTo>
                    <a:pt x="25281" y="8568"/>
                  </a:lnTo>
                  <a:lnTo>
                    <a:pt x="25221" y="8749"/>
                  </a:lnTo>
                  <a:lnTo>
                    <a:pt x="25221" y="8990"/>
                  </a:lnTo>
                  <a:lnTo>
                    <a:pt x="25221" y="9232"/>
                  </a:lnTo>
                  <a:lnTo>
                    <a:pt x="25281" y="9413"/>
                  </a:lnTo>
                  <a:lnTo>
                    <a:pt x="25402" y="9654"/>
                  </a:lnTo>
                  <a:lnTo>
                    <a:pt x="25522" y="9835"/>
                  </a:lnTo>
                  <a:lnTo>
                    <a:pt x="25703" y="9956"/>
                  </a:lnTo>
                  <a:lnTo>
                    <a:pt x="25945" y="10076"/>
                  </a:lnTo>
                  <a:lnTo>
                    <a:pt x="26126" y="10137"/>
                  </a:lnTo>
                  <a:lnTo>
                    <a:pt x="26608" y="10137"/>
                  </a:lnTo>
                  <a:lnTo>
                    <a:pt x="26789" y="10076"/>
                  </a:lnTo>
                  <a:lnTo>
                    <a:pt x="27031" y="9956"/>
                  </a:lnTo>
                  <a:lnTo>
                    <a:pt x="27212" y="9835"/>
                  </a:lnTo>
                  <a:lnTo>
                    <a:pt x="27332" y="9654"/>
                  </a:lnTo>
                  <a:lnTo>
                    <a:pt x="27453" y="9413"/>
                  </a:lnTo>
                  <a:lnTo>
                    <a:pt x="27513" y="9232"/>
                  </a:lnTo>
                  <a:lnTo>
                    <a:pt x="27513" y="8990"/>
                  </a:lnTo>
                  <a:lnTo>
                    <a:pt x="27513" y="8749"/>
                  </a:lnTo>
                  <a:lnTo>
                    <a:pt x="27453" y="8568"/>
                  </a:lnTo>
                  <a:lnTo>
                    <a:pt x="27332" y="8327"/>
                  </a:lnTo>
                  <a:lnTo>
                    <a:pt x="27212" y="8146"/>
                  </a:lnTo>
                  <a:lnTo>
                    <a:pt x="27031" y="8025"/>
                  </a:lnTo>
                  <a:lnTo>
                    <a:pt x="26789" y="7904"/>
                  </a:lnTo>
                  <a:lnTo>
                    <a:pt x="26608" y="7844"/>
                  </a:lnTo>
                  <a:close/>
                  <a:moveTo>
                    <a:pt x="31918" y="7844"/>
                  </a:moveTo>
                  <a:lnTo>
                    <a:pt x="31737" y="7904"/>
                  </a:lnTo>
                  <a:lnTo>
                    <a:pt x="31496" y="8025"/>
                  </a:lnTo>
                  <a:lnTo>
                    <a:pt x="31315" y="8146"/>
                  </a:lnTo>
                  <a:lnTo>
                    <a:pt x="31194" y="8327"/>
                  </a:lnTo>
                  <a:lnTo>
                    <a:pt x="31073" y="8568"/>
                  </a:lnTo>
                  <a:lnTo>
                    <a:pt x="31013" y="8749"/>
                  </a:lnTo>
                  <a:lnTo>
                    <a:pt x="31013" y="8990"/>
                  </a:lnTo>
                  <a:lnTo>
                    <a:pt x="31013" y="9232"/>
                  </a:lnTo>
                  <a:lnTo>
                    <a:pt x="31073" y="9413"/>
                  </a:lnTo>
                  <a:lnTo>
                    <a:pt x="31194" y="9654"/>
                  </a:lnTo>
                  <a:lnTo>
                    <a:pt x="31315" y="9835"/>
                  </a:lnTo>
                  <a:lnTo>
                    <a:pt x="31496" y="9956"/>
                  </a:lnTo>
                  <a:lnTo>
                    <a:pt x="31737" y="10076"/>
                  </a:lnTo>
                  <a:lnTo>
                    <a:pt x="31918" y="10137"/>
                  </a:lnTo>
                  <a:lnTo>
                    <a:pt x="32401" y="10137"/>
                  </a:lnTo>
                  <a:lnTo>
                    <a:pt x="32582" y="10076"/>
                  </a:lnTo>
                  <a:lnTo>
                    <a:pt x="32823" y="9956"/>
                  </a:lnTo>
                  <a:lnTo>
                    <a:pt x="33004" y="9835"/>
                  </a:lnTo>
                  <a:lnTo>
                    <a:pt x="33125" y="9654"/>
                  </a:lnTo>
                  <a:lnTo>
                    <a:pt x="33245" y="9413"/>
                  </a:lnTo>
                  <a:lnTo>
                    <a:pt x="33306" y="9232"/>
                  </a:lnTo>
                  <a:lnTo>
                    <a:pt x="33306" y="8990"/>
                  </a:lnTo>
                  <a:lnTo>
                    <a:pt x="33306" y="8749"/>
                  </a:lnTo>
                  <a:lnTo>
                    <a:pt x="33245" y="8568"/>
                  </a:lnTo>
                  <a:lnTo>
                    <a:pt x="33125" y="8327"/>
                  </a:lnTo>
                  <a:lnTo>
                    <a:pt x="33004" y="8146"/>
                  </a:lnTo>
                  <a:lnTo>
                    <a:pt x="32823" y="8025"/>
                  </a:lnTo>
                  <a:lnTo>
                    <a:pt x="32582" y="7904"/>
                  </a:lnTo>
                  <a:lnTo>
                    <a:pt x="32401" y="7844"/>
                  </a:lnTo>
                  <a:close/>
                  <a:moveTo>
                    <a:pt x="37710" y="7844"/>
                  </a:moveTo>
                  <a:lnTo>
                    <a:pt x="37529" y="7904"/>
                  </a:lnTo>
                  <a:lnTo>
                    <a:pt x="37288" y="8025"/>
                  </a:lnTo>
                  <a:lnTo>
                    <a:pt x="37107" y="8146"/>
                  </a:lnTo>
                  <a:lnTo>
                    <a:pt x="36986" y="8327"/>
                  </a:lnTo>
                  <a:lnTo>
                    <a:pt x="36865" y="8568"/>
                  </a:lnTo>
                  <a:lnTo>
                    <a:pt x="36805" y="8749"/>
                  </a:lnTo>
                  <a:lnTo>
                    <a:pt x="36805" y="8990"/>
                  </a:lnTo>
                  <a:lnTo>
                    <a:pt x="36805" y="9232"/>
                  </a:lnTo>
                  <a:lnTo>
                    <a:pt x="36865" y="9413"/>
                  </a:lnTo>
                  <a:lnTo>
                    <a:pt x="36986" y="9654"/>
                  </a:lnTo>
                  <a:lnTo>
                    <a:pt x="37107" y="9835"/>
                  </a:lnTo>
                  <a:lnTo>
                    <a:pt x="37288" y="9956"/>
                  </a:lnTo>
                  <a:lnTo>
                    <a:pt x="37529" y="10076"/>
                  </a:lnTo>
                  <a:lnTo>
                    <a:pt x="37710" y="10137"/>
                  </a:lnTo>
                  <a:lnTo>
                    <a:pt x="38193" y="10137"/>
                  </a:lnTo>
                  <a:lnTo>
                    <a:pt x="38374" y="10076"/>
                  </a:lnTo>
                  <a:lnTo>
                    <a:pt x="38615" y="9956"/>
                  </a:lnTo>
                  <a:lnTo>
                    <a:pt x="38796" y="9835"/>
                  </a:lnTo>
                  <a:lnTo>
                    <a:pt x="38917" y="9654"/>
                  </a:lnTo>
                  <a:lnTo>
                    <a:pt x="39038" y="9413"/>
                  </a:lnTo>
                  <a:lnTo>
                    <a:pt x="39098" y="9232"/>
                  </a:lnTo>
                  <a:lnTo>
                    <a:pt x="39098" y="8990"/>
                  </a:lnTo>
                  <a:lnTo>
                    <a:pt x="39098" y="8749"/>
                  </a:lnTo>
                  <a:lnTo>
                    <a:pt x="39038" y="8568"/>
                  </a:lnTo>
                  <a:lnTo>
                    <a:pt x="38917" y="8327"/>
                  </a:lnTo>
                  <a:lnTo>
                    <a:pt x="38796" y="8146"/>
                  </a:lnTo>
                  <a:lnTo>
                    <a:pt x="38615" y="8025"/>
                  </a:lnTo>
                  <a:lnTo>
                    <a:pt x="38374" y="7904"/>
                  </a:lnTo>
                  <a:lnTo>
                    <a:pt x="38193" y="7844"/>
                  </a:lnTo>
                  <a:close/>
                  <a:moveTo>
                    <a:pt x="43502" y="7844"/>
                  </a:moveTo>
                  <a:lnTo>
                    <a:pt x="43321" y="7904"/>
                  </a:lnTo>
                  <a:lnTo>
                    <a:pt x="43080" y="8025"/>
                  </a:lnTo>
                  <a:lnTo>
                    <a:pt x="42899" y="8146"/>
                  </a:lnTo>
                  <a:lnTo>
                    <a:pt x="42778" y="8327"/>
                  </a:lnTo>
                  <a:lnTo>
                    <a:pt x="42658" y="8568"/>
                  </a:lnTo>
                  <a:lnTo>
                    <a:pt x="42597" y="8749"/>
                  </a:lnTo>
                  <a:lnTo>
                    <a:pt x="42597" y="8990"/>
                  </a:lnTo>
                  <a:lnTo>
                    <a:pt x="42597" y="9232"/>
                  </a:lnTo>
                  <a:lnTo>
                    <a:pt x="42658" y="9413"/>
                  </a:lnTo>
                  <a:lnTo>
                    <a:pt x="42778" y="9654"/>
                  </a:lnTo>
                  <a:lnTo>
                    <a:pt x="42899" y="9835"/>
                  </a:lnTo>
                  <a:lnTo>
                    <a:pt x="43080" y="9956"/>
                  </a:lnTo>
                  <a:lnTo>
                    <a:pt x="43321" y="10076"/>
                  </a:lnTo>
                  <a:lnTo>
                    <a:pt x="43502" y="10137"/>
                  </a:lnTo>
                  <a:lnTo>
                    <a:pt x="43985" y="10137"/>
                  </a:lnTo>
                  <a:lnTo>
                    <a:pt x="44166" y="10076"/>
                  </a:lnTo>
                  <a:lnTo>
                    <a:pt x="44407" y="9956"/>
                  </a:lnTo>
                  <a:lnTo>
                    <a:pt x="44588" y="9835"/>
                  </a:lnTo>
                  <a:lnTo>
                    <a:pt x="44709" y="9654"/>
                  </a:lnTo>
                  <a:lnTo>
                    <a:pt x="44830" y="9413"/>
                  </a:lnTo>
                  <a:lnTo>
                    <a:pt x="44890" y="9232"/>
                  </a:lnTo>
                  <a:lnTo>
                    <a:pt x="44890" y="8990"/>
                  </a:lnTo>
                  <a:lnTo>
                    <a:pt x="44890" y="8749"/>
                  </a:lnTo>
                  <a:lnTo>
                    <a:pt x="44830" y="8568"/>
                  </a:lnTo>
                  <a:lnTo>
                    <a:pt x="44709" y="8327"/>
                  </a:lnTo>
                  <a:lnTo>
                    <a:pt x="44588" y="8146"/>
                  </a:lnTo>
                  <a:lnTo>
                    <a:pt x="44407" y="8025"/>
                  </a:lnTo>
                  <a:lnTo>
                    <a:pt x="44166" y="7904"/>
                  </a:lnTo>
                  <a:lnTo>
                    <a:pt x="43985" y="7844"/>
                  </a:lnTo>
                  <a:close/>
                  <a:moveTo>
                    <a:pt x="49295" y="7844"/>
                  </a:moveTo>
                  <a:lnTo>
                    <a:pt x="49114" y="7904"/>
                  </a:lnTo>
                  <a:lnTo>
                    <a:pt x="48872" y="8025"/>
                  </a:lnTo>
                  <a:lnTo>
                    <a:pt x="48691" y="8146"/>
                  </a:lnTo>
                  <a:lnTo>
                    <a:pt x="48571" y="8327"/>
                  </a:lnTo>
                  <a:lnTo>
                    <a:pt x="48450" y="8568"/>
                  </a:lnTo>
                  <a:lnTo>
                    <a:pt x="48390" y="8749"/>
                  </a:lnTo>
                  <a:lnTo>
                    <a:pt x="48390" y="8990"/>
                  </a:lnTo>
                  <a:lnTo>
                    <a:pt x="48390" y="9232"/>
                  </a:lnTo>
                  <a:lnTo>
                    <a:pt x="48450" y="9413"/>
                  </a:lnTo>
                  <a:lnTo>
                    <a:pt x="48571" y="9654"/>
                  </a:lnTo>
                  <a:lnTo>
                    <a:pt x="48691" y="9835"/>
                  </a:lnTo>
                  <a:lnTo>
                    <a:pt x="48872" y="9956"/>
                  </a:lnTo>
                  <a:lnTo>
                    <a:pt x="49114" y="10076"/>
                  </a:lnTo>
                  <a:lnTo>
                    <a:pt x="49295" y="10137"/>
                  </a:lnTo>
                  <a:lnTo>
                    <a:pt x="49777" y="10137"/>
                  </a:lnTo>
                  <a:lnTo>
                    <a:pt x="49958" y="10076"/>
                  </a:lnTo>
                  <a:lnTo>
                    <a:pt x="50200" y="9956"/>
                  </a:lnTo>
                  <a:lnTo>
                    <a:pt x="50381" y="9835"/>
                  </a:lnTo>
                  <a:lnTo>
                    <a:pt x="50501" y="9654"/>
                  </a:lnTo>
                  <a:lnTo>
                    <a:pt x="50622" y="9413"/>
                  </a:lnTo>
                  <a:lnTo>
                    <a:pt x="50682" y="9232"/>
                  </a:lnTo>
                  <a:lnTo>
                    <a:pt x="50682" y="8990"/>
                  </a:lnTo>
                  <a:lnTo>
                    <a:pt x="50682" y="8749"/>
                  </a:lnTo>
                  <a:lnTo>
                    <a:pt x="50622" y="8568"/>
                  </a:lnTo>
                  <a:lnTo>
                    <a:pt x="50501" y="8327"/>
                  </a:lnTo>
                  <a:lnTo>
                    <a:pt x="50381" y="8146"/>
                  </a:lnTo>
                  <a:lnTo>
                    <a:pt x="50200" y="8025"/>
                  </a:lnTo>
                  <a:lnTo>
                    <a:pt x="49958" y="7904"/>
                  </a:lnTo>
                  <a:lnTo>
                    <a:pt x="49777" y="7844"/>
                  </a:lnTo>
                  <a:close/>
                  <a:moveTo>
                    <a:pt x="55087" y="7844"/>
                  </a:moveTo>
                  <a:lnTo>
                    <a:pt x="54906" y="7904"/>
                  </a:lnTo>
                  <a:lnTo>
                    <a:pt x="54665" y="8025"/>
                  </a:lnTo>
                  <a:lnTo>
                    <a:pt x="54483" y="8146"/>
                  </a:lnTo>
                  <a:lnTo>
                    <a:pt x="54363" y="8327"/>
                  </a:lnTo>
                  <a:lnTo>
                    <a:pt x="54242" y="8568"/>
                  </a:lnTo>
                  <a:lnTo>
                    <a:pt x="54182" y="8749"/>
                  </a:lnTo>
                  <a:lnTo>
                    <a:pt x="54182" y="8990"/>
                  </a:lnTo>
                  <a:lnTo>
                    <a:pt x="54182" y="9232"/>
                  </a:lnTo>
                  <a:lnTo>
                    <a:pt x="54242" y="9413"/>
                  </a:lnTo>
                  <a:lnTo>
                    <a:pt x="54363" y="9654"/>
                  </a:lnTo>
                  <a:lnTo>
                    <a:pt x="54483" y="9835"/>
                  </a:lnTo>
                  <a:lnTo>
                    <a:pt x="54665" y="9956"/>
                  </a:lnTo>
                  <a:lnTo>
                    <a:pt x="54906" y="10076"/>
                  </a:lnTo>
                  <a:lnTo>
                    <a:pt x="55087" y="10137"/>
                  </a:lnTo>
                  <a:lnTo>
                    <a:pt x="55570" y="10137"/>
                  </a:lnTo>
                  <a:lnTo>
                    <a:pt x="55751" y="10076"/>
                  </a:lnTo>
                  <a:lnTo>
                    <a:pt x="55992" y="9956"/>
                  </a:lnTo>
                  <a:lnTo>
                    <a:pt x="56173" y="9835"/>
                  </a:lnTo>
                  <a:lnTo>
                    <a:pt x="56294" y="9654"/>
                  </a:lnTo>
                  <a:lnTo>
                    <a:pt x="56414" y="9413"/>
                  </a:lnTo>
                  <a:lnTo>
                    <a:pt x="56475" y="9232"/>
                  </a:lnTo>
                  <a:lnTo>
                    <a:pt x="56475" y="8990"/>
                  </a:lnTo>
                  <a:lnTo>
                    <a:pt x="56475" y="8749"/>
                  </a:lnTo>
                  <a:lnTo>
                    <a:pt x="56414" y="8568"/>
                  </a:lnTo>
                  <a:lnTo>
                    <a:pt x="56294" y="8327"/>
                  </a:lnTo>
                  <a:lnTo>
                    <a:pt x="56173" y="8146"/>
                  </a:lnTo>
                  <a:lnTo>
                    <a:pt x="55992" y="8025"/>
                  </a:lnTo>
                  <a:lnTo>
                    <a:pt x="55751" y="7904"/>
                  </a:lnTo>
                  <a:lnTo>
                    <a:pt x="55570" y="7844"/>
                  </a:lnTo>
                  <a:close/>
                  <a:moveTo>
                    <a:pt x="60879" y="7844"/>
                  </a:moveTo>
                  <a:lnTo>
                    <a:pt x="60698" y="7904"/>
                  </a:lnTo>
                  <a:lnTo>
                    <a:pt x="60457" y="8025"/>
                  </a:lnTo>
                  <a:lnTo>
                    <a:pt x="60276" y="8146"/>
                  </a:lnTo>
                  <a:lnTo>
                    <a:pt x="60155" y="8327"/>
                  </a:lnTo>
                  <a:lnTo>
                    <a:pt x="60034" y="8568"/>
                  </a:lnTo>
                  <a:lnTo>
                    <a:pt x="59974" y="8749"/>
                  </a:lnTo>
                  <a:lnTo>
                    <a:pt x="59974" y="8990"/>
                  </a:lnTo>
                  <a:lnTo>
                    <a:pt x="59974" y="9232"/>
                  </a:lnTo>
                  <a:lnTo>
                    <a:pt x="60034" y="9413"/>
                  </a:lnTo>
                  <a:lnTo>
                    <a:pt x="60155" y="9654"/>
                  </a:lnTo>
                  <a:lnTo>
                    <a:pt x="60276" y="9835"/>
                  </a:lnTo>
                  <a:lnTo>
                    <a:pt x="60457" y="9956"/>
                  </a:lnTo>
                  <a:lnTo>
                    <a:pt x="60698" y="10076"/>
                  </a:lnTo>
                  <a:lnTo>
                    <a:pt x="60879" y="10137"/>
                  </a:lnTo>
                  <a:lnTo>
                    <a:pt x="61362" y="10137"/>
                  </a:lnTo>
                  <a:lnTo>
                    <a:pt x="61543" y="10076"/>
                  </a:lnTo>
                  <a:lnTo>
                    <a:pt x="61784" y="9956"/>
                  </a:lnTo>
                  <a:lnTo>
                    <a:pt x="61965" y="9835"/>
                  </a:lnTo>
                  <a:lnTo>
                    <a:pt x="62086" y="9654"/>
                  </a:lnTo>
                  <a:lnTo>
                    <a:pt x="62206" y="9413"/>
                  </a:lnTo>
                  <a:lnTo>
                    <a:pt x="62267" y="9232"/>
                  </a:lnTo>
                  <a:lnTo>
                    <a:pt x="62267" y="8990"/>
                  </a:lnTo>
                  <a:lnTo>
                    <a:pt x="62267" y="8689"/>
                  </a:lnTo>
                  <a:lnTo>
                    <a:pt x="61120" y="7844"/>
                  </a:lnTo>
                  <a:close/>
                  <a:moveTo>
                    <a:pt x="11705" y="10740"/>
                  </a:moveTo>
                  <a:lnTo>
                    <a:pt x="11464" y="10800"/>
                  </a:lnTo>
                  <a:lnTo>
                    <a:pt x="11162" y="10981"/>
                  </a:lnTo>
                  <a:lnTo>
                    <a:pt x="10981" y="11162"/>
                  </a:lnTo>
                  <a:lnTo>
                    <a:pt x="10800" y="11464"/>
                  </a:lnTo>
                  <a:lnTo>
                    <a:pt x="10740" y="11705"/>
                  </a:lnTo>
                  <a:lnTo>
                    <a:pt x="10740" y="11886"/>
                  </a:lnTo>
                  <a:lnTo>
                    <a:pt x="10740" y="12128"/>
                  </a:lnTo>
                  <a:lnTo>
                    <a:pt x="10800" y="12309"/>
                  </a:lnTo>
                  <a:lnTo>
                    <a:pt x="10921" y="12550"/>
                  </a:lnTo>
                  <a:lnTo>
                    <a:pt x="11042" y="12731"/>
                  </a:lnTo>
                  <a:lnTo>
                    <a:pt x="11223" y="12852"/>
                  </a:lnTo>
                  <a:lnTo>
                    <a:pt x="11464" y="12972"/>
                  </a:lnTo>
                  <a:lnTo>
                    <a:pt x="11645" y="13033"/>
                  </a:lnTo>
                  <a:lnTo>
                    <a:pt x="12128" y="13033"/>
                  </a:lnTo>
                  <a:lnTo>
                    <a:pt x="12309" y="12972"/>
                  </a:lnTo>
                  <a:lnTo>
                    <a:pt x="12550" y="12852"/>
                  </a:lnTo>
                  <a:lnTo>
                    <a:pt x="12731" y="12731"/>
                  </a:lnTo>
                  <a:lnTo>
                    <a:pt x="12852" y="12550"/>
                  </a:lnTo>
                  <a:lnTo>
                    <a:pt x="12973" y="12309"/>
                  </a:lnTo>
                  <a:lnTo>
                    <a:pt x="13033" y="12128"/>
                  </a:lnTo>
                  <a:lnTo>
                    <a:pt x="13033" y="11886"/>
                  </a:lnTo>
                  <a:lnTo>
                    <a:pt x="13033" y="11645"/>
                  </a:lnTo>
                  <a:lnTo>
                    <a:pt x="12973" y="11464"/>
                  </a:lnTo>
                  <a:lnTo>
                    <a:pt x="12852" y="11223"/>
                  </a:lnTo>
                  <a:lnTo>
                    <a:pt x="12731" y="11042"/>
                  </a:lnTo>
                  <a:lnTo>
                    <a:pt x="12550" y="10921"/>
                  </a:lnTo>
                  <a:lnTo>
                    <a:pt x="12309" y="10800"/>
                  </a:lnTo>
                  <a:lnTo>
                    <a:pt x="12128" y="10740"/>
                  </a:lnTo>
                  <a:close/>
                  <a:moveTo>
                    <a:pt x="17437" y="10740"/>
                  </a:moveTo>
                  <a:lnTo>
                    <a:pt x="17256" y="10800"/>
                  </a:lnTo>
                  <a:lnTo>
                    <a:pt x="17015" y="10921"/>
                  </a:lnTo>
                  <a:lnTo>
                    <a:pt x="16834" y="11042"/>
                  </a:lnTo>
                  <a:lnTo>
                    <a:pt x="16713" y="11223"/>
                  </a:lnTo>
                  <a:lnTo>
                    <a:pt x="16593" y="11464"/>
                  </a:lnTo>
                  <a:lnTo>
                    <a:pt x="16532" y="11645"/>
                  </a:lnTo>
                  <a:lnTo>
                    <a:pt x="16532" y="11886"/>
                  </a:lnTo>
                  <a:lnTo>
                    <a:pt x="16532" y="12128"/>
                  </a:lnTo>
                  <a:lnTo>
                    <a:pt x="16593" y="12309"/>
                  </a:lnTo>
                  <a:lnTo>
                    <a:pt x="16713" y="12550"/>
                  </a:lnTo>
                  <a:lnTo>
                    <a:pt x="16834" y="12731"/>
                  </a:lnTo>
                  <a:lnTo>
                    <a:pt x="17015" y="12852"/>
                  </a:lnTo>
                  <a:lnTo>
                    <a:pt x="17256" y="12972"/>
                  </a:lnTo>
                  <a:lnTo>
                    <a:pt x="17437" y="13033"/>
                  </a:lnTo>
                  <a:lnTo>
                    <a:pt x="17920" y="13033"/>
                  </a:lnTo>
                  <a:lnTo>
                    <a:pt x="18101" y="12972"/>
                  </a:lnTo>
                  <a:lnTo>
                    <a:pt x="18342" y="12852"/>
                  </a:lnTo>
                  <a:lnTo>
                    <a:pt x="18523" y="12731"/>
                  </a:lnTo>
                  <a:lnTo>
                    <a:pt x="18644" y="12550"/>
                  </a:lnTo>
                  <a:lnTo>
                    <a:pt x="18765" y="12309"/>
                  </a:lnTo>
                  <a:lnTo>
                    <a:pt x="18825" y="12128"/>
                  </a:lnTo>
                  <a:lnTo>
                    <a:pt x="18825" y="11886"/>
                  </a:lnTo>
                  <a:lnTo>
                    <a:pt x="18825" y="11645"/>
                  </a:lnTo>
                  <a:lnTo>
                    <a:pt x="18765" y="11464"/>
                  </a:lnTo>
                  <a:lnTo>
                    <a:pt x="18644" y="11223"/>
                  </a:lnTo>
                  <a:lnTo>
                    <a:pt x="18523" y="11042"/>
                  </a:lnTo>
                  <a:lnTo>
                    <a:pt x="18342" y="10921"/>
                  </a:lnTo>
                  <a:lnTo>
                    <a:pt x="18101" y="10800"/>
                  </a:lnTo>
                  <a:lnTo>
                    <a:pt x="17920" y="10740"/>
                  </a:lnTo>
                  <a:close/>
                  <a:moveTo>
                    <a:pt x="23230" y="10740"/>
                  </a:moveTo>
                  <a:lnTo>
                    <a:pt x="23049" y="10800"/>
                  </a:lnTo>
                  <a:lnTo>
                    <a:pt x="22807" y="10921"/>
                  </a:lnTo>
                  <a:lnTo>
                    <a:pt x="22626" y="11042"/>
                  </a:lnTo>
                  <a:lnTo>
                    <a:pt x="22506" y="11223"/>
                  </a:lnTo>
                  <a:lnTo>
                    <a:pt x="22385" y="11464"/>
                  </a:lnTo>
                  <a:lnTo>
                    <a:pt x="22325" y="11645"/>
                  </a:lnTo>
                  <a:lnTo>
                    <a:pt x="22325" y="11886"/>
                  </a:lnTo>
                  <a:lnTo>
                    <a:pt x="22325" y="12128"/>
                  </a:lnTo>
                  <a:lnTo>
                    <a:pt x="22385" y="12309"/>
                  </a:lnTo>
                  <a:lnTo>
                    <a:pt x="22506" y="12550"/>
                  </a:lnTo>
                  <a:lnTo>
                    <a:pt x="22626" y="12731"/>
                  </a:lnTo>
                  <a:lnTo>
                    <a:pt x="22807" y="12852"/>
                  </a:lnTo>
                  <a:lnTo>
                    <a:pt x="23049" y="12972"/>
                  </a:lnTo>
                  <a:lnTo>
                    <a:pt x="23230" y="13033"/>
                  </a:lnTo>
                  <a:lnTo>
                    <a:pt x="23712" y="13033"/>
                  </a:lnTo>
                  <a:lnTo>
                    <a:pt x="23893" y="12972"/>
                  </a:lnTo>
                  <a:lnTo>
                    <a:pt x="24135" y="12852"/>
                  </a:lnTo>
                  <a:lnTo>
                    <a:pt x="24316" y="12731"/>
                  </a:lnTo>
                  <a:lnTo>
                    <a:pt x="24436" y="12550"/>
                  </a:lnTo>
                  <a:lnTo>
                    <a:pt x="24557" y="12309"/>
                  </a:lnTo>
                  <a:lnTo>
                    <a:pt x="24617" y="12128"/>
                  </a:lnTo>
                  <a:lnTo>
                    <a:pt x="24617" y="11886"/>
                  </a:lnTo>
                  <a:lnTo>
                    <a:pt x="24617" y="11645"/>
                  </a:lnTo>
                  <a:lnTo>
                    <a:pt x="24557" y="11464"/>
                  </a:lnTo>
                  <a:lnTo>
                    <a:pt x="24436" y="11223"/>
                  </a:lnTo>
                  <a:lnTo>
                    <a:pt x="24316" y="11042"/>
                  </a:lnTo>
                  <a:lnTo>
                    <a:pt x="24135" y="10921"/>
                  </a:lnTo>
                  <a:lnTo>
                    <a:pt x="23893" y="10800"/>
                  </a:lnTo>
                  <a:lnTo>
                    <a:pt x="23712" y="10740"/>
                  </a:lnTo>
                  <a:close/>
                  <a:moveTo>
                    <a:pt x="29022" y="10740"/>
                  </a:moveTo>
                  <a:lnTo>
                    <a:pt x="28841" y="10800"/>
                  </a:lnTo>
                  <a:lnTo>
                    <a:pt x="28599" y="10921"/>
                  </a:lnTo>
                  <a:lnTo>
                    <a:pt x="28418" y="11042"/>
                  </a:lnTo>
                  <a:lnTo>
                    <a:pt x="28298" y="11223"/>
                  </a:lnTo>
                  <a:lnTo>
                    <a:pt x="28177" y="11464"/>
                  </a:lnTo>
                  <a:lnTo>
                    <a:pt x="28117" y="11645"/>
                  </a:lnTo>
                  <a:lnTo>
                    <a:pt x="28117" y="11886"/>
                  </a:lnTo>
                  <a:lnTo>
                    <a:pt x="28117" y="12128"/>
                  </a:lnTo>
                  <a:lnTo>
                    <a:pt x="28177" y="12309"/>
                  </a:lnTo>
                  <a:lnTo>
                    <a:pt x="28298" y="12550"/>
                  </a:lnTo>
                  <a:lnTo>
                    <a:pt x="28418" y="12731"/>
                  </a:lnTo>
                  <a:lnTo>
                    <a:pt x="28599" y="12852"/>
                  </a:lnTo>
                  <a:lnTo>
                    <a:pt x="28841" y="12972"/>
                  </a:lnTo>
                  <a:lnTo>
                    <a:pt x="29022" y="13033"/>
                  </a:lnTo>
                  <a:lnTo>
                    <a:pt x="29505" y="13033"/>
                  </a:lnTo>
                  <a:lnTo>
                    <a:pt x="29686" y="12972"/>
                  </a:lnTo>
                  <a:lnTo>
                    <a:pt x="29927" y="12852"/>
                  </a:lnTo>
                  <a:lnTo>
                    <a:pt x="30108" y="12731"/>
                  </a:lnTo>
                  <a:lnTo>
                    <a:pt x="30229" y="12550"/>
                  </a:lnTo>
                  <a:lnTo>
                    <a:pt x="30349" y="12309"/>
                  </a:lnTo>
                  <a:lnTo>
                    <a:pt x="30410" y="12128"/>
                  </a:lnTo>
                  <a:lnTo>
                    <a:pt x="30410" y="11886"/>
                  </a:lnTo>
                  <a:lnTo>
                    <a:pt x="30410" y="11645"/>
                  </a:lnTo>
                  <a:lnTo>
                    <a:pt x="30349" y="11464"/>
                  </a:lnTo>
                  <a:lnTo>
                    <a:pt x="30229" y="11223"/>
                  </a:lnTo>
                  <a:lnTo>
                    <a:pt x="30108" y="11042"/>
                  </a:lnTo>
                  <a:lnTo>
                    <a:pt x="29927" y="10921"/>
                  </a:lnTo>
                  <a:lnTo>
                    <a:pt x="29686" y="10800"/>
                  </a:lnTo>
                  <a:lnTo>
                    <a:pt x="29505" y="10740"/>
                  </a:lnTo>
                  <a:close/>
                  <a:moveTo>
                    <a:pt x="34814" y="10740"/>
                  </a:moveTo>
                  <a:lnTo>
                    <a:pt x="34633" y="10800"/>
                  </a:lnTo>
                  <a:lnTo>
                    <a:pt x="34392" y="10921"/>
                  </a:lnTo>
                  <a:lnTo>
                    <a:pt x="34211" y="11042"/>
                  </a:lnTo>
                  <a:lnTo>
                    <a:pt x="34090" y="11223"/>
                  </a:lnTo>
                  <a:lnTo>
                    <a:pt x="33969" y="11464"/>
                  </a:lnTo>
                  <a:lnTo>
                    <a:pt x="33909" y="11645"/>
                  </a:lnTo>
                  <a:lnTo>
                    <a:pt x="33909" y="11886"/>
                  </a:lnTo>
                  <a:lnTo>
                    <a:pt x="33909" y="12128"/>
                  </a:lnTo>
                  <a:lnTo>
                    <a:pt x="33969" y="12309"/>
                  </a:lnTo>
                  <a:lnTo>
                    <a:pt x="34090" y="12550"/>
                  </a:lnTo>
                  <a:lnTo>
                    <a:pt x="34211" y="12731"/>
                  </a:lnTo>
                  <a:lnTo>
                    <a:pt x="34392" y="12852"/>
                  </a:lnTo>
                  <a:lnTo>
                    <a:pt x="34633" y="12972"/>
                  </a:lnTo>
                  <a:lnTo>
                    <a:pt x="34814" y="13033"/>
                  </a:lnTo>
                  <a:lnTo>
                    <a:pt x="35297" y="13033"/>
                  </a:lnTo>
                  <a:lnTo>
                    <a:pt x="35478" y="12972"/>
                  </a:lnTo>
                  <a:lnTo>
                    <a:pt x="35719" y="12852"/>
                  </a:lnTo>
                  <a:lnTo>
                    <a:pt x="35900" y="12731"/>
                  </a:lnTo>
                  <a:lnTo>
                    <a:pt x="36021" y="12550"/>
                  </a:lnTo>
                  <a:lnTo>
                    <a:pt x="36141" y="12309"/>
                  </a:lnTo>
                  <a:lnTo>
                    <a:pt x="36202" y="12128"/>
                  </a:lnTo>
                  <a:lnTo>
                    <a:pt x="36202" y="11886"/>
                  </a:lnTo>
                  <a:lnTo>
                    <a:pt x="36202" y="11645"/>
                  </a:lnTo>
                  <a:lnTo>
                    <a:pt x="36141" y="11464"/>
                  </a:lnTo>
                  <a:lnTo>
                    <a:pt x="36021" y="11223"/>
                  </a:lnTo>
                  <a:lnTo>
                    <a:pt x="35900" y="11042"/>
                  </a:lnTo>
                  <a:lnTo>
                    <a:pt x="35719" y="10921"/>
                  </a:lnTo>
                  <a:lnTo>
                    <a:pt x="35478" y="10800"/>
                  </a:lnTo>
                  <a:lnTo>
                    <a:pt x="35297" y="10740"/>
                  </a:lnTo>
                  <a:close/>
                  <a:moveTo>
                    <a:pt x="40606" y="10740"/>
                  </a:moveTo>
                  <a:lnTo>
                    <a:pt x="40425" y="10800"/>
                  </a:lnTo>
                  <a:lnTo>
                    <a:pt x="40184" y="10921"/>
                  </a:lnTo>
                  <a:lnTo>
                    <a:pt x="40003" y="11042"/>
                  </a:lnTo>
                  <a:lnTo>
                    <a:pt x="39882" y="11223"/>
                  </a:lnTo>
                  <a:lnTo>
                    <a:pt x="39762" y="11464"/>
                  </a:lnTo>
                  <a:lnTo>
                    <a:pt x="39701" y="11645"/>
                  </a:lnTo>
                  <a:lnTo>
                    <a:pt x="39701" y="11886"/>
                  </a:lnTo>
                  <a:lnTo>
                    <a:pt x="39701" y="12128"/>
                  </a:lnTo>
                  <a:lnTo>
                    <a:pt x="39762" y="12309"/>
                  </a:lnTo>
                  <a:lnTo>
                    <a:pt x="39882" y="12550"/>
                  </a:lnTo>
                  <a:lnTo>
                    <a:pt x="40003" y="12731"/>
                  </a:lnTo>
                  <a:lnTo>
                    <a:pt x="40184" y="12852"/>
                  </a:lnTo>
                  <a:lnTo>
                    <a:pt x="40425" y="12972"/>
                  </a:lnTo>
                  <a:lnTo>
                    <a:pt x="40606" y="13033"/>
                  </a:lnTo>
                  <a:lnTo>
                    <a:pt x="41089" y="13033"/>
                  </a:lnTo>
                  <a:lnTo>
                    <a:pt x="41270" y="12972"/>
                  </a:lnTo>
                  <a:lnTo>
                    <a:pt x="41511" y="12852"/>
                  </a:lnTo>
                  <a:lnTo>
                    <a:pt x="41692" y="12731"/>
                  </a:lnTo>
                  <a:lnTo>
                    <a:pt x="41813" y="12550"/>
                  </a:lnTo>
                  <a:lnTo>
                    <a:pt x="41934" y="12309"/>
                  </a:lnTo>
                  <a:lnTo>
                    <a:pt x="41994" y="12128"/>
                  </a:lnTo>
                  <a:lnTo>
                    <a:pt x="41994" y="11886"/>
                  </a:lnTo>
                  <a:lnTo>
                    <a:pt x="41994" y="11645"/>
                  </a:lnTo>
                  <a:lnTo>
                    <a:pt x="41934" y="11464"/>
                  </a:lnTo>
                  <a:lnTo>
                    <a:pt x="41813" y="11223"/>
                  </a:lnTo>
                  <a:lnTo>
                    <a:pt x="41692" y="11042"/>
                  </a:lnTo>
                  <a:lnTo>
                    <a:pt x="41511" y="10921"/>
                  </a:lnTo>
                  <a:lnTo>
                    <a:pt x="41270" y="10800"/>
                  </a:lnTo>
                  <a:lnTo>
                    <a:pt x="41089" y="10740"/>
                  </a:lnTo>
                  <a:close/>
                  <a:moveTo>
                    <a:pt x="46399" y="10740"/>
                  </a:moveTo>
                  <a:lnTo>
                    <a:pt x="46218" y="10800"/>
                  </a:lnTo>
                  <a:lnTo>
                    <a:pt x="45976" y="10921"/>
                  </a:lnTo>
                  <a:lnTo>
                    <a:pt x="45795" y="11042"/>
                  </a:lnTo>
                  <a:lnTo>
                    <a:pt x="45674" y="11223"/>
                  </a:lnTo>
                  <a:lnTo>
                    <a:pt x="45554" y="11464"/>
                  </a:lnTo>
                  <a:lnTo>
                    <a:pt x="45493" y="11645"/>
                  </a:lnTo>
                  <a:lnTo>
                    <a:pt x="45493" y="11886"/>
                  </a:lnTo>
                  <a:lnTo>
                    <a:pt x="45493" y="12128"/>
                  </a:lnTo>
                  <a:lnTo>
                    <a:pt x="45554" y="12309"/>
                  </a:lnTo>
                  <a:lnTo>
                    <a:pt x="45674" y="12550"/>
                  </a:lnTo>
                  <a:lnTo>
                    <a:pt x="45795" y="12731"/>
                  </a:lnTo>
                  <a:lnTo>
                    <a:pt x="45976" y="12852"/>
                  </a:lnTo>
                  <a:lnTo>
                    <a:pt x="46218" y="12972"/>
                  </a:lnTo>
                  <a:lnTo>
                    <a:pt x="46399" y="13033"/>
                  </a:lnTo>
                  <a:lnTo>
                    <a:pt x="46881" y="13033"/>
                  </a:lnTo>
                  <a:lnTo>
                    <a:pt x="47062" y="12972"/>
                  </a:lnTo>
                  <a:lnTo>
                    <a:pt x="47304" y="12852"/>
                  </a:lnTo>
                  <a:lnTo>
                    <a:pt x="47485" y="12731"/>
                  </a:lnTo>
                  <a:lnTo>
                    <a:pt x="47605" y="12550"/>
                  </a:lnTo>
                  <a:lnTo>
                    <a:pt x="47726" y="12309"/>
                  </a:lnTo>
                  <a:lnTo>
                    <a:pt x="47786" y="12128"/>
                  </a:lnTo>
                  <a:lnTo>
                    <a:pt x="47786" y="11886"/>
                  </a:lnTo>
                  <a:lnTo>
                    <a:pt x="47786" y="11645"/>
                  </a:lnTo>
                  <a:lnTo>
                    <a:pt x="47726" y="11464"/>
                  </a:lnTo>
                  <a:lnTo>
                    <a:pt x="47605" y="11223"/>
                  </a:lnTo>
                  <a:lnTo>
                    <a:pt x="47485" y="11042"/>
                  </a:lnTo>
                  <a:lnTo>
                    <a:pt x="47304" y="10921"/>
                  </a:lnTo>
                  <a:lnTo>
                    <a:pt x="47062" y="10800"/>
                  </a:lnTo>
                  <a:lnTo>
                    <a:pt x="46881" y="10740"/>
                  </a:lnTo>
                  <a:close/>
                  <a:moveTo>
                    <a:pt x="52191" y="10740"/>
                  </a:moveTo>
                  <a:lnTo>
                    <a:pt x="52010" y="10800"/>
                  </a:lnTo>
                  <a:lnTo>
                    <a:pt x="51768" y="10921"/>
                  </a:lnTo>
                  <a:lnTo>
                    <a:pt x="51587" y="11042"/>
                  </a:lnTo>
                  <a:lnTo>
                    <a:pt x="51467" y="11223"/>
                  </a:lnTo>
                  <a:lnTo>
                    <a:pt x="51346" y="11464"/>
                  </a:lnTo>
                  <a:lnTo>
                    <a:pt x="51286" y="11645"/>
                  </a:lnTo>
                  <a:lnTo>
                    <a:pt x="51286" y="11886"/>
                  </a:lnTo>
                  <a:lnTo>
                    <a:pt x="51286" y="12128"/>
                  </a:lnTo>
                  <a:lnTo>
                    <a:pt x="51346" y="12309"/>
                  </a:lnTo>
                  <a:lnTo>
                    <a:pt x="51467" y="12550"/>
                  </a:lnTo>
                  <a:lnTo>
                    <a:pt x="51587" y="12731"/>
                  </a:lnTo>
                  <a:lnTo>
                    <a:pt x="51768" y="12852"/>
                  </a:lnTo>
                  <a:lnTo>
                    <a:pt x="52010" y="12972"/>
                  </a:lnTo>
                  <a:lnTo>
                    <a:pt x="52191" y="13033"/>
                  </a:lnTo>
                  <a:lnTo>
                    <a:pt x="52673" y="13033"/>
                  </a:lnTo>
                  <a:lnTo>
                    <a:pt x="52854" y="12972"/>
                  </a:lnTo>
                  <a:lnTo>
                    <a:pt x="53096" y="12852"/>
                  </a:lnTo>
                  <a:lnTo>
                    <a:pt x="53277" y="12731"/>
                  </a:lnTo>
                  <a:lnTo>
                    <a:pt x="53397" y="12550"/>
                  </a:lnTo>
                  <a:lnTo>
                    <a:pt x="53518" y="12309"/>
                  </a:lnTo>
                  <a:lnTo>
                    <a:pt x="53578" y="12128"/>
                  </a:lnTo>
                  <a:lnTo>
                    <a:pt x="53578" y="11886"/>
                  </a:lnTo>
                  <a:lnTo>
                    <a:pt x="53578" y="11645"/>
                  </a:lnTo>
                  <a:lnTo>
                    <a:pt x="53518" y="11464"/>
                  </a:lnTo>
                  <a:lnTo>
                    <a:pt x="53397" y="11223"/>
                  </a:lnTo>
                  <a:lnTo>
                    <a:pt x="53277" y="11042"/>
                  </a:lnTo>
                  <a:lnTo>
                    <a:pt x="53096" y="10921"/>
                  </a:lnTo>
                  <a:lnTo>
                    <a:pt x="52854" y="10800"/>
                  </a:lnTo>
                  <a:lnTo>
                    <a:pt x="52673" y="10740"/>
                  </a:lnTo>
                  <a:close/>
                  <a:moveTo>
                    <a:pt x="57983" y="10740"/>
                  </a:moveTo>
                  <a:lnTo>
                    <a:pt x="57802" y="10800"/>
                  </a:lnTo>
                  <a:lnTo>
                    <a:pt x="57561" y="10921"/>
                  </a:lnTo>
                  <a:lnTo>
                    <a:pt x="57380" y="11042"/>
                  </a:lnTo>
                  <a:lnTo>
                    <a:pt x="57259" y="11223"/>
                  </a:lnTo>
                  <a:lnTo>
                    <a:pt x="57138" y="11464"/>
                  </a:lnTo>
                  <a:lnTo>
                    <a:pt x="57078" y="11645"/>
                  </a:lnTo>
                  <a:lnTo>
                    <a:pt x="57078" y="11886"/>
                  </a:lnTo>
                  <a:lnTo>
                    <a:pt x="57078" y="12128"/>
                  </a:lnTo>
                  <a:lnTo>
                    <a:pt x="57138" y="12309"/>
                  </a:lnTo>
                  <a:lnTo>
                    <a:pt x="57259" y="12550"/>
                  </a:lnTo>
                  <a:lnTo>
                    <a:pt x="57380" y="12731"/>
                  </a:lnTo>
                  <a:lnTo>
                    <a:pt x="57561" y="12852"/>
                  </a:lnTo>
                  <a:lnTo>
                    <a:pt x="57802" y="12972"/>
                  </a:lnTo>
                  <a:lnTo>
                    <a:pt x="57983" y="13033"/>
                  </a:lnTo>
                  <a:lnTo>
                    <a:pt x="58466" y="13033"/>
                  </a:lnTo>
                  <a:lnTo>
                    <a:pt x="58647" y="12972"/>
                  </a:lnTo>
                  <a:lnTo>
                    <a:pt x="58888" y="12852"/>
                  </a:lnTo>
                  <a:lnTo>
                    <a:pt x="59069" y="12731"/>
                  </a:lnTo>
                  <a:lnTo>
                    <a:pt x="59190" y="12550"/>
                  </a:lnTo>
                  <a:lnTo>
                    <a:pt x="59310" y="12309"/>
                  </a:lnTo>
                  <a:lnTo>
                    <a:pt x="59371" y="12128"/>
                  </a:lnTo>
                  <a:lnTo>
                    <a:pt x="59371" y="11886"/>
                  </a:lnTo>
                  <a:lnTo>
                    <a:pt x="59371" y="11645"/>
                  </a:lnTo>
                  <a:lnTo>
                    <a:pt x="59310" y="11464"/>
                  </a:lnTo>
                  <a:lnTo>
                    <a:pt x="59190" y="11223"/>
                  </a:lnTo>
                  <a:lnTo>
                    <a:pt x="59069" y="11042"/>
                  </a:lnTo>
                  <a:lnTo>
                    <a:pt x="58888" y="10921"/>
                  </a:lnTo>
                  <a:lnTo>
                    <a:pt x="58647" y="10800"/>
                  </a:lnTo>
                  <a:lnTo>
                    <a:pt x="58466" y="10740"/>
                  </a:lnTo>
                  <a:close/>
                  <a:moveTo>
                    <a:pt x="63775" y="10740"/>
                  </a:moveTo>
                  <a:lnTo>
                    <a:pt x="63594" y="10800"/>
                  </a:lnTo>
                  <a:lnTo>
                    <a:pt x="63353" y="10921"/>
                  </a:lnTo>
                  <a:lnTo>
                    <a:pt x="63172" y="11042"/>
                  </a:lnTo>
                  <a:lnTo>
                    <a:pt x="63051" y="11223"/>
                  </a:lnTo>
                  <a:lnTo>
                    <a:pt x="62931" y="11464"/>
                  </a:lnTo>
                  <a:lnTo>
                    <a:pt x="62870" y="11645"/>
                  </a:lnTo>
                  <a:lnTo>
                    <a:pt x="62870" y="11886"/>
                  </a:lnTo>
                  <a:lnTo>
                    <a:pt x="62870" y="12128"/>
                  </a:lnTo>
                  <a:lnTo>
                    <a:pt x="62931" y="12309"/>
                  </a:lnTo>
                  <a:lnTo>
                    <a:pt x="63051" y="12550"/>
                  </a:lnTo>
                  <a:lnTo>
                    <a:pt x="63172" y="12731"/>
                  </a:lnTo>
                  <a:lnTo>
                    <a:pt x="63353" y="12852"/>
                  </a:lnTo>
                  <a:lnTo>
                    <a:pt x="63594" y="12972"/>
                  </a:lnTo>
                  <a:lnTo>
                    <a:pt x="63775" y="13033"/>
                  </a:lnTo>
                  <a:lnTo>
                    <a:pt x="64258" y="13033"/>
                  </a:lnTo>
                  <a:lnTo>
                    <a:pt x="64439" y="12972"/>
                  </a:lnTo>
                  <a:lnTo>
                    <a:pt x="64680" y="12852"/>
                  </a:lnTo>
                  <a:lnTo>
                    <a:pt x="64861" y="12731"/>
                  </a:lnTo>
                  <a:lnTo>
                    <a:pt x="64982" y="12550"/>
                  </a:lnTo>
                  <a:lnTo>
                    <a:pt x="65103" y="12309"/>
                  </a:lnTo>
                  <a:lnTo>
                    <a:pt x="65163" y="12128"/>
                  </a:lnTo>
                  <a:lnTo>
                    <a:pt x="65163" y="11886"/>
                  </a:lnTo>
                  <a:lnTo>
                    <a:pt x="65163" y="11705"/>
                  </a:lnTo>
                  <a:lnTo>
                    <a:pt x="65103" y="11464"/>
                  </a:lnTo>
                  <a:lnTo>
                    <a:pt x="64922" y="11162"/>
                  </a:lnTo>
                  <a:lnTo>
                    <a:pt x="64741" y="10981"/>
                  </a:lnTo>
                  <a:lnTo>
                    <a:pt x="64439" y="10800"/>
                  </a:lnTo>
                  <a:lnTo>
                    <a:pt x="64198" y="10740"/>
                  </a:lnTo>
                  <a:close/>
                  <a:moveTo>
                    <a:pt x="8689" y="13636"/>
                  </a:moveTo>
                  <a:lnTo>
                    <a:pt x="7844" y="14783"/>
                  </a:lnTo>
                  <a:lnTo>
                    <a:pt x="7844" y="15024"/>
                  </a:lnTo>
                  <a:lnTo>
                    <a:pt x="7904" y="15205"/>
                  </a:lnTo>
                  <a:lnTo>
                    <a:pt x="8025" y="15446"/>
                  </a:lnTo>
                  <a:lnTo>
                    <a:pt x="8146" y="15627"/>
                  </a:lnTo>
                  <a:lnTo>
                    <a:pt x="8327" y="15748"/>
                  </a:lnTo>
                  <a:lnTo>
                    <a:pt x="8568" y="15869"/>
                  </a:lnTo>
                  <a:lnTo>
                    <a:pt x="8749" y="15929"/>
                  </a:lnTo>
                  <a:lnTo>
                    <a:pt x="9232" y="15929"/>
                  </a:lnTo>
                  <a:lnTo>
                    <a:pt x="9413" y="15869"/>
                  </a:lnTo>
                  <a:lnTo>
                    <a:pt x="9654" y="15748"/>
                  </a:lnTo>
                  <a:lnTo>
                    <a:pt x="9835" y="15627"/>
                  </a:lnTo>
                  <a:lnTo>
                    <a:pt x="9956" y="15446"/>
                  </a:lnTo>
                  <a:lnTo>
                    <a:pt x="10076" y="15205"/>
                  </a:lnTo>
                  <a:lnTo>
                    <a:pt x="10137" y="15024"/>
                  </a:lnTo>
                  <a:lnTo>
                    <a:pt x="10137" y="14783"/>
                  </a:lnTo>
                  <a:lnTo>
                    <a:pt x="10076" y="14420"/>
                  </a:lnTo>
                  <a:lnTo>
                    <a:pt x="9956" y="14119"/>
                  </a:lnTo>
                  <a:lnTo>
                    <a:pt x="9775" y="13938"/>
                  </a:lnTo>
                  <a:lnTo>
                    <a:pt x="9533" y="13757"/>
                  </a:lnTo>
                  <a:lnTo>
                    <a:pt x="9292" y="13636"/>
                  </a:lnTo>
                  <a:close/>
                  <a:moveTo>
                    <a:pt x="14481" y="13636"/>
                  </a:moveTo>
                  <a:lnTo>
                    <a:pt x="14240" y="13757"/>
                  </a:lnTo>
                  <a:lnTo>
                    <a:pt x="13998" y="13938"/>
                  </a:lnTo>
                  <a:lnTo>
                    <a:pt x="13817" y="14119"/>
                  </a:lnTo>
                  <a:lnTo>
                    <a:pt x="13697" y="14420"/>
                  </a:lnTo>
                  <a:lnTo>
                    <a:pt x="13636" y="14783"/>
                  </a:lnTo>
                  <a:lnTo>
                    <a:pt x="13636" y="15024"/>
                  </a:lnTo>
                  <a:lnTo>
                    <a:pt x="13697" y="15205"/>
                  </a:lnTo>
                  <a:lnTo>
                    <a:pt x="13817" y="15446"/>
                  </a:lnTo>
                  <a:lnTo>
                    <a:pt x="13938" y="15627"/>
                  </a:lnTo>
                  <a:lnTo>
                    <a:pt x="14119" y="15748"/>
                  </a:lnTo>
                  <a:lnTo>
                    <a:pt x="14360" y="15869"/>
                  </a:lnTo>
                  <a:lnTo>
                    <a:pt x="14541" y="15929"/>
                  </a:lnTo>
                  <a:lnTo>
                    <a:pt x="15024" y="15929"/>
                  </a:lnTo>
                  <a:lnTo>
                    <a:pt x="15205" y="15869"/>
                  </a:lnTo>
                  <a:lnTo>
                    <a:pt x="15446" y="15748"/>
                  </a:lnTo>
                  <a:lnTo>
                    <a:pt x="15627" y="15627"/>
                  </a:lnTo>
                  <a:lnTo>
                    <a:pt x="15748" y="15446"/>
                  </a:lnTo>
                  <a:lnTo>
                    <a:pt x="15869" y="15205"/>
                  </a:lnTo>
                  <a:lnTo>
                    <a:pt x="15929" y="15024"/>
                  </a:lnTo>
                  <a:lnTo>
                    <a:pt x="15929" y="14783"/>
                  </a:lnTo>
                  <a:lnTo>
                    <a:pt x="15869" y="14420"/>
                  </a:lnTo>
                  <a:lnTo>
                    <a:pt x="15748" y="14119"/>
                  </a:lnTo>
                  <a:lnTo>
                    <a:pt x="15567" y="13938"/>
                  </a:lnTo>
                  <a:lnTo>
                    <a:pt x="15326" y="13757"/>
                  </a:lnTo>
                  <a:lnTo>
                    <a:pt x="15084" y="13636"/>
                  </a:lnTo>
                  <a:close/>
                  <a:moveTo>
                    <a:pt x="20273" y="13636"/>
                  </a:moveTo>
                  <a:lnTo>
                    <a:pt x="20032" y="13757"/>
                  </a:lnTo>
                  <a:lnTo>
                    <a:pt x="19790" y="13938"/>
                  </a:lnTo>
                  <a:lnTo>
                    <a:pt x="19609" y="14119"/>
                  </a:lnTo>
                  <a:lnTo>
                    <a:pt x="19489" y="14420"/>
                  </a:lnTo>
                  <a:lnTo>
                    <a:pt x="19428" y="14783"/>
                  </a:lnTo>
                  <a:lnTo>
                    <a:pt x="19428" y="15024"/>
                  </a:lnTo>
                  <a:lnTo>
                    <a:pt x="19489" y="15205"/>
                  </a:lnTo>
                  <a:lnTo>
                    <a:pt x="19609" y="15446"/>
                  </a:lnTo>
                  <a:lnTo>
                    <a:pt x="19730" y="15627"/>
                  </a:lnTo>
                  <a:lnTo>
                    <a:pt x="19911" y="15748"/>
                  </a:lnTo>
                  <a:lnTo>
                    <a:pt x="20152" y="15869"/>
                  </a:lnTo>
                  <a:lnTo>
                    <a:pt x="20333" y="15929"/>
                  </a:lnTo>
                  <a:lnTo>
                    <a:pt x="20816" y="15929"/>
                  </a:lnTo>
                  <a:lnTo>
                    <a:pt x="20997" y="15869"/>
                  </a:lnTo>
                  <a:lnTo>
                    <a:pt x="21239" y="15748"/>
                  </a:lnTo>
                  <a:lnTo>
                    <a:pt x="21420" y="15627"/>
                  </a:lnTo>
                  <a:lnTo>
                    <a:pt x="21540" y="15446"/>
                  </a:lnTo>
                  <a:lnTo>
                    <a:pt x="21661" y="15205"/>
                  </a:lnTo>
                  <a:lnTo>
                    <a:pt x="21721" y="15024"/>
                  </a:lnTo>
                  <a:lnTo>
                    <a:pt x="21721" y="14783"/>
                  </a:lnTo>
                  <a:lnTo>
                    <a:pt x="21661" y="14420"/>
                  </a:lnTo>
                  <a:lnTo>
                    <a:pt x="21540" y="14119"/>
                  </a:lnTo>
                  <a:lnTo>
                    <a:pt x="21359" y="13938"/>
                  </a:lnTo>
                  <a:lnTo>
                    <a:pt x="21118" y="13757"/>
                  </a:lnTo>
                  <a:lnTo>
                    <a:pt x="20876" y="13636"/>
                  </a:lnTo>
                  <a:close/>
                  <a:moveTo>
                    <a:pt x="26065" y="13636"/>
                  </a:moveTo>
                  <a:lnTo>
                    <a:pt x="25824" y="13757"/>
                  </a:lnTo>
                  <a:lnTo>
                    <a:pt x="25583" y="13938"/>
                  </a:lnTo>
                  <a:lnTo>
                    <a:pt x="25402" y="14119"/>
                  </a:lnTo>
                  <a:lnTo>
                    <a:pt x="25281" y="14420"/>
                  </a:lnTo>
                  <a:lnTo>
                    <a:pt x="25221" y="14783"/>
                  </a:lnTo>
                  <a:lnTo>
                    <a:pt x="25221" y="15024"/>
                  </a:lnTo>
                  <a:lnTo>
                    <a:pt x="25281" y="15205"/>
                  </a:lnTo>
                  <a:lnTo>
                    <a:pt x="25402" y="15446"/>
                  </a:lnTo>
                  <a:lnTo>
                    <a:pt x="25522" y="15627"/>
                  </a:lnTo>
                  <a:lnTo>
                    <a:pt x="25703" y="15748"/>
                  </a:lnTo>
                  <a:lnTo>
                    <a:pt x="25945" y="15869"/>
                  </a:lnTo>
                  <a:lnTo>
                    <a:pt x="26126" y="15929"/>
                  </a:lnTo>
                  <a:lnTo>
                    <a:pt x="26608" y="15929"/>
                  </a:lnTo>
                  <a:lnTo>
                    <a:pt x="26789" y="15869"/>
                  </a:lnTo>
                  <a:lnTo>
                    <a:pt x="27031" y="15748"/>
                  </a:lnTo>
                  <a:lnTo>
                    <a:pt x="27212" y="15627"/>
                  </a:lnTo>
                  <a:lnTo>
                    <a:pt x="27332" y="15446"/>
                  </a:lnTo>
                  <a:lnTo>
                    <a:pt x="27453" y="15205"/>
                  </a:lnTo>
                  <a:lnTo>
                    <a:pt x="27513" y="15024"/>
                  </a:lnTo>
                  <a:lnTo>
                    <a:pt x="27513" y="14783"/>
                  </a:lnTo>
                  <a:lnTo>
                    <a:pt x="27453" y="14420"/>
                  </a:lnTo>
                  <a:lnTo>
                    <a:pt x="27332" y="14119"/>
                  </a:lnTo>
                  <a:lnTo>
                    <a:pt x="27151" y="13938"/>
                  </a:lnTo>
                  <a:lnTo>
                    <a:pt x="26910" y="13757"/>
                  </a:lnTo>
                  <a:lnTo>
                    <a:pt x="26669" y="13636"/>
                  </a:lnTo>
                  <a:close/>
                  <a:moveTo>
                    <a:pt x="31858" y="13636"/>
                  </a:moveTo>
                  <a:lnTo>
                    <a:pt x="31616" y="13757"/>
                  </a:lnTo>
                  <a:lnTo>
                    <a:pt x="31375" y="13938"/>
                  </a:lnTo>
                  <a:lnTo>
                    <a:pt x="31194" y="14119"/>
                  </a:lnTo>
                  <a:lnTo>
                    <a:pt x="31073" y="14420"/>
                  </a:lnTo>
                  <a:lnTo>
                    <a:pt x="31013" y="14783"/>
                  </a:lnTo>
                  <a:lnTo>
                    <a:pt x="31013" y="15024"/>
                  </a:lnTo>
                  <a:lnTo>
                    <a:pt x="31073" y="15205"/>
                  </a:lnTo>
                  <a:lnTo>
                    <a:pt x="31194" y="15446"/>
                  </a:lnTo>
                  <a:lnTo>
                    <a:pt x="31315" y="15627"/>
                  </a:lnTo>
                  <a:lnTo>
                    <a:pt x="31496" y="15748"/>
                  </a:lnTo>
                  <a:lnTo>
                    <a:pt x="31737" y="15869"/>
                  </a:lnTo>
                  <a:lnTo>
                    <a:pt x="31918" y="15929"/>
                  </a:lnTo>
                  <a:lnTo>
                    <a:pt x="32401" y="15929"/>
                  </a:lnTo>
                  <a:lnTo>
                    <a:pt x="32582" y="15869"/>
                  </a:lnTo>
                  <a:lnTo>
                    <a:pt x="32823" y="15748"/>
                  </a:lnTo>
                  <a:lnTo>
                    <a:pt x="33004" y="15627"/>
                  </a:lnTo>
                  <a:lnTo>
                    <a:pt x="33125" y="15446"/>
                  </a:lnTo>
                  <a:lnTo>
                    <a:pt x="33245" y="15205"/>
                  </a:lnTo>
                  <a:lnTo>
                    <a:pt x="33306" y="15024"/>
                  </a:lnTo>
                  <a:lnTo>
                    <a:pt x="33306" y="14783"/>
                  </a:lnTo>
                  <a:lnTo>
                    <a:pt x="33245" y="14420"/>
                  </a:lnTo>
                  <a:lnTo>
                    <a:pt x="33125" y="14119"/>
                  </a:lnTo>
                  <a:lnTo>
                    <a:pt x="32944" y="13938"/>
                  </a:lnTo>
                  <a:lnTo>
                    <a:pt x="32702" y="13757"/>
                  </a:lnTo>
                  <a:lnTo>
                    <a:pt x="32461" y="13636"/>
                  </a:lnTo>
                  <a:close/>
                  <a:moveTo>
                    <a:pt x="37650" y="13636"/>
                  </a:moveTo>
                  <a:lnTo>
                    <a:pt x="37408" y="13757"/>
                  </a:lnTo>
                  <a:lnTo>
                    <a:pt x="37167" y="13938"/>
                  </a:lnTo>
                  <a:lnTo>
                    <a:pt x="36986" y="14119"/>
                  </a:lnTo>
                  <a:lnTo>
                    <a:pt x="36865" y="14420"/>
                  </a:lnTo>
                  <a:lnTo>
                    <a:pt x="36805" y="14783"/>
                  </a:lnTo>
                  <a:lnTo>
                    <a:pt x="36805" y="15024"/>
                  </a:lnTo>
                  <a:lnTo>
                    <a:pt x="36865" y="15205"/>
                  </a:lnTo>
                  <a:lnTo>
                    <a:pt x="36986" y="15446"/>
                  </a:lnTo>
                  <a:lnTo>
                    <a:pt x="37107" y="15627"/>
                  </a:lnTo>
                  <a:lnTo>
                    <a:pt x="37288" y="15748"/>
                  </a:lnTo>
                  <a:lnTo>
                    <a:pt x="37529" y="15869"/>
                  </a:lnTo>
                  <a:lnTo>
                    <a:pt x="37710" y="15929"/>
                  </a:lnTo>
                  <a:lnTo>
                    <a:pt x="38193" y="15929"/>
                  </a:lnTo>
                  <a:lnTo>
                    <a:pt x="38374" y="15869"/>
                  </a:lnTo>
                  <a:lnTo>
                    <a:pt x="38615" y="15748"/>
                  </a:lnTo>
                  <a:lnTo>
                    <a:pt x="38796" y="15627"/>
                  </a:lnTo>
                  <a:lnTo>
                    <a:pt x="38917" y="15446"/>
                  </a:lnTo>
                  <a:lnTo>
                    <a:pt x="39038" y="15205"/>
                  </a:lnTo>
                  <a:lnTo>
                    <a:pt x="39098" y="15024"/>
                  </a:lnTo>
                  <a:lnTo>
                    <a:pt x="39098" y="14783"/>
                  </a:lnTo>
                  <a:lnTo>
                    <a:pt x="39038" y="14420"/>
                  </a:lnTo>
                  <a:lnTo>
                    <a:pt x="38917" y="14119"/>
                  </a:lnTo>
                  <a:lnTo>
                    <a:pt x="38736" y="13938"/>
                  </a:lnTo>
                  <a:lnTo>
                    <a:pt x="38495" y="13757"/>
                  </a:lnTo>
                  <a:lnTo>
                    <a:pt x="38253" y="13636"/>
                  </a:lnTo>
                  <a:close/>
                  <a:moveTo>
                    <a:pt x="43442" y="13636"/>
                  </a:moveTo>
                  <a:lnTo>
                    <a:pt x="43201" y="13757"/>
                  </a:lnTo>
                  <a:lnTo>
                    <a:pt x="42959" y="13938"/>
                  </a:lnTo>
                  <a:lnTo>
                    <a:pt x="42778" y="14119"/>
                  </a:lnTo>
                  <a:lnTo>
                    <a:pt x="42658" y="14420"/>
                  </a:lnTo>
                  <a:lnTo>
                    <a:pt x="42597" y="14783"/>
                  </a:lnTo>
                  <a:lnTo>
                    <a:pt x="42597" y="15024"/>
                  </a:lnTo>
                  <a:lnTo>
                    <a:pt x="42658" y="15205"/>
                  </a:lnTo>
                  <a:lnTo>
                    <a:pt x="42778" y="15446"/>
                  </a:lnTo>
                  <a:lnTo>
                    <a:pt x="42899" y="15627"/>
                  </a:lnTo>
                  <a:lnTo>
                    <a:pt x="43080" y="15748"/>
                  </a:lnTo>
                  <a:lnTo>
                    <a:pt x="43321" y="15869"/>
                  </a:lnTo>
                  <a:lnTo>
                    <a:pt x="43502" y="15929"/>
                  </a:lnTo>
                  <a:lnTo>
                    <a:pt x="43985" y="15929"/>
                  </a:lnTo>
                  <a:lnTo>
                    <a:pt x="44166" y="15869"/>
                  </a:lnTo>
                  <a:lnTo>
                    <a:pt x="44407" y="15748"/>
                  </a:lnTo>
                  <a:lnTo>
                    <a:pt x="44588" y="15627"/>
                  </a:lnTo>
                  <a:lnTo>
                    <a:pt x="44709" y="15446"/>
                  </a:lnTo>
                  <a:lnTo>
                    <a:pt x="44830" y="15205"/>
                  </a:lnTo>
                  <a:lnTo>
                    <a:pt x="44890" y="15024"/>
                  </a:lnTo>
                  <a:lnTo>
                    <a:pt x="44890" y="14783"/>
                  </a:lnTo>
                  <a:lnTo>
                    <a:pt x="44830" y="14420"/>
                  </a:lnTo>
                  <a:lnTo>
                    <a:pt x="44709" y="14119"/>
                  </a:lnTo>
                  <a:lnTo>
                    <a:pt x="44528" y="13938"/>
                  </a:lnTo>
                  <a:lnTo>
                    <a:pt x="44287" y="13757"/>
                  </a:lnTo>
                  <a:lnTo>
                    <a:pt x="44045" y="13636"/>
                  </a:lnTo>
                  <a:close/>
                  <a:moveTo>
                    <a:pt x="49234" y="13636"/>
                  </a:moveTo>
                  <a:lnTo>
                    <a:pt x="48993" y="13757"/>
                  </a:lnTo>
                  <a:lnTo>
                    <a:pt x="48752" y="13938"/>
                  </a:lnTo>
                  <a:lnTo>
                    <a:pt x="48571" y="14119"/>
                  </a:lnTo>
                  <a:lnTo>
                    <a:pt x="48450" y="14420"/>
                  </a:lnTo>
                  <a:lnTo>
                    <a:pt x="48390" y="14783"/>
                  </a:lnTo>
                  <a:lnTo>
                    <a:pt x="48390" y="15024"/>
                  </a:lnTo>
                  <a:lnTo>
                    <a:pt x="48450" y="15205"/>
                  </a:lnTo>
                  <a:lnTo>
                    <a:pt x="48571" y="15446"/>
                  </a:lnTo>
                  <a:lnTo>
                    <a:pt x="48691" y="15627"/>
                  </a:lnTo>
                  <a:lnTo>
                    <a:pt x="48872" y="15748"/>
                  </a:lnTo>
                  <a:lnTo>
                    <a:pt x="49114" y="15869"/>
                  </a:lnTo>
                  <a:lnTo>
                    <a:pt x="49295" y="15929"/>
                  </a:lnTo>
                  <a:lnTo>
                    <a:pt x="49777" y="15929"/>
                  </a:lnTo>
                  <a:lnTo>
                    <a:pt x="49958" y="15869"/>
                  </a:lnTo>
                  <a:lnTo>
                    <a:pt x="50200" y="15748"/>
                  </a:lnTo>
                  <a:lnTo>
                    <a:pt x="50381" y="15627"/>
                  </a:lnTo>
                  <a:lnTo>
                    <a:pt x="50501" y="15446"/>
                  </a:lnTo>
                  <a:lnTo>
                    <a:pt x="50622" y="15205"/>
                  </a:lnTo>
                  <a:lnTo>
                    <a:pt x="50682" y="15024"/>
                  </a:lnTo>
                  <a:lnTo>
                    <a:pt x="50682" y="14783"/>
                  </a:lnTo>
                  <a:lnTo>
                    <a:pt x="50622" y="14420"/>
                  </a:lnTo>
                  <a:lnTo>
                    <a:pt x="50501" y="14119"/>
                  </a:lnTo>
                  <a:lnTo>
                    <a:pt x="50320" y="13938"/>
                  </a:lnTo>
                  <a:lnTo>
                    <a:pt x="50079" y="13757"/>
                  </a:lnTo>
                  <a:lnTo>
                    <a:pt x="49838" y="13636"/>
                  </a:lnTo>
                  <a:close/>
                  <a:moveTo>
                    <a:pt x="55027" y="13636"/>
                  </a:moveTo>
                  <a:lnTo>
                    <a:pt x="54785" y="13757"/>
                  </a:lnTo>
                  <a:lnTo>
                    <a:pt x="54544" y="13938"/>
                  </a:lnTo>
                  <a:lnTo>
                    <a:pt x="54363" y="14119"/>
                  </a:lnTo>
                  <a:lnTo>
                    <a:pt x="54242" y="14420"/>
                  </a:lnTo>
                  <a:lnTo>
                    <a:pt x="54182" y="14783"/>
                  </a:lnTo>
                  <a:lnTo>
                    <a:pt x="54182" y="15024"/>
                  </a:lnTo>
                  <a:lnTo>
                    <a:pt x="54242" y="15205"/>
                  </a:lnTo>
                  <a:lnTo>
                    <a:pt x="54363" y="15446"/>
                  </a:lnTo>
                  <a:lnTo>
                    <a:pt x="54483" y="15627"/>
                  </a:lnTo>
                  <a:lnTo>
                    <a:pt x="54665" y="15748"/>
                  </a:lnTo>
                  <a:lnTo>
                    <a:pt x="54906" y="15869"/>
                  </a:lnTo>
                  <a:lnTo>
                    <a:pt x="55087" y="15929"/>
                  </a:lnTo>
                  <a:lnTo>
                    <a:pt x="55570" y="15929"/>
                  </a:lnTo>
                  <a:lnTo>
                    <a:pt x="55751" y="15869"/>
                  </a:lnTo>
                  <a:lnTo>
                    <a:pt x="55992" y="15748"/>
                  </a:lnTo>
                  <a:lnTo>
                    <a:pt x="56173" y="15627"/>
                  </a:lnTo>
                  <a:lnTo>
                    <a:pt x="56294" y="15446"/>
                  </a:lnTo>
                  <a:lnTo>
                    <a:pt x="56414" y="15205"/>
                  </a:lnTo>
                  <a:lnTo>
                    <a:pt x="56475" y="15024"/>
                  </a:lnTo>
                  <a:lnTo>
                    <a:pt x="56475" y="14783"/>
                  </a:lnTo>
                  <a:lnTo>
                    <a:pt x="56414" y="14420"/>
                  </a:lnTo>
                  <a:lnTo>
                    <a:pt x="56294" y="14119"/>
                  </a:lnTo>
                  <a:lnTo>
                    <a:pt x="56113" y="13938"/>
                  </a:lnTo>
                  <a:lnTo>
                    <a:pt x="55871" y="13757"/>
                  </a:lnTo>
                  <a:lnTo>
                    <a:pt x="55630" y="13636"/>
                  </a:lnTo>
                  <a:close/>
                  <a:moveTo>
                    <a:pt x="60819" y="13636"/>
                  </a:moveTo>
                  <a:lnTo>
                    <a:pt x="60577" y="13757"/>
                  </a:lnTo>
                  <a:lnTo>
                    <a:pt x="60336" y="13938"/>
                  </a:lnTo>
                  <a:lnTo>
                    <a:pt x="60155" y="14119"/>
                  </a:lnTo>
                  <a:lnTo>
                    <a:pt x="60034" y="14420"/>
                  </a:lnTo>
                  <a:lnTo>
                    <a:pt x="59974" y="14783"/>
                  </a:lnTo>
                  <a:lnTo>
                    <a:pt x="59974" y="15024"/>
                  </a:lnTo>
                  <a:lnTo>
                    <a:pt x="60034" y="15205"/>
                  </a:lnTo>
                  <a:lnTo>
                    <a:pt x="60155" y="15446"/>
                  </a:lnTo>
                  <a:lnTo>
                    <a:pt x="60276" y="15627"/>
                  </a:lnTo>
                  <a:lnTo>
                    <a:pt x="60457" y="15748"/>
                  </a:lnTo>
                  <a:lnTo>
                    <a:pt x="60698" y="15869"/>
                  </a:lnTo>
                  <a:lnTo>
                    <a:pt x="60879" y="15929"/>
                  </a:lnTo>
                  <a:lnTo>
                    <a:pt x="61362" y="15929"/>
                  </a:lnTo>
                  <a:lnTo>
                    <a:pt x="61543" y="15869"/>
                  </a:lnTo>
                  <a:lnTo>
                    <a:pt x="61784" y="15748"/>
                  </a:lnTo>
                  <a:lnTo>
                    <a:pt x="61965" y="15627"/>
                  </a:lnTo>
                  <a:lnTo>
                    <a:pt x="62086" y="15446"/>
                  </a:lnTo>
                  <a:lnTo>
                    <a:pt x="62206" y="15205"/>
                  </a:lnTo>
                  <a:lnTo>
                    <a:pt x="62267" y="15024"/>
                  </a:lnTo>
                  <a:lnTo>
                    <a:pt x="62267" y="14783"/>
                  </a:lnTo>
                  <a:lnTo>
                    <a:pt x="62206" y="14420"/>
                  </a:lnTo>
                  <a:lnTo>
                    <a:pt x="62086" y="14119"/>
                  </a:lnTo>
                  <a:lnTo>
                    <a:pt x="61905" y="13938"/>
                  </a:lnTo>
                  <a:lnTo>
                    <a:pt x="61663" y="13757"/>
                  </a:lnTo>
                  <a:lnTo>
                    <a:pt x="61422" y="13636"/>
                  </a:lnTo>
                  <a:close/>
                  <a:moveTo>
                    <a:pt x="66611" y="13636"/>
                  </a:moveTo>
                  <a:lnTo>
                    <a:pt x="66370" y="13757"/>
                  </a:lnTo>
                  <a:lnTo>
                    <a:pt x="66128" y="13938"/>
                  </a:lnTo>
                  <a:lnTo>
                    <a:pt x="65947" y="14119"/>
                  </a:lnTo>
                  <a:lnTo>
                    <a:pt x="65827" y="14420"/>
                  </a:lnTo>
                  <a:lnTo>
                    <a:pt x="65766" y="14783"/>
                  </a:lnTo>
                  <a:lnTo>
                    <a:pt x="65766" y="15024"/>
                  </a:lnTo>
                  <a:lnTo>
                    <a:pt x="65827" y="15205"/>
                  </a:lnTo>
                  <a:lnTo>
                    <a:pt x="65947" y="15446"/>
                  </a:lnTo>
                  <a:lnTo>
                    <a:pt x="66068" y="15627"/>
                  </a:lnTo>
                  <a:lnTo>
                    <a:pt x="66249" y="15748"/>
                  </a:lnTo>
                  <a:lnTo>
                    <a:pt x="66490" y="15869"/>
                  </a:lnTo>
                  <a:lnTo>
                    <a:pt x="66671" y="15929"/>
                  </a:lnTo>
                  <a:lnTo>
                    <a:pt x="67154" y="15929"/>
                  </a:lnTo>
                  <a:lnTo>
                    <a:pt x="67335" y="15869"/>
                  </a:lnTo>
                  <a:lnTo>
                    <a:pt x="67576" y="15748"/>
                  </a:lnTo>
                  <a:lnTo>
                    <a:pt x="67757" y="15627"/>
                  </a:lnTo>
                  <a:lnTo>
                    <a:pt x="67878" y="15446"/>
                  </a:lnTo>
                  <a:lnTo>
                    <a:pt x="67999" y="15205"/>
                  </a:lnTo>
                  <a:lnTo>
                    <a:pt x="68059" y="15024"/>
                  </a:lnTo>
                  <a:lnTo>
                    <a:pt x="68059" y="14783"/>
                  </a:lnTo>
                  <a:lnTo>
                    <a:pt x="67214" y="13636"/>
                  </a:lnTo>
                  <a:close/>
                  <a:moveTo>
                    <a:pt x="6517" y="16593"/>
                  </a:moveTo>
                  <a:lnTo>
                    <a:pt x="5310" y="18523"/>
                  </a:lnTo>
                  <a:lnTo>
                    <a:pt x="5431" y="18644"/>
                  </a:lnTo>
                  <a:lnTo>
                    <a:pt x="5672" y="18765"/>
                  </a:lnTo>
                  <a:lnTo>
                    <a:pt x="5853" y="18825"/>
                  </a:lnTo>
                  <a:lnTo>
                    <a:pt x="6336" y="18825"/>
                  </a:lnTo>
                  <a:lnTo>
                    <a:pt x="6517" y="18765"/>
                  </a:lnTo>
                  <a:lnTo>
                    <a:pt x="6758" y="18644"/>
                  </a:lnTo>
                  <a:lnTo>
                    <a:pt x="6939" y="18523"/>
                  </a:lnTo>
                  <a:lnTo>
                    <a:pt x="7060" y="18342"/>
                  </a:lnTo>
                  <a:lnTo>
                    <a:pt x="7180" y="18101"/>
                  </a:lnTo>
                  <a:lnTo>
                    <a:pt x="7241" y="17920"/>
                  </a:lnTo>
                  <a:lnTo>
                    <a:pt x="7241" y="17679"/>
                  </a:lnTo>
                  <a:lnTo>
                    <a:pt x="7180" y="17317"/>
                  </a:lnTo>
                  <a:lnTo>
                    <a:pt x="7060" y="17015"/>
                  </a:lnTo>
                  <a:lnTo>
                    <a:pt x="6818" y="16774"/>
                  </a:lnTo>
                  <a:lnTo>
                    <a:pt x="6517" y="16593"/>
                  </a:lnTo>
                  <a:close/>
                  <a:moveTo>
                    <a:pt x="11645" y="16532"/>
                  </a:moveTo>
                  <a:lnTo>
                    <a:pt x="11464" y="16593"/>
                  </a:lnTo>
                  <a:lnTo>
                    <a:pt x="11223" y="16713"/>
                  </a:lnTo>
                  <a:lnTo>
                    <a:pt x="11042" y="16834"/>
                  </a:lnTo>
                  <a:lnTo>
                    <a:pt x="10921" y="17015"/>
                  </a:lnTo>
                  <a:lnTo>
                    <a:pt x="10800" y="17256"/>
                  </a:lnTo>
                  <a:lnTo>
                    <a:pt x="10740" y="17437"/>
                  </a:lnTo>
                  <a:lnTo>
                    <a:pt x="10740" y="17679"/>
                  </a:lnTo>
                  <a:lnTo>
                    <a:pt x="10740" y="17920"/>
                  </a:lnTo>
                  <a:lnTo>
                    <a:pt x="10800" y="18101"/>
                  </a:lnTo>
                  <a:lnTo>
                    <a:pt x="10921" y="18342"/>
                  </a:lnTo>
                  <a:lnTo>
                    <a:pt x="11042" y="18523"/>
                  </a:lnTo>
                  <a:lnTo>
                    <a:pt x="11223" y="18644"/>
                  </a:lnTo>
                  <a:lnTo>
                    <a:pt x="11464" y="18765"/>
                  </a:lnTo>
                  <a:lnTo>
                    <a:pt x="11645" y="18825"/>
                  </a:lnTo>
                  <a:lnTo>
                    <a:pt x="12128" y="18825"/>
                  </a:lnTo>
                  <a:lnTo>
                    <a:pt x="12309" y="18765"/>
                  </a:lnTo>
                  <a:lnTo>
                    <a:pt x="12550" y="18644"/>
                  </a:lnTo>
                  <a:lnTo>
                    <a:pt x="12731" y="18523"/>
                  </a:lnTo>
                  <a:lnTo>
                    <a:pt x="12852" y="18342"/>
                  </a:lnTo>
                  <a:lnTo>
                    <a:pt x="12973" y="18101"/>
                  </a:lnTo>
                  <a:lnTo>
                    <a:pt x="13033" y="17920"/>
                  </a:lnTo>
                  <a:lnTo>
                    <a:pt x="13033" y="17679"/>
                  </a:lnTo>
                  <a:lnTo>
                    <a:pt x="13033" y="17437"/>
                  </a:lnTo>
                  <a:lnTo>
                    <a:pt x="12973" y="17256"/>
                  </a:lnTo>
                  <a:lnTo>
                    <a:pt x="12852" y="17015"/>
                  </a:lnTo>
                  <a:lnTo>
                    <a:pt x="12731" y="16834"/>
                  </a:lnTo>
                  <a:lnTo>
                    <a:pt x="12550" y="16713"/>
                  </a:lnTo>
                  <a:lnTo>
                    <a:pt x="12309" y="16593"/>
                  </a:lnTo>
                  <a:lnTo>
                    <a:pt x="12128" y="16532"/>
                  </a:lnTo>
                  <a:close/>
                  <a:moveTo>
                    <a:pt x="17437" y="16532"/>
                  </a:moveTo>
                  <a:lnTo>
                    <a:pt x="17256" y="16593"/>
                  </a:lnTo>
                  <a:lnTo>
                    <a:pt x="17015" y="16713"/>
                  </a:lnTo>
                  <a:lnTo>
                    <a:pt x="16834" y="16834"/>
                  </a:lnTo>
                  <a:lnTo>
                    <a:pt x="16713" y="17015"/>
                  </a:lnTo>
                  <a:lnTo>
                    <a:pt x="16593" y="17256"/>
                  </a:lnTo>
                  <a:lnTo>
                    <a:pt x="16532" y="17437"/>
                  </a:lnTo>
                  <a:lnTo>
                    <a:pt x="16532" y="17679"/>
                  </a:lnTo>
                  <a:lnTo>
                    <a:pt x="16532" y="17920"/>
                  </a:lnTo>
                  <a:lnTo>
                    <a:pt x="16593" y="18101"/>
                  </a:lnTo>
                  <a:lnTo>
                    <a:pt x="16713" y="18342"/>
                  </a:lnTo>
                  <a:lnTo>
                    <a:pt x="16834" y="18523"/>
                  </a:lnTo>
                  <a:lnTo>
                    <a:pt x="17015" y="18644"/>
                  </a:lnTo>
                  <a:lnTo>
                    <a:pt x="17256" y="18765"/>
                  </a:lnTo>
                  <a:lnTo>
                    <a:pt x="17437" y="18825"/>
                  </a:lnTo>
                  <a:lnTo>
                    <a:pt x="17920" y="18825"/>
                  </a:lnTo>
                  <a:lnTo>
                    <a:pt x="18101" y="18765"/>
                  </a:lnTo>
                  <a:lnTo>
                    <a:pt x="18342" y="18644"/>
                  </a:lnTo>
                  <a:lnTo>
                    <a:pt x="18523" y="18523"/>
                  </a:lnTo>
                  <a:lnTo>
                    <a:pt x="18644" y="18342"/>
                  </a:lnTo>
                  <a:lnTo>
                    <a:pt x="18765" y="18101"/>
                  </a:lnTo>
                  <a:lnTo>
                    <a:pt x="18825" y="17920"/>
                  </a:lnTo>
                  <a:lnTo>
                    <a:pt x="18825" y="17679"/>
                  </a:lnTo>
                  <a:lnTo>
                    <a:pt x="18825" y="17437"/>
                  </a:lnTo>
                  <a:lnTo>
                    <a:pt x="18765" y="17256"/>
                  </a:lnTo>
                  <a:lnTo>
                    <a:pt x="18644" y="17015"/>
                  </a:lnTo>
                  <a:lnTo>
                    <a:pt x="18523" y="16834"/>
                  </a:lnTo>
                  <a:lnTo>
                    <a:pt x="18342" y="16713"/>
                  </a:lnTo>
                  <a:lnTo>
                    <a:pt x="18101" y="16593"/>
                  </a:lnTo>
                  <a:lnTo>
                    <a:pt x="17920" y="16532"/>
                  </a:lnTo>
                  <a:close/>
                  <a:moveTo>
                    <a:pt x="23230" y="16532"/>
                  </a:moveTo>
                  <a:lnTo>
                    <a:pt x="23049" y="16593"/>
                  </a:lnTo>
                  <a:lnTo>
                    <a:pt x="22807" y="16713"/>
                  </a:lnTo>
                  <a:lnTo>
                    <a:pt x="22626" y="16834"/>
                  </a:lnTo>
                  <a:lnTo>
                    <a:pt x="22506" y="17015"/>
                  </a:lnTo>
                  <a:lnTo>
                    <a:pt x="22385" y="17256"/>
                  </a:lnTo>
                  <a:lnTo>
                    <a:pt x="22325" y="17437"/>
                  </a:lnTo>
                  <a:lnTo>
                    <a:pt x="22325" y="17679"/>
                  </a:lnTo>
                  <a:lnTo>
                    <a:pt x="22325" y="17920"/>
                  </a:lnTo>
                  <a:lnTo>
                    <a:pt x="22385" y="18101"/>
                  </a:lnTo>
                  <a:lnTo>
                    <a:pt x="22506" y="18342"/>
                  </a:lnTo>
                  <a:lnTo>
                    <a:pt x="22626" y="18523"/>
                  </a:lnTo>
                  <a:lnTo>
                    <a:pt x="22807" y="18644"/>
                  </a:lnTo>
                  <a:lnTo>
                    <a:pt x="23049" y="18765"/>
                  </a:lnTo>
                  <a:lnTo>
                    <a:pt x="23230" y="18825"/>
                  </a:lnTo>
                  <a:lnTo>
                    <a:pt x="23712" y="18825"/>
                  </a:lnTo>
                  <a:lnTo>
                    <a:pt x="23893" y="18765"/>
                  </a:lnTo>
                  <a:lnTo>
                    <a:pt x="24135" y="18644"/>
                  </a:lnTo>
                  <a:lnTo>
                    <a:pt x="24316" y="18523"/>
                  </a:lnTo>
                  <a:lnTo>
                    <a:pt x="24436" y="18342"/>
                  </a:lnTo>
                  <a:lnTo>
                    <a:pt x="24557" y="18101"/>
                  </a:lnTo>
                  <a:lnTo>
                    <a:pt x="24617" y="17920"/>
                  </a:lnTo>
                  <a:lnTo>
                    <a:pt x="24617" y="17679"/>
                  </a:lnTo>
                  <a:lnTo>
                    <a:pt x="24617" y="17437"/>
                  </a:lnTo>
                  <a:lnTo>
                    <a:pt x="24557" y="17256"/>
                  </a:lnTo>
                  <a:lnTo>
                    <a:pt x="24436" y="17015"/>
                  </a:lnTo>
                  <a:lnTo>
                    <a:pt x="24316" y="16834"/>
                  </a:lnTo>
                  <a:lnTo>
                    <a:pt x="24135" y="16713"/>
                  </a:lnTo>
                  <a:lnTo>
                    <a:pt x="23893" y="16593"/>
                  </a:lnTo>
                  <a:lnTo>
                    <a:pt x="23712" y="16532"/>
                  </a:lnTo>
                  <a:close/>
                  <a:moveTo>
                    <a:pt x="29022" y="16532"/>
                  </a:moveTo>
                  <a:lnTo>
                    <a:pt x="28841" y="16593"/>
                  </a:lnTo>
                  <a:lnTo>
                    <a:pt x="28599" y="16713"/>
                  </a:lnTo>
                  <a:lnTo>
                    <a:pt x="28418" y="16834"/>
                  </a:lnTo>
                  <a:lnTo>
                    <a:pt x="28298" y="17015"/>
                  </a:lnTo>
                  <a:lnTo>
                    <a:pt x="28177" y="17256"/>
                  </a:lnTo>
                  <a:lnTo>
                    <a:pt x="28117" y="17437"/>
                  </a:lnTo>
                  <a:lnTo>
                    <a:pt x="28117" y="17679"/>
                  </a:lnTo>
                  <a:lnTo>
                    <a:pt x="28117" y="17920"/>
                  </a:lnTo>
                  <a:lnTo>
                    <a:pt x="28177" y="18101"/>
                  </a:lnTo>
                  <a:lnTo>
                    <a:pt x="28298" y="18342"/>
                  </a:lnTo>
                  <a:lnTo>
                    <a:pt x="28418" y="18523"/>
                  </a:lnTo>
                  <a:lnTo>
                    <a:pt x="28599" y="18644"/>
                  </a:lnTo>
                  <a:lnTo>
                    <a:pt x="28841" y="18765"/>
                  </a:lnTo>
                  <a:lnTo>
                    <a:pt x="29022" y="18825"/>
                  </a:lnTo>
                  <a:lnTo>
                    <a:pt x="29505" y="18825"/>
                  </a:lnTo>
                  <a:lnTo>
                    <a:pt x="29686" y="18765"/>
                  </a:lnTo>
                  <a:lnTo>
                    <a:pt x="29927" y="18644"/>
                  </a:lnTo>
                  <a:lnTo>
                    <a:pt x="30108" y="18523"/>
                  </a:lnTo>
                  <a:lnTo>
                    <a:pt x="30229" y="18342"/>
                  </a:lnTo>
                  <a:lnTo>
                    <a:pt x="30349" y="18101"/>
                  </a:lnTo>
                  <a:lnTo>
                    <a:pt x="30410" y="17920"/>
                  </a:lnTo>
                  <a:lnTo>
                    <a:pt x="30410" y="17679"/>
                  </a:lnTo>
                  <a:lnTo>
                    <a:pt x="30410" y="17437"/>
                  </a:lnTo>
                  <a:lnTo>
                    <a:pt x="30349" y="17256"/>
                  </a:lnTo>
                  <a:lnTo>
                    <a:pt x="30229" y="17015"/>
                  </a:lnTo>
                  <a:lnTo>
                    <a:pt x="30108" y="16834"/>
                  </a:lnTo>
                  <a:lnTo>
                    <a:pt x="29927" y="16713"/>
                  </a:lnTo>
                  <a:lnTo>
                    <a:pt x="29686" y="16593"/>
                  </a:lnTo>
                  <a:lnTo>
                    <a:pt x="29505" y="16532"/>
                  </a:lnTo>
                  <a:close/>
                  <a:moveTo>
                    <a:pt x="34814" y="16532"/>
                  </a:moveTo>
                  <a:lnTo>
                    <a:pt x="34633" y="16593"/>
                  </a:lnTo>
                  <a:lnTo>
                    <a:pt x="34392" y="16713"/>
                  </a:lnTo>
                  <a:lnTo>
                    <a:pt x="34211" y="16834"/>
                  </a:lnTo>
                  <a:lnTo>
                    <a:pt x="34090" y="17015"/>
                  </a:lnTo>
                  <a:lnTo>
                    <a:pt x="33969" y="17256"/>
                  </a:lnTo>
                  <a:lnTo>
                    <a:pt x="33909" y="17437"/>
                  </a:lnTo>
                  <a:lnTo>
                    <a:pt x="33909" y="17679"/>
                  </a:lnTo>
                  <a:lnTo>
                    <a:pt x="33909" y="17920"/>
                  </a:lnTo>
                  <a:lnTo>
                    <a:pt x="33969" y="18101"/>
                  </a:lnTo>
                  <a:lnTo>
                    <a:pt x="34090" y="18342"/>
                  </a:lnTo>
                  <a:lnTo>
                    <a:pt x="34211" y="18523"/>
                  </a:lnTo>
                  <a:lnTo>
                    <a:pt x="34392" y="18644"/>
                  </a:lnTo>
                  <a:lnTo>
                    <a:pt x="34633" y="18765"/>
                  </a:lnTo>
                  <a:lnTo>
                    <a:pt x="34814" y="18825"/>
                  </a:lnTo>
                  <a:lnTo>
                    <a:pt x="35297" y="18825"/>
                  </a:lnTo>
                  <a:lnTo>
                    <a:pt x="35478" y="18765"/>
                  </a:lnTo>
                  <a:lnTo>
                    <a:pt x="35719" y="18644"/>
                  </a:lnTo>
                  <a:lnTo>
                    <a:pt x="35900" y="18523"/>
                  </a:lnTo>
                  <a:lnTo>
                    <a:pt x="36021" y="18342"/>
                  </a:lnTo>
                  <a:lnTo>
                    <a:pt x="36141" y="18101"/>
                  </a:lnTo>
                  <a:lnTo>
                    <a:pt x="36202" y="17920"/>
                  </a:lnTo>
                  <a:lnTo>
                    <a:pt x="36202" y="17679"/>
                  </a:lnTo>
                  <a:lnTo>
                    <a:pt x="36202" y="17437"/>
                  </a:lnTo>
                  <a:lnTo>
                    <a:pt x="36141" y="17256"/>
                  </a:lnTo>
                  <a:lnTo>
                    <a:pt x="36021" y="17015"/>
                  </a:lnTo>
                  <a:lnTo>
                    <a:pt x="35900" y="16834"/>
                  </a:lnTo>
                  <a:lnTo>
                    <a:pt x="35719" y="16713"/>
                  </a:lnTo>
                  <a:lnTo>
                    <a:pt x="35478" y="16593"/>
                  </a:lnTo>
                  <a:lnTo>
                    <a:pt x="35297" y="16532"/>
                  </a:lnTo>
                  <a:close/>
                  <a:moveTo>
                    <a:pt x="40606" y="16532"/>
                  </a:moveTo>
                  <a:lnTo>
                    <a:pt x="40425" y="16593"/>
                  </a:lnTo>
                  <a:lnTo>
                    <a:pt x="40184" y="16713"/>
                  </a:lnTo>
                  <a:lnTo>
                    <a:pt x="40003" y="16834"/>
                  </a:lnTo>
                  <a:lnTo>
                    <a:pt x="39882" y="17015"/>
                  </a:lnTo>
                  <a:lnTo>
                    <a:pt x="39762" y="17256"/>
                  </a:lnTo>
                  <a:lnTo>
                    <a:pt x="39701" y="17437"/>
                  </a:lnTo>
                  <a:lnTo>
                    <a:pt x="39701" y="17679"/>
                  </a:lnTo>
                  <a:lnTo>
                    <a:pt x="39701" y="17920"/>
                  </a:lnTo>
                  <a:lnTo>
                    <a:pt x="39762" y="18101"/>
                  </a:lnTo>
                  <a:lnTo>
                    <a:pt x="39882" y="18342"/>
                  </a:lnTo>
                  <a:lnTo>
                    <a:pt x="40003" y="18523"/>
                  </a:lnTo>
                  <a:lnTo>
                    <a:pt x="40184" y="18644"/>
                  </a:lnTo>
                  <a:lnTo>
                    <a:pt x="40425" y="18765"/>
                  </a:lnTo>
                  <a:lnTo>
                    <a:pt x="40606" y="18825"/>
                  </a:lnTo>
                  <a:lnTo>
                    <a:pt x="41089" y="18825"/>
                  </a:lnTo>
                  <a:lnTo>
                    <a:pt x="41270" y="18765"/>
                  </a:lnTo>
                  <a:lnTo>
                    <a:pt x="41511" y="18644"/>
                  </a:lnTo>
                  <a:lnTo>
                    <a:pt x="41692" y="18523"/>
                  </a:lnTo>
                  <a:lnTo>
                    <a:pt x="41813" y="18342"/>
                  </a:lnTo>
                  <a:lnTo>
                    <a:pt x="41934" y="18101"/>
                  </a:lnTo>
                  <a:lnTo>
                    <a:pt x="41994" y="17920"/>
                  </a:lnTo>
                  <a:lnTo>
                    <a:pt x="41994" y="17679"/>
                  </a:lnTo>
                  <a:lnTo>
                    <a:pt x="41994" y="17437"/>
                  </a:lnTo>
                  <a:lnTo>
                    <a:pt x="41934" y="17256"/>
                  </a:lnTo>
                  <a:lnTo>
                    <a:pt x="41813" y="17015"/>
                  </a:lnTo>
                  <a:lnTo>
                    <a:pt x="41692" y="16834"/>
                  </a:lnTo>
                  <a:lnTo>
                    <a:pt x="41511" y="16713"/>
                  </a:lnTo>
                  <a:lnTo>
                    <a:pt x="41270" y="16593"/>
                  </a:lnTo>
                  <a:lnTo>
                    <a:pt x="41089" y="16532"/>
                  </a:lnTo>
                  <a:close/>
                  <a:moveTo>
                    <a:pt x="46399" y="16532"/>
                  </a:moveTo>
                  <a:lnTo>
                    <a:pt x="46218" y="16593"/>
                  </a:lnTo>
                  <a:lnTo>
                    <a:pt x="45976" y="16713"/>
                  </a:lnTo>
                  <a:lnTo>
                    <a:pt x="45795" y="16834"/>
                  </a:lnTo>
                  <a:lnTo>
                    <a:pt x="45674" y="17015"/>
                  </a:lnTo>
                  <a:lnTo>
                    <a:pt x="45554" y="17256"/>
                  </a:lnTo>
                  <a:lnTo>
                    <a:pt x="45493" y="17437"/>
                  </a:lnTo>
                  <a:lnTo>
                    <a:pt x="45493" y="17679"/>
                  </a:lnTo>
                  <a:lnTo>
                    <a:pt x="45493" y="17920"/>
                  </a:lnTo>
                  <a:lnTo>
                    <a:pt x="45554" y="18101"/>
                  </a:lnTo>
                  <a:lnTo>
                    <a:pt x="45674" y="18342"/>
                  </a:lnTo>
                  <a:lnTo>
                    <a:pt x="45795" y="18523"/>
                  </a:lnTo>
                  <a:lnTo>
                    <a:pt x="45976" y="18644"/>
                  </a:lnTo>
                  <a:lnTo>
                    <a:pt x="46218" y="18765"/>
                  </a:lnTo>
                  <a:lnTo>
                    <a:pt x="46399" y="18825"/>
                  </a:lnTo>
                  <a:lnTo>
                    <a:pt x="46881" y="18825"/>
                  </a:lnTo>
                  <a:lnTo>
                    <a:pt x="47062" y="18765"/>
                  </a:lnTo>
                  <a:lnTo>
                    <a:pt x="47304" y="18644"/>
                  </a:lnTo>
                  <a:lnTo>
                    <a:pt x="47485" y="18523"/>
                  </a:lnTo>
                  <a:lnTo>
                    <a:pt x="47605" y="18342"/>
                  </a:lnTo>
                  <a:lnTo>
                    <a:pt x="47726" y="18101"/>
                  </a:lnTo>
                  <a:lnTo>
                    <a:pt x="47786" y="17920"/>
                  </a:lnTo>
                  <a:lnTo>
                    <a:pt x="47786" y="17679"/>
                  </a:lnTo>
                  <a:lnTo>
                    <a:pt x="47786" y="17437"/>
                  </a:lnTo>
                  <a:lnTo>
                    <a:pt x="47726" y="17256"/>
                  </a:lnTo>
                  <a:lnTo>
                    <a:pt x="47605" y="17015"/>
                  </a:lnTo>
                  <a:lnTo>
                    <a:pt x="47485" y="16834"/>
                  </a:lnTo>
                  <a:lnTo>
                    <a:pt x="47304" y="16713"/>
                  </a:lnTo>
                  <a:lnTo>
                    <a:pt x="47062" y="16593"/>
                  </a:lnTo>
                  <a:lnTo>
                    <a:pt x="46881" y="16532"/>
                  </a:lnTo>
                  <a:close/>
                  <a:moveTo>
                    <a:pt x="52191" y="16532"/>
                  </a:moveTo>
                  <a:lnTo>
                    <a:pt x="52010" y="16593"/>
                  </a:lnTo>
                  <a:lnTo>
                    <a:pt x="51768" y="16713"/>
                  </a:lnTo>
                  <a:lnTo>
                    <a:pt x="51587" y="16834"/>
                  </a:lnTo>
                  <a:lnTo>
                    <a:pt x="51467" y="17015"/>
                  </a:lnTo>
                  <a:lnTo>
                    <a:pt x="51346" y="17256"/>
                  </a:lnTo>
                  <a:lnTo>
                    <a:pt x="51286" y="17437"/>
                  </a:lnTo>
                  <a:lnTo>
                    <a:pt x="51286" y="17679"/>
                  </a:lnTo>
                  <a:lnTo>
                    <a:pt x="51286" y="17920"/>
                  </a:lnTo>
                  <a:lnTo>
                    <a:pt x="51346" y="18101"/>
                  </a:lnTo>
                  <a:lnTo>
                    <a:pt x="51467" y="18342"/>
                  </a:lnTo>
                  <a:lnTo>
                    <a:pt x="51587" y="18523"/>
                  </a:lnTo>
                  <a:lnTo>
                    <a:pt x="51768" y="18644"/>
                  </a:lnTo>
                  <a:lnTo>
                    <a:pt x="52010" y="18765"/>
                  </a:lnTo>
                  <a:lnTo>
                    <a:pt x="52191" y="18825"/>
                  </a:lnTo>
                  <a:lnTo>
                    <a:pt x="52673" y="18825"/>
                  </a:lnTo>
                  <a:lnTo>
                    <a:pt x="52854" y="18765"/>
                  </a:lnTo>
                  <a:lnTo>
                    <a:pt x="53096" y="18644"/>
                  </a:lnTo>
                  <a:lnTo>
                    <a:pt x="53277" y="18523"/>
                  </a:lnTo>
                  <a:lnTo>
                    <a:pt x="53397" y="18342"/>
                  </a:lnTo>
                  <a:lnTo>
                    <a:pt x="53518" y="18101"/>
                  </a:lnTo>
                  <a:lnTo>
                    <a:pt x="53578" y="17920"/>
                  </a:lnTo>
                  <a:lnTo>
                    <a:pt x="53578" y="17679"/>
                  </a:lnTo>
                  <a:lnTo>
                    <a:pt x="53578" y="17437"/>
                  </a:lnTo>
                  <a:lnTo>
                    <a:pt x="53518" y="17256"/>
                  </a:lnTo>
                  <a:lnTo>
                    <a:pt x="53397" y="17015"/>
                  </a:lnTo>
                  <a:lnTo>
                    <a:pt x="53277" y="16834"/>
                  </a:lnTo>
                  <a:lnTo>
                    <a:pt x="53096" y="16713"/>
                  </a:lnTo>
                  <a:lnTo>
                    <a:pt x="52854" y="16593"/>
                  </a:lnTo>
                  <a:lnTo>
                    <a:pt x="52673" y="16532"/>
                  </a:lnTo>
                  <a:close/>
                  <a:moveTo>
                    <a:pt x="57983" y="16532"/>
                  </a:moveTo>
                  <a:lnTo>
                    <a:pt x="57802" y="16593"/>
                  </a:lnTo>
                  <a:lnTo>
                    <a:pt x="57561" y="16713"/>
                  </a:lnTo>
                  <a:lnTo>
                    <a:pt x="57380" y="16834"/>
                  </a:lnTo>
                  <a:lnTo>
                    <a:pt x="57259" y="17015"/>
                  </a:lnTo>
                  <a:lnTo>
                    <a:pt x="57138" y="17256"/>
                  </a:lnTo>
                  <a:lnTo>
                    <a:pt x="57078" y="17437"/>
                  </a:lnTo>
                  <a:lnTo>
                    <a:pt x="57078" y="17679"/>
                  </a:lnTo>
                  <a:lnTo>
                    <a:pt x="57078" y="17920"/>
                  </a:lnTo>
                  <a:lnTo>
                    <a:pt x="57138" y="18101"/>
                  </a:lnTo>
                  <a:lnTo>
                    <a:pt x="57259" y="18342"/>
                  </a:lnTo>
                  <a:lnTo>
                    <a:pt x="57380" y="18523"/>
                  </a:lnTo>
                  <a:lnTo>
                    <a:pt x="57561" y="18644"/>
                  </a:lnTo>
                  <a:lnTo>
                    <a:pt x="57802" y="18765"/>
                  </a:lnTo>
                  <a:lnTo>
                    <a:pt x="57983" y="18825"/>
                  </a:lnTo>
                  <a:lnTo>
                    <a:pt x="58466" y="18825"/>
                  </a:lnTo>
                  <a:lnTo>
                    <a:pt x="58647" y="18765"/>
                  </a:lnTo>
                  <a:lnTo>
                    <a:pt x="58888" y="18644"/>
                  </a:lnTo>
                  <a:lnTo>
                    <a:pt x="59069" y="18523"/>
                  </a:lnTo>
                  <a:lnTo>
                    <a:pt x="59190" y="18342"/>
                  </a:lnTo>
                  <a:lnTo>
                    <a:pt x="59310" y="18101"/>
                  </a:lnTo>
                  <a:lnTo>
                    <a:pt x="59371" y="17920"/>
                  </a:lnTo>
                  <a:lnTo>
                    <a:pt x="59371" y="17679"/>
                  </a:lnTo>
                  <a:lnTo>
                    <a:pt x="59371" y="17437"/>
                  </a:lnTo>
                  <a:lnTo>
                    <a:pt x="59310" y="17256"/>
                  </a:lnTo>
                  <a:lnTo>
                    <a:pt x="59190" y="17015"/>
                  </a:lnTo>
                  <a:lnTo>
                    <a:pt x="59069" y="16834"/>
                  </a:lnTo>
                  <a:lnTo>
                    <a:pt x="58888" y="16713"/>
                  </a:lnTo>
                  <a:lnTo>
                    <a:pt x="58647" y="16593"/>
                  </a:lnTo>
                  <a:lnTo>
                    <a:pt x="58466" y="16532"/>
                  </a:lnTo>
                  <a:close/>
                  <a:moveTo>
                    <a:pt x="63775" y="16532"/>
                  </a:moveTo>
                  <a:lnTo>
                    <a:pt x="63594" y="16593"/>
                  </a:lnTo>
                  <a:lnTo>
                    <a:pt x="63353" y="16713"/>
                  </a:lnTo>
                  <a:lnTo>
                    <a:pt x="63172" y="16834"/>
                  </a:lnTo>
                  <a:lnTo>
                    <a:pt x="63051" y="17015"/>
                  </a:lnTo>
                  <a:lnTo>
                    <a:pt x="62931" y="17256"/>
                  </a:lnTo>
                  <a:lnTo>
                    <a:pt x="62870" y="17437"/>
                  </a:lnTo>
                  <a:lnTo>
                    <a:pt x="62870" y="17679"/>
                  </a:lnTo>
                  <a:lnTo>
                    <a:pt x="62870" y="17920"/>
                  </a:lnTo>
                  <a:lnTo>
                    <a:pt x="62931" y="18101"/>
                  </a:lnTo>
                  <a:lnTo>
                    <a:pt x="63051" y="18342"/>
                  </a:lnTo>
                  <a:lnTo>
                    <a:pt x="63172" y="18523"/>
                  </a:lnTo>
                  <a:lnTo>
                    <a:pt x="63353" y="18644"/>
                  </a:lnTo>
                  <a:lnTo>
                    <a:pt x="63594" y="18765"/>
                  </a:lnTo>
                  <a:lnTo>
                    <a:pt x="63775" y="18825"/>
                  </a:lnTo>
                  <a:lnTo>
                    <a:pt x="64258" y="18825"/>
                  </a:lnTo>
                  <a:lnTo>
                    <a:pt x="64439" y="18765"/>
                  </a:lnTo>
                  <a:lnTo>
                    <a:pt x="64680" y="18644"/>
                  </a:lnTo>
                  <a:lnTo>
                    <a:pt x="64861" y="18523"/>
                  </a:lnTo>
                  <a:lnTo>
                    <a:pt x="64982" y="18342"/>
                  </a:lnTo>
                  <a:lnTo>
                    <a:pt x="65103" y="18101"/>
                  </a:lnTo>
                  <a:lnTo>
                    <a:pt x="65163" y="17920"/>
                  </a:lnTo>
                  <a:lnTo>
                    <a:pt x="65163" y="17679"/>
                  </a:lnTo>
                  <a:lnTo>
                    <a:pt x="65163" y="17437"/>
                  </a:lnTo>
                  <a:lnTo>
                    <a:pt x="65103" y="17256"/>
                  </a:lnTo>
                  <a:lnTo>
                    <a:pt x="64982" y="17015"/>
                  </a:lnTo>
                  <a:lnTo>
                    <a:pt x="64861" y="16834"/>
                  </a:lnTo>
                  <a:lnTo>
                    <a:pt x="64680" y="16713"/>
                  </a:lnTo>
                  <a:lnTo>
                    <a:pt x="64439" y="16593"/>
                  </a:lnTo>
                  <a:lnTo>
                    <a:pt x="64258" y="16532"/>
                  </a:lnTo>
                  <a:close/>
                  <a:moveTo>
                    <a:pt x="69386" y="16593"/>
                  </a:moveTo>
                  <a:lnTo>
                    <a:pt x="69085" y="16774"/>
                  </a:lnTo>
                  <a:lnTo>
                    <a:pt x="68843" y="17015"/>
                  </a:lnTo>
                  <a:lnTo>
                    <a:pt x="68723" y="17317"/>
                  </a:lnTo>
                  <a:lnTo>
                    <a:pt x="68662" y="17679"/>
                  </a:lnTo>
                  <a:lnTo>
                    <a:pt x="68662" y="17920"/>
                  </a:lnTo>
                  <a:lnTo>
                    <a:pt x="68723" y="18101"/>
                  </a:lnTo>
                  <a:lnTo>
                    <a:pt x="68843" y="18342"/>
                  </a:lnTo>
                  <a:lnTo>
                    <a:pt x="68964" y="18523"/>
                  </a:lnTo>
                  <a:lnTo>
                    <a:pt x="69145" y="18644"/>
                  </a:lnTo>
                  <a:lnTo>
                    <a:pt x="69386" y="18765"/>
                  </a:lnTo>
                  <a:lnTo>
                    <a:pt x="69567" y="18825"/>
                  </a:lnTo>
                  <a:lnTo>
                    <a:pt x="70050" y="18825"/>
                  </a:lnTo>
                  <a:lnTo>
                    <a:pt x="70231" y="18765"/>
                  </a:lnTo>
                  <a:lnTo>
                    <a:pt x="70472" y="18644"/>
                  </a:lnTo>
                  <a:lnTo>
                    <a:pt x="70593" y="18523"/>
                  </a:lnTo>
                  <a:lnTo>
                    <a:pt x="69386" y="16593"/>
                  </a:lnTo>
                  <a:close/>
                  <a:moveTo>
                    <a:pt x="4284" y="20273"/>
                  </a:moveTo>
                  <a:lnTo>
                    <a:pt x="3620" y="21661"/>
                  </a:lnTo>
                  <a:lnTo>
                    <a:pt x="3922" y="21480"/>
                  </a:lnTo>
                  <a:lnTo>
                    <a:pt x="4164" y="21238"/>
                  </a:lnTo>
                  <a:lnTo>
                    <a:pt x="4284" y="20937"/>
                  </a:lnTo>
                  <a:lnTo>
                    <a:pt x="4345" y="20575"/>
                  </a:lnTo>
                  <a:lnTo>
                    <a:pt x="4284" y="20273"/>
                  </a:lnTo>
                  <a:close/>
                  <a:moveTo>
                    <a:pt x="71619" y="20273"/>
                  </a:moveTo>
                  <a:lnTo>
                    <a:pt x="71559" y="20575"/>
                  </a:lnTo>
                  <a:lnTo>
                    <a:pt x="71619" y="20937"/>
                  </a:lnTo>
                  <a:lnTo>
                    <a:pt x="71740" y="21238"/>
                  </a:lnTo>
                  <a:lnTo>
                    <a:pt x="71981" y="21480"/>
                  </a:lnTo>
                  <a:lnTo>
                    <a:pt x="72283" y="21661"/>
                  </a:lnTo>
                  <a:lnTo>
                    <a:pt x="71619" y="20273"/>
                  </a:lnTo>
                  <a:close/>
                  <a:moveTo>
                    <a:pt x="8749" y="19428"/>
                  </a:moveTo>
                  <a:lnTo>
                    <a:pt x="8568" y="19489"/>
                  </a:lnTo>
                  <a:lnTo>
                    <a:pt x="8327" y="19609"/>
                  </a:lnTo>
                  <a:lnTo>
                    <a:pt x="8146" y="19730"/>
                  </a:lnTo>
                  <a:lnTo>
                    <a:pt x="8025" y="19911"/>
                  </a:lnTo>
                  <a:lnTo>
                    <a:pt x="7904" y="20152"/>
                  </a:lnTo>
                  <a:lnTo>
                    <a:pt x="7844" y="20333"/>
                  </a:lnTo>
                  <a:lnTo>
                    <a:pt x="7844" y="20575"/>
                  </a:lnTo>
                  <a:lnTo>
                    <a:pt x="7844" y="20816"/>
                  </a:lnTo>
                  <a:lnTo>
                    <a:pt x="7904" y="20997"/>
                  </a:lnTo>
                  <a:lnTo>
                    <a:pt x="8025" y="21238"/>
                  </a:lnTo>
                  <a:lnTo>
                    <a:pt x="8146" y="21419"/>
                  </a:lnTo>
                  <a:lnTo>
                    <a:pt x="8327" y="21540"/>
                  </a:lnTo>
                  <a:lnTo>
                    <a:pt x="8568" y="21661"/>
                  </a:lnTo>
                  <a:lnTo>
                    <a:pt x="8749" y="21721"/>
                  </a:lnTo>
                  <a:lnTo>
                    <a:pt x="9232" y="21721"/>
                  </a:lnTo>
                  <a:lnTo>
                    <a:pt x="9413" y="21661"/>
                  </a:lnTo>
                  <a:lnTo>
                    <a:pt x="9654" y="21540"/>
                  </a:lnTo>
                  <a:lnTo>
                    <a:pt x="9835" y="21419"/>
                  </a:lnTo>
                  <a:lnTo>
                    <a:pt x="9956" y="21238"/>
                  </a:lnTo>
                  <a:lnTo>
                    <a:pt x="10076" y="20997"/>
                  </a:lnTo>
                  <a:lnTo>
                    <a:pt x="10137" y="20816"/>
                  </a:lnTo>
                  <a:lnTo>
                    <a:pt x="10137" y="20575"/>
                  </a:lnTo>
                  <a:lnTo>
                    <a:pt x="10137" y="20333"/>
                  </a:lnTo>
                  <a:lnTo>
                    <a:pt x="10076" y="20152"/>
                  </a:lnTo>
                  <a:lnTo>
                    <a:pt x="9956" y="19911"/>
                  </a:lnTo>
                  <a:lnTo>
                    <a:pt x="9835" y="19730"/>
                  </a:lnTo>
                  <a:lnTo>
                    <a:pt x="9654" y="19609"/>
                  </a:lnTo>
                  <a:lnTo>
                    <a:pt x="9413" y="19489"/>
                  </a:lnTo>
                  <a:lnTo>
                    <a:pt x="9232" y="19428"/>
                  </a:lnTo>
                  <a:close/>
                  <a:moveTo>
                    <a:pt x="14541" y="19428"/>
                  </a:moveTo>
                  <a:lnTo>
                    <a:pt x="14360" y="19489"/>
                  </a:lnTo>
                  <a:lnTo>
                    <a:pt x="14119" y="19609"/>
                  </a:lnTo>
                  <a:lnTo>
                    <a:pt x="13938" y="19730"/>
                  </a:lnTo>
                  <a:lnTo>
                    <a:pt x="13817" y="19911"/>
                  </a:lnTo>
                  <a:lnTo>
                    <a:pt x="13697" y="20152"/>
                  </a:lnTo>
                  <a:lnTo>
                    <a:pt x="13636" y="20333"/>
                  </a:lnTo>
                  <a:lnTo>
                    <a:pt x="13636" y="20575"/>
                  </a:lnTo>
                  <a:lnTo>
                    <a:pt x="13636" y="20816"/>
                  </a:lnTo>
                  <a:lnTo>
                    <a:pt x="13697" y="20997"/>
                  </a:lnTo>
                  <a:lnTo>
                    <a:pt x="13817" y="21238"/>
                  </a:lnTo>
                  <a:lnTo>
                    <a:pt x="13938" y="21419"/>
                  </a:lnTo>
                  <a:lnTo>
                    <a:pt x="14119" y="21540"/>
                  </a:lnTo>
                  <a:lnTo>
                    <a:pt x="14360" y="21661"/>
                  </a:lnTo>
                  <a:lnTo>
                    <a:pt x="14541" y="21721"/>
                  </a:lnTo>
                  <a:lnTo>
                    <a:pt x="15024" y="21721"/>
                  </a:lnTo>
                  <a:lnTo>
                    <a:pt x="15205" y="21661"/>
                  </a:lnTo>
                  <a:lnTo>
                    <a:pt x="15446" y="21540"/>
                  </a:lnTo>
                  <a:lnTo>
                    <a:pt x="15627" y="21419"/>
                  </a:lnTo>
                  <a:lnTo>
                    <a:pt x="15748" y="21238"/>
                  </a:lnTo>
                  <a:lnTo>
                    <a:pt x="15869" y="20997"/>
                  </a:lnTo>
                  <a:lnTo>
                    <a:pt x="15929" y="20816"/>
                  </a:lnTo>
                  <a:lnTo>
                    <a:pt x="15929" y="20575"/>
                  </a:lnTo>
                  <a:lnTo>
                    <a:pt x="15929" y="20333"/>
                  </a:lnTo>
                  <a:lnTo>
                    <a:pt x="15869" y="20152"/>
                  </a:lnTo>
                  <a:lnTo>
                    <a:pt x="15748" y="19911"/>
                  </a:lnTo>
                  <a:lnTo>
                    <a:pt x="15627" y="19730"/>
                  </a:lnTo>
                  <a:lnTo>
                    <a:pt x="15446" y="19609"/>
                  </a:lnTo>
                  <a:lnTo>
                    <a:pt x="15205" y="19489"/>
                  </a:lnTo>
                  <a:lnTo>
                    <a:pt x="15024" y="19428"/>
                  </a:lnTo>
                  <a:close/>
                  <a:moveTo>
                    <a:pt x="20333" y="19428"/>
                  </a:moveTo>
                  <a:lnTo>
                    <a:pt x="20152" y="19489"/>
                  </a:lnTo>
                  <a:lnTo>
                    <a:pt x="19911" y="19609"/>
                  </a:lnTo>
                  <a:lnTo>
                    <a:pt x="19730" y="19730"/>
                  </a:lnTo>
                  <a:lnTo>
                    <a:pt x="19609" y="19911"/>
                  </a:lnTo>
                  <a:lnTo>
                    <a:pt x="19489" y="20152"/>
                  </a:lnTo>
                  <a:lnTo>
                    <a:pt x="19428" y="20333"/>
                  </a:lnTo>
                  <a:lnTo>
                    <a:pt x="19428" y="20575"/>
                  </a:lnTo>
                  <a:lnTo>
                    <a:pt x="19428" y="20816"/>
                  </a:lnTo>
                  <a:lnTo>
                    <a:pt x="19489" y="20997"/>
                  </a:lnTo>
                  <a:lnTo>
                    <a:pt x="19609" y="21238"/>
                  </a:lnTo>
                  <a:lnTo>
                    <a:pt x="19730" y="21419"/>
                  </a:lnTo>
                  <a:lnTo>
                    <a:pt x="19911" y="21540"/>
                  </a:lnTo>
                  <a:lnTo>
                    <a:pt x="20152" y="21661"/>
                  </a:lnTo>
                  <a:lnTo>
                    <a:pt x="20333" y="21721"/>
                  </a:lnTo>
                  <a:lnTo>
                    <a:pt x="20816" y="21721"/>
                  </a:lnTo>
                  <a:lnTo>
                    <a:pt x="20997" y="21661"/>
                  </a:lnTo>
                  <a:lnTo>
                    <a:pt x="21239" y="21540"/>
                  </a:lnTo>
                  <a:lnTo>
                    <a:pt x="21420" y="21419"/>
                  </a:lnTo>
                  <a:lnTo>
                    <a:pt x="21540" y="21238"/>
                  </a:lnTo>
                  <a:lnTo>
                    <a:pt x="21661" y="20997"/>
                  </a:lnTo>
                  <a:lnTo>
                    <a:pt x="21721" y="20816"/>
                  </a:lnTo>
                  <a:lnTo>
                    <a:pt x="21721" y="20575"/>
                  </a:lnTo>
                  <a:lnTo>
                    <a:pt x="21721" y="20333"/>
                  </a:lnTo>
                  <a:lnTo>
                    <a:pt x="21661" y="20152"/>
                  </a:lnTo>
                  <a:lnTo>
                    <a:pt x="21540" y="19911"/>
                  </a:lnTo>
                  <a:lnTo>
                    <a:pt x="21420" y="19730"/>
                  </a:lnTo>
                  <a:lnTo>
                    <a:pt x="21239" y="19609"/>
                  </a:lnTo>
                  <a:lnTo>
                    <a:pt x="20997" y="19489"/>
                  </a:lnTo>
                  <a:lnTo>
                    <a:pt x="20816" y="19428"/>
                  </a:lnTo>
                  <a:close/>
                  <a:moveTo>
                    <a:pt x="26126" y="19428"/>
                  </a:moveTo>
                  <a:lnTo>
                    <a:pt x="25945" y="19489"/>
                  </a:lnTo>
                  <a:lnTo>
                    <a:pt x="25703" y="19609"/>
                  </a:lnTo>
                  <a:lnTo>
                    <a:pt x="25522" y="19730"/>
                  </a:lnTo>
                  <a:lnTo>
                    <a:pt x="25402" y="19911"/>
                  </a:lnTo>
                  <a:lnTo>
                    <a:pt x="25281" y="20152"/>
                  </a:lnTo>
                  <a:lnTo>
                    <a:pt x="25221" y="20333"/>
                  </a:lnTo>
                  <a:lnTo>
                    <a:pt x="25221" y="20575"/>
                  </a:lnTo>
                  <a:lnTo>
                    <a:pt x="25221" y="20816"/>
                  </a:lnTo>
                  <a:lnTo>
                    <a:pt x="25281" y="20997"/>
                  </a:lnTo>
                  <a:lnTo>
                    <a:pt x="25402" y="21238"/>
                  </a:lnTo>
                  <a:lnTo>
                    <a:pt x="25522" y="21419"/>
                  </a:lnTo>
                  <a:lnTo>
                    <a:pt x="25703" y="21540"/>
                  </a:lnTo>
                  <a:lnTo>
                    <a:pt x="25945" y="21661"/>
                  </a:lnTo>
                  <a:lnTo>
                    <a:pt x="26126" y="21721"/>
                  </a:lnTo>
                  <a:lnTo>
                    <a:pt x="26608" y="21721"/>
                  </a:lnTo>
                  <a:lnTo>
                    <a:pt x="26789" y="21661"/>
                  </a:lnTo>
                  <a:lnTo>
                    <a:pt x="27031" y="21540"/>
                  </a:lnTo>
                  <a:lnTo>
                    <a:pt x="27212" y="21419"/>
                  </a:lnTo>
                  <a:lnTo>
                    <a:pt x="27332" y="21238"/>
                  </a:lnTo>
                  <a:lnTo>
                    <a:pt x="27453" y="20997"/>
                  </a:lnTo>
                  <a:lnTo>
                    <a:pt x="27513" y="20816"/>
                  </a:lnTo>
                  <a:lnTo>
                    <a:pt x="27513" y="20575"/>
                  </a:lnTo>
                  <a:lnTo>
                    <a:pt x="27513" y="20333"/>
                  </a:lnTo>
                  <a:lnTo>
                    <a:pt x="27453" y="20152"/>
                  </a:lnTo>
                  <a:lnTo>
                    <a:pt x="27332" y="19911"/>
                  </a:lnTo>
                  <a:lnTo>
                    <a:pt x="27212" y="19730"/>
                  </a:lnTo>
                  <a:lnTo>
                    <a:pt x="27031" y="19609"/>
                  </a:lnTo>
                  <a:lnTo>
                    <a:pt x="26789" y="19489"/>
                  </a:lnTo>
                  <a:lnTo>
                    <a:pt x="26608" y="19428"/>
                  </a:lnTo>
                  <a:close/>
                  <a:moveTo>
                    <a:pt x="31918" y="19428"/>
                  </a:moveTo>
                  <a:lnTo>
                    <a:pt x="31737" y="19489"/>
                  </a:lnTo>
                  <a:lnTo>
                    <a:pt x="31496" y="19609"/>
                  </a:lnTo>
                  <a:lnTo>
                    <a:pt x="31315" y="19730"/>
                  </a:lnTo>
                  <a:lnTo>
                    <a:pt x="31194" y="19911"/>
                  </a:lnTo>
                  <a:lnTo>
                    <a:pt x="31073" y="20152"/>
                  </a:lnTo>
                  <a:lnTo>
                    <a:pt x="31013" y="20333"/>
                  </a:lnTo>
                  <a:lnTo>
                    <a:pt x="31013" y="20575"/>
                  </a:lnTo>
                  <a:lnTo>
                    <a:pt x="31013" y="20816"/>
                  </a:lnTo>
                  <a:lnTo>
                    <a:pt x="31073" y="20997"/>
                  </a:lnTo>
                  <a:lnTo>
                    <a:pt x="31194" y="21238"/>
                  </a:lnTo>
                  <a:lnTo>
                    <a:pt x="31315" y="21419"/>
                  </a:lnTo>
                  <a:lnTo>
                    <a:pt x="31496" y="21540"/>
                  </a:lnTo>
                  <a:lnTo>
                    <a:pt x="31737" y="21661"/>
                  </a:lnTo>
                  <a:lnTo>
                    <a:pt x="31918" y="21721"/>
                  </a:lnTo>
                  <a:lnTo>
                    <a:pt x="32401" y="21721"/>
                  </a:lnTo>
                  <a:lnTo>
                    <a:pt x="32582" y="21661"/>
                  </a:lnTo>
                  <a:lnTo>
                    <a:pt x="32823" y="21540"/>
                  </a:lnTo>
                  <a:lnTo>
                    <a:pt x="33004" y="21419"/>
                  </a:lnTo>
                  <a:lnTo>
                    <a:pt x="33125" y="21238"/>
                  </a:lnTo>
                  <a:lnTo>
                    <a:pt x="33245" y="20997"/>
                  </a:lnTo>
                  <a:lnTo>
                    <a:pt x="33306" y="20816"/>
                  </a:lnTo>
                  <a:lnTo>
                    <a:pt x="33306" y="20575"/>
                  </a:lnTo>
                  <a:lnTo>
                    <a:pt x="33306" y="20333"/>
                  </a:lnTo>
                  <a:lnTo>
                    <a:pt x="33245" y="20152"/>
                  </a:lnTo>
                  <a:lnTo>
                    <a:pt x="33125" y="19911"/>
                  </a:lnTo>
                  <a:lnTo>
                    <a:pt x="33004" y="19730"/>
                  </a:lnTo>
                  <a:lnTo>
                    <a:pt x="32823" y="19609"/>
                  </a:lnTo>
                  <a:lnTo>
                    <a:pt x="32582" y="19489"/>
                  </a:lnTo>
                  <a:lnTo>
                    <a:pt x="32401" y="19428"/>
                  </a:lnTo>
                  <a:close/>
                  <a:moveTo>
                    <a:pt x="37710" y="19428"/>
                  </a:moveTo>
                  <a:lnTo>
                    <a:pt x="37529" y="19489"/>
                  </a:lnTo>
                  <a:lnTo>
                    <a:pt x="37288" y="19609"/>
                  </a:lnTo>
                  <a:lnTo>
                    <a:pt x="37107" y="19730"/>
                  </a:lnTo>
                  <a:lnTo>
                    <a:pt x="36986" y="19911"/>
                  </a:lnTo>
                  <a:lnTo>
                    <a:pt x="36865" y="20152"/>
                  </a:lnTo>
                  <a:lnTo>
                    <a:pt x="36805" y="20333"/>
                  </a:lnTo>
                  <a:lnTo>
                    <a:pt x="36805" y="20575"/>
                  </a:lnTo>
                  <a:lnTo>
                    <a:pt x="36805" y="20816"/>
                  </a:lnTo>
                  <a:lnTo>
                    <a:pt x="36865" y="20997"/>
                  </a:lnTo>
                  <a:lnTo>
                    <a:pt x="36986" y="21238"/>
                  </a:lnTo>
                  <a:lnTo>
                    <a:pt x="37107" y="21419"/>
                  </a:lnTo>
                  <a:lnTo>
                    <a:pt x="37288" y="21540"/>
                  </a:lnTo>
                  <a:lnTo>
                    <a:pt x="37529" y="21661"/>
                  </a:lnTo>
                  <a:lnTo>
                    <a:pt x="37710" y="21721"/>
                  </a:lnTo>
                  <a:lnTo>
                    <a:pt x="38193" y="21721"/>
                  </a:lnTo>
                  <a:lnTo>
                    <a:pt x="38374" y="21661"/>
                  </a:lnTo>
                  <a:lnTo>
                    <a:pt x="38615" y="21540"/>
                  </a:lnTo>
                  <a:lnTo>
                    <a:pt x="38796" y="21419"/>
                  </a:lnTo>
                  <a:lnTo>
                    <a:pt x="38917" y="21238"/>
                  </a:lnTo>
                  <a:lnTo>
                    <a:pt x="39038" y="20997"/>
                  </a:lnTo>
                  <a:lnTo>
                    <a:pt x="39098" y="20816"/>
                  </a:lnTo>
                  <a:lnTo>
                    <a:pt x="39098" y="20575"/>
                  </a:lnTo>
                  <a:lnTo>
                    <a:pt x="39098" y="20333"/>
                  </a:lnTo>
                  <a:lnTo>
                    <a:pt x="39038" y="20152"/>
                  </a:lnTo>
                  <a:lnTo>
                    <a:pt x="38917" y="19911"/>
                  </a:lnTo>
                  <a:lnTo>
                    <a:pt x="38796" y="19730"/>
                  </a:lnTo>
                  <a:lnTo>
                    <a:pt x="38615" y="19609"/>
                  </a:lnTo>
                  <a:lnTo>
                    <a:pt x="38374" y="19489"/>
                  </a:lnTo>
                  <a:lnTo>
                    <a:pt x="38193" y="19428"/>
                  </a:lnTo>
                  <a:close/>
                  <a:moveTo>
                    <a:pt x="43502" y="19428"/>
                  </a:moveTo>
                  <a:lnTo>
                    <a:pt x="43321" y="19489"/>
                  </a:lnTo>
                  <a:lnTo>
                    <a:pt x="43080" y="19609"/>
                  </a:lnTo>
                  <a:lnTo>
                    <a:pt x="42899" y="19730"/>
                  </a:lnTo>
                  <a:lnTo>
                    <a:pt x="42778" y="19911"/>
                  </a:lnTo>
                  <a:lnTo>
                    <a:pt x="42658" y="20152"/>
                  </a:lnTo>
                  <a:lnTo>
                    <a:pt x="42597" y="20333"/>
                  </a:lnTo>
                  <a:lnTo>
                    <a:pt x="42597" y="20575"/>
                  </a:lnTo>
                  <a:lnTo>
                    <a:pt x="42597" y="20816"/>
                  </a:lnTo>
                  <a:lnTo>
                    <a:pt x="42658" y="20997"/>
                  </a:lnTo>
                  <a:lnTo>
                    <a:pt x="42778" y="21238"/>
                  </a:lnTo>
                  <a:lnTo>
                    <a:pt x="42899" y="21419"/>
                  </a:lnTo>
                  <a:lnTo>
                    <a:pt x="43080" y="21540"/>
                  </a:lnTo>
                  <a:lnTo>
                    <a:pt x="43321" y="21661"/>
                  </a:lnTo>
                  <a:lnTo>
                    <a:pt x="43502" y="21721"/>
                  </a:lnTo>
                  <a:lnTo>
                    <a:pt x="43985" y="21721"/>
                  </a:lnTo>
                  <a:lnTo>
                    <a:pt x="44166" y="21661"/>
                  </a:lnTo>
                  <a:lnTo>
                    <a:pt x="44407" y="21540"/>
                  </a:lnTo>
                  <a:lnTo>
                    <a:pt x="44588" y="21419"/>
                  </a:lnTo>
                  <a:lnTo>
                    <a:pt x="44709" y="21238"/>
                  </a:lnTo>
                  <a:lnTo>
                    <a:pt x="44830" y="20997"/>
                  </a:lnTo>
                  <a:lnTo>
                    <a:pt x="44890" y="20816"/>
                  </a:lnTo>
                  <a:lnTo>
                    <a:pt x="44890" y="20575"/>
                  </a:lnTo>
                  <a:lnTo>
                    <a:pt x="44890" y="20333"/>
                  </a:lnTo>
                  <a:lnTo>
                    <a:pt x="44830" y="20152"/>
                  </a:lnTo>
                  <a:lnTo>
                    <a:pt x="44709" y="19911"/>
                  </a:lnTo>
                  <a:lnTo>
                    <a:pt x="44588" y="19730"/>
                  </a:lnTo>
                  <a:lnTo>
                    <a:pt x="44407" y="19609"/>
                  </a:lnTo>
                  <a:lnTo>
                    <a:pt x="44166" y="19489"/>
                  </a:lnTo>
                  <a:lnTo>
                    <a:pt x="43985" y="19428"/>
                  </a:lnTo>
                  <a:close/>
                  <a:moveTo>
                    <a:pt x="49295" y="19428"/>
                  </a:moveTo>
                  <a:lnTo>
                    <a:pt x="49114" y="19489"/>
                  </a:lnTo>
                  <a:lnTo>
                    <a:pt x="48872" y="19609"/>
                  </a:lnTo>
                  <a:lnTo>
                    <a:pt x="48691" y="19730"/>
                  </a:lnTo>
                  <a:lnTo>
                    <a:pt x="48571" y="19911"/>
                  </a:lnTo>
                  <a:lnTo>
                    <a:pt x="48450" y="20152"/>
                  </a:lnTo>
                  <a:lnTo>
                    <a:pt x="48390" y="20333"/>
                  </a:lnTo>
                  <a:lnTo>
                    <a:pt x="48390" y="20575"/>
                  </a:lnTo>
                  <a:lnTo>
                    <a:pt x="48390" y="20816"/>
                  </a:lnTo>
                  <a:lnTo>
                    <a:pt x="48450" y="20997"/>
                  </a:lnTo>
                  <a:lnTo>
                    <a:pt x="48571" y="21238"/>
                  </a:lnTo>
                  <a:lnTo>
                    <a:pt x="48691" y="21419"/>
                  </a:lnTo>
                  <a:lnTo>
                    <a:pt x="48872" y="21540"/>
                  </a:lnTo>
                  <a:lnTo>
                    <a:pt x="49114" y="21661"/>
                  </a:lnTo>
                  <a:lnTo>
                    <a:pt x="49295" y="21721"/>
                  </a:lnTo>
                  <a:lnTo>
                    <a:pt x="49777" y="21721"/>
                  </a:lnTo>
                  <a:lnTo>
                    <a:pt x="49958" y="21661"/>
                  </a:lnTo>
                  <a:lnTo>
                    <a:pt x="50200" y="21540"/>
                  </a:lnTo>
                  <a:lnTo>
                    <a:pt x="50381" y="21419"/>
                  </a:lnTo>
                  <a:lnTo>
                    <a:pt x="50501" y="21238"/>
                  </a:lnTo>
                  <a:lnTo>
                    <a:pt x="50622" y="20997"/>
                  </a:lnTo>
                  <a:lnTo>
                    <a:pt x="50682" y="20816"/>
                  </a:lnTo>
                  <a:lnTo>
                    <a:pt x="50682" y="20575"/>
                  </a:lnTo>
                  <a:lnTo>
                    <a:pt x="50682" y="20333"/>
                  </a:lnTo>
                  <a:lnTo>
                    <a:pt x="50622" y="20152"/>
                  </a:lnTo>
                  <a:lnTo>
                    <a:pt x="50501" y="19911"/>
                  </a:lnTo>
                  <a:lnTo>
                    <a:pt x="50381" y="19730"/>
                  </a:lnTo>
                  <a:lnTo>
                    <a:pt x="50200" y="19609"/>
                  </a:lnTo>
                  <a:lnTo>
                    <a:pt x="49958" y="19489"/>
                  </a:lnTo>
                  <a:lnTo>
                    <a:pt x="49777" y="19428"/>
                  </a:lnTo>
                  <a:close/>
                  <a:moveTo>
                    <a:pt x="55087" y="19428"/>
                  </a:moveTo>
                  <a:lnTo>
                    <a:pt x="54906" y="19489"/>
                  </a:lnTo>
                  <a:lnTo>
                    <a:pt x="54665" y="19609"/>
                  </a:lnTo>
                  <a:lnTo>
                    <a:pt x="54483" y="19730"/>
                  </a:lnTo>
                  <a:lnTo>
                    <a:pt x="54363" y="19911"/>
                  </a:lnTo>
                  <a:lnTo>
                    <a:pt x="54242" y="20152"/>
                  </a:lnTo>
                  <a:lnTo>
                    <a:pt x="54182" y="20333"/>
                  </a:lnTo>
                  <a:lnTo>
                    <a:pt x="54182" y="20575"/>
                  </a:lnTo>
                  <a:lnTo>
                    <a:pt x="54182" y="20816"/>
                  </a:lnTo>
                  <a:lnTo>
                    <a:pt x="54242" y="20997"/>
                  </a:lnTo>
                  <a:lnTo>
                    <a:pt x="54363" y="21238"/>
                  </a:lnTo>
                  <a:lnTo>
                    <a:pt x="54483" y="21419"/>
                  </a:lnTo>
                  <a:lnTo>
                    <a:pt x="54665" y="21540"/>
                  </a:lnTo>
                  <a:lnTo>
                    <a:pt x="54906" y="21661"/>
                  </a:lnTo>
                  <a:lnTo>
                    <a:pt x="55087" y="21721"/>
                  </a:lnTo>
                  <a:lnTo>
                    <a:pt x="55570" y="21721"/>
                  </a:lnTo>
                  <a:lnTo>
                    <a:pt x="55751" y="21661"/>
                  </a:lnTo>
                  <a:lnTo>
                    <a:pt x="55992" y="21540"/>
                  </a:lnTo>
                  <a:lnTo>
                    <a:pt x="56173" y="21419"/>
                  </a:lnTo>
                  <a:lnTo>
                    <a:pt x="56294" y="21238"/>
                  </a:lnTo>
                  <a:lnTo>
                    <a:pt x="56414" y="20997"/>
                  </a:lnTo>
                  <a:lnTo>
                    <a:pt x="56475" y="20816"/>
                  </a:lnTo>
                  <a:lnTo>
                    <a:pt x="56475" y="20575"/>
                  </a:lnTo>
                  <a:lnTo>
                    <a:pt x="56475" y="20333"/>
                  </a:lnTo>
                  <a:lnTo>
                    <a:pt x="56414" y="20152"/>
                  </a:lnTo>
                  <a:lnTo>
                    <a:pt x="56294" y="19911"/>
                  </a:lnTo>
                  <a:lnTo>
                    <a:pt x="56173" y="19730"/>
                  </a:lnTo>
                  <a:lnTo>
                    <a:pt x="55992" y="19609"/>
                  </a:lnTo>
                  <a:lnTo>
                    <a:pt x="55751" y="19489"/>
                  </a:lnTo>
                  <a:lnTo>
                    <a:pt x="55570" y="19428"/>
                  </a:lnTo>
                  <a:close/>
                  <a:moveTo>
                    <a:pt x="60879" y="19428"/>
                  </a:moveTo>
                  <a:lnTo>
                    <a:pt x="60698" y="19489"/>
                  </a:lnTo>
                  <a:lnTo>
                    <a:pt x="60457" y="19609"/>
                  </a:lnTo>
                  <a:lnTo>
                    <a:pt x="60276" y="19730"/>
                  </a:lnTo>
                  <a:lnTo>
                    <a:pt x="60155" y="19911"/>
                  </a:lnTo>
                  <a:lnTo>
                    <a:pt x="60034" y="20152"/>
                  </a:lnTo>
                  <a:lnTo>
                    <a:pt x="59974" y="20333"/>
                  </a:lnTo>
                  <a:lnTo>
                    <a:pt x="59974" y="20575"/>
                  </a:lnTo>
                  <a:lnTo>
                    <a:pt x="59974" y="20816"/>
                  </a:lnTo>
                  <a:lnTo>
                    <a:pt x="60034" y="20997"/>
                  </a:lnTo>
                  <a:lnTo>
                    <a:pt x="60155" y="21238"/>
                  </a:lnTo>
                  <a:lnTo>
                    <a:pt x="60276" y="21419"/>
                  </a:lnTo>
                  <a:lnTo>
                    <a:pt x="60457" y="21540"/>
                  </a:lnTo>
                  <a:lnTo>
                    <a:pt x="60698" y="21661"/>
                  </a:lnTo>
                  <a:lnTo>
                    <a:pt x="60879" y="21721"/>
                  </a:lnTo>
                  <a:lnTo>
                    <a:pt x="61362" y="21721"/>
                  </a:lnTo>
                  <a:lnTo>
                    <a:pt x="61543" y="21661"/>
                  </a:lnTo>
                  <a:lnTo>
                    <a:pt x="61784" y="21540"/>
                  </a:lnTo>
                  <a:lnTo>
                    <a:pt x="61965" y="21419"/>
                  </a:lnTo>
                  <a:lnTo>
                    <a:pt x="62086" y="21238"/>
                  </a:lnTo>
                  <a:lnTo>
                    <a:pt x="62206" y="20997"/>
                  </a:lnTo>
                  <a:lnTo>
                    <a:pt x="62267" y="20816"/>
                  </a:lnTo>
                  <a:lnTo>
                    <a:pt x="62267" y="20575"/>
                  </a:lnTo>
                  <a:lnTo>
                    <a:pt x="62267" y="20333"/>
                  </a:lnTo>
                  <a:lnTo>
                    <a:pt x="62206" y="20152"/>
                  </a:lnTo>
                  <a:lnTo>
                    <a:pt x="62086" y="19911"/>
                  </a:lnTo>
                  <a:lnTo>
                    <a:pt x="61965" y="19730"/>
                  </a:lnTo>
                  <a:lnTo>
                    <a:pt x="61784" y="19609"/>
                  </a:lnTo>
                  <a:lnTo>
                    <a:pt x="61543" y="19489"/>
                  </a:lnTo>
                  <a:lnTo>
                    <a:pt x="61362" y="19428"/>
                  </a:lnTo>
                  <a:close/>
                  <a:moveTo>
                    <a:pt x="66671" y="19428"/>
                  </a:moveTo>
                  <a:lnTo>
                    <a:pt x="66490" y="19489"/>
                  </a:lnTo>
                  <a:lnTo>
                    <a:pt x="66249" y="19609"/>
                  </a:lnTo>
                  <a:lnTo>
                    <a:pt x="66068" y="19730"/>
                  </a:lnTo>
                  <a:lnTo>
                    <a:pt x="65947" y="19911"/>
                  </a:lnTo>
                  <a:lnTo>
                    <a:pt x="65827" y="20152"/>
                  </a:lnTo>
                  <a:lnTo>
                    <a:pt x="65766" y="20333"/>
                  </a:lnTo>
                  <a:lnTo>
                    <a:pt x="65766" y="20575"/>
                  </a:lnTo>
                  <a:lnTo>
                    <a:pt x="65766" y="20816"/>
                  </a:lnTo>
                  <a:lnTo>
                    <a:pt x="65827" y="20997"/>
                  </a:lnTo>
                  <a:lnTo>
                    <a:pt x="65947" y="21238"/>
                  </a:lnTo>
                  <a:lnTo>
                    <a:pt x="66068" y="21419"/>
                  </a:lnTo>
                  <a:lnTo>
                    <a:pt x="66249" y="21540"/>
                  </a:lnTo>
                  <a:lnTo>
                    <a:pt x="66490" y="21661"/>
                  </a:lnTo>
                  <a:lnTo>
                    <a:pt x="66671" y="21721"/>
                  </a:lnTo>
                  <a:lnTo>
                    <a:pt x="67154" y="21721"/>
                  </a:lnTo>
                  <a:lnTo>
                    <a:pt x="67335" y="21661"/>
                  </a:lnTo>
                  <a:lnTo>
                    <a:pt x="67576" y="21540"/>
                  </a:lnTo>
                  <a:lnTo>
                    <a:pt x="67757" y="21419"/>
                  </a:lnTo>
                  <a:lnTo>
                    <a:pt x="67878" y="21238"/>
                  </a:lnTo>
                  <a:lnTo>
                    <a:pt x="67999" y="20997"/>
                  </a:lnTo>
                  <a:lnTo>
                    <a:pt x="68059" y="20816"/>
                  </a:lnTo>
                  <a:lnTo>
                    <a:pt x="68059" y="20575"/>
                  </a:lnTo>
                  <a:lnTo>
                    <a:pt x="68059" y="20333"/>
                  </a:lnTo>
                  <a:lnTo>
                    <a:pt x="67999" y="20152"/>
                  </a:lnTo>
                  <a:lnTo>
                    <a:pt x="67878" y="19911"/>
                  </a:lnTo>
                  <a:lnTo>
                    <a:pt x="67757" y="19730"/>
                  </a:lnTo>
                  <a:lnTo>
                    <a:pt x="67576" y="19609"/>
                  </a:lnTo>
                  <a:lnTo>
                    <a:pt x="67335" y="19489"/>
                  </a:lnTo>
                  <a:lnTo>
                    <a:pt x="67154" y="19428"/>
                  </a:lnTo>
                  <a:close/>
                  <a:moveTo>
                    <a:pt x="5853" y="22324"/>
                  </a:moveTo>
                  <a:lnTo>
                    <a:pt x="5672" y="22385"/>
                  </a:lnTo>
                  <a:lnTo>
                    <a:pt x="5431" y="22505"/>
                  </a:lnTo>
                  <a:lnTo>
                    <a:pt x="5250" y="22626"/>
                  </a:lnTo>
                  <a:lnTo>
                    <a:pt x="5129" y="22807"/>
                  </a:lnTo>
                  <a:lnTo>
                    <a:pt x="5008" y="23048"/>
                  </a:lnTo>
                  <a:lnTo>
                    <a:pt x="4948" y="23229"/>
                  </a:lnTo>
                  <a:lnTo>
                    <a:pt x="4948" y="23471"/>
                  </a:lnTo>
                  <a:lnTo>
                    <a:pt x="4948" y="23712"/>
                  </a:lnTo>
                  <a:lnTo>
                    <a:pt x="5008" y="23893"/>
                  </a:lnTo>
                  <a:lnTo>
                    <a:pt x="5129" y="24135"/>
                  </a:lnTo>
                  <a:lnTo>
                    <a:pt x="5250" y="24316"/>
                  </a:lnTo>
                  <a:lnTo>
                    <a:pt x="5431" y="24436"/>
                  </a:lnTo>
                  <a:lnTo>
                    <a:pt x="5672" y="24557"/>
                  </a:lnTo>
                  <a:lnTo>
                    <a:pt x="5853" y="24617"/>
                  </a:lnTo>
                  <a:lnTo>
                    <a:pt x="6336" y="24617"/>
                  </a:lnTo>
                  <a:lnTo>
                    <a:pt x="6517" y="24557"/>
                  </a:lnTo>
                  <a:lnTo>
                    <a:pt x="6758" y="24436"/>
                  </a:lnTo>
                  <a:lnTo>
                    <a:pt x="6939" y="24316"/>
                  </a:lnTo>
                  <a:lnTo>
                    <a:pt x="7060" y="24135"/>
                  </a:lnTo>
                  <a:lnTo>
                    <a:pt x="7180" y="23893"/>
                  </a:lnTo>
                  <a:lnTo>
                    <a:pt x="7241" y="23712"/>
                  </a:lnTo>
                  <a:lnTo>
                    <a:pt x="7241" y="23471"/>
                  </a:lnTo>
                  <a:lnTo>
                    <a:pt x="7241" y="23229"/>
                  </a:lnTo>
                  <a:lnTo>
                    <a:pt x="7180" y="23048"/>
                  </a:lnTo>
                  <a:lnTo>
                    <a:pt x="7060" y="22807"/>
                  </a:lnTo>
                  <a:lnTo>
                    <a:pt x="6939" y="22626"/>
                  </a:lnTo>
                  <a:lnTo>
                    <a:pt x="6758" y="22505"/>
                  </a:lnTo>
                  <a:lnTo>
                    <a:pt x="6517" y="22385"/>
                  </a:lnTo>
                  <a:lnTo>
                    <a:pt x="6336" y="22324"/>
                  </a:lnTo>
                  <a:close/>
                  <a:moveTo>
                    <a:pt x="11645" y="22324"/>
                  </a:moveTo>
                  <a:lnTo>
                    <a:pt x="11464" y="22385"/>
                  </a:lnTo>
                  <a:lnTo>
                    <a:pt x="11223" y="22505"/>
                  </a:lnTo>
                  <a:lnTo>
                    <a:pt x="11042" y="22626"/>
                  </a:lnTo>
                  <a:lnTo>
                    <a:pt x="10921" y="22807"/>
                  </a:lnTo>
                  <a:lnTo>
                    <a:pt x="10800" y="23048"/>
                  </a:lnTo>
                  <a:lnTo>
                    <a:pt x="10740" y="23229"/>
                  </a:lnTo>
                  <a:lnTo>
                    <a:pt x="10740" y="23471"/>
                  </a:lnTo>
                  <a:lnTo>
                    <a:pt x="10740" y="23712"/>
                  </a:lnTo>
                  <a:lnTo>
                    <a:pt x="10800" y="23893"/>
                  </a:lnTo>
                  <a:lnTo>
                    <a:pt x="10921" y="24135"/>
                  </a:lnTo>
                  <a:lnTo>
                    <a:pt x="11042" y="24316"/>
                  </a:lnTo>
                  <a:lnTo>
                    <a:pt x="11223" y="24436"/>
                  </a:lnTo>
                  <a:lnTo>
                    <a:pt x="11464" y="24557"/>
                  </a:lnTo>
                  <a:lnTo>
                    <a:pt x="11645" y="24617"/>
                  </a:lnTo>
                  <a:lnTo>
                    <a:pt x="12128" y="24617"/>
                  </a:lnTo>
                  <a:lnTo>
                    <a:pt x="12309" y="24557"/>
                  </a:lnTo>
                  <a:lnTo>
                    <a:pt x="12550" y="24436"/>
                  </a:lnTo>
                  <a:lnTo>
                    <a:pt x="12731" y="24316"/>
                  </a:lnTo>
                  <a:lnTo>
                    <a:pt x="12852" y="24135"/>
                  </a:lnTo>
                  <a:lnTo>
                    <a:pt x="12973" y="23893"/>
                  </a:lnTo>
                  <a:lnTo>
                    <a:pt x="13033" y="23712"/>
                  </a:lnTo>
                  <a:lnTo>
                    <a:pt x="13033" y="23471"/>
                  </a:lnTo>
                  <a:lnTo>
                    <a:pt x="13033" y="23229"/>
                  </a:lnTo>
                  <a:lnTo>
                    <a:pt x="12973" y="23048"/>
                  </a:lnTo>
                  <a:lnTo>
                    <a:pt x="12852" y="22807"/>
                  </a:lnTo>
                  <a:lnTo>
                    <a:pt x="12731" y="22626"/>
                  </a:lnTo>
                  <a:lnTo>
                    <a:pt x="12550" y="22505"/>
                  </a:lnTo>
                  <a:lnTo>
                    <a:pt x="12309" y="22385"/>
                  </a:lnTo>
                  <a:lnTo>
                    <a:pt x="12128" y="22324"/>
                  </a:lnTo>
                  <a:close/>
                  <a:moveTo>
                    <a:pt x="17437" y="22324"/>
                  </a:moveTo>
                  <a:lnTo>
                    <a:pt x="17256" y="22385"/>
                  </a:lnTo>
                  <a:lnTo>
                    <a:pt x="17015" y="22505"/>
                  </a:lnTo>
                  <a:lnTo>
                    <a:pt x="16834" y="22626"/>
                  </a:lnTo>
                  <a:lnTo>
                    <a:pt x="16713" y="22807"/>
                  </a:lnTo>
                  <a:lnTo>
                    <a:pt x="16593" y="23048"/>
                  </a:lnTo>
                  <a:lnTo>
                    <a:pt x="16532" y="23229"/>
                  </a:lnTo>
                  <a:lnTo>
                    <a:pt x="16532" y="23471"/>
                  </a:lnTo>
                  <a:lnTo>
                    <a:pt x="16532" y="23712"/>
                  </a:lnTo>
                  <a:lnTo>
                    <a:pt x="16593" y="23893"/>
                  </a:lnTo>
                  <a:lnTo>
                    <a:pt x="16713" y="24135"/>
                  </a:lnTo>
                  <a:lnTo>
                    <a:pt x="16834" y="24316"/>
                  </a:lnTo>
                  <a:lnTo>
                    <a:pt x="17015" y="24436"/>
                  </a:lnTo>
                  <a:lnTo>
                    <a:pt x="17256" y="24557"/>
                  </a:lnTo>
                  <a:lnTo>
                    <a:pt x="17437" y="24617"/>
                  </a:lnTo>
                  <a:lnTo>
                    <a:pt x="17920" y="24617"/>
                  </a:lnTo>
                  <a:lnTo>
                    <a:pt x="18101" y="24557"/>
                  </a:lnTo>
                  <a:lnTo>
                    <a:pt x="18342" y="24436"/>
                  </a:lnTo>
                  <a:lnTo>
                    <a:pt x="18523" y="24316"/>
                  </a:lnTo>
                  <a:lnTo>
                    <a:pt x="18644" y="24135"/>
                  </a:lnTo>
                  <a:lnTo>
                    <a:pt x="18765" y="23893"/>
                  </a:lnTo>
                  <a:lnTo>
                    <a:pt x="18825" y="23712"/>
                  </a:lnTo>
                  <a:lnTo>
                    <a:pt x="18825" y="23471"/>
                  </a:lnTo>
                  <a:lnTo>
                    <a:pt x="18825" y="23229"/>
                  </a:lnTo>
                  <a:lnTo>
                    <a:pt x="18765" y="23048"/>
                  </a:lnTo>
                  <a:lnTo>
                    <a:pt x="18644" y="22807"/>
                  </a:lnTo>
                  <a:lnTo>
                    <a:pt x="18523" y="22626"/>
                  </a:lnTo>
                  <a:lnTo>
                    <a:pt x="18342" y="22505"/>
                  </a:lnTo>
                  <a:lnTo>
                    <a:pt x="18101" y="22385"/>
                  </a:lnTo>
                  <a:lnTo>
                    <a:pt x="17920" y="22324"/>
                  </a:lnTo>
                  <a:close/>
                  <a:moveTo>
                    <a:pt x="23230" y="22324"/>
                  </a:moveTo>
                  <a:lnTo>
                    <a:pt x="23049" y="22385"/>
                  </a:lnTo>
                  <a:lnTo>
                    <a:pt x="22807" y="22505"/>
                  </a:lnTo>
                  <a:lnTo>
                    <a:pt x="22626" y="22626"/>
                  </a:lnTo>
                  <a:lnTo>
                    <a:pt x="22506" y="22807"/>
                  </a:lnTo>
                  <a:lnTo>
                    <a:pt x="22385" y="23048"/>
                  </a:lnTo>
                  <a:lnTo>
                    <a:pt x="22325" y="23229"/>
                  </a:lnTo>
                  <a:lnTo>
                    <a:pt x="22325" y="23471"/>
                  </a:lnTo>
                  <a:lnTo>
                    <a:pt x="22325" y="23712"/>
                  </a:lnTo>
                  <a:lnTo>
                    <a:pt x="22385" y="23893"/>
                  </a:lnTo>
                  <a:lnTo>
                    <a:pt x="22506" y="24135"/>
                  </a:lnTo>
                  <a:lnTo>
                    <a:pt x="22626" y="24316"/>
                  </a:lnTo>
                  <a:lnTo>
                    <a:pt x="22807" y="24436"/>
                  </a:lnTo>
                  <a:lnTo>
                    <a:pt x="23049" y="24557"/>
                  </a:lnTo>
                  <a:lnTo>
                    <a:pt x="23230" y="24617"/>
                  </a:lnTo>
                  <a:lnTo>
                    <a:pt x="23712" y="24617"/>
                  </a:lnTo>
                  <a:lnTo>
                    <a:pt x="23893" y="24557"/>
                  </a:lnTo>
                  <a:lnTo>
                    <a:pt x="24135" y="24436"/>
                  </a:lnTo>
                  <a:lnTo>
                    <a:pt x="24316" y="24316"/>
                  </a:lnTo>
                  <a:lnTo>
                    <a:pt x="24436" y="24135"/>
                  </a:lnTo>
                  <a:lnTo>
                    <a:pt x="24557" y="23893"/>
                  </a:lnTo>
                  <a:lnTo>
                    <a:pt x="24617" y="23712"/>
                  </a:lnTo>
                  <a:lnTo>
                    <a:pt x="24617" y="23471"/>
                  </a:lnTo>
                  <a:lnTo>
                    <a:pt x="24617" y="23229"/>
                  </a:lnTo>
                  <a:lnTo>
                    <a:pt x="24557" y="23048"/>
                  </a:lnTo>
                  <a:lnTo>
                    <a:pt x="24436" y="22807"/>
                  </a:lnTo>
                  <a:lnTo>
                    <a:pt x="24316" y="22626"/>
                  </a:lnTo>
                  <a:lnTo>
                    <a:pt x="24135" y="22505"/>
                  </a:lnTo>
                  <a:lnTo>
                    <a:pt x="23893" y="22385"/>
                  </a:lnTo>
                  <a:lnTo>
                    <a:pt x="23712" y="22324"/>
                  </a:lnTo>
                  <a:close/>
                  <a:moveTo>
                    <a:pt x="29022" y="22324"/>
                  </a:moveTo>
                  <a:lnTo>
                    <a:pt x="28841" y="22385"/>
                  </a:lnTo>
                  <a:lnTo>
                    <a:pt x="28599" y="22505"/>
                  </a:lnTo>
                  <a:lnTo>
                    <a:pt x="28418" y="22626"/>
                  </a:lnTo>
                  <a:lnTo>
                    <a:pt x="28298" y="22807"/>
                  </a:lnTo>
                  <a:lnTo>
                    <a:pt x="28177" y="23048"/>
                  </a:lnTo>
                  <a:lnTo>
                    <a:pt x="28117" y="23229"/>
                  </a:lnTo>
                  <a:lnTo>
                    <a:pt x="28117" y="23471"/>
                  </a:lnTo>
                  <a:lnTo>
                    <a:pt x="28117" y="23712"/>
                  </a:lnTo>
                  <a:lnTo>
                    <a:pt x="28177" y="23893"/>
                  </a:lnTo>
                  <a:lnTo>
                    <a:pt x="28298" y="24135"/>
                  </a:lnTo>
                  <a:lnTo>
                    <a:pt x="28418" y="24316"/>
                  </a:lnTo>
                  <a:lnTo>
                    <a:pt x="28599" y="24436"/>
                  </a:lnTo>
                  <a:lnTo>
                    <a:pt x="28841" y="24557"/>
                  </a:lnTo>
                  <a:lnTo>
                    <a:pt x="29022" y="24617"/>
                  </a:lnTo>
                  <a:lnTo>
                    <a:pt x="29505" y="24617"/>
                  </a:lnTo>
                  <a:lnTo>
                    <a:pt x="29686" y="24557"/>
                  </a:lnTo>
                  <a:lnTo>
                    <a:pt x="29927" y="24436"/>
                  </a:lnTo>
                  <a:lnTo>
                    <a:pt x="30108" y="24316"/>
                  </a:lnTo>
                  <a:lnTo>
                    <a:pt x="30229" y="24135"/>
                  </a:lnTo>
                  <a:lnTo>
                    <a:pt x="30349" y="23893"/>
                  </a:lnTo>
                  <a:lnTo>
                    <a:pt x="30410" y="23712"/>
                  </a:lnTo>
                  <a:lnTo>
                    <a:pt x="30410" y="23471"/>
                  </a:lnTo>
                  <a:lnTo>
                    <a:pt x="30410" y="23229"/>
                  </a:lnTo>
                  <a:lnTo>
                    <a:pt x="30349" y="23048"/>
                  </a:lnTo>
                  <a:lnTo>
                    <a:pt x="30229" y="22807"/>
                  </a:lnTo>
                  <a:lnTo>
                    <a:pt x="30108" y="22626"/>
                  </a:lnTo>
                  <a:lnTo>
                    <a:pt x="29927" y="22505"/>
                  </a:lnTo>
                  <a:lnTo>
                    <a:pt x="29686" y="22385"/>
                  </a:lnTo>
                  <a:lnTo>
                    <a:pt x="29505" y="22324"/>
                  </a:lnTo>
                  <a:close/>
                  <a:moveTo>
                    <a:pt x="34814" y="22324"/>
                  </a:moveTo>
                  <a:lnTo>
                    <a:pt x="34633" y="22385"/>
                  </a:lnTo>
                  <a:lnTo>
                    <a:pt x="34392" y="22505"/>
                  </a:lnTo>
                  <a:lnTo>
                    <a:pt x="34211" y="22626"/>
                  </a:lnTo>
                  <a:lnTo>
                    <a:pt x="34090" y="22807"/>
                  </a:lnTo>
                  <a:lnTo>
                    <a:pt x="33969" y="23048"/>
                  </a:lnTo>
                  <a:lnTo>
                    <a:pt x="33909" y="23229"/>
                  </a:lnTo>
                  <a:lnTo>
                    <a:pt x="33909" y="23471"/>
                  </a:lnTo>
                  <a:lnTo>
                    <a:pt x="33909" y="23712"/>
                  </a:lnTo>
                  <a:lnTo>
                    <a:pt x="33969" y="23893"/>
                  </a:lnTo>
                  <a:lnTo>
                    <a:pt x="34090" y="24135"/>
                  </a:lnTo>
                  <a:lnTo>
                    <a:pt x="34211" y="24316"/>
                  </a:lnTo>
                  <a:lnTo>
                    <a:pt x="34392" y="24436"/>
                  </a:lnTo>
                  <a:lnTo>
                    <a:pt x="34633" y="24557"/>
                  </a:lnTo>
                  <a:lnTo>
                    <a:pt x="34814" y="24617"/>
                  </a:lnTo>
                  <a:lnTo>
                    <a:pt x="35297" y="24617"/>
                  </a:lnTo>
                  <a:lnTo>
                    <a:pt x="35478" y="24557"/>
                  </a:lnTo>
                  <a:lnTo>
                    <a:pt x="35719" y="24436"/>
                  </a:lnTo>
                  <a:lnTo>
                    <a:pt x="35900" y="24316"/>
                  </a:lnTo>
                  <a:lnTo>
                    <a:pt x="36021" y="24135"/>
                  </a:lnTo>
                  <a:lnTo>
                    <a:pt x="36141" y="23893"/>
                  </a:lnTo>
                  <a:lnTo>
                    <a:pt x="36202" y="23712"/>
                  </a:lnTo>
                  <a:lnTo>
                    <a:pt x="36202" y="23471"/>
                  </a:lnTo>
                  <a:lnTo>
                    <a:pt x="36202" y="23229"/>
                  </a:lnTo>
                  <a:lnTo>
                    <a:pt x="36141" y="23048"/>
                  </a:lnTo>
                  <a:lnTo>
                    <a:pt x="36021" y="22807"/>
                  </a:lnTo>
                  <a:lnTo>
                    <a:pt x="35900" y="22626"/>
                  </a:lnTo>
                  <a:lnTo>
                    <a:pt x="35719" y="22505"/>
                  </a:lnTo>
                  <a:lnTo>
                    <a:pt x="35478" y="22385"/>
                  </a:lnTo>
                  <a:lnTo>
                    <a:pt x="35297" y="22324"/>
                  </a:lnTo>
                  <a:close/>
                  <a:moveTo>
                    <a:pt x="40606" y="22324"/>
                  </a:moveTo>
                  <a:lnTo>
                    <a:pt x="40425" y="22385"/>
                  </a:lnTo>
                  <a:lnTo>
                    <a:pt x="40184" y="22505"/>
                  </a:lnTo>
                  <a:lnTo>
                    <a:pt x="40003" y="22626"/>
                  </a:lnTo>
                  <a:lnTo>
                    <a:pt x="39882" y="22807"/>
                  </a:lnTo>
                  <a:lnTo>
                    <a:pt x="39762" y="23048"/>
                  </a:lnTo>
                  <a:lnTo>
                    <a:pt x="39701" y="23229"/>
                  </a:lnTo>
                  <a:lnTo>
                    <a:pt x="39701" y="23471"/>
                  </a:lnTo>
                  <a:lnTo>
                    <a:pt x="39701" y="23712"/>
                  </a:lnTo>
                  <a:lnTo>
                    <a:pt x="39762" y="23893"/>
                  </a:lnTo>
                  <a:lnTo>
                    <a:pt x="39882" y="24135"/>
                  </a:lnTo>
                  <a:lnTo>
                    <a:pt x="40003" y="24316"/>
                  </a:lnTo>
                  <a:lnTo>
                    <a:pt x="40184" y="24436"/>
                  </a:lnTo>
                  <a:lnTo>
                    <a:pt x="40425" y="24557"/>
                  </a:lnTo>
                  <a:lnTo>
                    <a:pt x="40606" y="24617"/>
                  </a:lnTo>
                  <a:lnTo>
                    <a:pt x="41089" y="24617"/>
                  </a:lnTo>
                  <a:lnTo>
                    <a:pt x="41270" y="24557"/>
                  </a:lnTo>
                  <a:lnTo>
                    <a:pt x="41511" y="24436"/>
                  </a:lnTo>
                  <a:lnTo>
                    <a:pt x="41692" y="24316"/>
                  </a:lnTo>
                  <a:lnTo>
                    <a:pt x="41813" y="24135"/>
                  </a:lnTo>
                  <a:lnTo>
                    <a:pt x="41934" y="23893"/>
                  </a:lnTo>
                  <a:lnTo>
                    <a:pt x="41994" y="23712"/>
                  </a:lnTo>
                  <a:lnTo>
                    <a:pt x="41994" y="23471"/>
                  </a:lnTo>
                  <a:lnTo>
                    <a:pt x="41994" y="23229"/>
                  </a:lnTo>
                  <a:lnTo>
                    <a:pt x="41934" y="23048"/>
                  </a:lnTo>
                  <a:lnTo>
                    <a:pt x="41813" y="22807"/>
                  </a:lnTo>
                  <a:lnTo>
                    <a:pt x="41692" y="22626"/>
                  </a:lnTo>
                  <a:lnTo>
                    <a:pt x="41511" y="22505"/>
                  </a:lnTo>
                  <a:lnTo>
                    <a:pt x="41270" y="22385"/>
                  </a:lnTo>
                  <a:lnTo>
                    <a:pt x="41089" y="22324"/>
                  </a:lnTo>
                  <a:close/>
                  <a:moveTo>
                    <a:pt x="46399" y="22324"/>
                  </a:moveTo>
                  <a:lnTo>
                    <a:pt x="46218" y="22385"/>
                  </a:lnTo>
                  <a:lnTo>
                    <a:pt x="45976" y="22505"/>
                  </a:lnTo>
                  <a:lnTo>
                    <a:pt x="45795" y="22626"/>
                  </a:lnTo>
                  <a:lnTo>
                    <a:pt x="45674" y="22807"/>
                  </a:lnTo>
                  <a:lnTo>
                    <a:pt x="45554" y="23048"/>
                  </a:lnTo>
                  <a:lnTo>
                    <a:pt x="45493" y="23229"/>
                  </a:lnTo>
                  <a:lnTo>
                    <a:pt x="45493" y="23471"/>
                  </a:lnTo>
                  <a:lnTo>
                    <a:pt x="45493" y="23712"/>
                  </a:lnTo>
                  <a:lnTo>
                    <a:pt x="45554" y="23893"/>
                  </a:lnTo>
                  <a:lnTo>
                    <a:pt x="45674" y="24135"/>
                  </a:lnTo>
                  <a:lnTo>
                    <a:pt x="45795" y="24316"/>
                  </a:lnTo>
                  <a:lnTo>
                    <a:pt x="45976" y="24436"/>
                  </a:lnTo>
                  <a:lnTo>
                    <a:pt x="46218" y="24557"/>
                  </a:lnTo>
                  <a:lnTo>
                    <a:pt x="46399" y="24617"/>
                  </a:lnTo>
                  <a:lnTo>
                    <a:pt x="46881" y="24617"/>
                  </a:lnTo>
                  <a:lnTo>
                    <a:pt x="47062" y="24557"/>
                  </a:lnTo>
                  <a:lnTo>
                    <a:pt x="47304" y="24436"/>
                  </a:lnTo>
                  <a:lnTo>
                    <a:pt x="47485" y="24316"/>
                  </a:lnTo>
                  <a:lnTo>
                    <a:pt x="47605" y="24135"/>
                  </a:lnTo>
                  <a:lnTo>
                    <a:pt x="47726" y="23893"/>
                  </a:lnTo>
                  <a:lnTo>
                    <a:pt x="47786" y="23712"/>
                  </a:lnTo>
                  <a:lnTo>
                    <a:pt x="47786" y="23471"/>
                  </a:lnTo>
                  <a:lnTo>
                    <a:pt x="47786" y="23229"/>
                  </a:lnTo>
                  <a:lnTo>
                    <a:pt x="47726" y="23048"/>
                  </a:lnTo>
                  <a:lnTo>
                    <a:pt x="47605" y="22807"/>
                  </a:lnTo>
                  <a:lnTo>
                    <a:pt x="47485" y="22626"/>
                  </a:lnTo>
                  <a:lnTo>
                    <a:pt x="47304" y="22505"/>
                  </a:lnTo>
                  <a:lnTo>
                    <a:pt x="47062" y="22385"/>
                  </a:lnTo>
                  <a:lnTo>
                    <a:pt x="46881" y="22324"/>
                  </a:lnTo>
                  <a:close/>
                  <a:moveTo>
                    <a:pt x="52191" y="22324"/>
                  </a:moveTo>
                  <a:lnTo>
                    <a:pt x="52010" y="22385"/>
                  </a:lnTo>
                  <a:lnTo>
                    <a:pt x="51768" y="22505"/>
                  </a:lnTo>
                  <a:lnTo>
                    <a:pt x="51587" y="22626"/>
                  </a:lnTo>
                  <a:lnTo>
                    <a:pt x="51467" y="22807"/>
                  </a:lnTo>
                  <a:lnTo>
                    <a:pt x="51346" y="23048"/>
                  </a:lnTo>
                  <a:lnTo>
                    <a:pt x="51286" y="23229"/>
                  </a:lnTo>
                  <a:lnTo>
                    <a:pt x="51286" y="23471"/>
                  </a:lnTo>
                  <a:lnTo>
                    <a:pt x="51286" y="23712"/>
                  </a:lnTo>
                  <a:lnTo>
                    <a:pt x="51346" y="23893"/>
                  </a:lnTo>
                  <a:lnTo>
                    <a:pt x="51467" y="24135"/>
                  </a:lnTo>
                  <a:lnTo>
                    <a:pt x="51587" y="24316"/>
                  </a:lnTo>
                  <a:lnTo>
                    <a:pt x="51768" y="24436"/>
                  </a:lnTo>
                  <a:lnTo>
                    <a:pt x="52010" y="24557"/>
                  </a:lnTo>
                  <a:lnTo>
                    <a:pt x="52191" y="24617"/>
                  </a:lnTo>
                  <a:lnTo>
                    <a:pt x="52673" y="24617"/>
                  </a:lnTo>
                  <a:lnTo>
                    <a:pt x="52854" y="24557"/>
                  </a:lnTo>
                  <a:lnTo>
                    <a:pt x="53096" y="24436"/>
                  </a:lnTo>
                  <a:lnTo>
                    <a:pt x="53277" y="24316"/>
                  </a:lnTo>
                  <a:lnTo>
                    <a:pt x="53397" y="24135"/>
                  </a:lnTo>
                  <a:lnTo>
                    <a:pt x="53518" y="23893"/>
                  </a:lnTo>
                  <a:lnTo>
                    <a:pt x="53578" y="23712"/>
                  </a:lnTo>
                  <a:lnTo>
                    <a:pt x="53578" y="23471"/>
                  </a:lnTo>
                  <a:lnTo>
                    <a:pt x="53578" y="23229"/>
                  </a:lnTo>
                  <a:lnTo>
                    <a:pt x="53518" y="23048"/>
                  </a:lnTo>
                  <a:lnTo>
                    <a:pt x="53397" y="22807"/>
                  </a:lnTo>
                  <a:lnTo>
                    <a:pt x="53277" y="22626"/>
                  </a:lnTo>
                  <a:lnTo>
                    <a:pt x="53096" y="22505"/>
                  </a:lnTo>
                  <a:lnTo>
                    <a:pt x="52854" y="22385"/>
                  </a:lnTo>
                  <a:lnTo>
                    <a:pt x="52673" y="22324"/>
                  </a:lnTo>
                  <a:close/>
                  <a:moveTo>
                    <a:pt x="57983" y="22324"/>
                  </a:moveTo>
                  <a:lnTo>
                    <a:pt x="57802" y="22385"/>
                  </a:lnTo>
                  <a:lnTo>
                    <a:pt x="57561" y="22505"/>
                  </a:lnTo>
                  <a:lnTo>
                    <a:pt x="57380" y="22626"/>
                  </a:lnTo>
                  <a:lnTo>
                    <a:pt x="57259" y="22807"/>
                  </a:lnTo>
                  <a:lnTo>
                    <a:pt x="57138" y="23048"/>
                  </a:lnTo>
                  <a:lnTo>
                    <a:pt x="57078" y="23229"/>
                  </a:lnTo>
                  <a:lnTo>
                    <a:pt x="57078" y="23471"/>
                  </a:lnTo>
                  <a:lnTo>
                    <a:pt x="57078" y="23712"/>
                  </a:lnTo>
                  <a:lnTo>
                    <a:pt x="57138" y="23893"/>
                  </a:lnTo>
                  <a:lnTo>
                    <a:pt x="57259" y="24135"/>
                  </a:lnTo>
                  <a:lnTo>
                    <a:pt x="57380" y="24316"/>
                  </a:lnTo>
                  <a:lnTo>
                    <a:pt x="57561" y="24436"/>
                  </a:lnTo>
                  <a:lnTo>
                    <a:pt x="57802" y="24557"/>
                  </a:lnTo>
                  <a:lnTo>
                    <a:pt x="57983" y="24617"/>
                  </a:lnTo>
                  <a:lnTo>
                    <a:pt x="58466" y="24617"/>
                  </a:lnTo>
                  <a:lnTo>
                    <a:pt x="58647" y="24557"/>
                  </a:lnTo>
                  <a:lnTo>
                    <a:pt x="58888" y="24436"/>
                  </a:lnTo>
                  <a:lnTo>
                    <a:pt x="59069" y="24316"/>
                  </a:lnTo>
                  <a:lnTo>
                    <a:pt x="59190" y="24135"/>
                  </a:lnTo>
                  <a:lnTo>
                    <a:pt x="59310" y="23893"/>
                  </a:lnTo>
                  <a:lnTo>
                    <a:pt x="59371" y="23712"/>
                  </a:lnTo>
                  <a:lnTo>
                    <a:pt x="59371" y="23471"/>
                  </a:lnTo>
                  <a:lnTo>
                    <a:pt x="59371" y="23229"/>
                  </a:lnTo>
                  <a:lnTo>
                    <a:pt x="59310" y="23048"/>
                  </a:lnTo>
                  <a:lnTo>
                    <a:pt x="59190" y="22807"/>
                  </a:lnTo>
                  <a:lnTo>
                    <a:pt x="59069" y="22626"/>
                  </a:lnTo>
                  <a:lnTo>
                    <a:pt x="58888" y="22505"/>
                  </a:lnTo>
                  <a:lnTo>
                    <a:pt x="58647" y="22385"/>
                  </a:lnTo>
                  <a:lnTo>
                    <a:pt x="58466" y="22324"/>
                  </a:lnTo>
                  <a:close/>
                  <a:moveTo>
                    <a:pt x="63775" y="22324"/>
                  </a:moveTo>
                  <a:lnTo>
                    <a:pt x="63594" y="22385"/>
                  </a:lnTo>
                  <a:lnTo>
                    <a:pt x="63353" y="22505"/>
                  </a:lnTo>
                  <a:lnTo>
                    <a:pt x="63172" y="22626"/>
                  </a:lnTo>
                  <a:lnTo>
                    <a:pt x="63051" y="22807"/>
                  </a:lnTo>
                  <a:lnTo>
                    <a:pt x="62931" y="23048"/>
                  </a:lnTo>
                  <a:lnTo>
                    <a:pt x="62870" y="23229"/>
                  </a:lnTo>
                  <a:lnTo>
                    <a:pt x="62870" y="23471"/>
                  </a:lnTo>
                  <a:lnTo>
                    <a:pt x="62870" y="23712"/>
                  </a:lnTo>
                  <a:lnTo>
                    <a:pt x="62931" y="23893"/>
                  </a:lnTo>
                  <a:lnTo>
                    <a:pt x="63051" y="24135"/>
                  </a:lnTo>
                  <a:lnTo>
                    <a:pt x="63172" y="24316"/>
                  </a:lnTo>
                  <a:lnTo>
                    <a:pt x="63353" y="24436"/>
                  </a:lnTo>
                  <a:lnTo>
                    <a:pt x="63594" y="24557"/>
                  </a:lnTo>
                  <a:lnTo>
                    <a:pt x="63775" y="24617"/>
                  </a:lnTo>
                  <a:lnTo>
                    <a:pt x="64258" y="24617"/>
                  </a:lnTo>
                  <a:lnTo>
                    <a:pt x="64439" y="24557"/>
                  </a:lnTo>
                  <a:lnTo>
                    <a:pt x="64680" y="24436"/>
                  </a:lnTo>
                  <a:lnTo>
                    <a:pt x="64861" y="24316"/>
                  </a:lnTo>
                  <a:lnTo>
                    <a:pt x="64982" y="24135"/>
                  </a:lnTo>
                  <a:lnTo>
                    <a:pt x="65103" y="23893"/>
                  </a:lnTo>
                  <a:lnTo>
                    <a:pt x="65163" y="23712"/>
                  </a:lnTo>
                  <a:lnTo>
                    <a:pt x="65163" y="23471"/>
                  </a:lnTo>
                  <a:lnTo>
                    <a:pt x="65163" y="23229"/>
                  </a:lnTo>
                  <a:lnTo>
                    <a:pt x="65103" y="23048"/>
                  </a:lnTo>
                  <a:lnTo>
                    <a:pt x="64982" y="22807"/>
                  </a:lnTo>
                  <a:lnTo>
                    <a:pt x="64861" y="22626"/>
                  </a:lnTo>
                  <a:lnTo>
                    <a:pt x="64680" y="22505"/>
                  </a:lnTo>
                  <a:lnTo>
                    <a:pt x="64439" y="22385"/>
                  </a:lnTo>
                  <a:lnTo>
                    <a:pt x="64258" y="22324"/>
                  </a:lnTo>
                  <a:close/>
                  <a:moveTo>
                    <a:pt x="69567" y="22324"/>
                  </a:moveTo>
                  <a:lnTo>
                    <a:pt x="69386" y="22385"/>
                  </a:lnTo>
                  <a:lnTo>
                    <a:pt x="69145" y="22505"/>
                  </a:lnTo>
                  <a:lnTo>
                    <a:pt x="68964" y="22626"/>
                  </a:lnTo>
                  <a:lnTo>
                    <a:pt x="68843" y="22807"/>
                  </a:lnTo>
                  <a:lnTo>
                    <a:pt x="68723" y="23048"/>
                  </a:lnTo>
                  <a:lnTo>
                    <a:pt x="68662" y="23229"/>
                  </a:lnTo>
                  <a:lnTo>
                    <a:pt x="68662" y="23471"/>
                  </a:lnTo>
                  <a:lnTo>
                    <a:pt x="68662" y="23712"/>
                  </a:lnTo>
                  <a:lnTo>
                    <a:pt x="68723" y="23893"/>
                  </a:lnTo>
                  <a:lnTo>
                    <a:pt x="68843" y="24135"/>
                  </a:lnTo>
                  <a:lnTo>
                    <a:pt x="68964" y="24316"/>
                  </a:lnTo>
                  <a:lnTo>
                    <a:pt x="69145" y="24436"/>
                  </a:lnTo>
                  <a:lnTo>
                    <a:pt x="69386" y="24557"/>
                  </a:lnTo>
                  <a:lnTo>
                    <a:pt x="69567" y="24617"/>
                  </a:lnTo>
                  <a:lnTo>
                    <a:pt x="70050" y="24617"/>
                  </a:lnTo>
                  <a:lnTo>
                    <a:pt x="70231" y="24557"/>
                  </a:lnTo>
                  <a:lnTo>
                    <a:pt x="70472" y="24436"/>
                  </a:lnTo>
                  <a:lnTo>
                    <a:pt x="70653" y="24316"/>
                  </a:lnTo>
                  <a:lnTo>
                    <a:pt x="70774" y="24135"/>
                  </a:lnTo>
                  <a:lnTo>
                    <a:pt x="70895" y="23893"/>
                  </a:lnTo>
                  <a:lnTo>
                    <a:pt x="70955" y="23712"/>
                  </a:lnTo>
                  <a:lnTo>
                    <a:pt x="70955" y="23471"/>
                  </a:lnTo>
                  <a:lnTo>
                    <a:pt x="70955" y="23229"/>
                  </a:lnTo>
                  <a:lnTo>
                    <a:pt x="70895" y="23048"/>
                  </a:lnTo>
                  <a:lnTo>
                    <a:pt x="70774" y="22807"/>
                  </a:lnTo>
                  <a:lnTo>
                    <a:pt x="70653" y="22626"/>
                  </a:lnTo>
                  <a:lnTo>
                    <a:pt x="70472" y="22505"/>
                  </a:lnTo>
                  <a:lnTo>
                    <a:pt x="70231" y="22385"/>
                  </a:lnTo>
                  <a:lnTo>
                    <a:pt x="70050" y="22324"/>
                  </a:lnTo>
                  <a:close/>
                  <a:moveTo>
                    <a:pt x="2896" y="25221"/>
                  </a:moveTo>
                  <a:lnTo>
                    <a:pt x="2655" y="25341"/>
                  </a:lnTo>
                  <a:lnTo>
                    <a:pt x="2414" y="25522"/>
                  </a:lnTo>
                  <a:lnTo>
                    <a:pt x="2233" y="25703"/>
                  </a:lnTo>
                  <a:lnTo>
                    <a:pt x="2112" y="26005"/>
                  </a:lnTo>
                  <a:lnTo>
                    <a:pt x="2052" y="26367"/>
                  </a:lnTo>
                  <a:lnTo>
                    <a:pt x="2052" y="26608"/>
                  </a:lnTo>
                  <a:lnTo>
                    <a:pt x="2112" y="26789"/>
                  </a:lnTo>
                  <a:lnTo>
                    <a:pt x="2233" y="27031"/>
                  </a:lnTo>
                  <a:lnTo>
                    <a:pt x="2353" y="27212"/>
                  </a:lnTo>
                  <a:lnTo>
                    <a:pt x="2534" y="27332"/>
                  </a:lnTo>
                  <a:lnTo>
                    <a:pt x="2776" y="27453"/>
                  </a:lnTo>
                  <a:lnTo>
                    <a:pt x="2957" y="27513"/>
                  </a:lnTo>
                  <a:lnTo>
                    <a:pt x="3439" y="27513"/>
                  </a:lnTo>
                  <a:lnTo>
                    <a:pt x="3620" y="27453"/>
                  </a:lnTo>
                  <a:lnTo>
                    <a:pt x="3862" y="27332"/>
                  </a:lnTo>
                  <a:lnTo>
                    <a:pt x="4043" y="27212"/>
                  </a:lnTo>
                  <a:lnTo>
                    <a:pt x="4164" y="27031"/>
                  </a:lnTo>
                  <a:lnTo>
                    <a:pt x="4284" y="26789"/>
                  </a:lnTo>
                  <a:lnTo>
                    <a:pt x="4345" y="26608"/>
                  </a:lnTo>
                  <a:lnTo>
                    <a:pt x="4345" y="26367"/>
                  </a:lnTo>
                  <a:lnTo>
                    <a:pt x="4284" y="26005"/>
                  </a:lnTo>
                  <a:lnTo>
                    <a:pt x="4164" y="25703"/>
                  </a:lnTo>
                  <a:lnTo>
                    <a:pt x="3982" y="25522"/>
                  </a:lnTo>
                  <a:lnTo>
                    <a:pt x="3741" y="25341"/>
                  </a:lnTo>
                  <a:lnTo>
                    <a:pt x="3500" y="25221"/>
                  </a:lnTo>
                  <a:close/>
                  <a:moveTo>
                    <a:pt x="8689" y="25221"/>
                  </a:moveTo>
                  <a:lnTo>
                    <a:pt x="8447" y="25341"/>
                  </a:lnTo>
                  <a:lnTo>
                    <a:pt x="8206" y="25522"/>
                  </a:lnTo>
                  <a:lnTo>
                    <a:pt x="8025" y="25703"/>
                  </a:lnTo>
                  <a:lnTo>
                    <a:pt x="7904" y="26005"/>
                  </a:lnTo>
                  <a:lnTo>
                    <a:pt x="7844" y="26367"/>
                  </a:lnTo>
                  <a:lnTo>
                    <a:pt x="7844" y="26608"/>
                  </a:lnTo>
                  <a:lnTo>
                    <a:pt x="7904" y="26789"/>
                  </a:lnTo>
                  <a:lnTo>
                    <a:pt x="8025" y="27031"/>
                  </a:lnTo>
                  <a:lnTo>
                    <a:pt x="8146" y="27212"/>
                  </a:lnTo>
                  <a:lnTo>
                    <a:pt x="8327" y="27332"/>
                  </a:lnTo>
                  <a:lnTo>
                    <a:pt x="8568" y="27453"/>
                  </a:lnTo>
                  <a:lnTo>
                    <a:pt x="8749" y="27513"/>
                  </a:lnTo>
                  <a:lnTo>
                    <a:pt x="9232" y="27513"/>
                  </a:lnTo>
                  <a:lnTo>
                    <a:pt x="9413" y="27453"/>
                  </a:lnTo>
                  <a:lnTo>
                    <a:pt x="9654" y="27332"/>
                  </a:lnTo>
                  <a:lnTo>
                    <a:pt x="9835" y="27212"/>
                  </a:lnTo>
                  <a:lnTo>
                    <a:pt x="9956" y="27031"/>
                  </a:lnTo>
                  <a:lnTo>
                    <a:pt x="10076" y="26789"/>
                  </a:lnTo>
                  <a:lnTo>
                    <a:pt x="10137" y="26608"/>
                  </a:lnTo>
                  <a:lnTo>
                    <a:pt x="10137" y="26367"/>
                  </a:lnTo>
                  <a:lnTo>
                    <a:pt x="10076" y="26005"/>
                  </a:lnTo>
                  <a:lnTo>
                    <a:pt x="9956" y="25703"/>
                  </a:lnTo>
                  <a:lnTo>
                    <a:pt x="9775" y="25522"/>
                  </a:lnTo>
                  <a:lnTo>
                    <a:pt x="9533" y="25341"/>
                  </a:lnTo>
                  <a:lnTo>
                    <a:pt x="9292" y="25221"/>
                  </a:lnTo>
                  <a:close/>
                  <a:moveTo>
                    <a:pt x="14481" y="25221"/>
                  </a:moveTo>
                  <a:lnTo>
                    <a:pt x="14240" y="25341"/>
                  </a:lnTo>
                  <a:lnTo>
                    <a:pt x="13998" y="25522"/>
                  </a:lnTo>
                  <a:lnTo>
                    <a:pt x="13817" y="25703"/>
                  </a:lnTo>
                  <a:lnTo>
                    <a:pt x="13697" y="26005"/>
                  </a:lnTo>
                  <a:lnTo>
                    <a:pt x="13636" y="26367"/>
                  </a:lnTo>
                  <a:lnTo>
                    <a:pt x="13636" y="26608"/>
                  </a:lnTo>
                  <a:lnTo>
                    <a:pt x="13697" y="26789"/>
                  </a:lnTo>
                  <a:lnTo>
                    <a:pt x="13817" y="27031"/>
                  </a:lnTo>
                  <a:lnTo>
                    <a:pt x="13938" y="27212"/>
                  </a:lnTo>
                  <a:lnTo>
                    <a:pt x="14119" y="27332"/>
                  </a:lnTo>
                  <a:lnTo>
                    <a:pt x="14360" y="27453"/>
                  </a:lnTo>
                  <a:lnTo>
                    <a:pt x="14541" y="27513"/>
                  </a:lnTo>
                  <a:lnTo>
                    <a:pt x="15024" y="27513"/>
                  </a:lnTo>
                  <a:lnTo>
                    <a:pt x="15205" y="27453"/>
                  </a:lnTo>
                  <a:lnTo>
                    <a:pt x="15446" y="27332"/>
                  </a:lnTo>
                  <a:lnTo>
                    <a:pt x="15627" y="27212"/>
                  </a:lnTo>
                  <a:lnTo>
                    <a:pt x="15748" y="27031"/>
                  </a:lnTo>
                  <a:lnTo>
                    <a:pt x="15869" y="26789"/>
                  </a:lnTo>
                  <a:lnTo>
                    <a:pt x="15929" y="26608"/>
                  </a:lnTo>
                  <a:lnTo>
                    <a:pt x="15929" y="26367"/>
                  </a:lnTo>
                  <a:lnTo>
                    <a:pt x="15869" y="26005"/>
                  </a:lnTo>
                  <a:lnTo>
                    <a:pt x="15748" y="25703"/>
                  </a:lnTo>
                  <a:lnTo>
                    <a:pt x="15567" y="25522"/>
                  </a:lnTo>
                  <a:lnTo>
                    <a:pt x="15326" y="25341"/>
                  </a:lnTo>
                  <a:lnTo>
                    <a:pt x="15084" y="25221"/>
                  </a:lnTo>
                  <a:close/>
                  <a:moveTo>
                    <a:pt x="20273" y="25221"/>
                  </a:moveTo>
                  <a:lnTo>
                    <a:pt x="20032" y="25341"/>
                  </a:lnTo>
                  <a:lnTo>
                    <a:pt x="19790" y="25522"/>
                  </a:lnTo>
                  <a:lnTo>
                    <a:pt x="19609" y="25703"/>
                  </a:lnTo>
                  <a:lnTo>
                    <a:pt x="19489" y="26005"/>
                  </a:lnTo>
                  <a:lnTo>
                    <a:pt x="19428" y="26367"/>
                  </a:lnTo>
                  <a:lnTo>
                    <a:pt x="19428" y="26608"/>
                  </a:lnTo>
                  <a:lnTo>
                    <a:pt x="19489" y="26789"/>
                  </a:lnTo>
                  <a:lnTo>
                    <a:pt x="19609" y="27031"/>
                  </a:lnTo>
                  <a:lnTo>
                    <a:pt x="19730" y="27212"/>
                  </a:lnTo>
                  <a:lnTo>
                    <a:pt x="19911" y="27332"/>
                  </a:lnTo>
                  <a:lnTo>
                    <a:pt x="20152" y="27453"/>
                  </a:lnTo>
                  <a:lnTo>
                    <a:pt x="20333" y="27513"/>
                  </a:lnTo>
                  <a:lnTo>
                    <a:pt x="20816" y="27513"/>
                  </a:lnTo>
                  <a:lnTo>
                    <a:pt x="20997" y="27453"/>
                  </a:lnTo>
                  <a:lnTo>
                    <a:pt x="21239" y="27332"/>
                  </a:lnTo>
                  <a:lnTo>
                    <a:pt x="21420" y="27212"/>
                  </a:lnTo>
                  <a:lnTo>
                    <a:pt x="21540" y="27031"/>
                  </a:lnTo>
                  <a:lnTo>
                    <a:pt x="21661" y="26789"/>
                  </a:lnTo>
                  <a:lnTo>
                    <a:pt x="21721" y="26608"/>
                  </a:lnTo>
                  <a:lnTo>
                    <a:pt x="21721" y="26367"/>
                  </a:lnTo>
                  <a:lnTo>
                    <a:pt x="21661" y="26005"/>
                  </a:lnTo>
                  <a:lnTo>
                    <a:pt x="21540" y="25703"/>
                  </a:lnTo>
                  <a:lnTo>
                    <a:pt x="21359" y="25522"/>
                  </a:lnTo>
                  <a:lnTo>
                    <a:pt x="21118" y="25341"/>
                  </a:lnTo>
                  <a:lnTo>
                    <a:pt x="20876" y="25221"/>
                  </a:lnTo>
                  <a:close/>
                  <a:moveTo>
                    <a:pt x="26065" y="25221"/>
                  </a:moveTo>
                  <a:lnTo>
                    <a:pt x="25824" y="25341"/>
                  </a:lnTo>
                  <a:lnTo>
                    <a:pt x="25583" y="25522"/>
                  </a:lnTo>
                  <a:lnTo>
                    <a:pt x="25402" y="25703"/>
                  </a:lnTo>
                  <a:lnTo>
                    <a:pt x="25281" y="26005"/>
                  </a:lnTo>
                  <a:lnTo>
                    <a:pt x="25221" y="26367"/>
                  </a:lnTo>
                  <a:lnTo>
                    <a:pt x="25221" y="26608"/>
                  </a:lnTo>
                  <a:lnTo>
                    <a:pt x="25281" y="26789"/>
                  </a:lnTo>
                  <a:lnTo>
                    <a:pt x="25402" y="27031"/>
                  </a:lnTo>
                  <a:lnTo>
                    <a:pt x="25522" y="27212"/>
                  </a:lnTo>
                  <a:lnTo>
                    <a:pt x="25703" y="27332"/>
                  </a:lnTo>
                  <a:lnTo>
                    <a:pt x="25945" y="27453"/>
                  </a:lnTo>
                  <a:lnTo>
                    <a:pt x="26126" y="27513"/>
                  </a:lnTo>
                  <a:lnTo>
                    <a:pt x="26608" y="27513"/>
                  </a:lnTo>
                  <a:lnTo>
                    <a:pt x="26789" y="27453"/>
                  </a:lnTo>
                  <a:lnTo>
                    <a:pt x="27031" y="27332"/>
                  </a:lnTo>
                  <a:lnTo>
                    <a:pt x="27212" y="27212"/>
                  </a:lnTo>
                  <a:lnTo>
                    <a:pt x="27332" y="27031"/>
                  </a:lnTo>
                  <a:lnTo>
                    <a:pt x="27453" y="26789"/>
                  </a:lnTo>
                  <a:lnTo>
                    <a:pt x="27513" y="26608"/>
                  </a:lnTo>
                  <a:lnTo>
                    <a:pt x="27513" y="26367"/>
                  </a:lnTo>
                  <a:lnTo>
                    <a:pt x="27453" y="26005"/>
                  </a:lnTo>
                  <a:lnTo>
                    <a:pt x="27332" y="25703"/>
                  </a:lnTo>
                  <a:lnTo>
                    <a:pt x="27151" y="25522"/>
                  </a:lnTo>
                  <a:lnTo>
                    <a:pt x="26910" y="25341"/>
                  </a:lnTo>
                  <a:lnTo>
                    <a:pt x="26669" y="25221"/>
                  </a:lnTo>
                  <a:close/>
                  <a:moveTo>
                    <a:pt x="31858" y="25221"/>
                  </a:moveTo>
                  <a:lnTo>
                    <a:pt x="31616" y="25341"/>
                  </a:lnTo>
                  <a:lnTo>
                    <a:pt x="31375" y="25522"/>
                  </a:lnTo>
                  <a:lnTo>
                    <a:pt x="31194" y="25703"/>
                  </a:lnTo>
                  <a:lnTo>
                    <a:pt x="31073" y="26005"/>
                  </a:lnTo>
                  <a:lnTo>
                    <a:pt x="31013" y="26367"/>
                  </a:lnTo>
                  <a:lnTo>
                    <a:pt x="31013" y="26608"/>
                  </a:lnTo>
                  <a:lnTo>
                    <a:pt x="31073" y="26789"/>
                  </a:lnTo>
                  <a:lnTo>
                    <a:pt x="31194" y="27031"/>
                  </a:lnTo>
                  <a:lnTo>
                    <a:pt x="31315" y="27212"/>
                  </a:lnTo>
                  <a:lnTo>
                    <a:pt x="31496" y="27332"/>
                  </a:lnTo>
                  <a:lnTo>
                    <a:pt x="31737" y="27453"/>
                  </a:lnTo>
                  <a:lnTo>
                    <a:pt x="31918" y="27513"/>
                  </a:lnTo>
                  <a:lnTo>
                    <a:pt x="32401" y="27513"/>
                  </a:lnTo>
                  <a:lnTo>
                    <a:pt x="32582" y="27453"/>
                  </a:lnTo>
                  <a:lnTo>
                    <a:pt x="32823" y="27332"/>
                  </a:lnTo>
                  <a:lnTo>
                    <a:pt x="33004" y="27212"/>
                  </a:lnTo>
                  <a:lnTo>
                    <a:pt x="33125" y="27031"/>
                  </a:lnTo>
                  <a:lnTo>
                    <a:pt x="33245" y="26789"/>
                  </a:lnTo>
                  <a:lnTo>
                    <a:pt x="33306" y="26608"/>
                  </a:lnTo>
                  <a:lnTo>
                    <a:pt x="33306" y="26367"/>
                  </a:lnTo>
                  <a:lnTo>
                    <a:pt x="33245" y="26005"/>
                  </a:lnTo>
                  <a:lnTo>
                    <a:pt x="33125" y="25703"/>
                  </a:lnTo>
                  <a:lnTo>
                    <a:pt x="32944" y="25522"/>
                  </a:lnTo>
                  <a:lnTo>
                    <a:pt x="32702" y="25341"/>
                  </a:lnTo>
                  <a:lnTo>
                    <a:pt x="32461" y="25221"/>
                  </a:lnTo>
                  <a:close/>
                  <a:moveTo>
                    <a:pt x="37650" y="25221"/>
                  </a:moveTo>
                  <a:lnTo>
                    <a:pt x="37408" y="25341"/>
                  </a:lnTo>
                  <a:lnTo>
                    <a:pt x="37167" y="25522"/>
                  </a:lnTo>
                  <a:lnTo>
                    <a:pt x="36986" y="25703"/>
                  </a:lnTo>
                  <a:lnTo>
                    <a:pt x="36865" y="26005"/>
                  </a:lnTo>
                  <a:lnTo>
                    <a:pt x="36805" y="26367"/>
                  </a:lnTo>
                  <a:lnTo>
                    <a:pt x="36805" y="26608"/>
                  </a:lnTo>
                  <a:lnTo>
                    <a:pt x="36865" y="26789"/>
                  </a:lnTo>
                  <a:lnTo>
                    <a:pt x="36986" y="27031"/>
                  </a:lnTo>
                  <a:lnTo>
                    <a:pt x="37107" y="27212"/>
                  </a:lnTo>
                  <a:lnTo>
                    <a:pt x="37288" y="27332"/>
                  </a:lnTo>
                  <a:lnTo>
                    <a:pt x="37529" y="27453"/>
                  </a:lnTo>
                  <a:lnTo>
                    <a:pt x="37710" y="27513"/>
                  </a:lnTo>
                  <a:lnTo>
                    <a:pt x="38193" y="27513"/>
                  </a:lnTo>
                  <a:lnTo>
                    <a:pt x="38374" y="27453"/>
                  </a:lnTo>
                  <a:lnTo>
                    <a:pt x="38615" y="27332"/>
                  </a:lnTo>
                  <a:lnTo>
                    <a:pt x="38796" y="27212"/>
                  </a:lnTo>
                  <a:lnTo>
                    <a:pt x="38917" y="27031"/>
                  </a:lnTo>
                  <a:lnTo>
                    <a:pt x="39038" y="26789"/>
                  </a:lnTo>
                  <a:lnTo>
                    <a:pt x="39098" y="26608"/>
                  </a:lnTo>
                  <a:lnTo>
                    <a:pt x="39098" y="26367"/>
                  </a:lnTo>
                  <a:lnTo>
                    <a:pt x="39038" y="26005"/>
                  </a:lnTo>
                  <a:lnTo>
                    <a:pt x="38917" y="25703"/>
                  </a:lnTo>
                  <a:lnTo>
                    <a:pt x="38736" y="25522"/>
                  </a:lnTo>
                  <a:lnTo>
                    <a:pt x="38495" y="25341"/>
                  </a:lnTo>
                  <a:lnTo>
                    <a:pt x="38253" y="25221"/>
                  </a:lnTo>
                  <a:close/>
                  <a:moveTo>
                    <a:pt x="43442" y="25221"/>
                  </a:moveTo>
                  <a:lnTo>
                    <a:pt x="43201" y="25341"/>
                  </a:lnTo>
                  <a:lnTo>
                    <a:pt x="42959" y="25522"/>
                  </a:lnTo>
                  <a:lnTo>
                    <a:pt x="42778" y="25703"/>
                  </a:lnTo>
                  <a:lnTo>
                    <a:pt x="42658" y="26005"/>
                  </a:lnTo>
                  <a:lnTo>
                    <a:pt x="42597" y="26367"/>
                  </a:lnTo>
                  <a:lnTo>
                    <a:pt x="42597" y="26608"/>
                  </a:lnTo>
                  <a:lnTo>
                    <a:pt x="42658" y="26789"/>
                  </a:lnTo>
                  <a:lnTo>
                    <a:pt x="42778" y="27031"/>
                  </a:lnTo>
                  <a:lnTo>
                    <a:pt x="42899" y="27212"/>
                  </a:lnTo>
                  <a:lnTo>
                    <a:pt x="43080" y="27332"/>
                  </a:lnTo>
                  <a:lnTo>
                    <a:pt x="43321" y="27453"/>
                  </a:lnTo>
                  <a:lnTo>
                    <a:pt x="43502" y="27513"/>
                  </a:lnTo>
                  <a:lnTo>
                    <a:pt x="43985" y="27513"/>
                  </a:lnTo>
                  <a:lnTo>
                    <a:pt x="44166" y="27453"/>
                  </a:lnTo>
                  <a:lnTo>
                    <a:pt x="44407" y="27332"/>
                  </a:lnTo>
                  <a:lnTo>
                    <a:pt x="44588" y="27212"/>
                  </a:lnTo>
                  <a:lnTo>
                    <a:pt x="44709" y="27031"/>
                  </a:lnTo>
                  <a:lnTo>
                    <a:pt x="44830" y="26789"/>
                  </a:lnTo>
                  <a:lnTo>
                    <a:pt x="44890" y="26608"/>
                  </a:lnTo>
                  <a:lnTo>
                    <a:pt x="44890" y="26367"/>
                  </a:lnTo>
                  <a:lnTo>
                    <a:pt x="44830" y="26005"/>
                  </a:lnTo>
                  <a:lnTo>
                    <a:pt x="44709" y="25703"/>
                  </a:lnTo>
                  <a:lnTo>
                    <a:pt x="44528" y="25522"/>
                  </a:lnTo>
                  <a:lnTo>
                    <a:pt x="44287" y="25341"/>
                  </a:lnTo>
                  <a:lnTo>
                    <a:pt x="44045" y="25221"/>
                  </a:lnTo>
                  <a:close/>
                  <a:moveTo>
                    <a:pt x="49234" y="25221"/>
                  </a:moveTo>
                  <a:lnTo>
                    <a:pt x="48993" y="25341"/>
                  </a:lnTo>
                  <a:lnTo>
                    <a:pt x="48752" y="25522"/>
                  </a:lnTo>
                  <a:lnTo>
                    <a:pt x="48571" y="25703"/>
                  </a:lnTo>
                  <a:lnTo>
                    <a:pt x="48450" y="26005"/>
                  </a:lnTo>
                  <a:lnTo>
                    <a:pt x="48390" y="26367"/>
                  </a:lnTo>
                  <a:lnTo>
                    <a:pt x="48390" y="26608"/>
                  </a:lnTo>
                  <a:lnTo>
                    <a:pt x="48450" y="26789"/>
                  </a:lnTo>
                  <a:lnTo>
                    <a:pt x="48571" y="27031"/>
                  </a:lnTo>
                  <a:lnTo>
                    <a:pt x="48691" y="27212"/>
                  </a:lnTo>
                  <a:lnTo>
                    <a:pt x="48872" y="27332"/>
                  </a:lnTo>
                  <a:lnTo>
                    <a:pt x="49114" y="27453"/>
                  </a:lnTo>
                  <a:lnTo>
                    <a:pt x="49295" y="27513"/>
                  </a:lnTo>
                  <a:lnTo>
                    <a:pt x="49777" y="27513"/>
                  </a:lnTo>
                  <a:lnTo>
                    <a:pt x="49958" y="27453"/>
                  </a:lnTo>
                  <a:lnTo>
                    <a:pt x="50200" y="27332"/>
                  </a:lnTo>
                  <a:lnTo>
                    <a:pt x="50381" y="27212"/>
                  </a:lnTo>
                  <a:lnTo>
                    <a:pt x="50501" y="27031"/>
                  </a:lnTo>
                  <a:lnTo>
                    <a:pt x="50622" y="26789"/>
                  </a:lnTo>
                  <a:lnTo>
                    <a:pt x="50682" y="26608"/>
                  </a:lnTo>
                  <a:lnTo>
                    <a:pt x="50682" y="26367"/>
                  </a:lnTo>
                  <a:lnTo>
                    <a:pt x="50622" y="26005"/>
                  </a:lnTo>
                  <a:lnTo>
                    <a:pt x="50501" y="25703"/>
                  </a:lnTo>
                  <a:lnTo>
                    <a:pt x="50320" y="25522"/>
                  </a:lnTo>
                  <a:lnTo>
                    <a:pt x="50079" y="25341"/>
                  </a:lnTo>
                  <a:lnTo>
                    <a:pt x="49838" y="25221"/>
                  </a:lnTo>
                  <a:close/>
                  <a:moveTo>
                    <a:pt x="55027" y="25221"/>
                  </a:moveTo>
                  <a:lnTo>
                    <a:pt x="54785" y="25341"/>
                  </a:lnTo>
                  <a:lnTo>
                    <a:pt x="54544" y="25522"/>
                  </a:lnTo>
                  <a:lnTo>
                    <a:pt x="54363" y="25703"/>
                  </a:lnTo>
                  <a:lnTo>
                    <a:pt x="54242" y="26005"/>
                  </a:lnTo>
                  <a:lnTo>
                    <a:pt x="54182" y="26367"/>
                  </a:lnTo>
                  <a:lnTo>
                    <a:pt x="54182" y="26608"/>
                  </a:lnTo>
                  <a:lnTo>
                    <a:pt x="54242" y="26789"/>
                  </a:lnTo>
                  <a:lnTo>
                    <a:pt x="54363" y="27031"/>
                  </a:lnTo>
                  <a:lnTo>
                    <a:pt x="54483" y="27212"/>
                  </a:lnTo>
                  <a:lnTo>
                    <a:pt x="54665" y="27332"/>
                  </a:lnTo>
                  <a:lnTo>
                    <a:pt x="54906" y="27453"/>
                  </a:lnTo>
                  <a:lnTo>
                    <a:pt x="55087" y="27513"/>
                  </a:lnTo>
                  <a:lnTo>
                    <a:pt x="55570" y="27513"/>
                  </a:lnTo>
                  <a:lnTo>
                    <a:pt x="55751" y="27453"/>
                  </a:lnTo>
                  <a:lnTo>
                    <a:pt x="55992" y="27332"/>
                  </a:lnTo>
                  <a:lnTo>
                    <a:pt x="56173" y="27212"/>
                  </a:lnTo>
                  <a:lnTo>
                    <a:pt x="56294" y="27031"/>
                  </a:lnTo>
                  <a:lnTo>
                    <a:pt x="56414" y="26789"/>
                  </a:lnTo>
                  <a:lnTo>
                    <a:pt x="56475" y="26608"/>
                  </a:lnTo>
                  <a:lnTo>
                    <a:pt x="56475" y="26367"/>
                  </a:lnTo>
                  <a:lnTo>
                    <a:pt x="56414" y="26005"/>
                  </a:lnTo>
                  <a:lnTo>
                    <a:pt x="56294" y="25703"/>
                  </a:lnTo>
                  <a:lnTo>
                    <a:pt x="56113" y="25522"/>
                  </a:lnTo>
                  <a:lnTo>
                    <a:pt x="55871" y="25341"/>
                  </a:lnTo>
                  <a:lnTo>
                    <a:pt x="55630" y="25221"/>
                  </a:lnTo>
                  <a:close/>
                  <a:moveTo>
                    <a:pt x="60819" y="25221"/>
                  </a:moveTo>
                  <a:lnTo>
                    <a:pt x="60577" y="25341"/>
                  </a:lnTo>
                  <a:lnTo>
                    <a:pt x="60336" y="25522"/>
                  </a:lnTo>
                  <a:lnTo>
                    <a:pt x="60155" y="25703"/>
                  </a:lnTo>
                  <a:lnTo>
                    <a:pt x="60034" y="26005"/>
                  </a:lnTo>
                  <a:lnTo>
                    <a:pt x="59974" y="26367"/>
                  </a:lnTo>
                  <a:lnTo>
                    <a:pt x="59974" y="26608"/>
                  </a:lnTo>
                  <a:lnTo>
                    <a:pt x="60034" y="26789"/>
                  </a:lnTo>
                  <a:lnTo>
                    <a:pt x="60155" y="27031"/>
                  </a:lnTo>
                  <a:lnTo>
                    <a:pt x="60276" y="27212"/>
                  </a:lnTo>
                  <a:lnTo>
                    <a:pt x="60457" y="27332"/>
                  </a:lnTo>
                  <a:lnTo>
                    <a:pt x="60698" y="27453"/>
                  </a:lnTo>
                  <a:lnTo>
                    <a:pt x="60879" y="27513"/>
                  </a:lnTo>
                  <a:lnTo>
                    <a:pt x="61362" y="27513"/>
                  </a:lnTo>
                  <a:lnTo>
                    <a:pt x="61543" y="27453"/>
                  </a:lnTo>
                  <a:lnTo>
                    <a:pt x="61784" y="27332"/>
                  </a:lnTo>
                  <a:lnTo>
                    <a:pt x="61965" y="27212"/>
                  </a:lnTo>
                  <a:lnTo>
                    <a:pt x="62086" y="27031"/>
                  </a:lnTo>
                  <a:lnTo>
                    <a:pt x="62206" y="26789"/>
                  </a:lnTo>
                  <a:lnTo>
                    <a:pt x="62267" y="26608"/>
                  </a:lnTo>
                  <a:lnTo>
                    <a:pt x="62267" y="26367"/>
                  </a:lnTo>
                  <a:lnTo>
                    <a:pt x="62206" y="26005"/>
                  </a:lnTo>
                  <a:lnTo>
                    <a:pt x="62086" y="25703"/>
                  </a:lnTo>
                  <a:lnTo>
                    <a:pt x="61905" y="25522"/>
                  </a:lnTo>
                  <a:lnTo>
                    <a:pt x="61663" y="25341"/>
                  </a:lnTo>
                  <a:lnTo>
                    <a:pt x="61422" y="25221"/>
                  </a:lnTo>
                  <a:close/>
                  <a:moveTo>
                    <a:pt x="66611" y="25221"/>
                  </a:moveTo>
                  <a:lnTo>
                    <a:pt x="66370" y="25341"/>
                  </a:lnTo>
                  <a:lnTo>
                    <a:pt x="66128" y="25522"/>
                  </a:lnTo>
                  <a:lnTo>
                    <a:pt x="65947" y="25703"/>
                  </a:lnTo>
                  <a:lnTo>
                    <a:pt x="65827" y="26005"/>
                  </a:lnTo>
                  <a:lnTo>
                    <a:pt x="65766" y="26367"/>
                  </a:lnTo>
                  <a:lnTo>
                    <a:pt x="65766" y="26608"/>
                  </a:lnTo>
                  <a:lnTo>
                    <a:pt x="65827" y="26789"/>
                  </a:lnTo>
                  <a:lnTo>
                    <a:pt x="65947" y="27031"/>
                  </a:lnTo>
                  <a:lnTo>
                    <a:pt x="66068" y="27212"/>
                  </a:lnTo>
                  <a:lnTo>
                    <a:pt x="66249" y="27332"/>
                  </a:lnTo>
                  <a:lnTo>
                    <a:pt x="66490" y="27453"/>
                  </a:lnTo>
                  <a:lnTo>
                    <a:pt x="66671" y="27513"/>
                  </a:lnTo>
                  <a:lnTo>
                    <a:pt x="67154" y="27513"/>
                  </a:lnTo>
                  <a:lnTo>
                    <a:pt x="67335" y="27453"/>
                  </a:lnTo>
                  <a:lnTo>
                    <a:pt x="67576" y="27332"/>
                  </a:lnTo>
                  <a:lnTo>
                    <a:pt x="67757" y="27212"/>
                  </a:lnTo>
                  <a:lnTo>
                    <a:pt x="67878" y="27031"/>
                  </a:lnTo>
                  <a:lnTo>
                    <a:pt x="67999" y="26789"/>
                  </a:lnTo>
                  <a:lnTo>
                    <a:pt x="68059" y="26608"/>
                  </a:lnTo>
                  <a:lnTo>
                    <a:pt x="68059" y="26367"/>
                  </a:lnTo>
                  <a:lnTo>
                    <a:pt x="67999" y="26005"/>
                  </a:lnTo>
                  <a:lnTo>
                    <a:pt x="67878" y="25703"/>
                  </a:lnTo>
                  <a:lnTo>
                    <a:pt x="67697" y="25522"/>
                  </a:lnTo>
                  <a:lnTo>
                    <a:pt x="67456" y="25341"/>
                  </a:lnTo>
                  <a:lnTo>
                    <a:pt x="67214" y="25221"/>
                  </a:lnTo>
                  <a:close/>
                  <a:moveTo>
                    <a:pt x="72403" y="25221"/>
                  </a:moveTo>
                  <a:lnTo>
                    <a:pt x="72162" y="25341"/>
                  </a:lnTo>
                  <a:lnTo>
                    <a:pt x="71921" y="25522"/>
                  </a:lnTo>
                  <a:lnTo>
                    <a:pt x="71740" y="25703"/>
                  </a:lnTo>
                  <a:lnTo>
                    <a:pt x="71619" y="26005"/>
                  </a:lnTo>
                  <a:lnTo>
                    <a:pt x="71559" y="26367"/>
                  </a:lnTo>
                  <a:lnTo>
                    <a:pt x="71559" y="26608"/>
                  </a:lnTo>
                  <a:lnTo>
                    <a:pt x="71619" y="26789"/>
                  </a:lnTo>
                  <a:lnTo>
                    <a:pt x="71740" y="27031"/>
                  </a:lnTo>
                  <a:lnTo>
                    <a:pt x="71860" y="27212"/>
                  </a:lnTo>
                  <a:lnTo>
                    <a:pt x="72041" y="27332"/>
                  </a:lnTo>
                  <a:lnTo>
                    <a:pt x="72283" y="27453"/>
                  </a:lnTo>
                  <a:lnTo>
                    <a:pt x="72464" y="27513"/>
                  </a:lnTo>
                  <a:lnTo>
                    <a:pt x="72946" y="27513"/>
                  </a:lnTo>
                  <a:lnTo>
                    <a:pt x="73127" y="27453"/>
                  </a:lnTo>
                  <a:lnTo>
                    <a:pt x="73369" y="27332"/>
                  </a:lnTo>
                  <a:lnTo>
                    <a:pt x="73550" y="27212"/>
                  </a:lnTo>
                  <a:lnTo>
                    <a:pt x="73670" y="27031"/>
                  </a:lnTo>
                  <a:lnTo>
                    <a:pt x="73791" y="26789"/>
                  </a:lnTo>
                  <a:lnTo>
                    <a:pt x="73851" y="26608"/>
                  </a:lnTo>
                  <a:lnTo>
                    <a:pt x="73851" y="26367"/>
                  </a:lnTo>
                  <a:lnTo>
                    <a:pt x="73791" y="26005"/>
                  </a:lnTo>
                  <a:lnTo>
                    <a:pt x="73670" y="25703"/>
                  </a:lnTo>
                  <a:lnTo>
                    <a:pt x="73489" y="25522"/>
                  </a:lnTo>
                  <a:lnTo>
                    <a:pt x="73248" y="25341"/>
                  </a:lnTo>
                  <a:lnTo>
                    <a:pt x="73007" y="25221"/>
                  </a:lnTo>
                  <a:close/>
                  <a:moveTo>
                    <a:pt x="1147" y="28479"/>
                  </a:moveTo>
                  <a:lnTo>
                    <a:pt x="724" y="30349"/>
                  </a:lnTo>
                  <a:lnTo>
                    <a:pt x="724" y="30349"/>
                  </a:lnTo>
                  <a:lnTo>
                    <a:pt x="1026" y="30168"/>
                  </a:lnTo>
                  <a:lnTo>
                    <a:pt x="1267" y="29927"/>
                  </a:lnTo>
                  <a:lnTo>
                    <a:pt x="1388" y="29625"/>
                  </a:lnTo>
                  <a:lnTo>
                    <a:pt x="1448" y="29263"/>
                  </a:lnTo>
                  <a:lnTo>
                    <a:pt x="1448" y="29022"/>
                  </a:lnTo>
                  <a:lnTo>
                    <a:pt x="1388" y="28841"/>
                  </a:lnTo>
                  <a:lnTo>
                    <a:pt x="1267" y="28660"/>
                  </a:lnTo>
                  <a:lnTo>
                    <a:pt x="1147" y="28479"/>
                  </a:lnTo>
                  <a:close/>
                  <a:moveTo>
                    <a:pt x="74756" y="28479"/>
                  </a:moveTo>
                  <a:lnTo>
                    <a:pt x="74636" y="28660"/>
                  </a:lnTo>
                  <a:lnTo>
                    <a:pt x="74515" y="28841"/>
                  </a:lnTo>
                  <a:lnTo>
                    <a:pt x="74455" y="29022"/>
                  </a:lnTo>
                  <a:lnTo>
                    <a:pt x="74455" y="29263"/>
                  </a:lnTo>
                  <a:lnTo>
                    <a:pt x="74515" y="29625"/>
                  </a:lnTo>
                  <a:lnTo>
                    <a:pt x="74636" y="29927"/>
                  </a:lnTo>
                  <a:lnTo>
                    <a:pt x="74877" y="30168"/>
                  </a:lnTo>
                  <a:lnTo>
                    <a:pt x="75179" y="30349"/>
                  </a:lnTo>
                  <a:lnTo>
                    <a:pt x="74756" y="28479"/>
                  </a:lnTo>
                  <a:close/>
                  <a:moveTo>
                    <a:pt x="5853" y="28117"/>
                  </a:moveTo>
                  <a:lnTo>
                    <a:pt x="5672" y="28177"/>
                  </a:lnTo>
                  <a:lnTo>
                    <a:pt x="5431" y="28298"/>
                  </a:lnTo>
                  <a:lnTo>
                    <a:pt x="5250" y="28418"/>
                  </a:lnTo>
                  <a:lnTo>
                    <a:pt x="5129" y="28599"/>
                  </a:lnTo>
                  <a:lnTo>
                    <a:pt x="5008" y="28841"/>
                  </a:lnTo>
                  <a:lnTo>
                    <a:pt x="4948" y="29022"/>
                  </a:lnTo>
                  <a:lnTo>
                    <a:pt x="4948" y="29263"/>
                  </a:lnTo>
                  <a:lnTo>
                    <a:pt x="4948" y="29504"/>
                  </a:lnTo>
                  <a:lnTo>
                    <a:pt x="5008" y="29685"/>
                  </a:lnTo>
                  <a:lnTo>
                    <a:pt x="5129" y="29927"/>
                  </a:lnTo>
                  <a:lnTo>
                    <a:pt x="5250" y="30108"/>
                  </a:lnTo>
                  <a:lnTo>
                    <a:pt x="5431" y="30228"/>
                  </a:lnTo>
                  <a:lnTo>
                    <a:pt x="5672" y="30349"/>
                  </a:lnTo>
                  <a:lnTo>
                    <a:pt x="5853" y="30409"/>
                  </a:lnTo>
                  <a:lnTo>
                    <a:pt x="6336" y="30409"/>
                  </a:lnTo>
                  <a:lnTo>
                    <a:pt x="6517" y="30349"/>
                  </a:lnTo>
                  <a:lnTo>
                    <a:pt x="6758" y="30228"/>
                  </a:lnTo>
                  <a:lnTo>
                    <a:pt x="6939" y="30108"/>
                  </a:lnTo>
                  <a:lnTo>
                    <a:pt x="7060" y="29927"/>
                  </a:lnTo>
                  <a:lnTo>
                    <a:pt x="7180" y="29685"/>
                  </a:lnTo>
                  <a:lnTo>
                    <a:pt x="7241" y="29504"/>
                  </a:lnTo>
                  <a:lnTo>
                    <a:pt x="7241" y="29263"/>
                  </a:lnTo>
                  <a:lnTo>
                    <a:pt x="7241" y="29022"/>
                  </a:lnTo>
                  <a:lnTo>
                    <a:pt x="7180" y="28841"/>
                  </a:lnTo>
                  <a:lnTo>
                    <a:pt x="7060" y="28599"/>
                  </a:lnTo>
                  <a:lnTo>
                    <a:pt x="6939" y="28418"/>
                  </a:lnTo>
                  <a:lnTo>
                    <a:pt x="6758" y="28298"/>
                  </a:lnTo>
                  <a:lnTo>
                    <a:pt x="6517" y="28177"/>
                  </a:lnTo>
                  <a:lnTo>
                    <a:pt x="6336" y="28117"/>
                  </a:lnTo>
                  <a:close/>
                  <a:moveTo>
                    <a:pt x="11645" y="28117"/>
                  </a:moveTo>
                  <a:lnTo>
                    <a:pt x="11464" y="28177"/>
                  </a:lnTo>
                  <a:lnTo>
                    <a:pt x="11223" y="28298"/>
                  </a:lnTo>
                  <a:lnTo>
                    <a:pt x="11042" y="28418"/>
                  </a:lnTo>
                  <a:lnTo>
                    <a:pt x="10921" y="28599"/>
                  </a:lnTo>
                  <a:lnTo>
                    <a:pt x="10800" y="28841"/>
                  </a:lnTo>
                  <a:lnTo>
                    <a:pt x="10740" y="29022"/>
                  </a:lnTo>
                  <a:lnTo>
                    <a:pt x="10740" y="29263"/>
                  </a:lnTo>
                  <a:lnTo>
                    <a:pt x="10740" y="29504"/>
                  </a:lnTo>
                  <a:lnTo>
                    <a:pt x="10800" y="29685"/>
                  </a:lnTo>
                  <a:lnTo>
                    <a:pt x="10921" y="29927"/>
                  </a:lnTo>
                  <a:lnTo>
                    <a:pt x="11042" y="30108"/>
                  </a:lnTo>
                  <a:lnTo>
                    <a:pt x="11223" y="30228"/>
                  </a:lnTo>
                  <a:lnTo>
                    <a:pt x="11464" y="30349"/>
                  </a:lnTo>
                  <a:lnTo>
                    <a:pt x="11645" y="30409"/>
                  </a:lnTo>
                  <a:lnTo>
                    <a:pt x="12128" y="30409"/>
                  </a:lnTo>
                  <a:lnTo>
                    <a:pt x="12309" y="30349"/>
                  </a:lnTo>
                  <a:lnTo>
                    <a:pt x="12550" y="30228"/>
                  </a:lnTo>
                  <a:lnTo>
                    <a:pt x="12731" y="30108"/>
                  </a:lnTo>
                  <a:lnTo>
                    <a:pt x="12852" y="29927"/>
                  </a:lnTo>
                  <a:lnTo>
                    <a:pt x="12973" y="29685"/>
                  </a:lnTo>
                  <a:lnTo>
                    <a:pt x="13033" y="29504"/>
                  </a:lnTo>
                  <a:lnTo>
                    <a:pt x="13033" y="29263"/>
                  </a:lnTo>
                  <a:lnTo>
                    <a:pt x="13033" y="29022"/>
                  </a:lnTo>
                  <a:lnTo>
                    <a:pt x="12973" y="28841"/>
                  </a:lnTo>
                  <a:lnTo>
                    <a:pt x="12852" y="28599"/>
                  </a:lnTo>
                  <a:lnTo>
                    <a:pt x="12731" y="28418"/>
                  </a:lnTo>
                  <a:lnTo>
                    <a:pt x="12550" y="28298"/>
                  </a:lnTo>
                  <a:lnTo>
                    <a:pt x="12309" y="28177"/>
                  </a:lnTo>
                  <a:lnTo>
                    <a:pt x="12128" y="28117"/>
                  </a:lnTo>
                  <a:close/>
                  <a:moveTo>
                    <a:pt x="17437" y="28117"/>
                  </a:moveTo>
                  <a:lnTo>
                    <a:pt x="17256" y="28177"/>
                  </a:lnTo>
                  <a:lnTo>
                    <a:pt x="17015" y="28298"/>
                  </a:lnTo>
                  <a:lnTo>
                    <a:pt x="16834" y="28418"/>
                  </a:lnTo>
                  <a:lnTo>
                    <a:pt x="16713" y="28599"/>
                  </a:lnTo>
                  <a:lnTo>
                    <a:pt x="16593" y="28841"/>
                  </a:lnTo>
                  <a:lnTo>
                    <a:pt x="16532" y="29022"/>
                  </a:lnTo>
                  <a:lnTo>
                    <a:pt x="16532" y="29263"/>
                  </a:lnTo>
                  <a:lnTo>
                    <a:pt x="16532" y="29504"/>
                  </a:lnTo>
                  <a:lnTo>
                    <a:pt x="16593" y="29685"/>
                  </a:lnTo>
                  <a:lnTo>
                    <a:pt x="16713" y="29927"/>
                  </a:lnTo>
                  <a:lnTo>
                    <a:pt x="16834" y="30108"/>
                  </a:lnTo>
                  <a:lnTo>
                    <a:pt x="17015" y="30228"/>
                  </a:lnTo>
                  <a:lnTo>
                    <a:pt x="17256" y="30349"/>
                  </a:lnTo>
                  <a:lnTo>
                    <a:pt x="17437" y="30409"/>
                  </a:lnTo>
                  <a:lnTo>
                    <a:pt x="17920" y="30409"/>
                  </a:lnTo>
                  <a:lnTo>
                    <a:pt x="18101" y="30349"/>
                  </a:lnTo>
                  <a:lnTo>
                    <a:pt x="18342" y="30228"/>
                  </a:lnTo>
                  <a:lnTo>
                    <a:pt x="18523" y="30108"/>
                  </a:lnTo>
                  <a:lnTo>
                    <a:pt x="18644" y="29927"/>
                  </a:lnTo>
                  <a:lnTo>
                    <a:pt x="18765" y="29685"/>
                  </a:lnTo>
                  <a:lnTo>
                    <a:pt x="18825" y="29504"/>
                  </a:lnTo>
                  <a:lnTo>
                    <a:pt x="18825" y="29263"/>
                  </a:lnTo>
                  <a:lnTo>
                    <a:pt x="18825" y="29022"/>
                  </a:lnTo>
                  <a:lnTo>
                    <a:pt x="18765" y="28841"/>
                  </a:lnTo>
                  <a:lnTo>
                    <a:pt x="18644" y="28599"/>
                  </a:lnTo>
                  <a:lnTo>
                    <a:pt x="18523" y="28418"/>
                  </a:lnTo>
                  <a:lnTo>
                    <a:pt x="18342" y="28298"/>
                  </a:lnTo>
                  <a:lnTo>
                    <a:pt x="18101" y="28177"/>
                  </a:lnTo>
                  <a:lnTo>
                    <a:pt x="17920" y="28117"/>
                  </a:lnTo>
                  <a:close/>
                  <a:moveTo>
                    <a:pt x="23230" y="28117"/>
                  </a:moveTo>
                  <a:lnTo>
                    <a:pt x="23049" y="28177"/>
                  </a:lnTo>
                  <a:lnTo>
                    <a:pt x="22807" y="28298"/>
                  </a:lnTo>
                  <a:lnTo>
                    <a:pt x="22626" y="28418"/>
                  </a:lnTo>
                  <a:lnTo>
                    <a:pt x="22506" y="28599"/>
                  </a:lnTo>
                  <a:lnTo>
                    <a:pt x="22385" y="28841"/>
                  </a:lnTo>
                  <a:lnTo>
                    <a:pt x="22325" y="29022"/>
                  </a:lnTo>
                  <a:lnTo>
                    <a:pt x="22325" y="29263"/>
                  </a:lnTo>
                  <a:lnTo>
                    <a:pt x="22325" y="29504"/>
                  </a:lnTo>
                  <a:lnTo>
                    <a:pt x="22385" y="29685"/>
                  </a:lnTo>
                  <a:lnTo>
                    <a:pt x="22506" y="29927"/>
                  </a:lnTo>
                  <a:lnTo>
                    <a:pt x="22626" y="30108"/>
                  </a:lnTo>
                  <a:lnTo>
                    <a:pt x="22807" y="30228"/>
                  </a:lnTo>
                  <a:lnTo>
                    <a:pt x="23049" y="30349"/>
                  </a:lnTo>
                  <a:lnTo>
                    <a:pt x="23230" y="30409"/>
                  </a:lnTo>
                  <a:lnTo>
                    <a:pt x="23712" y="30409"/>
                  </a:lnTo>
                  <a:lnTo>
                    <a:pt x="23893" y="30349"/>
                  </a:lnTo>
                  <a:lnTo>
                    <a:pt x="24135" y="30228"/>
                  </a:lnTo>
                  <a:lnTo>
                    <a:pt x="24316" y="30108"/>
                  </a:lnTo>
                  <a:lnTo>
                    <a:pt x="24436" y="29927"/>
                  </a:lnTo>
                  <a:lnTo>
                    <a:pt x="24557" y="29685"/>
                  </a:lnTo>
                  <a:lnTo>
                    <a:pt x="24617" y="29504"/>
                  </a:lnTo>
                  <a:lnTo>
                    <a:pt x="24617" y="29263"/>
                  </a:lnTo>
                  <a:lnTo>
                    <a:pt x="24617" y="29022"/>
                  </a:lnTo>
                  <a:lnTo>
                    <a:pt x="24557" y="28841"/>
                  </a:lnTo>
                  <a:lnTo>
                    <a:pt x="24436" y="28599"/>
                  </a:lnTo>
                  <a:lnTo>
                    <a:pt x="24316" y="28418"/>
                  </a:lnTo>
                  <a:lnTo>
                    <a:pt x="24135" y="28298"/>
                  </a:lnTo>
                  <a:lnTo>
                    <a:pt x="23893" y="28177"/>
                  </a:lnTo>
                  <a:lnTo>
                    <a:pt x="23712" y="28117"/>
                  </a:lnTo>
                  <a:close/>
                  <a:moveTo>
                    <a:pt x="29022" y="28117"/>
                  </a:moveTo>
                  <a:lnTo>
                    <a:pt x="28841" y="28177"/>
                  </a:lnTo>
                  <a:lnTo>
                    <a:pt x="28599" y="28298"/>
                  </a:lnTo>
                  <a:lnTo>
                    <a:pt x="28418" y="28418"/>
                  </a:lnTo>
                  <a:lnTo>
                    <a:pt x="28298" y="28599"/>
                  </a:lnTo>
                  <a:lnTo>
                    <a:pt x="28177" y="28841"/>
                  </a:lnTo>
                  <a:lnTo>
                    <a:pt x="28117" y="29022"/>
                  </a:lnTo>
                  <a:lnTo>
                    <a:pt x="28117" y="29263"/>
                  </a:lnTo>
                  <a:lnTo>
                    <a:pt x="28117" y="29504"/>
                  </a:lnTo>
                  <a:lnTo>
                    <a:pt x="28177" y="29685"/>
                  </a:lnTo>
                  <a:lnTo>
                    <a:pt x="28298" y="29927"/>
                  </a:lnTo>
                  <a:lnTo>
                    <a:pt x="28418" y="30108"/>
                  </a:lnTo>
                  <a:lnTo>
                    <a:pt x="28599" y="30228"/>
                  </a:lnTo>
                  <a:lnTo>
                    <a:pt x="28841" y="30349"/>
                  </a:lnTo>
                  <a:lnTo>
                    <a:pt x="29022" y="30409"/>
                  </a:lnTo>
                  <a:lnTo>
                    <a:pt x="29505" y="30409"/>
                  </a:lnTo>
                  <a:lnTo>
                    <a:pt x="29686" y="30349"/>
                  </a:lnTo>
                  <a:lnTo>
                    <a:pt x="29927" y="30228"/>
                  </a:lnTo>
                  <a:lnTo>
                    <a:pt x="30108" y="30108"/>
                  </a:lnTo>
                  <a:lnTo>
                    <a:pt x="30229" y="29927"/>
                  </a:lnTo>
                  <a:lnTo>
                    <a:pt x="30349" y="29685"/>
                  </a:lnTo>
                  <a:lnTo>
                    <a:pt x="30410" y="29504"/>
                  </a:lnTo>
                  <a:lnTo>
                    <a:pt x="30410" y="29263"/>
                  </a:lnTo>
                  <a:lnTo>
                    <a:pt x="30410" y="29022"/>
                  </a:lnTo>
                  <a:lnTo>
                    <a:pt x="30349" y="28841"/>
                  </a:lnTo>
                  <a:lnTo>
                    <a:pt x="30229" y="28599"/>
                  </a:lnTo>
                  <a:lnTo>
                    <a:pt x="30108" y="28418"/>
                  </a:lnTo>
                  <a:lnTo>
                    <a:pt x="29927" y="28298"/>
                  </a:lnTo>
                  <a:lnTo>
                    <a:pt x="29686" y="28177"/>
                  </a:lnTo>
                  <a:lnTo>
                    <a:pt x="29505" y="28117"/>
                  </a:lnTo>
                  <a:close/>
                  <a:moveTo>
                    <a:pt x="34814" y="28117"/>
                  </a:moveTo>
                  <a:lnTo>
                    <a:pt x="34633" y="28177"/>
                  </a:lnTo>
                  <a:lnTo>
                    <a:pt x="34392" y="28298"/>
                  </a:lnTo>
                  <a:lnTo>
                    <a:pt x="34211" y="28418"/>
                  </a:lnTo>
                  <a:lnTo>
                    <a:pt x="34090" y="28599"/>
                  </a:lnTo>
                  <a:lnTo>
                    <a:pt x="33969" y="28841"/>
                  </a:lnTo>
                  <a:lnTo>
                    <a:pt x="33909" y="29022"/>
                  </a:lnTo>
                  <a:lnTo>
                    <a:pt x="33909" y="29263"/>
                  </a:lnTo>
                  <a:lnTo>
                    <a:pt x="33909" y="29504"/>
                  </a:lnTo>
                  <a:lnTo>
                    <a:pt x="33969" y="29685"/>
                  </a:lnTo>
                  <a:lnTo>
                    <a:pt x="34090" y="29927"/>
                  </a:lnTo>
                  <a:lnTo>
                    <a:pt x="34211" y="30108"/>
                  </a:lnTo>
                  <a:lnTo>
                    <a:pt x="34392" y="30228"/>
                  </a:lnTo>
                  <a:lnTo>
                    <a:pt x="34633" y="30349"/>
                  </a:lnTo>
                  <a:lnTo>
                    <a:pt x="34814" y="30409"/>
                  </a:lnTo>
                  <a:lnTo>
                    <a:pt x="35297" y="30409"/>
                  </a:lnTo>
                  <a:lnTo>
                    <a:pt x="35478" y="30349"/>
                  </a:lnTo>
                  <a:lnTo>
                    <a:pt x="35719" y="30228"/>
                  </a:lnTo>
                  <a:lnTo>
                    <a:pt x="35900" y="30108"/>
                  </a:lnTo>
                  <a:lnTo>
                    <a:pt x="36021" y="29927"/>
                  </a:lnTo>
                  <a:lnTo>
                    <a:pt x="36141" y="29685"/>
                  </a:lnTo>
                  <a:lnTo>
                    <a:pt x="36202" y="29504"/>
                  </a:lnTo>
                  <a:lnTo>
                    <a:pt x="36202" y="29263"/>
                  </a:lnTo>
                  <a:lnTo>
                    <a:pt x="36202" y="29022"/>
                  </a:lnTo>
                  <a:lnTo>
                    <a:pt x="36141" y="28841"/>
                  </a:lnTo>
                  <a:lnTo>
                    <a:pt x="36021" y="28599"/>
                  </a:lnTo>
                  <a:lnTo>
                    <a:pt x="35900" y="28418"/>
                  </a:lnTo>
                  <a:lnTo>
                    <a:pt x="35719" y="28298"/>
                  </a:lnTo>
                  <a:lnTo>
                    <a:pt x="35478" y="28177"/>
                  </a:lnTo>
                  <a:lnTo>
                    <a:pt x="35297" y="28117"/>
                  </a:lnTo>
                  <a:close/>
                  <a:moveTo>
                    <a:pt x="40606" y="28117"/>
                  </a:moveTo>
                  <a:lnTo>
                    <a:pt x="40425" y="28177"/>
                  </a:lnTo>
                  <a:lnTo>
                    <a:pt x="40184" y="28298"/>
                  </a:lnTo>
                  <a:lnTo>
                    <a:pt x="40003" y="28418"/>
                  </a:lnTo>
                  <a:lnTo>
                    <a:pt x="39882" y="28599"/>
                  </a:lnTo>
                  <a:lnTo>
                    <a:pt x="39762" y="28841"/>
                  </a:lnTo>
                  <a:lnTo>
                    <a:pt x="39701" y="29022"/>
                  </a:lnTo>
                  <a:lnTo>
                    <a:pt x="39701" y="29263"/>
                  </a:lnTo>
                  <a:lnTo>
                    <a:pt x="39701" y="29504"/>
                  </a:lnTo>
                  <a:lnTo>
                    <a:pt x="39762" y="29685"/>
                  </a:lnTo>
                  <a:lnTo>
                    <a:pt x="39882" y="29927"/>
                  </a:lnTo>
                  <a:lnTo>
                    <a:pt x="40003" y="30108"/>
                  </a:lnTo>
                  <a:lnTo>
                    <a:pt x="40184" y="30228"/>
                  </a:lnTo>
                  <a:lnTo>
                    <a:pt x="40425" y="30349"/>
                  </a:lnTo>
                  <a:lnTo>
                    <a:pt x="40606" y="30409"/>
                  </a:lnTo>
                  <a:lnTo>
                    <a:pt x="41089" y="30409"/>
                  </a:lnTo>
                  <a:lnTo>
                    <a:pt x="41270" y="30349"/>
                  </a:lnTo>
                  <a:lnTo>
                    <a:pt x="41511" y="30228"/>
                  </a:lnTo>
                  <a:lnTo>
                    <a:pt x="41692" y="30108"/>
                  </a:lnTo>
                  <a:lnTo>
                    <a:pt x="41813" y="29927"/>
                  </a:lnTo>
                  <a:lnTo>
                    <a:pt x="41934" y="29685"/>
                  </a:lnTo>
                  <a:lnTo>
                    <a:pt x="41994" y="29504"/>
                  </a:lnTo>
                  <a:lnTo>
                    <a:pt x="41994" y="29263"/>
                  </a:lnTo>
                  <a:lnTo>
                    <a:pt x="41994" y="29022"/>
                  </a:lnTo>
                  <a:lnTo>
                    <a:pt x="41934" y="28841"/>
                  </a:lnTo>
                  <a:lnTo>
                    <a:pt x="41813" y="28599"/>
                  </a:lnTo>
                  <a:lnTo>
                    <a:pt x="41692" y="28418"/>
                  </a:lnTo>
                  <a:lnTo>
                    <a:pt x="41511" y="28298"/>
                  </a:lnTo>
                  <a:lnTo>
                    <a:pt x="41270" y="28177"/>
                  </a:lnTo>
                  <a:lnTo>
                    <a:pt x="41089" y="28117"/>
                  </a:lnTo>
                  <a:close/>
                  <a:moveTo>
                    <a:pt x="46399" y="28117"/>
                  </a:moveTo>
                  <a:lnTo>
                    <a:pt x="46218" y="28177"/>
                  </a:lnTo>
                  <a:lnTo>
                    <a:pt x="45976" y="28298"/>
                  </a:lnTo>
                  <a:lnTo>
                    <a:pt x="45795" y="28418"/>
                  </a:lnTo>
                  <a:lnTo>
                    <a:pt x="45674" y="28599"/>
                  </a:lnTo>
                  <a:lnTo>
                    <a:pt x="45554" y="28841"/>
                  </a:lnTo>
                  <a:lnTo>
                    <a:pt x="45493" y="29022"/>
                  </a:lnTo>
                  <a:lnTo>
                    <a:pt x="45493" y="29263"/>
                  </a:lnTo>
                  <a:lnTo>
                    <a:pt x="45493" y="29504"/>
                  </a:lnTo>
                  <a:lnTo>
                    <a:pt x="45554" y="29685"/>
                  </a:lnTo>
                  <a:lnTo>
                    <a:pt x="45674" y="29927"/>
                  </a:lnTo>
                  <a:lnTo>
                    <a:pt x="45795" y="30108"/>
                  </a:lnTo>
                  <a:lnTo>
                    <a:pt x="45976" y="30228"/>
                  </a:lnTo>
                  <a:lnTo>
                    <a:pt x="46218" y="30349"/>
                  </a:lnTo>
                  <a:lnTo>
                    <a:pt x="46399" y="30409"/>
                  </a:lnTo>
                  <a:lnTo>
                    <a:pt x="46881" y="30409"/>
                  </a:lnTo>
                  <a:lnTo>
                    <a:pt x="47062" y="30349"/>
                  </a:lnTo>
                  <a:lnTo>
                    <a:pt x="47304" y="30228"/>
                  </a:lnTo>
                  <a:lnTo>
                    <a:pt x="47485" y="30108"/>
                  </a:lnTo>
                  <a:lnTo>
                    <a:pt x="47605" y="29927"/>
                  </a:lnTo>
                  <a:lnTo>
                    <a:pt x="47726" y="29685"/>
                  </a:lnTo>
                  <a:lnTo>
                    <a:pt x="47786" y="29504"/>
                  </a:lnTo>
                  <a:lnTo>
                    <a:pt x="47786" y="29263"/>
                  </a:lnTo>
                  <a:lnTo>
                    <a:pt x="47786" y="29022"/>
                  </a:lnTo>
                  <a:lnTo>
                    <a:pt x="47726" y="28841"/>
                  </a:lnTo>
                  <a:lnTo>
                    <a:pt x="47605" y="28599"/>
                  </a:lnTo>
                  <a:lnTo>
                    <a:pt x="47485" y="28418"/>
                  </a:lnTo>
                  <a:lnTo>
                    <a:pt x="47304" y="28298"/>
                  </a:lnTo>
                  <a:lnTo>
                    <a:pt x="47062" y="28177"/>
                  </a:lnTo>
                  <a:lnTo>
                    <a:pt x="46881" y="28117"/>
                  </a:lnTo>
                  <a:close/>
                  <a:moveTo>
                    <a:pt x="52191" y="28117"/>
                  </a:moveTo>
                  <a:lnTo>
                    <a:pt x="52010" y="28177"/>
                  </a:lnTo>
                  <a:lnTo>
                    <a:pt x="51768" y="28298"/>
                  </a:lnTo>
                  <a:lnTo>
                    <a:pt x="51587" y="28418"/>
                  </a:lnTo>
                  <a:lnTo>
                    <a:pt x="51467" y="28599"/>
                  </a:lnTo>
                  <a:lnTo>
                    <a:pt x="51346" y="28841"/>
                  </a:lnTo>
                  <a:lnTo>
                    <a:pt x="51286" y="29022"/>
                  </a:lnTo>
                  <a:lnTo>
                    <a:pt x="51286" y="29263"/>
                  </a:lnTo>
                  <a:lnTo>
                    <a:pt x="51286" y="29504"/>
                  </a:lnTo>
                  <a:lnTo>
                    <a:pt x="51346" y="29685"/>
                  </a:lnTo>
                  <a:lnTo>
                    <a:pt x="51467" y="29927"/>
                  </a:lnTo>
                  <a:lnTo>
                    <a:pt x="51587" y="30108"/>
                  </a:lnTo>
                  <a:lnTo>
                    <a:pt x="51768" y="30228"/>
                  </a:lnTo>
                  <a:lnTo>
                    <a:pt x="52010" y="30349"/>
                  </a:lnTo>
                  <a:lnTo>
                    <a:pt x="52191" y="30409"/>
                  </a:lnTo>
                  <a:lnTo>
                    <a:pt x="52673" y="30409"/>
                  </a:lnTo>
                  <a:lnTo>
                    <a:pt x="52854" y="30349"/>
                  </a:lnTo>
                  <a:lnTo>
                    <a:pt x="53096" y="30228"/>
                  </a:lnTo>
                  <a:lnTo>
                    <a:pt x="53277" y="30108"/>
                  </a:lnTo>
                  <a:lnTo>
                    <a:pt x="53397" y="29927"/>
                  </a:lnTo>
                  <a:lnTo>
                    <a:pt x="53518" y="29685"/>
                  </a:lnTo>
                  <a:lnTo>
                    <a:pt x="53578" y="29504"/>
                  </a:lnTo>
                  <a:lnTo>
                    <a:pt x="53578" y="29263"/>
                  </a:lnTo>
                  <a:lnTo>
                    <a:pt x="53578" y="29022"/>
                  </a:lnTo>
                  <a:lnTo>
                    <a:pt x="53518" y="28841"/>
                  </a:lnTo>
                  <a:lnTo>
                    <a:pt x="53397" y="28599"/>
                  </a:lnTo>
                  <a:lnTo>
                    <a:pt x="53277" y="28418"/>
                  </a:lnTo>
                  <a:lnTo>
                    <a:pt x="53096" y="28298"/>
                  </a:lnTo>
                  <a:lnTo>
                    <a:pt x="52854" y="28177"/>
                  </a:lnTo>
                  <a:lnTo>
                    <a:pt x="52673" y="28117"/>
                  </a:lnTo>
                  <a:close/>
                  <a:moveTo>
                    <a:pt x="57983" y="28117"/>
                  </a:moveTo>
                  <a:lnTo>
                    <a:pt x="57802" y="28177"/>
                  </a:lnTo>
                  <a:lnTo>
                    <a:pt x="57561" y="28298"/>
                  </a:lnTo>
                  <a:lnTo>
                    <a:pt x="57380" y="28418"/>
                  </a:lnTo>
                  <a:lnTo>
                    <a:pt x="57259" y="28599"/>
                  </a:lnTo>
                  <a:lnTo>
                    <a:pt x="57138" y="28841"/>
                  </a:lnTo>
                  <a:lnTo>
                    <a:pt x="57078" y="29022"/>
                  </a:lnTo>
                  <a:lnTo>
                    <a:pt x="57078" y="29263"/>
                  </a:lnTo>
                  <a:lnTo>
                    <a:pt x="57078" y="29504"/>
                  </a:lnTo>
                  <a:lnTo>
                    <a:pt x="57138" y="29685"/>
                  </a:lnTo>
                  <a:lnTo>
                    <a:pt x="57259" y="29927"/>
                  </a:lnTo>
                  <a:lnTo>
                    <a:pt x="57380" y="30108"/>
                  </a:lnTo>
                  <a:lnTo>
                    <a:pt x="57561" y="30228"/>
                  </a:lnTo>
                  <a:lnTo>
                    <a:pt x="57802" y="30349"/>
                  </a:lnTo>
                  <a:lnTo>
                    <a:pt x="57983" y="30409"/>
                  </a:lnTo>
                  <a:lnTo>
                    <a:pt x="58466" y="30409"/>
                  </a:lnTo>
                  <a:lnTo>
                    <a:pt x="58647" y="30349"/>
                  </a:lnTo>
                  <a:lnTo>
                    <a:pt x="58888" y="30228"/>
                  </a:lnTo>
                  <a:lnTo>
                    <a:pt x="59069" y="30108"/>
                  </a:lnTo>
                  <a:lnTo>
                    <a:pt x="59190" y="29927"/>
                  </a:lnTo>
                  <a:lnTo>
                    <a:pt x="59310" y="29685"/>
                  </a:lnTo>
                  <a:lnTo>
                    <a:pt x="59371" y="29504"/>
                  </a:lnTo>
                  <a:lnTo>
                    <a:pt x="59371" y="29263"/>
                  </a:lnTo>
                  <a:lnTo>
                    <a:pt x="59371" y="29022"/>
                  </a:lnTo>
                  <a:lnTo>
                    <a:pt x="59310" y="28841"/>
                  </a:lnTo>
                  <a:lnTo>
                    <a:pt x="59190" y="28599"/>
                  </a:lnTo>
                  <a:lnTo>
                    <a:pt x="59069" y="28418"/>
                  </a:lnTo>
                  <a:lnTo>
                    <a:pt x="58888" y="28298"/>
                  </a:lnTo>
                  <a:lnTo>
                    <a:pt x="58647" y="28177"/>
                  </a:lnTo>
                  <a:lnTo>
                    <a:pt x="58466" y="28117"/>
                  </a:lnTo>
                  <a:close/>
                  <a:moveTo>
                    <a:pt x="63775" y="28117"/>
                  </a:moveTo>
                  <a:lnTo>
                    <a:pt x="63594" y="28177"/>
                  </a:lnTo>
                  <a:lnTo>
                    <a:pt x="63353" y="28298"/>
                  </a:lnTo>
                  <a:lnTo>
                    <a:pt x="63172" y="28418"/>
                  </a:lnTo>
                  <a:lnTo>
                    <a:pt x="63051" y="28599"/>
                  </a:lnTo>
                  <a:lnTo>
                    <a:pt x="62931" y="28841"/>
                  </a:lnTo>
                  <a:lnTo>
                    <a:pt x="62870" y="29022"/>
                  </a:lnTo>
                  <a:lnTo>
                    <a:pt x="62870" y="29263"/>
                  </a:lnTo>
                  <a:lnTo>
                    <a:pt x="62870" y="29504"/>
                  </a:lnTo>
                  <a:lnTo>
                    <a:pt x="62931" y="29685"/>
                  </a:lnTo>
                  <a:lnTo>
                    <a:pt x="63051" y="29927"/>
                  </a:lnTo>
                  <a:lnTo>
                    <a:pt x="63172" y="30108"/>
                  </a:lnTo>
                  <a:lnTo>
                    <a:pt x="63353" y="30228"/>
                  </a:lnTo>
                  <a:lnTo>
                    <a:pt x="63594" y="30349"/>
                  </a:lnTo>
                  <a:lnTo>
                    <a:pt x="63775" y="30409"/>
                  </a:lnTo>
                  <a:lnTo>
                    <a:pt x="64258" y="30409"/>
                  </a:lnTo>
                  <a:lnTo>
                    <a:pt x="64439" y="30349"/>
                  </a:lnTo>
                  <a:lnTo>
                    <a:pt x="64680" y="30228"/>
                  </a:lnTo>
                  <a:lnTo>
                    <a:pt x="64861" y="30108"/>
                  </a:lnTo>
                  <a:lnTo>
                    <a:pt x="64982" y="29927"/>
                  </a:lnTo>
                  <a:lnTo>
                    <a:pt x="65103" y="29685"/>
                  </a:lnTo>
                  <a:lnTo>
                    <a:pt x="65163" y="29504"/>
                  </a:lnTo>
                  <a:lnTo>
                    <a:pt x="65163" y="29263"/>
                  </a:lnTo>
                  <a:lnTo>
                    <a:pt x="65163" y="29022"/>
                  </a:lnTo>
                  <a:lnTo>
                    <a:pt x="65103" y="28841"/>
                  </a:lnTo>
                  <a:lnTo>
                    <a:pt x="64982" y="28599"/>
                  </a:lnTo>
                  <a:lnTo>
                    <a:pt x="64861" y="28418"/>
                  </a:lnTo>
                  <a:lnTo>
                    <a:pt x="64680" y="28298"/>
                  </a:lnTo>
                  <a:lnTo>
                    <a:pt x="64439" y="28177"/>
                  </a:lnTo>
                  <a:lnTo>
                    <a:pt x="64258" y="28117"/>
                  </a:lnTo>
                  <a:close/>
                  <a:moveTo>
                    <a:pt x="69567" y="28117"/>
                  </a:moveTo>
                  <a:lnTo>
                    <a:pt x="69386" y="28177"/>
                  </a:lnTo>
                  <a:lnTo>
                    <a:pt x="69145" y="28298"/>
                  </a:lnTo>
                  <a:lnTo>
                    <a:pt x="68964" y="28418"/>
                  </a:lnTo>
                  <a:lnTo>
                    <a:pt x="68843" y="28599"/>
                  </a:lnTo>
                  <a:lnTo>
                    <a:pt x="68723" y="28841"/>
                  </a:lnTo>
                  <a:lnTo>
                    <a:pt x="68662" y="29022"/>
                  </a:lnTo>
                  <a:lnTo>
                    <a:pt x="68662" y="29263"/>
                  </a:lnTo>
                  <a:lnTo>
                    <a:pt x="68662" y="29504"/>
                  </a:lnTo>
                  <a:lnTo>
                    <a:pt x="68723" y="29685"/>
                  </a:lnTo>
                  <a:lnTo>
                    <a:pt x="68843" y="29927"/>
                  </a:lnTo>
                  <a:lnTo>
                    <a:pt x="68964" y="30108"/>
                  </a:lnTo>
                  <a:lnTo>
                    <a:pt x="69145" y="30228"/>
                  </a:lnTo>
                  <a:lnTo>
                    <a:pt x="69386" y="30349"/>
                  </a:lnTo>
                  <a:lnTo>
                    <a:pt x="69567" y="30409"/>
                  </a:lnTo>
                  <a:lnTo>
                    <a:pt x="70050" y="30409"/>
                  </a:lnTo>
                  <a:lnTo>
                    <a:pt x="70231" y="30349"/>
                  </a:lnTo>
                  <a:lnTo>
                    <a:pt x="70472" y="30228"/>
                  </a:lnTo>
                  <a:lnTo>
                    <a:pt x="70653" y="30108"/>
                  </a:lnTo>
                  <a:lnTo>
                    <a:pt x="70774" y="29927"/>
                  </a:lnTo>
                  <a:lnTo>
                    <a:pt x="70895" y="29685"/>
                  </a:lnTo>
                  <a:lnTo>
                    <a:pt x="70955" y="29504"/>
                  </a:lnTo>
                  <a:lnTo>
                    <a:pt x="70955" y="29263"/>
                  </a:lnTo>
                  <a:lnTo>
                    <a:pt x="70955" y="29022"/>
                  </a:lnTo>
                  <a:lnTo>
                    <a:pt x="70895" y="28841"/>
                  </a:lnTo>
                  <a:lnTo>
                    <a:pt x="70774" y="28599"/>
                  </a:lnTo>
                  <a:lnTo>
                    <a:pt x="70653" y="28418"/>
                  </a:lnTo>
                  <a:lnTo>
                    <a:pt x="70472" y="28298"/>
                  </a:lnTo>
                  <a:lnTo>
                    <a:pt x="70231" y="28177"/>
                  </a:lnTo>
                  <a:lnTo>
                    <a:pt x="70050" y="28117"/>
                  </a:lnTo>
                  <a:close/>
                  <a:moveTo>
                    <a:pt x="2957" y="31013"/>
                  </a:moveTo>
                  <a:lnTo>
                    <a:pt x="2776" y="31073"/>
                  </a:lnTo>
                  <a:lnTo>
                    <a:pt x="2534" y="31194"/>
                  </a:lnTo>
                  <a:lnTo>
                    <a:pt x="2353" y="31314"/>
                  </a:lnTo>
                  <a:lnTo>
                    <a:pt x="2233" y="31495"/>
                  </a:lnTo>
                  <a:lnTo>
                    <a:pt x="2112" y="31737"/>
                  </a:lnTo>
                  <a:lnTo>
                    <a:pt x="2052" y="31918"/>
                  </a:lnTo>
                  <a:lnTo>
                    <a:pt x="2052" y="32159"/>
                  </a:lnTo>
                  <a:lnTo>
                    <a:pt x="2052" y="32401"/>
                  </a:lnTo>
                  <a:lnTo>
                    <a:pt x="2112" y="32582"/>
                  </a:lnTo>
                  <a:lnTo>
                    <a:pt x="2233" y="32823"/>
                  </a:lnTo>
                  <a:lnTo>
                    <a:pt x="2353" y="33004"/>
                  </a:lnTo>
                  <a:lnTo>
                    <a:pt x="2534" y="33125"/>
                  </a:lnTo>
                  <a:lnTo>
                    <a:pt x="2776" y="33245"/>
                  </a:lnTo>
                  <a:lnTo>
                    <a:pt x="2957" y="33306"/>
                  </a:lnTo>
                  <a:lnTo>
                    <a:pt x="3439" y="33306"/>
                  </a:lnTo>
                  <a:lnTo>
                    <a:pt x="3620" y="33245"/>
                  </a:lnTo>
                  <a:lnTo>
                    <a:pt x="3862" y="33125"/>
                  </a:lnTo>
                  <a:lnTo>
                    <a:pt x="4043" y="33004"/>
                  </a:lnTo>
                  <a:lnTo>
                    <a:pt x="4164" y="32823"/>
                  </a:lnTo>
                  <a:lnTo>
                    <a:pt x="4284" y="32582"/>
                  </a:lnTo>
                  <a:lnTo>
                    <a:pt x="4345" y="32401"/>
                  </a:lnTo>
                  <a:lnTo>
                    <a:pt x="4345" y="32159"/>
                  </a:lnTo>
                  <a:lnTo>
                    <a:pt x="4345" y="31918"/>
                  </a:lnTo>
                  <a:lnTo>
                    <a:pt x="4284" y="31737"/>
                  </a:lnTo>
                  <a:lnTo>
                    <a:pt x="4164" y="31495"/>
                  </a:lnTo>
                  <a:lnTo>
                    <a:pt x="4043" y="31314"/>
                  </a:lnTo>
                  <a:lnTo>
                    <a:pt x="3862" y="31194"/>
                  </a:lnTo>
                  <a:lnTo>
                    <a:pt x="3620" y="31073"/>
                  </a:lnTo>
                  <a:lnTo>
                    <a:pt x="3439" y="31013"/>
                  </a:lnTo>
                  <a:close/>
                  <a:moveTo>
                    <a:pt x="8749" y="31013"/>
                  </a:moveTo>
                  <a:lnTo>
                    <a:pt x="8568" y="31073"/>
                  </a:lnTo>
                  <a:lnTo>
                    <a:pt x="8327" y="31194"/>
                  </a:lnTo>
                  <a:lnTo>
                    <a:pt x="8146" y="31314"/>
                  </a:lnTo>
                  <a:lnTo>
                    <a:pt x="8025" y="31495"/>
                  </a:lnTo>
                  <a:lnTo>
                    <a:pt x="7904" y="31737"/>
                  </a:lnTo>
                  <a:lnTo>
                    <a:pt x="7844" y="31918"/>
                  </a:lnTo>
                  <a:lnTo>
                    <a:pt x="7844" y="32159"/>
                  </a:lnTo>
                  <a:lnTo>
                    <a:pt x="7844" y="32401"/>
                  </a:lnTo>
                  <a:lnTo>
                    <a:pt x="7904" y="32582"/>
                  </a:lnTo>
                  <a:lnTo>
                    <a:pt x="8025" y="32823"/>
                  </a:lnTo>
                  <a:lnTo>
                    <a:pt x="8146" y="33004"/>
                  </a:lnTo>
                  <a:lnTo>
                    <a:pt x="8327" y="33125"/>
                  </a:lnTo>
                  <a:lnTo>
                    <a:pt x="8568" y="33245"/>
                  </a:lnTo>
                  <a:lnTo>
                    <a:pt x="8749" y="33306"/>
                  </a:lnTo>
                  <a:lnTo>
                    <a:pt x="9232" y="33306"/>
                  </a:lnTo>
                  <a:lnTo>
                    <a:pt x="9413" y="33245"/>
                  </a:lnTo>
                  <a:lnTo>
                    <a:pt x="9654" y="33125"/>
                  </a:lnTo>
                  <a:lnTo>
                    <a:pt x="9835" y="33004"/>
                  </a:lnTo>
                  <a:lnTo>
                    <a:pt x="9956" y="32823"/>
                  </a:lnTo>
                  <a:lnTo>
                    <a:pt x="10076" y="32582"/>
                  </a:lnTo>
                  <a:lnTo>
                    <a:pt x="10137" y="32401"/>
                  </a:lnTo>
                  <a:lnTo>
                    <a:pt x="10137" y="32159"/>
                  </a:lnTo>
                  <a:lnTo>
                    <a:pt x="10137" y="31918"/>
                  </a:lnTo>
                  <a:lnTo>
                    <a:pt x="10076" y="31737"/>
                  </a:lnTo>
                  <a:lnTo>
                    <a:pt x="9956" y="31495"/>
                  </a:lnTo>
                  <a:lnTo>
                    <a:pt x="9835" y="31314"/>
                  </a:lnTo>
                  <a:lnTo>
                    <a:pt x="9654" y="31194"/>
                  </a:lnTo>
                  <a:lnTo>
                    <a:pt x="9413" y="31073"/>
                  </a:lnTo>
                  <a:lnTo>
                    <a:pt x="9232" y="31013"/>
                  </a:lnTo>
                  <a:close/>
                  <a:moveTo>
                    <a:pt x="14541" y="31013"/>
                  </a:moveTo>
                  <a:lnTo>
                    <a:pt x="14360" y="31073"/>
                  </a:lnTo>
                  <a:lnTo>
                    <a:pt x="14119" y="31194"/>
                  </a:lnTo>
                  <a:lnTo>
                    <a:pt x="13938" y="31314"/>
                  </a:lnTo>
                  <a:lnTo>
                    <a:pt x="13817" y="31495"/>
                  </a:lnTo>
                  <a:lnTo>
                    <a:pt x="13697" y="31737"/>
                  </a:lnTo>
                  <a:lnTo>
                    <a:pt x="13636" y="31918"/>
                  </a:lnTo>
                  <a:lnTo>
                    <a:pt x="13636" y="32159"/>
                  </a:lnTo>
                  <a:lnTo>
                    <a:pt x="13636" y="32401"/>
                  </a:lnTo>
                  <a:lnTo>
                    <a:pt x="13697" y="32582"/>
                  </a:lnTo>
                  <a:lnTo>
                    <a:pt x="13817" y="32823"/>
                  </a:lnTo>
                  <a:lnTo>
                    <a:pt x="13938" y="33004"/>
                  </a:lnTo>
                  <a:lnTo>
                    <a:pt x="14119" y="33125"/>
                  </a:lnTo>
                  <a:lnTo>
                    <a:pt x="14360" y="33245"/>
                  </a:lnTo>
                  <a:lnTo>
                    <a:pt x="14541" y="33306"/>
                  </a:lnTo>
                  <a:lnTo>
                    <a:pt x="15024" y="33306"/>
                  </a:lnTo>
                  <a:lnTo>
                    <a:pt x="15205" y="33245"/>
                  </a:lnTo>
                  <a:lnTo>
                    <a:pt x="15446" y="33125"/>
                  </a:lnTo>
                  <a:lnTo>
                    <a:pt x="15627" y="33004"/>
                  </a:lnTo>
                  <a:lnTo>
                    <a:pt x="15748" y="32823"/>
                  </a:lnTo>
                  <a:lnTo>
                    <a:pt x="15869" y="32582"/>
                  </a:lnTo>
                  <a:lnTo>
                    <a:pt x="15929" y="32401"/>
                  </a:lnTo>
                  <a:lnTo>
                    <a:pt x="15929" y="32159"/>
                  </a:lnTo>
                  <a:lnTo>
                    <a:pt x="15929" y="31918"/>
                  </a:lnTo>
                  <a:lnTo>
                    <a:pt x="15869" y="31737"/>
                  </a:lnTo>
                  <a:lnTo>
                    <a:pt x="15748" y="31495"/>
                  </a:lnTo>
                  <a:lnTo>
                    <a:pt x="15627" y="31314"/>
                  </a:lnTo>
                  <a:lnTo>
                    <a:pt x="15446" y="31194"/>
                  </a:lnTo>
                  <a:lnTo>
                    <a:pt x="15205" y="31073"/>
                  </a:lnTo>
                  <a:lnTo>
                    <a:pt x="15024" y="31013"/>
                  </a:lnTo>
                  <a:close/>
                  <a:moveTo>
                    <a:pt x="20333" y="31013"/>
                  </a:moveTo>
                  <a:lnTo>
                    <a:pt x="20152" y="31073"/>
                  </a:lnTo>
                  <a:lnTo>
                    <a:pt x="19911" y="31194"/>
                  </a:lnTo>
                  <a:lnTo>
                    <a:pt x="19730" y="31314"/>
                  </a:lnTo>
                  <a:lnTo>
                    <a:pt x="19609" y="31495"/>
                  </a:lnTo>
                  <a:lnTo>
                    <a:pt x="19489" y="31737"/>
                  </a:lnTo>
                  <a:lnTo>
                    <a:pt x="19428" y="31918"/>
                  </a:lnTo>
                  <a:lnTo>
                    <a:pt x="19428" y="32159"/>
                  </a:lnTo>
                  <a:lnTo>
                    <a:pt x="19428" y="32401"/>
                  </a:lnTo>
                  <a:lnTo>
                    <a:pt x="19489" y="32582"/>
                  </a:lnTo>
                  <a:lnTo>
                    <a:pt x="19609" y="32823"/>
                  </a:lnTo>
                  <a:lnTo>
                    <a:pt x="19730" y="33004"/>
                  </a:lnTo>
                  <a:lnTo>
                    <a:pt x="19911" y="33125"/>
                  </a:lnTo>
                  <a:lnTo>
                    <a:pt x="20152" y="33245"/>
                  </a:lnTo>
                  <a:lnTo>
                    <a:pt x="20333" y="33306"/>
                  </a:lnTo>
                  <a:lnTo>
                    <a:pt x="20816" y="33306"/>
                  </a:lnTo>
                  <a:lnTo>
                    <a:pt x="20997" y="33245"/>
                  </a:lnTo>
                  <a:lnTo>
                    <a:pt x="21239" y="33125"/>
                  </a:lnTo>
                  <a:lnTo>
                    <a:pt x="21420" y="33004"/>
                  </a:lnTo>
                  <a:lnTo>
                    <a:pt x="21540" y="32823"/>
                  </a:lnTo>
                  <a:lnTo>
                    <a:pt x="21661" y="32582"/>
                  </a:lnTo>
                  <a:lnTo>
                    <a:pt x="21721" y="32401"/>
                  </a:lnTo>
                  <a:lnTo>
                    <a:pt x="21721" y="32159"/>
                  </a:lnTo>
                  <a:lnTo>
                    <a:pt x="21721" y="31918"/>
                  </a:lnTo>
                  <a:lnTo>
                    <a:pt x="21661" y="31737"/>
                  </a:lnTo>
                  <a:lnTo>
                    <a:pt x="21540" y="31495"/>
                  </a:lnTo>
                  <a:lnTo>
                    <a:pt x="21420" y="31314"/>
                  </a:lnTo>
                  <a:lnTo>
                    <a:pt x="21239" y="31194"/>
                  </a:lnTo>
                  <a:lnTo>
                    <a:pt x="20997" y="31073"/>
                  </a:lnTo>
                  <a:lnTo>
                    <a:pt x="20816" y="31013"/>
                  </a:lnTo>
                  <a:close/>
                  <a:moveTo>
                    <a:pt x="26126" y="31013"/>
                  </a:moveTo>
                  <a:lnTo>
                    <a:pt x="25945" y="31073"/>
                  </a:lnTo>
                  <a:lnTo>
                    <a:pt x="25703" y="31194"/>
                  </a:lnTo>
                  <a:lnTo>
                    <a:pt x="25522" y="31314"/>
                  </a:lnTo>
                  <a:lnTo>
                    <a:pt x="25402" y="31495"/>
                  </a:lnTo>
                  <a:lnTo>
                    <a:pt x="25281" y="31737"/>
                  </a:lnTo>
                  <a:lnTo>
                    <a:pt x="25221" y="31918"/>
                  </a:lnTo>
                  <a:lnTo>
                    <a:pt x="25221" y="32159"/>
                  </a:lnTo>
                  <a:lnTo>
                    <a:pt x="25221" y="32401"/>
                  </a:lnTo>
                  <a:lnTo>
                    <a:pt x="25281" y="32582"/>
                  </a:lnTo>
                  <a:lnTo>
                    <a:pt x="25402" y="32823"/>
                  </a:lnTo>
                  <a:lnTo>
                    <a:pt x="25522" y="33004"/>
                  </a:lnTo>
                  <a:lnTo>
                    <a:pt x="25703" y="33125"/>
                  </a:lnTo>
                  <a:lnTo>
                    <a:pt x="25945" y="33245"/>
                  </a:lnTo>
                  <a:lnTo>
                    <a:pt x="26126" y="33306"/>
                  </a:lnTo>
                  <a:lnTo>
                    <a:pt x="26608" y="33306"/>
                  </a:lnTo>
                  <a:lnTo>
                    <a:pt x="26789" y="33245"/>
                  </a:lnTo>
                  <a:lnTo>
                    <a:pt x="27031" y="33125"/>
                  </a:lnTo>
                  <a:lnTo>
                    <a:pt x="27212" y="33004"/>
                  </a:lnTo>
                  <a:lnTo>
                    <a:pt x="27332" y="32823"/>
                  </a:lnTo>
                  <a:lnTo>
                    <a:pt x="27453" y="32582"/>
                  </a:lnTo>
                  <a:lnTo>
                    <a:pt x="27513" y="32401"/>
                  </a:lnTo>
                  <a:lnTo>
                    <a:pt x="27513" y="32159"/>
                  </a:lnTo>
                  <a:lnTo>
                    <a:pt x="27513" y="31918"/>
                  </a:lnTo>
                  <a:lnTo>
                    <a:pt x="27453" y="31737"/>
                  </a:lnTo>
                  <a:lnTo>
                    <a:pt x="27332" y="31495"/>
                  </a:lnTo>
                  <a:lnTo>
                    <a:pt x="27212" y="31314"/>
                  </a:lnTo>
                  <a:lnTo>
                    <a:pt x="27031" y="31194"/>
                  </a:lnTo>
                  <a:lnTo>
                    <a:pt x="26789" y="31073"/>
                  </a:lnTo>
                  <a:lnTo>
                    <a:pt x="26608" y="31013"/>
                  </a:lnTo>
                  <a:close/>
                  <a:moveTo>
                    <a:pt x="31918" y="31013"/>
                  </a:moveTo>
                  <a:lnTo>
                    <a:pt x="31737" y="31073"/>
                  </a:lnTo>
                  <a:lnTo>
                    <a:pt x="31496" y="31194"/>
                  </a:lnTo>
                  <a:lnTo>
                    <a:pt x="31315" y="31314"/>
                  </a:lnTo>
                  <a:lnTo>
                    <a:pt x="31194" y="31495"/>
                  </a:lnTo>
                  <a:lnTo>
                    <a:pt x="31073" y="31737"/>
                  </a:lnTo>
                  <a:lnTo>
                    <a:pt x="31013" y="31918"/>
                  </a:lnTo>
                  <a:lnTo>
                    <a:pt x="31013" y="32159"/>
                  </a:lnTo>
                  <a:lnTo>
                    <a:pt x="31013" y="32401"/>
                  </a:lnTo>
                  <a:lnTo>
                    <a:pt x="31073" y="32582"/>
                  </a:lnTo>
                  <a:lnTo>
                    <a:pt x="31194" y="32823"/>
                  </a:lnTo>
                  <a:lnTo>
                    <a:pt x="31315" y="33004"/>
                  </a:lnTo>
                  <a:lnTo>
                    <a:pt x="31496" y="33125"/>
                  </a:lnTo>
                  <a:lnTo>
                    <a:pt x="31737" y="33245"/>
                  </a:lnTo>
                  <a:lnTo>
                    <a:pt x="31918" y="33306"/>
                  </a:lnTo>
                  <a:lnTo>
                    <a:pt x="32401" y="33306"/>
                  </a:lnTo>
                  <a:lnTo>
                    <a:pt x="32582" y="33245"/>
                  </a:lnTo>
                  <a:lnTo>
                    <a:pt x="32823" y="33125"/>
                  </a:lnTo>
                  <a:lnTo>
                    <a:pt x="33004" y="33004"/>
                  </a:lnTo>
                  <a:lnTo>
                    <a:pt x="33125" y="32823"/>
                  </a:lnTo>
                  <a:lnTo>
                    <a:pt x="33245" y="32582"/>
                  </a:lnTo>
                  <a:lnTo>
                    <a:pt x="33306" y="32401"/>
                  </a:lnTo>
                  <a:lnTo>
                    <a:pt x="33306" y="32159"/>
                  </a:lnTo>
                  <a:lnTo>
                    <a:pt x="33306" y="31918"/>
                  </a:lnTo>
                  <a:lnTo>
                    <a:pt x="33245" y="31737"/>
                  </a:lnTo>
                  <a:lnTo>
                    <a:pt x="33125" y="31495"/>
                  </a:lnTo>
                  <a:lnTo>
                    <a:pt x="33004" y="31314"/>
                  </a:lnTo>
                  <a:lnTo>
                    <a:pt x="32823" y="31194"/>
                  </a:lnTo>
                  <a:lnTo>
                    <a:pt x="32582" y="31073"/>
                  </a:lnTo>
                  <a:lnTo>
                    <a:pt x="32401" y="31013"/>
                  </a:lnTo>
                  <a:close/>
                  <a:moveTo>
                    <a:pt x="37710" y="31013"/>
                  </a:moveTo>
                  <a:lnTo>
                    <a:pt x="37529" y="31073"/>
                  </a:lnTo>
                  <a:lnTo>
                    <a:pt x="37288" y="31194"/>
                  </a:lnTo>
                  <a:lnTo>
                    <a:pt x="37107" y="31314"/>
                  </a:lnTo>
                  <a:lnTo>
                    <a:pt x="36986" y="31495"/>
                  </a:lnTo>
                  <a:lnTo>
                    <a:pt x="36865" y="31737"/>
                  </a:lnTo>
                  <a:lnTo>
                    <a:pt x="36805" y="31918"/>
                  </a:lnTo>
                  <a:lnTo>
                    <a:pt x="36805" y="32159"/>
                  </a:lnTo>
                  <a:lnTo>
                    <a:pt x="36805" y="32401"/>
                  </a:lnTo>
                  <a:lnTo>
                    <a:pt x="36865" y="32582"/>
                  </a:lnTo>
                  <a:lnTo>
                    <a:pt x="36986" y="32823"/>
                  </a:lnTo>
                  <a:lnTo>
                    <a:pt x="37107" y="33004"/>
                  </a:lnTo>
                  <a:lnTo>
                    <a:pt x="37288" y="33125"/>
                  </a:lnTo>
                  <a:lnTo>
                    <a:pt x="37529" y="33245"/>
                  </a:lnTo>
                  <a:lnTo>
                    <a:pt x="37710" y="33306"/>
                  </a:lnTo>
                  <a:lnTo>
                    <a:pt x="38193" y="33306"/>
                  </a:lnTo>
                  <a:lnTo>
                    <a:pt x="38374" y="33245"/>
                  </a:lnTo>
                  <a:lnTo>
                    <a:pt x="38615" y="33125"/>
                  </a:lnTo>
                  <a:lnTo>
                    <a:pt x="38796" y="33004"/>
                  </a:lnTo>
                  <a:lnTo>
                    <a:pt x="38917" y="32823"/>
                  </a:lnTo>
                  <a:lnTo>
                    <a:pt x="39038" y="32582"/>
                  </a:lnTo>
                  <a:lnTo>
                    <a:pt x="39098" y="32401"/>
                  </a:lnTo>
                  <a:lnTo>
                    <a:pt x="39098" y="32159"/>
                  </a:lnTo>
                  <a:lnTo>
                    <a:pt x="39098" y="31918"/>
                  </a:lnTo>
                  <a:lnTo>
                    <a:pt x="39038" y="31737"/>
                  </a:lnTo>
                  <a:lnTo>
                    <a:pt x="38917" y="31495"/>
                  </a:lnTo>
                  <a:lnTo>
                    <a:pt x="38796" y="31314"/>
                  </a:lnTo>
                  <a:lnTo>
                    <a:pt x="38615" y="31194"/>
                  </a:lnTo>
                  <a:lnTo>
                    <a:pt x="38374" y="31073"/>
                  </a:lnTo>
                  <a:lnTo>
                    <a:pt x="38193" y="31013"/>
                  </a:lnTo>
                  <a:close/>
                  <a:moveTo>
                    <a:pt x="43502" y="31013"/>
                  </a:moveTo>
                  <a:lnTo>
                    <a:pt x="43321" y="31073"/>
                  </a:lnTo>
                  <a:lnTo>
                    <a:pt x="43080" y="31194"/>
                  </a:lnTo>
                  <a:lnTo>
                    <a:pt x="42899" y="31314"/>
                  </a:lnTo>
                  <a:lnTo>
                    <a:pt x="42778" y="31495"/>
                  </a:lnTo>
                  <a:lnTo>
                    <a:pt x="42658" y="31737"/>
                  </a:lnTo>
                  <a:lnTo>
                    <a:pt x="42597" y="31918"/>
                  </a:lnTo>
                  <a:lnTo>
                    <a:pt x="42597" y="32159"/>
                  </a:lnTo>
                  <a:lnTo>
                    <a:pt x="42597" y="32401"/>
                  </a:lnTo>
                  <a:lnTo>
                    <a:pt x="42658" y="32582"/>
                  </a:lnTo>
                  <a:lnTo>
                    <a:pt x="42778" y="32823"/>
                  </a:lnTo>
                  <a:lnTo>
                    <a:pt x="42899" y="33004"/>
                  </a:lnTo>
                  <a:lnTo>
                    <a:pt x="43080" y="33125"/>
                  </a:lnTo>
                  <a:lnTo>
                    <a:pt x="43321" y="33245"/>
                  </a:lnTo>
                  <a:lnTo>
                    <a:pt x="43502" y="33306"/>
                  </a:lnTo>
                  <a:lnTo>
                    <a:pt x="43985" y="33306"/>
                  </a:lnTo>
                  <a:lnTo>
                    <a:pt x="44166" y="33245"/>
                  </a:lnTo>
                  <a:lnTo>
                    <a:pt x="44407" y="33125"/>
                  </a:lnTo>
                  <a:lnTo>
                    <a:pt x="44588" y="33004"/>
                  </a:lnTo>
                  <a:lnTo>
                    <a:pt x="44709" y="32823"/>
                  </a:lnTo>
                  <a:lnTo>
                    <a:pt x="44830" y="32582"/>
                  </a:lnTo>
                  <a:lnTo>
                    <a:pt x="44890" y="32401"/>
                  </a:lnTo>
                  <a:lnTo>
                    <a:pt x="44890" y="32159"/>
                  </a:lnTo>
                  <a:lnTo>
                    <a:pt x="44890" y="31918"/>
                  </a:lnTo>
                  <a:lnTo>
                    <a:pt x="44830" y="31737"/>
                  </a:lnTo>
                  <a:lnTo>
                    <a:pt x="44709" y="31495"/>
                  </a:lnTo>
                  <a:lnTo>
                    <a:pt x="44588" y="31314"/>
                  </a:lnTo>
                  <a:lnTo>
                    <a:pt x="44407" y="31194"/>
                  </a:lnTo>
                  <a:lnTo>
                    <a:pt x="44166" y="31073"/>
                  </a:lnTo>
                  <a:lnTo>
                    <a:pt x="43985" y="31013"/>
                  </a:lnTo>
                  <a:close/>
                  <a:moveTo>
                    <a:pt x="49295" y="31013"/>
                  </a:moveTo>
                  <a:lnTo>
                    <a:pt x="49114" y="31073"/>
                  </a:lnTo>
                  <a:lnTo>
                    <a:pt x="48872" y="31194"/>
                  </a:lnTo>
                  <a:lnTo>
                    <a:pt x="48691" y="31314"/>
                  </a:lnTo>
                  <a:lnTo>
                    <a:pt x="48571" y="31495"/>
                  </a:lnTo>
                  <a:lnTo>
                    <a:pt x="48450" y="31737"/>
                  </a:lnTo>
                  <a:lnTo>
                    <a:pt x="48390" y="31918"/>
                  </a:lnTo>
                  <a:lnTo>
                    <a:pt x="48390" y="32159"/>
                  </a:lnTo>
                  <a:lnTo>
                    <a:pt x="48390" y="32401"/>
                  </a:lnTo>
                  <a:lnTo>
                    <a:pt x="48450" y="32582"/>
                  </a:lnTo>
                  <a:lnTo>
                    <a:pt x="48571" y="32823"/>
                  </a:lnTo>
                  <a:lnTo>
                    <a:pt x="48691" y="33004"/>
                  </a:lnTo>
                  <a:lnTo>
                    <a:pt x="48872" y="33125"/>
                  </a:lnTo>
                  <a:lnTo>
                    <a:pt x="49114" y="33245"/>
                  </a:lnTo>
                  <a:lnTo>
                    <a:pt x="49295" y="33306"/>
                  </a:lnTo>
                  <a:lnTo>
                    <a:pt x="49777" y="33306"/>
                  </a:lnTo>
                  <a:lnTo>
                    <a:pt x="49958" y="33245"/>
                  </a:lnTo>
                  <a:lnTo>
                    <a:pt x="50200" y="33125"/>
                  </a:lnTo>
                  <a:lnTo>
                    <a:pt x="50381" y="33004"/>
                  </a:lnTo>
                  <a:lnTo>
                    <a:pt x="50501" y="32823"/>
                  </a:lnTo>
                  <a:lnTo>
                    <a:pt x="50622" y="32582"/>
                  </a:lnTo>
                  <a:lnTo>
                    <a:pt x="50682" y="32401"/>
                  </a:lnTo>
                  <a:lnTo>
                    <a:pt x="50682" y="32159"/>
                  </a:lnTo>
                  <a:lnTo>
                    <a:pt x="50682" y="31918"/>
                  </a:lnTo>
                  <a:lnTo>
                    <a:pt x="50622" y="31737"/>
                  </a:lnTo>
                  <a:lnTo>
                    <a:pt x="50501" y="31495"/>
                  </a:lnTo>
                  <a:lnTo>
                    <a:pt x="50381" y="31314"/>
                  </a:lnTo>
                  <a:lnTo>
                    <a:pt x="50200" y="31194"/>
                  </a:lnTo>
                  <a:lnTo>
                    <a:pt x="49958" y="31073"/>
                  </a:lnTo>
                  <a:lnTo>
                    <a:pt x="49777" y="31013"/>
                  </a:lnTo>
                  <a:close/>
                  <a:moveTo>
                    <a:pt x="55087" y="31013"/>
                  </a:moveTo>
                  <a:lnTo>
                    <a:pt x="54906" y="31073"/>
                  </a:lnTo>
                  <a:lnTo>
                    <a:pt x="54665" y="31194"/>
                  </a:lnTo>
                  <a:lnTo>
                    <a:pt x="54483" y="31314"/>
                  </a:lnTo>
                  <a:lnTo>
                    <a:pt x="54363" y="31495"/>
                  </a:lnTo>
                  <a:lnTo>
                    <a:pt x="54242" y="31737"/>
                  </a:lnTo>
                  <a:lnTo>
                    <a:pt x="54182" y="31918"/>
                  </a:lnTo>
                  <a:lnTo>
                    <a:pt x="54182" y="32159"/>
                  </a:lnTo>
                  <a:lnTo>
                    <a:pt x="54182" y="32401"/>
                  </a:lnTo>
                  <a:lnTo>
                    <a:pt x="54242" y="32582"/>
                  </a:lnTo>
                  <a:lnTo>
                    <a:pt x="54363" y="32823"/>
                  </a:lnTo>
                  <a:lnTo>
                    <a:pt x="54483" y="33004"/>
                  </a:lnTo>
                  <a:lnTo>
                    <a:pt x="54665" y="33125"/>
                  </a:lnTo>
                  <a:lnTo>
                    <a:pt x="54906" y="33245"/>
                  </a:lnTo>
                  <a:lnTo>
                    <a:pt x="55087" y="33306"/>
                  </a:lnTo>
                  <a:lnTo>
                    <a:pt x="55570" y="33306"/>
                  </a:lnTo>
                  <a:lnTo>
                    <a:pt x="55751" y="33245"/>
                  </a:lnTo>
                  <a:lnTo>
                    <a:pt x="55992" y="33125"/>
                  </a:lnTo>
                  <a:lnTo>
                    <a:pt x="56173" y="33004"/>
                  </a:lnTo>
                  <a:lnTo>
                    <a:pt x="56294" y="32823"/>
                  </a:lnTo>
                  <a:lnTo>
                    <a:pt x="56414" y="32582"/>
                  </a:lnTo>
                  <a:lnTo>
                    <a:pt x="56475" y="32401"/>
                  </a:lnTo>
                  <a:lnTo>
                    <a:pt x="56475" y="32159"/>
                  </a:lnTo>
                  <a:lnTo>
                    <a:pt x="56475" y="31918"/>
                  </a:lnTo>
                  <a:lnTo>
                    <a:pt x="56414" y="31737"/>
                  </a:lnTo>
                  <a:lnTo>
                    <a:pt x="56294" y="31495"/>
                  </a:lnTo>
                  <a:lnTo>
                    <a:pt x="56173" y="31314"/>
                  </a:lnTo>
                  <a:lnTo>
                    <a:pt x="55992" y="31194"/>
                  </a:lnTo>
                  <a:lnTo>
                    <a:pt x="55751" y="31073"/>
                  </a:lnTo>
                  <a:lnTo>
                    <a:pt x="55570" y="31013"/>
                  </a:lnTo>
                  <a:close/>
                  <a:moveTo>
                    <a:pt x="60879" y="31013"/>
                  </a:moveTo>
                  <a:lnTo>
                    <a:pt x="60698" y="31073"/>
                  </a:lnTo>
                  <a:lnTo>
                    <a:pt x="60457" y="31194"/>
                  </a:lnTo>
                  <a:lnTo>
                    <a:pt x="60276" y="31314"/>
                  </a:lnTo>
                  <a:lnTo>
                    <a:pt x="60155" y="31495"/>
                  </a:lnTo>
                  <a:lnTo>
                    <a:pt x="60034" y="31737"/>
                  </a:lnTo>
                  <a:lnTo>
                    <a:pt x="59974" y="31918"/>
                  </a:lnTo>
                  <a:lnTo>
                    <a:pt x="59974" y="32159"/>
                  </a:lnTo>
                  <a:lnTo>
                    <a:pt x="59974" y="32401"/>
                  </a:lnTo>
                  <a:lnTo>
                    <a:pt x="60034" y="32582"/>
                  </a:lnTo>
                  <a:lnTo>
                    <a:pt x="60155" y="32823"/>
                  </a:lnTo>
                  <a:lnTo>
                    <a:pt x="60276" y="33004"/>
                  </a:lnTo>
                  <a:lnTo>
                    <a:pt x="60457" y="33125"/>
                  </a:lnTo>
                  <a:lnTo>
                    <a:pt x="60698" y="33245"/>
                  </a:lnTo>
                  <a:lnTo>
                    <a:pt x="60879" y="33306"/>
                  </a:lnTo>
                  <a:lnTo>
                    <a:pt x="61362" y="33306"/>
                  </a:lnTo>
                  <a:lnTo>
                    <a:pt x="61543" y="33245"/>
                  </a:lnTo>
                  <a:lnTo>
                    <a:pt x="61784" y="33125"/>
                  </a:lnTo>
                  <a:lnTo>
                    <a:pt x="61965" y="33004"/>
                  </a:lnTo>
                  <a:lnTo>
                    <a:pt x="62086" y="32823"/>
                  </a:lnTo>
                  <a:lnTo>
                    <a:pt x="62206" y="32582"/>
                  </a:lnTo>
                  <a:lnTo>
                    <a:pt x="62267" y="32401"/>
                  </a:lnTo>
                  <a:lnTo>
                    <a:pt x="62267" y="32159"/>
                  </a:lnTo>
                  <a:lnTo>
                    <a:pt x="62267" y="31918"/>
                  </a:lnTo>
                  <a:lnTo>
                    <a:pt x="62206" y="31737"/>
                  </a:lnTo>
                  <a:lnTo>
                    <a:pt x="62086" y="31495"/>
                  </a:lnTo>
                  <a:lnTo>
                    <a:pt x="61965" y="31314"/>
                  </a:lnTo>
                  <a:lnTo>
                    <a:pt x="61784" y="31194"/>
                  </a:lnTo>
                  <a:lnTo>
                    <a:pt x="61543" y="31073"/>
                  </a:lnTo>
                  <a:lnTo>
                    <a:pt x="61362" y="31013"/>
                  </a:lnTo>
                  <a:close/>
                  <a:moveTo>
                    <a:pt x="66671" y="31013"/>
                  </a:moveTo>
                  <a:lnTo>
                    <a:pt x="66490" y="31073"/>
                  </a:lnTo>
                  <a:lnTo>
                    <a:pt x="66249" y="31194"/>
                  </a:lnTo>
                  <a:lnTo>
                    <a:pt x="66068" y="31314"/>
                  </a:lnTo>
                  <a:lnTo>
                    <a:pt x="65947" y="31495"/>
                  </a:lnTo>
                  <a:lnTo>
                    <a:pt x="65827" y="31737"/>
                  </a:lnTo>
                  <a:lnTo>
                    <a:pt x="65766" y="31918"/>
                  </a:lnTo>
                  <a:lnTo>
                    <a:pt x="65766" y="32159"/>
                  </a:lnTo>
                  <a:lnTo>
                    <a:pt x="65766" y="32401"/>
                  </a:lnTo>
                  <a:lnTo>
                    <a:pt x="65827" y="32582"/>
                  </a:lnTo>
                  <a:lnTo>
                    <a:pt x="65947" y="32823"/>
                  </a:lnTo>
                  <a:lnTo>
                    <a:pt x="66068" y="33004"/>
                  </a:lnTo>
                  <a:lnTo>
                    <a:pt x="66249" y="33125"/>
                  </a:lnTo>
                  <a:lnTo>
                    <a:pt x="66490" y="33245"/>
                  </a:lnTo>
                  <a:lnTo>
                    <a:pt x="66671" y="33306"/>
                  </a:lnTo>
                  <a:lnTo>
                    <a:pt x="67154" y="33306"/>
                  </a:lnTo>
                  <a:lnTo>
                    <a:pt x="67335" y="33245"/>
                  </a:lnTo>
                  <a:lnTo>
                    <a:pt x="67576" y="33125"/>
                  </a:lnTo>
                  <a:lnTo>
                    <a:pt x="67757" y="33004"/>
                  </a:lnTo>
                  <a:lnTo>
                    <a:pt x="67878" y="32823"/>
                  </a:lnTo>
                  <a:lnTo>
                    <a:pt x="67999" y="32582"/>
                  </a:lnTo>
                  <a:lnTo>
                    <a:pt x="68059" y="32401"/>
                  </a:lnTo>
                  <a:lnTo>
                    <a:pt x="68059" y="32159"/>
                  </a:lnTo>
                  <a:lnTo>
                    <a:pt x="68059" y="31918"/>
                  </a:lnTo>
                  <a:lnTo>
                    <a:pt x="67999" y="31737"/>
                  </a:lnTo>
                  <a:lnTo>
                    <a:pt x="67878" y="31495"/>
                  </a:lnTo>
                  <a:lnTo>
                    <a:pt x="67757" y="31314"/>
                  </a:lnTo>
                  <a:lnTo>
                    <a:pt x="67576" y="31194"/>
                  </a:lnTo>
                  <a:lnTo>
                    <a:pt x="67335" y="31073"/>
                  </a:lnTo>
                  <a:lnTo>
                    <a:pt x="67154" y="31013"/>
                  </a:lnTo>
                  <a:close/>
                  <a:moveTo>
                    <a:pt x="72464" y="31013"/>
                  </a:moveTo>
                  <a:lnTo>
                    <a:pt x="72283" y="31073"/>
                  </a:lnTo>
                  <a:lnTo>
                    <a:pt x="72041" y="31194"/>
                  </a:lnTo>
                  <a:lnTo>
                    <a:pt x="71860" y="31314"/>
                  </a:lnTo>
                  <a:lnTo>
                    <a:pt x="71740" y="31495"/>
                  </a:lnTo>
                  <a:lnTo>
                    <a:pt x="71619" y="31737"/>
                  </a:lnTo>
                  <a:lnTo>
                    <a:pt x="71559" y="31918"/>
                  </a:lnTo>
                  <a:lnTo>
                    <a:pt x="71559" y="32159"/>
                  </a:lnTo>
                  <a:lnTo>
                    <a:pt x="71559" y="32401"/>
                  </a:lnTo>
                  <a:lnTo>
                    <a:pt x="71619" y="32582"/>
                  </a:lnTo>
                  <a:lnTo>
                    <a:pt x="71740" y="32823"/>
                  </a:lnTo>
                  <a:lnTo>
                    <a:pt x="71860" y="33004"/>
                  </a:lnTo>
                  <a:lnTo>
                    <a:pt x="72041" y="33125"/>
                  </a:lnTo>
                  <a:lnTo>
                    <a:pt x="72283" y="33245"/>
                  </a:lnTo>
                  <a:lnTo>
                    <a:pt x="72464" y="33306"/>
                  </a:lnTo>
                  <a:lnTo>
                    <a:pt x="72946" y="33306"/>
                  </a:lnTo>
                  <a:lnTo>
                    <a:pt x="73127" y="33245"/>
                  </a:lnTo>
                  <a:lnTo>
                    <a:pt x="73369" y="33125"/>
                  </a:lnTo>
                  <a:lnTo>
                    <a:pt x="73550" y="33004"/>
                  </a:lnTo>
                  <a:lnTo>
                    <a:pt x="73670" y="32823"/>
                  </a:lnTo>
                  <a:lnTo>
                    <a:pt x="73791" y="32582"/>
                  </a:lnTo>
                  <a:lnTo>
                    <a:pt x="73851" y="32401"/>
                  </a:lnTo>
                  <a:lnTo>
                    <a:pt x="73851" y="32159"/>
                  </a:lnTo>
                  <a:lnTo>
                    <a:pt x="73851" y="31918"/>
                  </a:lnTo>
                  <a:lnTo>
                    <a:pt x="73791" y="31737"/>
                  </a:lnTo>
                  <a:lnTo>
                    <a:pt x="73670" y="31495"/>
                  </a:lnTo>
                  <a:lnTo>
                    <a:pt x="73550" y="31314"/>
                  </a:lnTo>
                  <a:lnTo>
                    <a:pt x="73369" y="31194"/>
                  </a:lnTo>
                  <a:lnTo>
                    <a:pt x="73127" y="31073"/>
                  </a:lnTo>
                  <a:lnTo>
                    <a:pt x="72946" y="31013"/>
                  </a:lnTo>
                  <a:close/>
                  <a:moveTo>
                    <a:pt x="181" y="33909"/>
                  </a:moveTo>
                  <a:lnTo>
                    <a:pt x="0" y="36141"/>
                  </a:lnTo>
                  <a:lnTo>
                    <a:pt x="302" y="36202"/>
                  </a:lnTo>
                  <a:lnTo>
                    <a:pt x="543" y="36202"/>
                  </a:lnTo>
                  <a:lnTo>
                    <a:pt x="724" y="36141"/>
                  </a:lnTo>
                  <a:lnTo>
                    <a:pt x="966" y="36021"/>
                  </a:lnTo>
                  <a:lnTo>
                    <a:pt x="1147" y="35900"/>
                  </a:lnTo>
                  <a:lnTo>
                    <a:pt x="1267" y="35719"/>
                  </a:lnTo>
                  <a:lnTo>
                    <a:pt x="1388" y="35478"/>
                  </a:lnTo>
                  <a:lnTo>
                    <a:pt x="1448" y="35297"/>
                  </a:lnTo>
                  <a:lnTo>
                    <a:pt x="1448" y="35055"/>
                  </a:lnTo>
                  <a:lnTo>
                    <a:pt x="1448" y="34814"/>
                  </a:lnTo>
                  <a:lnTo>
                    <a:pt x="1388" y="34633"/>
                  </a:lnTo>
                  <a:lnTo>
                    <a:pt x="1267" y="34392"/>
                  </a:lnTo>
                  <a:lnTo>
                    <a:pt x="1147" y="34211"/>
                  </a:lnTo>
                  <a:lnTo>
                    <a:pt x="966" y="34090"/>
                  </a:lnTo>
                  <a:lnTo>
                    <a:pt x="724" y="33969"/>
                  </a:lnTo>
                  <a:lnTo>
                    <a:pt x="543" y="33909"/>
                  </a:lnTo>
                  <a:close/>
                  <a:moveTo>
                    <a:pt x="5853" y="33909"/>
                  </a:moveTo>
                  <a:lnTo>
                    <a:pt x="5672" y="33969"/>
                  </a:lnTo>
                  <a:lnTo>
                    <a:pt x="5431" y="34090"/>
                  </a:lnTo>
                  <a:lnTo>
                    <a:pt x="5250" y="34211"/>
                  </a:lnTo>
                  <a:lnTo>
                    <a:pt x="5129" y="34392"/>
                  </a:lnTo>
                  <a:lnTo>
                    <a:pt x="5008" y="34633"/>
                  </a:lnTo>
                  <a:lnTo>
                    <a:pt x="4948" y="34814"/>
                  </a:lnTo>
                  <a:lnTo>
                    <a:pt x="4948" y="35055"/>
                  </a:lnTo>
                  <a:lnTo>
                    <a:pt x="4948" y="35297"/>
                  </a:lnTo>
                  <a:lnTo>
                    <a:pt x="5008" y="35478"/>
                  </a:lnTo>
                  <a:lnTo>
                    <a:pt x="5129" y="35719"/>
                  </a:lnTo>
                  <a:lnTo>
                    <a:pt x="5250" y="35900"/>
                  </a:lnTo>
                  <a:lnTo>
                    <a:pt x="5431" y="36021"/>
                  </a:lnTo>
                  <a:lnTo>
                    <a:pt x="5672" y="36141"/>
                  </a:lnTo>
                  <a:lnTo>
                    <a:pt x="5853" y="36202"/>
                  </a:lnTo>
                  <a:lnTo>
                    <a:pt x="6336" y="36202"/>
                  </a:lnTo>
                  <a:lnTo>
                    <a:pt x="6517" y="36141"/>
                  </a:lnTo>
                  <a:lnTo>
                    <a:pt x="6758" y="36021"/>
                  </a:lnTo>
                  <a:lnTo>
                    <a:pt x="6939" y="35900"/>
                  </a:lnTo>
                  <a:lnTo>
                    <a:pt x="7060" y="35719"/>
                  </a:lnTo>
                  <a:lnTo>
                    <a:pt x="7180" y="35478"/>
                  </a:lnTo>
                  <a:lnTo>
                    <a:pt x="7241" y="35297"/>
                  </a:lnTo>
                  <a:lnTo>
                    <a:pt x="7241" y="35055"/>
                  </a:lnTo>
                  <a:lnTo>
                    <a:pt x="7241" y="34814"/>
                  </a:lnTo>
                  <a:lnTo>
                    <a:pt x="7180" y="34633"/>
                  </a:lnTo>
                  <a:lnTo>
                    <a:pt x="7060" y="34392"/>
                  </a:lnTo>
                  <a:lnTo>
                    <a:pt x="6939" y="34211"/>
                  </a:lnTo>
                  <a:lnTo>
                    <a:pt x="6758" y="34090"/>
                  </a:lnTo>
                  <a:lnTo>
                    <a:pt x="6517" y="33969"/>
                  </a:lnTo>
                  <a:lnTo>
                    <a:pt x="6336" y="33909"/>
                  </a:lnTo>
                  <a:close/>
                  <a:moveTo>
                    <a:pt x="11645" y="33909"/>
                  </a:moveTo>
                  <a:lnTo>
                    <a:pt x="11464" y="33969"/>
                  </a:lnTo>
                  <a:lnTo>
                    <a:pt x="11223" y="34090"/>
                  </a:lnTo>
                  <a:lnTo>
                    <a:pt x="11042" y="34211"/>
                  </a:lnTo>
                  <a:lnTo>
                    <a:pt x="10921" y="34392"/>
                  </a:lnTo>
                  <a:lnTo>
                    <a:pt x="10800" y="34633"/>
                  </a:lnTo>
                  <a:lnTo>
                    <a:pt x="10740" y="34814"/>
                  </a:lnTo>
                  <a:lnTo>
                    <a:pt x="10740" y="35055"/>
                  </a:lnTo>
                  <a:lnTo>
                    <a:pt x="10740" y="35297"/>
                  </a:lnTo>
                  <a:lnTo>
                    <a:pt x="10800" y="35478"/>
                  </a:lnTo>
                  <a:lnTo>
                    <a:pt x="10921" y="35719"/>
                  </a:lnTo>
                  <a:lnTo>
                    <a:pt x="11042" y="35900"/>
                  </a:lnTo>
                  <a:lnTo>
                    <a:pt x="11223" y="36021"/>
                  </a:lnTo>
                  <a:lnTo>
                    <a:pt x="11464" y="36141"/>
                  </a:lnTo>
                  <a:lnTo>
                    <a:pt x="11645" y="36202"/>
                  </a:lnTo>
                  <a:lnTo>
                    <a:pt x="12128" y="36202"/>
                  </a:lnTo>
                  <a:lnTo>
                    <a:pt x="12309" y="36141"/>
                  </a:lnTo>
                  <a:lnTo>
                    <a:pt x="12550" y="36021"/>
                  </a:lnTo>
                  <a:lnTo>
                    <a:pt x="12731" y="35900"/>
                  </a:lnTo>
                  <a:lnTo>
                    <a:pt x="12852" y="35719"/>
                  </a:lnTo>
                  <a:lnTo>
                    <a:pt x="12973" y="35478"/>
                  </a:lnTo>
                  <a:lnTo>
                    <a:pt x="13033" y="35297"/>
                  </a:lnTo>
                  <a:lnTo>
                    <a:pt x="13033" y="35055"/>
                  </a:lnTo>
                  <a:lnTo>
                    <a:pt x="13033" y="34814"/>
                  </a:lnTo>
                  <a:lnTo>
                    <a:pt x="12973" y="34633"/>
                  </a:lnTo>
                  <a:lnTo>
                    <a:pt x="12852" y="34392"/>
                  </a:lnTo>
                  <a:lnTo>
                    <a:pt x="12731" y="34211"/>
                  </a:lnTo>
                  <a:lnTo>
                    <a:pt x="12550" y="34090"/>
                  </a:lnTo>
                  <a:lnTo>
                    <a:pt x="12309" y="33969"/>
                  </a:lnTo>
                  <a:lnTo>
                    <a:pt x="12128" y="33909"/>
                  </a:lnTo>
                  <a:close/>
                  <a:moveTo>
                    <a:pt x="17437" y="33909"/>
                  </a:moveTo>
                  <a:lnTo>
                    <a:pt x="17256" y="33969"/>
                  </a:lnTo>
                  <a:lnTo>
                    <a:pt x="17015" y="34090"/>
                  </a:lnTo>
                  <a:lnTo>
                    <a:pt x="16834" y="34211"/>
                  </a:lnTo>
                  <a:lnTo>
                    <a:pt x="16713" y="34392"/>
                  </a:lnTo>
                  <a:lnTo>
                    <a:pt x="16593" y="34633"/>
                  </a:lnTo>
                  <a:lnTo>
                    <a:pt x="16532" y="34814"/>
                  </a:lnTo>
                  <a:lnTo>
                    <a:pt x="16532" y="35055"/>
                  </a:lnTo>
                  <a:lnTo>
                    <a:pt x="16532" y="35297"/>
                  </a:lnTo>
                  <a:lnTo>
                    <a:pt x="16593" y="35478"/>
                  </a:lnTo>
                  <a:lnTo>
                    <a:pt x="16713" y="35719"/>
                  </a:lnTo>
                  <a:lnTo>
                    <a:pt x="16834" y="35900"/>
                  </a:lnTo>
                  <a:lnTo>
                    <a:pt x="17015" y="36021"/>
                  </a:lnTo>
                  <a:lnTo>
                    <a:pt x="17256" y="36141"/>
                  </a:lnTo>
                  <a:lnTo>
                    <a:pt x="17437" y="36202"/>
                  </a:lnTo>
                  <a:lnTo>
                    <a:pt x="17920" y="36202"/>
                  </a:lnTo>
                  <a:lnTo>
                    <a:pt x="18101" y="36141"/>
                  </a:lnTo>
                  <a:lnTo>
                    <a:pt x="18342" y="36021"/>
                  </a:lnTo>
                  <a:lnTo>
                    <a:pt x="18523" y="35900"/>
                  </a:lnTo>
                  <a:lnTo>
                    <a:pt x="18644" y="35719"/>
                  </a:lnTo>
                  <a:lnTo>
                    <a:pt x="18765" y="35478"/>
                  </a:lnTo>
                  <a:lnTo>
                    <a:pt x="18825" y="35297"/>
                  </a:lnTo>
                  <a:lnTo>
                    <a:pt x="18825" y="35055"/>
                  </a:lnTo>
                  <a:lnTo>
                    <a:pt x="18825" y="34814"/>
                  </a:lnTo>
                  <a:lnTo>
                    <a:pt x="18765" y="34633"/>
                  </a:lnTo>
                  <a:lnTo>
                    <a:pt x="18644" y="34392"/>
                  </a:lnTo>
                  <a:lnTo>
                    <a:pt x="18523" y="34211"/>
                  </a:lnTo>
                  <a:lnTo>
                    <a:pt x="18342" y="34090"/>
                  </a:lnTo>
                  <a:lnTo>
                    <a:pt x="18101" y="33969"/>
                  </a:lnTo>
                  <a:lnTo>
                    <a:pt x="17920" y="33909"/>
                  </a:lnTo>
                  <a:close/>
                  <a:moveTo>
                    <a:pt x="23230" y="33909"/>
                  </a:moveTo>
                  <a:lnTo>
                    <a:pt x="23049" y="33969"/>
                  </a:lnTo>
                  <a:lnTo>
                    <a:pt x="22807" y="34090"/>
                  </a:lnTo>
                  <a:lnTo>
                    <a:pt x="22626" y="34211"/>
                  </a:lnTo>
                  <a:lnTo>
                    <a:pt x="22506" y="34392"/>
                  </a:lnTo>
                  <a:lnTo>
                    <a:pt x="22385" y="34633"/>
                  </a:lnTo>
                  <a:lnTo>
                    <a:pt x="22325" y="34814"/>
                  </a:lnTo>
                  <a:lnTo>
                    <a:pt x="22325" y="35055"/>
                  </a:lnTo>
                  <a:lnTo>
                    <a:pt x="22325" y="35297"/>
                  </a:lnTo>
                  <a:lnTo>
                    <a:pt x="22385" y="35478"/>
                  </a:lnTo>
                  <a:lnTo>
                    <a:pt x="22506" y="35719"/>
                  </a:lnTo>
                  <a:lnTo>
                    <a:pt x="22626" y="35900"/>
                  </a:lnTo>
                  <a:lnTo>
                    <a:pt x="22807" y="36021"/>
                  </a:lnTo>
                  <a:lnTo>
                    <a:pt x="23049" y="36141"/>
                  </a:lnTo>
                  <a:lnTo>
                    <a:pt x="23230" y="36202"/>
                  </a:lnTo>
                  <a:lnTo>
                    <a:pt x="23712" y="36202"/>
                  </a:lnTo>
                  <a:lnTo>
                    <a:pt x="23893" y="36141"/>
                  </a:lnTo>
                  <a:lnTo>
                    <a:pt x="24135" y="36021"/>
                  </a:lnTo>
                  <a:lnTo>
                    <a:pt x="24316" y="35900"/>
                  </a:lnTo>
                  <a:lnTo>
                    <a:pt x="24436" y="35719"/>
                  </a:lnTo>
                  <a:lnTo>
                    <a:pt x="24557" y="35478"/>
                  </a:lnTo>
                  <a:lnTo>
                    <a:pt x="24617" y="35297"/>
                  </a:lnTo>
                  <a:lnTo>
                    <a:pt x="24617" y="35055"/>
                  </a:lnTo>
                  <a:lnTo>
                    <a:pt x="24617" y="34814"/>
                  </a:lnTo>
                  <a:lnTo>
                    <a:pt x="24557" y="34633"/>
                  </a:lnTo>
                  <a:lnTo>
                    <a:pt x="24436" y="34392"/>
                  </a:lnTo>
                  <a:lnTo>
                    <a:pt x="24316" y="34211"/>
                  </a:lnTo>
                  <a:lnTo>
                    <a:pt x="24135" y="34090"/>
                  </a:lnTo>
                  <a:lnTo>
                    <a:pt x="23893" y="33969"/>
                  </a:lnTo>
                  <a:lnTo>
                    <a:pt x="23712" y="33909"/>
                  </a:lnTo>
                  <a:close/>
                  <a:moveTo>
                    <a:pt x="29022" y="33909"/>
                  </a:moveTo>
                  <a:lnTo>
                    <a:pt x="28841" y="33969"/>
                  </a:lnTo>
                  <a:lnTo>
                    <a:pt x="28599" y="34090"/>
                  </a:lnTo>
                  <a:lnTo>
                    <a:pt x="28418" y="34211"/>
                  </a:lnTo>
                  <a:lnTo>
                    <a:pt x="28298" y="34392"/>
                  </a:lnTo>
                  <a:lnTo>
                    <a:pt x="28177" y="34633"/>
                  </a:lnTo>
                  <a:lnTo>
                    <a:pt x="28117" y="34814"/>
                  </a:lnTo>
                  <a:lnTo>
                    <a:pt x="28117" y="35055"/>
                  </a:lnTo>
                  <a:lnTo>
                    <a:pt x="28117" y="35297"/>
                  </a:lnTo>
                  <a:lnTo>
                    <a:pt x="28177" y="35478"/>
                  </a:lnTo>
                  <a:lnTo>
                    <a:pt x="28298" y="35719"/>
                  </a:lnTo>
                  <a:lnTo>
                    <a:pt x="28418" y="35900"/>
                  </a:lnTo>
                  <a:lnTo>
                    <a:pt x="28599" y="36021"/>
                  </a:lnTo>
                  <a:lnTo>
                    <a:pt x="28841" y="36141"/>
                  </a:lnTo>
                  <a:lnTo>
                    <a:pt x="29022" y="36202"/>
                  </a:lnTo>
                  <a:lnTo>
                    <a:pt x="29505" y="36202"/>
                  </a:lnTo>
                  <a:lnTo>
                    <a:pt x="29686" y="36141"/>
                  </a:lnTo>
                  <a:lnTo>
                    <a:pt x="29927" y="36021"/>
                  </a:lnTo>
                  <a:lnTo>
                    <a:pt x="30108" y="35900"/>
                  </a:lnTo>
                  <a:lnTo>
                    <a:pt x="30229" y="35719"/>
                  </a:lnTo>
                  <a:lnTo>
                    <a:pt x="30349" y="35478"/>
                  </a:lnTo>
                  <a:lnTo>
                    <a:pt x="30410" y="35297"/>
                  </a:lnTo>
                  <a:lnTo>
                    <a:pt x="30410" y="35055"/>
                  </a:lnTo>
                  <a:lnTo>
                    <a:pt x="30410" y="34814"/>
                  </a:lnTo>
                  <a:lnTo>
                    <a:pt x="30349" y="34633"/>
                  </a:lnTo>
                  <a:lnTo>
                    <a:pt x="30229" y="34392"/>
                  </a:lnTo>
                  <a:lnTo>
                    <a:pt x="30108" y="34211"/>
                  </a:lnTo>
                  <a:lnTo>
                    <a:pt x="29927" y="34090"/>
                  </a:lnTo>
                  <a:lnTo>
                    <a:pt x="29686" y="33969"/>
                  </a:lnTo>
                  <a:lnTo>
                    <a:pt x="29505" y="33909"/>
                  </a:lnTo>
                  <a:close/>
                  <a:moveTo>
                    <a:pt x="34814" y="33909"/>
                  </a:moveTo>
                  <a:lnTo>
                    <a:pt x="34633" y="33969"/>
                  </a:lnTo>
                  <a:lnTo>
                    <a:pt x="34392" y="34090"/>
                  </a:lnTo>
                  <a:lnTo>
                    <a:pt x="34211" y="34211"/>
                  </a:lnTo>
                  <a:lnTo>
                    <a:pt x="34090" y="34392"/>
                  </a:lnTo>
                  <a:lnTo>
                    <a:pt x="33969" y="34633"/>
                  </a:lnTo>
                  <a:lnTo>
                    <a:pt x="33909" y="34814"/>
                  </a:lnTo>
                  <a:lnTo>
                    <a:pt x="33909" y="35055"/>
                  </a:lnTo>
                  <a:lnTo>
                    <a:pt x="33909" y="35297"/>
                  </a:lnTo>
                  <a:lnTo>
                    <a:pt x="33969" y="35478"/>
                  </a:lnTo>
                  <a:lnTo>
                    <a:pt x="34090" y="35719"/>
                  </a:lnTo>
                  <a:lnTo>
                    <a:pt x="34211" y="35900"/>
                  </a:lnTo>
                  <a:lnTo>
                    <a:pt x="34392" y="36021"/>
                  </a:lnTo>
                  <a:lnTo>
                    <a:pt x="34633" y="36141"/>
                  </a:lnTo>
                  <a:lnTo>
                    <a:pt x="34814" y="36202"/>
                  </a:lnTo>
                  <a:lnTo>
                    <a:pt x="35297" y="36202"/>
                  </a:lnTo>
                  <a:lnTo>
                    <a:pt x="35478" y="36141"/>
                  </a:lnTo>
                  <a:lnTo>
                    <a:pt x="35719" y="36021"/>
                  </a:lnTo>
                  <a:lnTo>
                    <a:pt x="35900" y="35900"/>
                  </a:lnTo>
                  <a:lnTo>
                    <a:pt x="36021" y="35719"/>
                  </a:lnTo>
                  <a:lnTo>
                    <a:pt x="36141" y="35478"/>
                  </a:lnTo>
                  <a:lnTo>
                    <a:pt x="36202" y="35297"/>
                  </a:lnTo>
                  <a:lnTo>
                    <a:pt x="36202" y="35055"/>
                  </a:lnTo>
                  <a:lnTo>
                    <a:pt x="36202" y="34814"/>
                  </a:lnTo>
                  <a:lnTo>
                    <a:pt x="36141" y="34633"/>
                  </a:lnTo>
                  <a:lnTo>
                    <a:pt x="36021" y="34392"/>
                  </a:lnTo>
                  <a:lnTo>
                    <a:pt x="35900" y="34211"/>
                  </a:lnTo>
                  <a:lnTo>
                    <a:pt x="35719" y="34090"/>
                  </a:lnTo>
                  <a:lnTo>
                    <a:pt x="35478" y="33969"/>
                  </a:lnTo>
                  <a:lnTo>
                    <a:pt x="35297" y="33909"/>
                  </a:lnTo>
                  <a:close/>
                  <a:moveTo>
                    <a:pt x="40606" y="33909"/>
                  </a:moveTo>
                  <a:lnTo>
                    <a:pt x="40425" y="33969"/>
                  </a:lnTo>
                  <a:lnTo>
                    <a:pt x="40184" y="34090"/>
                  </a:lnTo>
                  <a:lnTo>
                    <a:pt x="40003" y="34211"/>
                  </a:lnTo>
                  <a:lnTo>
                    <a:pt x="39882" y="34392"/>
                  </a:lnTo>
                  <a:lnTo>
                    <a:pt x="39762" y="34633"/>
                  </a:lnTo>
                  <a:lnTo>
                    <a:pt x="39701" y="34814"/>
                  </a:lnTo>
                  <a:lnTo>
                    <a:pt x="39701" y="35055"/>
                  </a:lnTo>
                  <a:lnTo>
                    <a:pt x="39701" y="35297"/>
                  </a:lnTo>
                  <a:lnTo>
                    <a:pt x="39762" y="35478"/>
                  </a:lnTo>
                  <a:lnTo>
                    <a:pt x="39882" y="35719"/>
                  </a:lnTo>
                  <a:lnTo>
                    <a:pt x="40003" y="35900"/>
                  </a:lnTo>
                  <a:lnTo>
                    <a:pt x="40184" y="36021"/>
                  </a:lnTo>
                  <a:lnTo>
                    <a:pt x="40425" y="36141"/>
                  </a:lnTo>
                  <a:lnTo>
                    <a:pt x="40606" y="36202"/>
                  </a:lnTo>
                  <a:lnTo>
                    <a:pt x="41089" y="36202"/>
                  </a:lnTo>
                  <a:lnTo>
                    <a:pt x="41270" y="36141"/>
                  </a:lnTo>
                  <a:lnTo>
                    <a:pt x="41511" y="36021"/>
                  </a:lnTo>
                  <a:lnTo>
                    <a:pt x="41692" y="35900"/>
                  </a:lnTo>
                  <a:lnTo>
                    <a:pt x="41813" y="35719"/>
                  </a:lnTo>
                  <a:lnTo>
                    <a:pt x="41934" y="35478"/>
                  </a:lnTo>
                  <a:lnTo>
                    <a:pt x="41994" y="35297"/>
                  </a:lnTo>
                  <a:lnTo>
                    <a:pt x="41994" y="35055"/>
                  </a:lnTo>
                  <a:lnTo>
                    <a:pt x="41994" y="34814"/>
                  </a:lnTo>
                  <a:lnTo>
                    <a:pt x="41934" y="34633"/>
                  </a:lnTo>
                  <a:lnTo>
                    <a:pt x="41813" y="34392"/>
                  </a:lnTo>
                  <a:lnTo>
                    <a:pt x="41692" y="34211"/>
                  </a:lnTo>
                  <a:lnTo>
                    <a:pt x="41511" y="34090"/>
                  </a:lnTo>
                  <a:lnTo>
                    <a:pt x="41270" y="33969"/>
                  </a:lnTo>
                  <a:lnTo>
                    <a:pt x="41089" y="33909"/>
                  </a:lnTo>
                  <a:close/>
                  <a:moveTo>
                    <a:pt x="46399" y="33909"/>
                  </a:moveTo>
                  <a:lnTo>
                    <a:pt x="46218" y="33969"/>
                  </a:lnTo>
                  <a:lnTo>
                    <a:pt x="45976" y="34090"/>
                  </a:lnTo>
                  <a:lnTo>
                    <a:pt x="45795" y="34211"/>
                  </a:lnTo>
                  <a:lnTo>
                    <a:pt x="45674" y="34392"/>
                  </a:lnTo>
                  <a:lnTo>
                    <a:pt x="45554" y="34633"/>
                  </a:lnTo>
                  <a:lnTo>
                    <a:pt x="45493" y="34814"/>
                  </a:lnTo>
                  <a:lnTo>
                    <a:pt x="45493" y="35055"/>
                  </a:lnTo>
                  <a:lnTo>
                    <a:pt x="45493" y="35297"/>
                  </a:lnTo>
                  <a:lnTo>
                    <a:pt x="45554" y="35478"/>
                  </a:lnTo>
                  <a:lnTo>
                    <a:pt x="45674" y="35719"/>
                  </a:lnTo>
                  <a:lnTo>
                    <a:pt x="45795" y="35900"/>
                  </a:lnTo>
                  <a:lnTo>
                    <a:pt x="45976" y="36021"/>
                  </a:lnTo>
                  <a:lnTo>
                    <a:pt x="46218" y="36141"/>
                  </a:lnTo>
                  <a:lnTo>
                    <a:pt x="46399" y="36202"/>
                  </a:lnTo>
                  <a:lnTo>
                    <a:pt x="46881" y="36202"/>
                  </a:lnTo>
                  <a:lnTo>
                    <a:pt x="47062" y="36141"/>
                  </a:lnTo>
                  <a:lnTo>
                    <a:pt x="47304" y="36021"/>
                  </a:lnTo>
                  <a:lnTo>
                    <a:pt x="47485" y="35900"/>
                  </a:lnTo>
                  <a:lnTo>
                    <a:pt x="47605" y="35719"/>
                  </a:lnTo>
                  <a:lnTo>
                    <a:pt x="47726" y="35478"/>
                  </a:lnTo>
                  <a:lnTo>
                    <a:pt x="47786" y="35297"/>
                  </a:lnTo>
                  <a:lnTo>
                    <a:pt x="47786" y="35055"/>
                  </a:lnTo>
                  <a:lnTo>
                    <a:pt x="47786" y="34814"/>
                  </a:lnTo>
                  <a:lnTo>
                    <a:pt x="47726" y="34633"/>
                  </a:lnTo>
                  <a:lnTo>
                    <a:pt x="47605" y="34392"/>
                  </a:lnTo>
                  <a:lnTo>
                    <a:pt x="47485" y="34211"/>
                  </a:lnTo>
                  <a:lnTo>
                    <a:pt x="47304" y="34090"/>
                  </a:lnTo>
                  <a:lnTo>
                    <a:pt x="47062" y="33969"/>
                  </a:lnTo>
                  <a:lnTo>
                    <a:pt x="46881" y="33909"/>
                  </a:lnTo>
                  <a:close/>
                  <a:moveTo>
                    <a:pt x="52191" y="33909"/>
                  </a:moveTo>
                  <a:lnTo>
                    <a:pt x="52010" y="33969"/>
                  </a:lnTo>
                  <a:lnTo>
                    <a:pt x="51768" y="34090"/>
                  </a:lnTo>
                  <a:lnTo>
                    <a:pt x="51587" y="34211"/>
                  </a:lnTo>
                  <a:lnTo>
                    <a:pt x="51467" y="34392"/>
                  </a:lnTo>
                  <a:lnTo>
                    <a:pt x="51346" y="34633"/>
                  </a:lnTo>
                  <a:lnTo>
                    <a:pt x="51286" y="34814"/>
                  </a:lnTo>
                  <a:lnTo>
                    <a:pt x="51286" y="35055"/>
                  </a:lnTo>
                  <a:lnTo>
                    <a:pt x="51286" y="35297"/>
                  </a:lnTo>
                  <a:lnTo>
                    <a:pt x="51346" y="35478"/>
                  </a:lnTo>
                  <a:lnTo>
                    <a:pt x="51467" y="35719"/>
                  </a:lnTo>
                  <a:lnTo>
                    <a:pt x="51587" y="35900"/>
                  </a:lnTo>
                  <a:lnTo>
                    <a:pt x="51768" y="36021"/>
                  </a:lnTo>
                  <a:lnTo>
                    <a:pt x="52010" y="36141"/>
                  </a:lnTo>
                  <a:lnTo>
                    <a:pt x="52191" y="36202"/>
                  </a:lnTo>
                  <a:lnTo>
                    <a:pt x="52673" y="36202"/>
                  </a:lnTo>
                  <a:lnTo>
                    <a:pt x="52854" y="36141"/>
                  </a:lnTo>
                  <a:lnTo>
                    <a:pt x="53096" y="36021"/>
                  </a:lnTo>
                  <a:lnTo>
                    <a:pt x="53277" y="35900"/>
                  </a:lnTo>
                  <a:lnTo>
                    <a:pt x="53397" y="35719"/>
                  </a:lnTo>
                  <a:lnTo>
                    <a:pt x="53518" y="35478"/>
                  </a:lnTo>
                  <a:lnTo>
                    <a:pt x="53578" y="35297"/>
                  </a:lnTo>
                  <a:lnTo>
                    <a:pt x="53578" y="35055"/>
                  </a:lnTo>
                  <a:lnTo>
                    <a:pt x="53578" y="34814"/>
                  </a:lnTo>
                  <a:lnTo>
                    <a:pt x="53518" y="34633"/>
                  </a:lnTo>
                  <a:lnTo>
                    <a:pt x="53397" y="34392"/>
                  </a:lnTo>
                  <a:lnTo>
                    <a:pt x="53277" y="34211"/>
                  </a:lnTo>
                  <a:lnTo>
                    <a:pt x="53096" y="34090"/>
                  </a:lnTo>
                  <a:lnTo>
                    <a:pt x="52854" y="33969"/>
                  </a:lnTo>
                  <a:lnTo>
                    <a:pt x="52673" y="33909"/>
                  </a:lnTo>
                  <a:close/>
                  <a:moveTo>
                    <a:pt x="57983" y="33909"/>
                  </a:moveTo>
                  <a:lnTo>
                    <a:pt x="57802" y="33969"/>
                  </a:lnTo>
                  <a:lnTo>
                    <a:pt x="57561" y="34090"/>
                  </a:lnTo>
                  <a:lnTo>
                    <a:pt x="57380" y="34211"/>
                  </a:lnTo>
                  <a:lnTo>
                    <a:pt x="57259" y="34392"/>
                  </a:lnTo>
                  <a:lnTo>
                    <a:pt x="57138" y="34633"/>
                  </a:lnTo>
                  <a:lnTo>
                    <a:pt x="57078" y="34814"/>
                  </a:lnTo>
                  <a:lnTo>
                    <a:pt x="57078" y="35055"/>
                  </a:lnTo>
                  <a:lnTo>
                    <a:pt x="57078" y="35297"/>
                  </a:lnTo>
                  <a:lnTo>
                    <a:pt x="57138" y="35478"/>
                  </a:lnTo>
                  <a:lnTo>
                    <a:pt x="57259" y="35719"/>
                  </a:lnTo>
                  <a:lnTo>
                    <a:pt x="57380" y="35900"/>
                  </a:lnTo>
                  <a:lnTo>
                    <a:pt x="57561" y="36021"/>
                  </a:lnTo>
                  <a:lnTo>
                    <a:pt x="57802" y="36141"/>
                  </a:lnTo>
                  <a:lnTo>
                    <a:pt x="57983" y="36202"/>
                  </a:lnTo>
                  <a:lnTo>
                    <a:pt x="58466" y="36202"/>
                  </a:lnTo>
                  <a:lnTo>
                    <a:pt x="58647" y="36141"/>
                  </a:lnTo>
                  <a:lnTo>
                    <a:pt x="58888" y="36021"/>
                  </a:lnTo>
                  <a:lnTo>
                    <a:pt x="59069" y="35900"/>
                  </a:lnTo>
                  <a:lnTo>
                    <a:pt x="59190" y="35719"/>
                  </a:lnTo>
                  <a:lnTo>
                    <a:pt x="59310" y="35478"/>
                  </a:lnTo>
                  <a:lnTo>
                    <a:pt x="59371" y="35297"/>
                  </a:lnTo>
                  <a:lnTo>
                    <a:pt x="59371" y="35055"/>
                  </a:lnTo>
                  <a:lnTo>
                    <a:pt x="59371" y="34814"/>
                  </a:lnTo>
                  <a:lnTo>
                    <a:pt x="59310" y="34633"/>
                  </a:lnTo>
                  <a:lnTo>
                    <a:pt x="59190" y="34392"/>
                  </a:lnTo>
                  <a:lnTo>
                    <a:pt x="59069" y="34211"/>
                  </a:lnTo>
                  <a:lnTo>
                    <a:pt x="58888" y="34090"/>
                  </a:lnTo>
                  <a:lnTo>
                    <a:pt x="58647" y="33969"/>
                  </a:lnTo>
                  <a:lnTo>
                    <a:pt x="58466" y="33909"/>
                  </a:lnTo>
                  <a:close/>
                  <a:moveTo>
                    <a:pt x="63775" y="33909"/>
                  </a:moveTo>
                  <a:lnTo>
                    <a:pt x="63594" y="33969"/>
                  </a:lnTo>
                  <a:lnTo>
                    <a:pt x="63353" y="34090"/>
                  </a:lnTo>
                  <a:lnTo>
                    <a:pt x="63172" y="34211"/>
                  </a:lnTo>
                  <a:lnTo>
                    <a:pt x="63051" y="34392"/>
                  </a:lnTo>
                  <a:lnTo>
                    <a:pt x="62931" y="34633"/>
                  </a:lnTo>
                  <a:lnTo>
                    <a:pt x="62870" y="34814"/>
                  </a:lnTo>
                  <a:lnTo>
                    <a:pt x="62870" y="35055"/>
                  </a:lnTo>
                  <a:lnTo>
                    <a:pt x="62870" y="35297"/>
                  </a:lnTo>
                  <a:lnTo>
                    <a:pt x="62931" y="35478"/>
                  </a:lnTo>
                  <a:lnTo>
                    <a:pt x="63051" y="35719"/>
                  </a:lnTo>
                  <a:lnTo>
                    <a:pt x="63172" y="35900"/>
                  </a:lnTo>
                  <a:lnTo>
                    <a:pt x="63353" y="36021"/>
                  </a:lnTo>
                  <a:lnTo>
                    <a:pt x="63594" y="36141"/>
                  </a:lnTo>
                  <a:lnTo>
                    <a:pt x="63775" y="36202"/>
                  </a:lnTo>
                  <a:lnTo>
                    <a:pt x="64258" y="36202"/>
                  </a:lnTo>
                  <a:lnTo>
                    <a:pt x="64439" y="36141"/>
                  </a:lnTo>
                  <a:lnTo>
                    <a:pt x="64680" y="36021"/>
                  </a:lnTo>
                  <a:lnTo>
                    <a:pt x="64861" y="35900"/>
                  </a:lnTo>
                  <a:lnTo>
                    <a:pt x="64982" y="35719"/>
                  </a:lnTo>
                  <a:lnTo>
                    <a:pt x="65103" y="35478"/>
                  </a:lnTo>
                  <a:lnTo>
                    <a:pt x="65163" y="35297"/>
                  </a:lnTo>
                  <a:lnTo>
                    <a:pt x="65163" y="35055"/>
                  </a:lnTo>
                  <a:lnTo>
                    <a:pt x="65163" y="34814"/>
                  </a:lnTo>
                  <a:lnTo>
                    <a:pt x="65103" y="34633"/>
                  </a:lnTo>
                  <a:lnTo>
                    <a:pt x="64982" y="34392"/>
                  </a:lnTo>
                  <a:lnTo>
                    <a:pt x="64861" y="34211"/>
                  </a:lnTo>
                  <a:lnTo>
                    <a:pt x="64680" y="34090"/>
                  </a:lnTo>
                  <a:lnTo>
                    <a:pt x="64439" y="33969"/>
                  </a:lnTo>
                  <a:lnTo>
                    <a:pt x="64258" y="33909"/>
                  </a:lnTo>
                  <a:close/>
                  <a:moveTo>
                    <a:pt x="69567" y="33909"/>
                  </a:moveTo>
                  <a:lnTo>
                    <a:pt x="69386" y="33969"/>
                  </a:lnTo>
                  <a:lnTo>
                    <a:pt x="69145" y="34090"/>
                  </a:lnTo>
                  <a:lnTo>
                    <a:pt x="68964" y="34211"/>
                  </a:lnTo>
                  <a:lnTo>
                    <a:pt x="68843" y="34392"/>
                  </a:lnTo>
                  <a:lnTo>
                    <a:pt x="68723" y="34633"/>
                  </a:lnTo>
                  <a:lnTo>
                    <a:pt x="68662" y="34814"/>
                  </a:lnTo>
                  <a:lnTo>
                    <a:pt x="68662" y="35055"/>
                  </a:lnTo>
                  <a:lnTo>
                    <a:pt x="68662" y="35297"/>
                  </a:lnTo>
                  <a:lnTo>
                    <a:pt x="68723" y="35478"/>
                  </a:lnTo>
                  <a:lnTo>
                    <a:pt x="68843" y="35719"/>
                  </a:lnTo>
                  <a:lnTo>
                    <a:pt x="68964" y="35900"/>
                  </a:lnTo>
                  <a:lnTo>
                    <a:pt x="69145" y="36021"/>
                  </a:lnTo>
                  <a:lnTo>
                    <a:pt x="69386" y="36141"/>
                  </a:lnTo>
                  <a:lnTo>
                    <a:pt x="69567" y="36202"/>
                  </a:lnTo>
                  <a:lnTo>
                    <a:pt x="70050" y="36202"/>
                  </a:lnTo>
                  <a:lnTo>
                    <a:pt x="70231" y="36141"/>
                  </a:lnTo>
                  <a:lnTo>
                    <a:pt x="70472" y="36021"/>
                  </a:lnTo>
                  <a:lnTo>
                    <a:pt x="70653" y="35900"/>
                  </a:lnTo>
                  <a:lnTo>
                    <a:pt x="70774" y="35719"/>
                  </a:lnTo>
                  <a:lnTo>
                    <a:pt x="70895" y="35478"/>
                  </a:lnTo>
                  <a:lnTo>
                    <a:pt x="70955" y="35297"/>
                  </a:lnTo>
                  <a:lnTo>
                    <a:pt x="70955" y="35055"/>
                  </a:lnTo>
                  <a:lnTo>
                    <a:pt x="70955" y="34814"/>
                  </a:lnTo>
                  <a:lnTo>
                    <a:pt x="70895" y="34633"/>
                  </a:lnTo>
                  <a:lnTo>
                    <a:pt x="70774" y="34392"/>
                  </a:lnTo>
                  <a:lnTo>
                    <a:pt x="70653" y="34211"/>
                  </a:lnTo>
                  <a:lnTo>
                    <a:pt x="70472" y="34090"/>
                  </a:lnTo>
                  <a:lnTo>
                    <a:pt x="70231" y="33969"/>
                  </a:lnTo>
                  <a:lnTo>
                    <a:pt x="70050" y="33909"/>
                  </a:lnTo>
                  <a:close/>
                  <a:moveTo>
                    <a:pt x="75360" y="33909"/>
                  </a:moveTo>
                  <a:lnTo>
                    <a:pt x="75179" y="33969"/>
                  </a:lnTo>
                  <a:lnTo>
                    <a:pt x="74937" y="34090"/>
                  </a:lnTo>
                  <a:lnTo>
                    <a:pt x="74756" y="34211"/>
                  </a:lnTo>
                  <a:lnTo>
                    <a:pt x="74636" y="34392"/>
                  </a:lnTo>
                  <a:lnTo>
                    <a:pt x="74515" y="34633"/>
                  </a:lnTo>
                  <a:lnTo>
                    <a:pt x="74455" y="34814"/>
                  </a:lnTo>
                  <a:lnTo>
                    <a:pt x="74455" y="35055"/>
                  </a:lnTo>
                  <a:lnTo>
                    <a:pt x="74455" y="35297"/>
                  </a:lnTo>
                  <a:lnTo>
                    <a:pt x="74515" y="35478"/>
                  </a:lnTo>
                  <a:lnTo>
                    <a:pt x="74636" y="35719"/>
                  </a:lnTo>
                  <a:lnTo>
                    <a:pt x="74756" y="35900"/>
                  </a:lnTo>
                  <a:lnTo>
                    <a:pt x="74937" y="36021"/>
                  </a:lnTo>
                  <a:lnTo>
                    <a:pt x="75179" y="36141"/>
                  </a:lnTo>
                  <a:lnTo>
                    <a:pt x="75360" y="36202"/>
                  </a:lnTo>
                  <a:lnTo>
                    <a:pt x="75601" y="36202"/>
                  </a:lnTo>
                  <a:lnTo>
                    <a:pt x="75903" y="36141"/>
                  </a:lnTo>
                  <a:lnTo>
                    <a:pt x="75722" y="33909"/>
                  </a:lnTo>
                  <a:close/>
                  <a:moveTo>
                    <a:pt x="2896" y="36805"/>
                  </a:moveTo>
                  <a:lnTo>
                    <a:pt x="2655" y="36926"/>
                  </a:lnTo>
                  <a:lnTo>
                    <a:pt x="2414" y="37107"/>
                  </a:lnTo>
                  <a:lnTo>
                    <a:pt x="2233" y="37288"/>
                  </a:lnTo>
                  <a:lnTo>
                    <a:pt x="2112" y="37589"/>
                  </a:lnTo>
                  <a:lnTo>
                    <a:pt x="2052" y="37951"/>
                  </a:lnTo>
                  <a:lnTo>
                    <a:pt x="2052" y="38193"/>
                  </a:lnTo>
                  <a:lnTo>
                    <a:pt x="2112" y="38374"/>
                  </a:lnTo>
                  <a:lnTo>
                    <a:pt x="2233" y="38615"/>
                  </a:lnTo>
                  <a:lnTo>
                    <a:pt x="2353" y="38796"/>
                  </a:lnTo>
                  <a:lnTo>
                    <a:pt x="2534" y="38917"/>
                  </a:lnTo>
                  <a:lnTo>
                    <a:pt x="2776" y="39037"/>
                  </a:lnTo>
                  <a:lnTo>
                    <a:pt x="2957" y="39098"/>
                  </a:lnTo>
                  <a:lnTo>
                    <a:pt x="3439" y="39098"/>
                  </a:lnTo>
                  <a:lnTo>
                    <a:pt x="3620" y="39037"/>
                  </a:lnTo>
                  <a:lnTo>
                    <a:pt x="3862" y="38917"/>
                  </a:lnTo>
                  <a:lnTo>
                    <a:pt x="4043" y="38796"/>
                  </a:lnTo>
                  <a:lnTo>
                    <a:pt x="4164" y="38615"/>
                  </a:lnTo>
                  <a:lnTo>
                    <a:pt x="4284" y="38374"/>
                  </a:lnTo>
                  <a:lnTo>
                    <a:pt x="4345" y="38193"/>
                  </a:lnTo>
                  <a:lnTo>
                    <a:pt x="4345" y="37951"/>
                  </a:lnTo>
                  <a:lnTo>
                    <a:pt x="4284" y="37589"/>
                  </a:lnTo>
                  <a:lnTo>
                    <a:pt x="4164" y="37288"/>
                  </a:lnTo>
                  <a:lnTo>
                    <a:pt x="3982" y="37107"/>
                  </a:lnTo>
                  <a:lnTo>
                    <a:pt x="3741" y="36926"/>
                  </a:lnTo>
                  <a:lnTo>
                    <a:pt x="3500" y="36805"/>
                  </a:lnTo>
                  <a:close/>
                  <a:moveTo>
                    <a:pt x="8689" y="36805"/>
                  </a:moveTo>
                  <a:lnTo>
                    <a:pt x="8447" y="36926"/>
                  </a:lnTo>
                  <a:lnTo>
                    <a:pt x="8206" y="37107"/>
                  </a:lnTo>
                  <a:lnTo>
                    <a:pt x="8025" y="37288"/>
                  </a:lnTo>
                  <a:lnTo>
                    <a:pt x="7904" y="37589"/>
                  </a:lnTo>
                  <a:lnTo>
                    <a:pt x="7844" y="37951"/>
                  </a:lnTo>
                  <a:lnTo>
                    <a:pt x="7844" y="38193"/>
                  </a:lnTo>
                  <a:lnTo>
                    <a:pt x="7904" y="38374"/>
                  </a:lnTo>
                  <a:lnTo>
                    <a:pt x="8025" y="38615"/>
                  </a:lnTo>
                  <a:lnTo>
                    <a:pt x="8146" y="38796"/>
                  </a:lnTo>
                  <a:lnTo>
                    <a:pt x="8327" y="38917"/>
                  </a:lnTo>
                  <a:lnTo>
                    <a:pt x="8568" y="39037"/>
                  </a:lnTo>
                  <a:lnTo>
                    <a:pt x="8749" y="39098"/>
                  </a:lnTo>
                  <a:lnTo>
                    <a:pt x="9232" y="39098"/>
                  </a:lnTo>
                  <a:lnTo>
                    <a:pt x="9413" y="39037"/>
                  </a:lnTo>
                  <a:lnTo>
                    <a:pt x="9654" y="38917"/>
                  </a:lnTo>
                  <a:lnTo>
                    <a:pt x="9835" y="38796"/>
                  </a:lnTo>
                  <a:lnTo>
                    <a:pt x="9956" y="38615"/>
                  </a:lnTo>
                  <a:lnTo>
                    <a:pt x="10076" y="38374"/>
                  </a:lnTo>
                  <a:lnTo>
                    <a:pt x="10137" y="38193"/>
                  </a:lnTo>
                  <a:lnTo>
                    <a:pt x="10137" y="37951"/>
                  </a:lnTo>
                  <a:lnTo>
                    <a:pt x="10076" y="37589"/>
                  </a:lnTo>
                  <a:lnTo>
                    <a:pt x="9956" y="37288"/>
                  </a:lnTo>
                  <a:lnTo>
                    <a:pt x="9775" y="37107"/>
                  </a:lnTo>
                  <a:lnTo>
                    <a:pt x="9533" y="36926"/>
                  </a:lnTo>
                  <a:lnTo>
                    <a:pt x="9292" y="36805"/>
                  </a:lnTo>
                  <a:close/>
                  <a:moveTo>
                    <a:pt x="14481" y="36805"/>
                  </a:moveTo>
                  <a:lnTo>
                    <a:pt x="14240" y="36926"/>
                  </a:lnTo>
                  <a:lnTo>
                    <a:pt x="13998" y="37107"/>
                  </a:lnTo>
                  <a:lnTo>
                    <a:pt x="13817" y="37288"/>
                  </a:lnTo>
                  <a:lnTo>
                    <a:pt x="13697" y="37589"/>
                  </a:lnTo>
                  <a:lnTo>
                    <a:pt x="13636" y="37951"/>
                  </a:lnTo>
                  <a:lnTo>
                    <a:pt x="13636" y="38193"/>
                  </a:lnTo>
                  <a:lnTo>
                    <a:pt x="13697" y="38374"/>
                  </a:lnTo>
                  <a:lnTo>
                    <a:pt x="13817" y="38615"/>
                  </a:lnTo>
                  <a:lnTo>
                    <a:pt x="13938" y="38796"/>
                  </a:lnTo>
                  <a:lnTo>
                    <a:pt x="14119" y="38917"/>
                  </a:lnTo>
                  <a:lnTo>
                    <a:pt x="14360" y="39037"/>
                  </a:lnTo>
                  <a:lnTo>
                    <a:pt x="14541" y="39098"/>
                  </a:lnTo>
                  <a:lnTo>
                    <a:pt x="15024" y="39098"/>
                  </a:lnTo>
                  <a:lnTo>
                    <a:pt x="15205" y="39037"/>
                  </a:lnTo>
                  <a:lnTo>
                    <a:pt x="15446" y="38917"/>
                  </a:lnTo>
                  <a:lnTo>
                    <a:pt x="15627" y="38796"/>
                  </a:lnTo>
                  <a:lnTo>
                    <a:pt x="15748" y="38615"/>
                  </a:lnTo>
                  <a:lnTo>
                    <a:pt x="15869" y="38374"/>
                  </a:lnTo>
                  <a:lnTo>
                    <a:pt x="15929" y="38193"/>
                  </a:lnTo>
                  <a:lnTo>
                    <a:pt x="15929" y="37951"/>
                  </a:lnTo>
                  <a:lnTo>
                    <a:pt x="15869" y="37589"/>
                  </a:lnTo>
                  <a:lnTo>
                    <a:pt x="15748" y="37288"/>
                  </a:lnTo>
                  <a:lnTo>
                    <a:pt x="15567" y="37107"/>
                  </a:lnTo>
                  <a:lnTo>
                    <a:pt x="15326" y="36926"/>
                  </a:lnTo>
                  <a:lnTo>
                    <a:pt x="15084" y="36805"/>
                  </a:lnTo>
                  <a:close/>
                  <a:moveTo>
                    <a:pt x="20273" y="36805"/>
                  </a:moveTo>
                  <a:lnTo>
                    <a:pt x="20032" y="36926"/>
                  </a:lnTo>
                  <a:lnTo>
                    <a:pt x="19790" y="37107"/>
                  </a:lnTo>
                  <a:lnTo>
                    <a:pt x="19609" y="37288"/>
                  </a:lnTo>
                  <a:lnTo>
                    <a:pt x="19489" y="37589"/>
                  </a:lnTo>
                  <a:lnTo>
                    <a:pt x="19428" y="37951"/>
                  </a:lnTo>
                  <a:lnTo>
                    <a:pt x="19428" y="38193"/>
                  </a:lnTo>
                  <a:lnTo>
                    <a:pt x="19489" y="38374"/>
                  </a:lnTo>
                  <a:lnTo>
                    <a:pt x="19609" y="38615"/>
                  </a:lnTo>
                  <a:lnTo>
                    <a:pt x="19730" y="38796"/>
                  </a:lnTo>
                  <a:lnTo>
                    <a:pt x="19911" y="38917"/>
                  </a:lnTo>
                  <a:lnTo>
                    <a:pt x="20152" y="39037"/>
                  </a:lnTo>
                  <a:lnTo>
                    <a:pt x="20333" y="39098"/>
                  </a:lnTo>
                  <a:lnTo>
                    <a:pt x="20816" y="39098"/>
                  </a:lnTo>
                  <a:lnTo>
                    <a:pt x="20997" y="39037"/>
                  </a:lnTo>
                  <a:lnTo>
                    <a:pt x="21239" y="38917"/>
                  </a:lnTo>
                  <a:lnTo>
                    <a:pt x="21420" y="38796"/>
                  </a:lnTo>
                  <a:lnTo>
                    <a:pt x="21540" y="38615"/>
                  </a:lnTo>
                  <a:lnTo>
                    <a:pt x="21661" y="38374"/>
                  </a:lnTo>
                  <a:lnTo>
                    <a:pt x="21721" y="38193"/>
                  </a:lnTo>
                  <a:lnTo>
                    <a:pt x="21721" y="37951"/>
                  </a:lnTo>
                  <a:lnTo>
                    <a:pt x="21661" y="37589"/>
                  </a:lnTo>
                  <a:lnTo>
                    <a:pt x="21540" y="37288"/>
                  </a:lnTo>
                  <a:lnTo>
                    <a:pt x="21359" y="37107"/>
                  </a:lnTo>
                  <a:lnTo>
                    <a:pt x="21118" y="36926"/>
                  </a:lnTo>
                  <a:lnTo>
                    <a:pt x="20876" y="36805"/>
                  </a:lnTo>
                  <a:close/>
                  <a:moveTo>
                    <a:pt x="26065" y="36805"/>
                  </a:moveTo>
                  <a:lnTo>
                    <a:pt x="25824" y="36926"/>
                  </a:lnTo>
                  <a:lnTo>
                    <a:pt x="25583" y="37107"/>
                  </a:lnTo>
                  <a:lnTo>
                    <a:pt x="25402" y="37288"/>
                  </a:lnTo>
                  <a:lnTo>
                    <a:pt x="25281" y="37589"/>
                  </a:lnTo>
                  <a:lnTo>
                    <a:pt x="25221" y="37951"/>
                  </a:lnTo>
                  <a:lnTo>
                    <a:pt x="25221" y="38193"/>
                  </a:lnTo>
                  <a:lnTo>
                    <a:pt x="25281" y="38374"/>
                  </a:lnTo>
                  <a:lnTo>
                    <a:pt x="25402" y="38615"/>
                  </a:lnTo>
                  <a:lnTo>
                    <a:pt x="25522" y="38796"/>
                  </a:lnTo>
                  <a:lnTo>
                    <a:pt x="25703" y="38917"/>
                  </a:lnTo>
                  <a:lnTo>
                    <a:pt x="25945" y="39037"/>
                  </a:lnTo>
                  <a:lnTo>
                    <a:pt x="26126" y="39098"/>
                  </a:lnTo>
                  <a:lnTo>
                    <a:pt x="26608" y="39098"/>
                  </a:lnTo>
                  <a:lnTo>
                    <a:pt x="26789" y="39037"/>
                  </a:lnTo>
                  <a:lnTo>
                    <a:pt x="27031" y="38917"/>
                  </a:lnTo>
                  <a:lnTo>
                    <a:pt x="27212" y="38796"/>
                  </a:lnTo>
                  <a:lnTo>
                    <a:pt x="27332" y="38615"/>
                  </a:lnTo>
                  <a:lnTo>
                    <a:pt x="27453" y="38374"/>
                  </a:lnTo>
                  <a:lnTo>
                    <a:pt x="27513" y="38193"/>
                  </a:lnTo>
                  <a:lnTo>
                    <a:pt x="27513" y="37951"/>
                  </a:lnTo>
                  <a:lnTo>
                    <a:pt x="27453" y="37589"/>
                  </a:lnTo>
                  <a:lnTo>
                    <a:pt x="27332" y="37288"/>
                  </a:lnTo>
                  <a:lnTo>
                    <a:pt x="27151" y="37107"/>
                  </a:lnTo>
                  <a:lnTo>
                    <a:pt x="26910" y="36926"/>
                  </a:lnTo>
                  <a:lnTo>
                    <a:pt x="26669" y="36805"/>
                  </a:lnTo>
                  <a:close/>
                  <a:moveTo>
                    <a:pt x="31858" y="36805"/>
                  </a:moveTo>
                  <a:lnTo>
                    <a:pt x="31616" y="36926"/>
                  </a:lnTo>
                  <a:lnTo>
                    <a:pt x="31375" y="37107"/>
                  </a:lnTo>
                  <a:lnTo>
                    <a:pt x="31194" y="37288"/>
                  </a:lnTo>
                  <a:lnTo>
                    <a:pt x="31073" y="37589"/>
                  </a:lnTo>
                  <a:lnTo>
                    <a:pt x="31013" y="37951"/>
                  </a:lnTo>
                  <a:lnTo>
                    <a:pt x="31013" y="38193"/>
                  </a:lnTo>
                  <a:lnTo>
                    <a:pt x="31073" y="38374"/>
                  </a:lnTo>
                  <a:lnTo>
                    <a:pt x="31194" y="38615"/>
                  </a:lnTo>
                  <a:lnTo>
                    <a:pt x="31315" y="38796"/>
                  </a:lnTo>
                  <a:lnTo>
                    <a:pt x="31496" y="38917"/>
                  </a:lnTo>
                  <a:lnTo>
                    <a:pt x="31737" y="39037"/>
                  </a:lnTo>
                  <a:lnTo>
                    <a:pt x="31918" y="39098"/>
                  </a:lnTo>
                  <a:lnTo>
                    <a:pt x="32401" y="39098"/>
                  </a:lnTo>
                  <a:lnTo>
                    <a:pt x="32582" y="39037"/>
                  </a:lnTo>
                  <a:lnTo>
                    <a:pt x="32823" y="38917"/>
                  </a:lnTo>
                  <a:lnTo>
                    <a:pt x="33004" y="38796"/>
                  </a:lnTo>
                  <a:lnTo>
                    <a:pt x="33125" y="38615"/>
                  </a:lnTo>
                  <a:lnTo>
                    <a:pt x="33245" y="38374"/>
                  </a:lnTo>
                  <a:lnTo>
                    <a:pt x="33306" y="38193"/>
                  </a:lnTo>
                  <a:lnTo>
                    <a:pt x="33306" y="37951"/>
                  </a:lnTo>
                  <a:lnTo>
                    <a:pt x="33245" y="37589"/>
                  </a:lnTo>
                  <a:lnTo>
                    <a:pt x="33125" y="37288"/>
                  </a:lnTo>
                  <a:lnTo>
                    <a:pt x="32944" y="37107"/>
                  </a:lnTo>
                  <a:lnTo>
                    <a:pt x="32702" y="36926"/>
                  </a:lnTo>
                  <a:lnTo>
                    <a:pt x="32461" y="36805"/>
                  </a:lnTo>
                  <a:close/>
                  <a:moveTo>
                    <a:pt x="37650" y="36805"/>
                  </a:moveTo>
                  <a:lnTo>
                    <a:pt x="37408" y="36926"/>
                  </a:lnTo>
                  <a:lnTo>
                    <a:pt x="37167" y="37107"/>
                  </a:lnTo>
                  <a:lnTo>
                    <a:pt x="36986" y="37288"/>
                  </a:lnTo>
                  <a:lnTo>
                    <a:pt x="36865" y="37589"/>
                  </a:lnTo>
                  <a:lnTo>
                    <a:pt x="36805" y="37951"/>
                  </a:lnTo>
                  <a:lnTo>
                    <a:pt x="36805" y="38193"/>
                  </a:lnTo>
                  <a:lnTo>
                    <a:pt x="36865" y="38374"/>
                  </a:lnTo>
                  <a:lnTo>
                    <a:pt x="36986" y="38615"/>
                  </a:lnTo>
                  <a:lnTo>
                    <a:pt x="37107" y="38796"/>
                  </a:lnTo>
                  <a:lnTo>
                    <a:pt x="37288" y="38917"/>
                  </a:lnTo>
                  <a:lnTo>
                    <a:pt x="37529" y="39037"/>
                  </a:lnTo>
                  <a:lnTo>
                    <a:pt x="37710" y="39098"/>
                  </a:lnTo>
                  <a:lnTo>
                    <a:pt x="38193" y="39098"/>
                  </a:lnTo>
                  <a:lnTo>
                    <a:pt x="38374" y="39037"/>
                  </a:lnTo>
                  <a:lnTo>
                    <a:pt x="38615" y="38917"/>
                  </a:lnTo>
                  <a:lnTo>
                    <a:pt x="38796" y="38796"/>
                  </a:lnTo>
                  <a:lnTo>
                    <a:pt x="38917" y="38615"/>
                  </a:lnTo>
                  <a:lnTo>
                    <a:pt x="39038" y="38374"/>
                  </a:lnTo>
                  <a:lnTo>
                    <a:pt x="39098" y="38193"/>
                  </a:lnTo>
                  <a:lnTo>
                    <a:pt x="39098" y="37951"/>
                  </a:lnTo>
                  <a:lnTo>
                    <a:pt x="39038" y="37589"/>
                  </a:lnTo>
                  <a:lnTo>
                    <a:pt x="38917" y="37288"/>
                  </a:lnTo>
                  <a:lnTo>
                    <a:pt x="38736" y="37107"/>
                  </a:lnTo>
                  <a:lnTo>
                    <a:pt x="38495" y="36926"/>
                  </a:lnTo>
                  <a:lnTo>
                    <a:pt x="38253" y="36805"/>
                  </a:lnTo>
                  <a:close/>
                  <a:moveTo>
                    <a:pt x="43442" y="36805"/>
                  </a:moveTo>
                  <a:lnTo>
                    <a:pt x="43201" y="36926"/>
                  </a:lnTo>
                  <a:lnTo>
                    <a:pt x="42959" y="37107"/>
                  </a:lnTo>
                  <a:lnTo>
                    <a:pt x="42778" y="37288"/>
                  </a:lnTo>
                  <a:lnTo>
                    <a:pt x="42658" y="37589"/>
                  </a:lnTo>
                  <a:lnTo>
                    <a:pt x="42597" y="37951"/>
                  </a:lnTo>
                  <a:lnTo>
                    <a:pt x="42597" y="38193"/>
                  </a:lnTo>
                  <a:lnTo>
                    <a:pt x="42658" y="38374"/>
                  </a:lnTo>
                  <a:lnTo>
                    <a:pt x="42778" y="38615"/>
                  </a:lnTo>
                  <a:lnTo>
                    <a:pt x="42899" y="38796"/>
                  </a:lnTo>
                  <a:lnTo>
                    <a:pt x="43080" y="38917"/>
                  </a:lnTo>
                  <a:lnTo>
                    <a:pt x="43321" y="39037"/>
                  </a:lnTo>
                  <a:lnTo>
                    <a:pt x="43502" y="39098"/>
                  </a:lnTo>
                  <a:lnTo>
                    <a:pt x="43985" y="39098"/>
                  </a:lnTo>
                  <a:lnTo>
                    <a:pt x="44166" y="39037"/>
                  </a:lnTo>
                  <a:lnTo>
                    <a:pt x="44407" y="38917"/>
                  </a:lnTo>
                  <a:lnTo>
                    <a:pt x="44588" y="38796"/>
                  </a:lnTo>
                  <a:lnTo>
                    <a:pt x="44709" y="38615"/>
                  </a:lnTo>
                  <a:lnTo>
                    <a:pt x="44830" y="38374"/>
                  </a:lnTo>
                  <a:lnTo>
                    <a:pt x="44890" y="38193"/>
                  </a:lnTo>
                  <a:lnTo>
                    <a:pt x="44890" y="37951"/>
                  </a:lnTo>
                  <a:lnTo>
                    <a:pt x="44830" y="37589"/>
                  </a:lnTo>
                  <a:lnTo>
                    <a:pt x="44709" y="37288"/>
                  </a:lnTo>
                  <a:lnTo>
                    <a:pt x="44528" y="37107"/>
                  </a:lnTo>
                  <a:lnTo>
                    <a:pt x="44287" y="36926"/>
                  </a:lnTo>
                  <a:lnTo>
                    <a:pt x="44045" y="36805"/>
                  </a:lnTo>
                  <a:close/>
                  <a:moveTo>
                    <a:pt x="49234" y="36805"/>
                  </a:moveTo>
                  <a:lnTo>
                    <a:pt x="48993" y="36926"/>
                  </a:lnTo>
                  <a:lnTo>
                    <a:pt x="48752" y="37107"/>
                  </a:lnTo>
                  <a:lnTo>
                    <a:pt x="48571" y="37288"/>
                  </a:lnTo>
                  <a:lnTo>
                    <a:pt x="48450" y="37589"/>
                  </a:lnTo>
                  <a:lnTo>
                    <a:pt x="48390" y="37951"/>
                  </a:lnTo>
                  <a:lnTo>
                    <a:pt x="48390" y="38193"/>
                  </a:lnTo>
                  <a:lnTo>
                    <a:pt x="48450" y="38374"/>
                  </a:lnTo>
                  <a:lnTo>
                    <a:pt x="48571" y="38615"/>
                  </a:lnTo>
                  <a:lnTo>
                    <a:pt x="48691" y="38796"/>
                  </a:lnTo>
                  <a:lnTo>
                    <a:pt x="48872" y="38917"/>
                  </a:lnTo>
                  <a:lnTo>
                    <a:pt x="49114" y="39037"/>
                  </a:lnTo>
                  <a:lnTo>
                    <a:pt x="49295" y="39098"/>
                  </a:lnTo>
                  <a:lnTo>
                    <a:pt x="49777" y="39098"/>
                  </a:lnTo>
                  <a:lnTo>
                    <a:pt x="49958" y="39037"/>
                  </a:lnTo>
                  <a:lnTo>
                    <a:pt x="50200" y="38917"/>
                  </a:lnTo>
                  <a:lnTo>
                    <a:pt x="50381" y="38796"/>
                  </a:lnTo>
                  <a:lnTo>
                    <a:pt x="50501" y="38615"/>
                  </a:lnTo>
                  <a:lnTo>
                    <a:pt x="50622" y="38374"/>
                  </a:lnTo>
                  <a:lnTo>
                    <a:pt x="50682" y="38193"/>
                  </a:lnTo>
                  <a:lnTo>
                    <a:pt x="50682" y="37951"/>
                  </a:lnTo>
                  <a:lnTo>
                    <a:pt x="50622" y="37589"/>
                  </a:lnTo>
                  <a:lnTo>
                    <a:pt x="50501" y="37288"/>
                  </a:lnTo>
                  <a:lnTo>
                    <a:pt x="50320" y="37107"/>
                  </a:lnTo>
                  <a:lnTo>
                    <a:pt x="50079" y="36926"/>
                  </a:lnTo>
                  <a:lnTo>
                    <a:pt x="49838" y="36805"/>
                  </a:lnTo>
                  <a:close/>
                  <a:moveTo>
                    <a:pt x="55027" y="36805"/>
                  </a:moveTo>
                  <a:lnTo>
                    <a:pt x="54785" y="36926"/>
                  </a:lnTo>
                  <a:lnTo>
                    <a:pt x="54544" y="37107"/>
                  </a:lnTo>
                  <a:lnTo>
                    <a:pt x="54363" y="37288"/>
                  </a:lnTo>
                  <a:lnTo>
                    <a:pt x="54242" y="37589"/>
                  </a:lnTo>
                  <a:lnTo>
                    <a:pt x="54182" y="37951"/>
                  </a:lnTo>
                  <a:lnTo>
                    <a:pt x="54182" y="38193"/>
                  </a:lnTo>
                  <a:lnTo>
                    <a:pt x="54242" y="38374"/>
                  </a:lnTo>
                  <a:lnTo>
                    <a:pt x="54363" y="38615"/>
                  </a:lnTo>
                  <a:lnTo>
                    <a:pt x="54483" y="38796"/>
                  </a:lnTo>
                  <a:lnTo>
                    <a:pt x="54665" y="38917"/>
                  </a:lnTo>
                  <a:lnTo>
                    <a:pt x="54906" y="39037"/>
                  </a:lnTo>
                  <a:lnTo>
                    <a:pt x="55087" y="39098"/>
                  </a:lnTo>
                  <a:lnTo>
                    <a:pt x="55570" y="39098"/>
                  </a:lnTo>
                  <a:lnTo>
                    <a:pt x="55751" y="39037"/>
                  </a:lnTo>
                  <a:lnTo>
                    <a:pt x="55992" y="38917"/>
                  </a:lnTo>
                  <a:lnTo>
                    <a:pt x="56173" y="38796"/>
                  </a:lnTo>
                  <a:lnTo>
                    <a:pt x="56294" y="38615"/>
                  </a:lnTo>
                  <a:lnTo>
                    <a:pt x="56414" y="38374"/>
                  </a:lnTo>
                  <a:lnTo>
                    <a:pt x="56475" y="38193"/>
                  </a:lnTo>
                  <a:lnTo>
                    <a:pt x="56475" y="37951"/>
                  </a:lnTo>
                  <a:lnTo>
                    <a:pt x="56414" y="37589"/>
                  </a:lnTo>
                  <a:lnTo>
                    <a:pt x="56294" y="37288"/>
                  </a:lnTo>
                  <a:lnTo>
                    <a:pt x="56113" y="37107"/>
                  </a:lnTo>
                  <a:lnTo>
                    <a:pt x="55871" y="36926"/>
                  </a:lnTo>
                  <a:lnTo>
                    <a:pt x="55630" y="36805"/>
                  </a:lnTo>
                  <a:close/>
                  <a:moveTo>
                    <a:pt x="60819" y="36805"/>
                  </a:moveTo>
                  <a:lnTo>
                    <a:pt x="60577" y="36926"/>
                  </a:lnTo>
                  <a:lnTo>
                    <a:pt x="60336" y="37107"/>
                  </a:lnTo>
                  <a:lnTo>
                    <a:pt x="60155" y="37288"/>
                  </a:lnTo>
                  <a:lnTo>
                    <a:pt x="60034" y="37589"/>
                  </a:lnTo>
                  <a:lnTo>
                    <a:pt x="59974" y="37951"/>
                  </a:lnTo>
                  <a:lnTo>
                    <a:pt x="59974" y="38193"/>
                  </a:lnTo>
                  <a:lnTo>
                    <a:pt x="60034" y="38374"/>
                  </a:lnTo>
                  <a:lnTo>
                    <a:pt x="60155" y="38615"/>
                  </a:lnTo>
                  <a:lnTo>
                    <a:pt x="60276" y="38796"/>
                  </a:lnTo>
                  <a:lnTo>
                    <a:pt x="60457" y="38917"/>
                  </a:lnTo>
                  <a:lnTo>
                    <a:pt x="60698" y="39037"/>
                  </a:lnTo>
                  <a:lnTo>
                    <a:pt x="60879" y="39098"/>
                  </a:lnTo>
                  <a:lnTo>
                    <a:pt x="61362" y="39098"/>
                  </a:lnTo>
                  <a:lnTo>
                    <a:pt x="61543" y="39037"/>
                  </a:lnTo>
                  <a:lnTo>
                    <a:pt x="61784" y="38917"/>
                  </a:lnTo>
                  <a:lnTo>
                    <a:pt x="61965" y="38796"/>
                  </a:lnTo>
                  <a:lnTo>
                    <a:pt x="62086" y="38615"/>
                  </a:lnTo>
                  <a:lnTo>
                    <a:pt x="62206" y="38374"/>
                  </a:lnTo>
                  <a:lnTo>
                    <a:pt x="62267" y="38193"/>
                  </a:lnTo>
                  <a:lnTo>
                    <a:pt x="62267" y="37951"/>
                  </a:lnTo>
                  <a:lnTo>
                    <a:pt x="62206" y="37589"/>
                  </a:lnTo>
                  <a:lnTo>
                    <a:pt x="62086" y="37288"/>
                  </a:lnTo>
                  <a:lnTo>
                    <a:pt x="61905" y="37107"/>
                  </a:lnTo>
                  <a:lnTo>
                    <a:pt x="61663" y="36926"/>
                  </a:lnTo>
                  <a:lnTo>
                    <a:pt x="61422" y="36805"/>
                  </a:lnTo>
                  <a:close/>
                  <a:moveTo>
                    <a:pt x="66611" y="36805"/>
                  </a:moveTo>
                  <a:lnTo>
                    <a:pt x="66370" y="36926"/>
                  </a:lnTo>
                  <a:lnTo>
                    <a:pt x="66128" y="37107"/>
                  </a:lnTo>
                  <a:lnTo>
                    <a:pt x="65947" y="37288"/>
                  </a:lnTo>
                  <a:lnTo>
                    <a:pt x="65827" y="37589"/>
                  </a:lnTo>
                  <a:lnTo>
                    <a:pt x="65766" y="37951"/>
                  </a:lnTo>
                  <a:lnTo>
                    <a:pt x="65766" y="38193"/>
                  </a:lnTo>
                  <a:lnTo>
                    <a:pt x="65827" y="38374"/>
                  </a:lnTo>
                  <a:lnTo>
                    <a:pt x="65947" y="38615"/>
                  </a:lnTo>
                  <a:lnTo>
                    <a:pt x="66068" y="38796"/>
                  </a:lnTo>
                  <a:lnTo>
                    <a:pt x="66249" y="38917"/>
                  </a:lnTo>
                  <a:lnTo>
                    <a:pt x="66490" y="39037"/>
                  </a:lnTo>
                  <a:lnTo>
                    <a:pt x="66671" y="39098"/>
                  </a:lnTo>
                  <a:lnTo>
                    <a:pt x="67154" y="39098"/>
                  </a:lnTo>
                  <a:lnTo>
                    <a:pt x="67335" y="39037"/>
                  </a:lnTo>
                  <a:lnTo>
                    <a:pt x="67576" y="38917"/>
                  </a:lnTo>
                  <a:lnTo>
                    <a:pt x="67757" y="38796"/>
                  </a:lnTo>
                  <a:lnTo>
                    <a:pt x="67878" y="38615"/>
                  </a:lnTo>
                  <a:lnTo>
                    <a:pt x="67999" y="38374"/>
                  </a:lnTo>
                  <a:lnTo>
                    <a:pt x="68059" y="38193"/>
                  </a:lnTo>
                  <a:lnTo>
                    <a:pt x="68059" y="37951"/>
                  </a:lnTo>
                  <a:lnTo>
                    <a:pt x="67999" y="37589"/>
                  </a:lnTo>
                  <a:lnTo>
                    <a:pt x="67878" y="37288"/>
                  </a:lnTo>
                  <a:lnTo>
                    <a:pt x="67697" y="37107"/>
                  </a:lnTo>
                  <a:lnTo>
                    <a:pt x="67456" y="36926"/>
                  </a:lnTo>
                  <a:lnTo>
                    <a:pt x="67214" y="36805"/>
                  </a:lnTo>
                  <a:close/>
                  <a:moveTo>
                    <a:pt x="72403" y="36805"/>
                  </a:moveTo>
                  <a:lnTo>
                    <a:pt x="72162" y="36926"/>
                  </a:lnTo>
                  <a:lnTo>
                    <a:pt x="71921" y="37107"/>
                  </a:lnTo>
                  <a:lnTo>
                    <a:pt x="71740" y="37288"/>
                  </a:lnTo>
                  <a:lnTo>
                    <a:pt x="71619" y="37589"/>
                  </a:lnTo>
                  <a:lnTo>
                    <a:pt x="71559" y="37951"/>
                  </a:lnTo>
                  <a:lnTo>
                    <a:pt x="71559" y="38193"/>
                  </a:lnTo>
                  <a:lnTo>
                    <a:pt x="71619" y="38374"/>
                  </a:lnTo>
                  <a:lnTo>
                    <a:pt x="71740" y="38615"/>
                  </a:lnTo>
                  <a:lnTo>
                    <a:pt x="71860" y="38796"/>
                  </a:lnTo>
                  <a:lnTo>
                    <a:pt x="72041" y="38917"/>
                  </a:lnTo>
                  <a:lnTo>
                    <a:pt x="72283" y="39037"/>
                  </a:lnTo>
                  <a:lnTo>
                    <a:pt x="72464" y="39098"/>
                  </a:lnTo>
                  <a:lnTo>
                    <a:pt x="72946" y="39098"/>
                  </a:lnTo>
                  <a:lnTo>
                    <a:pt x="73127" y="39037"/>
                  </a:lnTo>
                  <a:lnTo>
                    <a:pt x="73369" y="38917"/>
                  </a:lnTo>
                  <a:lnTo>
                    <a:pt x="73550" y="38796"/>
                  </a:lnTo>
                  <a:lnTo>
                    <a:pt x="73670" y="38615"/>
                  </a:lnTo>
                  <a:lnTo>
                    <a:pt x="73791" y="38374"/>
                  </a:lnTo>
                  <a:lnTo>
                    <a:pt x="73851" y="38193"/>
                  </a:lnTo>
                  <a:lnTo>
                    <a:pt x="73851" y="37951"/>
                  </a:lnTo>
                  <a:lnTo>
                    <a:pt x="73791" y="37589"/>
                  </a:lnTo>
                  <a:lnTo>
                    <a:pt x="73670" y="37288"/>
                  </a:lnTo>
                  <a:lnTo>
                    <a:pt x="73489" y="37107"/>
                  </a:lnTo>
                  <a:lnTo>
                    <a:pt x="73248" y="36926"/>
                  </a:lnTo>
                  <a:lnTo>
                    <a:pt x="73007" y="36805"/>
                  </a:lnTo>
                  <a:close/>
                  <a:moveTo>
                    <a:pt x="302" y="39701"/>
                  </a:moveTo>
                  <a:lnTo>
                    <a:pt x="0" y="39761"/>
                  </a:lnTo>
                  <a:lnTo>
                    <a:pt x="181" y="41994"/>
                  </a:lnTo>
                  <a:lnTo>
                    <a:pt x="543" y="41994"/>
                  </a:lnTo>
                  <a:lnTo>
                    <a:pt x="724" y="41934"/>
                  </a:lnTo>
                  <a:lnTo>
                    <a:pt x="966" y="41813"/>
                  </a:lnTo>
                  <a:lnTo>
                    <a:pt x="1147" y="41692"/>
                  </a:lnTo>
                  <a:lnTo>
                    <a:pt x="1267" y="41511"/>
                  </a:lnTo>
                  <a:lnTo>
                    <a:pt x="1388" y="41270"/>
                  </a:lnTo>
                  <a:lnTo>
                    <a:pt x="1448" y="41089"/>
                  </a:lnTo>
                  <a:lnTo>
                    <a:pt x="1448" y="40847"/>
                  </a:lnTo>
                  <a:lnTo>
                    <a:pt x="1448" y="40606"/>
                  </a:lnTo>
                  <a:lnTo>
                    <a:pt x="1388" y="40425"/>
                  </a:lnTo>
                  <a:lnTo>
                    <a:pt x="1267" y="40184"/>
                  </a:lnTo>
                  <a:lnTo>
                    <a:pt x="1147" y="40003"/>
                  </a:lnTo>
                  <a:lnTo>
                    <a:pt x="966" y="39882"/>
                  </a:lnTo>
                  <a:lnTo>
                    <a:pt x="724" y="39761"/>
                  </a:lnTo>
                  <a:lnTo>
                    <a:pt x="543" y="39701"/>
                  </a:lnTo>
                  <a:close/>
                  <a:moveTo>
                    <a:pt x="5853" y="39701"/>
                  </a:moveTo>
                  <a:lnTo>
                    <a:pt x="5672" y="39761"/>
                  </a:lnTo>
                  <a:lnTo>
                    <a:pt x="5431" y="39882"/>
                  </a:lnTo>
                  <a:lnTo>
                    <a:pt x="5250" y="40003"/>
                  </a:lnTo>
                  <a:lnTo>
                    <a:pt x="5129" y="40184"/>
                  </a:lnTo>
                  <a:lnTo>
                    <a:pt x="5008" y="40425"/>
                  </a:lnTo>
                  <a:lnTo>
                    <a:pt x="4948" y="40606"/>
                  </a:lnTo>
                  <a:lnTo>
                    <a:pt x="4948" y="40847"/>
                  </a:lnTo>
                  <a:lnTo>
                    <a:pt x="4948" y="41089"/>
                  </a:lnTo>
                  <a:lnTo>
                    <a:pt x="5008" y="41270"/>
                  </a:lnTo>
                  <a:lnTo>
                    <a:pt x="5129" y="41511"/>
                  </a:lnTo>
                  <a:lnTo>
                    <a:pt x="5250" y="41692"/>
                  </a:lnTo>
                  <a:lnTo>
                    <a:pt x="5431" y="41813"/>
                  </a:lnTo>
                  <a:lnTo>
                    <a:pt x="5672" y="41934"/>
                  </a:lnTo>
                  <a:lnTo>
                    <a:pt x="5853" y="41994"/>
                  </a:lnTo>
                  <a:lnTo>
                    <a:pt x="6336" y="41994"/>
                  </a:lnTo>
                  <a:lnTo>
                    <a:pt x="6517" y="41934"/>
                  </a:lnTo>
                  <a:lnTo>
                    <a:pt x="6758" y="41813"/>
                  </a:lnTo>
                  <a:lnTo>
                    <a:pt x="6939" y="41692"/>
                  </a:lnTo>
                  <a:lnTo>
                    <a:pt x="7060" y="41511"/>
                  </a:lnTo>
                  <a:lnTo>
                    <a:pt x="7180" y="41270"/>
                  </a:lnTo>
                  <a:lnTo>
                    <a:pt x="7241" y="41089"/>
                  </a:lnTo>
                  <a:lnTo>
                    <a:pt x="7241" y="40847"/>
                  </a:lnTo>
                  <a:lnTo>
                    <a:pt x="7241" y="40606"/>
                  </a:lnTo>
                  <a:lnTo>
                    <a:pt x="7180" y="40425"/>
                  </a:lnTo>
                  <a:lnTo>
                    <a:pt x="7060" y="40184"/>
                  </a:lnTo>
                  <a:lnTo>
                    <a:pt x="6939" y="40003"/>
                  </a:lnTo>
                  <a:lnTo>
                    <a:pt x="6758" y="39882"/>
                  </a:lnTo>
                  <a:lnTo>
                    <a:pt x="6517" y="39761"/>
                  </a:lnTo>
                  <a:lnTo>
                    <a:pt x="6336" y="39701"/>
                  </a:lnTo>
                  <a:close/>
                  <a:moveTo>
                    <a:pt x="11645" y="39701"/>
                  </a:moveTo>
                  <a:lnTo>
                    <a:pt x="11464" y="39761"/>
                  </a:lnTo>
                  <a:lnTo>
                    <a:pt x="11223" y="39882"/>
                  </a:lnTo>
                  <a:lnTo>
                    <a:pt x="11042" y="40003"/>
                  </a:lnTo>
                  <a:lnTo>
                    <a:pt x="10921" y="40184"/>
                  </a:lnTo>
                  <a:lnTo>
                    <a:pt x="10800" y="40425"/>
                  </a:lnTo>
                  <a:lnTo>
                    <a:pt x="10740" y="40606"/>
                  </a:lnTo>
                  <a:lnTo>
                    <a:pt x="10740" y="40847"/>
                  </a:lnTo>
                  <a:lnTo>
                    <a:pt x="10740" y="41089"/>
                  </a:lnTo>
                  <a:lnTo>
                    <a:pt x="10800" y="41270"/>
                  </a:lnTo>
                  <a:lnTo>
                    <a:pt x="10921" y="41511"/>
                  </a:lnTo>
                  <a:lnTo>
                    <a:pt x="11042" y="41692"/>
                  </a:lnTo>
                  <a:lnTo>
                    <a:pt x="11223" y="41813"/>
                  </a:lnTo>
                  <a:lnTo>
                    <a:pt x="11464" y="41934"/>
                  </a:lnTo>
                  <a:lnTo>
                    <a:pt x="11645" y="41994"/>
                  </a:lnTo>
                  <a:lnTo>
                    <a:pt x="12128" y="41994"/>
                  </a:lnTo>
                  <a:lnTo>
                    <a:pt x="12309" y="41934"/>
                  </a:lnTo>
                  <a:lnTo>
                    <a:pt x="12550" y="41813"/>
                  </a:lnTo>
                  <a:lnTo>
                    <a:pt x="12731" y="41692"/>
                  </a:lnTo>
                  <a:lnTo>
                    <a:pt x="12852" y="41511"/>
                  </a:lnTo>
                  <a:lnTo>
                    <a:pt x="12973" y="41270"/>
                  </a:lnTo>
                  <a:lnTo>
                    <a:pt x="13033" y="41089"/>
                  </a:lnTo>
                  <a:lnTo>
                    <a:pt x="13033" y="40847"/>
                  </a:lnTo>
                  <a:lnTo>
                    <a:pt x="13033" y="40606"/>
                  </a:lnTo>
                  <a:lnTo>
                    <a:pt x="12973" y="40425"/>
                  </a:lnTo>
                  <a:lnTo>
                    <a:pt x="12852" y="40184"/>
                  </a:lnTo>
                  <a:lnTo>
                    <a:pt x="12731" y="40003"/>
                  </a:lnTo>
                  <a:lnTo>
                    <a:pt x="12550" y="39882"/>
                  </a:lnTo>
                  <a:lnTo>
                    <a:pt x="12309" y="39761"/>
                  </a:lnTo>
                  <a:lnTo>
                    <a:pt x="12128" y="39701"/>
                  </a:lnTo>
                  <a:close/>
                  <a:moveTo>
                    <a:pt x="17437" y="39701"/>
                  </a:moveTo>
                  <a:lnTo>
                    <a:pt x="17256" y="39761"/>
                  </a:lnTo>
                  <a:lnTo>
                    <a:pt x="17015" y="39882"/>
                  </a:lnTo>
                  <a:lnTo>
                    <a:pt x="16834" y="40003"/>
                  </a:lnTo>
                  <a:lnTo>
                    <a:pt x="16713" y="40184"/>
                  </a:lnTo>
                  <a:lnTo>
                    <a:pt x="16593" y="40425"/>
                  </a:lnTo>
                  <a:lnTo>
                    <a:pt x="16532" y="40606"/>
                  </a:lnTo>
                  <a:lnTo>
                    <a:pt x="16532" y="40847"/>
                  </a:lnTo>
                  <a:lnTo>
                    <a:pt x="16532" y="41089"/>
                  </a:lnTo>
                  <a:lnTo>
                    <a:pt x="16593" y="41270"/>
                  </a:lnTo>
                  <a:lnTo>
                    <a:pt x="16713" y="41511"/>
                  </a:lnTo>
                  <a:lnTo>
                    <a:pt x="16834" y="41692"/>
                  </a:lnTo>
                  <a:lnTo>
                    <a:pt x="17015" y="41813"/>
                  </a:lnTo>
                  <a:lnTo>
                    <a:pt x="17256" y="41934"/>
                  </a:lnTo>
                  <a:lnTo>
                    <a:pt x="17437" y="41994"/>
                  </a:lnTo>
                  <a:lnTo>
                    <a:pt x="17920" y="41994"/>
                  </a:lnTo>
                  <a:lnTo>
                    <a:pt x="18101" y="41934"/>
                  </a:lnTo>
                  <a:lnTo>
                    <a:pt x="18342" y="41813"/>
                  </a:lnTo>
                  <a:lnTo>
                    <a:pt x="18523" y="41692"/>
                  </a:lnTo>
                  <a:lnTo>
                    <a:pt x="18644" y="41511"/>
                  </a:lnTo>
                  <a:lnTo>
                    <a:pt x="18765" y="41270"/>
                  </a:lnTo>
                  <a:lnTo>
                    <a:pt x="18825" y="41089"/>
                  </a:lnTo>
                  <a:lnTo>
                    <a:pt x="18825" y="40847"/>
                  </a:lnTo>
                  <a:lnTo>
                    <a:pt x="18825" y="40606"/>
                  </a:lnTo>
                  <a:lnTo>
                    <a:pt x="18765" y="40425"/>
                  </a:lnTo>
                  <a:lnTo>
                    <a:pt x="18644" y="40184"/>
                  </a:lnTo>
                  <a:lnTo>
                    <a:pt x="18523" y="40003"/>
                  </a:lnTo>
                  <a:lnTo>
                    <a:pt x="18342" y="39882"/>
                  </a:lnTo>
                  <a:lnTo>
                    <a:pt x="18101" y="39761"/>
                  </a:lnTo>
                  <a:lnTo>
                    <a:pt x="17920" y="39701"/>
                  </a:lnTo>
                  <a:close/>
                  <a:moveTo>
                    <a:pt x="23230" y="39701"/>
                  </a:moveTo>
                  <a:lnTo>
                    <a:pt x="23049" y="39761"/>
                  </a:lnTo>
                  <a:lnTo>
                    <a:pt x="22807" y="39882"/>
                  </a:lnTo>
                  <a:lnTo>
                    <a:pt x="22626" y="40003"/>
                  </a:lnTo>
                  <a:lnTo>
                    <a:pt x="22506" y="40184"/>
                  </a:lnTo>
                  <a:lnTo>
                    <a:pt x="22385" y="40425"/>
                  </a:lnTo>
                  <a:lnTo>
                    <a:pt x="22325" y="40606"/>
                  </a:lnTo>
                  <a:lnTo>
                    <a:pt x="22325" y="40847"/>
                  </a:lnTo>
                  <a:lnTo>
                    <a:pt x="22325" y="41089"/>
                  </a:lnTo>
                  <a:lnTo>
                    <a:pt x="22385" y="41270"/>
                  </a:lnTo>
                  <a:lnTo>
                    <a:pt x="22506" y="41511"/>
                  </a:lnTo>
                  <a:lnTo>
                    <a:pt x="22626" y="41692"/>
                  </a:lnTo>
                  <a:lnTo>
                    <a:pt x="22807" y="41813"/>
                  </a:lnTo>
                  <a:lnTo>
                    <a:pt x="23049" y="41934"/>
                  </a:lnTo>
                  <a:lnTo>
                    <a:pt x="23230" y="41994"/>
                  </a:lnTo>
                  <a:lnTo>
                    <a:pt x="23712" y="41994"/>
                  </a:lnTo>
                  <a:lnTo>
                    <a:pt x="23893" y="41934"/>
                  </a:lnTo>
                  <a:lnTo>
                    <a:pt x="24135" y="41813"/>
                  </a:lnTo>
                  <a:lnTo>
                    <a:pt x="24316" y="41692"/>
                  </a:lnTo>
                  <a:lnTo>
                    <a:pt x="24436" y="41511"/>
                  </a:lnTo>
                  <a:lnTo>
                    <a:pt x="24557" y="41270"/>
                  </a:lnTo>
                  <a:lnTo>
                    <a:pt x="24617" y="41089"/>
                  </a:lnTo>
                  <a:lnTo>
                    <a:pt x="24617" y="40847"/>
                  </a:lnTo>
                  <a:lnTo>
                    <a:pt x="24617" y="40606"/>
                  </a:lnTo>
                  <a:lnTo>
                    <a:pt x="24557" y="40425"/>
                  </a:lnTo>
                  <a:lnTo>
                    <a:pt x="24436" y="40184"/>
                  </a:lnTo>
                  <a:lnTo>
                    <a:pt x="24316" y="40003"/>
                  </a:lnTo>
                  <a:lnTo>
                    <a:pt x="24135" y="39882"/>
                  </a:lnTo>
                  <a:lnTo>
                    <a:pt x="23893" y="39761"/>
                  </a:lnTo>
                  <a:lnTo>
                    <a:pt x="23712" y="39701"/>
                  </a:lnTo>
                  <a:close/>
                  <a:moveTo>
                    <a:pt x="29022" y="39701"/>
                  </a:moveTo>
                  <a:lnTo>
                    <a:pt x="28841" y="39761"/>
                  </a:lnTo>
                  <a:lnTo>
                    <a:pt x="28599" y="39882"/>
                  </a:lnTo>
                  <a:lnTo>
                    <a:pt x="28418" y="40003"/>
                  </a:lnTo>
                  <a:lnTo>
                    <a:pt x="28298" y="40184"/>
                  </a:lnTo>
                  <a:lnTo>
                    <a:pt x="28177" y="40425"/>
                  </a:lnTo>
                  <a:lnTo>
                    <a:pt x="28117" y="40606"/>
                  </a:lnTo>
                  <a:lnTo>
                    <a:pt x="28117" y="40847"/>
                  </a:lnTo>
                  <a:lnTo>
                    <a:pt x="28117" y="41089"/>
                  </a:lnTo>
                  <a:lnTo>
                    <a:pt x="28177" y="41270"/>
                  </a:lnTo>
                  <a:lnTo>
                    <a:pt x="28298" y="41511"/>
                  </a:lnTo>
                  <a:lnTo>
                    <a:pt x="28418" y="41692"/>
                  </a:lnTo>
                  <a:lnTo>
                    <a:pt x="28599" y="41813"/>
                  </a:lnTo>
                  <a:lnTo>
                    <a:pt x="28841" y="41934"/>
                  </a:lnTo>
                  <a:lnTo>
                    <a:pt x="29022" y="41994"/>
                  </a:lnTo>
                  <a:lnTo>
                    <a:pt x="29505" y="41994"/>
                  </a:lnTo>
                  <a:lnTo>
                    <a:pt x="29686" y="41934"/>
                  </a:lnTo>
                  <a:lnTo>
                    <a:pt x="29927" y="41813"/>
                  </a:lnTo>
                  <a:lnTo>
                    <a:pt x="30108" y="41692"/>
                  </a:lnTo>
                  <a:lnTo>
                    <a:pt x="30229" y="41511"/>
                  </a:lnTo>
                  <a:lnTo>
                    <a:pt x="30349" y="41270"/>
                  </a:lnTo>
                  <a:lnTo>
                    <a:pt x="30410" y="41089"/>
                  </a:lnTo>
                  <a:lnTo>
                    <a:pt x="30410" y="40847"/>
                  </a:lnTo>
                  <a:lnTo>
                    <a:pt x="30410" y="40606"/>
                  </a:lnTo>
                  <a:lnTo>
                    <a:pt x="30349" y="40425"/>
                  </a:lnTo>
                  <a:lnTo>
                    <a:pt x="30229" y="40184"/>
                  </a:lnTo>
                  <a:lnTo>
                    <a:pt x="30108" y="40003"/>
                  </a:lnTo>
                  <a:lnTo>
                    <a:pt x="29927" y="39882"/>
                  </a:lnTo>
                  <a:lnTo>
                    <a:pt x="29686" y="39761"/>
                  </a:lnTo>
                  <a:lnTo>
                    <a:pt x="29505" y="39701"/>
                  </a:lnTo>
                  <a:close/>
                  <a:moveTo>
                    <a:pt x="34814" y="39701"/>
                  </a:moveTo>
                  <a:lnTo>
                    <a:pt x="34633" y="39761"/>
                  </a:lnTo>
                  <a:lnTo>
                    <a:pt x="34392" y="39882"/>
                  </a:lnTo>
                  <a:lnTo>
                    <a:pt x="34211" y="40003"/>
                  </a:lnTo>
                  <a:lnTo>
                    <a:pt x="34090" y="40184"/>
                  </a:lnTo>
                  <a:lnTo>
                    <a:pt x="33969" y="40425"/>
                  </a:lnTo>
                  <a:lnTo>
                    <a:pt x="33909" y="40606"/>
                  </a:lnTo>
                  <a:lnTo>
                    <a:pt x="33909" y="40847"/>
                  </a:lnTo>
                  <a:lnTo>
                    <a:pt x="33909" y="41089"/>
                  </a:lnTo>
                  <a:lnTo>
                    <a:pt x="33969" y="41270"/>
                  </a:lnTo>
                  <a:lnTo>
                    <a:pt x="34090" y="41511"/>
                  </a:lnTo>
                  <a:lnTo>
                    <a:pt x="34211" y="41692"/>
                  </a:lnTo>
                  <a:lnTo>
                    <a:pt x="34392" y="41813"/>
                  </a:lnTo>
                  <a:lnTo>
                    <a:pt x="34633" y="41934"/>
                  </a:lnTo>
                  <a:lnTo>
                    <a:pt x="34814" y="41994"/>
                  </a:lnTo>
                  <a:lnTo>
                    <a:pt x="35297" y="41994"/>
                  </a:lnTo>
                  <a:lnTo>
                    <a:pt x="35478" y="41934"/>
                  </a:lnTo>
                  <a:lnTo>
                    <a:pt x="35719" y="41813"/>
                  </a:lnTo>
                  <a:lnTo>
                    <a:pt x="35900" y="41692"/>
                  </a:lnTo>
                  <a:lnTo>
                    <a:pt x="36021" y="41511"/>
                  </a:lnTo>
                  <a:lnTo>
                    <a:pt x="36141" y="41270"/>
                  </a:lnTo>
                  <a:lnTo>
                    <a:pt x="36202" y="41089"/>
                  </a:lnTo>
                  <a:lnTo>
                    <a:pt x="36202" y="40847"/>
                  </a:lnTo>
                  <a:lnTo>
                    <a:pt x="36202" y="40606"/>
                  </a:lnTo>
                  <a:lnTo>
                    <a:pt x="36141" y="40425"/>
                  </a:lnTo>
                  <a:lnTo>
                    <a:pt x="36021" y="40184"/>
                  </a:lnTo>
                  <a:lnTo>
                    <a:pt x="35900" y="40003"/>
                  </a:lnTo>
                  <a:lnTo>
                    <a:pt x="35719" y="39882"/>
                  </a:lnTo>
                  <a:lnTo>
                    <a:pt x="35478" y="39761"/>
                  </a:lnTo>
                  <a:lnTo>
                    <a:pt x="35297" y="39701"/>
                  </a:lnTo>
                  <a:close/>
                  <a:moveTo>
                    <a:pt x="40606" y="39701"/>
                  </a:moveTo>
                  <a:lnTo>
                    <a:pt x="40425" y="39761"/>
                  </a:lnTo>
                  <a:lnTo>
                    <a:pt x="40184" y="39882"/>
                  </a:lnTo>
                  <a:lnTo>
                    <a:pt x="40003" y="40003"/>
                  </a:lnTo>
                  <a:lnTo>
                    <a:pt x="39882" y="40184"/>
                  </a:lnTo>
                  <a:lnTo>
                    <a:pt x="39762" y="40425"/>
                  </a:lnTo>
                  <a:lnTo>
                    <a:pt x="39701" y="40606"/>
                  </a:lnTo>
                  <a:lnTo>
                    <a:pt x="39701" y="40847"/>
                  </a:lnTo>
                  <a:lnTo>
                    <a:pt x="39701" y="41089"/>
                  </a:lnTo>
                  <a:lnTo>
                    <a:pt x="39762" y="41270"/>
                  </a:lnTo>
                  <a:lnTo>
                    <a:pt x="39882" y="41511"/>
                  </a:lnTo>
                  <a:lnTo>
                    <a:pt x="40003" y="41692"/>
                  </a:lnTo>
                  <a:lnTo>
                    <a:pt x="40184" y="41813"/>
                  </a:lnTo>
                  <a:lnTo>
                    <a:pt x="40425" y="41934"/>
                  </a:lnTo>
                  <a:lnTo>
                    <a:pt x="40606" y="41994"/>
                  </a:lnTo>
                  <a:lnTo>
                    <a:pt x="41089" y="41994"/>
                  </a:lnTo>
                  <a:lnTo>
                    <a:pt x="41270" y="41934"/>
                  </a:lnTo>
                  <a:lnTo>
                    <a:pt x="41511" y="41813"/>
                  </a:lnTo>
                  <a:lnTo>
                    <a:pt x="41692" y="41692"/>
                  </a:lnTo>
                  <a:lnTo>
                    <a:pt x="41813" y="41511"/>
                  </a:lnTo>
                  <a:lnTo>
                    <a:pt x="41934" y="41270"/>
                  </a:lnTo>
                  <a:lnTo>
                    <a:pt x="41994" y="41089"/>
                  </a:lnTo>
                  <a:lnTo>
                    <a:pt x="41994" y="40847"/>
                  </a:lnTo>
                  <a:lnTo>
                    <a:pt x="41994" y="40606"/>
                  </a:lnTo>
                  <a:lnTo>
                    <a:pt x="41934" y="40425"/>
                  </a:lnTo>
                  <a:lnTo>
                    <a:pt x="41813" y="40184"/>
                  </a:lnTo>
                  <a:lnTo>
                    <a:pt x="41692" y="40003"/>
                  </a:lnTo>
                  <a:lnTo>
                    <a:pt x="41511" y="39882"/>
                  </a:lnTo>
                  <a:lnTo>
                    <a:pt x="41270" y="39761"/>
                  </a:lnTo>
                  <a:lnTo>
                    <a:pt x="41089" y="39701"/>
                  </a:lnTo>
                  <a:close/>
                  <a:moveTo>
                    <a:pt x="46399" y="39701"/>
                  </a:moveTo>
                  <a:lnTo>
                    <a:pt x="46218" y="39761"/>
                  </a:lnTo>
                  <a:lnTo>
                    <a:pt x="45976" y="39882"/>
                  </a:lnTo>
                  <a:lnTo>
                    <a:pt x="45795" y="40003"/>
                  </a:lnTo>
                  <a:lnTo>
                    <a:pt x="45674" y="40184"/>
                  </a:lnTo>
                  <a:lnTo>
                    <a:pt x="45554" y="40425"/>
                  </a:lnTo>
                  <a:lnTo>
                    <a:pt x="45493" y="40606"/>
                  </a:lnTo>
                  <a:lnTo>
                    <a:pt x="45493" y="40847"/>
                  </a:lnTo>
                  <a:lnTo>
                    <a:pt x="45493" y="41089"/>
                  </a:lnTo>
                  <a:lnTo>
                    <a:pt x="45554" y="41270"/>
                  </a:lnTo>
                  <a:lnTo>
                    <a:pt x="45674" y="41511"/>
                  </a:lnTo>
                  <a:lnTo>
                    <a:pt x="45795" y="41692"/>
                  </a:lnTo>
                  <a:lnTo>
                    <a:pt x="45976" y="41813"/>
                  </a:lnTo>
                  <a:lnTo>
                    <a:pt x="46218" y="41934"/>
                  </a:lnTo>
                  <a:lnTo>
                    <a:pt x="46399" y="41994"/>
                  </a:lnTo>
                  <a:lnTo>
                    <a:pt x="46881" y="41994"/>
                  </a:lnTo>
                  <a:lnTo>
                    <a:pt x="47062" y="41934"/>
                  </a:lnTo>
                  <a:lnTo>
                    <a:pt x="47304" y="41813"/>
                  </a:lnTo>
                  <a:lnTo>
                    <a:pt x="47485" y="41692"/>
                  </a:lnTo>
                  <a:lnTo>
                    <a:pt x="47605" y="41511"/>
                  </a:lnTo>
                  <a:lnTo>
                    <a:pt x="47726" y="41270"/>
                  </a:lnTo>
                  <a:lnTo>
                    <a:pt x="47786" y="41089"/>
                  </a:lnTo>
                  <a:lnTo>
                    <a:pt x="47786" y="40847"/>
                  </a:lnTo>
                  <a:lnTo>
                    <a:pt x="47786" y="40606"/>
                  </a:lnTo>
                  <a:lnTo>
                    <a:pt x="47726" y="40425"/>
                  </a:lnTo>
                  <a:lnTo>
                    <a:pt x="47605" y="40184"/>
                  </a:lnTo>
                  <a:lnTo>
                    <a:pt x="47485" y="40003"/>
                  </a:lnTo>
                  <a:lnTo>
                    <a:pt x="47304" y="39882"/>
                  </a:lnTo>
                  <a:lnTo>
                    <a:pt x="47062" y="39761"/>
                  </a:lnTo>
                  <a:lnTo>
                    <a:pt x="46881" y="39701"/>
                  </a:lnTo>
                  <a:close/>
                  <a:moveTo>
                    <a:pt x="52191" y="39701"/>
                  </a:moveTo>
                  <a:lnTo>
                    <a:pt x="52010" y="39761"/>
                  </a:lnTo>
                  <a:lnTo>
                    <a:pt x="51768" y="39882"/>
                  </a:lnTo>
                  <a:lnTo>
                    <a:pt x="51587" y="40003"/>
                  </a:lnTo>
                  <a:lnTo>
                    <a:pt x="51467" y="40184"/>
                  </a:lnTo>
                  <a:lnTo>
                    <a:pt x="51346" y="40425"/>
                  </a:lnTo>
                  <a:lnTo>
                    <a:pt x="51286" y="40606"/>
                  </a:lnTo>
                  <a:lnTo>
                    <a:pt x="51286" y="40847"/>
                  </a:lnTo>
                  <a:lnTo>
                    <a:pt x="51286" y="41089"/>
                  </a:lnTo>
                  <a:lnTo>
                    <a:pt x="51346" y="41270"/>
                  </a:lnTo>
                  <a:lnTo>
                    <a:pt x="51467" y="41511"/>
                  </a:lnTo>
                  <a:lnTo>
                    <a:pt x="51587" y="41692"/>
                  </a:lnTo>
                  <a:lnTo>
                    <a:pt x="51768" y="41813"/>
                  </a:lnTo>
                  <a:lnTo>
                    <a:pt x="52010" y="41934"/>
                  </a:lnTo>
                  <a:lnTo>
                    <a:pt x="52191" y="41994"/>
                  </a:lnTo>
                  <a:lnTo>
                    <a:pt x="52673" y="41994"/>
                  </a:lnTo>
                  <a:lnTo>
                    <a:pt x="52854" y="41934"/>
                  </a:lnTo>
                  <a:lnTo>
                    <a:pt x="53096" y="41813"/>
                  </a:lnTo>
                  <a:lnTo>
                    <a:pt x="53277" y="41692"/>
                  </a:lnTo>
                  <a:lnTo>
                    <a:pt x="53397" y="41511"/>
                  </a:lnTo>
                  <a:lnTo>
                    <a:pt x="53518" y="41270"/>
                  </a:lnTo>
                  <a:lnTo>
                    <a:pt x="53578" y="41089"/>
                  </a:lnTo>
                  <a:lnTo>
                    <a:pt x="53578" y="40847"/>
                  </a:lnTo>
                  <a:lnTo>
                    <a:pt x="53578" y="40606"/>
                  </a:lnTo>
                  <a:lnTo>
                    <a:pt x="53518" y="40425"/>
                  </a:lnTo>
                  <a:lnTo>
                    <a:pt x="53397" y="40184"/>
                  </a:lnTo>
                  <a:lnTo>
                    <a:pt x="53277" y="40003"/>
                  </a:lnTo>
                  <a:lnTo>
                    <a:pt x="53096" y="39882"/>
                  </a:lnTo>
                  <a:lnTo>
                    <a:pt x="52854" y="39761"/>
                  </a:lnTo>
                  <a:lnTo>
                    <a:pt x="52673" y="39701"/>
                  </a:lnTo>
                  <a:close/>
                  <a:moveTo>
                    <a:pt x="57983" y="39701"/>
                  </a:moveTo>
                  <a:lnTo>
                    <a:pt x="57802" y="39761"/>
                  </a:lnTo>
                  <a:lnTo>
                    <a:pt x="57561" y="39882"/>
                  </a:lnTo>
                  <a:lnTo>
                    <a:pt x="57380" y="40003"/>
                  </a:lnTo>
                  <a:lnTo>
                    <a:pt x="57259" y="40184"/>
                  </a:lnTo>
                  <a:lnTo>
                    <a:pt x="57138" y="40425"/>
                  </a:lnTo>
                  <a:lnTo>
                    <a:pt x="57078" y="40606"/>
                  </a:lnTo>
                  <a:lnTo>
                    <a:pt x="57078" y="40847"/>
                  </a:lnTo>
                  <a:lnTo>
                    <a:pt x="57078" y="41089"/>
                  </a:lnTo>
                  <a:lnTo>
                    <a:pt x="57138" y="41270"/>
                  </a:lnTo>
                  <a:lnTo>
                    <a:pt x="57259" y="41511"/>
                  </a:lnTo>
                  <a:lnTo>
                    <a:pt x="57380" y="41692"/>
                  </a:lnTo>
                  <a:lnTo>
                    <a:pt x="57561" y="41813"/>
                  </a:lnTo>
                  <a:lnTo>
                    <a:pt x="57802" y="41934"/>
                  </a:lnTo>
                  <a:lnTo>
                    <a:pt x="57983" y="41994"/>
                  </a:lnTo>
                  <a:lnTo>
                    <a:pt x="58466" y="41994"/>
                  </a:lnTo>
                  <a:lnTo>
                    <a:pt x="58647" y="41934"/>
                  </a:lnTo>
                  <a:lnTo>
                    <a:pt x="58888" y="41813"/>
                  </a:lnTo>
                  <a:lnTo>
                    <a:pt x="59069" y="41692"/>
                  </a:lnTo>
                  <a:lnTo>
                    <a:pt x="59190" y="41511"/>
                  </a:lnTo>
                  <a:lnTo>
                    <a:pt x="59310" y="41270"/>
                  </a:lnTo>
                  <a:lnTo>
                    <a:pt x="59371" y="41089"/>
                  </a:lnTo>
                  <a:lnTo>
                    <a:pt x="59371" y="40847"/>
                  </a:lnTo>
                  <a:lnTo>
                    <a:pt x="59371" y="40606"/>
                  </a:lnTo>
                  <a:lnTo>
                    <a:pt x="59310" y="40425"/>
                  </a:lnTo>
                  <a:lnTo>
                    <a:pt x="59190" y="40184"/>
                  </a:lnTo>
                  <a:lnTo>
                    <a:pt x="59069" y="40003"/>
                  </a:lnTo>
                  <a:lnTo>
                    <a:pt x="58888" y="39882"/>
                  </a:lnTo>
                  <a:lnTo>
                    <a:pt x="58647" y="39761"/>
                  </a:lnTo>
                  <a:lnTo>
                    <a:pt x="58466" y="39701"/>
                  </a:lnTo>
                  <a:close/>
                  <a:moveTo>
                    <a:pt x="63775" y="39701"/>
                  </a:moveTo>
                  <a:lnTo>
                    <a:pt x="63594" y="39761"/>
                  </a:lnTo>
                  <a:lnTo>
                    <a:pt x="63353" y="39882"/>
                  </a:lnTo>
                  <a:lnTo>
                    <a:pt x="63172" y="40003"/>
                  </a:lnTo>
                  <a:lnTo>
                    <a:pt x="63051" y="40184"/>
                  </a:lnTo>
                  <a:lnTo>
                    <a:pt x="62931" y="40425"/>
                  </a:lnTo>
                  <a:lnTo>
                    <a:pt x="62870" y="40606"/>
                  </a:lnTo>
                  <a:lnTo>
                    <a:pt x="62870" y="40847"/>
                  </a:lnTo>
                  <a:lnTo>
                    <a:pt x="62870" y="41089"/>
                  </a:lnTo>
                  <a:lnTo>
                    <a:pt x="62931" y="41270"/>
                  </a:lnTo>
                  <a:lnTo>
                    <a:pt x="63051" y="41511"/>
                  </a:lnTo>
                  <a:lnTo>
                    <a:pt x="63172" y="41692"/>
                  </a:lnTo>
                  <a:lnTo>
                    <a:pt x="63353" y="41813"/>
                  </a:lnTo>
                  <a:lnTo>
                    <a:pt x="63594" y="41934"/>
                  </a:lnTo>
                  <a:lnTo>
                    <a:pt x="63775" y="41994"/>
                  </a:lnTo>
                  <a:lnTo>
                    <a:pt x="64258" y="41994"/>
                  </a:lnTo>
                  <a:lnTo>
                    <a:pt x="64439" y="41934"/>
                  </a:lnTo>
                  <a:lnTo>
                    <a:pt x="64680" y="41813"/>
                  </a:lnTo>
                  <a:lnTo>
                    <a:pt x="64861" y="41692"/>
                  </a:lnTo>
                  <a:lnTo>
                    <a:pt x="64982" y="41511"/>
                  </a:lnTo>
                  <a:lnTo>
                    <a:pt x="65103" y="41270"/>
                  </a:lnTo>
                  <a:lnTo>
                    <a:pt x="65163" y="41089"/>
                  </a:lnTo>
                  <a:lnTo>
                    <a:pt x="65163" y="40847"/>
                  </a:lnTo>
                  <a:lnTo>
                    <a:pt x="65163" y="40606"/>
                  </a:lnTo>
                  <a:lnTo>
                    <a:pt x="65103" y="40425"/>
                  </a:lnTo>
                  <a:lnTo>
                    <a:pt x="64982" y="40184"/>
                  </a:lnTo>
                  <a:lnTo>
                    <a:pt x="64861" y="40003"/>
                  </a:lnTo>
                  <a:lnTo>
                    <a:pt x="64680" y="39882"/>
                  </a:lnTo>
                  <a:lnTo>
                    <a:pt x="64439" y="39761"/>
                  </a:lnTo>
                  <a:lnTo>
                    <a:pt x="64258" y="39701"/>
                  </a:lnTo>
                  <a:close/>
                  <a:moveTo>
                    <a:pt x="69567" y="39701"/>
                  </a:moveTo>
                  <a:lnTo>
                    <a:pt x="69386" y="39761"/>
                  </a:lnTo>
                  <a:lnTo>
                    <a:pt x="69145" y="39882"/>
                  </a:lnTo>
                  <a:lnTo>
                    <a:pt x="68964" y="40003"/>
                  </a:lnTo>
                  <a:lnTo>
                    <a:pt x="68843" y="40184"/>
                  </a:lnTo>
                  <a:lnTo>
                    <a:pt x="68723" y="40425"/>
                  </a:lnTo>
                  <a:lnTo>
                    <a:pt x="68662" y="40606"/>
                  </a:lnTo>
                  <a:lnTo>
                    <a:pt x="68662" y="40847"/>
                  </a:lnTo>
                  <a:lnTo>
                    <a:pt x="68662" y="41089"/>
                  </a:lnTo>
                  <a:lnTo>
                    <a:pt x="68723" y="41270"/>
                  </a:lnTo>
                  <a:lnTo>
                    <a:pt x="68843" y="41511"/>
                  </a:lnTo>
                  <a:lnTo>
                    <a:pt x="68964" y="41692"/>
                  </a:lnTo>
                  <a:lnTo>
                    <a:pt x="69145" y="41813"/>
                  </a:lnTo>
                  <a:lnTo>
                    <a:pt x="69386" y="41934"/>
                  </a:lnTo>
                  <a:lnTo>
                    <a:pt x="69567" y="41994"/>
                  </a:lnTo>
                  <a:lnTo>
                    <a:pt x="70050" y="41994"/>
                  </a:lnTo>
                  <a:lnTo>
                    <a:pt x="70231" y="41934"/>
                  </a:lnTo>
                  <a:lnTo>
                    <a:pt x="70472" y="41813"/>
                  </a:lnTo>
                  <a:lnTo>
                    <a:pt x="70653" y="41692"/>
                  </a:lnTo>
                  <a:lnTo>
                    <a:pt x="70774" y="41511"/>
                  </a:lnTo>
                  <a:lnTo>
                    <a:pt x="70895" y="41270"/>
                  </a:lnTo>
                  <a:lnTo>
                    <a:pt x="70955" y="41089"/>
                  </a:lnTo>
                  <a:lnTo>
                    <a:pt x="70955" y="40847"/>
                  </a:lnTo>
                  <a:lnTo>
                    <a:pt x="70955" y="40606"/>
                  </a:lnTo>
                  <a:lnTo>
                    <a:pt x="70895" y="40425"/>
                  </a:lnTo>
                  <a:lnTo>
                    <a:pt x="70774" y="40184"/>
                  </a:lnTo>
                  <a:lnTo>
                    <a:pt x="70653" y="40003"/>
                  </a:lnTo>
                  <a:lnTo>
                    <a:pt x="70472" y="39882"/>
                  </a:lnTo>
                  <a:lnTo>
                    <a:pt x="70231" y="39761"/>
                  </a:lnTo>
                  <a:lnTo>
                    <a:pt x="70050" y="39701"/>
                  </a:lnTo>
                  <a:close/>
                  <a:moveTo>
                    <a:pt x="75360" y="39701"/>
                  </a:moveTo>
                  <a:lnTo>
                    <a:pt x="75179" y="39761"/>
                  </a:lnTo>
                  <a:lnTo>
                    <a:pt x="74937" y="39882"/>
                  </a:lnTo>
                  <a:lnTo>
                    <a:pt x="74756" y="40003"/>
                  </a:lnTo>
                  <a:lnTo>
                    <a:pt x="74636" y="40184"/>
                  </a:lnTo>
                  <a:lnTo>
                    <a:pt x="74515" y="40425"/>
                  </a:lnTo>
                  <a:lnTo>
                    <a:pt x="74455" y="40606"/>
                  </a:lnTo>
                  <a:lnTo>
                    <a:pt x="74455" y="40847"/>
                  </a:lnTo>
                  <a:lnTo>
                    <a:pt x="74455" y="41089"/>
                  </a:lnTo>
                  <a:lnTo>
                    <a:pt x="74515" y="41270"/>
                  </a:lnTo>
                  <a:lnTo>
                    <a:pt x="74636" y="41511"/>
                  </a:lnTo>
                  <a:lnTo>
                    <a:pt x="74756" y="41692"/>
                  </a:lnTo>
                  <a:lnTo>
                    <a:pt x="74937" y="41813"/>
                  </a:lnTo>
                  <a:lnTo>
                    <a:pt x="75179" y="41934"/>
                  </a:lnTo>
                  <a:lnTo>
                    <a:pt x="75360" y="41994"/>
                  </a:lnTo>
                  <a:lnTo>
                    <a:pt x="75722" y="41994"/>
                  </a:lnTo>
                  <a:lnTo>
                    <a:pt x="75903" y="39761"/>
                  </a:lnTo>
                  <a:lnTo>
                    <a:pt x="75601" y="39701"/>
                  </a:lnTo>
                  <a:close/>
                  <a:moveTo>
                    <a:pt x="2957" y="42597"/>
                  </a:moveTo>
                  <a:lnTo>
                    <a:pt x="2776" y="42658"/>
                  </a:lnTo>
                  <a:lnTo>
                    <a:pt x="2534" y="42778"/>
                  </a:lnTo>
                  <a:lnTo>
                    <a:pt x="2353" y="42899"/>
                  </a:lnTo>
                  <a:lnTo>
                    <a:pt x="2233" y="43080"/>
                  </a:lnTo>
                  <a:lnTo>
                    <a:pt x="2112" y="43321"/>
                  </a:lnTo>
                  <a:lnTo>
                    <a:pt x="2052" y="43502"/>
                  </a:lnTo>
                  <a:lnTo>
                    <a:pt x="2052" y="43744"/>
                  </a:lnTo>
                  <a:lnTo>
                    <a:pt x="2052" y="43985"/>
                  </a:lnTo>
                  <a:lnTo>
                    <a:pt x="2112" y="44166"/>
                  </a:lnTo>
                  <a:lnTo>
                    <a:pt x="2233" y="44407"/>
                  </a:lnTo>
                  <a:lnTo>
                    <a:pt x="2353" y="44588"/>
                  </a:lnTo>
                  <a:lnTo>
                    <a:pt x="2534" y="44709"/>
                  </a:lnTo>
                  <a:lnTo>
                    <a:pt x="2776" y="44830"/>
                  </a:lnTo>
                  <a:lnTo>
                    <a:pt x="2957" y="44890"/>
                  </a:lnTo>
                  <a:lnTo>
                    <a:pt x="3439" y="44890"/>
                  </a:lnTo>
                  <a:lnTo>
                    <a:pt x="3620" y="44830"/>
                  </a:lnTo>
                  <a:lnTo>
                    <a:pt x="3862" y="44709"/>
                  </a:lnTo>
                  <a:lnTo>
                    <a:pt x="4043" y="44588"/>
                  </a:lnTo>
                  <a:lnTo>
                    <a:pt x="4164" y="44407"/>
                  </a:lnTo>
                  <a:lnTo>
                    <a:pt x="4284" y="44166"/>
                  </a:lnTo>
                  <a:lnTo>
                    <a:pt x="4345" y="43985"/>
                  </a:lnTo>
                  <a:lnTo>
                    <a:pt x="4345" y="43744"/>
                  </a:lnTo>
                  <a:lnTo>
                    <a:pt x="4345" y="43502"/>
                  </a:lnTo>
                  <a:lnTo>
                    <a:pt x="4284" y="43321"/>
                  </a:lnTo>
                  <a:lnTo>
                    <a:pt x="4164" y="43080"/>
                  </a:lnTo>
                  <a:lnTo>
                    <a:pt x="4043" y="42899"/>
                  </a:lnTo>
                  <a:lnTo>
                    <a:pt x="3862" y="42778"/>
                  </a:lnTo>
                  <a:lnTo>
                    <a:pt x="3620" y="42658"/>
                  </a:lnTo>
                  <a:lnTo>
                    <a:pt x="3439" y="42597"/>
                  </a:lnTo>
                  <a:close/>
                  <a:moveTo>
                    <a:pt x="8749" y="42597"/>
                  </a:moveTo>
                  <a:lnTo>
                    <a:pt x="8568" y="42658"/>
                  </a:lnTo>
                  <a:lnTo>
                    <a:pt x="8327" y="42778"/>
                  </a:lnTo>
                  <a:lnTo>
                    <a:pt x="8146" y="42899"/>
                  </a:lnTo>
                  <a:lnTo>
                    <a:pt x="8025" y="43080"/>
                  </a:lnTo>
                  <a:lnTo>
                    <a:pt x="7904" y="43321"/>
                  </a:lnTo>
                  <a:lnTo>
                    <a:pt x="7844" y="43502"/>
                  </a:lnTo>
                  <a:lnTo>
                    <a:pt x="7844" y="43744"/>
                  </a:lnTo>
                  <a:lnTo>
                    <a:pt x="7844" y="43985"/>
                  </a:lnTo>
                  <a:lnTo>
                    <a:pt x="7904" y="44166"/>
                  </a:lnTo>
                  <a:lnTo>
                    <a:pt x="8025" y="44407"/>
                  </a:lnTo>
                  <a:lnTo>
                    <a:pt x="8146" y="44588"/>
                  </a:lnTo>
                  <a:lnTo>
                    <a:pt x="8327" y="44709"/>
                  </a:lnTo>
                  <a:lnTo>
                    <a:pt x="8568" y="44830"/>
                  </a:lnTo>
                  <a:lnTo>
                    <a:pt x="8749" y="44890"/>
                  </a:lnTo>
                  <a:lnTo>
                    <a:pt x="9232" y="44890"/>
                  </a:lnTo>
                  <a:lnTo>
                    <a:pt x="9413" y="44830"/>
                  </a:lnTo>
                  <a:lnTo>
                    <a:pt x="9654" y="44709"/>
                  </a:lnTo>
                  <a:lnTo>
                    <a:pt x="9835" y="44588"/>
                  </a:lnTo>
                  <a:lnTo>
                    <a:pt x="9956" y="44407"/>
                  </a:lnTo>
                  <a:lnTo>
                    <a:pt x="10076" y="44166"/>
                  </a:lnTo>
                  <a:lnTo>
                    <a:pt x="10137" y="43985"/>
                  </a:lnTo>
                  <a:lnTo>
                    <a:pt x="10137" y="43744"/>
                  </a:lnTo>
                  <a:lnTo>
                    <a:pt x="10137" y="43502"/>
                  </a:lnTo>
                  <a:lnTo>
                    <a:pt x="10076" y="43321"/>
                  </a:lnTo>
                  <a:lnTo>
                    <a:pt x="9956" y="43080"/>
                  </a:lnTo>
                  <a:lnTo>
                    <a:pt x="9835" y="42899"/>
                  </a:lnTo>
                  <a:lnTo>
                    <a:pt x="9654" y="42778"/>
                  </a:lnTo>
                  <a:lnTo>
                    <a:pt x="9413" y="42658"/>
                  </a:lnTo>
                  <a:lnTo>
                    <a:pt x="9232" y="42597"/>
                  </a:lnTo>
                  <a:close/>
                  <a:moveTo>
                    <a:pt x="14541" y="42597"/>
                  </a:moveTo>
                  <a:lnTo>
                    <a:pt x="14360" y="42658"/>
                  </a:lnTo>
                  <a:lnTo>
                    <a:pt x="14119" y="42778"/>
                  </a:lnTo>
                  <a:lnTo>
                    <a:pt x="13938" y="42899"/>
                  </a:lnTo>
                  <a:lnTo>
                    <a:pt x="13817" y="43080"/>
                  </a:lnTo>
                  <a:lnTo>
                    <a:pt x="13697" y="43321"/>
                  </a:lnTo>
                  <a:lnTo>
                    <a:pt x="13636" y="43502"/>
                  </a:lnTo>
                  <a:lnTo>
                    <a:pt x="13636" y="43744"/>
                  </a:lnTo>
                  <a:lnTo>
                    <a:pt x="13636" y="43985"/>
                  </a:lnTo>
                  <a:lnTo>
                    <a:pt x="13697" y="44166"/>
                  </a:lnTo>
                  <a:lnTo>
                    <a:pt x="13817" y="44407"/>
                  </a:lnTo>
                  <a:lnTo>
                    <a:pt x="13938" y="44588"/>
                  </a:lnTo>
                  <a:lnTo>
                    <a:pt x="14119" y="44709"/>
                  </a:lnTo>
                  <a:lnTo>
                    <a:pt x="14360" y="44830"/>
                  </a:lnTo>
                  <a:lnTo>
                    <a:pt x="14541" y="44890"/>
                  </a:lnTo>
                  <a:lnTo>
                    <a:pt x="15024" y="44890"/>
                  </a:lnTo>
                  <a:lnTo>
                    <a:pt x="15205" y="44830"/>
                  </a:lnTo>
                  <a:lnTo>
                    <a:pt x="15446" y="44709"/>
                  </a:lnTo>
                  <a:lnTo>
                    <a:pt x="15627" y="44588"/>
                  </a:lnTo>
                  <a:lnTo>
                    <a:pt x="15748" y="44407"/>
                  </a:lnTo>
                  <a:lnTo>
                    <a:pt x="15869" y="44166"/>
                  </a:lnTo>
                  <a:lnTo>
                    <a:pt x="15929" y="43985"/>
                  </a:lnTo>
                  <a:lnTo>
                    <a:pt x="15929" y="43744"/>
                  </a:lnTo>
                  <a:lnTo>
                    <a:pt x="15929" y="43502"/>
                  </a:lnTo>
                  <a:lnTo>
                    <a:pt x="15869" y="43321"/>
                  </a:lnTo>
                  <a:lnTo>
                    <a:pt x="15748" y="43080"/>
                  </a:lnTo>
                  <a:lnTo>
                    <a:pt x="15627" y="42899"/>
                  </a:lnTo>
                  <a:lnTo>
                    <a:pt x="15446" y="42778"/>
                  </a:lnTo>
                  <a:lnTo>
                    <a:pt x="15205" y="42658"/>
                  </a:lnTo>
                  <a:lnTo>
                    <a:pt x="15024" y="42597"/>
                  </a:lnTo>
                  <a:close/>
                  <a:moveTo>
                    <a:pt x="20333" y="42597"/>
                  </a:moveTo>
                  <a:lnTo>
                    <a:pt x="20152" y="42658"/>
                  </a:lnTo>
                  <a:lnTo>
                    <a:pt x="19911" y="42778"/>
                  </a:lnTo>
                  <a:lnTo>
                    <a:pt x="19730" y="42899"/>
                  </a:lnTo>
                  <a:lnTo>
                    <a:pt x="19609" y="43080"/>
                  </a:lnTo>
                  <a:lnTo>
                    <a:pt x="19489" y="43321"/>
                  </a:lnTo>
                  <a:lnTo>
                    <a:pt x="19428" y="43502"/>
                  </a:lnTo>
                  <a:lnTo>
                    <a:pt x="19428" y="43744"/>
                  </a:lnTo>
                  <a:lnTo>
                    <a:pt x="19428" y="43985"/>
                  </a:lnTo>
                  <a:lnTo>
                    <a:pt x="19489" y="44166"/>
                  </a:lnTo>
                  <a:lnTo>
                    <a:pt x="19609" y="44407"/>
                  </a:lnTo>
                  <a:lnTo>
                    <a:pt x="19730" y="44588"/>
                  </a:lnTo>
                  <a:lnTo>
                    <a:pt x="19911" y="44709"/>
                  </a:lnTo>
                  <a:lnTo>
                    <a:pt x="20152" y="44830"/>
                  </a:lnTo>
                  <a:lnTo>
                    <a:pt x="20333" y="44890"/>
                  </a:lnTo>
                  <a:lnTo>
                    <a:pt x="20816" y="44890"/>
                  </a:lnTo>
                  <a:lnTo>
                    <a:pt x="20997" y="44830"/>
                  </a:lnTo>
                  <a:lnTo>
                    <a:pt x="21239" y="44709"/>
                  </a:lnTo>
                  <a:lnTo>
                    <a:pt x="21420" y="44588"/>
                  </a:lnTo>
                  <a:lnTo>
                    <a:pt x="21540" y="44407"/>
                  </a:lnTo>
                  <a:lnTo>
                    <a:pt x="21661" y="44166"/>
                  </a:lnTo>
                  <a:lnTo>
                    <a:pt x="21721" y="43985"/>
                  </a:lnTo>
                  <a:lnTo>
                    <a:pt x="21721" y="43744"/>
                  </a:lnTo>
                  <a:lnTo>
                    <a:pt x="21721" y="43502"/>
                  </a:lnTo>
                  <a:lnTo>
                    <a:pt x="21661" y="43321"/>
                  </a:lnTo>
                  <a:lnTo>
                    <a:pt x="21540" y="43080"/>
                  </a:lnTo>
                  <a:lnTo>
                    <a:pt x="21420" y="42899"/>
                  </a:lnTo>
                  <a:lnTo>
                    <a:pt x="21239" y="42778"/>
                  </a:lnTo>
                  <a:lnTo>
                    <a:pt x="20997" y="42658"/>
                  </a:lnTo>
                  <a:lnTo>
                    <a:pt x="20816" y="42597"/>
                  </a:lnTo>
                  <a:close/>
                  <a:moveTo>
                    <a:pt x="26126" y="42597"/>
                  </a:moveTo>
                  <a:lnTo>
                    <a:pt x="25945" y="42658"/>
                  </a:lnTo>
                  <a:lnTo>
                    <a:pt x="25703" y="42778"/>
                  </a:lnTo>
                  <a:lnTo>
                    <a:pt x="25522" y="42899"/>
                  </a:lnTo>
                  <a:lnTo>
                    <a:pt x="25402" y="43080"/>
                  </a:lnTo>
                  <a:lnTo>
                    <a:pt x="25281" y="43321"/>
                  </a:lnTo>
                  <a:lnTo>
                    <a:pt x="25221" y="43502"/>
                  </a:lnTo>
                  <a:lnTo>
                    <a:pt x="25221" y="43744"/>
                  </a:lnTo>
                  <a:lnTo>
                    <a:pt x="25221" y="43985"/>
                  </a:lnTo>
                  <a:lnTo>
                    <a:pt x="25281" y="44166"/>
                  </a:lnTo>
                  <a:lnTo>
                    <a:pt x="25402" y="44407"/>
                  </a:lnTo>
                  <a:lnTo>
                    <a:pt x="25522" y="44588"/>
                  </a:lnTo>
                  <a:lnTo>
                    <a:pt x="25703" y="44709"/>
                  </a:lnTo>
                  <a:lnTo>
                    <a:pt x="25945" y="44830"/>
                  </a:lnTo>
                  <a:lnTo>
                    <a:pt x="26126" y="44890"/>
                  </a:lnTo>
                  <a:lnTo>
                    <a:pt x="26608" y="44890"/>
                  </a:lnTo>
                  <a:lnTo>
                    <a:pt x="26789" y="44830"/>
                  </a:lnTo>
                  <a:lnTo>
                    <a:pt x="27031" y="44709"/>
                  </a:lnTo>
                  <a:lnTo>
                    <a:pt x="27212" y="44588"/>
                  </a:lnTo>
                  <a:lnTo>
                    <a:pt x="27332" y="44407"/>
                  </a:lnTo>
                  <a:lnTo>
                    <a:pt x="27453" y="44166"/>
                  </a:lnTo>
                  <a:lnTo>
                    <a:pt x="27513" y="43985"/>
                  </a:lnTo>
                  <a:lnTo>
                    <a:pt x="27513" y="43744"/>
                  </a:lnTo>
                  <a:lnTo>
                    <a:pt x="27513" y="43502"/>
                  </a:lnTo>
                  <a:lnTo>
                    <a:pt x="27453" y="43321"/>
                  </a:lnTo>
                  <a:lnTo>
                    <a:pt x="27332" y="43080"/>
                  </a:lnTo>
                  <a:lnTo>
                    <a:pt x="27212" y="42899"/>
                  </a:lnTo>
                  <a:lnTo>
                    <a:pt x="27031" y="42778"/>
                  </a:lnTo>
                  <a:lnTo>
                    <a:pt x="26789" y="42658"/>
                  </a:lnTo>
                  <a:lnTo>
                    <a:pt x="26608" y="42597"/>
                  </a:lnTo>
                  <a:close/>
                  <a:moveTo>
                    <a:pt x="31918" y="42597"/>
                  </a:moveTo>
                  <a:lnTo>
                    <a:pt x="31737" y="42658"/>
                  </a:lnTo>
                  <a:lnTo>
                    <a:pt x="31496" y="42778"/>
                  </a:lnTo>
                  <a:lnTo>
                    <a:pt x="31315" y="42899"/>
                  </a:lnTo>
                  <a:lnTo>
                    <a:pt x="31194" y="43080"/>
                  </a:lnTo>
                  <a:lnTo>
                    <a:pt x="31073" y="43321"/>
                  </a:lnTo>
                  <a:lnTo>
                    <a:pt x="31013" y="43502"/>
                  </a:lnTo>
                  <a:lnTo>
                    <a:pt x="31013" y="43744"/>
                  </a:lnTo>
                  <a:lnTo>
                    <a:pt x="31013" y="43985"/>
                  </a:lnTo>
                  <a:lnTo>
                    <a:pt x="31073" y="44166"/>
                  </a:lnTo>
                  <a:lnTo>
                    <a:pt x="31194" y="44407"/>
                  </a:lnTo>
                  <a:lnTo>
                    <a:pt x="31315" y="44588"/>
                  </a:lnTo>
                  <a:lnTo>
                    <a:pt x="31496" y="44709"/>
                  </a:lnTo>
                  <a:lnTo>
                    <a:pt x="31737" y="44830"/>
                  </a:lnTo>
                  <a:lnTo>
                    <a:pt x="31918" y="44890"/>
                  </a:lnTo>
                  <a:lnTo>
                    <a:pt x="32401" y="44890"/>
                  </a:lnTo>
                  <a:lnTo>
                    <a:pt x="32582" y="44830"/>
                  </a:lnTo>
                  <a:lnTo>
                    <a:pt x="32823" y="44709"/>
                  </a:lnTo>
                  <a:lnTo>
                    <a:pt x="33004" y="44588"/>
                  </a:lnTo>
                  <a:lnTo>
                    <a:pt x="33125" y="44407"/>
                  </a:lnTo>
                  <a:lnTo>
                    <a:pt x="33245" y="44166"/>
                  </a:lnTo>
                  <a:lnTo>
                    <a:pt x="33306" y="43985"/>
                  </a:lnTo>
                  <a:lnTo>
                    <a:pt x="33306" y="43744"/>
                  </a:lnTo>
                  <a:lnTo>
                    <a:pt x="33306" y="43502"/>
                  </a:lnTo>
                  <a:lnTo>
                    <a:pt x="33245" y="43321"/>
                  </a:lnTo>
                  <a:lnTo>
                    <a:pt x="33125" y="43080"/>
                  </a:lnTo>
                  <a:lnTo>
                    <a:pt x="33004" y="42899"/>
                  </a:lnTo>
                  <a:lnTo>
                    <a:pt x="32823" y="42778"/>
                  </a:lnTo>
                  <a:lnTo>
                    <a:pt x="32582" y="42658"/>
                  </a:lnTo>
                  <a:lnTo>
                    <a:pt x="32401" y="42597"/>
                  </a:lnTo>
                  <a:close/>
                  <a:moveTo>
                    <a:pt x="37710" y="42597"/>
                  </a:moveTo>
                  <a:lnTo>
                    <a:pt x="37529" y="42658"/>
                  </a:lnTo>
                  <a:lnTo>
                    <a:pt x="37288" y="42778"/>
                  </a:lnTo>
                  <a:lnTo>
                    <a:pt x="37107" y="42899"/>
                  </a:lnTo>
                  <a:lnTo>
                    <a:pt x="36986" y="43080"/>
                  </a:lnTo>
                  <a:lnTo>
                    <a:pt x="36865" y="43321"/>
                  </a:lnTo>
                  <a:lnTo>
                    <a:pt x="36805" y="43502"/>
                  </a:lnTo>
                  <a:lnTo>
                    <a:pt x="36805" y="43744"/>
                  </a:lnTo>
                  <a:lnTo>
                    <a:pt x="36805" y="43985"/>
                  </a:lnTo>
                  <a:lnTo>
                    <a:pt x="36865" y="44166"/>
                  </a:lnTo>
                  <a:lnTo>
                    <a:pt x="36986" y="44407"/>
                  </a:lnTo>
                  <a:lnTo>
                    <a:pt x="37107" y="44588"/>
                  </a:lnTo>
                  <a:lnTo>
                    <a:pt x="37288" y="44709"/>
                  </a:lnTo>
                  <a:lnTo>
                    <a:pt x="37529" y="44830"/>
                  </a:lnTo>
                  <a:lnTo>
                    <a:pt x="37710" y="44890"/>
                  </a:lnTo>
                  <a:lnTo>
                    <a:pt x="38193" y="44890"/>
                  </a:lnTo>
                  <a:lnTo>
                    <a:pt x="38374" y="44830"/>
                  </a:lnTo>
                  <a:lnTo>
                    <a:pt x="38615" y="44709"/>
                  </a:lnTo>
                  <a:lnTo>
                    <a:pt x="38796" y="44588"/>
                  </a:lnTo>
                  <a:lnTo>
                    <a:pt x="38917" y="44407"/>
                  </a:lnTo>
                  <a:lnTo>
                    <a:pt x="39038" y="44166"/>
                  </a:lnTo>
                  <a:lnTo>
                    <a:pt x="39098" y="43985"/>
                  </a:lnTo>
                  <a:lnTo>
                    <a:pt x="39098" y="43744"/>
                  </a:lnTo>
                  <a:lnTo>
                    <a:pt x="39098" y="43502"/>
                  </a:lnTo>
                  <a:lnTo>
                    <a:pt x="39038" y="43321"/>
                  </a:lnTo>
                  <a:lnTo>
                    <a:pt x="38917" y="43080"/>
                  </a:lnTo>
                  <a:lnTo>
                    <a:pt x="38796" y="42899"/>
                  </a:lnTo>
                  <a:lnTo>
                    <a:pt x="38615" y="42778"/>
                  </a:lnTo>
                  <a:lnTo>
                    <a:pt x="38374" y="42658"/>
                  </a:lnTo>
                  <a:lnTo>
                    <a:pt x="38193" y="42597"/>
                  </a:lnTo>
                  <a:close/>
                  <a:moveTo>
                    <a:pt x="43502" y="42597"/>
                  </a:moveTo>
                  <a:lnTo>
                    <a:pt x="43321" y="42658"/>
                  </a:lnTo>
                  <a:lnTo>
                    <a:pt x="43080" y="42778"/>
                  </a:lnTo>
                  <a:lnTo>
                    <a:pt x="42899" y="42899"/>
                  </a:lnTo>
                  <a:lnTo>
                    <a:pt x="42778" y="43080"/>
                  </a:lnTo>
                  <a:lnTo>
                    <a:pt x="42658" y="43321"/>
                  </a:lnTo>
                  <a:lnTo>
                    <a:pt x="42597" y="43502"/>
                  </a:lnTo>
                  <a:lnTo>
                    <a:pt x="42597" y="43744"/>
                  </a:lnTo>
                  <a:lnTo>
                    <a:pt x="42597" y="43985"/>
                  </a:lnTo>
                  <a:lnTo>
                    <a:pt x="42658" y="44166"/>
                  </a:lnTo>
                  <a:lnTo>
                    <a:pt x="42778" y="44407"/>
                  </a:lnTo>
                  <a:lnTo>
                    <a:pt x="42899" y="44588"/>
                  </a:lnTo>
                  <a:lnTo>
                    <a:pt x="43080" y="44709"/>
                  </a:lnTo>
                  <a:lnTo>
                    <a:pt x="43321" y="44830"/>
                  </a:lnTo>
                  <a:lnTo>
                    <a:pt x="43502" y="44890"/>
                  </a:lnTo>
                  <a:lnTo>
                    <a:pt x="43985" y="44890"/>
                  </a:lnTo>
                  <a:lnTo>
                    <a:pt x="44166" y="44830"/>
                  </a:lnTo>
                  <a:lnTo>
                    <a:pt x="44407" y="44709"/>
                  </a:lnTo>
                  <a:lnTo>
                    <a:pt x="44588" y="44588"/>
                  </a:lnTo>
                  <a:lnTo>
                    <a:pt x="44709" y="44407"/>
                  </a:lnTo>
                  <a:lnTo>
                    <a:pt x="44830" y="44166"/>
                  </a:lnTo>
                  <a:lnTo>
                    <a:pt x="44890" y="43985"/>
                  </a:lnTo>
                  <a:lnTo>
                    <a:pt x="44890" y="43744"/>
                  </a:lnTo>
                  <a:lnTo>
                    <a:pt x="44890" y="43502"/>
                  </a:lnTo>
                  <a:lnTo>
                    <a:pt x="44830" y="43321"/>
                  </a:lnTo>
                  <a:lnTo>
                    <a:pt x="44709" y="43080"/>
                  </a:lnTo>
                  <a:lnTo>
                    <a:pt x="44588" y="42899"/>
                  </a:lnTo>
                  <a:lnTo>
                    <a:pt x="44407" y="42778"/>
                  </a:lnTo>
                  <a:lnTo>
                    <a:pt x="44166" y="42658"/>
                  </a:lnTo>
                  <a:lnTo>
                    <a:pt x="43985" y="42597"/>
                  </a:lnTo>
                  <a:close/>
                  <a:moveTo>
                    <a:pt x="49295" y="42597"/>
                  </a:moveTo>
                  <a:lnTo>
                    <a:pt x="49114" y="42658"/>
                  </a:lnTo>
                  <a:lnTo>
                    <a:pt x="48872" y="42778"/>
                  </a:lnTo>
                  <a:lnTo>
                    <a:pt x="48691" y="42899"/>
                  </a:lnTo>
                  <a:lnTo>
                    <a:pt x="48571" y="43080"/>
                  </a:lnTo>
                  <a:lnTo>
                    <a:pt x="48450" y="43321"/>
                  </a:lnTo>
                  <a:lnTo>
                    <a:pt x="48390" y="43502"/>
                  </a:lnTo>
                  <a:lnTo>
                    <a:pt x="48390" y="43744"/>
                  </a:lnTo>
                  <a:lnTo>
                    <a:pt x="48390" y="43985"/>
                  </a:lnTo>
                  <a:lnTo>
                    <a:pt x="48450" y="44166"/>
                  </a:lnTo>
                  <a:lnTo>
                    <a:pt x="48571" y="44407"/>
                  </a:lnTo>
                  <a:lnTo>
                    <a:pt x="48691" y="44588"/>
                  </a:lnTo>
                  <a:lnTo>
                    <a:pt x="48872" y="44709"/>
                  </a:lnTo>
                  <a:lnTo>
                    <a:pt x="49114" y="44830"/>
                  </a:lnTo>
                  <a:lnTo>
                    <a:pt x="49295" y="44890"/>
                  </a:lnTo>
                  <a:lnTo>
                    <a:pt x="49777" y="44890"/>
                  </a:lnTo>
                  <a:lnTo>
                    <a:pt x="49958" y="44830"/>
                  </a:lnTo>
                  <a:lnTo>
                    <a:pt x="50200" y="44709"/>
                  </a:lnTo>
                  <a:lnTo>
                    <a:pt x="50381" y="44588"/>
                  </a:lnTo>
                  <a:lnTo>
                    <a:pt x="50501" y="44407"/>
                  </a:lnTo>
                  <a:lnTo>
                    <a:pt x="50622" y="44166"/>
                  </a:lnTo>
                  <a:lnTo>
                    <a:pt x="50682" y="43985"/>
                  </a:lnTo>
                  <a:lnTo>
                    <a:pt x="50682" y="43744"/>
                  </a:lnTo>
                  <a:lnTo>
                    <a:pt x="50682" y="43502"/>
                  </a:lnTo>
                  <a:lnTo>
                    <a:pt x="50622" y="43321"/>
                  </a:lnTo>
                  <a:lnTo>
                    <a:pt x="50501" y="43080"/>
                  </a:lnTo>
                  <a:lnTo>
                    <a:pt x="50381" y="42899"/>
                  </a:lnTo>
                  <a:lnTo>
                    <a:pt x="50200" y="42778"/>
                  </a:lnTo>
                  <a:lnTo>
                    <a:pt x="49958" y="42658"/>
                  </a:lnTo>
                  <a:lnTo>
                    <a:pt x="49777" y="42597"/>
                  </a:lnTo>
                  <a:close/>
                  <a:moveTo>
                    <a:pt x="55087" y="42597"/>
                  </a:moveTo>
                  <a:lnTo>
                    <a:pt x="54906" y="42658"/>
                  </a:lnTo>
                  <a:lnTo>
                    <a:pt x="54665" y="42778"/>
                  </a:lnTo>
                  <a:lnTo>
                    <a:pt x="54483" y="42899"/>
                  </a:lnTo>
                  <a:lnTo>
                    <a:pt x="54363" y="43080"/>
                  </a:lnTo>
                  <a:lnTo>
                    <a:pt x="54242" y="43321"/>
                  </a:lnTo>
                  <a:lnTo>
                    <a:pt x="54182" y="43502"/>
                  </a:lnTo>
                  <a:lnTo>
                    <a:pt x="54182" y="43744"/>
                  </a:lnTo>
                  <a:lnTo>
                    <a:pt x="54182" y="43985"/>
                  </a:lnTo>
                  <a:lnTo>
                    <a:pt x="54242" y="44166"/>
                  </a:lnTo>
                  <a:lnTo>
                    <a:pt x="54363" y="44407"/>
                  </a:lnTo>
                  <a:lnTo>
                    <a:pt x="54483" y="44588"/>
                  </a:lnTo>
                  <a:lnTo>
                    <a:pt x="54665" y="44709"/>
                  </a:lnTo>
                  <a:lnTo>
                    <a:pt x="54906" y="44830"/>
                  </a:lnTo>
                  <a:lnTo>
                    <a:pt x="55087" y="44890"/>
                  </a:lnTo>
                  <a:lnTo>
                    <a:pt x="55570" y="44890"/>
                  </a:lnTo>
                  <a:lnTo>
                    <a:pt x="55751" y="44830"/>
                  </a:lnTo>
                  <a:lnTo>
                    <a:pt x="55992" y="44709"/>
                  </a:lnTo>
                  <a:lnTo>
                    <a:pt x="56173" y="44588"/>
                  </a:lnTo>
                  <a:lnTo>
                    <a:pt x="56294" y="44407"/>
                  </a:lnTo>
                  <a:lnTo>
                    <a:pt x="56414" y="44166"/>
                  </a:lnTo>
                  <a:lnTo>
                    <a:pt x="56475" y="43985"/>
                  </a:lnTo>
                  <a:lnTo>
                    <a:pt x="56475" y="43744"/>
                  </a:lnTo>
                  <a:lnTo>
                    <a:pt x="56475" y="43502"/>
                  </a:lnTo>
                  <a:lnTo>
                    <a:pt x="56414" y="43321"/>
                  </a:lnTo>
                  <a:lnTo>
                    <a:pt x="56294" y="43080"/>
                  </a:lnTo>
                  <a:lnTo>
                    <a:pt x="56173" y="42899"/>
                  </a:lnTo>
                  <a:lnTo>
                    <a:pt x="55992" y="42778"/>
                  </a:lnTo>
                  <a:lnTo>
                    <a:pt x="55751" y="42658"/>
                  </a:lnTo>
                  <a:lnTo>
                    <a:pt x="55570" y="42597"/>
                  </a:lnTo>
                  <a:close/>
                  <a:moveTo>
                    <a:pt x="60879" y="42597"/>
                  </a:moveTo>
                  <a:lnTo>
                    <a:pt x="60698" y="42658"/>
                  </a:lnTo>
                  <a:lnTo>
                    <a:pt x="60457" y="42778"/>
                  </a:lnTo>
                  <a:lnTo>
                    <a:pt x="60276" y="42899"/>
                  </a:lnTo>
                  <a:lnTo>
                    <a:pt x="60155" y="43080"/>
                  </a:lnTo>
                  <a:lnTo>
                    <a:pt x="60034" y="43321"/>
                  </a:lnTo>
                  <a:lnTo>
                    <a:pt x="59974" y="43502"/>
                  </a:lnTo>
                  <a:lnTo>
                    <a:pt x="59974" y="43744"/>
                  </a:lnTo>
                  <a:lnTo>
                    <a:pt x="59974" y="43985"/>
                  </a:lnTo>
                  <a:lnTo>
                    <a:pt x="60034" y="44166"/>
                  </a:lnTo>
                  <a:lnTo>
                    <a:pt x="60155" y="44407"/>
                  </a:lnTo>
                  <a:lnTo>
                    <a:pt x="60276" y="44588"/>
                  </a:lnTo>
                  <a:lnTo>
                    <a:pt x="60457" y="44709"/>
                  </a:lnTo>
                  <a:lnTo>
                    <a:pt x="60698" y="44830"/>
                  </a:lnTo>
                  <a:lnTo>
                    <a:pt x="60879" y="44890"/>
                  </a:lnTo>
                  <a:lnTo>
                    <a:pt x="61362" y="44890"/>
                  </a:lnTo>
                  <a:lnTo>
                    <a:pt x="61543" y="44830"/>
                  </a:lnTo>
                  <a:lnTo>
                    <a:pt x="61784" y="44709"/>
                  </a:lnTo>
                  <a:lnTo>
                    <a:pt x="61965" y="44588"/>
                  </a:lnTo>
                  <a:lnTo>
                    <a:pt x="62086" y="44407"/>
                  </a:lnTo>
                  <a:lnTo>
                    <a:pt x="62206" y="44166"/>
                  </a:lnTo>
                  <a:lnTo>
                    <a:pt x="62267" y="43985"/>
                  </a:lnTo>
                  <a:lnTo>
                    <a:pt x="62267" y="43744"/>
                  </a:lnTo>
                  <a:lnTo>
                    <a:pt x="62267" y="43502"/>
                  </a:lnTo>
                  <a:lnTo>
                    <a:pt x="62206" y="43321"/>
                  </a:lnTo>
                  <a:lnTo>
                    <a:pt x="62086" y="43080"/>
                  </a:lnTo>
                  <a:lnTo>
                    <a:pt x="61965" y="42899"/>
                  </a:lnTo>
                  <a:lnTo>
                    <a:pt x="61784" y="42778"/>
                  </a:lnTo>
                  <a:lnTo>
                    <a:pt x="61543" y="42658"/>
                  </a:lnTo>
                  <a:lnTo>
                    <a:pt x="61362" y="42597"/>
                  </a:lnTo>
                  <a:close/>
                  <a:moveTo>
                    <a:pt x="66671" y="42597"/>
                  </a:moveTo>
                  <a:lnTo>
                    <a:pt x="66490" y="42658"/>
                  </a:lnTo>
                  <a:lnTo>
                    <a:pt x="66249" y="42778"/>
                  </a:lnTo>
                  <a:lnTo>
                    <a:pt x="66068" y="42899"/>
                  </a:lnTo>
                  <a:lnTo>
                    <a:pt x="65947" y="43080"/>
                  </a:lnTo>
                  <a:lnTo>
                    <a:pt x="65827" y="43321"/>
                  </a:lnTo>
                  <a:lnTo>
                    <a:pt x="65766" y="43502"/>
                  </a:lnTo>
                  <a:lnTo>
                    <a:pt x="65766" y="43744"/>
                  </a:lnTo>
                  <a:lnTo>
                    <a:pt x="65766" y="43985"/>
                  </a:lnTo>
                  <a:lnTo>
                    <a:pt x="65827" y="44166"/>
                  </a:lnTo>
                  <a:lnTo>
                    <a:pt x="65947" y="44407"/>
                  </a:lnTo>
                  <a:lnTo>
                    <a:pt x="66068" y="44588"/>
                  </a:lnTo>
                  <a:lnTo>
                    <a:pt x="66249" y="44709"/>
                  </a:lnTo>
                  <a:lnTo>
                    <a:pt x="66490" y="44830"/>
                  </a:lnTo>
                  <a:lnTo>
                    <a:pt x="66671" y="44890"/>
                  </a:lnTo>
                  <a:lnTo>
                    <a:pt x="67154" y="44890"/>
                  </a:lnTo>
                  <a:lnTo>
                    <a:pt x="67335" y="44830"/>
                  </a:lnTo>
                  <a:lnTo>
                    <a:pt x="67576" y="44709"/>
                  </a:lnTo>
                  <a:lnTo>
                    <a:pt x="67757" y="44588"/>
                  </a:lnTo>
                  <a:lnTo>
                    <a:pt x="67878" y="44407"/>
                  </a:lnTo>
                  <a:lnTo>
                    <a:pt x="67999" y="44166"/>
                  </a:lnTo>
                  <a:lnTo>
                    <a:pt x="68059" y="43985"/>
                  </a:lnTo>
                  <a:lnTo>
                    <a:pt x="68059" y="43744"/>
                  </a:lnTo>
                  <a:lnTo>
                    <a:pt x="68059" y="43502"/>
                  </a:lnTo>
                  <a:lnTo>
                    <a:pt x="67999" y="43321"/>
                  </a:lnTo>
                  <a:lnTo>
                    <a:pt x="67878" y="43080"/>
                  </a:lnTo>
                  <a:lnTo>
                    <a:pt x="67757" y="42899"/>
                  </a:lnTo>
                  <a:lnTo>
                    <a:pt x="67576" y="42778"/>
                  </a:lnTo>
                  <a:lnTo>
                    <a:pt x="67335" y="42658"/>
                  </a:lnTo>
                  <a:lnTo>
                    <a:pt x="67154" y="42597"/>
                  </a:lnTo>
                  <a:close/>
                  <a:moveTo>
                    <a:pt x="72464" y="42597"/>
                  </a:moveTo>
                  <a:lnTo>
                    <a:pt x="72283" y="42658"/>
                  </a:lnTo>
                  <a:lnTo>
                    <a:pt x="72041" y="42778"/>
                  </a:lnTo>
                  <a:lnTo>
                    <a:pt x="71860" y="42899"/>
                  </a:lnTo>
                  <a:lnTo>
                    <a:pt x="71740" y="43080"/>
                  </a:lnTo>
                  <a:lnTo>
                    <a:pt x="71619" y="43321"/>
                  </a:lnTo>
                  <a:lnTo>
                    <a:pt x="71559" y="43502"/>
                  </a:lnTo>
                  <a:lnTo>
                    <a:pt x="71559" y="43744"/>
                  </a:lnTo>
                  <a:lnTo>
                    <a:pt x="71559" y="43985"/>
                  </a:lnTo>
                  <a:lnTo>
                    <a:pt x="71619" y="44166"/>
                  </a:lnTo>
                  <a:lnTo>
                    <a:pt x="71740" y="44407"/>
                  </a:lnTo>
                  <a:lnTo>
                    <a:pt x="71860" y="44588"/>
                  </a:lnTo>
                  <a:lnTo>
                    <a:pt x="72041" y="44709"/>
                  </a:lnTo>
                  <a:lnTo>
                    <a:pt x="72283" y="44830"/>
                  </a:lnTo>
                  <a:lnTo>
                    <a:pt x="72464" y="44890"/>
                  </a:lnTo>
                  <a:lnTo>
                    <a:pt x="72946" y="44890"/>
                  </a:lnTo>
                  <a:lnTo>
                    <a:pt x="73127" y="44830"/>
                  </a:lnTo>
                  <a:lnTo>
                    <a:pt x="73369" y="44709"/>
                  </a:lnTo>
                  <a:lnTo>
                    <a:pt x="73550" y="44588"/>
                  </a:lnTo>
                  <a:lnTo>
                    <a:pt x="73670" y="44407"/>
                  </a:lnTo>
                  <a:lnTo>
                    <a:pt x="73791" y="44166"/>
                  </a:lnTo>
                  <a:lnTo>
                    <a:pt x="73851" y="43985"/>
                  </a:lnTo>
                  <a:lnTo>
                    <a:pt x="73851" y="43744"/>
                  </a:lnTo>
                  <a:lnTo>
                    <a:pt x="73851" y="43502"/>
                  </a:lnTo>
                  <a:lnTo>
                    <a:pt x="73791" y="43321"/>
                  </a:lnTo>
                  <a:lnTo>
                    <a:pt x="73670" y="43080"/>
                  </a:lnTo>
                  <a:lnTo>
                    <a:pt x="73550" y="42899"/>
                  </a:lnTo>
                  <a:lnTo>
                    <a:pt x="73369" y="42778"/>
                  </a:lnTo>
                  <a:lnTo>
                    <a:pt x="73127" y="42658"/>
                  </a:lnTo>
                  <a:lnTo>
                    <a:pt x="72946" y="42597"/>
                  </a:lnTo>
                  <a:close/>
                  <a:moveTo>
                    <a:pt x="724" y="45554"/>
                  </a:moveTo>
                  <a:lnTo>
                    <a:pt x="1147" y="47424"/>
                  </a:lnTo>
                  <a:lnTo>
                    <a:pt x="1267" y="47243"/>
                  </a:lnTo>
                  <a:lnTo>
                    <a:pt x="1388" y="47062"/>
                  </a:lnTo>
                  <a:lnTo>
                    <a:pt x="1448" y="46881"/>
                  </a:lnTo>
                  <a:lnTo>
                    <a:pt x="1448" y="46640"/>
                  </a:lnTo>
                  <a:lnTo>
                    <a:pt x="1388" y="46278"/>
                  </a:lnTo>
                  <a:lnTo>
                    <a:pt x="1267" y="45976"/>
                  </a:lnTo>
                  <a:lnTo>
                    <a:pt x="1026" y="45735"/>
                  </a:lnTo>
                  <a:lnTo>
                    <a:pt x="724" y="45554"/>
                  </a:lnTo>
                  <a:close/>
                  <a:moveTo>
                    <a:pt x="75179" y="45554"/>
                  </a:moveTo>
                  <a:lnTo>
                    <a:pt x="74877" y="45735"/>
                  </a:lnTo>
                  <a:lnTo>
                    <a:pt x="74636" y="45976"/>
                  </a:lnTo>
                  <a:lnTo>
                    <a:pt x="74515" y="46278"/>
                  </a:lnTo>
                  <a:lnTo>
                    <a:pt x="74455" y="46640"/>
                  </a:lnTo>
                  <a:lnTo>
                    <a:pt x="74455" y="46881"/>
                  </a:lnTo>
                  <a:lnTo>
                    <a:pt x="74515" y="47062"/>
                  </a:lnTo>
                  <a:lnTo>
                    <a:pt x="74636" y="47303"/>
                  </a:lnTo>
                  <a:lnTo>
                    <a:pt x="74756" y="47424"/>
                  </a:lnTo>
                  <a:lnTo>
                    <a:pt x="75179" y="45554"/>
                  </a:lnTo>
                  <a:close/>
                  <a:moveTo>
                    <a:pt x="5853" y="45493"/>
                  </a:moveTo>
                  <a:lnTo>
                    <a:pt x="5672" y="45554"/>
                  </a:lnTo>
                  <a:lnTo>
                    <a:pt x="5431" y="45674"/>
                  </a:lnTo>
                  <a:lnTo>
                    <a:pt x="5250" y="45795"/>
                  </a:lnTo>
                  <a:lnTo>
                    <a:pt x="5129" y="45976"/>
                  </a:lnTo>
                  <a:lnTo>
                    <a:pt x="5008" y="46217"/>
                  </a:lnTo>
                  <a:lnTo>
                    <a:pt x="4948" y="46398"/>
                  </a:lnTo>
                  <a:lnTo>
                    <a:pt x="4948" y="46640"/>
                  </a:lnTo>
                  <a:lnTo>
                    <a:pt x="4948" y="46881"/>
                  </a:lnTo>
                  <a:lnTo>
                    <a:pt x="5008" y="47062"/>
                  </a:lnTo>
                  <a:lnTo>
                    <a:pt x="5129" y="47303"/>
                  </a:lnTo>
                  <a:lnTo>
                    <a:pt x="5250" y="47484"/>
                  </a:lnTo>
                  <a:lnTo>
                    <a:pt x="5431" y="47605"/>
                  </a:lnTo>
                  <a:lnTo>
                    <a:pt x="5672" y="47726"/>
                  </a:lnTo>
                  <a:lnTo>
                    <a:pt x="5853" y="47786"/>
                  </a:lnTo>
                  <a:lnTo>
                    <a:pt x="6336" y="47786"/>
                  </a:lnTo>
                  <a:lnTo>
                    <a:pt x="6517" y="47726"/>
                  </a:lnTo>
                  <a:lnTo>
                    <a:pt x="6758" y="47605"/>
                  </a:lnTo>
                  <a:lnTo>
                    <a:pt x="6939" y="47484"/>
                  </a:lnTo>
                  <a:lnTo>
                    <a:pt x="7060" y="47303"/>
                  </a:lnTo>
                  <a:lnTo>
                    <a:pt x="7180" y="47062"/>
                  </a:lnTo>
                  <a:lnTo>
                    <a:pt x="7241" y="46881"/>
                  </a:lnTo>
                  <a:lnTo>
                    <a:pt x="7241" y="46640"/>
                  </a:lnTo>
                  <a:lnTo>
                    <a:pt x="7241" y="46398"/>
                  </a:lnTo>
                  <a:lnTo>
                    <a:pt x="7180" y="46217"/>
                  </a:lnTo>
                  <a:lnTo>
                    <a:pt x="7060" y="45976"/>
                  </a:lnTo>
                  <a:lnTo>
                    <a:pt x="6939" y="45795"/>
                  </a:lnTo>
                  <a:lnTo>
                    <a:pt x="6758" y="45674"/>
                  </a:lnTo>
                  <a:lnTo>
                    <a:pt x="6517" y="45554"/>
                  </a:lnTo>
                  <a:lnTo>
                    <a:pt x="6336" y="45493"/>
                  </a:lnTo>
                  <a:close/>
                  <a:moveTo>
                    <a:pt x="11645" y="45493"/>
                  </a:moveTo>
                  <a:lnTo>
                    <a:pt x="11464" y="45554"/>
                  </a:lnTo>
                  <a:lnTo>
                    <a:pt x="11223" y="45674"/>
                  </a:lnTo>
                  <a:lnTo>
                    <a:pt x="11042" y="45795"/>
                  </a:lnTo>
                  <a:lnTo>
                    <a:pt x="10921" y="45976"/>
                  </a:lnTo>
                  <a:lnTo>
                    <a:pt x="10800" y="46217"/>
                  </a:lnTo>
                  <a:lnTo>
                    <a:pt x="10740" y="46398"/>
                  </a:lnTo>
                  <a:lnTo>
                    <a:pt x="10740" y="46640"/>
                  </a:lnTo>
                  <a:lnTo>
                    <a:pt x="10740" y="46881"/>
                  </a:lnTo>
                  <a:lnTo>
                    <a:pt x="10800" y="47062"/>
                  </a:lnTo>
                  <a:lnTo>
                    <a:pt x="10921" y="47303"/>
                  </a:lnTo>
                  <a:lnTo>
                    <a:pt x="11042" y="47484"/>
                  </a:lnTo>
                  <a:lnTo>
                    <a:pt x="11223" y="47605"/>
                  </a:lnTo>
                  <a:lnTo>
                    <a:pt x="11464" y="47726"/>
                  </a:lnTo>
                  <a:lnTo>
                    <a:pt x="11645" y="47786"/>
                  </a:lnTo>
                  <a:lnTo>
                    <a:pt x="12128" y="47786"/>
                  </a:lnTo>
                  <a:lnTo>
                    <a:pt x="12309" y="47726"/>
                  </a:lnTo>
                  <a:lnTo>
                    <a:pt x="12550" y="47605"/>
                  </a:lnTo>
                  <a:lnTo>
                    <a:pt x="12731" y="47484"/>
                  </a:lnTo>
                  <a:lnTo>
                    <a:pt x="12852" y="47303"/>
                  </a:lnTo>
                  <a:lnTo>
                    <a:pt x="12973" y="47062"/>
                  </a:lnTo>
                  <a:lnTo>
                    <a:pt x="13033" y="46881"/>
                  </a:lnTo>
                  <a:lnTo>
                    <a:pt x="13033" y="46640"/>
                  </a:lnTo>
                  <a:lnTo>
                    <a:pt x="13033" y="46398"/>
                  </a:lnTo>
                  <a:lnTo>
                    <a:pt x="12973" y="46217"/>
                  </a:lnTo>
                  <a:lnTo>
                    <a:pt x="12852" y="45976"/>
                  </a:lnTo>
                  <a:lnTo>
                    <a:pt x="12731" y="45795"/>
                  </a:lnTo>
                  <a:lnTo>
                    <a:pt x="12550" y="45674"/>
                  </a:lnTo>
                  <a:lnTo>
                    <a:pt x="12309" y="45554"/>
                  </a:lnTo>
                  <a:lnTo>
                    <a:pt x="12128" y="45493"/>
                  </a:lnTo>
                  <a:close/>
                  <a:moveTo>
                    <a:pt x="17437" y="45493"/>
                  </a:moveTo>
                  <a:lnTo>
                    <a:pt x="17256" y="45554"/>
                  </a:lnTo>
                  <a:lnTo>
                    <a:pt x="17015" y="45674"/>
                  </a:lnTo>
                  <a:lnTo>
                    <a:pt x="16834" y="45795"/>
                  </a:lnTo>
                  <a:lnTo>
                    <a:pt x="16713" y="45976"/>
                  </a:lnTo>
                  <a:lnTo>
                    <a:pt x="16593" y="46217"/>
                  </a:lnTo>
                  <a:lnTo>
                    <a:pt x="16532" y="46398"/>
                  </a:lnTo>
                  <a:lnTo>
                    <a:pt x="16532" y="46640"/>
                  </a:lnTo>
                  <a:lnTo>
                    <a:pt x="16532" y="46881"/>
                  </a:lnTo>
                  <a:lnTo>
                    <a:pt x="16593" y="47062"/>
                  </a:lnTo>
                  <a:lnTo>
                    <a:pt x="16713" y="47303"/>
                  </a:lnTo>
                  <a:lnTo>
                    <a:pt x="16834" y="47484"/>
                  </a:lnTo>
                  <a:lnTo>
                    <a:pt x="17015" y="47605"/>
                  </a:lnTo>
                  <a:lnTo>
                    <a:pt x="17256" y="47726"/>
                  </a:lnTo>
                  <a:lnTo>
                    <a:pt x="17437" y="47786"/>
                  </a:lnTo>
                  <a:lnTo>
                    <a:pt x="17920" y="47786"/>
                  </a:lnTo>
                  <a:lnTo>
                    <a:pt x="18101" y="47726"/>
                  </a:lnTo>
                  <a:lnTo>
                    <a:pt x="18342" y="47605"/>
                  </a:lnTo>
                  <a:lnTo>
                    <a:pt x="18523" y="47484"/>
                  </a:lnTo>
                  <a:lnTo>
                    <a:pt x="18644" y="47303"/>
                  </a:lnTo>
                  <a:lnTo>
                    <a:pt x="18765" y="47062"/>
                  </a:lnTo>
                  <a:lnTo>
                    <a:pt x="18825" y="46881"/>
                  </a:lnTo>
                  <a:lnTo>
                    <a:pt x="18825" y="46640"/>
                  </a:lnTo>
                  <a:lnTo>
                    <a:pt x="18825" y="46398"/>
                  </a:lnTo>
                  <a:lnTo>
                    <a:pt x="18765" y="46217"/>
                  </a:lnTo>
                  <a:lnTo>
                    <a:pt x="18644" y="45976"/>
                  </a:lnTo>
                  <a:lnTo>
                    <a:pt x="18523" y="45795"/>
                  </a:lnTo>
                  <a:lnTo>
                    <a:pt x="18342" y="45674"/>
                  </a:lnTo>
                  <a:lnTo>
                    <a:pt x="18101" y="45554"/>
                  </a:lnTo>
                  <a:lnTo>
                    <a:pt x="17920" y="45493"/>
                  </a:lnTo>
                  <a:close/>
                  <a:moveTo>
                    <a:pt x="23230" y="45493"/>
                  </a:moveTo>
                  <a:lnTo>
                    <a:pt x="23049" y="45554"/>
                  </a:lnTo>
                  <a:lnTo>
                    <a:pt x="22807" y="45674"/>
                  </a:lnTo>
                  <a:lnTo>
                    <a:pt x="22626" y="45795"/>
                  </a:lnTo>
                  <a:lnTo>
                    <a:pt x="22506" y="45976"/>
                  </a:lnTo>
                  <a:lnTo>
                    <a:pt x="22385" y="46217"/>
                  </a:lnTo>
                  <a:lnTo>
                    <a:pt x="22325" y="46398"/>
                  </a:lnTo>
                  <a:lnTo>
                    <a:pt x="22325" y="46640"/>
                  </a:lnTo>
                  <a:lnTo>
                    <a:pt x="22325" y="46881"/>
                  </a:lnTo>
                  <a:lnTo>
                    <a:pt x="22385" y="47062"/>
                  </a:lnTo>
                  <a:lnTo>
                    <a:pt x="22506" y="47303"/>
                  </a:lnTo>
                  <a:lnTo>
                    <a:pt x="22626" y="47484"/>
                  </a:lnTo>
                  <a:lnTo>
                    <a:pt x="22807" y="47605"/>
                  </a:lnTo>
                  <a:lnTo>
                    <a:pt x="23049" y="47726"/>
                  </a:lnTo>
                  <a:lnTo>
                    <a:pt x="23230" y="47786"/>
                  </a:lnTo>
                  <a:lnTo>
                    <a:pt x="23712" y="47786"/>
                  </a:lnTo>
                  <a:lnTo>
                    <a:pt x="23893" y="47726"/>
                  </a:lnTo>
                  <a:lnTo>
                    <a:pt x="24135" y="47605"/>
                  </a:lnTo>
                  <a:lnTo>
                    <a:pt x="24316" y="47484"/>
                  </a:lnTo>
                  <a:lnTo>
                    <a:pt x="24436" y="47303"/>
                  </a:lnTo>
                  <a:lnTo>
                    <a:pt x="24557" y="47062"/>
                  </a:lnTo>
                  <a:lnTo>
                    <a:pt x="24617" y="46881"/>
                  </a:lnTo>
                  <a:lnTo>
                    <a:pt x="24617" y="46640"/>
                  </a:lnTo>
                  <a:lnTo>
                    <a:pt x="24617" y="46398"/>
                  </a:lnTo>
                  <a:lnTo>
                    <a:pt x="24557" y="46217"/>
                  </a:lnTo>
                  <a:lnTo>
                    <a:pt x="24436" y="45976"/>
                  </a:lnTo>
                  <a:lnTo>
                    <a:pt x="24316" y="45795"/>
                  </a:lnTo>
                  <a:lnTo>
                    <a:pt x="24135" y="45674"/>
                  </a:lnTo>
                  <a:lnTo>
                    <a:pt x="23893" y="45554"/>
                  </a:lnTo>
                  <a:lnTo>
                    <a:pt x="23712" y="45493"/>
                  </a:lnTo>
                  <a:close/>
                  <a:moveTo>
                    <a:pt x="29022" y="45493"/>
                  </a:moveTo>
                  <a:lnTo>
                    <a:pt x="28841" y="45554"/>
                  </a:lnTo>
                  <a:lnTo>
                    <a:pt x="28599" y="45674"/>
                  </a:lnTo>
                  <a:lnTo>
                    <a:pt x="28418" y="45795"/>
                  </a:lnTo>
                  <a:lnTo>
                    <a:pt x="28298" y="45976"/>
                  </a:lnTo>
                  <a:lnTo>
                    <a:pt x="28177" y="46217"/>
                  </a:lnTo>
                  <a:lnTo>
                    <a:pt x="28117" y="46398"/>
                  </a:lnTo>
                  <a:lnTo>
                    <a:pt x="28117" y="46640"/>
                  </a:lnTo>
                  <a:lnTo>
                    <a:pt x="28117" y="46881"/>
                  </a:lnTo>
                  <a:lnTo>
                    <a:pt x="28177" y="47062"/>
                  </a:lnTo>
                  <a:lnTo>
                    <a:pt x="28298" y="47303"/>
                  </a:lnTo>
                  <a:lnTo>
                    <a:pt x="28418" y="47484"/>
                  </a:lnTo>
                  <a:lnTo>
                    <a:pt x="28599" y="47605"/>
                  </a:lnTo>
                  <a:lnTo>
                    <a:pt x="28841" y="47726"/>
                  </a:lnTo>
                  <a:lnTo>
                    <a:pt x="29022" y="47786"/>
                  </a:lnTo>
                  <a:lnTo>
                    <a:pt x="29505" y="47786"/>
                  </a:lnTo>
                  <a:lnTo>
                    <a:pt x="29686" y="47726"/>
                  </a:lnTo>
                  <a:lnTo>
                    <a:pt x="29927" y="47605"/>
                  </a:lnTo>
                  <a:lnTo>
                    <a:pt x="30108" y="47484"/>
                  </a:lnTo>
                  <a:lnTo>
                    <a:pt x="30229" y="47303"/>
                  </a:lnTo>
                  <a:lnTo>
                    <a:pt x="30349" y="47062"/>
                  </a:lnTo>
                  <a:lnTo>
                    <a:pt x="30410" y="46881"/>
                  </a:lnTo>
                  <a:lnTo>
                    <a:pt x="30410" y="46640"/>
                  </a:lnTo>
                  <a:lnTo>
                    <a:pt x="30410" y="46398"/>
                  </a:lnTo>
                  <a:lnTo>
                    <a:pt x="30349" y="46217"/>
                  </a:lnTo>
                  <a:lnTo>
                    <a:pt x="30229" y="45976"/>
                  </a:lnTo>
                  <a:lnTo>
                    <a:pt x="30108" y="45795"/>
                  </a:lnTo>
                  <a:lnTo>
                    <a:pt x="29927" y="45674"/>
                  </a:lnTo>
                  <a:lnTo>
                    <a:pt x="29686" y="45554"/>
                  </a:lnTo>
                  <a:lnTo>
                    <a:pt x="29505" y="45493"/>
                  </a:lnTo>
                  <a:close/>
                  <a:moveTo>
                    <a:pt x="34814" y="45493"/>
                  </a:moveTo>
                  <a:lnTo>
                    <a:pt x="34633" y="45554"/>
                  </a:lnTo>
                  <a:lnTo>
                    <a:pt x="34392" y="45674"/>
                  </a:lnTo>
                  <a:lnTo>
                    <a:pt x="34211" y="45795"/>
                  </a:lnTo>
                  <a:lnTo>
                    <a:pt x="34090" y="45976"/>
                  </a:lnTo>
                  <a:lnTo>
                    <a:pt x="33969" y="46217"/>
                  </a:lnTo>
                  <a:lnTo>
                    <a:pt x="33909" y="46398"/>
                  </a:lnTo>
                  <a:lnTo>
                    <a:pt x="33909" y="46640"/>
                  </a:lnTo>
                  <a:lnTo>
                    <a:pt x="33909" y="46881"/>
                  </a:lnTo>
                  <a:lnTo>
                    <a:pt x="33969" y="47062"/>
                  </a:lnTo>
                  <a:lnTo>
                    <a:pt x="34090" y="47303"/>
                  </a:lnTo>
                  <a:lnTo>
                    <a:pt x="34211" y="47484"/>
                  </a:lnTo>
                  <a:lnTo>
                    <a:pt x="34392" y="47605"/>
                  </a:lnTo>
                  <a:lnTo>
                    <a:pt x="34633" y="47726"/>
                  </a:lnTo>
                  <a:lnTo>
                    <a:pt x="34814" y="47786"/>
                  </a:lnTo>
                  <a:lnTo>
                    <a:pt x="35297" y="47786"/>
                  </a:lnTo>
                  <a:lnTo>
                    <a:pt x="35478" y="47726"/>
                  </a:lnTo>
                  <a:lnTo>
                    <a:pt x="35719" y="47605"/>
                  </a:lnTo>
                  <a:lnTo>
                    <a:pt x="35900" y="47484"/>
                  </a:lnTo>
                  <a:lnTo>
                    <a:pt x="36021" y="47303"/>
                  </a:lnTo>
                  <a:lnTo>
                    <a:pt x="36141" y="47062"/>
                  </a:lnTo>
                  <a:lnTo>
                    <a:pt x="36202" y="46881"/>
                  </a:lnTo>
                  <a:lnTo>
                    <a:pt x="36202" y="46640"/>
                  </a:lnTo>
                  <a:lnTo>
                    <a:pt x="36202" y="46398"/>
                  </a:lnTo>
                  <a:lnTo>
                    <a:pt x="36141" y="46217"/>
                  </a:lnTo>
                  <a:lnTo>
                    <a:pt x="36021" y="45976"/>
                  </a:lnTo>
                  <a:lnTo>
                    <a:pt x="35900" y="45795"/>
                  </a:lnTo>
                  <a:lnTo>
                    <a:pt x="35719" y="45674"/>
                  </a:lnTo>
                  <a:lnTo>
                    <a:pt x="35478" y="45554"/>
                  </a:lnTo>
                  <a:lnTo>
                    <a:pt x="35297" y="45493"/>
                  </a:lnTo>
                  <a:close/>
                  <a:moveTo>
                    <a:pt x="40606" y="45493"/>
                  </a:moveTo>
                  <a:lnTo>
                    <a:pt x="40425" y="45554"/>
                  </a:lnTo>
                  <a:lnTo>
                    <a:pt x="40184" y="45674"/>
                  </a:lnTo>
                  <a:lnTo>
                    <a:pt x="40003" y="45795"/>
                  </a:lnTo>
                  <a:lnTo>
                    <a:pt x="39882" y="45976"/>
                  </a:lnTo>
                  <a:lnTo>
                    <a:pt x="39762" y="46217"/>
                  </a:lnTo>
                  <a:lnTo>
                    <a:pt x="39701" y="46398"/>
                  </a:lnTo>
                  <a:lnTo>
                    <a:pt x="39701" y="46640"/>
                  </a:lnTo>
                  <a:lnTo>
                    <a:pt x="39701" y="46881"/>
                  </a:lnTo>
                  <a:lnTo>
                    <a:pt x="39762" y="47062"/>
                  </a:lnTo>
                  <a:lnTo>
                    <a:pt x="39882" y="47303"/>
                  </a:lnTo>
                  <a:lnTo>
                    <a:pt x="40003" y="47484"/>
                  </a:lnTo>
                  <a:lnTo>
                    <a:pt x="40184" y="47605"/>
                  </a:lnTo>
                  <a:lnTo>
                    <a:pt x="40425" y="47726"/>
                  </a:lnTo>
                  <a:lnTo>
                    <a:pt x="40606" y="47786"/>
                  </a:lnTo>
                  <a:lnTo>
                    <a:pt x="41089" y="47786"/>
                  </a:lnTo>
                  <a:lnTo>
                    <a:pt x="41270" y="47726"/>
                  </a:lnTo>
                  <a:lnTo>
                    <a:pt x="41511" y="47605"/>
                  </a:lnTo>
                  <a:lnTo>
                    <a:pt x="41692" y="47484"/>
                  </a:lnTo>
                  <a:lnTo>
                    <a:pt x="41813" y="47303"/>
                  </a:lnTo>
                  <a:lnTo>
                    <a:pt x="41934" y="47062"/>
                  </a:lnTo>
                  <a:lnTo>
                    <a:pt x="41994" y="46881"/>
                  </a:lnTo>
                  <a:lnTo>
                    <a:pt x="41994" y="46640"/>
                  </a:lnTo>
                  <a:lnTo>
                    <a:pt x="41994" y="46398"/>
                  </a:lnTo>
                  <a:lnTo>
                    <a:pt x="41934" y="46217"/>
                  </a:lnTo>
                  <a:lnTo>
                    <a:pt x="41813" y="45976"/>
                  </a:lnTo>
                  <a:lnTo>
                    <a:pt x="41692" y="45795"/>
                  </a:lnTo>
                  <a:lnTo>
                    <a:pt x="41511" y="45674"/>
                  </a:lnTo>
                  <a:lnTo>
                    <a:pt x="41270" y="45554"/>
                  </a:lnTo>
                  <a:lnTo>
                    <a:pt x="41089" y="45493"/>
                  </a:lnTo>
                  <a:close/>
                  <a:moveTo>
                    <a:pt x="46399" y="45493"/>
                  </a:moveTo>
                  <a:lnTo>
                    <a:pt x="46218" y="45554"/>
                  </a:lnTo>
                  <a:lnTo>
                    <a:pt x="45976" y="45674"/>
                  </a:lnTo>
                  <a:lnTo>
                    <a:pt x="45795" y="45795"/>
                  </a:lnTo>
                  <a:lnTo>
                    <a:pt x="45674" y="45976"/>
                  </a:lnTo>
                  <a:lnTo>
                    <a:pt x="45554" y="46217"/>
                  </a:lnTo>
                  <a:lnTo>
                    <a:pt x="45493" y="46398"/>
                  </a:lnTo>
                  <a:lnTo>
                    <a:pt x="45493" y="46640"/>
                  </a:lnTo>
                  <a:lnTo>
                    <a:pt x="45493" y="46881"/>
                  </a:lnTo>
                  <a:lnTo>
                    <a:pt x="45554" y="47062"/>
                  </a:lnTo>
                  <a:lnTo>
                    <a:pt x="45674" y="47303"/>
                  </a:lnTo>
                  <a:lnTo>
                    <a:pt x="45795" y="47484"/>
                  </a:lnTo>
                  <a:lnTo>
                    <a:pt x="45976" y="47605"/>
                  </a:lnTo>
                  <a:lnTo>
                    <a:pt x="46218" y="47726"/>
                  </a:lnTo>
                  <a:lnTo>
                    <a:pt x="46399" y="47786"/>
                  </a:lnTo>
                  <a:lnTo>
                    <a:pt x="46881" y="47786"/>
                  </a:lnTo>
                  <a:lnTo>
                    <a:pt x="47062" y="47726"/>
                  </a:lnTo>
                  <a:lnTo>
                    <a:pt x="47304" y="47605"/>
                  </a:lnTo>
                  <a:lnTo>
                    <a:pt x="47485" y="47484"/>
                  </a:lnTo>
                  <a:lnTo>
                    <a:pt x="47605" y="47303"/>
                  </a:lnTo>
                  <a:lnTo>
                    <a:pt x="47726" y="47062"/>
                  </a:lnTo>
                  <a:lnTo>
                    <a:pt x="47786" y="46881"/>
                  </a:lnTo>
                  <a:lnTo>
                    <a:pt x="47786" y="46640"/>
                  </a:lnTo>
                  <a:lnTo>
                    <a:pt x="47786" y="46398"/>
                  </a:lnTo>
                  <a:lnTo>
                    <a:pt x="47726" y="46217"/>
                  </a:lnTo>
                  <a:lnTo>
                    <a:pt x="47605" y="45976"/>
                  </a:lnTo>
                  <a:lnTo>
                    <a:pt x="47485" y="45795"/>
                  </a:lnTo>
                  <a:lnTo>
                    <a:pt x="47304" y="45674"/>
                  </a:lnTo>
                  <a:lnTo>
                    <a:pt x="47062" y="45554"/>
                  </a:lnTo>
                  <a:lnTo>
                    <a:pt x="46881" y="45493"/>
                  </a:lnTo>
                  <a:close/>
                  <a:moveTo>
                    <a:pt x="52191" y="45493"/>
                  </a:moveTo>
                  <a:lnTo>
                    <a:pt x="52010" y="45554"/>
                  </a:lnTo>
                  <a:lnTo>
                    <a:pt x="51768" y="45674"/>
                  </a:lnTo>
                  <a:lnTo>
                    <a:pt x="51587" y="45795"/>
                  </a:lnTo>
                  <a:lnTo>
                    <a:pt x="51467" y="45976"/>
                  </a:lnTo>
                  <a:lnTo>
                    <a:pt x="51346" y="46217"/>
                  </a:lnTo>
                  <a:lnTo>
                    <a:pt x="51286" y="46398"/>
                  </a:lnTo>
                  <a:lnTo>
                    <a:pt x="51286" y="46640"/>
                  </a:lnTo>
                  <a:lnTo>
                    <a:pt x="51286" y="46881"/>
                  </a:lnTo>
                  <a:lnTo>
                    <a:pt x="51346" y="47062"/>
                  </a:lnTo>
                  <a:lnTo>
                    <a:pt x="51467" y="47303"/>
                  </a:lnTo>
                  <a:lnTo>
                    <a:pt x="51587" y="47484"/>
                  </a:lnTo>
                  <a:lnTo>
                    <a:pt x="51768" y="47605"/>
                  </a:lnTo>
                  <a:lnTo>
                    <a:pt x="52010" y="47726"/>
                  </a:lnTo>
                  <a:lnTo>
                    <a:pt x="52191" y="47786"/>
                  </a:lnTo>
                  <a:lnTo>
                    <a:pt x="52673" y="47786"/>
                  </a:lnTo>
                  <a:lnTo>
                    <a:pt x="52854" y="47726"/>
                  </a:lnTo>
                  <a:lnTo>
                    <a:pt x="53096" y="47605"/>
                  </a:lnTo>
                  <a:lnTo>
                    <a:pt x="53277" y="47484"/>
                  </a:lnTo>
                  <a:lnTo>
                    <a:pt x="53397" y="47303"/>
                  </a:lnTo>
                  <a:lnTo>
                    <a:pt x="53518" y="47062"/>
                  </a:lnTo>
                  <a:lnTo>
                    <a:pt x="53578" y="46881"/>
                  </a:lnTo>
                  <a:lnTo>
                    <a:pt x="53578" y="46640"/>
                  </a:lnTo>
                  <a:lnTo>
                    <a:pt x="53578" y="46398"/>
                  </a:lnTo>
                  <a:lnTo>
                    <a:pt x="53518" y="46217"/>
                  </a:lnTo>
                  <a:lnTo>
                    <a:pt x="53397" y="45976"/>
                  </a:lnTo>
                  <a:lnTo>
                    <a:pt x="53277" y="45795"/>
                  </a:lnTo>
                  <a:lnTo>
                    <a:pt x="53096" y="45674"/>
                  </a:lnTo>
                  <a:lnTo>
                    <a:pt x="52854" y="45554"/>
                  </a:lnTo>
                  <a:lnTo>
                    <a:pt x="52673" y="45493"/>
                  </a:lnTo>
                  <a:close/>
                  <a:moveTo>
                    <a:pt x="57983" y="45493"/>
                  </a:moveTo>
                  <a:lnTo>
                    <a:pt x="57802" y="45554"/>
                  </a:lnTo>
                  <a:lnTo>
                    <a:pt x="57561" y="45674"/>
                  </a:lnTo>
                  <a:lnTo>
                    <a:pt x="57380" y="45795"/>
                  </a:lnTo>
                  <a:lnTo>
                    <a:pt x="57259" y="45976"/>
                  </a:lnTo>
                  <a:lnTo>
                    <a:pt x="57138" y="46217"/>
                  </a:lnTo>
                  <a:lnTo>
                    <a:pt x="57078" y="46398"/>
                  </a:lnTo>
                  <a:lnTo>
                    <a:pt x="57078" y="46640"/>
                  </a:lnTo>
                  <a:lnTo>
                    <a:pt x="57078" y="46881"/>
                  </a:lnTo>
                  <a:lnTo>
                    <a:pt x="57138" y="47062"/>
                  </a:lnTo>
                  <a:lnTo>
                    <a:pt x="57259" y="47303"/>
                  </a:lnTo>
                  <a:lnTo>
                    <a:pt x="57380" y="47484"/>
                  </a:lnTo>
                  <a:lnTo>
                    <a:pt x="57561" y="47605"/>
                  </a:lnTo>
                  <a:lnTo>
                    <a:pt x="57802" y="47726"/>
                  </a:lnTo>
                  <a:lnTo>
                    <a:pt x="57983" y="47786"/>
                  </a:lnTo>
                  <a:lnTo>
                    <a:pt x="58466" y="47786"/>
                  </a:lnTo>
                  <a:lnTo>
                    <a:pt x="58647" y="47726"/>
                  </a:lnTo>
                  <a:lnTo>
                    <a:pt x="58888" y="47605"/>
                  </a:lnTo>
                  <a:lnTo>
                    <a:pt x="59069" y="47484"/>
                  </a:lnTo>
                  <a:lnTo>
                    <a:pt x="59190" y="47303"/>
                  </a:lnTo>
                  <a:lnTo>
                    <a:pt x="59310" y="47062"/>
                  </a:lnTo>
                  <a:lnTo>
                    <a:pt x="59371" y="46881"/>
                  </a:lnTo>
                  <a:lnTo>
                    <a:pt x="59371" y="46640"/>
                  </a:lnTo>
                  <a:lnTo>
                    <a:pt x="59371" y="46398"/>
                  </a:lnTo>
                  <a:lnTo>
                    <a:pt x="59310" y="46217"/>
                  </a:lnTo>
                  <a:lnTo>
                    <a:pt x="59190" y="45976"/>
                  </a:lnTo>
                  <a:lnTo>
                    <a:pt x="59069" y="45795"/>
                  </a:lnTo>
                  <a:lnTo>
                    <a:pt x="58888" y="45674"/>
                  </a:lnTo>
                  <a:lnTo>
                    <a:pt x="58647" y="45554"/>
                  </a:lnTo>
                  <a:lnTo>
                    <a:pt x="58466" y="45493"/>
                  </a:lnTo>
                  <a:close/>
                  <a:moveTo>
                    <a:pt x="63775" y="45493"/>
                  </a:moveTo>
                  <a:lnTo>
                    <a:pt x="63594" y="45554"/>
                  </a:lnTo>
                  <a:lnTo>
                    <a:pt x="63353" y="45674"/>
                  </a:lnTo>
                  <a:lnTo>
                    <a:pt x="63172" y="45795"/>
                  </a:lnTo>
                  <a:lnTo>
                    <a:pt x="63051" y="45976"/>
                  </a:lnTo>
                  <a:lnTo>
                    <a:pt x="62931" y="46217"/>
                  </a:lnTo>
                  <a:lnTo>
                    <a:pt x="62870" y="46398"/>
                  </a:lnTo>
                  <a:lnTo>
                    <a:pt x="62870" y="46640"/>
                  </a:lnTo>
                  <a:lnTo>
                    <a:pt x="62870" y="46881"/>
                  </a:lnTo>
                  <a:lnTo>
                    <a:pt x="62931" y="47062"/>
                  </a:lnTo>
                  <a:lnTo>
                    <a:pt x="63051" y="47303"/>
                  </a:lnTo>
                  <a:lnTo>
                    <a:pt x="63172" y="47484"/>
                  </a:lnTo>
                  <a:lnTo>
                    <a:pt x="63353" y="47605"/>
                  </a:lnTo>
                  <a:lnTo>
                    <a:pt x="63594" y="47726"/>
                  </a:lnTo>
                  <a:lnTo>
                    <a:pt x="63775" y="47786"/>
                  </a:lnTo>
                  <a:lnTo>
                    <a:pt x="64258" y="47786"/>
                  </a:lnTo>
                  <a:lnTo>
                    <a:pt x="64439" y="47726"/>
                  </a:lnTo>
                  <a:lnTo>
                    <a:pt x="64680" y="47605"/>
                  </a:lnTo>
                  <a:lnTo>
                    <a:pt x="64861" y="47484"/>
                  </a:lnTo>
                  <a:lnTo>
                    <a:pt x="64982" y="47303"/>
                  </a:lnTo>
                  <a:lnTo>
                    <a:pt x="65103" y="47062"/>
                  </a:lnTo>
                  <a:lnTo>
                    <a:pt x="65163" y="46881"/>
                  </a:lnTo>
                  <a:lnTo>
                    <a:pt x="65163" y="46640"/>
                  </a:lnTo>
                  <a:lnTo>
                    <a:pt x="65163" y="46398"/>
                  </a:lnTo>
                  <a:lnTo>
                    <a:pt x="65103" y="46217"/>
                  </a:lnTo>
                  <a:lnTo>
                    <a:pt x="64982" y="45976"/>
                  </a:lnTo>
                  <a:lnTo>
                    <a:pt x="64861" y="45795"/>
                  </a:lnTo>
                  <a:lnTo>
                    <a:pt x="64680" y="45674"/>
                  </a:lnTo>
                  <a:lnTo>
                    <a:pt x="64439" y="45554"/>
                  </a:lnTo>
                  <a:lnTo>
                    <a:pt x="64258" y="45493"/>
                  </a:lnTo>
                  <a:close/>
                  <a:moveTo>
                    <a:pt x="69567" y="45493"/>
                  </a:moveTo>
                  <a:lnTo>
                    <a:pt x="69386" y="45554"/>
                  </a:lnTo>
                  <a:lnTo>
                    <a:pt x="69145" y="45674"/>
                  </a:lnTo>
                  <a:lnTo>
                    <a:pt x="68964" y="45795"/>
                  </a:lnTo>
                  <a:lnTo>
                    <a:pt x="68843" y="45976"/>
                  </a:lnTo>
                  <a:lnTo>
                    <a:pt x="68723" y="46217"/>
                  </a:lnTo>
                  <a:lnTo>
                    <a:pt x="68662" y="46398"/>
                  </a:lnTo>
                  <a:lnTo>
                    <a:pt x="68662" y="46640"/>
                  </a:lnTo>
                  <a:lnTo>
                    <a:pt x="68662" y="46881"/>
                  </a:lnTo>
                  <a:lnTo>
                    <a:pt x="68723" y="47062"/>
                  </a:lnTo>
                  <a:lnTo>
                    <a:pt x="68843" y="47303"/>
                  </a:lnTo>
                  <a:lnTo>
                    <a:pt x="68964" y="47484"/>
                  </a:lnTo>
                  <a:lnTo>
                    <a:pt x="69145" y="47605"/>
                  </a:lnTo>
                  <a:lnTo>
                    <a:pt x="69386" y="47726"/>
                  </a:lnTo>
                  <a:lnTo>
                    <a:pt x="69567" y="47786"/>
                  </a:lnTo>
                  <a:lnTo>
                    <a:pt x="70050" y="47786"/>
                  </a:lnTo>
                  <a:lnTo>
                    <a:pt x="70231" y="47726"/>
                  </a:lnTo>
                  <a:lnTo>
                    <a:pt x="70472" y="47605"/>
                  </a:lnTo>
                  <a:lnTo>
                    <a:pt x="70653" y="47484"/>
                  </a:lnTo>
                  <a:lnTo>
                    <a:pt x="70774" y="47303"/>
                  </a:lnTo>
                  <a:lnTo>
                    <a:pt x="70895" y="47062"/>
                  </a:lnTo>
                  <a:lnTo>
                    <a:pt x="70955" y="46881"/>
                  </a:lnTo>
                  <a:lnTo>
                    <a:pt x="70955" y="46640"/>
                  </a:lnTo>
                  <a:lnTo>
                    <a:pt x="70955" y="46398"/>
                  </a:lnTo>
                  <a:lnTo>
                    <a:pt x="70895" y="46217"/>
                  </a:lnTo>
                  <a:lnTo>
                    <a:pt x="70774" y="45976"/>
                  </a:lnTo>
                  <a:lnTo>
                    <a:pt x="70653" y="45795"/>
                  </a:lnTo>
                  <a:lnTo>
                    <a:pt x="70472" y="45674"/>
                  </a:lnTo>
                  <a:lnTo>
                    <a:pt x="70231" y="45554"/>
                  </a:lnTo>
                  <a:lnTo>
                    <a:pt x="70050" y="45493"/>
                  </a:lnTo>
                  <a:close/>
                  <a:moveTo>
                    <a:pt x="2896" y="48389"/>
                  </a:moveTo>
                  <a:lnTo>
                    <a:pt x="2655" y="48510"/>
                  </a:lnTo>
                  <a:lnTo>
                    <a:pt x="2414" y="48691"/>
                  </a:lnTo>
                  <a:lnTo>
                    <a:pt x="2233" y="48872"/>
                  </a:lnTo>
                  <a:lnTo>
                    <a:pt x="2112" y="49174"/>
                  </a:lnTo>
                  <a:lnTo>
                    <a:pt x="2052" y="49536"/>
                  </a:lnTo>
                  <a:lnTo>
                    <a:pt x="2052" y="49777"/>
                  </a:lnTo>
                  <a:lnTo>
                    <a:pt x="2112" y="49958"/>
                  </a:lnTo>
                  <a:lnTo>
                    <a:pt x="2233" y="50200"/>
                  </a:lnTo>
                  <a:lnTo>
                    <a:pt x="2353" y="50381"/>
                  </a:lnTo>
                  <a:lnTo>
                    <a:pt x="2534" y="50501"/>
                  </a:lnTo>
                  <a:lnTo>
                    <a:pt x="2776" y="50622"/>
                  </a:lnTo>
                  <a:lnTo>
                    <a:pt x="2957" y="50682"/>
                  </a:lnTo>
                  <a:lnTo>
                    <a:pt x="3439" y="50682"/>
                  </a:lnTo>
                  <a:lnTo>
                    <a:pt x="3620" y="50622"/>
                  </a:lnTo>
                  <a:lnTo>
                    <a:pt x="3862" y="50501"/>
                  </a:lnTo>
                  <a:lnTo>
                    <a:pt x="4043" y="50381"/>
                  </a:lnTo>
                  <a:lnTo>
                    <a:pt x="4164" y="50200"/>
                  </a:lnTo>
                  <a:lnTo>
                    <a:pt x="4284" y="49958"/>
                  </a:lnTo>
                  <a:lnTo>
                    <a:pt x="4345" y="49777"/>
                  </a:lnTo>
                  <a:lnTo>
                    <a:pt x="4345" y="49536"/>
                  </a:lnTo>
                  <a:lnTo>
                    <a:pt x="4284" y="49174"/>
                  </a:lnTo>
                  <a:lnTo>
                    <a:pt x="4164" y="48872"/>
                  </a:lnTo>
                  <a:lnTo>
                    <a:pt x="3982" y="48691"/>
                  </a:lnTo>
                  <a:lnTo>
                    <a:pt x="3741" y="48510"/>
                  </a:lnTo>
                  <a:lnTo>
                    <a:pt x="3500" y="48389"/>
                  </a:lnTo>
                  <a:close/>
                  <a:moveTo>
                    <a:pt x="8689" y="48389"/>
                  </a:moveTo>
                  <a:lnTo>
                    <a:pt x="8447" y="48510"/>
                  </a:lnTo>
                  <a:lnTo>
                    <a:pt x="8206" y="48691"/>
                  </a:lnTo>
                  <a:lnTo>
                    <a:pt x="8025" y="48872"/>
                  </a:lnTo>
                  <a:lnTo>
                    <a:pt x="7904" y="49174"/>
                  </a:lnTo>
                  <a:lnTo>
                    <a:pt x="7844" y="49536"/>
                  </a:lnTo>
                  <a:lnTo>
                    <a:pt x="7844" y="49777"/>
                  </a:lnTo>
                  <a:lnTo>
                    <a:pt x="7904" y="49958"/>
                  </a:lnTo>
                  <a:lnTo>
                    <a:pt x="8025" y="50200"/>
                  </a:lnTo>
                  <a:lnTo>
                    <a:pt x="8146" y="50381"/>
                  </a:lnTo>
                  <a:lnTo>
                    <a:pt x="8327" y="50501"/>
                  </a:lnTo>
                  <a:lnTo>
                    <a:pt x="8568" y="50622"/>
                  </a:lnTo>
                  <a:lnTo>
                    <a:pt x="8749" y="50682"/>
                  </a:lnTo>
                  <a:lnTo>
                    <a:pt x="9232" y="50682"/>
                  </a:lnTo>
                  <a:lnTo>
                    <a:pt x="9413" y="50622"/>
                  </a:lnTo>
                  <a:lnTo>
                    <a:pt x="9654" y="50501"/>
                  </a:lnTo>
                  <a:lnTo>
                    <a:pt x="9835" y="50381"/>
                  </a:lnTo>
                  <a:lnTo>
                    <a:pt x="9956" y="50200"/>
                  </a:lnTo>
                  <a:lnTo>
                    <a:pt x="10076" y="49958"/>
                  </a:lnTo>
                  <a:lnTo>
                    <a:pt x="10137" y="49777"/>
                  </a:lnTo>
                  <a:lnTo>
                    <a:pt x="10137" y="49536"/>
                  </a:lnTo>
                  <a:lnTo>
                    <a:pt x="10076" y="49174"/>
                  </a:lnTo>
                  <a:lnTo>
                    <a:pt x="9956" y="48872"/>
                  </a:lnTo>
                  <a:lnTo>
                    <a:pt x="9775" y="48691"/>
                  </a:lnTo>
                  <a:lnTo>
                    <a:pt x="9533" y="48510"/>
                  </a:lnTo>
                  <a:lnTo>
                    <a:pt x="9292" y="48389"/>
                  </a:lnTo>
                  <a:close/>
                  <a:moveTo>
                    <a:pt x="14481" y="48389"/>
                  </a:moveTo>
                  <a:lnTo>
                    <a:pt x="14240" y="48510"/>
                  </a:lnTo>
                  <a:lnTo>
                    <a:pt x="13998" y="48691"/>
                  </a:lnTo>
                  <a:lnTo>
                    <a:pt x="13817" y="48872"/>
                  </a:lnTo>
                  <a:lnTo>
                    <a:pt x="13697" y="49174"/>
                  </a:lnTo>
                  <a:lnTo>
                    <a:pt x="13636" y="49536"/>
                  </a:lnTo>
                  <a:lnTo>
                    <a:pt x="13636" y="49777"/>
                  </a:lnTo>
                  <a:lnTo>
                    <a:pt x="13697" y="49958"/>
                  </a:lnTo>
                  <a:lnTo>
                    <a:pt x="13817" y="50200"/>
                  </a:lnTo>
                  <a:lnTo>
                    <a:pt x="13938" y="50381"/>
                  </a:lnTo>
                  <a:lnTo>
                    <a:pt x="14119" y="50501"/>
                  </a:lnTo>
                  <a:lnTo>
                    <a:pt x="14360" y="50622"/>
                  </a:lnTo>
                  <a:lnTo>
                    <a:pt x="14541" y="50682"/>
                  </a:lnTo>
                  <a:lnTo>
                    <a:pt x="15024" y="50682"/>
                  </a:lnTo>
                  <a:lnTo>
                    <a:pt x="15205" y="50622"/>
                  </a:lnTo>
                  <a:lnTo>
                    <a:pt x="15446" y="50501"/>
                  </a:lnTo>
                  <a:lnTo>
                    <a:pt x="15627" y="50381"/>
                  </a:lnTo>
                  <a:lnTo>
                    <a:pt x="15748" y="50200"/>
                  </a:lnTo>
                  <a:lnTo>
                    <a:pt x="15869" y="49958"/>
                  </a:lnTo>
                  <a:lnTo>
                    <a:pt x="15929" y="49777"/>
                  </a:lnTo>
                  <a:lnTo>
                    <a:pt x="15929" y="49536"/>
                  </a:lnTo>
                  <a:lnTo>
                    <a:pt x="15869" y="49174"/>
                  </a:lnTo>
                  <a:lnTo>
                    <a:pt x="15748" y="48872"/>
                  </a:lnTo>
                  <a:lnTo>
                    <a:pt x="15567" y="48691"/>
                  </a:lnTo>
                  <a:lnTo>
                    <a:pt x="15326" y="48510"/>
                  </a:lnTo>
                  <a:lnTo>
                    <a:pt x="15084" y="48389"/>
                  </a:lnTo>
                  <a:close/>
                  <a:moveTo>
                    <a:pt x="20273" y="48389"/>
                  </a:moveTo>
                  <a:lnTo>
                    <a:pt x="20032" y="48510"/>
                  </a:lnTo>
                  <a:lnTo>
                    <a:pt x="19790" y="48691"/>
                  </a:lnTo>
                  <a:lnTo>
                    <a:pt x="19609" y="48872"/>
                  </a:lnTo>
                  <a:lnTo>
                    <a:pt x="19489" y="49174"/>
                  </a:lnTo>
                  <a:lnTo>
                    <a:pt x="19428" y="49536"/>
                  </a:lnTo>
                  <a:lnTo>
                    <a:pt x="19428" y="49777"/>
                  </a:lnTo>
                  <a:lnTo>
                    <a:pt x="19489" y="49958"/>
                  </a:lnTo>
                  <a:lnTo>
                    <a:pt x="19609" y="50200"/>
                  </a:lnTo>
                  <a:lnTo>
                    <a:pt x="19730" y="50381"/>
                  </a:lnTo>
                  <a:lnTo>
                    <a:pt x="19911" y="50501"/>
                  </a:lnTo>
                  <a:lnTo>
                    <a:pt x="20152" y="50622"/>
                  </a:lnTo>
                  <a:lnTo>
                    <a:pt x="20333" y="50682"/>
                  </a:lnTo>
                  <a:lnTo>
                    <a:pt x="20816" y="50682"/>
                  </a:lnTo>
                  <a:lnTo>
                    <a:pt x="20997" y="50622"/>
                  </a:lnTo>
                  <a:lnTo>
                    <a:pt x="21239" y="50501"/>
                  </a:lnTo>
                  <a:lnTo>
                    <a:pt x="21420" y="50381"/>
                  </a:lnTo>
                  <a:lnTo>
                    <a:pt x="21540" y="50200"/>
                  </a:lnTo>
                  <a:lnTo>
                    <a:pt x="21661" y="49958"/>
                  </a:lnTo>
                  <a:lnTo>
                    <a:pt x="21721" y="49777"/>
                  </a:lnTo>
                  <a:lnTo>
                    <a:pt x="21721" y="49536"/>
                  </a:lnTo>
                  <a:lnTo>
                    <a:pt x="21661" y="49174"/>
                  </a:lnTo>
                  <a:lnTo>
                    <a:pt x="21540" y="48872"/>
                  </a:lnTo>
                  <a:lnTo>
                    <a:pt x="21359" y="48691"/>
                  </a:lnTo>
                  <a:lnTo>
                    <a:pt x="21118" y="48510"/>
                  </a:lnTo>
                  <a:lnTo>
                    <a:pt x="20876" y="48389"/>
                  </a:lnTo>
                  <a:close/>
                  <a:moveTo>
                    <a:pt x="26065" y="48389"/>
                  </a:moveTo>
                  <a:lnTo>
                    <a:pt x="25824" y="48510"/>
                  </a:lnTo>
                  <a:lnTo>
                    <a:pt x="25583" y="48691"/>
                  </a:lnTo>
                  <a:lnTo>
                    <a:pt x="25402" y="48872"/>
                  </a:lnTo>
                  <a:lnTo>
                    <a:pt x="25281" y="49174"/>
                  </a:lnTo>
                  <a:lnTo>
                    <a:pt x="25221" y="49536"/>
                  </a:lnTo>
                  <a:lnTo>
                    <a:pt x="25221" y="49777"/>
                  </a:lnTo>
                  <a:lnTo>
                    <a:pt x="25281" y="49958"/>
                  </a:lnTo>
                  <a:lnTo>
                    <a:pt x="25402" y="50200"/>
                  </a:lnTo>
                  <a:lnTo>
                    <a:pt x="25522" y="50381"/>
                  </a:lnTo>
                  <a:lnTo>
                    <a:pt x="25703" y="50501"/>
                  </a:lnTo>
                  <a:lnTo>
                    <a:pt x="25945" y="50622"/>
                  </a:lnTo>
                  <a:lnTo>
                    <a:pt x="26126" y="50682"/>
                  </a:lnTo>
                  <a:lnTo>
                    <a:pt x="26608" y="50682"/>
                  </a:lnTo>
                  <a:lnTo>
                    <a:pt x="26789" y="50622"/>
                  </a:lnTo>
                  <a:lnTo>
                    <a:pt x="27031" y="50501"/>
                  </a:lnTo>
                  <a:lnTo>
                    <a:pt x="27212" y="50381"/>
                  </a:lnTo>
                  <a:lnTo>
                    <a:pt x="27332" y="50200"/>
                  </a:lnTo>
                  <a:lnTo>
                    <a:pt x="27453" y="49958"/>
                  </a:lnTo>
                  <a:lnTo>
                    <a:pt x="27513" y="49777"/>
                  </a:lnTo>
                  <a:lnTo>
                    <a:pt x="27513" y="49536"/>
                  </a:lnTo>
                  <a:lnTo>
                    <a:pt x="27453" y="49174"/>
                  </a:lnTo>
                  <a:lnTo>
                    <a:pt x="27332" y="48872"/>
                  </a:lnTo>
                  <a:lnTo>
                    <a:pt x="27151" y="48691"/>
                  </a:lnTo>
                  <a:lnTo>
                    <a:pt x="26910" y="48510"/>
                  </a:lnTo>
                  <a:lnTo>
                    <a:pt x="26669" y="48389"/>
                  </a:lnTo>
                  <a:close/>
                  <a:moveTo>
                    <a:pt x="31858" y="48389"/>
                  </a:moveTo>
                  <a:lnTo>
                    <a:pt x="31616" y="48510"/>
                  </a:lnTo>
                  <a:lnTo>
                    <a:pt x="31375" y="48691"/>
                  </a:lnTo>
                  <a:lnTo>
                    <a:pt x="31194" y="48872"/>
                  </a:lnTo>
                  <a:lnTo>
                    <a:pt x="31073" y="49174"/>
                  </a:lnTo>
                  <a:lnTo>
                    <a:pt x="31013" y="49536"/>
                  </a:lnTo>
                  <a:lnTo>
                    <a:pt x="31013" y="49777"/>
                  </a:lnTo>
                  <a:lnTo>
                    <a:pt x="31073" y="49958"/>
                  </a:lnTo>
                  <a:lnTo>
                    <a:pt x="31194" y="50200"/>
                  </a:lnTo>
                  <a:lnTo>
                    <a:pt x="31315" y="50381"/>
                  </a:lnTo>
                  <a:lnTo>
                    <a:pt x="31496" y="50501"/>
                  </a:lnTo>
                  <a:lnTo>
                    <a:pt x="31737" y="50622"/>
                  </a:lnTo>
                  <a:lnTo>
                    <a:pt x="31918" y="50682"/>
                  </a:lnTo>
                  <a:lnTo>
                    <a:pt x="32401" y="50682"/>
                  </a:lnTo>
                  <a:lnTo>
                    <a:pt x="32582" y="50622"/>
                  </a:lnTo>
                  <a:lnTo>
                    <a:pt x="32823" y="50501"/>
                  </a:lnTo>
                  <a:lnTo>
                    <a:pt x="33004" y="50381"/>
                  </a:lnTo>
                  <a:lnTo>
                    <a:pt x="33125" y="50200"/>
                  </a:lnTo>
                  <a:lnTo>
                    <a:pt x="33245" y="49958"/>
                  </a:lnTo>
                  <a:lnTo>
                    <a:pt x="33306" y="49777"/>
                  </a:lnTo>
                  <a:lnTo>
                    <a:pt x="33306" y="49536"/>
                  </a:lnTo>
                  <a:lnTo>
                    <a:pt x="33245" y="49174"/>
                  </a:lnTo>
                  <a:lnTo>
                    <a:pt x="33125" y="48872"/>
                  </a:lnTo>
                  <a:lnTo>
                    <a:pt x="32944" y="48691"/>
                  </a:lnTo>
                  <a:lnTo>
                    <a:pt x="32702" y="48510"/>
                  </a:lnTo>
                  <a:lnTo>
                    <a:pt x="32461" y="48389"/>
                  </a:lnTo>
                  <a:close/>
                  <a:moveTo>
                    <a:pt x="37650" y="48389"/>
                  </a:moveTo>
                  <a:lnTo>
                    <a:pt x="37408" y="48510"/>
                  </a:lnTo>
                  <a:lnTo>
                    <a:pt x="37167" y="48691"/>
                  </a:lnTo>
                  <a:lnTo>
                    <a:pt x="36986" y="48872"/>
                  </a:lnTo>
                  <a:lnTo>
                    <a:pt x="36865" y="49174"/>
                  </a:lnTo>
                  <a:lnTo>
                    <a:pt x="36805" y="49536"/>
                  </a:lnTo>
                  <a:lnTo>
                    <a:pt x="36805" y="49777"/>
                  </a:lnTo>
                  <a:lnTo>
                    <a:pt x="36865" y="49958"/>
                  </a:lnTo>
                  <a:lnTo>
                    <a:pt x="36986" y="50200"/>
                  </a:lnTo>
                  <a:lnTo>
                    <a:pt x="37107" y="50381"/>
                  </a:lnTo>
                  <a:lnTo>
                    <a:pt x="37288" y="50501"/>
                  </a:lnTo>
                  <a:lnTo>
                    <a:pt x="37529" y="50622"/>
                  </a:lnTo>
                  <a:lnTo>
                    <a:pt x="37710" y="50682"/>
                  </a:lnTo>
                  <a:lnTo>
                    <a:pt x="38193" y="50682"/>
                  </a:lnTo>
                  <a:lnTo>
                    <a:pt x="38374" y="50622"/>
                  </a:lnTo>
                  <a:lnTo>
                    <a:pt x="38615" y="50501"/>
                  </a:lnTo>
                  <a:lnTo>
                    <a:pt x="38796" y="50381"/>
                  </a:lnTo>
                  <a:lnTo>
                    <a:pt x="38917" y="50200"/>
                  </a:lnTo>
                  <a:lnTo>
                    <a:pt x="39038" y="49958"/>
                  </a:lnTo>
                  <a:lnTo>
                    <a:pt x="39098" y="49777"/>
                  </a:lnTo>
                  <a:lnTo>
                    <a:pt x="39098" y="49536"/>
                  </a:lnTo>
                  <a:lnTo>
                    <a:pt x="39038" y="49174"/>
                  </a:lnTo>
                  <a:lnTo>
                    <a:pt x="38917" y="48872"/>
                  </a:lnTo>
                  <a:lnTo>
                    <a:pt x="38736" y="48691"/>
                  </a:lnTo>
                  <a:lnTo>
                    <a:pt x="38495" y="48510"/>
                  </a:lnTo>
                  <a:lnTo>
                    <a:pt x="38253" y="48389"/>
                  </a:lnTo>
                  <a:close/>
                  <a:moveTo>
                    <a:pt x="43442" y="48389"/>
                  </a:moveTo>
                  <a:lnTo>
                    <a:pt x="43201" y="48510"/>
                  </a:lnTo>
                  <a:lnTo>
                    <a:pt x="42959" y="48691"/>
                  </a:lnTo>
                  <a:lnTo>
                    <a:pt x="42778" y="48872"/>
                  </a:lnTo>
                  <a:lnTo>
                    <a:pt x="42658" y="49174"/>
                  </a:lnTo>
                  <a:lnTo>
                    <a:pt x="42597" y="49536"/>
                  </a:lnTo>
                  <a:lnTo>
                    <a:pt x="42597" y="49777"/>
                  </a:lnTo>
                  <a:lnTo>
                    <a:pt x="42658" y="49958"/>
                  </a:lnTo>
                  <a:lnTo>
                    <a:pt x="42778" y="50200"/>
                  </a:lnTo>
                  <a:lnTo>
                    <a:pt x="42899" y="50381"/>
                  </a:lnTo>
                  <a:lnTo>
                    <a:pt x="43080" y="50501"/>
                  </a:lnTo>
                  <a:lnTo>
                    <a:pt x="43321" y="50622"/>
                  </a:lnTo>
                  <a:lnTo>
                    <a:pt x="43502" y="50682"/>
                  </a:lnTo>
                  <a:lnTo>
                    <a:pt x="43985" y="50682"/>
                  </a:lnTo>
                  <a:lnTo>
                    <a:pt x="44166" y="50622"/>
                  </a:lnTo>
                  <a:lnTo>
                    <a:pt x="44407" y="50501"/>
                  </a:lnTo>
                  <a:lnTo>
                    <a:pt x="44588" y="50381"/>
                  </a:lnTo>
                  <a:lnTo>
                    <a:pt x="44709" y="50200"/>
                  </a:lnTo>
                  <a:lnTo>
                    <a:pt x="44830" y="49958"/>
                  </a:lnTo>
                  <a:lnTo>
                    <a:pt x="44890" y="49777"/>
                  </a:lnTo>
                  <a:lnTo>
                    <a:pt x="44890" y="49536"/>
                  </a:lnTo>
                  <a:lnTo>
                    <a:pt x="44830" y="49174"/>
                  </a:lnTo>
                  <a:lnTo>
                    <a:pt x="44709" y="48872"/>
                  </a:lnTo>
                  <a:lnTo>
                    <a:pt x="44528" y="48691"/>
                  </a:lnTo>
                  <a:lnTo>
                    <a:pt x="44287" y="48510"/>
                  </a:lnTo>
                  <a:lnTo>
                    <a:pt x="44045" y="48389"/>
                  </a:lnTo>
                  <a:close/>
                  <a:moveTo>
                    <a:pt x="49234" y="48389"/>
                  </a:moveTo>
                  <a:lnTo>
                    <a:pt x="48993" y="48510"/>
                  </a:lnTo>
                  <a:lnTo>
                    <a:pt x="48752" y="48691"/>
                  </a:lnTo>
                  <a:lnTo>
                    <a:pt x="48571" y="48872"/>
                  </a:lnTo>
                  <a:lnTo>
                    <a:pt x="48450" y="49174"/>
                  </a:lnTo>
                  <a:lnTo>
                    <a:pt x="48390" y="49536"/>
                  </a:lnTo>
                  <a:lnTo>
                    <a:pt x="48390" y="49777"/>
                  </a:lnTo>
                  <a:lnTo>
                    <a:pt x="48450" y="49958"/>
                  </a:lnTo>
                  <a:lnTo>
                    <a:pt x="48571" y="50200"/>
                  </a:lnTo>
                  <a:lnTo>
                    <a:pt x="48691" y="50381"/>
                  </a:lnTo>
                  <a:lnTo>
                    <a:pt x="48872" y="50501"/>
                  </a:lnTo>
                  <a:lnTo>
                    <a:pt x="49114" y="50622"/>
                  </a:lnTo>
                  <a:lnTo>
                    <a:pt x="49295" y="50682"/>
                  </a:lnTo>
                  <a:lnTo>
                    <a:pt x="49777" y="50682"/>
                  </a:lnTo>
                  <a:lnTo>
                    <a:pt x="49958" y="50622"/>
                  </a:lnTo>
                  <a:lnTo>
                    <a:pt x="50200" y="50501"/>
                  </a:lnTo>
                  <a:lnTo>
                    <a:pt x="50381" y="50381"/>
                  </a:lnTo>
                  <a:lnTo>
                    <a:pt x="50501" y="50200"/>
                  </a:lnTo>
                  <a:lnTo>
                    <a:pt x="50622" y="49958"/>
                  </a:lnTo>
                  <a:lnTo>
                    <a:pt x="50682" y="49777"/>
                  </a:lnTo>
                  <a:lnTo>
                    <a:pt x="50682" y="49536"/>
                  </a:lnTo>
                  <a:lnTo>
                    <a:pt x="50622" y="49174"/>
                  </a:lnTo>
                  <a:lnTo>
                    <a:pt x="50501" y="48872"/>
                  </a:lnTo>
                  <a:lnTo>
                    <a:pt x="50320" y="48691"/>
                  </a:lnTo>
                  <a:lnTo>
                    <a:pt x="50079" y="48510"/>
                  </a:lnTo>
                  <a:lnTo>
                    <a:pt x="49838" y="48389"/>
                  </a:lnTo>
                  <a:close/>
                  <a:moveTo>
                    <a:pt x="55027" y="48389"/>
                  </a:moveTo>
                  <a:lnTo>
                    <a:pt x="54785" y="48510"/>
                  </a:lnTo>
                  <a:lnTo>
                    <a:pt x="54544" y="48691"/>
                  </a:lnTo>
                  <a:lnTo>
                    <a:pt x="54363" y="48872"/>
                  </a:lnTo>
                  <a:lnTo>
                    <a:pt x="54242" y="49174"/>
                  </a:lnTo>
                  <a:lnTo>
                    <a:pt x="54182" y="49536"/>
                  </a:lnTo>
                  <a:lnTo>
                    <a:pt x="54182" y="49777"/>
                  </a:lnTo>
                  <a:lnTo>
                    <a:pt x="54242" y="49958"/>
                  </a:lnTo>
                  <a:lnTo>
                    <a:pt x="54363" y="50200"/>
                  </a:lnTo>
                  <a:lnTo>
                    <a:pt x="54483" y="50381"/>
                  </a:lnTo>
                  <a:lnTo>
                    <a:pt x="54665" y="50501"/>
                  </a:lnTo>
                  <a:lnTo>
                    <a:pt x="54906" y="50622"/>
                  </a:lnTo>
                  <a:lnTo>
                    <a:pt x="55087" y="50682"/>
                  </a:lnTo>
                  <a:lnTo>
                    <a:pt x="55570" y="50682"/>
                  </a:lnTo>
                  <a:lnTo>
                    <a:pt x="55751" y="50622"/>
                  </a:lnTo>
                  <a:lnTo>
                    <a:pt x="55992" y="50501"/>
                  </a:lnTo>
                  <a:lnTo>
                    <a:pt x="56173" y="50381"/>
                  </a:lnTo>
                  <a:lnTo>
                    <a:pt x="56294" y="50200"/>
                  </a:lnTo>
                  <a:lnTo>
                    <a:pt x="56414" y="49958"/>
                  </a:lnTo>
                  <a:lnTo>
                    <a:pt x="56475" y="49777"/>
                  </a:lnTo>
                  <a:lnTo>
                    <a:pt x="56475" y="49536"/>
                  </a:lnTo>
                  <a:lnTo>
                    <a:pt x="56414" y="49174"/>
                  </a:lnTo>
                  <a:lnTo>
                    <a:pt x="56294" y="48872"/>
                  </a:lnTo>
                  <a:lnTo>
                    <a:pt x="56113" y="48691"/>
                  </a:lnTo>
                  <a:lnTo>
                    <a:pt x="55871" y="48510"/>
                  </a:lnTo>
                  <a:lnTo>
                    <a:pt x="55630" y="48389"/>
                  </a:lnTo>
                  <a:close/>
                  <a:moveTo>
                    <a:pt x="60819" y="48389"/>
                  </a:moveTo>
                  <a:lnTo>
                    <a:pt x="60577" y="48510"/>
                  </a:lnTo>
                  <a:lnTo>
                    <a:pt x="60336" y="48691"/>
                  </a:lnTo>
                  <a:lnTo>
                    <a:pt x="60155" y="48872"/>
                  </a:lnTo>
                  <a:lnTo>
                    <a:pt x="60034" y="49174"/>
                  </a:lnTo>
                  <a:lnTo>
                    <a:pt x="59974" y="49536"/>
                  </a:lnTo>
                  <a:lnTo>
                    <a:pt x="59974" y="49777"/>
                  </a:lnTo>
                  <a:lnTo>
                    <a:pt x="60034" y="49958"/>
                  </a:lnTo>
                  <a:lnTo>
                    <a:pt x="60155" y="50200"/>
                  </a:lnTo>
                  <a:lnTo>
                    <a:pt x="60276" y="50381"/>
                  </a:lnTo>
                  <a:lnTo>
                    <a:pt x="60457" y="50501"/>
                  </a:lnTo>
                  <a:lnTo>
                    <a:pt x="60698" y="50622"/>
                  </a:lnTo>
                  <a:lnTo>
                    <a:pt x="60879" y="50682"/>
                  </a:lnTo>
                  <a:lnTo>
                    <a:pt x="61362" y="50682"/>
                  </a:lnTo>
                  <a:lnTo>
                    <a:pt x="61543" y="50622"/>
                  </a:lnTo>
                  <a:lnTo>
                    <a:pt x="61784" y="50501"/>
                  </a:lnTo>
                  <a:lnTo>
                    <a:pt x="61965" y="50381"/>
                  </a:lnTo>
                  <a:lnTo>
                    <a:pt x="62086" y="50200"/>
                  </a:lnTo>
                  <a:lnTo>
                    <a:pt x="62206" y="49958"/>
                  </a:lnTo>
                  <a:lnTo>
                    <a:pt x="62267" y="49777"/>
                  </a:lnTo>
                  <a:lnTo>
                    <a:pt x="62267" y="49536"/>
                  </a:lnTo>
                  <a:lnTo>
                    <a:pt x="62206" y="49174"/>
                  </a:lnTo>
                  <a:lnTo>
                    <a:pt x="62086" y="48872"/>
                  </a:lnTo>
                  <a:lnTo>
                    <a:pt x="61905" y="48691"/>
                  </a:lnTo>
                  <a:lnTo>
                    <a:pt x="61663" y="48510"/>
                  </a:lnTo>
                  <a:lnTo>
                    <a:pt x="61422" y="48389"/>
                  </a:lnTo>
                  <a:close/>
                  <a:moveTo>
                    <a:pt x="66611" y="48389"/>
                  </a:moveTo>
                  <a:lnTo>
                    <a:pt x="66370" y="48510"/>
                  </a:lnTo>
                  <a:lnTo>
                    <a:pt x="66128" y="48691"/>
                  </a:lnTo>
                  <a:lnTo>
                    <a:pt x="65947" y="48872"/>
                  </a:lnTo>
                  <a:lnTo>
                    <a:pt x="65827" y="49174"/>
                  </a:lnTo>
                  <a:lnTo>
                    <a:pt x="65766" y="49536"/>
                  </a:lnTo>
                  <a:lnTo>
                    <a:pt x="65766" y="49777"/>
                  </a:lnTo>
                  <a:lnTo>
                    <a:pt x="65827" y="49958"/>
                  </a:lnTo>
                  <a:lnTo>
                    <a:pt x="65947" y="50200"/>
                  </a:lnTo>
                  <a:lnTo>
                    <a:pt x="66068" y="50381"/>
                  </a:lnTo>
                  <a:lnTo>
                    <a:pt x="66249" y="50501"/>
                  </a:lnTo>
                  <a:lnTo>
                    <a:pt x="66490" y="50622"/>
                  </a:lnTo>
                  <a:lnTo>
                    <a:pt x="66671" y="50682"/>
                  </a:lnTo>
                  <a:lnTo>
                    <a:pt x="67154" y="50682"/>
                  </a:lnTo>
                  <a:lnTo>
                    <a:pt x="67335" y="50622"/>
                  </a:lnTo>
                  <a:lnTo>
                    <a:pt x="67576" y="50501"/>
                  </a:lnTo>
                  <a:lnTo>
                    <a:pt x="67757" y="50381"/>
                  </a:lnTo>
                  <a:lnTo>
                    <a:pt x="67878" y="50200"/>
                  </a:lnTo>
                  <a:lnTo>
                    <a:pt x="67999" y="49958"/>
                  </a:lnTo>
                  <a:lnTo>
                    <a:pt x="68059" y="49777"/>
                  </a:lnTo>
                  <a:lnTo>
                    <a:pt x="68059" y="49536"/>
                  </a:lnTo>
                  <a:lnTo>
                    <a:pt x="67999" y="49174"/>
                  </a:lnTo>
                  <a:lnTo>
                    <a:pt x="67878" y="48872"/>
                  </a:lnTo>
                  <a:lnTo>
                    <a:pt x="67697" y="48691"/>
                  </a:lnTo>
                  <a:lnTo>
                    <a:pt x="67456" y="48510"/>
                  </a:lnTo>
                  <a:lnTo>
                    <a:pt x="67214" y="48389"/>
                  </a:lnTo>
                  <a:close/>
                  <a:moveTo>
                    <a:pt x="72403" y="48389"/>
                  </a:moveTo>
                  <a:lnTo>
                    <a:pt x="72162" y="48510"/>
                  </a:lnTo>
                  <a:lnTo>
                    <a:pt x="71921" y="48691"/>
                  </a:lnTo>
                  <a:lnTo>
                    <a:pt x="71740" y="48872"/>
                  </a:lnTo>
                  <a:lnTo>
                    <a:pt x="71619" y="49174"/>
                  </a:lnTo>
                  <a:lnTo>
                    <a:pt x="71559" y="49536"/>
                  </a:lnTo>
                  <a:lnTo>
                    <a:pt x="71559" y="49777"/>
                  </a:lnTo>
                  <a:lnTo>
                    <a:pt x="71619" y="49958"/>
                  </a:lnTo>
                  <a:lnTo>
                    <a:pt x="71740" y="50200"/>
                  </a:lnTo>
                  <a:lnTo>
                    <a:pt x="71860" y="50381"/>
                  </a:lnTo>
                  <a:lnTo>
                    <a:pt x="72041" y="50501"/>
                  </a:lnTo>
                  <a:lnTo>
                    <a:pt x="72283" y="50622"/>
                  </a:lnTo>
                  <a:lnTo>
                    <a:pt x="72464" y="50682"/>
                  </a:lnTo>
                  <a:lnTo>
                    <a:pt x="72946" y="50682"/>
                  </a:lnTo>
                  <a:lnTo>
                    <a:pt x="73127" y="50622"/>
                  </a:lnTo>
                  <a:lnTo>
                    <a:pt x="73369" y="50501"/>
                  </a:lnTo>
                  <a:lnTo>
                    <a:pt x="73550" y="50381"/>
                  </a:lnTo>
                  <a:lnTo>
                    <a:pt x="73670" y="50200"/>
                  </a:lnTo>
                  <a:lnTo>
                    <a:pt x="73791" y="49958"/>
                  </a:lnTo>
                  <a:lnTo>
                    <a:pt x="73851" y="49777"/>
                  </a:lnTo>
                  <a:lnTo>
                    <a:pt x="73851" y="49536"/>
                  </a:lnTo>
                  <a:lnTo>
                    <a:pt x="73791" y="49174"/>
                  </a:lnTo>
                  <a:lnTo>
                    <a:pt x="73670" y="48872"/>
                  </a:lnTo>
                  <a:lnTo>
                    <a:pt x="73489" y="48691"/>
                  </a:lnTo>
                  <a:lnTo>
                    <a:pt x="73248" y="48510"/>
                  </a:lnTo>
                  <a:lnTo>
                    <a:pt x="73007" y="48389"/>
                  </a:lnTo>
                  <a:close/>
                  <a:moveTo>
                    <a:pt x="5853" y="51286"/>
                  </a:moveTo>
                  <a:lnTo>
                    <a:pt x="5672" y="51346"/>
                  </a:lnTo>
                  <a:lnTo>
                    <a:pt x="5431" y="51467"/>
                  </a:lnTo>
                  <a:lnTo>
                    <a:pt x="5250" y="51587"/>
                  </a:lnTo>
                  <a:lnTo>
                    <a:pt x="5129" y="51768"/>
                  </a:lnTo>
                  <a:lnTo>
                    <a:pt x="5008" y="52010"/>
                  </a:lnTo>
                  <a:lnTo>
                    <a:pt x="4948" y="52191"/>
                  </a:lnTo>
                  <a:lnTo>
                    <a:pt x="4948" y="52432"/>
                  </a:lnTo>
                  <a:lnTo>
                    <a:pt x="4948" y="52673"/>
                  </a:lnTo>
                  <a:lnTo>
                    <a:pt x="5008" y="52854"/>
                  </a:lnTo>
                  <a:lnTo>
                    <a:pt x="5129" y="53096"/>
                  </a:lnTo>
                  <a:lnTo>
                    <a:pt x="5250" y="53277"/>
                  </a:lnTo>
                  <a:lnTo>
                    <a:pt x="5431" y="53397"/>
                  </a:lnTo>
                  <a:lnTo>
                    <a:pt x="5672" y="53518"/>
                  </a:lnTo>
                  <a:lnTo>
                    <a:pt x="5853" y="53578"/>
                  </a:lnTo>
                  <a:lnTo>
                    <a:pt x="6336" y="53578"/>
                  </a:lnTo>
                  <a:lnTo>
                    <a:pt x="6517" y="53518"/>
                  </a:lnTo>
                  <a:lnTo>
                    <a:pt x="6758" y="53397"/>
                  </a:lnTo>
                  <a:lnTo>
                    <a:pt x="6939" y="53277"/>
                  </a:lnTo>
                  <a:lnTo>
                    <a:pt x="7060" y="53096"/>
                  </a:lnTo>
                  <a:lnTo>
                    <a:pt x="7180" y="52854"/>
                  </a:lnTo>
                  <a:lnTo>
                    <a:pt x="7241" y="52673"/>
                  </a:lnTo>
                  <a:lnTo>
                    <a:pt x="7241" y="52432"/>
                  </a:lnTo>
                  <a:lnTo>
                    <a:pt x="7241" y="52191"/>
                  </a:lnTo>
                  <a:lnTo>
                    <a:pt x="7180" y="52010"/>
                  </a:lnTo>
                  <a:lnTo>
                    <a:pt x="7060" y="51768"/>
                  </a:lnTo>
                  <a:lnTo>
                    <a:pt x="6939" y="51587"/>
                  </a:lnTo>
                  <a:lnTo>
                    <a:pt x="6758" y="51467"/>
                  </a:lnTo>
                  <a:lnTo>
                    <a:pt x="6517" y="51346"/>
                  </a:lnTo>
                  <a:lnTo>
                    <a:pt x="6336" y="51286"/>
                  </a:lnTo>
                  <a:close/>
                  <a:moveTo>
                    <a:pt x="11645" y="51286"/>
                  </a:moveTo>
                  <a:lnTo>
                    <a:pt x="11464" y="51346"/>
                  </a:lnTo>
                  <a:lnTo>
                    <a:pt x="11223" y="51467"/>
                  </a:lnTo>
                  <a:lnTo>
                    <a:pt x="11042" y="51587"/>
                  </a:lnTo>
                  <a:lnTo>
                    <a:pt x="10921" y="51768"/>
                  </a:lnTo>
                  <a:lnTo>
                    <a:pt x="10800" y="52010"/>
                  </a:lnTo>
                  <a:lnTo>
                    <a:pt x="10740" y="52191"/>
                  </a:lnTo>
                  <a:lnTo>
                    <a:pt x="10740" y="52432"/>
                  </a:lnTo>
                  <a:lnTo>
                    <a:pt x="10740" y="52673"/>
                  </a:lnTo>
                  <a:lnTo>
                    <a:pt x="10800" y="52854"/>
                  </a:lnTo>
                  <a:lnTo>
                    <a:pt x="10921" y="53096"/>
                  </a:lnTo>
                  <a:lnTo>
                    <a:pt x="11042" y="53277"/>
                  </a:lnTo>
                  <a:lnTo>
                    <a:pt x="11223" y="53397"/>
                  </a:lnTo>
                  <a:lnTo>
                    <a:pt x="11464" y="53518"/>
                  </a:lnTo>
                  <a:lnTo>
                    <a:pt x="11645" y="53578"/>
                  </a:lnTo>
                  <a:lnTo>
                    <a:pt x="12128" y="53578"/>
                  </a:lnTo>
                  <a:lnTo>
                    <a:pt x="12309" y="53518"/>
                  </a:lnTo>
                  <a:lnTo>
                    <a:pt x="12550" y="53397"/>
                  </a:lnTo>
                  <a:lnTo>
                    <a:pt x="12731" y="53277"/>
                  </a:lnTo>
                  <a:lnTo>
                    <a:pt x="12852" y="53096"/>
                  </a:lnTo>
                  <a:lnTo>
                    <a:pt x="12973" y="52854"/>
                  </a:lnTo>
                  <a:lnTo>
                    <a:pt x="13033" y="52673"/>
                  </a:lnTo>
                  <a:lnTo>
                    <a:pt x="13033" y="52432"/>
                  </a:lnTo>
                  <a:lnTo>
                    <a:pt x="13033" y="52191"/>
                  </a:lnTo>
                  <a:lnTo>
                    <a:pt x="12973" y="52010"/>
                  </a:lnTo>
                  <a:lnTo>
                    <a:pt x="12852" y="51768"/>
                  </a:lnTo>
                  <a:lnTo>
                    <a:pt x="12731" y="51587"/>
                  </a:lnTo>
                  <a:lnTo>
                    <a:pt x="12550" y="51467"/>
                  </a:lnTo>
                  <a:lnTo>
                    <a:pt x="12309" y="51346"/>
                  </a:lnTo>
                  <a:lnTo>
                    <a:pt x="12128" y="51286"/>
                  </a:lnTo>
                  <a:close/>
                  <a:moveTo>
                    <a:pt x="17437" y="51286"/>
                  </a:moveTo>
                  <a:lnTo>
                    <a:pt x="17256" y="51346"/>
                  </a:lnTo>
                  <a:lnTo>
                    <a:pt x="17015" y="51467"/>
                  </a:lnTo>
                  <a:lnTo>
                    <a:pt x="16834" y="51587"/>
                  </a:lnTo>
                  <a:lnTo>
                    <a:pt x="16713" y="51768"/>
                  </a:lnTo>
                  <a:lnTo>
                    <a:pt x="16593" y="52010"/>
                  </a:lnTo>
                  <a:lnTo>
                    <a:pt x="16532" y="52191"/>
                  </a:lnTo>
                  <a:lnTo>
                    <a:pt x="16532" y="52432"/>
                  </a:lnTo>
                  <a:lnTo>
                    <a:pt x="16532" y="52673"/>
                  </a:lnTo>
                  <a:lnTo>
                    <a:pt x="16593" y="52854"/>
                  </a:lnTo>
                  <a:lnTo>
                    <a:pt x="16713" y="53096"/>
                  </a:lnTo>
                  <a:lnTo>
                    <a:pt x="16834" y="53277"/>
                  </a:lnTo>
                  <a:lnTo>
                    <a:pt x="17015" y="53397"/>
                  </a:lnTo>
                  <a:lnTo>
                    <a:pt x="17256" y="53518"/>
                  </a:lnTo>
                  <a:lnTo>
                    <a:pt x="17437" y="53578"/>
                  </a:lnTo>
                  <a:lnTo>
                    <a:pt x="17920" y="53578"/>
                  </a:lnTo>
                  <a:lnTo>
                    <a:pt x="18101" y="53518"/>
                  </a:lnTo>
                  <a:lnTo>
                    <a:pt x="18342" y="53397"/>
                  </a:lnTo>
                  <a:lnTo>
                    <a:pt x="18523" y="53277"/>
                  </a:lnTo>
                  <a:lnTo>
                    <a:pt x="18644" y="53096"/>
                  </a:lnTo>
                  <a:lnTo>
                    <a:pt x="18765" y="52854"/>
                  </a:lnTo>
                  <a:lnTo>
                    <a:pt x="18825" y="52673"/>
                  </a:lnTo>
                  <a:lnTo>
                    <a:pt x="18825" y="52432"/>
                  </a:lnTo>
                  <a:lnTo>
                    <a:pt x="18825" y="52191"/>
                  </a:lnTo>
                  <a:lnTo>
                    <a:pt x="18765" y="52010"/>
                  </a:lnTo>
                  <a:lnTo>
                    <a:pt x="18644" y="51768"/>
                  </a:lnTo>
                  <a:lnTo>
                    <a:pt x="18523" y="51587"/>
                  </a:lnTo>
                  <a:lnTo>
                    <a:pt x="18342" y="51467"/>
                  </a:lnTo>
                  <a:lnTo>
                    <a:pt x="18101" y="51346"/>
                  </a:lnTo>
                  <a:lnTo>
                    <a:pt x="17920" y="51286"/>
                  </a:lnTo>
                  <a:close/>
                  <a:moveTo>
                    <a:pt x="23230" y="51286"/>
                  </a:moveTo>
                  <a:lnTo>
                    <a:pt x="23049" y="51346"/>
                  </a:lnTo>
                  <a:lnTo>
                    <a:pt x="22807" y="51467"/>
                  </a:lnTo>
                  <a:lnTo>
                    <a:pt x="22626" y="51587"/>
                  </a:lnTo>
                  <a:lnTo>
                    <a:pt x="22506" y="51768"/>
                  </a:lnTo>
                  <a:lnTo>
                    <a:pt x="22385" y="52010"/>
                  </a:lnTo>
                  <a:lnTo>
                    <a:pt x="22325" y="52191"/>
                  </a:lnTo>
                  <a:lnTo>
                    <a:pt x="22325" y="52432"/>
                  </a:lnTo>
                  <a:lnTo>
                    <a:pt x="22325" y="52673"/>
                  </a:lnTo>
                  <a:lnTo>
                    <a:pt x="22385" y="52854"/>
                  </a:lnTo>
                  <a:lnTo>
                    <a:pt x="22506" y="53096"/>
                  </a:lnTo>
                  <a:lnTo>
                    <a:pt x="22626" y="53277"/>
                  </a:lnTo>
                  <a:lnTo>
                    <a:pt x="22807" y="53397"/>
                  </a:lnTo>
                  <a:lnTo>
                    <a:pt x="23049" y="53518"/>
                  </a:lnTo>
                  <a:lnTo>
                    <a:pt x="23230" y="53578"/>
                  </a:lnTo>
                  <a:lnTo>
                    <a:pt x="23712" y="53578"/>
                  </a:lnTo>
                  <a:lnTo>
                    <a:pt x="23893" y="53518"/>
                  </a:lnTo>
                  <a:lnTo>
                    <a:pt x="24135" y="53397"/>
                  </a:lnTo>
                  <a:lnTo>
                    <a:pt x="24316" y="53277"/>
                  </a:lnTo>
                  <a:lnTo>
                    <a:pt x="24436" y="53096"/>
                  </a:lnTo>
                  <a:lnTo>
                    <a:pt x="24557" y="52854"/>
                  </a:lnTo>
                  <a:lnTo>
                    <a:pt x="24617" y="52673"/>
                  </a:lnTo>
                  <a:lnTo>
                    <a:pt x="24617" y="52432"/>
                  </a:lnTo>
                  <a:lnTo>
                    <a:pt x="24617" y="52191"/>
                  </a:lnTo>
                  <a:lnTo>
                    <a:pt x="24557" y="52010"/>
                  </a:lnTo>
                  <a:lnTo>
                    <a:pt x="24436" y="51768"/>
                  </a:lnTo>
                  <a:lnTo>
                    <a:pt x="24316" y="51587"/>
                  </a:lnTo>
                  <a:lnTo>
                    <a:pt x="24135" y="51467"/>
                  </a:lnTo>
                  <a:lnTo>
                    <a:pt x="23893" y="51346"/>
                  </a:lnTo>
                  <a:lnTo>
                    <a:pt x="23712" y="51286"/>
                  </a:lnTo>
                  <a:close/>
                  <a:moveTo>
                    <a:pt x="29022" y="51286"/>
                  </a:moveTo>
                  <a:lnTo>
                    <a:pt x="28841" y="51346"/>
                  </a:lnTo>
                  <a:lnTo>
                    <a:pt x="28599" y="51467"/>
                  </a:lnTo>
                  <a:lnTo>
                    <a:pt x="28418" y="51587"/>
                  </a:lnTo>
                  <a:lnTo>
                    <a:pt x="28298" y="51768"/>
                  </a:lnTo>
                  <a:lnTo>
                    <a:pt x="28177" y="52010"/>
                  </a:lnTo>
                  <a:lnTo>
                    <a:pt x="28117" y="52191"/>
                  </a:lnTo>
                  <a:lnTo>
                    <a:pt x="28117" y="52432"/>
                  </a:lnTo>
                  <a:lnTo>
                    <a:pt x="28117" y="52673"/>
                  </a:lnTo>
                  <a:lnTo>
                    <a:pt x="28177" y="52854"/>
                  </a:lnTo>
                  <a:lnTo>
                    <a:pt x="28298" y="53096"/>
                  </a:lnTo>
                  <a:lnTo>
                    <a:pt x="28418" y="53277"/>
                  </a:lnTo>
                  <a:lnTo>
                    <a:pt x="28599" y="53397"/>
                  </a:lnTo>
                  <a:lnTo>
                    <a:pt x="28841" y="53518"/>
                  </a:lnTo>
                  <a:lnTo>
                    <a:pt x="29022" y="53578"/>
                  </a:lnTo>
                  <a:lnTo>
                    <a:pt x="29505" y="53578"/>
                  </a:lnTo>
                  <a:lnTo>
                    <a:pt x="29686" y="53518"/>
                  </a:lnTo>
                  <a:lnTo>
                    <a:pt x="29927" y="53397"/>
                  </a:lnTo>
                  <a:lnTo>
                    <a:pt x="30108" y="53277"/>
                  </a:lnTo>
                  <a:lnTo>
                    <a:pt x="30229" y="53096"/>
                  </a:lnTo>
                  <a:lnTo>
                    <a:pt x="30349" y="52854"/>
                  </a:lnTo>
                  <a:lnTo>
                    <a:pt x="30410" y="52673"/>
                  </a:lnTo>
                  <a:lnTo>
                    <a:pt x="30410" y="52432"/>
                  </a:lnTo>
                  <a:lnTo>
                    <a:pt x="30410" y="52191"/>
                  </a:lnTo>
                  <a:lnTo>
                    <a:pt x="30349" y="52010"/>
                  </a:lnTo>
                  <a:lnTo>
                    <a:pt x="30229" y="51768"/>
                  </a:lnTo>
                  <a:lnTo>
                    <a:pt x="30108" y="51587"/>
                  </a:lnTo>
                  <a:lnTo>
                    <a:pt x="29927" y="51467"/>
                  </a:lnTo>
                  <a:lnTo>
                    <a:pt x="29686" y="51346"/>
                  </a:lnTo>
                  <a:lnTo>
                    <a:pt x="29505" y="51286"/>
                  </a:lnTo>
                  <a:close/>
                  <a:moveTo>
                    <a:pt x="34814" y="51286"/>
                  </a:moveTo>
                  <a:lnTo>
                    <a:pt x="34633" y="51346"/>
                  </a:lnTo>
                  <a:lnTo>
                    <a:pt x="34392" y="51467"/>
                  </a:lnTo>
                  <a:lnTo>
                    <a:pt x="34211" y="51587"/>
                  </a:lnTo>
                  <a:lnTo>
                    <a:pt x="34090" y="51768"/>
                  </a:lnTo>
                  <a:lnTo>
                    <a:pt x="33969" y="52010"/>
                  </a:lnTo>
                  <a:lnTo>
                    <a:pt x="33909" y="52191"/>
                  </a:lnTo>
                  <a:lnTo>
                    <a:pt x="33909" y="52432"/>
                  </a:lnTo>
                  <a:lnTo>
                    <a:pt x="33909" y="52673"/>
                  </a:lnTo>
                  <a:lnTo>
                    <a:pt x="33969" y="52854"/>
                  </a:lnTo>
                  <a:lnTo>
                    <a:pt x="34090" y="53096"/>
                  </a:lnTo>
                  <a:lnTo>
                    <a:pt x="34211" y="53277"/>
                  </a:lnTo>
                  <a:lnTo>
                    <a:pt x="34392" y="53397"/>
                  </a:lnTo>
                  <a:lnTo>
                    <a:pt x="34633" y="53518"/>
                  </a:lnTo>
                  <a:lnTo>
                    <a:pt x="34814" y="53578"/>
                  </a:lnTo>
                  <a:lnTo>
                    <a:pt x="35297" y="53578"/>
                  </a:lnTo>
                  <a:lnTo>
                    <a:pt x="35478" y="53518"/>
                  </a:lnTo>
                  <a:lnTo>
                    <a:pt x="35719" y="53397"/>
                  </a:lnTo>
                  <a:lnTo>
                    <a:pt x="35900" y="53277"/>
                  </a:lnTo>
                  <a:lnTo>
                    <a:pt x="36021" y="53096"/>
                  </a:lnTo>
                  <a:lnTo>
                    <a:pt x="36141" y="52854"/>
                  </a:lnTo>
                  <a:lnTo>
                    <a:pt x="36202" y="52673"/>
                  </a:lnTo>
                  <a:lnTo>
                    <a:pt x="36202" y="52432"/>
                  </a:lnTo>
                  <a:lnTo>
                    <a:pt x="36202" y="52191"/>
                  </a:lnTo>
                  <a:lnTo>
                    <a:pt x="36141" y="52010"/>
                  </a:lnTo>
                  <a:lnTo>
                    <a:pt x="36021" y="51768"/>
                  </a:lnTo>
                  <a:lnTo>
                    <a:pt x="35900" y="51587"/>
                  </a:lnTo>
                  <a:lnTo>
                    <a:pt x="35719" y="51467"/>
                  </a:lnTo>
                  <a:lnTo>
                    <a:pt x="35478" y="51346"/>
                  </a:lnTo>
                  <a:lnTo>
                    <a:pt x="35297" y="51286"/>
                  </a:lnTo>
                  <a:close/>
                  <a:moveTo>
                    <a:pt x="40606" y="51286"/>
                  </a:moveTo>
                  <a:lnTo>
                    <a:pt x="40425" y="51346"/>
                  </a:lnTo>
                  <a:lnTo>
                    <a:pt x="40184" y="51467"/>
                  </a:lnTo>
                  <a:lnTo>
                    <a:pt x="40003" y="51587"/>
                  </a:lnTo>
                  <a:lnTo>
                    <a:pt x="39882" y="51768"/>
                  </a:lnTo>
                  <a:lnTo>
                    <a:pt x="39762" y="52010"/>
                  </a:lnTo>
                  <a:lnTo>
                    <a:pt x="39701" y="52191"/>
                  </a:lnTo>
                  <a:lnTo>
                    <a:pt x="39701" y="52432"/>
                  </a:lnTo>
                  <a:lnTo>
                    <a:pt x="39701" y="52673"/>
                  </a:lnTo>
                  <a:lnTo>
                    <a:pt x="39762" y="52854"/>
                  </a:lnTo>
                  <a:lnTo>
                    <a:pt x="39882" y="53096"/>
                  </a:lnTo>
                  <a:lnTo>
                    <a:pt x="40003" y="53277"/>
                  </a:lnTo>
                  <a:lnTo>
                    <a:pt x="40184" y="53397"/>
                  </a:lnTo>
                  <a:lnTo>
                    <a:pt x="40425" y="53518"/>
                  </a:lnTo>
                  <a:lnTo>
                    <a:pt x="40606" y="53578"/>
                  </a:lnTo>
                  <a:lnTo>
                    <a:pt x="41089" y="53578"/>
                  </a:lnTo>
                  <a:lnTo>
                    <a:pt x="41270" y="53518"/>
                  </a:lnTo>
                  <a:lnTo>
                    <a:pt x="41511" y="53397"/>
                  </a:lnTo>
                  <a:lnTo>
                    <a:pt x="41692" y="53277"/>
                  </a:lnTo>
                  <a:lnTo>
                    <a:pt x="41813" y="53096"/>
                  </a:lnTo>
                  <a:lnTo>
                    <a:pt x="41934" y="52854"/>
                  </a:lnTo>
                  <a:lnTo>
                    <a:pt x="41994" y="52673"/>
                  </a:lnTo>
                  <a:lnTo>
                    <a:pt x="41994" y="52432"/>
                  </a:lnTo>
                  <a:lnTo>
                    <a:pt x="41994" y="52191"/>
                  </a:lnTo>
                  <a:lnTo>
                    <a:pt x="41934" y="52010"/>
                  </a:lnTo>
                  <a:lnTo>
                    <a:pt x="41813" y="51768"/>
                  </a:lnTo>
                  <a:lnTo>
                    <a:pt x="41692" y="51587"/>
                  </a:lnTo>
                  <a:lnTo>
                    <a:pt x="41511" y="51467"/>
                  </a:lnTo>
                  <a:lnTo>
                    <a:pt x="41270" y="51346"/>
                  </a:lnTo>
                  <a:lnTo>
                    <a:pt x="41089" y="51286"/>
                  </a:lnTo>
                  <a:close/>
                  <a:moveTo>
                    <a:pt x="46399" y="51286"/>
                  </a:moveTo>
                  <a:lnTo>
                    <a:pt x="46218" y="51346"/>
                  </a:lnTo>
                  <a:lnTo>
                    <a:pt x="45976" y="51467"/>
                  </a:lnTo>
                  <a:lnTo>
                    <a:pt x="45795" y="51587"/>
                  </a:lnTo>
                  <a:lnTo>
                    <a:pt x="45674" y="51768"/>
                  </a:lnTo>
                  <a:lnTo>
                    <a:pt x="45554" y="52010"/>
                  </a:lnTo>
                  <a:lnTo>
                    <a:pt x="45493" y="52191"/>
                  </a:lnTo>
                  <a:lnTo>
                    <a:pt x="45493" y="52432"/>
                  </a:lnTo>
                  <a:lnTo>
                    <a:pt x="45493" y="52673"/>
                  </a:lnTo>
                  <a:lnTo>
                    <a:pt x="45554" y="52854"/>
                  </a:lnTo>
                  <a:lnTo>
                    <a:pt x="45674" y="53096"/>
                  </a:lnTo>
                  <a:lnTo>
                    <a:pt x="45795" y="53277"/>
                  </a:lnTo>
                  <a:lnTo>
                    <a:pt x="45976" y="53397"/>
                  </a:lnTo>
                  <a:lnTo>
                    <a:pt x="46218" y="53518"/>
                  </a:lnTo>
                  <a:lnTo>
                    <a:pt x="46399" y="53578"/>
                  </a:lnTo>
                  <a:lnTo>
                    <a:pt x="46881" y="53578"/>
                  </a:lnTo>
                  <a:lnTo>
                    <a:pt x="47062" y="53518"/>
                  </a:lnTo>
                  <a:lnTo>
                    <a:pt x="47304" y="53397"/>
                  </a:lnTo>
                  <a:lnTo>
                    <a:pt x="47485" y="53277"/>
                  </a:lnTo>
                  <a:lnTo>
                    <a:pt x="47605" y="53096"/>
                  </a:lnTo>
                  <a:lnTo>
                    <a:pt x="47726" y="52854"/>
                  </a:lnTo>
                  <a:lnTo>
                    <a:pt x="47786" y="52673"/>
                  </a:lnTo>
                  <a:lnTo>
                    <a:pt x="47786" y="52432"/>
                  </a:lnTo>
                  <a:lnTo>
                    <a:pt x="47786" y="52191"/>
                  </a:lnTo>
                  <a:lnTo>
                    <a:pt x="47726" y="52010"/>
                  </a:lnTo>
                  <a:lnTo>
                    <a:pt x="47605" y="51768"/>
                  </a:lnTo>
                  <a:lnTo>
                    <a:pt x="47485" y="51587"/>
                  </a:lnTo>
                  <a:lnTo>
                    <a:pt x="47304" y="51467"/>
                  </a:lnTo>
                  <a:lnTo>
                    <a:pt x="47062" y="51346"/>
                  </a:lnTo>
                  <a:lnTo>
                    <a:pt x="46881" y="51286"/>
                  </a:lnTo>
                  <a:close/>
                  <a:moveTo>
                    <a:pt x="52191" y="51286"/>
                  </a:moveTo>
                  <a:lnTo>
                    <a:pt x="52010" y="51346"/>
                  </a:lnTo>
                  <a:lnTo>
                    <a:pt x="51768" y="51467"/>
                  </a:lnTo>
                  <a:lnTo>
                    <a:pt x="51587" y="51587"/>
                  </a:lnTo>
                  <a:lnTo>
                    <a:pt x="51467" y="51768"/>
                  </a:lnTo>
                  <a:lnTo>
                    <a:pt x="51346" y="52010"/>
                  </a:lnTo>
                  <a:lnTo>
                    <a:pt x="51286" y="52191"/>
                  </a:lnTo>
                  <a:lnTo>
                    <a:pt x="51286" y="52432"/>
                  </a:lnTo>
                  <a:lnTo>
                    <a:pt x="51286" y="52673"/>
                  </a:lnTo>
                  <a:lnTo>
                    <a:pt x="51346" y="52854"/>
                  </a:lnTo>
                  <a:lnTo>
                    <a:pt x="51467" y="53096"/>
                  </a:lnTo>
                  <a:lnTo>
                    <a:pt x="51587" y="53277"/>
                  </a:lnTo>
                  <a:lnTo>
                    <a:pt x="51768" y="53397"/>
                  </a:lnTo>
                  <a:lnTo>
                    <a:pt x="52010" y="53518"/>
                  </a:lnTo>
                  <a:lnTo>
                    <a:pt x="52191" y="53578"/>
                  </a:lnTo>
                  <a:lnTo>
                    <a:pt x="52673" y="53578"/>
                  </a:lnTo>
                  <a:lnTo>
                    <a:pt x="52854" y="53518"/>
                  </a:lnTo>
                  <a:lnTo>
                    <a:pt x="53096" y="53397"/>
                  </a:lnTo>
                  <a:lnTo>
                    <a:pt x="53277" y="53277"/>
                  </a:lnTo>
                  <a:lnTo>
                    <a:pt x="53397" y="53096"/>
                  </a:lnTo>
                  <a:lnTo>
                    <a:pt x="53518" y="52854"/>
                  </a:lnTo>
                  <a:lnTo>
                    <a:pt x="53578" y="52673"/>
                  </a:lnTo>
                  <a:lnTo>
                    <a:pt x="53578" y="52432"/>
                  </a:lnTo>
                  <a:lnTo>
                    <a:pt x="53578" y="52191"/>
                  </a:lnTo>
                  <a:lnTo>
                    <a:pt x="53518" y="52010"/>
                  </a:lnTo>
                  <a:lnTo>
                    <a:pt x="53397" y="51768"/>
                  </a:lnTo>
                  <a:lnTo>
                    <a:pt x="53277" y="51587"/>
                  </a:lnTo>
                  <a:lnTo>
                    <a:pt x="53096" y="51467"/>
                  </a:lnTo>
                  <a:lnTo>
                    <a:pt x="52854" y="51346"/>
                  </a:lnTo>
                  <a:lnTo>
                    <a:pt x="52673" y="51286"/>
                  </a:lnTo>
                  <a:close/>
                  <a:moveTo>
                    <a:pt x="57983" y="51286"/>
                  </a:moveTo>
                  <a:lnTo>
                    <a:pt x="57802" y="51346"/>
                  </a:lnTo>
                  <a:lnTo>
                    <a:pt x="57561" y="51467"/>
                  </a:lnTo>
                  <a:lnTo>
                    <a:pt x="57380" y="51587"/>
                  </a:lnTo>
                  <a:lnTo>
                    <a:pt x="57259" y="51768"/>
                  </a:lnTo>
                  <a:lnTo>
                    <a:pt x="57138" y="52010"/>
                  </a:lnTo>
                  <a:lnTo>
                    <a:pt x="57078" y="52191"/>
                  </a:lnTo>
                  <a:lnTo>
                    <a:pt x="57078" y="52432"/>
                  </a:lnTo>
                  <a:lnTo>
                    <a:pt x="57078" y="52673"/>
                  </a:lnTo>
                  <a:lnTo>
                    <a:pt x="57138" y="52854"/>
                  </a:lnTo>
                  <a:lnTo>
                    <a:pt x="57259" y="53096"/>
                  </a:lnTo>
                  <a:lnTo>
                    <a:pt x="57380" y="53277"/>
                  </a:lnTo>
                  <a:lnTo>
                    <a:pt x="57561" y="53397"/>
                  </a:lnTo>
                  <a:lnTo>
                    <a:pt x="57802" y="53518"/>
                  </a:lnTo>
                  <a:lnTo>
                    <a:pt x="57983" y="53578"/>
                  </a:lnTo>
                  <a:lnTo>
                    <a:pt x="58466" y="53578"/>
                  </a:lnTo>
                  <a:lnTo>
                    <a:pt x="58647" y="53518"/>
                  </a:lnTo>
                  <a:lnTo>
                    <a:pt x="58888" y="53397"/>
                  </a:lnTo>
                  <a:lnTo>
                    <a:pt x="59069" y="53277"/>
                  </a:lnTo>
                  <a:lnTo>
                    <a:pt x="59190" y="53096"/>
                  </a:lnTo>
                  <a:lnTo>
                    <a:pt x="59310" y="52854"/>
                  </a:lnTo>
                  <a:lnTo>
                    <a:pt x="59371" y="52673"/>
                  </a:lnTo>
                  <a:lnTo>
                    <a:pt x="59371" y="52432"/>
                  </a:lnTo>
                  <a:lnTo>
                    <a:pt x="59371" y="52191"/>
                  </a:lnTo>
                  <a:lnTo>
                    <a:pt x="59310" y="52010"/>
                  </a:lnTo>
                  <a:lnTo>
                    <a:pt x="59190" y="51768"/>
                  </a:lnTo>
                  <a:lnTo>
                    <a:pt x="59069" y="51587"/>
                  </a:lnTo>
                  <a:lnTo>
                    <a:pt x="58888" y="51467"/>
                  </a:lnTo>
                  <a:lnTo>
                    <a:pt x="58647" y="51346"/>
                  </a:lnTo>
                  <a:lnTo>
                    <a:pt x="58466" y="51286"/>
                  </a:lnTo>
                  <a:close/>
                  <a:moveTo>
                    <a:pt x="63775" y="51286"/>
                  </a:moveTo>
                  <a:lnTo>
                    <a:pt x="63594" y="51346"/>
                  </a:lnTo>
                  <a:lnTo>
                    <a:pt x="63353" y="51467"/>
                  </a:lnTo>
                  <a:lnTo>
                    <a:pt x="63172" y="51587"/>
                  </a:lnTo>
                  <a:lnTo>
                    <a:pt x="63051" y="51768"/>
                  </a:lnTo>
                  <a:lnTo>
                    <a:pt x="62931" y="52010"/>
                  </a:lnTo>
                  <a:lnTo>
                    <a:pt x="62870" y="52191"/>
                  </a:lnTo>
                  <a:lnTo>
                    <a:pt x="62870" y="52432"/>
                  </a:lnTo>
                  <a:lnTo>
                    <a:pt x="62870" y="52673"/>
                  </a:lnTo>
                  <a:lnTo>
                    <a:pt x="62931" y="52854"/>
                  </a:lnTo>
                  <a:lnTo>
                    <a:pt x="63051" y="53096"/>
                  </a:lnTo>
                  <a:lnTo>
                    <a:pt x="63172" y="53277"/>
                  </a:lnTo>
                  <a:lnTo>
                    <a:pt x="63353" y="53397"/>
                  </a:lnTo>
                  <a:lnTo>
                    <a:pt x="63594" y="53518"/>
                  </a:lnTo>
                  <a:lnTo>
                    <a:pt x="63775" y="53578"/>
                  </a:lnTo>
                  <a:lnTo>
                    <a:pt x="64258" y="53578"/>
                  </a:lnTo>
                  <a:lnTo>
                    <a:pt x="64439" y="53518"/>
                  </a:lnTo>
                  <a:lnTo>
                    <a:pt x="64680" y="53397"/>
                  </a:lnTo>
                  <a:lnTo>
                    <a:pt x="64861" y="53277"/>
                  </a:lnTo>
                  <a:lnTo>
                    <a:pt x="64982" y="53096"/>
                  </a:lnTo>
                  <a:lnTo>
                    <a:pt x="65103" y="52854"/>
                  </a:lnTo>
                  <a:lnTo>
                    <a:pt x="65163" y="52673"/>
                  </a:lnTo>
                  <a:lnTo>
                    <a:pt x="65163" y="52432"/>
                  </a:lnTo>
                  <a:lnTo>
                    <a:pt x="65163" y="52191"/>
                  </a:lnTo>
                  <a:lnTo>
                    <a:pt x="65103" y="52010"/>
                  </a:lnTo>
                  <a:lnTo>
                    <a:pt x="64982" y="51768"/>
                  </a:lnTo>
                  <a:lnTo>
                    <a:pt x="64861" y="51587"/>
                  </a:lnTo>
                  <a:lnTo>
                    <a:pt x="64680" y="51467"/>
                  </a:lnTo>
                  <a:lnTo>
                    <a:pt x="64439" y="51346"/>
                  </a:lnTo>
                  <a:lnTo>
                    <a:pt x="64258" y="51286"/>
                  </a:lnTo>
                  <a:close/>
                  <a:moveTo>
                    <a:pt x="69567" y="51286"/>
                  </a:moveTo>
                  <a:lnTo>
                    <a:pt x="69386" y="51346"/>
                  </a:lnTo>
                  <a:lnTo>
                    <a:pt x="69145" y="51467"/>
                  </a:lnTo>
                  <a:lnTo>
                    <a:pt x="68964" y="51587"/>
                  </a:lnTo>
                  <a:lnTo>
                    <a:pt x="68843" y="51768"/>
                  </a:lnTo>
                  <a:lnTo>
                    <a:pt x="68723" y="52010"/>
                  </a:lnTo>
                  <a:lnTo>
                    <a:pt x="68662" y="52191"/>
                  </a:lnTo>
                  <a:lnTo>
                    <a:pt x="68662" y="52432"/>
                  </a:lnTo>
                  <a:lnTo>
                    <a:pt x="68662" y="52673"/>
                  </a:lnTo>
                  <a:lnTo>
                    <a:pt x="68723" y="52854"/>
                  </a:lnTo>
                  <a:lnTo>
                    <a:pt x="68843" y="53096"/>
                  </a:lnTo>
                  <a:lnTo>
                    <a:pt x="68964" y="53277"/>
                  </a:lnTo>
                  <a:lnTo>
                    <a:pt x="69145" y="53397"/>
                  </a:lnTo>
                  <a:lnTo>
                    <a:pt x="69386" y="53518"/>
                  </a:lnTo>
                  <a:lnTo>
                    <a:pt x="69567" y="53578"/>
                  </a:lnTo>
                  <a:lnTo>
                    <a:pt x="70050" y="53578"/>
                  </a:lnTo>
                  <a:lnTo>
                    <a:pt x="70231" y="53518"/>
                  </a:lnTo>
                  <a:lnTo>
                    <a:pt x="70472" y="53397"/>
                  </a:lnTo>
                  <a:lnTo>
                    <a:pt x="70653" y="53277"/>
                  </a:lnTo>
                  <a:lnTo>
                    <a:pt x="70774" y="53096"/>
                  </a:lnTo>
                  <a:lnTo>
                    <a:pt x="70895" y="52854"/>
                  </a:lnTo>
                  <a:lnTo>
                    <a:pt x="70955" y="52673"/>
                  </a:lnTo>
                  <a:lnTo>
                    <a:pt x="70955" y="52432"/>
                  </a:lnTo>
                  <a:lnTo>
                    <a:pt x="70955" y="52191"/>
                  </a:lnTo>
                  <a:lnTo>
                    <a:pt x="70895" y="52010"/>
                  </a:lnTo>
                  <a:lnTo>
                    <a:pt x="70774" y="51768"/>
                  </a:lnTo>
                  <a:lnTo>
                    <a:pt x="70653" y="51587"/>
                  </a:lnTo>
                  <a:lnTo>
                    <a:pt x="70472" y="51467"/>
                  </a:lnTo>
                  <a:lnTo>
                    <a:pt x="70231" y="51346"/>
                  </a:lnTo>
                  <a:lnTo>
                    <a:pt x="70050" y="51286"/>
                  </a:lnTo>
                  <a:close/>
                  <a:moveTo>
                    <a:pt x="3620" y="54242"/>
                  </a:moveTo>
                  <a:lnTo>
                    <a:pt x="4284" y="55630"/>
                  </a:lnTo>
                  <a:lnTo>
                    <a:pt x="4345" y="55328"/>
                  </a:lnTo>
                  <a:lnTo>
                    <a:pt x="4284" y="54966"/>
                  </a:lnTo>
                  <a:lnTo>
                    <a:pt x="4164" y="54664"/>
                  </a:lnTo>
                  <a:lnTo>
                    <a:pt x="3922" y="54423"/>
                  </a:lnTo>
                  <a:lnTo>
                    <a:pt x="3620" y="54242"/>
                  </a:lnTo>
                  <a:close/>
                  <a:moveTo>
                    <a:pt x="72283" y="54242"/>
                  </a:moveTo>
                  <a:lnTo>
                    <a:pt x="71981" y="54423"/>
                  </a:lnTo>
                  <a:lnTo>
                    <a:pt x="71740" y="54664"/>
                  </a:lnTo>
                  <a:lnTo>
                    <a:pt x="71619" y="54966"/>
                  </a:lnTo>
                  <a:lnTo>
                    <a:pt x="71559" y="55328"/>
                  </a:lnTo>
                  <a:lnTo>
                    <a:pt x="71619" y="55630"/>
                  </a:lnTo>
                  <a:lnTo>
                    <a:pt x="72283" y="54242"/>
                  </a:lnTo>
                  <a:close/>
                  <a:moveTo>
                    <a:pt x="8749" y="54182"/>
                  </a:moveTo>
                  <a:lnTo>
                    <a:pt x="8568" y="54242"/>
                  </a:lnTo>
                  <a:lnTo>
                    <a:pt x="8327" y="54363"/>
                  </a:lnTo>
                  <a:lnTo>
                    <a:pt x="8146" y="54483"/>
                  </a:lnTo>
                  <a:lnTo>
                    <a:pt x="8025" y="54664"/>
                  </a:lnTo>
                  <a:lnTo>
                    <a:pt x="7904" y="54906"/>
                  </a:lnTo>
                  <a:lnTo>
                    <a:pt x="7844" y="55087"/>
                  </a:lnTo>
                  <a:lnTo>
                    <a:pt x="7844" y="55328"/>
                  </a:lnTo>
                  <a:lnTo>
                    <a:pt x="7844" y="55569"/>
                  </a:lnTo>
                  <a:lnTo>
                    <a:pt x="7904" y="55750"/>
                  </a:lnTo>
                  <a:lnTo>
                    <a:pt x="8025" y="55992"/>
                  </a:lnTo>
                  <a:lnTo>
                    <a:pt x="8146" y="56173"/>
                  </a:lnTo>
                  <a:lnTo>
                    <a:pt x="8327" y="56293"/>
                  </a:lnTo>
                  <a:lnTo>
                    <a:pt x="8568" y="56414"/>
                  </a:lnTo>
                  <a:lnTo>
                    <a:pt x="8749" y="56474"/>
                  </a:lnTo>
                  <a:lnTo>
                    <a:pt x="9232" y="56474"/>
                  </a:lnTo>
                  <a:lnTo>
                    <a:pt x="9413" y="56414"/>
                  </a:lnTo>
                  <a:lnTo>
                    <a:pt x="9654" y="56293"/>
                  </a:lnTo>
                  <a:lnTo>
                    <a:pt x="9835" y="56173"/>
                  </a:lnTo>
                  <a:lnTo>
                    <a:pt x="9956" y="55992"/>
                  </a:lnTo>
                  <a:lnTo>
                    <a:pt x="10076" y="55750"/>
                  </a:lnTo>
                  <a:lnTo>
                    <a:pt x="10137" y="55569"/>
                  </a:lnTo>
                  <a:lnTo>
                    <a:pt x="10137" y="55328"/>
                  </a:lnTo>
                  <a:lnTo>
                    <a:pt x="10137" y="55087"/>
                  </a:lnTo>
                  <a:lnTo>
                    <a:pt x="10076" y="54906"/>
                  </a:lnTo>
                  <a:lnTo>
                    <a:pt x="9956" y="54664"/>
                  </a:lnTo>
                  <a:lnTo>
                    <a:pt x="9835" y="54483"/>
                  </a:lnTo>
                  <a:lnTo>
                    <a:pt x="9654" y="54363"/>
                  </a:lnTo>
                  <a:lnTo>
                    <a:pt x="9413" y="54242"/>
                  </a:lnTo>
                  <a:lnTo>
                    <a:pt x="9232" y="54182"/>
                  </a:lnTo>
                  <a:close/>
                  <a:moveTo>
                    <a:pt x="14541" y="54182"/>
                  </a:moveTo>
                  <a:lnTo>
                    <a:pt x="14360" y="54242"/>
                  </a:lnTo>
                  <a:lnTo>
                    <a:pt x="14119" y="54363"/>
                  </a:lnTo>
                  <a:lnTo>
                    <a:pt x="13938" y="54483"/>
                  </a:lnTo>
                  <a:lnTo>
                    <a:pt x="13817" y="54664"/>
                  </a:lnTo>
                  <a:lnTo>
                    <a:pt x="13697" y="54906"/>
                  </a:lnTo>
                  <a:lnTo>
                    <a:pt x="13636" y="55087"/>
                  </a:lnTo>
                  <a:lnTo>
                    <a:pt x="13636" y="55328"/>
                  </a:lnTo>
                  <a:lnTo>
                    <a:pt x="13636" y="55569"/>
                  </a:lnTo>
                  <a:lnTo>
                    <a:pt x="13697" y="55750"/>
                  </a:lnTo>
                  <a:lnTo>
                    <a:pt x="13817" y="55992"/>
                  </a:lnTo>
                  <a:lnTo>
                    <a:pt x="13938" y="56173"/>
                  </a:lnTo>
                  <a:lnTo>
                    <a:pt x="14119" y="56293"/>
                  </a:lnTo>
                  <a:lnTo>
                    <a:pt x="14360" y="56414"/>
                  </a:lnTo>
                  <a:lnTo>
                    <a:pt x="14541" y="56474"/>
                  </a:lnTo>
                  <a:lnTo>
                    <a:pt x="15024" y="56474"/>
                  </a:lnTo>
                  <a:lnTo>
                    <a:pt x="15205" y="56414"/>
                  </a:lnTo>
                  <a:lnTo>
                    <a:pt x="15446" y="56293"/>
                  </a:lnTo>
                  <a:lnTo>
                    <a:pt x="15627" y="56173"/>
                  </a:lnTo>
                  <a:lnTo>
                    <a:pt x="15748" y="55992"/>
                  </a:lnTo>
                  <a:lnTo>
                    <a:pt x="15869" y="55750"/>
                  </a:lnTo>
                  <a:lnTo>
                    <a:pt x="15929" y="55569"/>
                  </a:lnTo>
                  <a:lnTo>
                    <a:pt x="15929" y="55328"/>
                  </a:lnTo>
                  <a:lnTo>
                    <a:pt x="15929" y="55087"/>
                  </a:lnTo>
                  <a:lnTo>
                    <a:pt x="15869" y="54906"/>
                  </a:lnTo>
                  <a:lnTo>
                    <a:pt x="15748" y="54664"/>
                  </a:lnTo>
                  <a:lnTo>
                    <a:pt x="15627" y="54483"/>
                  </a:lnTo>
                  <a:lnTo>
                    <a:pt x="15446" y="54363"/>
                  </a:lnTo>
                  <a:lnTo>
                    <a:pt x="15205" y="54242"/>
                  </a:lnTo>
                  <a:lnTo>
                    <a:pt x="15024" y="54182"/>
                  </a:lnTo>
                  <a:close/>
                  <a:moveTo>
                    <a:pt x="20333" y="54182"/>
                  </a:moveTo>
                  <a:lnTo>
                    <a:pt x="20152" y="54242"/>
                  </a:lnTo>
                  <a:lnTo>
                    <a:pt x="19911" y="54363"/>
                  </a:lnTo>
                  <a:lnTo>
                    <a:pt x="19730" y="54483"/>
                  </a:lnTo>
                  <a:lnTo>
                    <a:pt x="19609" y="54664"/>
                  </a:lnTo>
                  <a:lnTo>
                    <a:pt x="19489" y="54906"/>
                  </a:lnTo>
                  <a:lnTo>
                    <a:pt x="19428" y="55087"/>
                  </a:lnTo>
                  <a:lnTo>
                    <a:pt x="19428" y="55328"/>
                  </a:lnTo>
                  <a:lnTo>
                    <a:pt x="19428" y="55569"/>
                  </a:lnTo>
                  <a:lnTo>
                    <a:pt x="19489" y="55750"/>
                  </a:lnTo>
                  <a:lnTo>
                    <a:pt x="19609" y="55992"/>
                  </a:lnTo>
                  <a:lnTo>
                    <a:pt x="19730" y="56173"/>
                  </a:lnTo>
                  <a:lnTo>
                    <a:pt x="19911" y="56293"/>
                  </a:lnTo>
                  <a:lnTo>
                    <a:pt x="20152" y="56414"/>
                  </a:lnTo>
                  <a:lnTo>
                    <a:pt x="20333" y="56474"/>
                  </a:lnTo>
                  <a:lnTo>
                    <a:pt x="20816" y="56474"/>
                  </a:lnTo>
                  <a:lnTo>
                    <a:pt x="20997" y="56414"/>
                  </a:lnTo>
                  <a:lnTo>
                    <a:pt x="21239" y="56293"/>
                  </a:lnTo>
                  <a:lnTo>
                    <a:pt x="21420" y="56173"/>
                  </a:lnTo>
                  <a:lnTo>
                    <a:pt x="21540" y="55992"/>
                  </a:lnTo>
                  <a:lnTo>
                    <a:pt x="21661" y="55750"/>
                  </a:lnTo>
                  <a:lnTo>
                    <a:pt x="21721" y="55569"/>
                  </a:lnTo>
                  <a:lnTo>
                    <a:pt x="21721" y="55328"/>
                  </a:lnTo>
                  <a:lnTo>
                    <a:pt x="21721" y="55087"/>
                  </a:lnTo>
                  <a:lnTo>
                    <a:pt x="21661" y="54906"/>
                  </a:lnTo>
                  <a:lnTo>
                    <a:pt x="21540" y="54664"/>
                  </a:lnTo>
                  <a:lnTo>
                    <a:pt x="21420" y="54483"/>
                  </a:lnTo>
                  <a:lnTo>
                    <a:pt x="21239" y="54363"/>
                  </a:lnTo>
                  <a:lnTo>
                    <a:pt x="20997" y="54242"/>
                  </a:lnTo>
                  <a:lnTo>
                    <a:pt x="20816" y="54182"/>
                  </a:lnTo>
                  <a:close/>
                  <a:moveTo>
                    <a:pt x="26126" y="54182"/>
                  </a:moveTo>
                  <a:lnTo>
                    <a:pt x="25945" y="54242"/>
                  </a:lnTo>
                  <a:lnTo>
                    <a:pt x="25703" y="54363"/>
                  </a:lnTo>
                  <a:lnTo>
                    <a:pt x="25522" y="54483"/>
                  </a:lnTo>
                  <a:lnTo>
                    <a:pt x="25402" y="54664"/>
                  </a:lnTo>
                  <a:lnTo>
                    <a:pt x="25281" y="54906"/>
                  </a:lnTo>
                  <a:lnTo>
                    <a:pt x="25221" y="55087"/>
                  </a:lnTo>
                  <a:lnTo>
                    <a:pt x="25221" y="55328"/>
                  </a:lnTo>
                  <a:lnTo>
                    <a:pt x="25221" y="55569"/>
                  </a:lnTo>
                  <a:lnTo>
                    <a:pt x="25281" y="55750"/>
                  </a:lnTo>
                  <a:lnTo>
                    <a:pt x="25402" y="55992"/>
                  </a:lnTo>
                  <a:lnTo>
                    <a:pt x="25522" y="56173"/>
                  </a:lnTo>
                  <a:lnTo>
                    <a:pt x="25703" y="56293"/>
                  </a:lnTo>
                  <a:lnTo>
                    <a:pt x="25945" y="56414"/>
                  </a:lnTo>
                  <a:lnTo>
                    <a:pt x="26126" y="56474"/>
                  </a:lnTo>
                  <a:lnTo>
                    <a:pt x="26608" y="56474"/>
                  </a:lnTo>
                  <a:lnTo>
                    <a:pt x="26789" y="56414"/>
                  </a:lnTo>
                  <a:lnTo>
                    <a:pt x="27031" y="56293"/>
                  </a:lnTo>
                  <a:lnTo>
                    <a:pt x="27212" y="56173"/>
                  </a:lnTo>
                  <a:lnTo>
                    <a:pt x="27332" y="55992"/>
                  </a:lnTo>
                  <a:lnTo>
                    <a:pt x="27453" y="55750"/>
                  </a:lnTo>
                  <a:lnTo>
                    <a:pt x="27513" y="55569"/>
                  </a:lnTo>
                  <a:lnTo>
                    <a:pt x="27513" y="55328"/>
                  </a:lnTo>
                  <a:lnTo>
                    <a:pt x="27513" y="55087"/>
                  </a:lnTo>
                  <a:lnTo>
                    <a:pt x="27453" y="54906"/>
                  </a:lnTo>
                  <a:lnTo>
                    <a:pt x="27332" y="54664"/>
                  </a:lnTo>
                  <a:lnTo>
                    <a:pt x="27212" y="54483"/>
                  </a:lnTo>
                  <a:lnTo>
                    <a:pt x="27031" y="54363"/>
                  </a:lnTo>
                  <a:lnTo>
                    <a:pt x="26789" y="54242"/>
                  </a:lnTo>
                  <a:lnTo>
                    <a:pt x="26608" y="54182"/>
                  </a:lnTo>
                  <a:close/>
                  <a:moveTo>
                    <a:pt x="31918" y="54182"/>
                  </a:moveTo>
                  <a:lnTo>
                    <a:pt x="31737" y="54242"/>
                  </a:lnTo>
                  <a:lnTo>
                    <a:pt x="31496" y="54363"/>
                  </a:lnTo>
                  <a:lnTo>
                    <a:pt x="31315" y="54483"/>
                  </a:lnTo>
                  <a:lnTo>
                    <a:pt x="31194" y="54664"/>
                  </a:lnTo>
                  <a:lnTo>
                    <a:pt x="31073" y="54906"/>
                  </a:lnTo>
                  <a:lnTo>
                    <a:pt x="31013" y="55087"/>
                  </a:lnTo>
                  <a:lnTo>
                    <a:pt x="31013" y="55328"/>
                  </a:lnTo>
                  <a:lnTo>
                    <a:pt x="31013" y="55569"/>
                  </a:lnTo>
                  <a:lnTo>
                    <a:pt x="31073" y="55750"/>
                  </a:lnTo>
                  <a:lnTo>
                    <a:pt x="31194" y="55992"/>
                  </a:lnTo>
                  <a:lnTo>
                    <a:pt x="31315" y="56173"/>
                  </a:lnTo>
                  <a:lnTo>
                    <a:pt x="31496" y="56293"/>
                  </a:lnTo>
                  <a:lnTo>
                    <a:pt x="31737" y="56414"/>
                  </a:lnTo>
                  <a:lnTo>
                    <a:pt x="31918" y="56474"/>
                  </a:lnTo>
                  <a:lnTo>
                    <a:pt x="32401" y="56474"/>
                  </a:lnTo>
                  <a:lnTo>
                    <a:pt x="32582" y="56414"/>
                  </a:lnTo>
                  <a:lnTo>
                    <a:pt x="32823" y="56293"/>
                  </a:lnTo>
                  <a:lnTo>
                    <a:pt x="33004" y="56173"/>
                  </a:lnTo>
                  <a:lnTo>
                    <a:pt x="33125" y="55992"/>
                  </a:lnTo>
                  <a:lnTo>
                    <a:pt x="33245" y="55750"/>
                  </a:lnTo>
                  <a:lnTo>
                    <a:pt x="33306" y="55569"/>
                  </a:lnTo>
                  <a:lnTo>
                    <a:pt x="33306" y="55328"/>
                  </a:lnTo>
                  <a:lnTo>
                    <a:pt x="33306" y="55087"/>
                  </a:lnTo>
                  <a:lnTo>
                    <a:pt x="33245" y="54906"/>
                  </a:lnTo>
                  <a:lnTo>
                    <a:pt x="33125" y="54664"/>
                  </a:lnTo>
                  <a:lnTo>
                    <a:pt x="33004" y="54483"/>
                  </a:lnTo>
                  <a:lnTo>
                    <a:pt x="32823" y="54363"/>
                  </a:lnTo>
                  <a:lnTo>
                    <a:pt x="32582" y="54242"/>
                  </a:lnTo>
                  <a:lnTo>
                    <a:pt x="32401" y="54182"/>
                  </a:lnTo>
                  <a:close/>
                  <a:moveTo>
                    <a:pt x="37710" y="54182"/>
                  </a:moveTo>
                  <a:lnTo>
                    <a:pt x="37529" y="54242"/>
                  </a:lnTo>
                  <a:lnTo>
                    <a:pt x="37288" y="54363"/>
                  </a:lnTo>
                  <a:lnTo>
                    <a:pt x="37107" y="54483"/>
                  </a:lnTo>
                  <a:lnTo>
                    <a:pt x="36986" y="54664"/>
                  </a:lnTo>
                  <a:lnTo>
                    <a:pt x="36865" y="54906"/>
                  </a:lnTo>
                  <a:lnTo>
                    <a:pt x="36805" y="55087"/>
                  </a:lnTo>
                  <a:lnTo>
                    <a:pt x="36805" y="55328"/>
                  </a:lnTo>
                  <a:lnTo>
                    <a:pt x="36805" y="55569"/>
                  </a:lnTo>
                  <a:lnTo>
                    <a:pt x="36865" y="55750"/>
                  </a:lnTo>
                  <a:lnTo>
                    <a:pt x="36986" y="55992"/>
                  </a:lnTo>
                  <a:lnTo>
                    <a:pt x="37107" y="56173"/>
                  </a:lnTo>
                  <a:lnTo>
                    <a:pt x="37288" y="56293"/>
                  </a:lnTo>
                  <a:lnTo>
                    <a:pt x="37529" y="56414"/>
                  </a:lnTo>
                  <a:lnTo>
                    <a:pt x="37710" y="56474"/>
                  </a:lnTo>
                  <a:lnTo>
                    <a:pt x="38193" y="56474"/>
                  </a:lnTo>
                  <a:lnTo>
                    <a:pt x="38374" y="56414"/>
                  </a:lnTo>
                  <a:lnTo>
                    <a:pt x="38615" y="56293"/>
                  </a:lnTo>
                  <a:lnTo>
                    <a:pt x="38796" y="56173"/>
                  </a:lnTo>
                  <a:lnTo>
                    <a:pt x="38917" y="55992"/>
                  </a:lnTo>
                  <a:lnTo>
                    <a:pt x="39038" y="55750"/>
                  </a:lnTo>
                  <a:lnTo>
                    <a:pt x="39098" y="55569"/>
                  </a:lnTo>
                  <a:lnTo>
                    <a:pt x="39098" y="55328"/>
                  </a:lnTo>
                  <a:lnTo>
                    <a:pt x="39098" y="55087"/>
                  </a:lnTo>
                  <a:lnTo>
                    <a:pt x="39038" y="54906"/>
                  </a:lnTo>
                  <a:lnTo>
                    <a:pt x="38917" y="54664"/>
                  </a:lnTo>
                  <a:lnTo>
                    <a:pt x="38796" y="54483"/>
                  </a:lnTo>
                  <a:lnTo>
                    <a:pt x="38615" y="54363"/>
                  </a:lnTo>
                  <a:lnTo>
                    <a:pt x="38374" y="54242"/>
                  </a:lnTo>
                  <a:lnTo>
                    <a:pt x="38193" y="54182"/>
                  </a:lnTo>
                  <a:close/>
                  <a:moveTo>
                    <a:pt x="43502" y="54182"/>
                  </a:moveTo>
                  <a:lnTo>
                    <a:pt x="43321" y="54242"/>
                  </a:lnTo>
                  <a:lnTo>
                    <a:pt x="43080" y="54363"/>
                  </a:lnTo>
                  <a:lnTo>
                    <a:pt x="42899" y="54483"/>
                  </a:lnTo>
                  <a:lnTo>
                    <a:pt x="42778" y="54664"/>
                  </a:lnTo>
                  <a:lnTo>
                    <a:pt x="42658" y="54906"/>
                  </a:lnTo>
                  <a:lnTo>
                    <a:pt x="42597" y="55087"/>
                  </a:lnTo>
                  <a:lnTo>
                    <a:pt x="42597" y="55328"/>
                  </a:lnTo>
                  <a:lnTo>
                    <a:pt x="42597" y="55569"/>
                  </a:lnTo>
                  <a:lnTo>
                    <a:pt x="42658" y="55750"/>
                  </a:lnTo>
                  <a:lnTo>
                    <a:pt x="42778" y="55992"/>
                  </a:lnTo>
                  <a:lnTo>
                    <a:pt x="42899" y="56173"/>
                  </a:lnTo>
                  <a:lnTo>
                    <a:pt x="43080" y="56293"/>
                  </a:lnTo>
                  <a:lnTo>
                    <a:pt x="43321" y="56414"/>
                  </a:lnTo>
                  <a:lnTo>
                    <a:pt x="43502" y="56474"/>
                  </a:lnTo>
                  <a:lnTo>
                    <a:pt x="43985" y="56474"/>
                  </a:lnTo>
                  <a:lnTo>
                    <a:pt x="44166" y="56414"/>
                  </a:lnTo>
                  <a:lnTo>
                    <a:pt x="44407" y="56293"/>
                  </a:lnTo>
                  <a:lnTo>
                    <a:pt x="44588" y="56173"/>
                  </a:lnTo>
                  <a:lnTo>
                    <a:pt x="44709" y="55992"/>
                  </a:lnTo>
                  <a:lnTo>
                    <a:pt x="44830" y="55750"/>
                  </a:lnTo>
                  <a:lnTo>
                    <a:pt x="44890" y="55569"/>
                  </a:lnTo>
                  <a:lnTo>
                    <a:pt x="44890" y="55328"/>
                  </a:lnTo>
                  <a:lnTo>
                    <a:pt x="44890" y="55087"/>
                  </a:lnTo>
                  <a:lnTo>
                    <a:pt x="44830" y="54906"/>
                  </a:lnTo>
                  <a:lnTo>
                    <a:pt x="44709" y="54664"/>
                  </a:lnTo>
                  <a:lnTo>
                    <a:pt x="44588" y="54483"/>
                  </a:lnTo>
                  <a:lnTo>
                    <a:pt x="44407" y="54363"/>
                  </a:lnTo>
                  <a:lnTo>
                    <a:pt x="44166" y="54242"/>
                  </a:lnTo>
                  <a:lnTo>
                    <a:pt x="43985" y="54182"/>
                  </a:lnTo>
                  <a:close/>
                  <a:moveTo>
                    <a:pt x="49295" y="54182"/>
                  </a:moveTo>
                  <a:lnTo>
                    <a:pt x="49114" y="54242"/>
                  </a:lnTo>
                  <a:lnTo>
                    <a:pt x="48872" y="54363"/>
                  </a:lnTo>
                  <a:lnTo>
                    <a:pt x="48691" y="54483"/>
                  </a:lnTo>
                  <a:lnTo>
                    <a:pt x="48571" y="54664"/>
                  </a:lnTo>
                  <a:lnTo>
                    <a:pt x="48450" y="54906"/>
                  </a:lnTo>
                  <a:lnTo>
                    <a:pt x="48390" y="55087"/>
                  </a:lnTo>
                  <a:lnTo>
                    <a:pt x="48390" y="55328"/>
                  </a:lnTo>
                  <a:lnTo>
                    <a:pt x="48390" y="55569"/>
                  </a:lnTo>
                  <a:lnTo>
                    <a:pt x="48450" y="55750"/>
                  </a:lnTo>
                  <a:lnTo>
                    <a:pt x="48571" y="55992"/>
                  </a:lnTo>
                  <a:lnTo>
                    <a:pt x="48691" y="56173"/>
                  </a:lnTo>
                  <a:lnTo>
                    <a:pt x="48872" y="56293"/>
                  </a:lnTo>
                  <a:lnTo>
                    <a:pt x="49114" y="56414"/>
                  </a:lnTo>
                  <a:lnTo>
                    <a:pt x="49295" y="56474"/>
                  </a:lnTo>
                  <a:lnTo>
                    <a:pt x="49777" y="56474"/>
                  </a:lnTo>
                  <a:lnTo>
                    <a:pt x="49958" y="56414"/>
                  </a:lnTo>
                  <a:lnTo>
                    <a:pt x="50200" y="56293"/>
                  </a:lnTo>
                  <a:lnTo>
                    <a:pt x="50381" y="56173"/>
                  </a:lnTo>
                  <a:lnTo>
                    <a:pt x="50501" y="55992"/>
                  </a:lnTo>
                  <a:lnTo>
                    <a:pt x="50622" y="55750"/>
                  </a:lnTo>
                  <a:lnTo>
                    <a:pt x="50682" y="55569"/>
                  </a:lnTo>
                  <a:lnTo>
                    <a:pt x="50682" y="55328"/>
                  </a:lnTo>
                  <a:lnTo>
                    <a:pt x="50682" y="55087"/>
                  </a:lnTo>
                  <a:lnTo>
                    <a:pt x="50622" y="54906"/>
                  </a:lnTo>
                  <a:lnTo>
                    <a:pt x="50501" y="54664"/>
                  </a:lnTo>
                  <a:lnTo>
                    <a:pt x="50381" y="54483"/>
                  </a:lnTo>
                  <a:lnTo>
                    <a:pt x="50200" y="54363"/>
                  </a:lnTo>
                  <a:lnTo>
                    <a:pt x="49958" y="54242"/>
                  </a:lnTo>
                  <a:lnTo>
                    <a:pt x="49777" y="54182"/>
                  </a:lnTo>
                  <a:close/>
                  <a:moveTo>
                    <a:pt x="55087" y="54182"/>
                  </a:moveTo>
                  <a:lnTo>
                    <a:pt x="54906" y="54242"/>
                  </a:lnTo>
                  <a:lnTo>
                    <a:pt x="54665" y="54363"/>
                  </a:lnTo>
                  <a:lnTo>
                    <a:pt x="54483" y="54483"/>
                  </a:lnTo>
                  <a:lnTo>
                    <a:pt x="54363" y="54664"/>
                  </a:lnTo>
                  <a:lnTo>
                    <a:pt x="54242" y="54906"/>
                  </a:lnTo>
                  <a:lnTo>
                    <a:pt x="54182" y="55087"/>
                  </a:lnTo>
                  <a:lnTo>
                    <a:pt x="54182" y="55328"/>
                  </a:lnTo>
                  <a:lnTo>
                    <a:pt x="54182" y="55569"/>
                  </a:lnTo>
                  <a:lnTo>
                    <a:pt x="54242" y="55750"/>
                  </a:lnTo>
                  <a:lnTo>
                    <a:pt x="54363" y="55992"/>
                  </a:lnTo>
                  <a:lnTo>
                    <a:pt x="54483" y="56173"/>
                  </a:lnTo>
                  <a:lnTo>
                    <a:pt x="54665" y="56293"/>
                  </a:lnTo>
                  <a:lnTo>
                    <a:pt x="54906" y="56414"/>
                  </a:lnTo>
                  <a:lnTo>
                    <a:pt x="55087" y="56474"/>
                  </a:lnTo>
                  <a:lnTo>
                    <a:pt x="55570" y="56474"/>
                  </a:lnTo>
                  <a:lnTo>
                    <a:pt x="55751" y="56414"/>
                  </a:lnTo>
                  <a:lnTo>
                    <a:pt x="55992" y="56293"/>
                  </a:lnTo>
                  <a:lnTo>
                    <a:pt x="56173" y="56173"/>
                  </a:lnTo>
                  <a:lnTo>
                    <a:pt x="56294" y="55992"/>
                  </a:lnTo>
                  <a:lnTo>
                    <a:pt x="56414" y="55750"/>
                  </a:lnTo>
                  <a:lnTo>
                    <a:pt x="56475" y="55569"/>
                  </a:lnTo>
                  <a:lnTo>
                    <a:pt x="56475" y="55328"/>
                  </a:lnTo>
                  <a:lnTo>
                    <a:pt x="56475" y="55087"/>
                  </a:lnTo>
                  <a:lnTo>
                    <a:pt x="56414" y="54906"/>
                  </a:lnTo>
                  <a:lnTo>
                    <a:pt x="56294" y="54664"/>
                  </a:lnTo>
                  <a:lnTo>
                    <a:pt x="56173" y="54483"/>
                  </a:lnTo>
                  <a:lnTo>
                    <a:pt x="55992" y="54363"/>
                  </a:lnTo>
                  <a:lnTo>
                    <a:pt x="55751" y="54242"/>
                  </a:lnTo>
                  <a:lnTo>
                    <a:pt x="55570" y="54182"/>
                  </a:lnTo>
                  <a:close/>
                  <a:moveTo>
                    <a:pt x="60879" y="54182"/>
                  </a:moveTo>
                  <a:lnTo>
                    <a:pt x="60698" y="54242"/>
                  </a:lnTo>
                  <a:lnTo>
                    <a:pt x="60457" y="54363"/>
                  </a:lnTo>
                  <a:lnTo>
                    <a:pt x="60276" y="54483"/>
                  </a:lnTo>
                  <a:lnTo>
                    <a:pt x="60155" y="54664"/>
                  </a:lnTo>
                  <a:lnTo>
                    <a:pt x="60034" y="54906"/>
                  </a:lnTo>
                  <a:lnTo>
                    <a:pt x="59974" y="55087"/>
                  </a:lnTo>
                  <a:lnTo>
                    <a:pt x="59974" y="55328"/>
                  </a:lnTo>
                  <a:lnTo>
                    <a:pt x="59974" y="55569"/>
                  </a:lnTo>
                  <a:lnTo>
                    <a:pt x="60034" y="55750"/>
                  </a:lnTo>
                  <a:lnTo>
                    <a:pt x="60155" y="55992"/>
                  </a:lnTo>
                  <a:lnTo>
                    <a:pt x="60276" y="56173"/>
                  </a:lnTo>
                  <a:lnTo>
                    <a:pt x="60457" y="56293"/>
                  </a:lnTo>
                  <a:lnTo>
                    <a:pt x="60698" y="56414"/>
                  </a:lnTo>
                  <a:lnTo>
                    <a:pt x="60879" y="56474"/>
                  </a:lnTo>
                  <a:lnTo>
                    <a:pt x="61362" y="56474"/>
                  </a:lnTo>
                  <a:lnTo>
                    <a:pt x="61543" y="56414"/>
                  </a:lnTo>
                  <a:lnTo>
                    <a:pt x="61784" y="56293"/>
                  </a:lnTo>
                  <a:lnTo>
                    <a:pt x="61965" y="56173"/>
                  </a:lnTo>
                  <a:lnTo>
                    <a:pt x="62086" y="55992"/>
                  </a:lnTo>
                  <a:lnTo>
                    <a:pt x="62206" y="55750"/>
                  </a:lnTo>
                  <a:lnTo>
                    <a:pt x="62267" y="55569"/>
                  </a:lnTo>
                  <a:lnTo>
                    <a:pt x="62267" y="55328"/>
                  </a:lnTo>
                  <a:lnTo>
                    <a:pt x="62267" y="55087"/>
                  </a:lnTo>
                  <a:lnTo>
                    <a:pt x="62206" y="54906"/>
                  </a:lnTo>
                  <a:lnTo>
                    <a:pt x="62086" y="54664"/>
                  </a:lnTo>
                  <a:lnTo>
                    <a:pt x="61965" y="54483"/>
                  </a:lnTo>
                  <a:lnTo>
                    <a:pt x="61784" y="54363"/>
                  </a:lnTo>
                  <a:lnTo>
                    <a:pt x="61543" y="54242"/>
                  </a:lnTo>
                  <a:lnTo>
                    <a:pt x="61362" y="54182"/>
                  </a:lnTo>
                  <a:close/>
                  <a:moveTo>
                    <a:pt x="66671" y="54182"/>
                  </a:moveTo>
                  <a:lnTo>
                    <a:pt x="66490" y="54242"/>
                  </a:lnTo>
                  <a:lnTo>
                    <a:pt x="66249" y="54363"/>
                  </a:lnTo>
                  <a:lnTo>
                    <a:pt x="66068" y="54483"/>
                  </a:lnTo>
                  <a:lnTo>
                    <a:pt x="65947" y="54664"/>
                  </a:lnTo>
                  <a:lnTo>
                    <a:pt x="65827" y="54906"/>
                  </a:lnTo>
                  <a:lnTo>
                    <a:pt x="65766" y="55087"/>
                  </a:lnTo>
                  <a:lnTo>
                    <a:pt x="65766" y="55328"/>
                  </a:lnTo>
                  <a:lnTo>
                    <a:pt x="65766" y="55569"/>
                  </a:lnTo>
                  <a:lnTo>
                    <a:pt x="65827" y="55750"/>
                  </a:lnTo>
                  <a:lnTo>
                    <a:pt x="65947" y="55992"/>
                  </a:lnTo>
                  <a:lnTo>
                    <a:pt x="66068" y="56173"/>
                  </a:lnTo>
                  <a:lnTo>
                    <a:pt x="66249" y="56293"/>
                  </a:lnTo>
                  <a:lnTo>
                    <a:pt x="66490" y="56414"/>
                  </a:lnTo>
                  <a:lnTo>
                    <a:pt x="66671" y="56474"/>
                  </a:lnTo>
                  <a:lnTo>
                    <a:pt x="67154" y="56474"/>
                  </a:lnTo>
                  <a:lnTo>
                    <a:pt x="67335" y="56414"/>
                  </a:lnTo>
                  <a:lnTo>
                    <a:pt x="67576" y="56293"/>
                  </a:lnTo>
                  <a:lnTo>
                    <a:pt x="67757" y="56173"/>
                  </a:lnTo>
                  <a:lnTo>
                    <a:pt x="67878" y="55992"/>
                  </a:lnTo>
                  <a:lnTo>
                    <a:pt x="67999" y="55750"/>
                  </a:lnTo>
                  <a:lnTo>
                    <a:pt x="68059" y="55569"/>
                  </a:lnTo>
                  <a:lnTo>
                    <a:pt x="68059" y="55328"/>
                  </a:lnTo>
                  <a:lnTo>
                    <a:pt x="68059" y="55087"/>
                  </a:lnTo>
                  <a:lnTo>
                    <a:pt x="67999" y="54906"/>
                  </a:lnTo>
                  <a:lnTo>
                    <a:pt x="67878" y="54664"/>
                  </a:lnTo>
                  <a:lnTo>
                    <a:pt x="67757" y="54483"/>
                  </a:lnTo>
                  <a:lnTo>
                    <a:pt x="67576" y="54363"/>
                  </a:lnTo>
                  <a:lnTo>
                    <a:pt x="67335" y="54242"/>
                  </a:lnTo>
                  <a:lnTo>
                    <a:pt x="67154" y="54182"/>
                  </a:lnTo>
                  <a:close/>
                  <a:moveTo>
                    <a:pt x="5853" y="57078"/>
                  </a:moveTo>
                  <a:lnTo>
                    <a:pt x="5672" y="57138"/>
                  </a:lnTo>
                  <a:lnTo>
                    <a:pt x="5431" y="57259"/>
                  </a:lnTo>
                  <a:lnTo>
                    <a:pt x="5310" y="57379"/>
                  </a:lnTo>
                  <a:lnTo>
                    <a:pt x="6517" y="59310"/>
                  </a:lnTo>
                  <a:lnTo>
                    <a:pt x="6818" y="59129"/>
                  </a:lnTo>
                  <a:lnTo>
                    <a:pt x="7060" y="58888"/>
                  </a:lnTo>
                  <a:lnTo>
                    <a:pt x="7180" y="58586"/>
                  </a:lnTo>
                  <a:lnTo>
                    <a:pt x="7241" y="58224"/>
                  </a:lnTo>
                  <a:lnTo>
                    <a:pt x="7241" y="57983"/>
                  </a:lnTo>
                  <a:lnTo>
                    <a:pt x="7180" y="57802"/>
                  </a:lnTo>
                  <a:lnTo>
                    <a:pt x="7060" y="57560"/>
                  </a:lnTo>
                  <a:lnTo>
                    <a:pt x="6939" y="57379"/>
                  </a:lnTo>
                  <a:lnTo>
                    <a:pt x="6758" y="57259"/>
                  </a:lnTo>
                  <a:lnTo>
                    <a:pt x="6517" y="57138"/>
                  </a:lnTo>
                  <a:lnTo>
                    <a:pt x="6336" y="57078"/>
                  </a:lnTo>
                  <a:close/>
                  <a:moveTo>
                    <a:pt x="69567" y="57078"/>
                  </a:moveTo>
                  <a:lnTo>
                    <a:pt x="69386" y="57138"/>
                  </a:lnTo>
                  <a:lnTo>
                    <a:pt x="69145" y="57259"/>
                  </a:lnTo>
                  <a:lnTo>
                    <a:pt x="68964" y="57379"/>
                  </a:lnTo>
                  <a:lnTo>
                    <a:pt x="68843" y="57560"/>
                  </a:lnTo>
                  <a:lnTo>
                    <a:pt x="68723" y="57802"/>
                  </a:lnTo>
                  <a:lnTo>
                    <a:pt x="68662" y="57983"/>
                  </a:lnTo>
                  <a:lnTo>
                    <a:pt x="68662" y="58224"/>
                  </a:lnTo>
                  <a:lnTo>
                    <a:pt x="68723" y="58586"/>
                  </a:lnTo>
                  <a:lnTo>
                    <a:pt x="68843" y="58888"/>
                  </a:lnTo>
                  <a:lnTo>
                    <a:pt x="69085" y="59129"/>
                  </a:lnTo>
                  <a:lnTo>
                    <a:pt x="69386" y="59310"/>
                  </a:lnTo>
                  <a:lnTo>
                    <a:pt x="70593" y="57379"/>
                  </a:lnTo>
                  <a:lnTo>
                    <a:pt x="70472" y="57259"/>
                  </a:lnTo>
                  <a:lnTo>
                    <a:pt x="70231" y="57138"/>
                  </a:lnTo>
                  <a:lnTo>
                    <a:pt x="70050" y="57078"/>
                  </a:lnTo>
                  <a:close/>
                  <a:moveTo>
                    <a:pt x="11645" y="57078"/>
                  </a:moveTo>
                  <a:lnTo>
                    <a:pt x="11464" y="57138"/>
                  </a:lnTo>
                  <a:lnTo>
                    <a:pt x="11223" y="57259"/>
                  </a:lnTo>
                  <a:lnTo>
                    <a:pt x="11042" y="57379"/>
                  </a:lnTo>
                  <a:lnTo>
                    <a:pt x="10921" y="57560"/>
                  </a:lnTo>
                  <a:lnTo>
                    <a:pt x="10800" y="57802"/>
                  </a:lnTo>
                  <a:lnTo>
                    <a:pt x="10740" y="57983"/>
                  </a:lnTo>
                  <a:lnTo>
                    <a:pt x="10740" y="58224"/>
                  </a:lnTo>
                  <a:lnTo>
                    <a:pt x="10740" y="58466"/>
                  </a:lnTo>
                  <a:lnTo>
                    <a:pt x="10800" y="58647"/>
                  </a:lnTo>
                  <a:lnTo>
                    <a:pt x="10921" y="58888"/>
                  </a:lnTo>
                  <a:lnTo>
                    <a:pt x="11042" y="59069"/>
                  </a:lnTo>
                  <a:lnTo>
                    <a:pt x="11223" y="59190"/>
                  </a:lnTo>
                  <a:lnTo>
                    <a:pt x="11464" y="59310"/>
                  </a:lnTo>
                  <a:lnTo>
                    <a:pt x="11645" y="59371"/>
                  </a:lnTo>
                  <a:lnTo>
                    <a:pt x="12128" y="59371"/>
                  </a:lnTo>
                  <a:lnTo>
                    <a:pt x="12309" y="59310"/>
                  </a:lnTo>
                  <a:lnTo>
                    <a:pt x="12550" y="59190"/>
                  </a:lnTo>
                  <a:lnTo>
                    <a:pt x="12731" y="59069"/>
                  </a:lnTo>
                  <a:lnTo>
                    <a:pt x="12852" y="58888"/>
                  </a:lnTo>
                  <a:lnTo>
                    <a:pt x="12973" y="58647"/>
                  </a:lnTo>
                  <a:lnTo>
                    <a:pt x="13033" y="58466"/>
                  </a:lnTo>
                  <a:lnTo>
                    <a:pt x="13033" y="58224"/>
                  </a:lnTo>
                  <a:lnTo>
                    <a:pt x="13033" y="57983"/>
                  </a:lnTo>
                  <a:lnTo>
                    <a:pt x="12973" y="57802"/>
                  </a:lnTo>
                  <a:lnTo>
                    <a:pt x="12852" y="57560"/>
                  </a:lnTo>
                  <a:lnTo>
                    <a:pt x="12731" y="57379"/>
                  </a:lnTo>
                  <a:lnTo>
                    <a:pt x="12550" y="57259"/>
                  </a:lnTo>
                  <a:lnTo>
                    <a:pt x="12309" y="57138"/>
                  </a:lnTo>
                  <a:lnTo>
                    <a:pt x="12128" y="57078"/>
                  </a:lnTo>
                  <a:close/>
                  <a:moveTo>
                    <a:pt x="17437" y="57078"/>
                  </a:moveTo>
                  <a:lnTo>
                    <a:pt x="17256" y="57138"/>
                  </a:lnTo>
                  <a:lnTo>
                    <a:pt x="17015" y="57259"/>
                  </a:lnTo>
                  <a:lnTo>
                    <a:pt x="16834" y="57379"/>
                  </a:lnTo>
                  <a:lnTo>
                    <a:pt x="16713" y="57560"/>
                  </a:lnTo>
                  <a:lnTo>
                    <a:pt x="16593" y="57802"/>
                  </a:lnTo>
                  <a:lnTo>
                    <a:pt x="16532" y="57983"/>
                  </a:lnTo>
                  <a:lnTo>
                    <a:pt x="16532" y="58224"/>
                  </a:lnTo>
                  <a:lnTo>
                    <a:pt x="16532" y="58466"/>
                  </a:lnTo>
                  <a:lnTo>
                    <a:pt x="16593" y="58647"/>
                  </a:lnTo>
                  <a:lnTo>
                    <a:pt x="16713" y="58888"/>
                  </a:lnTo>
                  <a:lnTo>
                    <a:pt x="16834" y="59069"/>
                  </a:lnTo>
                  <a:lnTo>
                    <a:pt x="17015" y="59190"/>
                  </a:lnTo>
                  <a:lnTo>
                    <a:pt x="17256" y="59310"/>
                  </a:lnTo>
                  <a:lnTo>
                    <a:pt x="17437" y="59371"/>
                  </a:lnTo>
                  <a:lnTo>
                    <a:pt x="17920" y="59371"/>
                  </a:lnTo>
                  <a:lnTo>
                    <a:pt x="18101" y="59310"/>
                  </a:lnTo>
                  <a:lnTo>
                    <a:pt x="18342" y="59190"/>
                  </a:lnTo>
                  <a:lnTo>
                    <a:pt x="18523" y="59069"/>
                  </a:lnTo>
                  <a:lnTo>
                    <a:pt x="18644" y="58888"/>
                  </a:lnTo>
                  <a:lnTo>
                    <a:pt x="18765" y="58647"/>
                  </a:lnTo>
                  <a:lnTo>
                    <a:pt x="18825" y="58466"/>
                  </a:lnTo>
                  <a:lnTo>
                    <a:pt x="18825" y="58224"/>
                  </a:lnTo>
                  <a:lnTo>
                    <a:pt x="18825" y="57983"/>
                  </a:lnTo>
                  <a:lnTo>
                    <a:pt x="18765" y="57802"/>
                  </a:lnTo>
                  <a:lnTo>
                    <a:pt x="18644" y="57560"/>
                  </a:lnTo>
                  <a:lnTo>
                    <a:pt x="18523" y="57379"/>
                  </a:lnTo>
                  <a:lnTo>
                    <a:pt x="18342" y="57259"/>
                  </a:lnTo>
                  <a:lnTo>
                    <a:pt x="18101" y="57138"/>
                  </a:lnTo>
                  <a:lnTo>
                    <a:pt x="17920" y="57078"/>
                  </a:lnTo>
                  <a:close/>
                  <a:moveTo>
                    <a:pt x="23230" y="57078"/>
                  </a:moveTo>
                  <a:lnTo>
                    <a:pt x="23049" y="57138"/>
                  </a:lnTo>
                  <a:lnTo>
                    <a:pt x="22807" y="57259"/>
                  </a:lnTo>
                  <a:lnTo>
                    <a:pt x="22626" y="57379"/>
                  </a:lnTo>
                  <a:lnTo>
                    <a:pt x="22506" y="57560"/>
                  </a:lnTo>
                  <a:lnTo>
                    <a:pt x="22385" y="57802"/>
                  </a:lnTo>
                  <a:lnTo>
                    <a:pt x="22325" y="57983"/>
                  </a:lnTo>
                  <a:lnTo>
                    <a:pt x="22325" y="58224"/>
                  </a:lnTo>
                  <a:lnTo>
                    <a:pt x="22325" y="58466"/>
                  </a:lnTo>
                  <a:lnTo>
                    <a:pt x="22385" y="58647"/>
                  </a:lnTo>
                  <a:lnTo>
                    <a:pt x="22506" y="58888"/>
                  </a:lnTo>
                  <a:lnTo>
                    <a:pt x="22626" y="59069"/>
                  </a:lnTo>
                  <a:lnTo>
                    <a:pt x="22807" y="59190"/>
                  </a:lnTo>
                  <a:lnTo>
                    <a:pt x="23049" y="59310"/>
                  </a:lnTo>
                  <a:lnTo>
                    <a:pt x="23230" y="59371"/>
                  </a:lnTo>
                  <a:lnTo>
                    <a:pt x="23712" y="59371"/>
                  </a:lnTo>
                  <a:lnTo>
                    <a:pt x="23893" y="59310"/>
                  </a:lnTo>
                  <a:lnTo>
                    <a:pt x="24135" y="59190"/>
                  </a:lnTo>
                  <a:lnTo>
                    <a:pt x="24316" y="59069"/>
                  </a:lnTo>
                  <a:lnTo>
                    <a:pt x="24436" y="58888"/>
                  </a:lnTo>
                  <a:lnTo>
                    <a:pt x="24557" y="58647"/>
                  </a:lnTo>
                  <a:lnTo>
                    <a:pt x="24617" y="58466"/>
                  </a:lnTo>
                  <a:lnTo>
                    <a:pt x="24617" y="58224"/>
                  </a:lnTo>
                  <a:lnTo>
                    <a:pt x="24617" y="57983"/>
                  </a:lnTo>
                  <a:lnTo>
                    <a:pt x="24557" y="57802"/>
                  </a:lnTo>
                  <a:lnTo>
                    <a:pt x="24436" y="57560"/>
                  </a:lnTo>
                  <a:lnTo>
                    <a:pt x="24316" y="57379"/>
                  </a:lnTo>
                  <a:lnTo>
                    <a:pt x="24135" y="57259"/>
                  </a:lnTo>
                  <a:lnTo>
                    <a:pt x="23893" y="57138"/>
                  </a:lnTo>
                  <a:lnTo>
                    <a:pt x="23712" y="57078"/>
                  </a:lnTo>
                  <a:close/>
                  <a:moveTo>
                    <a:pt x="29022" y="57078"/>
                  </a:moveTo>
                  <a:lnTo>
                    <a:pt x="28841" y="57138"/>
                  </a:lnTo>
                  <a:lnTo>
                    <a:pt x="28599" y="57259"/>
                  </a:lnTo>
                  <a:lnTo>
                    <a:pt x="28418" y="57379"/>
                  </a:lnTo>
                  <a:lnTo>
                    <a:pt x="28298" y="57560"/>
                  </a:lnTo>
                  <a:lnTo>
                    <a:pt x="28177" y="57802"/>
                  </a:lnTo>
                  <a:lnTo>
                    <a:pt x="28117" y="57983"/>
                  </a:lnTo>
                  <a:lnTo>
                    <a:pt x="28117" y="58224"/>
                  </a:lnTo>
                  <a:lnTo>
                    <a:pt x="28117" y="58466"/>
                  </a:lnTo>
                  <a:lnTo>
                    <a:pt x="28177" y="58647"/>
                  </a:lnTo>
                  <a:lnTo>
                    <a:pt x="28298" y="58888"/>
                  </a:lnTo>
                  <a:lnTo>
                    <a:pt x="28418" y="59069"/>
                  </a:lnTo>
                  <a:lnTo>
                    <a:pt x="28599" y="59190"/>
                  </a:lnTo>
                  <a:lnTo>
                    <a:pt x="28841" y="59310"/>
                  </a:lnTo>
                  <a:lnTo>
                    <a:pt x="29022" y="59371"/>
                  </a:lnTo>
                  <a:lnTo>
                    <a:pt x="29505" y="59371"/>
                  </a:lnTo>
                  <a:lnTo>
                    <a:pt x="29686" y="59310"/>
                  </a:lnTo>
                  <a:lnTo>
                    <a:pt x="29927" y="59190"/>
                  </a:lnTo>
                  <a:lnTo>
                    <a:pt x="30108" y="59069"/>
                  </a:lnTo>
                  <a:lnTo>
                    <a:pt x="30229" y="58888"/>
                  </a:lnTo>
                  <a:lnTo>
                    <a:pt x="30349" y="58647"/>
                  </a:lnTo>
                  <a:lnTo>
                    <a:pt x="30410" y="58466"/>
                  </a:lnTo>
                  <a:lnTo>
                    <a:pt x="30410" y="58224"/>
                  </a:lnTo>
                  <a:lnTo>
                    <a:pt x="30410" y="57983"/>
                  </a:lnTo>
                  <a:lnTo>
                    <a:pt x="30349" y="57802"/>
                  </a:lnTo>
                  <a:lnTo>
                    <a:pt x="30229" y="57560"/>
                  </a:lnTo>
                  <a:lnTo>
                    <a:pt x="30108" y="57379"/>
                  </a:lnTo>
                  <a:lnTo>
                    <a:pt x="29927" y="57259"/>
                  </a:lnTo>
                  <a:lnTo>
                    <a:pt x="29686" y="57138"/>
                  </a:lnTo>
                  <a:lnTo>
                    <a:pt x="29505" y="57078"/>
                  </a:lnTo>
                  <a:close/>
                  <a:moveTo>
                    <a:pt x="34814" y="57078"/>
                  </a:moveTo>
                  <a:lnTo>
                    <a:pt x="34633" y="57138"/>
                  </a:lnTo>
                  <a:lnTo>
                    <a:pt x="34392" y="57259"/>
                  </a:lnTo>
                  <a:lnTo>
                    <a:pt x="34211" y="57379"/>
                  </a:lnTo>
                  <a:lnTo>
                    <a:pt x="34090" y="57560"/>
                  </a:lnTo>
                  <a:lnTo>
                    <a:pt x="33969" y="57802"/>
                  </a:lnTo>
                  <a:lnTo>
                    <a:pt x="33909" y="57983"/>
                  </a:lnTo>
                  <a:lnTo>
                    <a:pt x="33909" y="58224"/>
                  </a:lnTo>
                  <a:lnTo>
                    <a:pt x="33909" y="58466"/>
                  </a:lnTo>
                  <a:lnTo>
                    <a:pt x="33969" y="58647"/>
                  </a:lnTo>
                  <a:lnTo>
                    <a:pt x="34090" y="58888"/>
                  </a:lnTo>
                  <a:lnTo>
                    <a:pt x="34211" y="59069"/>
                  </a:lnTo>
                  <a:lnTo>
                    <a:pt x="34392" y="59190"/>
                  </a:lnTo>
                  <a:lnTo>
                    <a:pt x="34633" y="59310"/>
                  </a:lnTo>
                  <a:lnTo>
                    <a:pt x="34814" y="59371"/>
                  </a:lnTo>
                  <a:lnTo>
                    <a:pt x="35297" y="59371"/>
                  </a:lnTo>
                  <a:lnTo>
                    <a:pt x="35478" y="59310"/>
                  </a:lnTo>
                  <a:lnTo>
                    <a:pt x="35719" y="59190"/>
                  </a:lnTo>
                  <a:lnTo>
                    <a:pt x="35900" y="59069"/>
                  </a:lnTo>
                  <a:lnTo>
                    <a:pt x="36021" y="58888"/>
                  </a:lnTo>
                  <a:lnTo>
                    <a:pt x="36141" y="58647"/>
                  </a:lnTo>
                  <a:lnTo>
                    <a:pt x="36202" y="58466"/>
                  </a:lnTo>
                  <a:lnTo>
                    <a:pt x="36202" y="58224"/>
                  </a:lnTo>
                  <a:lnTo>
                    <a:pt x="36202" y="57983"/>
                  </a:lnTo>
                  <a:lnTo>
                    <a:pt x="36141" y="57802"/>
                  </a:lnTo>
                  <a:lnTo>
                    <a:pt x="36021" y="57560"/>
                  </a:lnTo>
                  <a:lnTo>
                    <a:pt x="35900" y="57379"/>
                  </a:lnTo>
                  <a:lnTo>
                    <a:pt x="35719" y="57259"/>
                  </a:lnTo>
                  <a:lnTo>
                    <a:pt x="35478" y="57138"/>
                  </a:lnTo>
                  <a:lnTo>
                    <a:pt x="35297" y="57078"/>
                  </a:lnTo>
                  <a:close/>
                  <a:moveTo>
                    <a:pt x="40606" y="57078"/>
                  </a:moveTo>
                  <a:lnTo>
                    <a:pt x="40425" y="57138"/>
                  </a:lnTo>
                  <a:lnTo>
                    <a:pt x="40184" y="57259"/>
                  </a:lnTo>
                  <a:lnTo>
                    <a:pt x="40003" y="57379"/>
                  </a:lnTo>
                  <a:lnTo>
                    <a:pt x="39882" y="57560"/>
                  </a:lnTo>
                  <a:lnTo>
                    <a:pt x="39762" y="57802"/>
                  </a:lnTo>
                  <a:lnTo>
                    <a:pt x="39701" y="57983"/>
                  </a:lnTo>
                  <a:lnTo>
                    <a:pt x="39701" y="58224"/>
                  </a:lnTo>
                  <a:lnTo>
                    <a:pt x="39701" y="58466"/>
                  </a:lnTo>
                  <a:lnTo>
                    <a:pt x="39762" y="58647"/>
                  </a:lnTo>
                  <a:lnTo>
                    <a:pt x="39882" y="58888"/>
                  </a:lnTo>
                  <a:lnTo>
                    <a:pt x="40003" y="59069"/>
                  </a:lnTo>
                  <a:lnTo>
                    <a:pt x="40184" y="59190"/>
                  </a:lnTo>
                  <a:lnTo>
                    <a:pt x="40425" y="59310"/>
                  </a:lnTo>
                  <a:lnTo>
                    <a:pt x="40606" y="59371"/>
                  </a:lnTo>
                  <a:lnTo>
                    <a:pt x="41089" y="59371"/>
                  </a:lnTo>
                  <a:lnTo>
                    <a:pt x="41270" y="59310"/>
                  </a:lnTo>
                  <a:lnTo>
                    <a:pt x="41511" y="59190"/>
                  </a:lnTo>
                  <a:lnTo>
                    <a:pt x="41692" y="59069"/>
                  </a:lnTo>
                  <a:lnTo>
                    <a:pt x="41813" y="58888"/>
                  </a:lnTo>
                  <a:lnTo>
                    <a:pt x="41934" y="58647"/>
                  </a:lnTo>
                  <a:lnTo>
                    <a:pt x="41994" y="58466"/>
                  </a:lnTo>
                  <a:lnTo>
                    <a:pt x="41994" y="58224"/>
                  </a:lnTo>
                  <a:lnTo>
                    <a:pt x="41994" y="57983"/>
                  </a:lnTo>
                  <a:lnTo>
                    <a:pt x="41934" y="57802"/>
                  </a:lnTo>
                  <a:lnTo>
                    <a:pt x="41813" y="57560"/>
                  </a:lnTo>
                  <a:lnTo>
                    <a:pt x="41692" y="57379"/>
                  </a:lnTo>
                  <a:lnTo>
                    <a:pt x="41511" y="57259"/>
                  </a:lnTo>
                  <a:lnTo>
                    <a:pt x="41270" y="57138"/>
                  </a:lnTo>
                  <a:lnTo>
                    <a:pt x="41089" y="57078"/>
                  </a:lnTo>
                  <a:close/>
                  <a:moveTo>
                    <a:pt x="46399" y="57078"/>
                  </a:moveTo>
                  <a:lnTo>
                    <a:pt x="46218" y="57138"/>
                  </a:lnTo>
                  <a:lnTo>
                    <a:pt x="45976" y="57259"/>
                  </a:lnTo>
                  <a:lnTo>
                    <a:pt x="45795" y="57379"/>
                  </a:lnTo>
                  <a:lnTo>
                    <a:pt x="45674" y="57560"/>
                  </a:lnTo>
                  <a:lnTo>
                    <a:pt x="45554" y="57802"/>
                  </a:lnTo>
                  <a:lnTo>
                    <a:pt x="45493" y="57983"/>
                  </a:lnTo>
                  <a:lnTo>
                    <a:pt x="45493" y="58224"/>
                  </a:lnTo>
                  <a:lnTo>
                    <a:pt x="45493" y="58466"/>
                  </a:lnTo>
                  <a:lnTo>
                    <a:pt x="45554" y="58647"/>
                  </a:lnTo>
                  <a:lnTo>
                    <a:pt x="45674" y="58888"/>
                  </a:lnTo>
                  <a:lnTo>
                    <a:pt x="45795" y="59069"/>
                  </a:lnTo>
                  <a:lnTo>
                    <a:pt x="45976" y="59190"/>
                  </a:lnTo>
                  <a:lnTo>
                    <a:pt x="46218" y="59310"/>
                  </a:lnTo>
                  <a:lnTo>
                    <a:pt x="46399" y="59371"/>
                  </a:lnTo>
                  <a:lnTo>
                    <a:pt x="46881" y="59371"/>
                  </a:lnTo>
                  <a:lnTo>
                    <a:pt x="47062" y="59310"/>
                  </a:lnTo>
                  <a:lnTo>
                    <a:pt x="47304" y="59190"/>
                  </a:lnTo>
                  <a:lnTo>
                    <a:pt x="47485" y="59069"/>
                  </a:lnTo>
                  <a:lnTo>
                    <a:pt x="47605" y="58888"/>
                  </a:lnTo>
                  <a:lnTo>
                    <a:pt x="47726" y="58647"/>
                  </a:lnTo>
                  <a:lnTo>
                    <a:pt x="47786" y="58466"/>
                  </a:lnTo>
                  <a:lnTo>
                    <a:pt x="47786" y="58224"/>
                  </a:lnTo>
                  <a:lnTo>
                    <a:pt x="47786" y="57983"/>
                  </a:lnTo>
                  <a:lnTo>
                    <a:pt x="47726" y="57802"/>
                  </a:lnTo>
                  <a:lnTo>
                    <a:pt x="47605" y="57560"/>
                  </a:lnTo>
                  <a:lnTo>
                    <a:pt x="47485" y="57379"/>
                  </a:lnTo>
                  <a:lnTo>
                    <a:pt x="47304" y="57259"/>
                  </a:lnTo>
                  <a:lnTo>
                    <a:pt x="47062" y="57138"/>
                  </a:lnTo>
                  <a:lnTo>
                    <a:pt x="46881" y="57078"/>
                  </a:lnTo>
                  <a:close/>
                  <a:moveTo>
                    <a:pt x="52191" y="57078"/>
                  </a:moveTo>
                  <a:lnTo>
                    <a:pt x="52010" y="57138"/>
                  </a:lnTo>
                  <a:lnTo>
                    <a:pt x="51768" y="57259"/>
                  </a:lnTo>
                  <a:lnTo>
                    <a:pt x="51587" y="57379"/>
                  </a:lnTo>
                  <a:lnTo>
                    <a:pt x="51467" y="57560"/>
                  </a:lnTo>
                  <a:lnTo>
                    <a:pt x="51346" y="57802"/>
                  </a:lnTo>
                  <a:lnTo>
                    <a:pt x="51286" y="57983"/>
                  </a:lnTo>
                  <a:lnTo>
                    <a:pt x="51286" y="58224"/>
                  </a:lnTo>
                  <a:lnTo>
                    <a:pt x="51286" y="58466"/>
                  </a:lnTo>
                  <a:lnTo>
                    <a:pt x="51346" y="58647"/>
                  </a:lnTo>
                  <a:lnTo>
                    <a:pt x="51467" y="58888"/>
                  </a:lnTo>
                  <a:lnTo>
                    <a:pt x="51587" y="59069"/>
                  </a:lnTo>
                  <a:lnTo>
                    <a:pt x="51768" y="59190"/>
                  </a:lnTo>
                  <a:lnTo>
                    <a:pt x="52010" y="59310"/>
                  </a:lnTo>
                  <a:lnTo>
                    <a:pt x="52191" y="59371"/>
                  </a:lnTo>
                  <a:lnTo>
                    <a:pt x="52673" y="59371"/>
                  </a:lnTo>
                  <a:lnTo>
                    <a:pt x="52854" y="59310"/>
                  </a:lnTo>
                  <a:lnTo>
                    <a:pt x="53096" y="59190"/>
                  </a:lnTo>
                  <a:lnTo>
                    <a:pt x="53277" y="59069"/>
                  </a:lnTo>
                  <a:lnTo>
                    <a:pt x="53397" y="58888"/>
                  </a:lnTo>
                  <a:lnTo>
                    <a:pt x="53518" y="58647"/>
                  </a:lnTo>
                  <a:lnTo>
                    <a:pt x="53578" y="58466"/>
                  </a:lnTo>
                  <a:lnTo>
                    <a:pt x="53578" y="58224"/>
                  </a:lnTo>
                  <a:lnTo>
                    <a:pt x="53578" y="57983"/>
                  </a:lnTo>
                  <a:lnTo>
                    <a:pt x="53518" y="57802"/>
                  </a:lnTo>
                  <a:lnTo>
                    <a:pt x="53397" y="57560"/>
                  </a:lnTo>
                  <a:lnTo>
                    <a:pt x="53277" y="57379"/>
                  </a:lnTo>
                  <a:lnTo>
                    <a:pt x="53096" y="57259"/>
                  </a:lnTo>
                  <a:lnTo>
                    <a:pt x="52854" y="57138"/>
                  </a:lnTo>
                  <a:lnTo>
                    <a:pt x="52673" y="57078"/>
                  </a:lnTo>
                  <a:close/>
                  <a:moveTo>
                    <a:pt x="57983" y="57078"/>
                  </a:moveTo>
                  <a:lnTo>
                    <a:pt x="57802" y="57138"/>
                  </a:lnTo>
                  <a:lnTo>
                    <a:pt x="57561" y="57259"/>
                  </a:lnTo>
                  <a:lnTo>
                    <a:pt x="57380" y="57379"/>
                  </a:lnTo>
                  <a:lnTo>
                    <a:pt x="57259" y="57560"/>
                  </a:lnTo>
                  <a:lnTo>
                    <a:pt x="57138" y="57802"/>
                  </a:lnTo>
                  <a:lnTo>
                    <a:pt x="57078" y="57983"/>
                  </a:lnTo>
                  <a:lnTo>
                    <a:pt x="57078" y="58224"/>
                  </a:lnTo>
                  <a:lnTo>
                    <a:pt x="57078" y="58466"/>
                  </a:lnTo>
                  <a:lnTo>
                    <a:pt x="57138" y="58647"/>
                  </a:lnTo>
                  <a:lnTo>
                    <a:pt x="57259" y="58888"/>
                  </a:lnTo>
                  <a:lnTo>
                    <a:pt x="57380" y="59069"/>
                  </a:lnTo>
                  <a:lnTo>
                    <a:pt x="57561" y="59190"/>
                  </a:lnTo>
                  <a:lnTo>
                    <a:pt x="57802" y="59310"/>
                  </a:lnTo>
                  <a:lnTo>
                    <a:pt x="57983" y="59371"/>
                  </a:lnTo>
                  <a:lnTo>
                    <a:pt x="58466" y="59371"/>
                  </a:lnTo>
                  <a:lnTo>
                    <a:pt x="58647" y="59310"/>
                  </a:lnTo>
                  <a:lnTo>
                    <a:pt x="58888" y="59190"/>
                  </a:lnTo>
                  <a:lnTo>
                    <a:pt x="59069" y="59069"/>
                  </a:lnTo>
                  <a:lnTo>
                    <a:pt x="59190" y="58888"/>
                  </a:lnTo>
                  <a:lnTo>
                    <a:pt x="59310" y="58647"/>
                  </a:lnTo>
                  <a:lnTo>
                    <a:pt x="59371" y="58466"/>
                  </a:lnTo>
                  <a:lnTo>
                    <a:pt x="59371" y="58224"/>
                  </a:lnTo>
                  <a:lnTo>
                    <a:pt x="59371" y="57983"/>
                  </a:lnTo>
                  <a:lnTo>
                    <a:pt x="59310" y="57802"/>
                  </a:lnTo>
                  <a:lnTo>
                    <a:pt x="59190" y="57560"/>
                  </a:lnTo>
                  <a:lnTo>
                    <a:pt x="59069" y="57379"/>
                  </a:lnTo>
                  <a:lnTo>
                    <a:pt x="58888" y="57259"/>
                  </a:lnTo>
                  <a:lnTo>
                    <a:pt x="58647" y="57138"/>
                  </a:lnTo>
                  <a:lnTo>
                    <a:pt x="58466" y="57078"/>
                  </a:lnTo>
                  <a:close/>
                  <a:moveTo>
                    <a:pt x="63775" y="57078"/>
                  </a:moveTo>
                  <a:lnTo>
                    <a:pt x="63594" y="57138"/>
                  </a:lnTo>
                  <a:lnTo>
                    <a:pt x="63353" y="57259"/>
                  </a:lnTo>
                  <a:lnTo>
                    <a:pt x="63172" y="57379"/>
                  </a:lnTo>
                  <a:lnTo>
                    <a:pt x="63051" y="57560"/>
                  </a:lnTo>
                  <a:lnTo>
                    <a:pt x="62931" y="57802"/>
                  </a:lnTo>
                  <a:lnTo>
                    <a:pt x="62870" y="57983"/>
                  </a:lnTo>
                  <a:lnTo>
                    <a:pt x="62870" y="58224"/>
                  </a:lnTo>
                  <a:lnTo>
                    <a:pt x="62870" y="58466"/>
                  </a:lnTo>
                  <a:lnTo>
                    <a:pt x="62931" y="58647"/>
                  </a:lnTo>
                  <a:lnTo>
                    <a:pt x="63051" y="58888"/>
                  </a:lnTo>
                  <a:lnTo>
                    <a:pt x="63172" y="59069"/>
                  </a:lnTo>
                  <a:lnTo>
                    <a:pt x="63353" y="59190"/>
                  </a:lnTo>
                  <a:lnTo>
                    <a:pt x="63594" y="59310"/>
                  </a:lnTo>
                  <a:lnTo>
                    <a:pt x="63775" y="59371"/>
                  </a:lnTo>
                  <a:lnTo>
                    <a:pt x="64258" y="59371"/>
                  </a:lnTo>
                  <a:lnTo>
                    <a:pt x="64439" y="59310"/>
                  </a:lnTo>
                  <a:lnTo>
                    <a:pt x="64680" y="59190"/>
                  </a:lnTo>
                  <a:lnTo>
                    <a:pt x="64861" y="59069"/>
                  </a:lnTo>
                  <a:lnTo>
                    <a:pt x="64982" y="58888"/>
                  </a:lnTo>
                  <a:lnTo>
                    <a:pt x="65103" y="58647"/>
                  </a:lnTo>
                  <a:lnTo>
                    <a:pt x="65163" y="58466"/>
                  </a:lnTo>
                  <a:lnTo>
                    <a:pt x="65163" y="58224"/>
                  </a:lnTo>
                  <a:lnTo>
                    <a:pt x="65163" y="57983"/>
                  </a:lnTo>
                  <a:lnTo>
                    <a:pt x="65103" y="57802"/>
                  </a:lnTo>
                  <a:lnTo>
                    <a:pt x="64982" y="57560"/>
                  </a:lnTo>
                  <a:lnTo>
                    <a:pt x="64861" y="57379"/>
                  </a:lnTo>
                  <a:lnTo>
                    <a:pt x="64680" y="57259"/>
                  </a:lnTo>
                  <a:lnTo>
                    <a:pt x="64439" y="57138"/>
                  </a:lnTo>
                  <a:lnTo>
                    <a:pt x="64258" y="57078"/>
                  </a:lnTo>
                  <a:close/>
                  <a:moveTo>
                    <a:pt x="8689" y="59974"/>
                  </a:moveTo>
                  <a:lnTo>
                    <a:pt x="8447" y="60095"/>
                  </a:lnTo>
                  <a:lnTo>
                    <a:pt x="8206" y="60276"/>
                  </a:lnTo>
                  <a:lnTo>
                    <a:pt x="8025" y="60457"/>
                  </a:lnTo>
                  <a:lnTo>
                    <a:pt x="7904" y="60758"/>
                  </a:lnTo>
                  <a:lnTo>
                    <a:pt x="7844" y="61120"/>
                  </a:lnTo>
                  <a:lnTo>
                    <a:pt x="8689" y="62267"/>
                  </a:lnTo>
                  <a:lnTo>
                    <a:pt x="9232" y="62267"/>
                  </a:lnTo>
                  <a:lnTo>
                    <a:pt x="9413" y="62206"/>
                  </a:lnTo>
                  <a:lnTo>
                    <a:pt x="9654" y="62086"/>
                  </a:lnTo>
                  <a:lnTo>
                    <a:pt x="9835" y="61965"/>
                  </a:lnTo>
                  <a:lnTo>
                    <a:pt x="9956" y="61784"/>
                  </a:lnTo>
                  <a:lnTo>
                    <a:pt x="10076" y="61543"/>
                  </a:lnTo>
                  <a:lnTo>
                    <a:pt x="10137" y="61362"/>
                  </a:lnTo>
                  <a:lnTo>
                    <a:pt x="10137" y="61120"/>
                  </a:lnTo>
                  <a:lnTo>
                    <a:pt x="10076" y="60758"/>
                  </a:lnTo>
                  <a:lnTo>
                    <a:pt x="9956" y="60457"/>
                  </a:lnTo>
                  <a:lnTo>
                    <a:pt x="9775" y="60276"/>
                  </a:lnTo>
                  <a:lnTo>
                    <a:pt x="9533" y="60095"/>
                  </a:lnTo>
                  <a:lnTo>
                    <a:pt x="9292" y="59974"/>
                  </a:lnTo>
                  <a:close/>
                  <a:moveTo>
                    <a:pt x="14481" y="59974"/>
                  </a:moveTo>
                  <a:lnTo>
                    <a:pt x="14240" y="60095"/>
                  </a:lnTo>
                  <a:lnTo>
                    <a:pt x="13998" y="60276"/>
                  </a:lnTo>
                  <a:lnTo>
                    <a:pt x="13817" y="60457"/>
                  </a:lnTo>
                  <a:lnTo>
                    <a:pt x="13697" y="60758"/>
                  </a:lnTo>
                  <a:lnTo>
                    <a:pt x="13636" y="61120"/>
                  </a:lnTo>
                  <a:lnTo>
                    <a:pt x="13636" y="61362"/>
                  </a:lnTo>
                  <a:lnTo>
                    <a:pt x="13697" y="61543"/>
                  </a:lnTo>
                  <a:lnTo>
                    <a:pt x="13817" y="61784"/>
                  </a:lnTo>
                  <a:lnTo>
                    <a:pt x="13938" y="61965"/>
                  </a:lnTo>
                  <a:lnTo>
                    <a:pt x="14119" y="62086"/>
                  </a:lnTo>
                  <a:lnTo>
                    <a:pt x="14360" y="62206"/>
                  </a:lnTo>
                  <a:lnTo>
                    <a:pt x="14541" y="62267"/>
                  </a:lnTo>
                  <a:lnTo>
                    <a:pt x="15024" y="62267"/>
                  </a:lnTo>
                  <a:lnTo>
                    <a:pt x="15205" y="62206"/>
                  </a:lnTo>
                  <a:lnTo>
                    <a:pt x="15446" y="62086"/>
                  </a:lnTo>
                  <a:lnTo>
                    <a:pt x="15627" y="61965"/>
                  </a:lnTo>
                  <a:lnTo>
                    <a:pt x="15748" y="61784"/>
                  </a:lnTo>
                  <a:lnTo>
                    <a:pt x="15869" y="61543"/>
                  </a:lnTo>
                  <a:lnTo>
                    <a:pt x="15929" y="61362"/>
                  </a:lnTo>
                  <a:lnTo>
                    <a:pt x="15929" y="61120"/>
                  </a:lnTo>
                  <a:lnTo>
                    <a:pt x="15869" y="60758"/>
                  </a:lnTo>
                  <a:lnTo>
                    <a:pt x="15748" y="60457"/>
                  </a:lnTo>
                  <a:lnTo>
                    <a:pt x="15567" y="60276"/>
                  </a:lnTo>
                  <a:lnTo>
                    <a:pt x="15326" y="60095"/>
                  </a:lnTo>
                  <a:lnTo>
                    <a:pt x="15084" y="59974"/>
                  </a:lnTo>
                  <a:close/>
                  <a:moveTo>
                    <a:pt x="20273" y="59974"/>
                  </a:moveTo>
                  <a:lnTo>
                    <a:pt x="20032" y="60095"/>
                  </a:lnTo>
                  <a:lnTo>
                    <a:pt x="19790" y="60276"/>
                  </a:lnTo>
                  <a:lnTo>
                    <a:pt x="19609" y="60457"/>
                  </a:lnTo>
                  <a:lnTo>
                    <a:pt x="19489" y="60758"/>
                  </a:lnTo>
                  <a:lnTo>
                    <a:pt x="19428" y="61120"/>
                  </a:lnTo>
                  <a:lnTo>
                    <a:pt x="19428" y="61362"/>
                  </a:lnTo>
                  <a:lnTo>
                    <a:pt x="19489" y="61543"/>
                  </a:lnTo>
                  <a:lnTo>
                    <a:pt x="19609" y="61784"/>
                  </a:lnTo>
                  <a:lnTo>
                    <a:pt x="19730" y="61965"/>
                  </a:lnTo>
                  <a:lnTo>
                    <a:pt x="19911" y="62086"/>
                  </a:lnTo>
                  <a:lnTo>
                    <a:pt x="20152" y="62206"/>
                  </a:lnTo>
                  <a:lnTo>
                    <a:pt x="20333" y="62267"/>
                  </a:lnTo>
                  <a:lnTo>
                    <a:pt x="20816" y="62267"/>
                  </a:lnTo>
                  <a:lnTo>
                    <a:pt x="20997" y="62206"/>
                  </a:lnTo>
                  <a:lnTo>
                    <a:pt x="21239" y="62086"/>
                  </a:lnTo>
                  <a:lnTo>
                    <a:pt x="21420" y="61965"/>
                  </a:lnTo>
                  <a:lnTo>
                    <a:pt x="21540" y="61784"/>
                  </a:lnTo>
                  <a:lnTo>
                    <a:pt x="21661" y="61543"/>
                  </a:lnTo>
                  <a:lnTo>
                    <a:pt x="21721" y="61362"/>
                  </a:lnTo>
                  <a:lnTo>
                    <a:pt x="21721" y="61120"/>
                  </a:lnTo>
                  <a:lnTo>
                    <a:pt x="21661" y="60758"/>
                  </a:lnTo>
                  <a:lnTo>
                    <a:pt x="21540" y="60457"/>
                  </a:lnTo>
                  <a:lnTo>
                    <a:pt x="21359" y="60276"/>
                  </a:lnTo>
                  <a:lnTo>
                    <a:pt x="21118" y="60095"/>
                  </a:lnTo>
                  <a:lnTo>
                    <a:pt x="20876" y="59974"/>
                  </a:lnTo>
                  <a:close/>
                  <a:moveTo>
                    <a:pt x="26065" y="59974"/>
                  </a:moveTo>
                  <a:lnTo>
                    <a:pt x="25824" y="60095"/>
                  </a:lnTo>
                  <a:lnTo>
                    <a:pt x="25583" y="60276"/>
                  </a:lnTo>
                  <a:lnTo>
                    <a:pt x="25402" y="60457"/>
                  </a:lnTo>
                  <a:lnTo>
                    <a:pt x="25281" y="60758"/>
                  </a:lnTo>
                  <a:lnTo>
                    <a:pt x="25221" y="61120"/>
                  </a:lnTo>
                  <a:lnTo>
                    <a:pt x="25221" y="61362"/>
                  </a:lnTo>
                  <a:lnTo>
                    <a:pt x="25281" y="61543"/>
                  </a:lnTo>
                  <a:lnTo>
                    <a:pt x="25402" y="61784"/>
                  </a:lnTo>
                  <a:lnTo>
                    <a:pt x="25522" y="61965"/>
                  </a:lnTo>
                  <a:lnTo>
                    <a:pt x="25703" y="62086"/>
                  </a:lnTo>
                  <a:lnTo>
                    <a:pt x="25945" y="62206"/>
                  </a:lnTo>
                  <a:lnTo>
                    <a:pt x="26126" y="62267"/>
                  </a:lnTo>
                  <a:lnTo>
                    <a:pt x="26608" y="62267"/>
                  </a:lnTo>
                  <a:lnTo>
                    <a:pt x="26789" y="62206"/>
                  </a:lnTo>
                  <a:lnTo>
                    <a:pt x="27031" y="62086"/>
                  </a:lnTo>
                  <a:lnTo>
                    <a:pt x="27212" y="61965"/>
                  </a:lnTo>
                  <a:lnTo>
                    <a:pt x="27332" y="61784"/>
                  </a:lnTo>
                  <a:lnTo>
                    <a:pt x="27453" y="61543"/>
                  </a:lnTo>
                  <a:lnTo>
                    <a:pt x="27513" y="61362"/>
                  </a:lnTo>
                  <a:lnTo>
                    <a:pt x="27513" y="61120"/>
                  </a:lnTo>
                  <a:lnTo>
                    <a:pt x="27453" y="60758"/>
                  </a:lnTo>
                  <a:lnTo>
                    <a:pt x="27332" y="60457"/>
                  </a:lnTo>
                  <a:lnTo>
                    <a:pt x="27151" y="60276"/>
                  </a:lnTo>
                  <a:lnTo>
                    <a:pt x="26910" y="60095"/>
                  </a:lnTo>
                  <a:lnTo>
                    <a:pt x="26669" y="59974"/>
                  </a:lnTo>
                  <a:close/>
                  <a:moveTo>
                    <a:pt x="31858" y="59974"/>
                  </a:moveTo>
                  <a:lnTo>
                    <a:pt x="31616" y="60095"/>
                  </a:lnTo>
                  <a:lnTo>
                    <a:pt x="31375" y="60276"/>
                  </a:lnTo>
                  <a:lnTo>
                    <a:pt x="31194" y="60457"/>
                  </a:lnTo>
                  <a:lnTo>
                    <a:pt x="31073" y="60758"/>
                  </a:lnTo>
                  <a:lnTo>
                    <a:pt x="31013" y="61120"/>
                  </a:lnTo>
                  <a:lnTo>
                    <a:pt x="31013" y="61362"/>
                  </a:lnTo>
                  <a:lnTo>
                    <a:pt x="31073" y="61543"/>
                  </a:lnTo>
                  <a:lnTo>
                    <a:pt x="31194" y="61784"/>
                  </a:lnTo>
                  <a:lnTo>
                    <a:pt x="31315" y="61965"/>
                  </a:lnTo>
                  <a:lnTo>
                    <a:pt x="31496" y="62086"/>
                  </a:lnTo>
                  <a:lnTo>
                    <a:pt x="31737" y="62206"/>
                  </a:lnTo>
                  <a:lnTo>
                    <a:pt x="31918" y="62267"/>
                  </a:lnTo>
                  <a:lnTo>
                    <a:pt x="32401" y="62267"/>
                  </a:lnTo>
                  <a:lnTo>
                    <a:pt x="32582" y="62206"/>
                  </a:lnTo>
                  <a:lnTo>
                    <a:pt x="32823" y="62086"/>
                  </a:lnTo>
                  <a:lnTo>
                    <a:pt x="33004" y="61965"/>
                  </a:lnTo>
                  <a:lnTo>
                    <a:pt x="33125" y="61784"/>
                  </a:lnTo>
                  <a:lnTo>
                    <a:pt x="33245" y="61543"/>
                  </a:lnTo>
                  <a:lnTo>
                    <a:pt x="33306" y="61362"/>
                  </a:lnTo>
                  <a:lnTo>
                    <a:pt x="33306" y="61120"/>
                  </a:lnTo>
                  <a:lnTo>
                    <a:pt x="33245" y="60758"/>
                  </a:lnTo>
                  <a:lnTo>
                    <a:pt x="33125" y="60457"/>
                  </a:lnTo>
                  <a:lnTo>
                    <a:pt x="32944" y="60276"/>
                  </a:lnTo>
                  <a:lnTo>
                    <a:pt x="32702" y="60095"/>
                  </a:lnTo>
                  <a:lnTo>
                    <a:pt x="32461" y="59974"/>
                  </a:lnTo>
                  <a:close/>
                  <a:moveTo>
                    <a:pt x="37650" y="59974"/>
                  </a:moveTo>
                  <a:lnTo>
                    <a:pt x="37408" y="60095"/>
                  </a:lnTo>
                  <a:lnTo>
                    <a:pt x="37167" y="60276"/>
                  </a:lnTo>
                  <a:lnTo>
                    <a:pt x="36986" y="60457"/>
                  </a:lnTo>
                  <a:lnTo>
                    <a:pt x="36865" y="60758"/>
                  </a:lnTo>
                  <a:lnTo>
                    <a:pt x="36805" y="61120"/>
                  </a:lnTo>
                  <a:lnTo>
                    <a:pt x="36805" y="61362"/>
                  </a:lnTo>
                  <a:lnTo>
                    <a:pt x="36865" y="61543"/>
                  </a:lnTo>
                  <a:lnTo>
                    <a:pt x="36986" y="61784"/>
                  </a:lnTo>
                  <a:lnTo>
                    <a:pt x="37107" y="61965"/>
                  </a:lnTo>
                  <a:lnTo>
                    <a:pt x="37288" y="62086"/>
                  </a:lnTo>
                  <a:lnTo>
                    <a:pt x="37529" y="62206"/>
                  </a:lnTo>
                  <a:lnTo>
                    <a:pt x="37710" y="62267"/>
                  </a:lnTo>
                  <a:lnTo>
                    <a:pt x="38193" y="62267"/>
                  </a:lnTo>
                  <a:lnTo>
                    <a:pt x="38374" y="62206"/>
                  </a:lnTo>
                  <a:lnTo>
                    <a:pt x="38615" y="62086"/>
                  </a:lnTo>
                  <a:lnTo>
                    <a:pt x="38796" y="61965"/>
                  </a:lnTo>
                  <a:lnTo>
                    <a:pt x="38917" y="61784"/>
                  </a:lnTo>
                  <a:lnTo>
                    <a:pt x="39038" y="61543"/>
                  </a:lnTo>
                  <a:lnTo>
                    <a:pt x="39098" y="61362"/>
                  </a:lnTo>
                  <a:lnTo>
                    <a:pt x="39098" y="61120"/>
                  </a:lnTo>
                  <a:lnTo>
                    <a:pt x="39038" y="60758"/>
                  </a:lnTo>
                  <a:lnTo>
                    <a:pt x="38917" y="60457"/>
                  </a:lnTo>
                  <a:lnTo>
                    <a:pt x="38736" y="60276"/>
                  </a:lnTo>
                  <a:lnTo>
                    <a:pt x="38495" y="60095"/>
                  </a:lnTo>
                  <a:lnTo>
                    <a:pt x="38253" y="59974"/>
                  </a:lnTo>
                  <a:close/>
                  <a:moveTo>
                    <a:pt x="43442" y="59974"/>
                  </a:moveTo>
                  <a:lnTo>
                    <a:pt x="43201" y="60095"/>
                  </a:lnTo>
                  <a:lnTo>
                    <a:pt x="42959" y="60276"/>
                  </a:lnTo>
                  <a:lnTo>
                    <a:pt x="42778" y="60457"/>
                  </a:lnTo>
                  <a:lnTo>
                    <a:pt x="42658" y="60758"/>
                  </a:lnTo>
                  <a:lnTo>
                    <a:pt x="42597" y="61120"/>
                  </a:lnTo>
                  <a:lnTo>
                    <a:pt x="42597" y="61362"/>
                  </a:lnTo>
                  <a:lnTo>
                    <a:pt x="42658" y="61543"/>
                  </a:lnTo>
                  <a:lnTo>
                    <a:pt x="42778" y="61784"/>
                  </a:lnTo>
                  <a:lnTo>
                    <a:pt x="42899" y="61965"/>
                  </a:lnTo>
                  <a:lnTo>
                    <a:pt x="43080" y="62086"/>
                  </a:lnTo>
                  <a:lnTo>
                    <a:pt x="43321" y="62206"/>
                  </a:lnTo>
                  <a:lnTo>
                    <a:pt x="43502" y="62267"/>
                  </a:lnTo>
                  <a:lnTo>
                    <a:pt x="43985" y="62267"/>
                  </a:lnTo>
                  <a:lnTo>
                    <a:pt x="44166" y="62206"/>
                  </a:lnTo>
                  <a:lnTo>
                    <a:pt x="44407" y="62086"/>
                  </a:lnTo>
                  <a:lnTo>
                    <a:pt x="44588" y="61965"/>
                  </a:lnTo>
                  <a:lnTo>
                    <a:pt x="44709" y="61784"/>
                  </a:lnTo>
                  <a:lnTo>
                    <a:pt x="44830" y="61543"/>
                  </a:lnTo>
                  <a:lnTo>
                    <a:pt x="44890" y="61362"/>
                  </a:lnTo>
                  <a:lnTo>
                    <a:pt x="44890" y="61120"/>
                  </a:lnTo>
                  <a:lnTo>
                    <a:pt x="44830" y="60758"/>
                  </a:lnTo>
                  <a:lnTo>
                    <a:pt x="44709" y="60457"/>
                  </a:lnTo>
                  <a:lnTo>
                    <a:pt x="44528" y="60276"/>
                  </a:lnTo>
                  <a:lnTo>
                    <a:pt x="44287" y="60095"/>
                  </a:lnTo>
                  <a:lnTo>
                    <a:pt x="44045" y="59974"/>
                  </a:lnTo>
                  <a:close/>
                  <a:moveTo>
                    <a:pt x="49234" y="59974"/>
                  </a:moveTo>
                  <a:lnTo>
                    <a:pt x="48993" y="60095"/>
                  </a:lnTo>
                  <a:lnTo>
                    <a:pt x="48752" y="60276"/>
                  </a:lnTo>
                  <a:lnTo>
                    <a:pt x="48571" y="60457"/>
                  </a:lnTo>
                  <a:lnTo>
                    <a:pt x="48450" y="60758"/>
                  </a:lnTo>
                  <a:lnTo>
                    <a:pt x="48390" y="61120"/>
                  </a:lnTo>
                  <a:lnTo>
                    <a:pt x="48390" y="61362"/>
                  </a:lnTo>
                  <a:lnTo>
                    <a:pt x="48450" y="61543"/>
                  </a:lnTo>
                  <a:lnTo>
                    <a:pt x="48571" y="61784"/>
                  </a:lnTo>
                  <a:lnTo>
                    <a:pt x="48691" y="61965"/>
                  </a:lnTo>
                  <a:lnTo>
                    <a:pt x="48872" y="62086"/>
                  </a:lnTo>
                  <a:lnTo>
                    <a:pt x="49114" y="62206"/>
                  </a:lnTo>
                  <a:lnTo>
                    <a:pt x="49295" y="62267"/>
                  </a:lnTo>
                  <a:lnTo>
                    <a:pt x="49777" y="62267"/>
                  </a:lnTo>
                  <a:lnTo>
                    <a:pt x="49958" y="62206"/>
                  </a:lnTo>
                  <a:lnTo>
                    <a:pt x="50200" y="62086"/>
                  </a:lnTo>
                  <a:lnTo>
                    <a:pt x="50381" y="61965"/>
                  </a:lnTo>
                  <a:lnTo>
                    <a:pt x="50501" y="61784"/>
                  </a:lnTo>
                  <a:lnTo>
                    <a:pt x="50622" y="61543"/>
                  </a:lnTo>
                  <a:lnTo>
                    <a:pt x="50682" y="61362"/>
                  </a:lnTo>
                  <a:lnTo>
                    <a:pt x="50682" y="61120"/>
                  </a:lnTo>
                  <a:lnTo>
                    <a:pt x="50622" y="60758"/>
                  </a:lnTo>
                  <a:lnTo>
                    <a:pt x="50501" y="60457"/>
                  </a:lnTo>
                  <a:lnTo>
                    <a:pt x="50320" y="60276"/>
                  </a:lnTo>
                  <a:lnTo>
                    <a:pt x="50079" y="60095"/>
                  </a:lnTo>
                  <a:lnTo>
                    <a:pt x="49838" y="59974"/>
                  </a:lnTo>
                  <a:close/>
                  <a:moveTo>
                    <a:pt x="55027" y="59974"/>
                  </a:moveTo>
                  <a:lnTo>
                    <a:pt x="54785" y="60095"/>
                  </a:lnTo>
                  <a:lnTo>
                    <a:pt x="54544" y="60276"/>
                  </a:lnTo>
                  <a:lnTo>
                    <a:pt x="54363" y="60457"/>
                  </a:lnTo>
                  <a:lnTo>
                    <a:pt x="54242" y="60758"/>
                  </a:lnTo>
                  <a:lnTo>
                    <a:pt x="54182" y="61120"/>
                  </a:lnTo>
                  <a:lnTo>
                    <a:pt x="54182" y="61362"/>
                  </a:lnTo>
                  <a:lnTo>
                    <a:pt x="54242" y="61543"/>
                  </a:lnTo>
                  <a:lnTo>
                    <a:pt x="54363" y="61784"/>
                  </a:lnTo>
                  <a:lnTo>
                    <a:pt x="54483" y="61965"/>
                  </a:lnTo>
                  <a:lnTo>
                    <a:pt x="54665" y="62086"/>
                  </a:lnTo>
                  <a:lnTo>
                    <a:pt x="54906" y="62206"/>
                  </a:lnTo>
                  <a:lnTo>
                    <a:pt x="55087" y="62267"/>
                  </a:lnTo>
                  <a:lnTo>
                    <a:pt x="55570" y="62267"/>
                  </a:lnTo>
                  <a:lnTo>
                    <a:pt x="55751" y="62206"/>
                  </a:lnTo>
                  <a:lnTo>
                    <a:pt x="55992" y="62086"/>
                  </a:lnTo>
                  <a:lnTo>
                    <a:pt x="56173" y="61965"/>
                  </a:lnTo>
                  <a:lnTo>
                    <a:pt x="56294" y="61784"/>
                  </a:lnTo>
                  <a:lnTo>
                    <a:pt x="56414" y="61543"/>
                  </a:lnTo>
                  <a:lnTo>
                    <a:pt x="56475" y="61362"/>
                  </a:lnTo>
                  <a:lnTo>
                    <a:pt x="56475" y="61120"/>
                  </a:lnTo>
                  <a:lnTo>
                    <a:pt x="56414" y="60758"/>
                  </a:lnTo>
                  <a:lnTo>
                    <a:pt x="56294" y="60457"/>
                  </a:lnTo>
                  <a:lnTo>
                    <a:pt x="56113" y="60276"/>
                  </a:lnTo>
                  <a:lnTo>
                    <a:pt x="55871" y="60095"/>
                  </a:lnTo>
                  <a:lnTo>
                    <a:pt x="55630" y="59974"/>
                  </a:lnTo>
                  <a:close/>
                  <a:moveTo>
                    <a:pt x="60819" y="59974"/>
                  </a:moveTo>
                  <a:lnTo>
                    <a:pt x="60577" y="60095"/>
                  </a:lnTo>
                  <a:lnTo>
                    <a:pt x="60336" y="60276"/>
                  </a:lnTo>
                  <a:lnTo>
                    <a:pt x="60155" y="60457"/>
                  </a:lnTo>
                  <a:lnTo>
                    <a:pt x="60034" y="60758"/>
                  </a:lnTo>
                  <a:lnTo>
                    <a:pt x="59974" y="61120"/>
                  </a:lnTo>
                  <a:lnTo>
                    <a:pt x="59974" y="61362"/>
                  </a:lnTo>
                  <a:lnTo>
                    <a:pt x="60034" y="61543"/>
                  </a:lnTo>
                  <a:lnTo>
                    <a:pt x="60155" y="61784"/>
                  </a:lnTo>
                  <a:lnTo>
                    <a:pt x="60276" y="61965"/>
                  </a:lnTo>
                  <a:lnTo>
                    <a:pt x="60457" y="62086"/>
                  </a:lnTo>
                  <a:lnTo>
                    <a:pt x="60698" y="62206"/>
                  </a:lnTo>
                  <a:lnTo>
                    <a:pt x="60879" y="62267"/>
                  </a:lnTo>
                  <a:lnTo>
                    <a:pt x="61362" y="62267"/>
                  </a:lnTo>
                  <a:lnTo>
                    <a:pt x="61543" y="62206"/>
                  </a:lnTo>
                  <a:lnTo>
                    <a:pt x="61784" y="62086"/>
                  </a:lnTo>
                  <a:lnTo>
                    <a:pt x="61965" y="61965"/>
                  </a:lnTo>
                  <a:lnTo>
                    <a:pt x="62086" y="61784"/>
                  </a:lnTo>
                  <a:lnTo>
                    <a:pt x="62206" y="61543"/>
                  </a:lnTo>
                  <a:lnTo>
                    <a:pt x="62267" y="61362"/>
                  </a:lnTo>
                  <a:lnTo>
                    <a:pt x="62267" y="61120"/>
                  </a:lnTo>
                  <a:lnTo>
                    <a:pt x="62206" y="60758"/>
                  </a:lnTo>
                  <a:lnTo>
                    <a:pt x="62086" y="60457"/>
                  </a:lnTo>
                  <a:lnTo>
                    <a:pt x="61905" y="60276"/>
                  </a:lnTo>
                  <a:lnTo>
                    <a:pt x="61663" y="60095"/>
                  </a:lnTo>
                  <a:lnTo>
                    <a:pt x="61422" y="59974"/>
                  </a:lnTo>
                  <a:close/>
                  <a:moveTo>
                    <a:pt x="66611" y="59974"/>
                  </a:moveTo>
                  <a:lnTo>
                    <a:pt x="66370" y="60095"/>
                  </a:lnTo>
                  <a:lnTo>
                    <a:pt x="66128" y="60276"/>
                  </a:lnTo>
                  <a:lnTo>
                    <a:pt x="65947" y="60457"/>
                  </a:lnTo>
                  <a:lnTo>
                    <a:pt x="65827" y="60758"/>
                  </a:lnTo>
                  <a:lnTo>
                    <a:pt x="65766" y="61120"/>
                  </a:lnTo>
                  <a:lnTo>
                    <a:pt x="65766" y="61362"/>
                  </a:lnTo>
                  <a:lnTo>
                    <a:pt x="65827" y="61543"/>
                  </a:lnTo>
                  <a:lnTo>
                    <a:pt x="65947" y="61784"/>
                  </a:lnTo>
                  <a:lnTo>
                    <a:pt x="66068" y="61965"/>
                  </a:lnTo>
                  <a:lnTo>
                    <a:pt x="66249" y="62086"/>
                  </a:lnTo>
                  <a:lnTo>
                    <a:pt x="66490" y="62206"/>
                  </a:lnTo>
                  <a:lnTo>
                    <a:pt x="66671" y="62267"/>
                  </a:lnTo>
                  <a:lnTo>
                    <a:pt x="67214" y="62267"/>
                  </a:lnTo>
                  <a:lnTo>
                    <a:pt x="68059" y="61120"/>
                  </a:lnTo>
                  <a:lnTo>
                    <a:pt x="67999" y="60758"/>
                  </a:lnTo>
                  <a:lnTo>
                    <a:pt x="67878" y="60457"/>
                  </a:lnTo>
                  <a:lnTo>
                    <a:pt x="67697" y="60276"/>
                  </a:lnTo>
                  <a:lnTo>
                    <a:pt x="67456" y="60095"/>
                  </a:lnTo>
                  <a:lnTo>
                    <a:pt x="67214" y="59974"/>
                  </a:lnTo>
                  <a:close/>
                  <a:moveTo>
                    <a:pt x="11645" y="62870"/>
                  </a:moveTo>
                  <a:lnTo>
                    <a:pt x="11464" y="62930"/>
                  </a:lnTo>
                  <a:lnTo>
                    <a:pt x="11223" y="63051"/>
                  </a:lnTo>
                  <a:lnTo>
                    <a:pt x="11042" y="63172"/>
                  </a:lnTo>
                  <a:lnTo>
                    <a:pt x="10921" y="63353"/>
                  </a:lnTo>
                  <a:lnTo>
                    <a:pt x="10800" y="63594"/>
                  </a:lnTo>
                  <a:lnTo>
                    <a:pt x="10740" y="63775"/>
                  </a:lnTo>
                  <a:lnTo>
                    <a:pt x="10740" y="64016"/>
                  </a:lnTo>
                  <a:lnTo>
                    <a:pt x="10740" y="64197"/>
                  </a:lnTo>
                  <a:lnTo>
                    <a:pt x="10800" y="64439"/>
                  </a:lnTo>
                  <a:lnTo>
                    <a:pt x="10981" y="64740"/>
                  </a:lnTo>
                  <a:lnTo>
                    <a:pt x="11162" y="64921"/>
                  </a:lnTo>
                  <a:lnTo>
                    <a:pt x="11464" y="65102"/>
                  </a:lnTo>
                  <a:lnTo>
                    <a:pt x="11705" y="65163"/>
                  </a:lnTo>
                  <a:lnTo>
                    <a:pt x="12128" y="65163"/>
                  </a:lnTo>
                  <a:lnTo>
                    <a:pt x="12309" y="65102"/>
                  </a:lnTo>
                  <a:lnTo>
                    <a:pt x="12550" y="64982"/>
                  </a:lnTo>
                  <a:lnTo>
                    <a:pt x="12731" y="64861"/>
                  </a:lnTo>
                  <a:lnTo>
                    <a:pt x="12852" y="64680"/>
                  </a:lnTo>
                  <a:lnTo>
                    <a:pt x="12973" y="64439"/>
                  </a:lnTo>
                  <a:lnTo>
                    <a:pt x="13033" y="64258"/>
                  </a:lnTo>
                  <a:lnTo>
                    <a:pt x="13033" y="64016"/>
                  </a:lnTo>
                  <a:lnTo>
                    <a:pt x="13033" y="63775"/>
                  </a:lnTo>
                  <a:lnTo>
                    <a:pt x="12973" y="63594"/>
                  </a:lnTo>
                  <a:lnTo>
                    <a:pt x="12852" y="63353"/>
                  </a:lnTo>
                  <a:lnTo>
                    <a:pt x="12731" y="63172"/>
                  </a:lnTo>
                  <a:lnTo>
                    <a:pt x="12550" y="63051"/>
                  </a:lnTo>
                  <a:lnTo>
                    <a:pt x="12309" y="62930"/>
                  </a:lnTo>
                  <a:lnTo>
                    <a:pt x="12128" y="62870"/>
                  </a:lnTo>
                  <a:close/>
                  <a:moveTo>
                    <a:pt x="17437" y="62870"/>
                  </a:moveTo>
                  <a:lnTo>
                    <a:pt x="17256" y="62930"/>
                  </a:lnTo>
                  <a:lnTo>
                    <a:pt x="17015" y="63051"/>
                  </a:lnTo>
                  <a:lnTo>
                    <a:pt x="16834" y="63172"/>
                  </a:lnTo>
                  <a:lnTo>
                    <a:pt x="16713" y="63353"/>
                  </a:lnTo>
                  <a:lnTo>
                    <a:pt x="16593" y="63594"/>
                  </a:lnTo>
                  <a:lnTo>
                    <a:pt x="16532" y="63775"/>
                  </a:lnTo>
                  <a:lnTo>
                    <a:pt x="16532" y="64016"/>
                  </a:lnTo>
                  <a:lnTo>
                    <a:pt x="16532" y="64258"/>
                  </a:lnTo>
                  <a:lnTo>
                    <a:pt x="16593" y="64439"/>
                  </a:lnTo>
                  <a:lnTo>
                    <a:pt x="16713" y="64680"/>
                  </a:lnTo>
                  <a:lnTo>
                    <a:pt x="16834" y="64861"/>
                  </a:lnTo>
                  <a:lnTo>
                    <a:pt x="17015" y="64982"/>
                  </a:lnTo>
                  <a:lnTo>
                    <a:pt x="17256" y="65102"/>
                  </a:lnTo>
                  <a:lnTo>
                    <a:pt x="17437" y="65163"/>
                  </a:lnTo>
                  <a:lnTo>
                    <a:pt x="17920" y="65163"/>
                  </a:lnTo>
                  <a:lnTo>
                    <a:pt x="18101" y="65102"/>
                  </a:lnTo>
                  <a:lnTo>
                    <a:pt x="18342" y="64982"/>
                  </a:lnTo>
                  <a:lnTo>
                    <a:pt x="18523" y="64861"/>
                  </a:lnTo>
                  <a:lnTo>
                    <a:pt x="18644" y="64680"/>
                  </a:lnTo>
                  <a:lnTo>
                    <a:pt x="18765" y="64439"/>
                  </a:lnTo>
                  <a:lnTo>
                    <a:pt x="18825" y="64258"/>
                  </a:lnTo>
                  <a:lnTo>
                    <a:pt x="18825" y="64016"/>
                  </a:lnTo>
                  <a:lnTo>
                    <a:pt x="18825" y="63775"/>
                  </a:lnTo>
                  <a:lnTo>
                    <a:pt x="18765" y="63594"/>
                  </a:lnTo>
                  <a:lnTo>
                    <a:pt x="18644" y="63353"/>
                  </a:lnTo>
                  <a:lnTo>
                    <a:pt x="18523" y="63172"/>
                  </a:lnTo>
                  <a:lnTo>
                    <a:pt x="18342" y="63051"/>
                  </a:lnTo>
                  <a:lnTo>
                    <a:pt x="18101" y="62930"/>
                  </a:lnTo>
                  <a:lnTo>
                    <a:pt x="17920" y="62870"/>
                  </a:lnTo>
                  <a:close/>
                  <a:moveTo>
                    <a:pt x="23230" y="62870"/>
                  </a:moveTo>
                  <a:lnTo>
                    <a:pt x="23049" y="62930"/>
                  </a:lnTo>
                  <a:lnTo>
                    <a:pt x="22807" y="63051"/>
                  </a:lnTo>
                  <a:lnTo>
                    <a:pt x="22626" y="63172"/>
                  </a:lnTo>
                  <a:lnTo>
                    <a:pt x="22506" y="63353"/>
                  </a:lnTo>
                  <a:lnTo>
                    <a:pt x="22385" y="63594"/>
                  </a:lnTo>
                  <a:lnTo>
                    <a:pt x="22325" y="63775"/>
                  </a:lnTo>
                  <a:lnTo>
                    <a:pt x="22325" y="64016"/>
                  </a:lnTo>
                  <a:lnTo>
                    <a:pt x="22325" y="64258"/>
                  </a:lnTo>
                  <a:lnTo>
                    <a:pt x="22385" y="64439"/>
                  </a:lnTo>
                  <a:lnTo>
                    <a:pt x="22506" y="64680"/>
                  </a:lnTo>
                  <a:lnTo>
                    <a:pt x="22626" y="64861"/>
                  </a:lnTo>
                  <a:lnTo>
                    <a:pt x="22807" y="64982"/>
                  </a:lnTo>
                  <a:lnTo>
                    <a:pt x="23049" y="65102"/>
                  </a:lnTo>
                  <a:lnTo>
                    <a:pt x="23230" y="65163"/>
                  </a:lnTo>
                  <a:lnTo>
                    <a:pt x="23712" y="65163"/>
                  </a:lnTo>
                  <a:lnTo>
                    <a:pt x="23893" y="65102"/>
                  </a:lnTo>
                  <a:lnTo>
                    <a:pt x="24135" y="64982"/>
                  </a:lnTo>
                  <a:lnTo>
                    <a:pt x="24316" y="64861"/>
                  </a:lnTo>
                  <a:lnTo>
                    <a:pt x="24436" y="64680"/>
                  </a:lnTo>
                  <a:lnTo>
                    <a:pt x="24557" y="64439"/>
                  </a:lnTo>
                  <a:lnTo>
                    <a:pt x="24617" y="64258"/>
                  </a:lnTo>
                  <a:lnTo>
                    <a:pt x="24617" y="64016"/>
                  </a:lnTo>
                  <a:lnTo>
                    <a:pt x="24617" y="63775"/>
                  </a:lnTo>
                  <a:lnTo>
                    <a:pt x="24557" y="63594"/>
                  </a:lnTo>
                  <a:lnTo>
                    <a:pt x="24436" y="63353"/>
                  </a:lnTo>
                  <a:lnTo>
                    <a:pt x="24316" y="63172"/>
                  </a:lnTo>
                  <a:lnTo>
                    <a:pt x="24135" y="63051"/>
                  </a:lnTo>
                  <a:lnTo>
                    <a:pt x="23893" y="62930"/>
                  </a:lnTo>
                  <a:lnTo>
                    <a:pt x="23712" y="62870"/>
                  </a:lnTo>
                  <a:close/>
                  <a:moveTo>
                    <a:pt x="29022" y="62870"/>
                  </a:moveTo>
                  <a:lnTo>
                    <a:pt x="28841" y="62930"/>
                  </a:lnTo>
                  <a:lnTo>
                    <a:pt x="28599" y="63051"/>
                  </a:lnTo>
                  <a:lnTo>
                    <a:pt x="28418" y="63172"/>
                  </a:lnTo>
                  <a:lnTo>
                    <a:pt x="28298" y="63353"/>
                  </a:lnTo>
                  <a:lnTo>
                    <a:pt x="28177" y="63594"/>
                  </a:lnTo>
                  <a:lnTo>
                    <a:pt x="28117" y="63775"/>
                  </a:lnTo>
                  <a:lnTo>
                    <a:pt x="28117" y="64016"/>
                  </a:lnTo>
                  <a:lnTo>
                    <a:pt x="28117" y="64258"/>
                  </a:lnTo>
                  <a:lnTo>
                    <a:pt x="28177" y="64439"/>
                  </a:lnTo>
                  <a:lnTo>
                    <a:pt x="28298" y="64680"/>
                  </a:lnTo>
                  <a:lnTo>
                    <a:pt x="28418" y="64861"/>
                  </a:lnTo>
                  <a:lnTo>
                    <a:pt x="28599" y="64982"/>
                  </a:lnTo>
                  <a:lnTo>
                    <a:pt x="28841" y="65102"/>
                  </a:lnTo>
                  <a:lnTo>
                    <a:pt x="29022" y="65163"/>
                  </a:lnTo>
                  <a:lnTo>
                    <a:pt x="29505" y="65163"/>
                  </a:lnTo>
                  <a:lnTo>
                    <a:pt x="29686" y="65102"/>
                  </a:lnTo>
                  <a:lnTo>
                    <a:pt x="29927" y="64982"/>
                  </a:lnTo>
                  <a:lnTo>
                    <a:pt x="30108" y="64861"/>
                  </a:lnTo>
                  <a:lnTo>
                    <a:pt x="30229" y="64680"/>
                  </a:lnTo>
                  <a:lnTo>
                    <a:pt x="30349" y="64439"/>
                  </a:lnTo>
                  <a:lnTo>
                    <a:pt x="30410" y="64258"/>
                  </a:lnTo>
                  <a:lnTo>
                    <a:pt x="30410" y="64016"/>
                  </a:lnTo>
                  <a:lnTo>
                    <a:pt x="30410" y="63775"/>
                  </a:lnTo>
                  <a:lnTo>
                    <a:pt x="30349" y="63594"/>
                  </a:lnTo>
                  <a:lnTo>
                    <a:pt x="30229" y="63353"/>
                  </a:lnTo>
                  <a:lnTo>
                    <a:pt x="30108" y="63172"/>
                  </a:lnTo>
                  <a:lnTo>
                    <a:pt x="29927" y="63051"/>
                  </a:lnTo>
                  <a:lnTo>
                    <a:pt x="29686" y="62930"/>
                  </a:lnTo>
                  <a:lnTo>
                    <a:pt x="29505" y="62870"/>
                  </a:lnTo>
                  <a:close/>
                  <a:moveTo>
                    <a:pt x="34814" y="62870"/>
                  </a:moveTo>
                  <a:lnTo>
                    <a:pt x="34633" y="62930"/>
                  </a:lnTo>
                  <a:lnTo>
                    <a:pt x="34392" y="63051"/>
                  </a:lnTo>
                  <a:lnTo>
                    <a:pt x="34211" y="63172"/>
                  </a:lnTo>
                  <a:lnTo>
                    <a:pt x="34090" y="63353"/>
                  </a:lnTo>
                  <a:lnTo>
                    <a:pt x="33969" y="63594"/>
                  </a:lnTo>
                  <a:lnTo>
                    <a:pt x="33909" y="63775"/>
                  </a:lnTo>
                  <a:lnTo>
                    <a:pt x="33909" y="64016"/>
                  </a:lnTo>
                  <a:lnTo>
                    <a:pt x="33909" y="64258"/>
                  </a:lnTo>
                  <a:lnTo>
                    <a:pt x="33969" y="64439"/>
                  </a:lnTo>
                  <a:lnTo>
                    <a:pt x="34090" y="64680"/>
                  </a:lnTo>
                  <a:lnTo>
                    <a:pt x="34211" y="64861"/>
                  </a:lnTo>
                  <a:lnTo>
                    <a:pt x="34392" y="64982"/>
                  </a:lnTo>
                  <a:lnTo>
                    <a:pt x="34633" y="65102"/>
                  </a:lnTo>
                  <a:lnTo>
                    <a:pt x="34814" y="65163"/>
                  </a:lnTo>
                  <a:lnTo>
                    <a:pt x="35297" y="65163"/>
                  </a:lnTo>
                  <a:lnTo>
                    <a:pt x="35478" y="65102"/>
                  </a:lnTo>
                  <a:lnTo>
                    <a:pt x="35719" y="64982"/>
                  </a:lnTo>
                  <a:lnTo>
                    <a:pt x="35900" y="64861"/>
                  </a:lnTo>
                  <a:lnTo>
                    <a:pt x="36021" y="64680"/>
                  </a:lnTo>
                  <a:lnTo>
                    <a:pt x="36141" y="64439"/>
                  </a:lnTo>
                  <a:lnTo>
                    <a:pt x="36202" y="64258"/>
                  </a:lnTo>
                  <a:lnTo>
                    <a:pt x="36202" y="64016"/>
                  </a:lnTo>
                  <a:lnTo>
                    <a:pt x="36202" y="63775"/>
                  </a:lnTo>
                  <a:lnTo>
                    <a:pt x="36141" y="63594"/>
                  </a:lnTo>
                  <a:lnTo>
                    <a:pt x="36021" y="63353"/>
                  </a:lnTo>
                  <a:lnTo>
                    <a:pt x="35900" y="63172"/>
                  </a:lnTo>
                  <a:lnTo>
                    <a:pt x="35719" y="63051"/>
                  </a:lnTo>
                  <a:lnTo>
                    <a:pt x="35478" y="62930"/>
                  </a:lnTo>
                  <a:lnTo>
                    <a:pt x="35297" y="62870"/>
                  </a:lnTo>
                  <a:close/>
                  <a:moveTo>
                    <a:pt x="40606" y="62870"/>
                  </a:moveTo>
                  <a:lnTo>
                    <a:pt x="40425" y="62930"/>
                  </a:lnTo>
                  <a:lnTo>
                    <a:pt x="40184" y="63051"/>
                  </a:lnTo>
                  <a:lnTo>
                    <a:pt x="40003" y="63172"/>
                  </a:lnTo>
                  <a:lnTo>
                    <a:pt x="39882" y="63353"/>
                  </a:lnTo>
                  <a:lnTo>
                    <a:pt x="39762" y="63594"/>
                  </a:lnTo>
                  <a:lnTo>
                    <a:pt x="39701" y="63775"/>
                  </a:lnTo>
                  <a:lnTo>
                    <a:pt x="39701" y="64016"/>
                  </a:lnTo>
                  <a:lnTo>
                    <a:pt x="39701" y="64258"/>
                  </a:lnTo>
                  <a:lnTo>
                    <a:pt x="39762" y="64439"/>
                  </a:lnTo>
                  <a:lnTo>
                    <a:pt x="39882" y="64680"/>
                  </a:lnTo>
                  <a:lnTo>
                    <a:pt x="40003" y="64861"/>
                  </a:lnTo>
                  <a:lnTo>
                    <a:pt x="40184" y="64982"/>
                  </a:lnTo>
                  <a:lnTo>
                    <a:pt x="40425" y="65102"/>
                  </a:lnTo>
                  <a:lnTo>
                    <a:pt x="40606" y="65163"/>
                  </a:lnTo>
                  <a:lnTo>
                    <a:pt x="41089" y="65163"/>
                  </a:lnTo>
                  <a:lnTo>
                    <a:pt x="41270" y="65102"/>
                  </a:lnTo>
                  <a:lnTo>
                    <a:pt x="41511" y="64982"/>
                  </a:lnTo>
                  <a:lnTo>
                    <a:pt x="41692" y="64861"/>
                  </a:lnTo>
                  <a:lnTo>
                    <a:pt x="41813" y="64680"/>
                  </a:lnTo>
                  <a:lnTo>
                    <a:pt x="41934" y="64439"/>
                  </a:lnTo>
                  <a:lnTo>
                    <a:pt x="41994" y="64258"/>
                  </a:lnTo>
                  <a:lnTo>
                    <a:pt x="41994" y="64016"/>
                  </a:lnTo>
                  <a:lnTo>
                    <a:pt x="41994" y="63775"/>
                  </a:lnTo>
                  <a:lnTo>
                    <a:pt x="41934" y="63594"/>
                  </a:lnTo>
                  <a:lnTo>
                    <a:pt x="41813" y="63353"/>
                  </a:lnTo>
                  <a:lnTo>
                    <a:pt x="41692" y="63172"/>
                  </a:lnTo>
                  <a:lnTo>
                    <a:pt x="41511" y="63051"/>
                  </a:lnTo>
                  <a:lnTo>
                    <a:pt x="41270" y="62930"/>
                  </a:lnTo>
                  <a:lnTo>
                    <a:pt x="41089" y="62870"/>
                  </a:lnTo>
                  <a:close/>
                  <a:moveTo>
                    <a:pt x="46399" y="62870"/>
                  </a:moveTo>
                  <a:lnTo>
                    <a:pt x="46218" y="62930"/>
                  </a:lnTo>
                  <a:lnTo>
                    <a:pt x="45976" y="63051"/>
                  </a:lnTo>
                  <a:lnTo>
                    <a:pt x="45795" y="63172"/>
                  </a:lnTo>
                  <a:lnTo>
                    <a:pt x="45674" y="63353"/>
                  </a:lnTo>
                  <a:lnTo>
                    <a:pt x="45554" y="63594"/>
                  </a:lnTo>
                  <a:lnTo>
                    <a:pt x="45493" y="63775"/>
                  </a:lnTo>
                  <a:lnTo>
                    <a:pt x="45493" y="64016"/>
                  </a:lnTo>
                  <a:lnTo>
                    <a:pt x="45493" y="64258"/>
                  </a:lnTo>
                  <a:lnTo>
                    <a:pt x="45554" y="64439"/>
                  </a:lnTo>
                  <a:lnTo>
                    <a:pt x="45674" y="64680"/>
                  </a:lnTo>
                  <a:lnTo>
                    <a:pt x="45795" y="64861"/>
                  </a:lnTo>
                  <a:lnTo>
                    <a:pt x="45976" y="64982"/>
                  </a:lnTo>
                  <a:lnTo>
                    <a:pt x="46218" y="65102"/>
                  </a:lnTo>
                  <a:lnTo>
                    <a:pt x="46399" y="65163"/>
                  </a:lnTo>
                  <a:lnTo>
                    <a:pt x="46881" y="65163"/>
                  </a:lnTo>
                  <a:lnTo>
                    <a:pt x="47062" y="65102"/>
                  </a:lnTo>
                  <a:lnTo>
                    <a:pt x="47304" y="64982"/>
                  </a:lnTo>
                  <a:lnTo>
                    <a:pt x="47485" y="64861"/>
                  </a:lnTo>
                  <a:lnTo>
                    <a:pt x="47605" y="64680"/>
                  </a:lnTo>
                  <a:lnTo>
                    <a:pt x="47726" y="64439"/>
                  </a:lnTo>
                  <a:lnTo>
                    <a:pt x="47786" y="64258"/>
                  </a:lnTo>
                  <a:lnTo>
                    <a:pt x="47786" y="64016"/>
                  </a:lnTo>
                  <a:lnTo>
                    <a:pt x="47786" y="63775"/>
                  </a:lnTo>
                  <a:lnTo>
                    <a:pt x="47726" y="63594"/>
                  </a:lnTo>
                  <a:lnTo>
                    <a:pt x="47605" y="63353"/>
                  </a:lnTo>
                  <a:lnTo>
                    <a:pt x="47485" y="63172"/>
                  </a:lnTo>
                  <a:lnTo>
                    <a:pt x="47304" y="63051"/>
                  </a:lnTo>
                  <a:lnTo>
                    <a:pt x="47062" y="62930"/>
                  </a:lnTo>
                  <a:lnTo>
                    <a:pt x="46881" y="62870"/>
                  </a:lnTo>
                  <a:close/>
                  <a:moveTo>
                    <a:pt x="52191" y="62870"/>
                  </a:moveTo>
                  <a:lnTo>
                    <a:pt x="52010" y="62930"/>
                  </a:lnTo>
                  <a:lnTo>
                    <a:pt x="51768" y="63051"/>
                  </a:lnTo>
                  <a:lnTo>
                    <a:pt x="51587" y="63172"/>
                  </a:lnTo>
                  <a:lnTo>
                    <a:pt x="51467" y="63353"/>
                  </a:lnTo>
                  <a:lnTo>
                    <a:pt x="51346" y="63594"/>
                  </a:lnTo>
                  <a:lnTo>
                    <a:pt x="51286" y="63775"/>
                  </a:lnTo>
                  <a:lnTo>
                    <a:pt x="51286" y="64016"/>
                  </a:lnTo>
                  <a:lnTo>
                    <a:pt x="51286" y="64258"/>
                  </a:lnTo>
                  <a:lnTo>
                    <a:pt x="51346" y="64439"/>
                  </a:lnTo>
                  <a:lnTo>
                    <a:pt x="51467" y="64680"/>
                  </a:lnTo>
                  <a:lnTo>
                    <a:pt x="51587" y="64861"/>
                  </a:lnTo>
                  <a:lnTo>
                    <a:pt x="51768" y="64982"/>
                  </a:lnTo>
                  <a:lnTo>
                    <a:pt x="52010" y="65102"/>
                  </a:lnTo>
                  <a:lnTo>
                    <a:pt x="52191" y="65163"/>
                  </a:lnTo>
                  <a:lnTo>
                    <a:pt x="52673" y="65163"/>
                  </a:lnTo>
                  <a:lnTo>
                    <a:pt x="52854" y="65102"/>
                  </a:lnTo>
                  <a:lnTo>
                    <a:pt x="53096" y="64982"/>
                  </a:lnTo>
                  <a:lnTo>
                    <a:pt x="53277" y="64861"/>
                  </a:lnTo>
                  <a:lnTo>
                    <a:pt x="53397" y="64680"/>
                  </a:lnTo>
                  <a:lnTo>
                    <a:pt x="53518" y="64439"/>
                  </a:lnTo>
                  <a:lnTo>
                    <a:pt x="53578" y="64258"/>
                  </a:lnTo>
                  <a:lnTo>
                    <a:pt x="53578" y="64016"/>
                  </a:lnTo>
                  <a:lnTo>
                    <a:pt x="53578" y="63775"/>
                  </a:lnTo>
                  <a:lnTo>
                    <a:pt x="53518" y="63594"/>
                  </a:lnTo>
                  <a:lnTo>
                    <a:pt x="53397" y="63353"/>
                  </a:lnTo>
                  <a:lnTo>
                    <a:pt x="53277" y="63172"/>
                  </a:lnTo>
                  <a:lnTo>
                    <a:pt x="53096" y="63051"/>
                  </a:lnTo>
                  <a:lnTo>
                    <a:pt x="52854" y="62930"/>
                  </a:lnTo>
                  <a:lnTo>
                    <a:pt x="52673" y="62870"/>
                  </a:lnTo>
                  <a:close/>
                  <a:moveTo>
                    <a:pt x="57983" y="62870"/>
                  </a:moveTo>
                  <a:lnTo>
                    <a:pt x="57802" y="62930"/>
                  </a:lnTo>
                  <a:lnTo>
                    <a:pt x="57561" y="63051"/>
                  </a:lnTo>
                  <a:lnTo>
                    <a:pt x="57380" y="63172"/>
                  </a:lnTo>
                  <a:lnTo>
                    <a:pt x="57259" y="63353"/>
                  </a:lnTo>
                  <a:lnTo>
                    <a:pt x="57138" y="63594"/>
                  </a:lnTo>
                  <a:lnTo>
                    <a:pt x="57078" y="63775"/>
                  </a:lnTo>
                  <a:lnTo>
                    <a:pt x="57078" y="64016"/>
                  </a:lnTo>
                  <a:lnTo>
                    <a:pt x="57078" y="64258"/>
                  </a:lnTo>
                  <a:lnTo>
                    <a:pt x="57138" y="64439"/>
                  </a:lnTo>
                  <a:lnTo>
                    <a:pt x="57259" y="64680"/>
                  </a:lnTo>
                  <a:lnTo>
                    <a:pt x="57380" y="64861"/>
                  </a:lnTo>
                  <a:lnTo>
                    <a:pt x="57561" y="64982"/>
                  </a:lnTo>
                  <a:lnTo>
                    <a:pt x="57802" y="65102"/>
                  </a:lnTo>
                  <a:lnTo>
                    <a:pt x="57983" y="65163"/>
                  </a:lnTo>
                  <a:lnTo>
                    <a:pt x="58466" y="65163"/>
                  </a:lnTo>
                  <a:lnTo>
                    <a:pt x="58647" y="65102"/>
                  </a:lnTo>
                  <a:lnTo>
                    <a:pt x="58888" y="64982"/>
                  </a:lnTo>
                  <a:lnTo>
                    <a:pt x="59069" y="64861"/>
                  </a:lnTo>
                  <a:lnTo>
                    <a:pt x="59190" y="64680"/>
                  </a:lnTo>
                  <a:lnTo>
                    <a:pt x="59310" y="64439"/>
                  </a:lnTo>
                  <a:lnTo>
                    <a:pt x="59371" y="64258"/>
                  </a:lnTo>
                  <a:lnTo>
                    <a:pt x="59371" y="64016"/>
                  </a:lnTo>
                  <a:lnTo>
                    <a:pt x="59371" y="63775"/>
                  </a:lnTo>
                  <a:lnTo>
                    <a:pt x="59310" y="63594"/>
                  </a:lnTo>
                  <a:lnTo>
                    <a:pt x="59190" y="63353"/>
                  </a:lnTo>
                  <a:lnTo>
                    <a:pt x="59069" y="63172"/>
                  </a:lnTo>
                  <a:lnTo>
                    <a:pt x="58888" y="63051"/>
                  </a:lnTo>
                  <a:lnTo>
                    <a:pt x="58647" y="62930"/>
                  </a:lnTo>
                  <a:lnTo>
                    <a:pt x="58466" y="62870"/>
                  </a:lnTo>
                  <a:close/>
                  <a:moveTo>
                    <a:pt x="63775" y="62870"/>
                  </a:moveTo>
                  <a:lnTo>
                    <a:pt x="63594" y="62930"/>
                  </a:lnTo>
                  <a:lnTo>
                    <a:pt x="63353" y="63051"/>
                  </a:lnTo>
                  <a:lnTo>
                    <a:pt x="63172" y="63172"/>
                  </a:lnTo>
                  <a:lnTo>
                    <a:pt x="63051" y="63353"/>
                  </a:lnTo>
                  <a:lnTo>
                    <a:pt x="62931" y="63594"/>
                  </a:lnTo>
                  <a:lnTo>
                    <a:pt x="62870" y="63775"/>
                  </a:lnTo>
                  <a:lnTo>
                    <a:pt x="62870" y="64016"/>
                  </a:lnTo>
                  <a:lnTo>
                    <a:pt x="62870" y="64258"/>
                  </a:lnTo>
                  <a:lnTo>
                    <a:pt x="62931" y="64439"/>
                  </a:lnTo>
                  <a:lnTo>
                    <a:pt x="63051" y="64680"/>
                  </a:lnTo>
                  <a:lnTo>
                    <a:pt x="63172" y="64861"/>
                  </a:lnTo>
                  <a:lnTo>
                    <a:pt x="63353" y="64982"/>
                  </a:lnTo>
                  <a:lnTo>
                    <a:pt x="63594" y="65102"/>
                  </a:lnTo>
                  <a:lnTo>
                    <a:pt x="63775" y="65163"/>
                  </a:lnTo>
                  <a:lnTo>
                    <a:pt x="64198" y="65163"/>
                  </a:lnTo>
                  <a:lnTo>
                    <a:pt x="64439" y="65102"/>
                  </a:lnTo>
                  <a:lnTo>
                    <a:pt x="64741" y="64921"/>
                  </a:lnTo>
                  <a:lnTo>
                    <a:pt x="64922" y="64740"/>
                  </a:lnTo>
                  <a:lnTo>
                    <a:pt x="65103" y="64439"/>
                  </a:lnTo>
                  <a:lnTo>
                    <a:pt x="65163" y="64197"/>
                  </a:lnTo>
                  <a:lnTo>
                    <a:pt x="65163" y="64016"/>
                  </a:lnTo>
                  <a:lnTo>
                    <a:pt x="65163" y="63775"/>
                  </a:lnTo>
                  <a:lnTo>
                    <a:pt x="65103" y="63594"/>
                  </a:lnTo>
                  <a:lnTo>
                    <a:pt x="64982" y="63353"/>
                  </a:lnTo>
                  <a:lnTo>
                    <a:pt x="64861" y="63172"/>
                  </a:lnTo>
                  <a:lnTo>
                    <a:pt x="64680" y="63051"/>
                  </a:lnTo>
                  <a:lnTo>
                    <a:pt x="64439" y="62930"/>
                  </a:lnTo>
                  <a:lnTo>
                    <a:pt x="64258" y="62870"/>
                  </a:lnTo>
                  <a:close/>
                  <a:moveTo>
                    <a:pt x="14541" y="65766"/>
                  </a:moveTo>
                  <a:lnTo>
                    <a:pt x="14360" y="65826"/>
                  </a:lnTo>
                  <a:lnTo>
                    <a:pt x="14119" y="65947"/>
                  </a:lnTo>
                  <a:lnTo>
                    <a:pt x="13938" y="66068"/>
                  </a:lnTo>
                  <a:lnTo>
                    <a:pt x="13817" y="66249"/>
                  </a:lnTo>
                  <a:lnTo>
                    <a:pt x="13697" y="66490"/>
                  </a:lnTo>
                  <a:lnTo>
                    <a:pt x="13636" y="66671"/>
                  </a:lnTo>
                  <a:lnTo>
                    <a:pt x="13636" y="66912"/>
                  </a:lnTo>
                  <a:lnTo>
                    <a:pt x="13636" y="67214"/>
                  </a:lnTo>
                  <a:lnTo>
                    <a:pt x="14783" y="68059"/>
                  </a:lnTo>
                  <a:lnTo>
                    <a:pt x="15024" y="68059"/>
                  </a:lnTo>
                  <a:lnTo>
                    <a:pt x="15205" y="67999"/>
                  </a:lnTo>
                  <a:lnTo>
                    <a:pt x="15446" y="67878"/>
                  </a:lnTo>
                  <a:lnTo>
                    <a:pt x="15627" y="67757"/>
                  </a:lnTo>
                  <a:lnTo>
                    <a:pt x="15748" y="67576"/>
                  </a:lnTo>
                  <a:lnTo>
                    <a:pt x="15869" y="67335"/>
                  </a:lnTo>
                  <a:lnTo>
                    <a:pt x="15929" y="67154"/>
                  </a:lnTo>
                  <a:lnTo>
                    <a:pt x="15929" y="66912"/>
                  </a:lnTo>
                  <a:lnTo>
                    <a:pt x="15929" y="66671"/>
                  </a:lnTo>
                  <a:lnTo>
                    <a:pt x="15869" y="66490"/>
                  </a:lnTo>
                  <a:lnTo>
                    <a:pt x="15748" y="66249"/>
                  </a:lnTo>
                  <a:lnTo>
                    <a:pt x="15627" y="66068"/>
                  </a:lnTo>
                  <a:lnTo>
                    <a:pt x="15446" y="65947"/>
                  </a:lnTo>
                  <a:lnTo>
                    <a:pt x="15205" y="65826"/>
                  </a:lnTo>
                  <a:lnTo>
                    <a:pt x="15024" y="65766"/>
                  </a:lnTo>
                  <a:close/>
                  <a:moveTo>
                    <a:pt x="20333" y="65766"/>
                  </a:moveTo>
                  <a:lnTo>
                    <a:pt x="20152" y="65826"/>
                  </a:lnTo>
                  <a:lnTo>
                    <a:pt x="19911" y="65947"/>
                  </a:lnTo>
                  <a:lnTo>
                    <a:pt x="19730" y="66068"/>
                  </a:lnTo>
                  <a:lnTo>
                    <a:pt x="19609" y="66249"/>
                  </a:lnTo>
                  <a:lnTo>
                    <a:pt x="19489" y="66490"/>
                  </a:lnTo>
                  <a:lnTo>
                    <a:pt x="19428" y="66671"/>
                  </a:lnTo>
                  <a:lnTo>
                    <a:pt x="19428" y="66912"/>
                  </a:lnTo>
                  <a:lnTo>
                    <a:pt x="19428" y="67154"/>
                  </a:lnTo>
                  <a:lnTo>
                    <a:pt x="19489" y="67335"/>
                  </a:lnTo>
                  <a:lnTo>
                    <a:pt x="19609" y="67576"/>
                  </a:lnTo>
                  <a:lnTo>
                    <a:pt x="19730" y="67757"/>
                  </a:lnTo>
                  <a:lnTo>
                    <a:pt x="19911" y="67878"/>
                  </a:lnTo>
                  <a:lnTo>
                    <a:pt x="20152" y="67999"/>
                  </a:lnTo>
                  <a:lnTo>
                    <a:pt x="20333" y="68059"/>
                  </a:lnTo>
                  <a:lnTo>
                    <a:pt x="20816" y="68059"/>
                  </a:lnTo>
                  <a:lnTo>
                    <a:pt x="20997" y="67999"/>
                  </a:lnTo>
                  <a:lnTo>
                    <a:pt x="21239" y="67878"/>
                  </a:lnTo>
                  <a:lnTo>
                    <a:pt x="21420" y="67757"/>
                  </a:lnTo>
                  <a:lnTo>
                    <a:pt x="21540" y="67576"/>
                  </a:lnTo>
                  <a:lnTo>
                    <a:pt x="21661" y="67335"/>
                  </a:lnTo>
                  <a:lnTo>
                    <a:pt x="21721" y="67154"/>
                  </a:lnTo>
                  <a:lnTo>
                    <a:pt x="21721" y="66912"/>
                  </a:lnTo>
                  <a:lnTo>
                    <a:pt x="21721" y="66671"/>
                  </a:lnTo>
                  <a:lnTo>
                    <a:pt x="21661" y="66490"/>
                  </a:lnTo>
                  <a:lnTo>
                    <a:pt x="21540" y="66249"/>
                  </a:lnTo>
                  <a:lnTo>
                    <a:pt x="21420" y="66068"/>
                  </a:lnTo>
                  <a:lnTo>
                    <a:pt x="21239" y="65947"/>
                  </a:lnTo>
                  <a:lnTo>
                    <a:pt x="20997" y="65826"/>
                  </a:lnTo>
                  <a:lnTo>
                    <a:pt x="20816" y="65766"/>
                  </a:lnTo>
                  <a:close/>
                  <a:moveTo>
                    <a:pt x="26126" y="65766"/>
                  </a:moveTo>
                  <a:lnTo>
                    <a:pt x="25945" y="65826"/>
                  </a:lnTo>
                  <a:lnTo>
                    <a:pt x="25703" y="65947"/>
                  </a:lnTo>
                  <a:lnTo>
                    <a:pt x="25522" y="66068"/>
                  </a:lnTo>
                  <a:lnTo>
                    <a:pt x="25402" y="66249"/>
                  </a:lnTo>
                  <a:lnTo>
                    <a:pt x="25281" y="66490"/>
                  </a:lnTo>
                  <a:lnTo>
                    <a:pt x="25221" y="66671"/>
                  </a:lnTo>
                  <a:lnTo>
                    <a:pt x="25221" y="66912"/>
                  </a:lnTo>
                  <a:lnTo>
                    <a:pt x="25221" y="67154"/>
                  </a:lnTo>
                  <a:lnTo>
                    <a:pt x="25281" y="67335"/>
                  </a:lnTo>
                  <a:lnTo>
                    <a:pt x="25402" y="67576"/>
                  </a:lnTo>
                  <a:lnTo>
                    <a:pt x="25522" y="67757"/>
                  </a:lnTo>
                  <a:lnTo>
                    <a:pt x="25703" y="67878"/>
                  </a:lnTo>
                  <a:lnTo>
                    <a:pt x="25945" y="67999"/>
                  </a:lnTo>
                  <a:lnTo>
                    <a:pt x="26126" y="68059"/>
                  </a:lnTo>
                  <a:lnTo>
                    <a:pt x="26608" y="68059"/>
                  </a:lnTo>
                  <a:lnTo>
                    <a:pt x="26789" y="67999"/>
                  </a:lnTo>
                  <a:lnTo>
                    <a:pt x="27031" y="67878"/>
                  </a:lnTo>
                  <a:lnTo>
                    <a:pt x="27212" y="67757"/>
                  </a:lnTo>
                  <a:lnTo>
                    <a:pt x="27332" y="67576"/>
                  </a:lnTo>
                  <a:lnTo>
                    <a:pt x="27453" y="67335"/>
                  </a:lnTo>
                  <a:lnTo>
                    <a:pt x="27513" y="67154"/>
                  </a:lnTo>
                  <a:lnTo>
                    <a:pt x="27513" y="66912"/>
                  </a:lnTo>
                  <a:lnTo>
                    <a:pt x="27513" y="66671"/>
                  </a:lnTo>
                  <a:lnTo>
                    <a:pt x="27453" y="66490"/>
                  </a:lnTo>
                  <a:lnTo>
                    <a:pt x="27332" y="66249"/>
                  </a:lnTo>
                  <a:lnTo>
                    <a:pt x="27212" y="66068"/>
                  </a:lnTo>
                  <a:lnTo>
                    <a:pt x="27031" y="65947"/>
                  </a:lnTo>
                  <a:lnTo>
                    <a:pt x="26789" y="65826"/>
                  </a:lnTo>
                  <a:lnTo>
                    <a:pt x="26608" y="65766"/>
                  </a:lnTo>
                  <a:close/>
                  <a:moveTo>
                    <a:pt x="31918" y="65766"/>
                  </a:moveTo>
                  <a:lnTo>
                    <a:pt x="31737" y="65826"/>
                  </a:lnTo>
                  <a:lnTo>
                    <a:pt x="31496" y="65947"/>
                  </a:lnTo>
                  <a:lnTo>
                    <a:pt x="31315" y="66068"/>
                  </a:lnTo>
                  <a:lnTo>
                    <a:pt x="31194" y="66249"/>
                  </a:lnTo>
                  <a:lnTo>
                    <a:pt x="31073" y="66490"/>
                  </a:lnTo>
                  <a:lnTo>
                    <a:pt x="31013" y="66671"/>
                  </a:lnTo>
                  <a:lnTo>
                    <a:pt x="31013" y="66912"/>
                  </a:lnTo>
                  <a:lnTo>
                    <a:pt x="31013" y="67154"/>
                  </a:lnTo>
                  <a:lnTo>
                    <a:pt x="31073" y="67335"/>
                  </a:lnTo>
                  <a:lnTo>
                    <a:pt x="31194" y="67576"/>
                  </a:lnTo>
                  <a:lnTo>
                    <a:pt x="31315" y="67757"/>
                  </a:lnTo>
                  <a:lnTo>
                    <a:pt x="31496" y="67878"/>
                  </a:lnTo>
                  <a:lnTo>
                    <a:pt x="31737" y="67999"/>
                  </a:lnTo>
                  <a:lnTo>
                    <a:pt x="31918" y="68059"/>
                  </a:lnTo>
                  <a:lnTo>
                    <a:pt x="32401" y="68059"/>
                  </a:lnTo>
                  <a:lnTo>
                    <a:pt x="32582" y="67999"/>
                  </a:lnTo>
                  <a:lnTo>
                    <a:pt x="32823" y="67878"/>
                  </a:lnTo>
                  <a:lnTo>
                    <a:pt x="33004" y="67757"/>
                  </a:lnTo>
                  <a:lnTo>
                    <a:pt x="33125" y="67576"/>
                  </a:lnTo>
                  <a:lnTo>
                    <a:pt x="33245" y="67335"/>
                  </a:lnTo>
                  <a:lnTo>
                    <a:pt x="33306" y="67154"/>
                  </a:lnTo>
                  <a:lnTo>
                    <a:pt x="33306" y="66912"/>
                  </a:lnTo>
                  <a:lnTo>
                    <a:pt x="33306" y="66671"/>
                  </a:lnTo>
                  <a:lnTo>
                    <a:pt x="33245" y="66490"/>
                  </a:lnTo>
                  <a:lnTo>
                    <a:pt x="33125" y="66249"/>
                  </a:lnTo>
                  <a:lnTo>
                    <a:pt x="33004" y="66068"/>
                  </a:lnTo>
                  <a:lnTo>
                    <a:pt x="32823" y="65947"/>
                  </a:lnTo>
                  <a:lnTo>
                    <a:pt x="32582" y="65826"/>
                  </a:lnTo>
                  <a:lnTo>
                    <a:pt x="32401" y="65766"/>
                  </a:lnTo>
                  <a:close/>
                  <a:moveTo>
                    <a:pt x="37710" y="65766"/>
                  </a:moveTo>
                  <a:lnTo>
                    <a:pt x="37529" y="65826"/>
                  </a:lnTo>
                  <a:lnTo>
                    <a:pt x="37288" y="65947"/>
                  </a:lnTo>
                  <a:lnTo>
                    <a:pt x="37107" y="66068"/>
                  </a:lnTo>
                  <a:lnTo>
                    <a:pt x="36986" y="66249"/>
                  </a:lnTo>
                  <a:lnTo>
                    <a:pt x="36865" y="66490"/>
                  </a:lnTo>
                  <a:lnTo>
                    <a:pt x="36805" y="66671"/>
                  </a:lnTo>
                  <a:lnTo>
                    <a:pt x="36805" y="66912"/>
                  </a:lnTo>
                  <a:lnTo>
                    <a:pt x="36805" y="67154"/>
                  </a:lnTo>
                  <a:lnTo>
                    <a:pt x="36865" y="67335"/>
                  </a:lnTo>
                  <a:lnTo>
                    <a:pt x="36986" y="67576"/>
                  </a:lnTo>
                  <a:lnTo>
                    <a:pt x="37107" y="67757"/>
                  </a:lnTo>
                  <a:lnTo>
                    <a:pt x="37288" y="67878"/>
                  </a:lnTo>
                  <a:lnTo>
                    <a:pt x="37529" y="67999"/>
                  </a:lnTo>
                  <a:lnTo>
                    <a:pt x="37710" y="68059"/>
                  </a:lnTo>
                  <a:lnTo>
                    <a:pt x="38193" y="68059"/>
                  </a:lnTo>
                  <a:lnTo>
                    <a:pt x="38374" y="67999"/>
                  </a:lnTo>
                  <a:lnTo>
                    <a:pt x="38615" y="67878"/>
                  </a:lnTo>
                  <a:lnTo>
                    <a:pt x="38796" y="67757"/>
                  </a:lnTo>
                  <a:lnTo>
                    <a:pt x="38917" y="67576"/>
                  </a:lnTo>
                  <a:lnTo>
                    <a:pt x="39038" y="67335"/>
                  </a:lnTo>
                  <a:lnTo>
                    <a:pt x="39098" y="67154"/>
                  </a:lnTo>
                  <a:lnTo>
                    <a:pt x="39098" y="66912"/>
                  </a:lnTo>
                  <a:lnTo>
                    <a:pt x="39098" y="66671"/>
                  </a:lnTo>
                  <a:lnTo>
                    <a:pt x="39038" y="66490"/>
                  </a:lnTo>
                  <a:lnTo>
                    <a:pt x="38917" y="66249"/>
                  </a:lnTo>
                  <a:lnTo>
                    <a:pt x="38796" y="66068"/>
                  </a:lnTo>
                  <a:lnTo>
                    <a:pt x="38615" y="65947"/>
                  </a:lnTo>
                  <a:lnTo>
                    <a:pt x="38374" y="65826"/>
                  </a:lnTo>
                  <a:lnTo>
                    <a:pt x="38193" y="65766"/>
                  </a:lnTo>
                  <a:close/>
                  <a:moveTo>
                    <a:pt x="43502" y="65766"/>
                  </a:moveTo>
                  <a:lnTo>
                    <a:pt x="43321" y="65826"/>
                  </a:lnTo>
                  <a:lnTo>
                    <a:pt x="43080" y="65947"/>
                  </a:lnTo>
                  <a:lnTo>
                    <a:pt x="42899" y="66068"/>
                  </a:lnTo>
                  <a:lnTo>
                    <a:pt x="42778" y="66249"/>
                  </a:lnTo>
                  <a:lnTo>
                    <a:pt x="42658" y="66490"/>
                  </a:lnTo>
                  <a:lnTo>
                    <a:pt x="42597" y="66671"/>
                  </a:lnTo>
                  <a:lnTo>
                    <a:pt x="42597" y="66912"/>
                  </a:lnTo>
                  <a:lnTo>
                    <a:pt x="42597" y="67154"/>
                  </a:lnTo>
                  <a:lnTo>
                    <a:pt x="42658" y="67335"/>
                  </a:lnTo>
                  <a:lnTo>
                    <a:pt x="42778" y="67576"/>
                  </a:lnTo>
                  <a:lnTo>
                    <a:pt x="42899" y="67757"/>
                  </a:lnTo>
                  <a:lnTo>
                    <a:pt x="43080" y="67878"/>
                  </a:lnTo>
                  <a:lnTo>
                    <a:pt x="43321" y="67999"/>
                  </a:lnTo>
                  <a:lnTo>
                    <a:pt x="43502" y="68059"/>
                  </a:lnTo>
                  <a:lnTo>
                    <a:pt x="43985" y="68059"/>
                  </a:lnTo>
                  <a:lnTo>
                    <a:pt x="44166" y="67999"/>
                  </a:lnTo>
                  <a:lnTo>
                    <a:pt x="44407" y="67878"/>
                  </a:lnTo>
                  <a:lnTo>
                    <a:pt x="44588" y="67757"/>
                  </a:lnTo>
                  <a:lnTo>
                    <a:pt x="44709" y="67576"/>
                  </a:lnTo>
                  <a:lnTo>
                    <a:pt x="44830" y="67335"/>
                  </a:lnTo>
                  <a:lnTo>
                    <a:pt x="44890" y="67154"/>
                  </a:lnTo>
                  <a:lnTo>
                    <a:pt x="44890" y="66912"/>
                  </a:lnTo>
                  <a:lnTo>
                    <a:pt x="44890" y="66671"/>
                  </a:lnTo>
                  <a:lnTo>
                    <a:pt x="44830" y="66490"/>
                  </a:lnTo>
                  <a:lnTo>
                    <a:pt x="44709" y="66249"/>
                  </a:lnTo>
                  <a:lnTo>
                    <a:pt x="44588" y="66068"/>
                  </a:lnTo>
                  <a:lnTo>
                    <a:pt x="44407" y="65947"/>
                  </a:lnTo>
                  <a:lnTo>
                    <a:pt x="44166" y="65826"/>
                  </a:lnTo>
                  <a:lnTo>
                    <a:pt x="43985" y="65766"/>
                  </a:lnTo>
                  <a:close/>
                  <a:moveTo>
                    <a:pt x="49295" y="65766"/>
                  </a:moveTo>
                  <a:lnTo>
                    <a:pt x="49114" y="65826"/>
                  </a:lnTo>
                  <a:lnTo>
                    <a:pt x="48872" y="65947"/>
                  </a:lnTo>
                  <a:lnTo>
                    <a:pt x="48691" y="66068"/>
                  </a:lnTo>
                  <a:lnTo>
                    <a:pt x="48571" y="66249"/>
                  </a:lnTo>
                  <a:lnTo>
                    <a:pt x="48450" y="66490"/>
                  </a:lnTo>
                  <a:lnTo>
                    <a:pt x="48390" y="66671"/>
                  </a:lnTo>
                  <a:lnTo>
                    <a:pt x="48390" y="66912"/>
                  </a:lnTo>
                  <a:lnTo>
                    <a:pt x="48390" y="67154"/>
                  </a:lnTo>
                  <a:lnTo>
                    <a:pt x="48450" y="67335"/>
                  </a:lnTo>
                  <a:lnTo>
                    <a:pt x="48571" y="67576"/>
                  </a:lnTo>
                  <a:lnTo>
                    <a:pt x="48691" y="67757"/>
                  </a:lnTo>
                  <a:lnTo>
                    <a:pt x="48872" y="67878"/>
                  </a:lnTo>
                  <a:lnTo>
                    <a:pt x="49114" y="67999"/>
                  </a:lnTo>
                  <a:lnTo>
                    <a:pt x="49295" y="68059"/>
                  </a:lnTo>
                  <a:lnTo>
                    <a:pt x="49777" y="68059"/>
                  </a:lnTo>
                  <a:lnTo>
                    <a:pt x="49958" y="67999"/>
                  </a:lnTo>
                  <a:lnTo>
                    <a:pt x="50200" y="67878"/>
                  </a:lnTo>
                  <a:lnTo>
                    <a:pt x="50381" y="67757"/>
                  </a:lnTo>
                  <a:lnTo>
                    <a:pt x="50501" y="67576"/>
                  </a:lnTo>
                  <a:lnTo>
                    <a:pt x="50622" y="67335"/>
                  </a:lnTo>
                  <a:lnTo>
                    <a:pt x="50682" y="67154"/>
                  </a:lnTo>
                  <a:lnTo>
                    <a:pt x="50682" y="66912"/>
                  </a:lnTo>
                  <a:lnTo>
                    <a:pt x="50682" y="66671"/>
                  </a:lnTo>
                  <a:lnTo>
                    <a:pt x="50622" y="66490"/>
                  </a:lnTo>
                  <a:lnTo>
                    <a:pt x="50501" y="66249"/>
                  </a:lnTo>
                  <a:lnTo>
                    <a:pt x="50381" y="66068"/>
                  </a:lnTo>
                  <a:lnTo>
                    <a:pt x="50200" y="65947"/>
                  </a:lnTo>
                  <a:lnTo>
                    <a:pt x="49958" y="65826"/>
                  </a:lnTo>
                  <a:lnTo>
                    <a:pt x="49777" y="65766"/>
                  </a:lnTo>
                  <a:close/>
                  <a:moveTo>
                    <a:pt x="55087" y="65766"/>
                  </a:moveTo>
                  <a:lnTo>
                    <a:pt x="54906" y="65826"/>
                  </a:lnTo>
                  <a:lnTo>
                    <a:pt x="54665" y="65947"/>
                  </a:lnTo>
                  <a:lnTo>
                    <a:pt x="54483" y="66068"/>
                  </a:lnTo>
                  <a:lnTo>
                    <a:pt x="54363" y="66249"/>
                  </a:lnTo>
                  <a:lnTo>
                    <a:pt x="54242" y="66490"/>
                  </a:lnTo>
                  <a:lnTo>
                    <a:pt x="54182" y="66671"/>
                  </a:lnTo>
                  <a:lnTo>
                    <a:pt x="54182" y="66912"/>
                  </a:lnTo>
                  <a:lnTo>
                    <a:pt x="54182" y="67154"/>
                  </a:lnTo>
                  <a:lnTo>
                    <a:pt x="54242" y="67335"/>
                  </a:lnTo>
                  <a:lnTo>
                    <a:pt x="54363" y="67576"/>
                  </a:lnTo>
                  <a:lnTo>
                    <a:pt x="54483" y="67757"/>
                  </a:lnTo>
                  <a:lnTo>
                    <a:pt x="54665" y="67878"/>
                  </a:lnTo>
                  <a:lnTo>
                    <a:pt x="54906" y="67999"/>
                  </a:lnTo>
                  <a:lnTo>
                    <a:pt x="55087" y="68059"/>
                  </a:lnTo>
                  <a:lnTo>
                    <a:pt x="55570" y="68059"/>
                  </a:lnTo>
                  <a:lnTo>
                    <a:pt x="55751" y="67999"/>
                  </a:lnTo>
                  <a:lnTo>
                    <a:pt x="55992" y="67878"/>
                  </a:lnTo>
                  <a:lnTo>
                    <a:pt x="56173" y="67757"/>
                  </a:lnTo>
                  <a:lnTo>
                    <a:pt x="56294" y="67576"/>
                  </a:lnTo>
                  <a:lnTo>
                    <a:pt x="56414" y="67335"/>
                  </a:lnTo>
                  <a:lnTo>
                    <a:pt x="56475" y="67154"/>
                  </a:lnTo>
                  <a:lnTo>
                    <a:pt x="56475" y="66912"/>
                  </a:lnTo>
                  <a:lnTo>
                    <a:pt x="56475" y="66671"/>
                  </a:lnTo>
                  <a:lnTo>
                    <a:pt x="56414" y="66490"/>
                  </a:lnTo>
                  <a:lnTo>
                    <a:pt x="56294" y="66249"/>
                  </a:lnTo>
                  <a:lnTo>
                    <a:pt x="56173" y="66068"/>
                  </a:lnTo>
                  <a:lnTo>
                    <a:pt x="55992" y="65947"/>
                  </a:lnTo>
                  <a:lnTo>
                    <a:pt x="55751" y="65826"/>
                  </a:lnTo>
                  <a:lnTo>
                    <a:pt x="55570" y="65766"/>
                  </a:lnTo>
                  <a:close/>
                  <a:moveTo>
                    <a:pt x="60879" y="65766"/>
                  </a:moveTo>
                  <a:lnTo>
                    <a:pt x="60698" y="65826"/>
                  </a:lnTo>
                  <a:lnTo>
                    <a:pt x="60457" y="65947"/>
                  </a:lnTo>
                  <a:lnTo>
                    <a:pt x="60276" y="66068"/>
                  </a:lnTo>
                  <a:lnTo>
                    <a:pt x="60155" y="66249"/>
                  </a:lnTo>
                  <a:lnTo>
                    <a:pt x="60034" y="66490"/>
                  </a:lnTo>
                  <a:lnTo>
                    <a:pt x="59974" y="66671"/>
                  </a:lnTo>
                  <a:lnTo>
                    <a:pt x="59974" y="66912"/>
                  </a:lnTo>
                  <a:lnTo>
                    <a:pt x="59974" y="67154"/>
                  </a:lnTo>
                  <a:lnTo>
                    <a:pt x="60034" y="67335"/>
                  </a:lnTo>
                  <a:lnTo>
                    <a:pt x="60155" y="67576"/>
                  </a:lnTo>
                  <a:lnTo>
                    <a:pt x="60276" y="67757"/>
                  </a:lnTo>
                  <a:lnTo>
                    <a:pt x="60457" y="67878"/>
                  </a:lnTo>
                  <a:lnTo>
                    <a:pt x="60698" y="67999"/>
                  </a:lnTo>
                  <a:lnTo>
                    <a:pt x="60879" y="68059"/>
                  </a:lnTo>
                  <a:lnTo>
                    <a:pt x="61120" y="68059"/>
                  </a:lnTo>
                  <a:lnTo>
                    <a:pt x="62267" y="67214"/>
                  </a:lnTo>
                  <a:lnTo>
                    <a:pt x="62267" y="66912"/>
                  </a:lnTo>
                  <a:lnTo>
                    <a:pt x="62267" y="66671"/>
                  </a:lnTo>
                  <a:lnTo>
                    <a:pt x="62206" y="66490"/>
                  </a:lnTo>
                  <a:lnTo>
                    <a:pt x="62086" y="66249"/>
                  </a:lnTo>
                  <a:lnTo>
                    <a:pt x="61965" y="66068"/>
                  </a:lnTo>
                  <a:lnTo>
                    <a:pt x="61784" y="65947"/>
                  </a:lnTo>
                  <a:lnTo>
                    <a:pt x="61543" y="65826"/>
                  </a:lnTo>
                  <a:lnTo>
                    <a:pt x="61362" y="65766"/>
                  </a:lnTo>
                  <a:close/>
                  <a:moveTo>
                    <a:pt x="17679" y="68662"/>
                  </a:moveTo>
                  <a:lnTo>
                    <a:pt x="17317" y="68723"/>
                  </a:lnTo>
                  <a:lnTo>
                    <a:pt x="17015" y="68843"/>
                  </a:lnTo>
                  <a:lnTo>
                    <a:pt x="16774" y="69085"/>
                  </a:lnTo>
                  <a:lnTo>
                    <a:pt x="16593" y="69386"/>
                  </a:lnTo>
                  <a:lnTo>
                    <a:pt x="18523" y="70593"/>
                  </a:lnTo>
                  <a:lnTo>
                    <a:pt x="18644" y="70472"/>
                  </a:lnTo>
                  <a:lnTo>
                    <a:pt x="18765" y="70231"/>
                  </a:lnTo>
                  <a:lnTo>
                    <a:pt x="18825" y="70050"/>
                  </a:lnTo>
                  <a:lnTo>
                    <a:pt x="18825" y="69809"/>
                  </a:lnTo>
                  <a:lnTo>
                    <a:pt x="18825" y="69567"/>
                  </a:lnTo>
                  <a:lnTo>
                    <a:pt x="18765" y="69386"/>
                  </a:lnTo>
                  <a:lnTo>
                    <a:pt x="18644" y="69145"/>
                  </a:lnTo>
                  <a:lnTo>
                    <a:pt x="18523" y="68964"/>
                  </a:lnTo>
                  <a:lnTo>
                    <a:pt x="18342" y="68843"/>
                  </a:lnTo>
                  <a:lnTo>
                    <a:pt x="18101" y="68723"/>
                  </a:lnTo>
                  <a:lnTo>
                    <a:pt x="17920" y="68662"/>
                  </a:lnTo>
                  <a:close/>
                  <a:moveTo>
                    <a:pt x="57983" y="68662"/>
                  </a:moveTo>
                  <a:lnTo>
                    <a:pt x="57802" y="68723"/>
                  </a:lnTo>
                  <a:lnTo>
                    <a:pt x="57561" y="68843"/>
                  </a:lnTo>
                  <a:lnTo>
                    <a:pt x="57380" y="68964"/>
                  </a:lnTo>
                  <a:lnTo>
                    <a:pt x="57259" y="69145"/>
                  </a:lnTo>
                  <a:lnTo>
                    <a:pt x="57138" y="69386"/>
                  </a:lnTo>
                  <a:lnTo>
                    <a:pt x="57078" y="69567"/>
                  </a:lnTo>
                  <a:lnTo>
                    <a:pt x="57078" y="69809"/>
                  </a:lnTo>
                  <a:lnTo>
                    <a:pt x="57078" y="70050"/>
                  </a:lnTo>
                  <a:lnTo>
                    <a:pt x="57138" y="70231"/>
                  </a:lnTo>
                  <a:lnTo>
                    <a:pt x="57259" y="70472"/>
                  </a:lnTo>
                  <a:lnTo>
                    <a:pt x="57380" y="70593"/>
                  </a:lnTo>
                  <a:lnTo>
                    <a:pt x="59310" y="69386"/>
                  </a:lnTo>
                  <a:lnTo>
                    <a:pt x="59129" y="69085"/>
                  </a:lnTo>
                  <a:lnTo>
                    <a:pt x="58888" y="68843"/>
                  </a:lnTo>
                  <a:lnTo>
                    <a:pt x="58586" y="68723"/>
                  </a:lnTo>
                  <a:lnTo>
                    <a:pt x="58224" y="68662"/>
                  </a:lnTo>
                  <a:close/>
                  <a:moveTo>
                    <a:pt x="23230" y="68662"/>
                  </a:moveTo>
                  <a:lnTo>
                    <a:pt x="23049" y="68723"/>
                  </a:lnTo>
                  <a:lnTo>
                    <a:pt x="22807" y="68843"/>
                  </a:lnTo>
                  <a:lnTo>
                    <a:pt x="22626" y="68964"/>
                  </a:lnTo>
                  <a:lnTo>
                    <a:pt x="22506" y="69145"/>
                  </a:lnTo>
                  <a:lnTo>
                    <a:pt x="22385" y="69386"/>
                  </a:lnTo>
                  <a:lnTo>
                    <a:pt x="22325" y="69567"/>
                  </a:lnTo>
                  <a:lnTo>
                    <a:pt x="22325" y="69809"/>
                  </a:lnTo>
                  <a:lnTo>
                    <a:pt x="22325" y="70050"/>
                  </a:lnTo>
                  <a:lnTo>
                    <a:pt x="22385" y="70231"/>
                  </a:lnTo>
                  <a:lnTo>
                    <a:pt x="22506" y="70472"/>
                  </a:lnTo>
                  <a:lnTo>
                    <a:pt x="22626" y="70653"/>
                  </a:lnTo>
                  <a:lnTo>
                    <a:pt x="22807" y="70774"/>
                  </a:lnTo>
                  <a:lnTo>
                    <a:pt x="23049" y="70895"/>
                  </a:lnTo>
                  <a:lnTo>
                    <a:pt x="23230" y="70955"/>
                  </a:lnTo>
                  <a:lnTo>
                    <a:pt x="23712" y="70955"/>
                  </a:lnTo>
                  <a:lnTo>
                    <a:pt x="23893" y="70895"/>
                  </a:lnTo>
                  <a:lnTo>
                    <a:pt x="24135" y="70774"/>
                  </a:lnTo>
                  <a:lnTo>
                    <a:pt x="24316" y="70653"/>
                  </a:lnTo>
                  <a:lnTo>
                    <a:pt x="24436" y="70472"/>
                  </a:lnTo>
                  <a:lnTo>
                    <a:pt x="24557" y="70231"/>
                  </a:lnTo>
                  <a:lnTo>
                    <a:pt x="24617" y="70050"/>
                  </a:lnTo>
                  <a:lnTo>
                    <a:pt x="24617" y="69809"/>
                  </a:lnTo>
                  <a:lnTo>
                    <a:pt x="24617" y="69567"/>
                  </a:lnTo>
                  <a:lnTo>
                    <a:pt x="24557" y="69386"/>
                  </a:lnTo>
                  <a:lnTo>
                    <a:pt x="24436" y="69145"/>
                  </a:lnTo>
                  <a:lnTo>
                    <a:pt x="24316" y="68964"/>
                  </a:lnTo>
                  <a:lnTo>
                    <a:pt x="24135" y="68843"/>
                  </a:lnTo>
                  <a:lnTo>
                    <a:pt x="23893" y="68723"/>
                  </a:lnTo>
                  <a:lnTo>
                    <a:pt x="23712" y="68662"/>
                  </a:lnTo>
                  <a:close/>
                  <a:moveTo>
                    <a:pt x="29022" y="68662"/>
                  </a:moveTo>
                  <a:lnTo>
                    <a:pt x="28841" y="68723"/>
                  </a:lnTo>
                  <a:lnTo>
                    <a:pt x="28599" y="68843"/>
                  </a:lnTo>
                  <a:lnTo>
                    <a:pt x="28418" y="68964"/>
                  </a:lnTo>
                  <a:lnTo>
                    <a:pt x="28298" y="69145"/>
                  </a:lnTo>
                  <a:lnTo>
                    <a:pt x="28177" y="69386"/>
                  </a:lnTo>
                  <a:lnTo>
                    <a:pt x="28117" y="69567"/>
                  </a:lnTo>
                  <a:lnTo>
                    <a:pt x="28117" y="69809"/>
                  </a:lnTo>
                  <a:lnTo>
                    <a:pt x="28117" y="70050"/>
                  </a:lnTo>
                  <a:lnTo>
                    <a:pt x="28177" y="70231"/>
                  </a:lnTo>
                  <a:lnTo>
                    <a:pt x="28298" y="70472"/>
                  </a:lnTo>
                  <a:lnTo>
                    <a:pt x="28418" y="70653"/>
                  </a:lnTo>
                  <a:lnTo>
                    <a:pt x="28599" y="70774"/>
                  </a:lnTo>
                  <a:lnTo>
                    <a:pt x="28841" y="70895"/>
                  </a:lnTo>
                  <a:lnTo>
                    <a:pt x="29022" y="70955"/>
                  </a:lnTo>
                  <a:lnTo>
                    <a:pt x="29505" y="70955"/>
                  </a:lnTo>
                  <a:lnTo>
                    <a:pt x="29686" y="70895"/>
                  </a:lnTo>
                  <a:lnTo>
                    <a:pt x="29927" y="70774"/>
                  </a:lnTo>
                  <a:lnTo>
                    <a:pt x="30108" y="70653"/>
                  </a:lnTo>
                  <a:lnTo>
                    <a:pt x="30229" y="70472"/>
                  </a:lnTo>
                  <a:lnTo>
                    <a:pt x="30349" y="70231"/>
                  </a:lnTo>
                  <a:lnTo>
                    <a:pt x="30410" y="70050"/>
                  </a:lnTo>
                  <a:lnTo>
                    <a:pt x="30410" y="69809"/>
                  </a:lnTo>
                  <a:lnTo>
                    <a:pt x="30410" y="69567"/>
                  </a:lnTo>
                  <a:lnTo>
                    <a:pt x="30349" y="69386"/>
                  </a:lnTo>
                  <a:lnTo>
                    <a:pt x="30229" y="69145"/>
                  </a:lnTo>
                  <a:lnTo>
                    <a:pt x="30108" y="68964"/>
                  </a:lnTo>
                  <a:lnTo>
                    <a:pt x="29927" y="68843"/>
                  </a:lnTo>
                  <a:lnTo>
                    <a:pt x="29686" y="68723"/>
                  </a:lnTo>
                  <a:lnTo>
                    <a:pt x="29505" y="68662"/>
                  </a:lnTo>
                  <a:close/>
                  <a:moveTo>
                    <a:pt x="34814" y="68662"/>
                  </a:moveTo>
                  <a:lnTo>
                    <a:pt x="34633" y="68723"/>
                  </a:lnTo>
                  <a:lnTo>
                    <a:pt x="34392" y="68843"/>
                  </a:lnTo>
                  <a:lnTo>
                    <a:pt x="34211" y="68964"/>
                  </a:lnTo>
                  <a:lnTo>
                    <a:pt x="34090" y="69145"/>
                  </a:lnTo>
                  <a:lnTo>
                    <a:pt x="33969" y="69386"/>
                  </a:lnTo>
                  <a:lnTo>
                    <a:pt x="33909" y="69567"/>
                  </a:lnTo>
                  <a:lnTo>
                    <a:pt x="33909" y="69809"/>
                  </a:lnTo>
                  <a:lnTo>
                    <a:pt x="33909" y="70050"/>
                  </a:lnTo>
                  <a:lnTo>
                    <a:pt x="33969" y="70231"/>
                  </a:lnTo>
                  <a:lnTo>
                    <a:pt x="34090" y="70472"/>
                  </a:lnTo>
                  <a:lnTo>
                    <a:pt x="34211" y="70653"/>
                  </a:lnTo>
                  <a:lnTo>
                    <a:pt x="34392" y="70774"/>
                  </a:lnTo>
                  <a:lnTo>
                    <a:pt x="34633" y="70895"/>
                  </a:lnTo>
                  <a:lnTo>
                    <a:pt x="34814" y="70955"/>
                  </a:lnTo>
                  <a:lnTo>
                    <a:pt x="35297" y="70955"/>
                  </a:lnTo>
                  <a:lnTo>
                    <a:pt x="35478" y="70895"/>
                  </a:lnTo>
                  <a:lnTo>
                    <a:pt x="35719" y="70774"/>
                  </a:lnTo>
                  <a:lnTo>
                    <a:pt x="35900" y="70653"/>
                  </a:lnTo>
                  <a:lnTo>
                    <a:pt x="36021" y="70472"/>
                  </a:lnTo>
                  <a:lnTo>
                    <a:pt x="36141" y="70231"/>
                  </a:lnTo>
                  <a:lnTo>
                    <a:pt x="36202" y="70050"/>
                  </a:lnTo>
                  <a:lnTo>
                    <a:pt x="36202" y="69809"/>
                  </a:lnTo>
                  <a:lnTo>
                    <a:pt x="36202" y="69567"/>
                  </a:lnTo>
                  <a:lnTo>
                    <a:pt x="36141" y="69386"/>
                  </a:lnTo>
                  <a:lnTo>
                    <a:pt x="36021" y="69145"/>
                  </a:lnTo>
                  <a:lnTo>
                    <a:pt x="35900" y="68964"/>
                  </a:lnTo>
                  <a:lnTo>
                    <a:pt x="35719" y="68843"/>
                  </a:lnTo>
                  <a:lnTo>
                    <a:pt x="35478" y="68723"/>
                  </a:lnTo>
                  <a:lnTo>
                    <a:pt x="35297" y="68662"/>
                  </a:lnTo>
                  <a:close/>
                  <a:moveTo>
                    <a:pt x="40606" y="68662"/>
                  </a:moveTo>
                  <a:lnTo>
                    <a:pt x="40425" y="68723"/>
                  </a:lnTo>
                  <a:lnTo>
                    <a:pt x="40184" y="68843"/>
                  </a:lnTo>
                  <a:lnTo>
                    <a:pt x="40003" y="68964"/>
                  </a:lnTo>
                  <a:lnTo>
                    <a:pt x="39882" y="69145"/>
                  </a:lnTo>
                  <a:lnTo>
                    <a:pt x="39762" y="69386"/>
                  </a:lnTo>
                  <a:lnTo>
                    <a:pt x="39701" y="69567"/>
                  </a:lnTo>
                  <a:lnTo>
                    <a:pt x="39701" y="69809"/>
                  </a:lnTo>
                  <a:lnTo>
                    <a:pt x="39701" y="70050"/>
                  </a:lnTo>
                  <a:lnTo>
                    <a:pt x="39762" y="70231"/>
                  </a:lnTo>
                  <a:lnTo>
                    <a:pt x="39882" y="70472"/>
                  </a:lnTo>
                  <a:lnTo>
                    <a:pt x="40003" y="70653"/>
                  </a:lnTo>
                  <a:lnTo>
                    <a:pt x="40184" y="70774"/>
                  </a:lnTo>
                  <a:lnTo>
                    <a:pt x="40425" y="70895"/>
                  </a:lnTo>
                  <a:lnTo>
                    <a:pt x="40606" y="70955"/>
                  </a:lnTo>
                  <a:lnTo>
                    <a:pt x="41089" y="70955"/>
                  </a:lnTo>
                  <a:lnTo>
                    <a:pt x="41270" y="70895"/>
                  </a:lnTo>
                  <a:lnTo>
                    <a:pt x="41511" y="70774"/>
                  </a:lnTo>
                  <a:lnTo>
                    <a:pt x="41692" y="70653"/>
                  </a:lnTo>
                  <a:lnTo>
                    <a:pt x="41813" y="70472"/>
                  </a:lnTo>
                  <a:lnTo>
                    <a:pt x="41934" y="70231"/>
                  </a:lnTo>
                  <a:lnTo>
                    <a:pt x="41994" y="70050"/>
                  </a:lnTo>
                  <a:lnTo>
                    <a:pt x="41994" y="69809"/>
                  </a:lnTo>
                  <a:lnTo>
                    <a:pt x="41994" y="69567"/>
                  </a:lnTo>
                  <a:lnTo>
                    <a:pt x="41934" y="69386"/>
                  </a:lnTo>
                  <a:lnTo>
                    <a:pt x="41813" y="69145"/>
                  </a:lnTo>
                  <a:lnTo>
                    <a:pt x="41692" y="68964"/>
                  </a:lnTo>
                  <a:lnTo>
                    <a:pt x="41511" y="68843"/>
                  </a:lnTo>
                  <a:lnTo>
                    <a:pt x="41270" y="68723"/>
                  </a:lnTo>
                  <a:lnTo>
                    <a:pt x="41089" y="68662"/>
                  </a:lnTo>
                  <a:close/>
                  <a:moveTo>
                    <a:pt x="46399" y="68662"/>
                  </a:moveTo>
                  <a:lnTo>
                    <a:pt x="46218" y="68723"/>
                  </a:lnTo>
                  <a:lnTo>
                    <a:pt x="45976" y="68843"/>
                  </a:lnTo>
                  <a:lnTo>
                    <a:pt x="45795" y="68964"/>
                  </a:lnTo>
                  <a:lnTo>
                    <a:pt x="45674" y="69145"/>
                  </a:lnTo>
                  <a:lnTo>
                    <a:pt x="45554" y="69386"/>
                  </a:lnTo>
                  <a:lnTo>
                    <a:pt x="45493" y="69567"/>
                  </a:lnTo>
                  <a:lnTo>
                    <a:pt x="45493" y="69809"/>
                  </a:lnTo>
                  <a:lnTo>
                    <a:pt x="45493" y="70050"/>
                  </a:lnTo>
                  <a:lnTo>
                    <a:pt x="45554" y="70231"/>
                  </a:lnTo>
                  <a:lnTo>
                    <a:pt x="45674" y="70472"/>
                  </a:lnTo>
                  <a:lnTo>
                    <a:pt x="45795" y="70653"/>
                  </a:lnTo>
                  <a:lnTo>
                    <a:pt x="45976" y="70774"/>
                  </a:lnTo>
                  <a:lnTo>
                    <a:pt x="46218" y="70895"/>
                  </a:lnTo>
                  <a:lnTo>
                    <a:pt x="46399" y="70955"/>
                  </a:lnTo>
                  <a:lnTo>
                    <a:pt x="46881" y="70955"/>
                  </a:lnTo>
                  <a:lnTo>
                    <a:pt x="47062" y="70895"/>
                  </a:lnTo>
                  <a:lnTo>
                    <a:pt x="47304" y="70774"/>
                  </a:lnTo>
                  <a:lnTo>
                    <a:pt x="47485" y="70653"/>
                  </a:lnTo>
                  <a:lnTo>
                    <a:pt x="47605" y="70472"/>
                  </a:lnTo>
                  <a:lnTo>
                    <a:pt x="47726" y="70231"/>
                  </a:lnTo>
                  <a:lnTo>
                    <a:pt x="47786" y="70050"/>
                  </a:lnTo>
                  <a:lnTo>
                    <a:pt x="47786" y="69809"/>
                  </a:lnTo>
                  <a:lnTo>
                    <a:pt x="47786" y="69567"/>
                  </a:lnTo>
                  <a:lnTo>
                    <a:pt x="47726" y="69386"/>
                  </a:lnTo>
                  <a:lnTo>
                    <a:pt x="47605" y="69145"/>
                  </a:lnTo>
                  <a:lnTo>
                    <a:pt x="47485" y="68964"/>
                  </a:lnTo>
                  <a:lnTo>
                    <a:pt x="47304" y="68843"/>
                  </a:lnTo>
                  <a:lnTo>
                    <a:pt x="47062" y="68723"/>
                  </a:lnTo>
                  <a:lnTo>
                    <a:pt x="46881" y="68662"/>
                  </a:lnTo>
                  <a:close/>
                  <a:moveTo>
                    <a:pt x="52191" y="68662"/>
                  </a:moveTo>
                  <a:lnTo>
                    <a:pt x="52010" y="68723"/>
                  </a:lnTo>
                  <a:lnTo>
                    <a:pt x="51768" y="68843"/>
                  </a:lnTo>
                  <a:lnTo>
                    <a:pt x="51587" y="68964"/>
                  </a:lnTo>
                  <a:lnTo>
                    <a:pt x="51467" y="69145"/>
                  </a:lnTo>
                  <a:lnTo>
                    <a:pt x="51346" y="69386"/>
                  </a:lnTo>
                  <a:lnTo>
                    <a:pt x="51286" y="69567"/>
                  </a:lnTo>
                  <a:lnTo>
                    <a:pt x="51286" y="69809"/>
                  </a:lnTo>
                  <a:lnTo>
                    <a:pt x="51286" y="70050"/>
                  </a:lnTo>
                  <a:lnTo>
                    <a:pt x="51346" y="70231"/>
                  </a:lnTo>
                  <a:lnTo>
                    <a:pt x="51467" y="70472"/>
                  </a:lnTo>
                  <a:lnTo>
                    <a:pt x="51587" y="70653"/>
                  </a:lnTo>
                  <a:lnTo>
                    <a:pt x="51768" y="70774"/>
                  </a:lnTo>
                  <a:lnTo>
                    <a:pt x="52010" y="70895"/>
                  </a:lnTo>
                  <a:lnTo>
                    <a:pt x="52191" y="70955"/>
                  </a:lnTo>
                  <a:lnTo>
                    <a:pt x="52673" y="70955"/>
                  </a:lnTo>
                  <a:lnTo>
                    <a:pt x="52854" y="70895"/>
                  </a:lnTo>
                  <a:lnTo>
                    <a:pt x="53096" y="70774"/>
                  </a:lnTo>
                  <a:lnTo>
                    <a:pt x="53277" y="70653"/>
                  </a:lnTo>
                  <a:lnTo>
                    <a:pt x="53397" y="70472"/>
                  </a:lnTo>
                  <a:lnTo>
                    <a:pt x="53518" y="70231"/>
                  </a:lnTo>
                  <a:lnTo>
                    <a:pt x="53578" y="70050"/>
                  </a:lnTo>
                  <a:lnTo>
                    <a:pt x="53578" y="69809"/>
                  </a:lnTo>
                  <a:lnTo>
                    <a:pt x="53578" y="69567"/>
                  </a:lnTo>
                  <a:lnTo>
                    <a:pt x="53518" y="69386"/>
                  </a:lnTo>
                  <a:lnTo>
                    <a:pt x="53397" y="69145"/>
                  </a:lnTo>
                  <a:lnTo>
                    <a:pt x="53277" y="68964"/>
                  </a:lnTo>
                  <a:lnTo>
                    <a:pt x="53096" y="68843"/>
                  </a:lnTo>
                  <a:lnTo>
                    <a:pt x="52854" y="68723"/>
                  </a:lnTo>
                  <a:lnTo>
                    <a:pt x="52673" y="68662"/>
                  </a:lnTo>
                  <a:close/>
                  <a:moveTo>
                    <a:pt x="20575" y="71558"/>
                  </a:moveTo>
                  <a:lnTo>
                    <a:pt x="20273" y="71619"/>
                  </a:lnTo>
                  <a:lnTo>
                    <a:pt x="21661" y="72282"/>
                  </a:lnTo>
                  <a:lnTo>
                    <a:pt x="21540" y="72041"/>
                  </a:lnTo>
                  <a:lnTo>
                    <a:pt x="21359" y="71860"/>
                  </a:lnTo>
                  <a:lnTo>
                    <a:pt x="21118" y="71679"/>
                  </a:lnTo>
                  <a:lnTo>
                    <a:pt x="20876" y="71558"/>
                  </a:lnTo>
                  <a:close/>
                  <a:moveTo>
                    <a:pt x="55027" y="71558"/>
                  </a:moveTo>
                  <a:lnTo>
                    <a:pt x="54785" y="71679"/>
                  </a:lnTo>
                  <a:lnTo>
                    <a:pt x="54544" y="71860"/>
                  </a:lnTo>
                  <a:lnTo>
                    <a:pt x="54363" y="72041"/>
                  </a:lnTo>
                  <a:lnTo>
                    <a:pt x="54242" y="72282"/>
                  </a:lnTo>
                  <a:lnTo>
                    <a:pt x="55630" y="71619"/>
                  </a:lnTo>
                  <a:lnTo>
                    <a:pt x="55328" y="71558"/>
                  </a:lnTo>
                  <a:close/>
                  <a:moveTo>
                    <a:pt x="26065" y="71558"/>
                  </a:moveTo>
                  <a:lnTo>
                    <a:pt x="25824" y="71679"/>
                  </a:lnTo>
                  <a:lnTo>
                    <a:pt x="25583" y="71860"/>
                  </a:lnTo>
                  <a:lnTo>
                    <a:pt x="25402" y="72041"/>
                  </a:lnTo>
                  <a:lnTo>
                    <a:pt x="25281" y="72343"/>
                  </a:lnTo>
                  <a:lnTo>
                    <a:pt x="25221" y="72705"/>
                  </a:lnTo>
                  <a:lnTo>
                    <a:pt x="25221" y="72946"/>
                  </a:lnTo>
                  <a:lnTo>
                    <a:pt x="25281" y="73127"/>
                  </a:lnTo>
                  <a:lnTo>
                    <a:pt x="25402" y="73368"/>
                  </a:lnTo>
                  <a:lnTo>
                    <a:pt x="25522" y="73549"/>
                  </a:lnTo>
                  <a:lnTo>
                    <a:pt x="25703" y="73670"/>
                  </a:lnTo>
                  <a:lnTo>
                    <a:pt x="25945" y="73791"/>
                  </a:lnTo>
                  <a:lnTo>
                    <a:pt x="26126" y="73851"/>
                  </a:lnTo>
                  <a:lnTo>
                    <a:pt x="26608" y="73851"/>
                  </a:lnTo>
                  <a:lnTo>
                    <a:pt x="26789" y="73791"/>
                  </a:lnTo>
                  <a:lnTo>
                    <a:pt x="27031" y="73670"/>
                  </a:lnTo>
                  <a:lnTo>
                    <a:pt x="27212" y="73549"/>
                  </a:lnTo>
                  <a:lnTo>
                    <a:pt x="27332" y="73368"/>
                  </a:lnTo>
                  <a:lnTo>
                    <a:pt x="27453" y="73127"/>
                  </a:lnTo>
                  <a:lnTo>
                    <a:pt x="27513" y="72946"/>
                  </a:lnTo>
                  <a:lnTo>
                    <a:pt x="27513" y="72705"/>
                  </a:lnTo>
                  <a:lnTo>
                    <a:pt x="27453" y="72343"/>
                  </a:lnTo>
                  <a:lnTo>
                    <a:pt x="27332" y="72041"/>
                  </a:lnTo>
                  <a:lnTo>
                    <a:pt x="27151" y="71860"/>
                  </a:lnTo>
                  <a:lnTo>
                    <a:pt x="26910" y="71679"/>
                  </a:lnTo>
                  <a:lnTo>
                    <a:pt x="26669" y="71558"/>
                  </a:lnTo>
                  <a:close/>
                  <a:moveTo>
                    <a:pt x="31858" y="71558"/>
                  </a:moveTo>
                  <a:lnTo>
                    <a:pt x="31616" y="71679"/>
                  </a:lnTo>
                  <a:lnTo>
                    <a:pt x="31375" y="71860"/>
                  </a:lnTo>
                  <a:lnTo>
                    <a:pt x="31194" y="72041"/>
                  </a:lnTo>
                  <a:lnTo>
                    <a:pt x="31073" y="72343"/>
                  </a:lnTo>
                  <a:lnTo>
                    <a:pt x="31013" y="72705"/>
                  </a:lnTo>
                  <a:lnTo>
                    <a:pt x="31013" y="72946"/>
                  </a:lnTo>
                  <a:lnTo>
                    <a:pt x="31073" y="73127"/>
                  </a:lnTo>
                  <a:lnTo>
                    <a:pt x="31194" y="73368"/>
                  </a:lnTo>
                  <a:lnTo>
                    <a:pt x="31315" y="73549"/>
                  </a:lnTo>
                  <a:lnTo>
                    <a:pt x="31496" y="73670"/>
                  </a:lnTo>
                  <a:lnTo>
                    <a:pt x="31737" y="73791"/>
                  </a:lnTo>
                  <a:lnTo>
                    <a:pt x="31918" y="73851"/>
                  </a:lnTo>
                  <a:lnTo>
                    <a:pt x="32401" y="73851"/>
                  </a:lnTo>
                  <a:lnTo>
                    <a:pt x="32582" y="73791"/>
                  </a:lnTo>
                  <a:lnTo>
                    <a:pt x="32823" y="73670"/>
                  </a:lnTo>
                  <a:lnTo>
                    <a:pt x="33004" y="73549"/>
                  </a:lnTo>
                  <a:lnTo>
                    <a:pt x="33125" y="73368"/>
                  </a:lnTo>
                  <a:lnTo>
                    <a:pt x="33245" y="73127"/>
                  </a:lnTo>
                  <a:lnTo>
                    <a:pt x="33306" y="72946"/>
                  </a:lnTo>
                  <a:lnTo>
                    <a:pt x="33306" y="72705"/>
                  </a:lnTo>
                  <a:lnTo>
                    <a:pt x="33245" y="72343"/>
                  </a:lnTo>
                  <a:lnTo>
                    <a:pt x="33125" y="72041"/>
                  </a:lnTo>
                  <a:lnTo>
                    <a:pt x="32944" y="71860"/>
                  </a:lnTo>
                  <a:lnTo>
                    <a:pt x="32702" y="71679"/>
                  </a:lnTo>
                  <a:lnTo>
                    <a:pt x="32461" y="71558"/>
                  </a:lnTo>
                  <a:close/>
                  <a:moveTo>
                    <a:pt x="37650" y="71558"/>
                  </a:moveTo>
                  <a:lnTo>
                    <a:pt x="37408" y="71679"/>
                  </a:lnTo>
                  <a:lnTo>
                    <a:pt x="37167" y="71860"/>
                  </a:lnTo>
                  <a:lnTo>
                    <a:pt x="36986" y="72041"/>
                  </a:lnTo>
                  <a:lnTo>
                    <a:pt x="36865" y="72343"/>
                  </a:lnTo>
                  <a:lnTo>
                    <a:pt x="36805" y="72705"/>
                  </a:lnTo>
                  <a:lnTo>
                    <a:pt x="36805" y="72946"/>
                  </a:lnTo>
                  <a:lnTo>
                    <a:pt x="36865" y="73127"/>
                  </a:lnTo>
                  <a:lnTo>
                    <a:pt x="36986" y="73368"/>
                  </a:lnTo>
                  <a:lnTo>
                    <a:pt x="37107" y="73549"/>
                  </a:lnTo>
                  <a:lnTo>
                    <a:pt x="37288" y="73670"/>
                  </a:lnTo>
                  <a:lnTo>
                    <a:pt x="37529" y="73791"/>
                  </a:lnTo>
                  <a:lnTo>
                    <a:pt x="37710" y="73851"/>
                  </a:lnTo>
                  <a:lnTo>
                    <a:pt x="38193" y="73851"/>
                  </a:lnTo>
                  <a:lnTo>
                    <a:pt x="38374" y="73791"/>
                  </a:lnTo>
                  <a:lnTo>
                    <a:pt x="38615" y="73670"/>
                  </a:lnTo>
                  <a:lnTo>
                    <a:pt x="38796" y="73549"/>
                  </a:lnTo>
                  <a:lnTo>
                    <a:pt x="38917" y="73368"/>
                  </a:lnTo>
                  <a:lnTo>
                    <a:pt x="39038" y="73127"/>
                  </a:lnTo>
                  <a:lnTo>
                    <a:pt x="39098" y="72946"/>
                  </a:lnTo>
                  <a:lnTo>
                    <a:pt x="39098" y="72705"/>
                  </a:lnTo>
                  <a:lnTo>
                    <a:pt x="39038" y="72343"/>
                  </a:lnTo>
                  <a:lnTo>
                    <a:pt x="38917" y="72041"/>
                  </a:lnTo>
                  <a:lnTo>
                    <a:pt x="38736" y="71860"/>
                  </a:lnTo>
                  <a:lnTo>
                    <a:pt x="38495" y="71679"/>
                  </a:lnTo>
                  <a:lnTo>
                    <a:pt x="38253" y="71558"/>
                  </a:lnTo>
                  <a:close/>
                  <a:moveTo>
                    <a:pt x="43442" y="71558"/>
                  </a:moveTo>
                  <a:lnTo>
                    <a:pt x="43201" y="71679"/>
                  </a:lnTo>
                  <a:lnTo>
                    <a:pt x="42959" y="71860"/>
                  </a:lnTo>
                  <a:lnTo>
                    <a:pt x="42778" y="72041"/>
                  </a:lnTo>
                  <a:lnTo>
                    <a:pt x="42658" y="72343"/>
                  </a:lnTo>
                  <a:lnTo>
                    <a:pt x="42597" y="72705"/>
                  </a:lnTo>
                  <a:lnTo>
                    <a:pt x="42597" y="72946"/>
                  </a:lnTo>
                  <a:lnTo>
                    <a:pt x="42658" y="73127"/>
                  </a:lnTo>
                  <a:lnTo>
                    <a:pt x="42778" y="73368"/>
                  </a:lnTo>
                  <a:lnTo>
                    <a:pt x="42899" y="73549"/>
                  </a:lnTo>
                  <a:lnTo>
                    <a:pt x="43080" y="73670"/>
                  </a:lnTo>
                  <a:lnTo>
                    <a:pt x="43321" y="73791"/>
                  </a:lnTo>
                  <a:lnTo>
                    <a:pt x="43502" y="73851"/>
                  </a:lnTo>
                  <a:lnTo>
                    <a:pt x="43985" y="73851"/>
                  </a:lnTo>
                  <a:lnTo>
                    <a:pt x="44166" y="73791"/>
                  </a:lnTo>
                  <a:lnTo>
                    <a:pt x="44407" y="73670"/>
                  </a:lnTo>
                  <a:lnTo>
                    <a:pt x="44588" y="73549"/>
                  </a:lnTo>
                  <a:lnTo>
                    <a:pt x="44709" y="73368"/>
                  </a:lnTo>
                  <a:lnTo>
                    <a:pt x="44830" y="73127"/>
                  </a:lnTo>
                  <a:lnTo>
                    <a:pt x="44890" y="72946"/>
                  </a:lnTo>
                  <a:lnTo>
                    <a:pt x="44890" y="72705"/>
                  </a:lnTo>
                  <a:lnTo>
                    <a:pt x="44830" y="72343"/>
                  </a:lnTo>
                  <a:lnTo>
                    <a:pt x="44709" y="72041"/>
                  </a:lnTo>
                  <a:lnTo>
                    <a:pt x="44528" y="71860"/>
                  </a:lnTo>
                  <a:lnTo>
                    <a:pt x="44287" y="71679"/>
                  </a:lnTo>
                  <a:lnTo>
                    <a:pt x="44045" y="71558"/>
                  </a:lnTo>
                  <a:close/>
                  <a:moveTo>
                    <a:pt x="49234" y="71558"/>
                  </a:moveTo>
                  <a:lnTo>
                    <a:pt x="48993" y="71679"/>
                  </a:lnTo>
                  <a:lnTo>
                    <a:pt x="48752" y="71860"/>
                  </a:lnTo>
                  <a:lnTo>
                    <a:pt x="48571" y="72041"/>
                  </a:lnTo>
                  <a:lnTo>
                    <a:pt x="48450" y="72343"/>
                  </a:lnTo>
                  <a:lnTo>
                    <a:pt x="48390" y="72705"/>
                  </a:lnTo>
                  <a:lnTo>
                    <a:pt x="48390" y="72946"/>
                  </a:lnTo>
                  <a:lnTo>
                    <a:pt x="48450" y="73127"/>
                  </a:lnTo>
                  <a:lnTo>
                    <a:pt x="48571" y="73368"/>
                  </a:lnTo>
                  <a:lnTo>
                    <a:pt x="48691" y="73549"/>
                  </a:lnTo>
                  <a:lnTo>
                    <a:pt x="48872" y="73670"/>
                  </a:lnTo>
                  <a:lnTo>
                    <a:pt x="49114" y="73791"/>
                  </a:lnTo>
                  <a:lnTo>
                    <a:pt x="49295" y="73851"/>
                  </a:lnTo>
                  <a:lnTo>
                    <a:pt x="49777" y="73851"/>
                  </a:lnTo>
                  <a:lnTo>
                    <a:pt x="49958" y="73791"/>
                  </a:lnTo>
                  <a:lnTo>
                    <a:pt x="50200" y="73670"/>
                  </a:lnTo>
                  <a:lnTo>
                    <a:pt x="50381" y="73549"/>
                  </a:lnTo>
                  <a:lnTo>
                    <a:pt x="50501" y="73368"/>
                  </a:lnTo>
                  <a:lnTo>
                    <a:pt x="50622" y="73127"/>
                  </a:lnTo>
                  <a:lnTo>
                    <a:pt x="50682" y="72946"/>
                  </a:lnTo>
                  <a:lnTo>
                    <a:pt x="50682" y="72705"/>
                  </a:lnTo>
                  <a:lnTo>
                    <a:pt x="50622" y="72343"/>
                  </a:lnTo>
                  <a:lnTo>
                    <a:pt x="50501" y="72041"/>
                  </a:lnTo>
                  <a:lnTo>
                    <a:pt x="50320" y="71860"/>
                  </a:lnTo>
                  <a:lnTo>
                    <a:pt x="50079" y="71679"/>
                  </a:lnTo>
                  <a:lnTo>
                    <a:pt x="49838" y="71558"/>
                  </a:lnTo>
                  <a:close/>
                  <a:moveTo>
                    <a:pt x="29022" y="74454"/>
                  </a:moveTo>
                  <a:lnTo>
                    <a:pt x="28841" y="74515"/>
                  </a:lnTo>
                  <a:lnTo>
                    <a:pt x="28660" y="74635"/>
                  </a:lnTo>
                  <a:lnTo>
                    <a:pt x="28479" y="74756"/>
                  </a:lnTo>
                  <a:lnTo>
                    <a:pt x="30349" y="75178"/>
                  </a:lnTo>
                  <a:lnTo>
                    <a:pt x="30349" y="75178"/>
                  </a:lnTo>
                  <a:lnTo>
                    <a:pt x="30168" y="74877"/>
                  </a:lnTo>
                  <a:lnTo>
                    <a:pt x="29927" y="74635"/>
                  </a:lnTo>
                  <a:lnTo>
                    <a:pt x="29625" y="74515"/>
                  </a:lnTo>
                  <a:lnTo>
                    <a:pt x="29263" y="74454"/>
                  </a:lnTo>
                  <a:close/>
                  <a:moveTo>
                    <a:pt x="46640" y="74454"/>
                  </a:moveTo>
                  <a:lnTo>
                    <a:pt x="46278" y="74515"/>
                  </a:lnTo>
                  <a:lnTo>
                    <a:pt x="45976" y="74635"/>
                  </a:lnTo>
                  <a:lnTo>
                    <a:pt x="45735" y="74877"/>
                  </a:lnTo>
                  <a:lnTo>
                    <a:pt x="45554" y="75178"/>
                  </a:lnTo>
                  <a:lnTo>
                    <a:pt x="45554" y="75178"/>
                  </a:lnTo>
                  <a:lnTo>
                    <a:pt x="47424" y="74756"/>
                  </a:lnTo>
                  <a:lnTo>
                    <a:pt x="47243" y="74635"/>
                  </a:lnTo>
                  <a:lnTo>
                    <a:pt x="47062" y="74515"/>
                  </a:lnTo>
                  <a:lnTo>
                    <a:pt x="46881" y="74454"/>
                  </a:lnTo>
                  <a:close/>
                  <a:moveTo>
                    <a:pt x="34814" y="74454"/>
                  </a:moveTo>
                  <a:lnTo>
                    <a:pt x="34633" y="74515"/>
                  </a:lnTo>
                  <a:lnTo>
                    <a:pt x="34392" y="74635"/>
                  </a:lnTo>
                  <a:lnTo>
                    <a:pt x="34211" y="74756"/>
                  </a:lnTo>
                  <a:lnTo>
                    <a:pt x="34090" y="74937"/>
                  </a:lnTo>
                  <a:lnTo>
                    <a:pt x="33969" y="75178"/>
                  </a:lnTo>
                  <a:lnTo>
                    <a:pt x="33909" y="75359"/>
                  </a:lnTo>
                  <a:lnTo>
                    <a:pt x="33909" y="75601"/>
                  </a:lnTo>
                  <a:lnTo>
                    <a:pt x="33909" y="75721"/>
                  </a:lnTo>
                  <a:lnTo>
                    <a:pt x="36141" y="75903"/>
                  </a:lnTo>
                  <a:lnTo>
                    <a:pt x="36202" y="75601"/>
                  </a:lnTo>
                  <a:lnTo>
                    <a:pt x="36202" y="75359"/>
                  </a:lnTo>
                  <a:lnTo>
                    <a:pt x="36141" y="75178"/>
                  </a:lnTo>
                  <a:lnTo>
                    <a:pt x="36021" y="74937"/>
                  </a:lnTo>
                  <a:lnTo>
                    <a:pt x="35900" y="74756"/>
                  </a:lnTo>
                  <a:lnTo>
                    <a:pt x="35719" y="74635"/>
                  </a:lnTo>
                  <a:lnTo>
                    <a:pt x="35478" y="74515"/>
                  </a:lnTo>
                  <a:lnTo>
                    <a:pt x="35297" y="74454"/>
                  </a:lnTo>
                  <a:close/>
                  <a:moveTo>
                    <a:pt x="40606" y="74454"/>
                  </a:moveTo>
                  <a:lnTo>
                    <a:pt x="40425" y="74515"/>
                  </a:lnTo>
                  <a:lnTo>
                    <a:pt x="40184" y="74635"/>
                  </a:lnTo>
                  <a:lnTo>
                    <a:pt x="40003" y="74756"/>
                  </a:lnTo>
                  <a:lnTo>
                    <a:pt x="39882" y="74937"/>
                  </a:lnTo>
                  <a:lnTo>
                    <a:pt x="39762" y="75178"/>
                  </a:lnTo>
                  <a:lnTo>
                    <a:pt x="39701" y="75359"/>
                  </a:lnTo>
                  <a:lnTo>
                    <a:pt x="39701" y="75601"/>
                  </a:lnTo>
                  <a:lnTo>
                    <a:pt x="39762" y="75903"/>
                  </a:lnTo>
                  <a:lnTo>
                    <a:pt x="41994" y="75721"/>
                  </a:lnTo>
                  <a:lnTo>
                    <a:pt x="41994" y="75601"/>
                  </a:lnTo>
                  <a:lnTo>
                    <a:pt x="41994" y="75359"/>
                  </a:lnTo>
                  <a:lnTo>
                    <a:pt x="41934" y="75178"/>
                  </a:lnTo>
                  <a:lnTo>
                    <a:pt x="41813" y="74937"/>
                  </a:lnTo>
                  <a:lnTo>
                    <a:pt x="41692" y="74756"/>
                  </a:lnTo>
                  <a:lnTo>
                    <a:pt x="41511" y="74635"/>
                  </a:lnTo>
                  <a:lnTo>
                    <a:pt x="41270" y="74515"/>
                  </a:lnTo>
                  <a:lnTo>
                    <a:pt x="41089" y="74454"/>
                  </a:lnTo>
                  <a:close/>
                </a:path>
              </a:pathLst>
            </a:custGeom>
            <a:solidFill>
              <a:srgbClr val="6D9EE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" name="Shape 93"/>
            <p:cNvSpPr/>
            <p:nvPr/>
          </p:nvSpPr>
          <p:spPr>
            <a:xfrm>
              <a:off x="133504" y="-85397"/>
              <a:ext cx="231300" cy="231300"/>
            </a:xfrm>
            <a:prstGeom prst="ellipse">
              <a:avLst/>
            </a:prstGeom>
            <a:solidFill>
              <a:srgbClr val="C20E9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" name="Shape 94"/>
            <p:cNvSpPr/>
            <p:nvPr/>
          </p:nvSpPr>
          <p:spPr>
            <a:xfrm rot="10800000">
              <a:off x="343825" y="4290619"/>
              <a:ext cx="333300" cy="288300"/>
            </a:xfrm>
            <a:prstGeom prst="triangle">
              <a:avLst>
                <a:gd name="adj" fmla="val 50000"/>
              </a:avLst>
            </a:prstGeom>
            <a:solidFill>
              <a:srgbClr val="C20E9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" name="Shape 95"/>
            <p:cNvSpPr/>
            <p:nvPr/>
          </p:nvSpPr>
          <p:spPr>
            <a:xfrm rot="10800000">
              <a:off x="7891383" y="4473451"/>
              <a:ext cx="421500" cy="365100"/>
            </a:xfrm>
            <a:prstGeom prst="triangle">
              <a:avLst>
                <a:gd name="adj" fmla="val 50000"/>
              </a:avLst>
            </a:prstGeom>
            <a:noFill/>
            <a:ln w="9525" cap="flat" cmpd="sng">
              <a:solidFill>
                <a:srgbClr val="FF9900"/>
              </a:solidFill>
              <a:prstDash val="dash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" name="Shape 96"/>
            <p:cNvSpPr/>
            <p:nvPr/>
          </p:nvSpPr>
          <p:spPr>
            <a:xfrm>
              <a:off x="7800077" y="94976"/>
              <a:ext cx="307200" cy="265800"/>
            </a:xfrm>
            <a:prstGeom prst="triangle">
              <a:avLst>
                <a:gd name="adj" fmla="val 50000"/>
              </a:avLst>
            </a:prstGeom>
            <a:solidFill>
              <a:srgbClr val="6D9EE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" name="Shape 97"/>
            <p:cNvSpPr/>
            <p:nvPr/>
          </p:nvSpPr>
          <p:spPr>
            <a:xfrm>
              <a:off x="8578651" y="3939150"/>
              <a:ext cx="421500" cy="421500"/>
            </a:xfrm>
            <a:prstGeom prst="donut">
              <a:avLst>
                <a:gd name="adj" fmla="val 19671"/>
              </a:avLst>
            </a:prstGeom>
            <a:solidFill>
              <a:srgbClr val="C20E9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" name="Shape 98"/>
            <p:cNvSpPr/>
            <p:nvPr/>
          </p:nvSpPr>
          <p:spPr>
            <a:xfrm>
              <a:off x="888873" y="4577655"/>
              <a:ext cx="456600" cy="456600"/>
            </a:xfrm>
            <a:prstGeom prst="ellipse">
              <a:avLst/>
            </a:prstGeom>
            <a:noFill/>
            <a:ln w="9525" cap="flat" cmpd="sng">
              <a:solidFill>
                <a:srgbClr val="6D9EEB"/>
              </a:solidFill>
              <a:prstDash val="dash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" name="Shape 99"/>
            <p:cNvSpPr/>
            <p:nvPr/>
          </p:nvSpPr>
          <p:spPr>
            <a:xfrm rot="10800000">
              <a:off x="47429" y="4473462"/>
              <a:ext cx="621103" cy="475235"/>
            </a:xfrm>
            <a:custGeom>
              <a:avLst/>
              <a:gdLst/>
              <a:ahLst/>
              <a:cxnLst/>
              <a:rect l="0" t="0" r="0" b="0"/>
              <a:pathLst>
                <a:path w="88634" h="67818" extrusionOk="0">
                  <a:moveTo>
                    <a:pt x="0" y="0"/>
                  </a:moveTo>
                  <a:lnTo>
                    <a:pt x="4284" y="6637"/>
                  </a:lnTo>
                  <a:lnTo>
                    <a:pt x="4284" y="0"/>
                  </a:lnTo>
                  <a:close/>
                  <a:moveTo>
                    <a:pt x="84289" y="0"/>
                  </a:moveTo>
                  <a:lnTo>
                    <a:pt x="84289" y="6637"/>
                  </a:lnTo>
                  <a:lnTo>
                    <a:pt x="88633" y="0"/>
                  </a:lnTo>
                  <a:close/>
                  <a:moveTo>
                    <a:pt x="7844" y="0"/>
                  </a:moveTo>
                  <a:lnTo>
                    <a:pt x="7844" y="12007"/>
                  </a:lnTo>
                  <a:lnTo>
                    <a:pt x="12791" y="19609"/>
                  </a:lnTo>
                  <a:lnTo>
                    <a:pt x="12791" y="0"/>
                  </a:lnTo>
                  <a:close/>
                  <a:moveTo>
                    <a:pt x="75842" y="0"/>
                  </a:moveTo>
                  <a:lnTo>
                    <a:pt x="75842" y="19609"/>
                  </a:lnTo>
                  <a:lnTo>
                    <a:pt x="80790" y="12007"/>
                  </a:lnTo>
                  <a:lnTo>
                    <a:pt x="80790" y="0"/>
                  </a:lnTo>
                  <a:close/>
                  <a:moveTo>
                    <a:pt x="16351" y="0"/>
                  </a:moveTo>
                  <a:lnTo>
                    <a:pt x="16351" y="25039"/>
                  </a:lnTo>
                  <a:lnTo>
                    <a:pt x="21299" y="32581"/>
                  </a:lnTo>
                  <a:lnTo>
                    <a:pt x="21299" y="0"/>
                  </a:lnTo>
                  <a:close/>
                  <a:moveTo>
                    <a:pt x="67335" y="0"/>
                  </a:moveTo>
                  <a:lnTo>
                    <a:pt x="67335" y="32581"/>
                  </a:lnTo>
                  <a:lnTo>
                    <a:pt x="72282" y="25039"/>
                  </a:lnTo>
                  <a:lnTo>
                    <a:pt x="72282" y="0"/>
                  </a:lnTo>
                  <a:close/>
                  <a:moveTo>
                    <a:pt x="24859" y="0"/>
                  </a:moveTo>
                  <a:lnTo>
                    <a:pt x="24859" y="38012"/>
                  </a:lnTo>
                  <a:lnTo>
                    <a:pt x="29806" y="45614"/>
                  </a:lnTo>
                  <a:lnTo>
                    <a:pt x="29806" y="0"/>
                  </a:lnTo>
                  <a:close/>
                  <a:moveTo>
                    <a:pt x="58828" y="0"/>
                  </a:moveTo>
                  <a:lnTo>
                    <a:pt x="58828" y="45614"/>
                  </a:lnTo>
                  <a:lnTo>
                    <a:pt x="63775" y="38012"/>
                  </a:lnTo>
                  <a:lnTo>
                    <a:pt x="63775" y="0"/>
                  </a:lnTo>
                  <a:close/>
                  <a:moveTo>
                    <a:pt x="33306" y="0"/>
                  </a:moveTo>
                  <a:lnTo>
                    <a:pt x="33306" y="51044"/>
                  </a:lnTo>
                  <a:lnTo>
                    <a:pt x="38313" y="58586"/>
                  </a:lnTo>
                  <a:lnTo>
                    <a:pt x="38313" y="0"/>
                  </a:lnTo>
                  <a:close/>
                  <a:moveTo>
                    <a:pt x="50320" y="0"/>
                  </a:moveTo>
                  <a:lnTo>
                    <a:pt x="50320" y="58586"/>
                  </a:lnTo>
                  <a:lnTo>
                    <a:pt x="55268" y="51044"/>
                  </a:lnTo>
                  <a:lnTo>
                    <a:pt x="55268" y="0"/>
                  </a:lnTo>
                  <a:close/>
                  <a:moveTo>
                    <a:pt x="41813" y="0"/>
                  </a:moveTo>
                  <a:lnTo>
                    <a:pt x="41813" y="64016"/>
                  </a:lnTo>
                  <a:lnTo>
                    <a:pt x="44287" y="67817"/>
                  </a:lnTo>
                  <a:lnTo>
                    <a:pt x="46760" y="64016"/>
                  </a:lnTo>
                  <a:lnTo>
                    <a:pt x="46760" y="0"/>
                  </a:lnTo>
                  <a:close/>
                </a:path>
              </a:pathLst>
            </a:custGeom>
            <a:solidFill>
              <a:srgbClr val="FF99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" name="Shape 100"/>
            <p:cNvSpPr/>
            <p:nvPr/>
          </p:nvSpPr>
          <p:spPr>
            <a:xfrm rot="7294922">
              <a:off x="8507862" y="1506795"/>
              <a:ext cx="486330" cy="462608"/>
            </a:xfrm>
            <a:prstGeom prst="pentagon">
              <a:avLst>
                <a:gd name="hf" fmla="val 105146"/>
                <a:gd name="vf" fmla="val 110557"/>
              </a:avLst>
            </a:prstGeom>
            <a:noFill/>
            <a:ln w="9525" cap="flat" cmpd="sng">
              <a:solidFill>
                <a:srgbClr val="6D9EEB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" name="Shape 101"/>
            <p:cNvSpPr/>
            <p:nvPr/>
          </p:nvSpPr>
          <p:spPr>
            <a:xfrm rot="1902">
              <a:off x="-76804" y="1095525"/>
              <a:ext cx="542100" cy="515400"/>
            </a:xfrm>
            <a:prstGeom prst="pentagon">
              <a:avLst>
                <a:gd name="hf" fmla="val 105146"/>
                <a:gd name="vf" fmla="val 110557"/>
              </a:avLst>
            </a:prstGeom>
            <a:noFill/>
            <a:ln w="28575" cap="flat" cmpd="sng">
              <a:solidFill>
                <a:srgbClr val="C20E9B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" name="Shape 102"/>
            <p:cNvSpPr/>
            <p:nvPr/>
          </p:nvSpPr>
          <p:spPr>
            <a:xfrm>
              <a:off x="8217614" y="4442536"/>
              <a:ext cx="885029" cy="885029"/>
            </a:xfrm>
            <a:custGeom>
              <a:avLst/>
              <a:gdLst/>
              <a:ahLst/>
              <a:cxnLst/>
              <a:rect l="0" t="0" r="0" b="0"/>
              <a:pathLst>
                <a:path w="75903" h="75903" extrusionOk="0">
                  <a:moveTo>
                    <a:pt x="30349" y="724"/>
                  </a:moveTo>
                  <a:lnTo>
                    <a:pt x="28479" y="1147"/>
                  </a:lnTo>
                  <a:lnTo>
                    <a:pt x="28599" y="1267"/>
                  </a:lnTo>
                  <a:lnTo>
                    <a:pt x="28841" y="1388"/>
                  </a:lnTo>
                  <a:lnTo>
                    <a:pt x="29022" y="1448"/>
                  </a:lnTo>
                  <a:lnTo>
                    <a:pt x="29263" y="1448"/>
                  </a:lnTo>
                  <a:lnTo>
                    <a:pt x="29625" y="1388"/>
                  </a:lnTo>
                  <a:lnTo>
                    <a:pt x="29927" y="1267"/>
                  </a:lnTo>
                  <a:lnTo>
                    <a:pt x="30168" y="1026"/>
                  </a:lnTo>
                  <a:lnTo>
                    <a:pt x="30349" y="724"/>
                  </a:lnTo>
                  <a:close/>
                  <a:moveTo>
                    <a:pt x="36141" y="0"/>
                  </a:moveTo>
                  <a:lnTo>
                    <a:pt x="33909" y="181"/>
                  </a:lnTo>
                  <a:lnTo>
                    <a:pt x="33909" y="302"/>
                  </a:lnTo>
                  <a:lnTo>
                    <a:pt x="33909" y="543"/>
                  </a:lnTo>
                  <a:lnTo>
                    <a:pt x="33969" y="724"/>
                  </a:lnTo>
                  <a:lnTo>
                    <a:pt x="34090" y="966"/>
                  </a:lnTo>
                  <a:lnTo>
                    <a:pt x="34211" y="1147"/>
                  </a:lnTo>
                  <a:lnTo>
                    <a:pt x="34392" y="1267"/>
                  </a:lnTo>
                  <a:lnTo>
                    <a:pt x="34633" y="1388"/>
                  </a:lnTo>
                  <a:lnTo>
                    <a:pt x="34814" y="1448"/>
                  </a:lnTo>
                  <a:lnTo>
                    <a:pt x="35297" y="1448"/>
                  </a:lnTo>
                  <a:lnTo>
                    <a:pt x="35478" y="1388"/>
                  </a:lnTo>
                  <a:lnTo>
                    <a:pt x="35719" y="1267"/>
                  </a:lnTo>
                  <a:lnTo>
                    <a:pt x="35900" y="1147"/>
                  </a:lnTo>
                  <a:lnTo>
                    <a:pt x="36021" y="966"/>
                  </a:lnTo>
                  <a:lnTo>
                    <a:pt x="36141" y="724"/>
                  </a:lnTo>
                  <a:lnTo>
                    <a:pt x="36202" y="543"/>
                  </a:lnTo>
                  <a:lnTo>
                    <a:pt x="36202" y="302"/>
                  </a:lnTo>
                  <a:lnTo>
                    <a:pt x="36141" y="0"/>
                  </a:lnTo>
                  <a:close/>
                  <a:moveTo>
                    <a:pt x="39762" y="0"/>
                  </a:moveTo>
                  <a:lnTo>
                    <a:pt x="39701" y="302"/>
                  </a:lnTo>
                  <a:lnTo>
                    <a:pt x="39701" y="543"/>
                  </a:lnTo>
                  <a:lnTo>
                    <a:pt x="39762" y="724"/>
                  </a:lnTo>
                  <a:lnTo>
                    <a:pt x="39882" y="966"/>
                  </a:lnTo>
                  <a:lnTo>
                    <a:pt x="40003" y="1147"/>
                  </a:lnTo>
                  <a:lnTo>
                    <a:pt x="40184" y="1267"/>
                  </a:lnTo>
                  <a:lnTo>
                    <a:pt x="40425" y="1388"/>
                  </a:lnTo>
                  <a:lnTo>
                    <a:pt x="40606" y="1448"/>
                  </a:lnTo>
                  <a:lnTo>
                    <a:pt x="41089" y="1448"/>
                  </a:lnTo>
                  <a:lnTo>
                    <a:pt x="41270" y="1388"/>
                  </a:lnTo>
                  <a:lnTo>
                    <a:pt x="41511" y="1267"/>
                  </a:lnTo>
                  <a:lnTo>
                    <a:pt x="41692" y="1147"/>
                  </a:lnTo>
                  <a:lnTo>
                    <a:pt x="41813" y="966"/>
                  </a:lnTo>
                  <a:lnTo>
                    <a:pt x="41934" y="724"/>
                  </a:lnTo>
                  <a:lnTo>
                    <a:pt x="41994" y="543"/>
                  </a:lnTo>
                  <a:lnTo>
                    <a:pt x="41994" y="302"/>
                  </a:lnTo>
                  <a:lnTo>
                    <a:pt x="41994" y="181"/>
                  </a:lnTo>
                  <a:lnTo>
                    <a:pt x="39762" y="0"/>
                  </a:lnTo>
                  <a:close/>
                  <a:moveTo>
                    <a:pt x="45554" y="724"/>
                  </a:moveTo>
                  <a:lnTo>
                    <a:pt x="45735" y="1026"/>
                  </a:lnTo>
                  <a:lnTo>
                    <a:pt x="45976" y="1267"/>
                  </a:lnTo>
                  <a:lnTo>
                    <a:pt x="46278" y="1388"/>
                  </a:lnTo>
                  <a:lnTo>
                    <a:pt x="46640" y="1448"/>
                  </a:lnTo>
                  <a:lnTo>
                    <a:pt x="46881" y="1448"/>
                  </a:lnTo>
                  <a:lnTo>
                    <a:pt x="47062" y="1388"/>
                  </a:lnTo>
                  <a:lnTo>
                    <a:pt x="47243" y="1267"/>
                  </a:lnTo>
                  <a:lnTo>
                    <a:pt x="47424" y="1147"/>
                  </a:lnTo>
                  <a:lnTo>
                    <a:pt x="45554" y="724"/>
                  </a:lnTo>
                  <a:close/>
                  <a:moveTo>
                    <a:pt x="21661" y="3620"/>
                  </a:moveTo>
                  <a:lnTo>
                    <a:pt x="20273" y="4284"/>
                  </a:lnTo>
                  <a:lnTo>
                    <a:pt x="20575" y="4344"/>
                  </a:lnTo>
                  <a:lnTo>
                    <a:pt x="20937" y="4284"/>
                  </a:lnTo>
                  <a:lnTo>
                    <a:pt x="21239" y="4163"/>
                  </a:lnTo>
                  <a:lnTo>
                    <a:pt x="21480" y="3922"/>
                  </a:lnTo>
                  <a:lnTo>
                    <a:pt x="21661" y="3620"/>
                  </a:lnTo>
                  <a:close/>
                  <a:moveTo>
                    <a:pt x="26065" y="2052"/>
                  </a:moveTo>
                  <a:lnTo>
                    <a:pt x="25824" y="2172"/>
                  </a:lnTo>
                  <a:lnTo>
                    <a:pt x="25583" y="2353"/>
                  </a:lnTo>
                  <a:lnTo>
                    <a:pt x="25402" y="2534"/>
                  </a:lnTo>
                  <a:lnTo>
                    <a:pt x="25281" y="2836"/>
                  </a:lnTo>
                  <a:lnTo>
                    <a:pt x="25221" y="3198"/>
                  </a:lnTo>
                  <a:lnTo>
                    <a:pt x="25221" y="3439"/>
                  </a:lnTo>
                  <a:lnTo>
                    <a:pt x="25281" y="3620"/>
                  </a:lnTo>
                  <a:lnTo>
                    <a:pt x="25402" y="3862"/>
                  </a:lnTo>
                  <a:lnTo>
                    <a:pt x="25522" y="4043"/>
                  </a:lnTo>
                  <a:lnTo>
                    <a:pt x="25703" y="4163"/>
                  </a:lnTo>
                  <a:lnTo>
                    <a:pt x="25945" y="4284"/>
                  </a:lnTo>
                  <a:lnTo>
                    <a:pt x="26126" y="4344"/>
                  </a:lnTo>
                  <a:lnTo>
                    <a:pt x="26608" y="4344"/>
                  </a:lnTo>
                  <a:lnTo>
                    <a:pt x="26789" y="4284"/>
                  </a:lnTo>
                  <a:lnTo>
                    <a:pt x="27031" y="4163"/>
                  </a:lnTo>
                  <a:lnTo>
                    <a:pt x="27212" y="4043"/>
                  </a:lnTo>
                  <a:lnTo>
                    <a:pt x="27332" y="3862"/>
                  </a:lnTo>
                  <a:lnTo>
                    <a:pt x="27453" y="3620"/>
                  </a:lnTo>
                  <a:lnTo>
                    <a:pt x="27513" y="3439"/>
                  </a:lnTo>
                  <a:lnTo>
                    <a:pt x="27513" y="3198"/>
                  </a:lnTo>
                  <a:lnTo>
                    <a:pt x="27453" y="2836"/>
                  </a:lnTo>
                  <a:lnTo>
                    <a:pt x="27332" y="2534"/>
                  </a:lnTo>
                  <a:lnTo>
                    <a:pt x="27151" y="2353"/>
                  </a:lnTo>
                  <a:lnTo>
                    <a:pt x="26910" y="2172"/>
                  </a:lnTo>
                  <a:lnTo>
                    <a:pt x="26669" y="2052"/>
                  </a:lnTo>
                  <a:close/>
                  <a:moveTo>
                    <a:pt x="31858" y="2052"/>
                  </a:moveTo>
                  <a:lnTo>
                    <a:pt x="31616" y="2172"/>
                  </a:lnTo>
                  <a:lnTo>
                    <a:pt x="31375" y="2353"/>
                  </a:lnTo>
                  <a:lnTo>
                    <a:pt x="31194" y="2534"/>
                  </a:lnTo>
                  <a:lnTo>
                    <a:pt x="31073" y="2836"/>
                  </a:lnTo>
                  <a:lnTo>
                    <a:pt x="31013" y="3198"/>
                  </a:lnTo>
                  <a:lnTo>
                    <a:pt x="31013" y="3439"/>
                  </a:lnTo>
                  <a:lnTo>
                    <a:pt x="31073" y="3620"/>
                  </a:lnTo>
                  <a:lnTo>
                    <a:pt x="31194" y="3862"/>
                  </a:lnTo>
                  <a:lnTo>
                    <a:pt x="31315" y="4043"/>
                  </a:lnTo>
                  <a:lnTo>
                    <a:pt x="31496" y="4163"/>
                  </a:lnTo>
                  <a:lnTo>
                    <a:pt x="31737" y="4284"/>
                  </a:lnTo>
                  <a:lnTo>
                    <a:pt x="31918" y="4344"/>
                  </a:lnTo>
                  <a:lnTo>
                    <a:pt x="32401" y="4344"/>
                  </a:lnTo>
                  <a:lnTo>
                    <a:pt x="32582" y="4284"/>
                  </a:lnTo>
                  <a:lnTo>
                    <a:pt x="32823" y="4163"/>
                  </a:lnTo>
                  <a:lnTo>
                    <a:pt x="33004" y="4043"/>
                  </a:lnTo>
                  <a:lnTo>
                    <a:pt x="33125" y="3862"/>
                  </a:lnTo>
                  <a:lnTo>
                    <a:pt x="33245" y="3620"/>
                  </a:lnTo>
                  <a:lnTo>
                    <a:pt x="33306" y="3439"/>
                  </a:lnTo>
                  <a:lnTo>
                    <a:pt x="33306" y="3198"/>
                  </a:lnTo>
                  <a:lnTo>
                    <a:pt x="33245" y="2836"/>
                  </a:lnTo>
                  <a:lnTo>
                    <a:pt x="33125" y="2534"/>
                  </a:lnTo>
                  <a:lnTo>
                    <a:pt x="32944" y="2353"/>
                  </a:lnTo>
                  <a:lnTo>
                    <a:pt x="32702" y="2172"/>
                  </a:lnTo>
                  <a:lnTo>
                    <a:pt x="32461" y="2052"/>
                  </a:lnTo>
                  <a:close/>
                  <a:moveTo>
                    <a:pt x="37650" y="2052"/>
                  </a:moveTo>
                  <a:lnTo>
                    <a:pt x="37408" y="2172"/>
                  </a:lnTo>
                  <a:lnTo>
                    <a:pt x="37167" y="2353"/>
                  </a:lnTo>
                  <a:lnTo>
                    <a:pt x="36986" y="2534"/>
                  </a:lnTo>
                  <a:lnTo>
                    <a:pt x="36865" y="2836"/>
                  </a:lnTo>
                  <a:lnTo>
                    <a:pt x="36805" y="3198"/>
                  </a:lnTo>
                  <a:lnTo>
                    <a:pt x="36805" y="3439"/>
                  </a:lnTo>
                  <a:lnTo>
                    <a:pt x="36865" y="3620"/>
                  </a:lnTo>
                  <a:lnTo>
                    <a:pt x="36986" y="3862"/>
                  </a:lnTo>
                  <a:lnTo>
                    <a:pt x="37107" y="4043"/>
                  </a:lnTo>
                  <a:lnTo>
                    <a:pt x="37288" y="4163"/>
                  </a:lnTo>
                  <a:lnTo>
                    <a:pt x="37529" y="4284"/>
                  </a:lnTo>
                  <a:lnTo>
                    <a:pt x="37710" y="4344"/>
                  </a:lnTo>
                  <a:lnTo>
                    <a:pt x="38193" y="4344"/>
                  </a:lnTo>
                  <a:lnTo>
                    <a:pt x="38374" y="4284"/>
                  </a:lnTo>
                  <a:lnTo>
                    <a:pt x="38615" y="4163"/>
                  </a:lnTo>
                  <a:lnTo>
                    <a:pt x="38796" y="4043"/>
                  </a:lnTo>
                  <a:lnTo>
                    <a:pt x="38917" y="3862"/>
                  </a:lnTo>
                  <a:lnTo>
                    <a:pt x="39038" y="3620"/>
                  </a:lnTo>
                  <a:lnTo>
                    <a:pt x="39098" y="3439"/>
                  </a:lnTo>
                  <a:lnTo>
                    <a:pt x="39098" y="3198"/>
                  </a:lnTo>
                  <a:lnTo>
                    <a:pt x="39038" y="2836"/>
                  </a:lnTo>
                  <a:lnTo>
                    <a:pt x="38917" y="2534"/>
                  </a:lnTo>
                  <a:lnTo>
                    <a:pt x="38736" y="2353"/>
                  </a:lnTo>
                  <a:lnTo>
                    <a:pt x="38495" y="2172"/>
                  </a:lnTo>
                  <a:lnTo>
                    <a:pt x="38253" y="2052"/>
                  </a:lnTo>
                  <a:close/>
                  <a:moveTo>
                    <a:pt x="43442" y="2052"/>
                  </a:moveTo>
                  <a:lnTo>
                    <a:pt x="43201" y="2172"/>
                  </a:lnTo>
                  <a:lnTo>
                    <a:pt x="42959" y="2353"/>
                  </a:lnTo>
                  <a:lnTo>
                    <a:pt x="42778" y="2534"/>
                  </a:lnTo>
                  <a:lnTo>
                    <a:pt x="42658" y="2836"/>
                  </a:lnTo>
                  <a:lnTo>
                    <a:pt x="42597" y="3198"/>
                  </a:lnTo>
                  <a:lnTo>
                    <a:pt x="42597" y="3439"/>
                  </a:lnTo>
                  <a:lnTo>
                    <a:pt x="42658" y="3620"/>
                  </a:lnTo>
                  <a:lnTo>
                    <a:pt x="42778" y="3862"/>
                  </a:lnTo>
                  <a:lnTo>
                    <a:pt x="42899" y="4043"/>
                  </a:lnTo>
                  <a:lnTo>
                    <a:pt x="43080" y="4163"/>
                  </a:lnTo>
                  <a:lnTo>
                    <a:pt x="43321" y="4284"/>
                  </a:lnTo>
                  <a:lnTo>
                    <a:pt x="43502" y="4344"/>
                  </a:lnTo>
                  <a:lnTo>
                    <a:pt x="43985" y="4344"/>
                  </a:lnTo>
                  <a:lnTo>
                    <a:pt x="44166" y="4284"/>
                  </a:lnTo>
                  <a:lnTo>
                    <a:pt x="44407" y="4163"/>
                  </a:lnTo>
                  <a:lnTo>
                    <a:pt x="44588" y="4043"/>
                  </a:lnTo>
                  <a:lnTo>
                    <a:pt x="44709" y="3862"/>
                  </a:lnTo>
                  <a:lnTo>
                    <a:pt x="44830" y="3620"/>
                  </a:lnTo>
                  <a:lnTo>
                    <a:pt x="44890" y="3439"/>
                  </a:lnTo>
                  <a:lnTo>
                    <a:pt x="44890" y="3198"/>
                  </a:lnTo>
                  <a:lnTo>
                    <a:pt x="44830" y="2836"/>
                  </a:lnTo>
                  <a:lnTo>
                    <a:pt x="44709" y="2534"/>
                  </a:lnTo>
                  <a:lnTo>
                    <a:pt x="44528" y="2353"/>
                  </a:lnTo>
                  <a:lnTo>
                    <a:pt x="44287" y="2172"/>
                  </a:lnTo>
                  <a:lnTo>
                    <a:pt x="44045" y="2052"/>
                  </a:lnTo>
                  <a:close/>
                  <a:moveTo>
                    <a:pt x="49234" y="2052"/>
                  </a:moveTo>
                  <a:lnTo>
                    <a:pt x="48993" y="2172"/>
                  </a:lnTo>
                  <a:lnTo>
                    <a:pt x="48752" y="2353"/>
                  </a:lnTo>
                  <a:lnTo>
                    <a:pt x="48571" y="2534"/>
                  </a:lnTo>
                  <a:lnTo>
                    <a:pt x="48450" y="2836"/>
                  </a:lnTo>
                  <a:lnTo>
                    <a:pt x="48390" y="3198"/>
                  </a:lnTo>
                  <a:lnTo>
                    <a:pt x="48390" y="3439"/>
                  </a:lnTo>
                  <a:lnTo>
                    <a:pt x="48450" y="3620"/>
                  </a:lnTo>
                  <a:lnTo>
                    <a:pt x="48571" y="3862"/>
                  </a:lnTo>
                  <a:lnTo>
                    <a:pt x="48691" y="4043"/>
                  </a:lnTo>
                  <a:lnTo>
                    <a:pt x="48872" y="4163"/>
                  </a:lnTo>
                  <a:lnTo>
                    <a:pt x="49114" y="4284"/>
                  </a:lnTo>
                  <a:lnTo>
                    <a:pt x="49295" y="4344"/>
                  </a:lnTo>
                  <a:lnTo>
                    <a:pt x="49777" y="4344"/>
                  </a:lnTo>
                  <a:lnTo>
                    <a:pt x="49958" y="4284"/>
                  </a:lnTo>
                  <a:lnTo>
                    <a:pt x="50200" y="4163"/>
                  </a:lnTo>
                  <a:lnTo>
                    <a:pt x="50381" y="4043"/>
                  </a:lnTo>
                  <a:lnTo>
                    <a:pt x="50501" y="3862"/>
                  </a:lnTo>
                  <a:lnTo>
                    <a:pt x="50622" y="3620"/>
                  </a:lnTo>
                  <a:lnTo>
                    <a:pt x="50682" y="3439"/>
                  </a:lnTo>
                  <a:lnTo>
                    <a:pt x="50682" y="3198"/>
                  </a:lnTo>
                  <a:lnTo>
                    <a:pt x="50622" y="2836"/>
                  </a:lnTo>
                  <a:lnTo>
                    <a:pt x="50501" y="2534"/>
                  </a:lnTo>
                  <a:lnTo>
                    <a:pt x="50320" y="2353"/>
                  </a:lnTo>
                  <a:lnTo>
                    <a:pt x="50079" y="2172"/>
                  </a:lnTo>
                  <a:lnTo>
                    <a:pt x="49838" y="2052"/>
                  </a:lnTo>
                  <a:close/>
                  <a:moveTo>
                    <a:pt x="54242" y="3620"/>
                  </a:moveTo>
                  <a:lnTo>
                    <a:pt x="54423" y="3922"/>
                  </a:lnTo>
                  <a:lnTo>
                    <a:pt x="54665" y="4163"/>
                  </a:lnTo>
                  <a:lnTo>
                    <a:pt x="54966" y="4284"/>
                  </a:lnTo>
                  <a:lnTo>
                    <a:pt x="55328" y="4344"/>
                  </a:lnTo>
                  <a:lnTo>
                    <a:pt x="55630" y="4284"/>
                  </a:lnTo>
                  <a:lnTo>
                    <a:pt x="54242" y="3620"/>
                  </a:lnTo>
                  <a:close/>
                  <a:moveTo>
                    <a:pt x="18523" y="5310"/>
                  </a:moveTo>
                  <a:lnTo>
                    <a:pt x="16593" y="6517"/>
                  </a:lnTo>
                  <a:lnTo>
                    <a:pt x="16774" y="6818"/>
                  </a:lnTo>
                  <a:lnTo>
                    <a:pt x="17015" y="7060"/>
                  </a:lnTo>
                  <a:lnTo>
                    <a:pt x="17317" y="7180"/>
                  </a:lnTo>
                  <a:lnTo>
                    <a:pt x="17679" y="7241"/>
                  </a:lnTo>
                  <a:lnTo>
                    <a:pt x="17920" y="7241"/>
                  </a:lnTo>
                  <a:lnTo>
                    <a:pt x="18101" y="7180"/>
                  </a:lnTo>
                  <a:lnTo>
                    <a:pt x="18342" y="7060"/>
                  </a:lnTo>
                  <a:lnTo>
                    <a:pt x="18523" y="6939"/>
                  </a:lnTo>
                  <a:lnTo>
                    <a:pt x="18644" y="6758"/>
                  </a:lnTo>
                  <a:lnTo>
                    <a:pt x="18765" y="6517"/>
                  </a:lnTo>
                  <a:lnTo>
                    <a:pt x="18825" y="6336"/>
                  </a:lnTo>
                  <a:lnTo>
                    <a:pt x="18825" y="6094"/>
                  </a:lnTo>
                  <a:lnTo>
                    <a:pt x="18825" y="5853"/>
                  </a:lnTo>
                  <a:lnTo>
                    <a:pt x="18765" y="5672"/>
                  </a:lnTo>
                  <a:lnTo>
                    <a:pt x="18644" y="5430"/>
                  </a:lnTo>
                  <a:lnTo>
                    <a:pt x="18523" y="5310"/>
                  </a:lnTo>
                  <a:close/>
                  <a:moveTo>
                    <a:pt x="23230" y="4948"/>
                  </a:moveTo>
                  <a:lnTo>
                    <a:pt x="23049" y="5008"/>
                  </a:lnTo>
                  <a:lnTo>
                    <a:pt x="22807" y="5129"/>
                  </a:lnTo>
                  <a:lnTo>
                    <a:pt x="22626" y="5249"/>
                  </a:lnTo>
                  <a:lnTo>
                    <a:pt x="22506" y="5430"/>
                  </a:lnTo>
                  <a:lnTo>
                    <a:pt x="22385" y="5672"/>
                  </a:lnTo>
                  <a:lnTo>
                    <a:pt x="22325" y="5853"/>
                  </a:lnTo>
                  <a:lnTo>
                    <a:pt x="22325" y="6094"/>
                  </a:lnTo>
                  <a:lnTo>
                    <a:pt x="22325" y="6336"/>
                  </a:lnTo>
                  <a:lnTo>
                    <a:pt x="22385" y="6517"/>
                  </a:lnTo>
                  <a:lnTo>
                    <a:pt x="22506" y="6758"/>
                  </a:lnTo>
                  <a:lnTo>
                    <a:pt x="22626" y="6939"/>
                  </a:lnTo>
                  <a:lnTo>
                    <a:pt x="22807" y="7060"/>
                  </a:lnTo>
                  <a:lnTo>
                    <a:pt x="23049" y="7180"/>
                  </a:lnTo>
                  <a:lnTo>
                    <a:pt x="23230" y="7241"/>
                  </a:lnTo>
                  <a:lnTo>
                    <a:pt x="23712" y="7241"/>
                  </a:lnTo>
                  <a:lnTo>
                    <a:pt x="23893" y="7180"/>
                  </a:lnTo>
                  <a:lnTo>
                    <a:pt x="24135" y="7060"/>
                  </a:lnTo>
                  <a:lnTo>
                    <a:pt x="24316" y="6939"/>
                  </a:lnTo>
                  <a:lnTo>
                    <a:pt x="24436" y="6758"/>
                  </a:lnTo>
                  <a:lnTo>
                    <a:pt x="24557" y="6517"/>
                  </a:lnTo>
                  <a:lnTo>
                    <a:pt x="24617" y="6336"/>
                  </a:lnTo>
                  <a:lnTo>
                    <a:pt x="24617" y="6094"/>
                  </a:lnTo>
                  <a:lnTo>
                    <a:pt x="24617" y="5853"/>
                  </a:lnTo>
                  <a:lnTo>
                    <a:pt x="24557" y="5672"/>
                  </a:lnTo>
                  <a:lnTo>
                    <a:pt x="24436" y="5430"/>
                  </a:lnTo>
                  <a:lnTo>
                    <a:pt x="24316" y="5249"/>
                  </a:lnTo>
                  <a:lnTo>
                    <a:pt x="24135" y="5129"/>
                  </a:lnTo>
                  <a:lnTo>
                    <a:pt x="23893" y="5008"/>
                  </a:lnTo>
                  <a:lnTo>
                    <a:pt x="23712" y="4948"/>
                  </a:lnTo>
                  <a:close/>
                  <a:moveTo>
                    <a:pt x="29022" y="4948"/>
                  </a:moveTo>
                  <a:lnTo>
                    <a:pt x="28841" y="5008"/>
                  </a:lnTo>
                  <a:lnTo>
                    <a:pt x="28599" y="5129"/>
                  </a:lnTo>
                  <a:lnTo>
                    <a:pt x="28418" y="5249"/>
                  </a:lnTo>
                  <a:lnTo>
                    <a:pt x="28298" y="5430"/>
                  </a:lnTo>
                  <a:lnTo>
                    <a:pt x="28177" y="5672"/>
                  </a:lnTo>
                  <a:lnTo>
                    <a:pt x="28117" y="5853"/>
                  </a:lnTo>
                  <a:lnTo>
                    <a:pt x="28117" y="6094"/>
                  </a:lnTo>
                  <a:lnTo>
                    <a:pt x="28117" y="6336"/>
                  </a:lnTo>
                  <a:lnTo>
                    <a:pt x="28177" y="6517"/>
                  </a:lnTo>
                  <a:lnTo>
                    <a:pt x="28298" y="6758"/>
                  </a:lnTo>
                  <a:lnTo>
                    <a:pt x="28418" y="6939"/>
                  </a:lnTo>
                  <a:lnTo>
                    <a:pt x="28599" y="7060"/>
                  </a:lnTo>
                  <a:lnTo>
                    <a:pt x="28841" y="7180"/>
                  </a:lnTo>
                  <a:lnTo>
                    <a:pt x="29022" y="7241"/>
                  </a:lnTo>
                  <a:lnTo>
                    <a:pt x="29505" y="7241"/>
                  </a:lnTo>
                  <a:lnTo>
                    <a:pt x="29686" y="7180"/>
                  </a:lnTo>
                  <a:lnTo>
                    <a:pt x="29927" y="7060"/>
                  </a:lnTo>
                  <a:lnTo>
                    <a:pt x="30108" y="6939"/>
                  </a:lnTo>
                  <a:lnTo>
                    <a:pt x="30229" y="6758"/>
                  </a:lnTo>
                  <a:lnTo>
                    <a:pt x="30349" y="6517"/>
                  </a:lnTo>
                  <a:lnTo>
                    <a:pt x="30410" y="6336"/>
                  </a:lnTo>
                  <a:lnTo>
                    <a:pt x="30410" y="6094"/>
                  </a:lnTo>
                  <a:lnTo>
                    <a:pt x="30410" y="5853"/>
                  </a:lnTo>
                  <a:lnTo>
                    <a:pt x="30349" y="5672"/>
                  </a:lnTo>
                  <a:lnTo>
                    <a:pt x="30229" y="5430"/>
                  </a:lnTo>
                  <a:lnTo>
                    <a:pt x="30108" y="5249"/>
                  </a:lnTo>
                  <a:lnTo>
                    <a:pt x="29927" y="5129"/>
                  </a:lnTo>
                  <a:lnTo>
                    <a:pt x="29686" y="5008"/>
                  </a:lnTo>
                  <a:lnTo>
                    <a:pt x="29505" y="4948"/>
                  </a:lnTo>
                  <a:close/>
                  <a:moveTo>
                    <a:pt x="34814" y="4948"/>
                  </a:moveTo>
                  <a:lnTo>
                    <a:pt x="34633" y="5008"/>
                  </a:lnTo>
                  <a:lnTo>
                    <a:pt x="34392" y="5129"/>
                  </a:lnTo>
                  <a:lnTo>
                    <a:pt x="34211" y="5249"/>
                  </a:lnTo>
                  <a:lnTo>
                    <a:pt x="34090" y="5430"/>
                  </a:lnTo>
                  <a:lnTo>
                    <a:pt x="33969" y="5672"/>
                  </a:lnTo>
                  <a:lnTo>
                    <a:pt x="33909" y="5853"/>
                  </a:lnTo>
                  <a:lnTo>
                    <a:pt x="33909" y="6094"/>
                  </a:lnTo>
                  <a:lnTo>
                    <a:pt x="33909" y="6336"/>
                  </a:lnTo>
                  <a:lnTo>
                    <a:pt x="33969" y="6517"/>
                  </a:lnTo>
                  <a:lnTo>
                    <a:pt x="34090" y="6758"/>
                  </a:lnTo>
                  <a:lnTo>
                    <a:pt x="34211" y="6939"/>
                  </a:lnTo>
                  <a:lnTo>
                    <a:pt x="34392" y="7060"/>
                  </a:lnTo>
                  <a:lnTo>
                    <a:pt x="34633" y="7180"/>
                  </a:lnTo>
                  <a:lnTo>
                    <a:pt x="34814" y="7241"/>
                  </a:lnTo>
                  <a:lnTo>
                    <a:pt x="35297" y="7241"/>
                  </a:lnTo>
                  <a:lnTo>
                    <a:pt x="35478" y="7180"/>
                  </a:lnTo>
                  <a:lnTo>
                    <a:pt x="35719" y="7060"/>
                  </a:lnTo>
                  <a:lnTo>
                    <a:pt x="35900" y="6939"/>
                  </a:lnTo>
                  <a:lnTo>
                    <a:pt x="36021" y="6758"/>
                  </a:lnTo>
                  <a:lnTo>
                    <a:pt x="36141" y="6517"/>
                  </a:lnTo>
                  <a:lnTo>
                    <a:pt x="36202" y="6336"/>
                  </a:lnTo>
                  <a:lnTo>
                    <a:pt x="36202" y="6094"/>
                  </a:lnTo>
                  <a:lnTo>
                    <a:pt x="36202" y="5853"/>
                  </a:lnTo>
                  <a:lnTo>
                    <a:pt x="36141" y="5672"/>
                  </a:lnTo>
                  <a:lnTo>
                    <a:pt x="36021" y="5430"/>
                  </a:lnTo>
                  <a:lnTo>
                    <a:pt x="35900" y="5249"/>
                  </a:lnTo>
                  <a:lnTo>
                    <a:pt x="35719" y="5129"/>
                  </a:lnTo>
                  <a:lnTo>
                    <a:pt x="35478" y="5008"/>
                  </a:lnTo>
                  <a:lnTo>
                    <a:pt x="35297" y="4948"/>
                  </a:lnTo>
                  <a:close/>
                  <a:moveTo>
                    <a:pt x="40606" y="4948"/>
                  </a:moveTo>
                  <a:lnTo>
                    <a:pt x="40425" y="5008"/>
                  </a:lnTo>
                  <a:lnTo>
                    <a:pt x="40184" y="5129"/>
                  </a:lnTo>
                  <a:lnTo>
                    <a:pt x="40003" y="5249"/>
                  </a:lnTo>
                  <a:lnTo>
                    <a:pt x="39882" y="5430"/>
                  </a:lnTo>
                  <a:lnTo>
                    <a:pt x="39762" y="5672"/>
                  </a:lnTo>
                  <a:lnTo>
                    <a:pt x="39701" y="5853"/>
                  </a:lnTo>
                  <a:lnTo>
                    <a:pt x="39701" y="6094"/>
                  </a:lnTo>
                  <a:lnTo>
                    <a:pt x="39701" y="6336"/>
                  </a:lnTo>
                  <a:lnTo>
                    <a:pt x="39762" y="6517"/>
                  </a:lnTo>
                  <a:lnTo>
                    <a:pt x="39882" y="6758"/>
                  </a:lnTo>
                  <a:lnTo>
                    <a:pt x="40003" y="6939"/>
                  </a:lnTo>
                  <a:lnTo>
                    <a:pt x="40184" y="7060"/>
                  </a:lnTo>
                  <a:lnTo>
                    <a:pt x="40425" y="7180"/>
                  </a:lnTo>
                  <a:lnTo>
                    <a:pt x="40606" y="7241"/>
                  </a:lnTo>
                  <a:lnTo>
                    <a:pt x="41089" y="7241"/>
                  </a:lnTo>
                  <a:lnTo>
                    <a:pt x="41270" y="7180"/>
                  </a:lnTo>
                  <a:lnTo>
                    <a:pt x="41511" y="7060"/>
                  </a:lnTo>
                  <a:lnTo>
                    <a:pt x="41692" y="6939"/>
                  </a:lnTo>
                  <a:lnTo>
                    <a:pt x="41813" y="6758"/>
                  </a:lnTo>
                  <a:lnTo>
                    <a:pt x="41934" y="6517"/>
                  </a:lnTo>
                  <a:lnTo>
                    <a:pt x="41994" y="6336"/>
                  </a:lnTo>
                  <a:lnTo>
                    <a:pt x="41994" y="6094"/>
                  </a:lnTo>
                  <a:lnTo>
                    <a:pt x="41994" y="5853"/>
                  </a:lnTo>
                  <a:lnTo>
                    <a:pt x="41934" y="5672"/>
                  </a:lnTo>
                  <a:lnTo>
                    <a:pt x="41813" y="5430"/>
                  </a:lnTo>
                  <a:lnTo>
                    <a:pt x="41692" y="5249"/>
                  </a:lnTo>
                  <a:lnTo>
                    <a:pt x="41511" y="5129"/>
                  </a:lnTo>
                  <a:lnTo>
                    <a:pt x="41270" y="5008"/>
                  </a:lnTo>
                  <a:lnTo>
                    <a:pt x="41089" y="4948"/>
                  </a:lnTo>
                  <a:close/>
                  <a:moveTo>
                    <a:pt x="46399" y="4948"/>
                  </a:moveTo>
                  <a:lnTo>
                    <a:pt x="46218" y="5008"/>
                  </a:lnTo>
                  <a:lnTo>
                    <a:pt x="45976" y="5129"/>
                  </a:lnTo>
                  <a:lnTo>
                    <a:pt x="45795" y="5249"/>
                  </a:lnTo>
                  <a:lnTo>
                    <a:pt x="45674" y="5430"/>
                  </a:lnTo>
                  <a:lnTo>
                    <a:pt x="45554" y="5672"/>
                  </a:lnTo>
                  <a:lnTo>
                    <a:pt x="45493" y="5853"/>
                  </a:lnTo>
                  <a:lnTo>
                    <a:pt x="45493" y="6094"/>
                  </a:lnTo>
                  <a:lnTo>
                    <a:pt x="45493" y="6336"/>
                  </a:lnTo>
                  <a:lnTo>
                    <a:pt x="45554" y="6517"/>
                  </a:lnTo>
                  <a:lnTo>
                    <a:pt x="45674" y="6758"/>
                  </a:lnTo>
                  <a:lnTo>
                    <a:pt x="45795" y="6939"/>
                  </a:lnTo>
                  <a:lnTo>
                    <a:pt x="45976" y="7060"/>
                  </a:lnTo>
                  <a:lnTo>
                    <a:pt x="46218" y="7180"/>
                  </a:lnTo>
                  <a:lnTo>
                    <a:pt x="46399" y="7241"/>
                  </a:lnTo>
                  <a:lnTo>
                    <a:pt x="46881" y="7241"/>
                  </a:lnTo>
                  <a:lnTo>
                    <a:pt x="47062" y="7180"/>
                  </a:lnTo>
                  <a:lnTo>
                    <a:pt x="47304" y="7060"/>
                  </a:lnTo>
                  <a:lnTo>
                    <a:pt x="47485" y="6939"/>
                  </a:lnTo>
                  <a:lnTo>
                    <a:pt x="47605" y="6758"/>
                  </a:lnTo>
                  <a:lnTo>
                    <a:pt x="47726" y="6517"/>
                  </a:lnTo>
                  <a:lnTo>
                    <a:pt x="47786" y="6336"/>
                  </a:lnTo>
                  <a:lnTo>
                    <a:pt x="47786" y="6094"/>
                  </a:lnTo>
                  <a:lnTo>
                    <a:pt x="47786" y="5853"/>
                  </a:lnTo>
                  <a:lnTo>
                    <a:pt x="47726" y="5672"/>
                  </a:lnTo>
                  <a:lnTo>
                    <a:pt x="47605" y="5430"/>
                  </a:lnTo>
                  <a:lnTo>
                    <a:pt x="47485" y="5249"/>
                  </a:lnTo>
                  <a:lnTo>
                    <a:pt x="47304" y="5129"/>
                  </a:lnTo>
                  <a:lnTo>
                    <a:pt x="47062" y="5008"/>
                  </a:lnTo>
                  <a:lnTo>
                    <a:pt x="46881" y="4948"/>
                  </a:lnTo>
                  <a:close/>
                  <a:moveTo>
                    <a:pt x="52191" y="4948"/>
                  </a:moveTo>
                  <a:lnTo>
                    <a:pt x="52010" y="5008"/>
                  </a:lnTo>
                  <a:lnTo>
                    <a:pt x="51768" y="5129"/>
                  </a:lnTo>
                  <a:lnTo>
                    <a:pt x="51587" y="5249"/>
                  </a:lnTo>
                  <a:lnTo>
                    <a:pt x="51467" y="5430"/>
                  </a:lnTo>
                  <a:lnTo>
                    <a:pt x="51346" y="5672"/>
                  </a:lnTo>
                  <a:lnTo>
                    <a:pt x="51286" y="5853"/>
                  </a:lnTo>
                  <a:lnTo>
                    <a:pt x="51286" y="6094"/>
                  </a:lnTo>
                  <a:lnTo>
                    <a:pt x="51286" y="6336"/>
                  </a:lnTo>
                  <a:lnTo>
                    <a:pt x="51346" y="6517"/>
                  </a:lnTo>
                  <a:lnTo>
                    <a:pt x="51467" y="6758"/>
                  </a:lnTo>
                  <a:lnTo>
                    <a:pt x="51587" y="6939"/>
                  </a:lnTo>
                  <a:lnTo>
                    <a:pt x="51768" y="7060"/>
                  </a:lnTo>
                  <a:lnTo>
                    <a:pt x="52010" y="7180"/>
                  </a:lnTo>
                  <a:lnTo>
                    <a:pt x="52191" y="7241"/>
                  </a:lnTo>
                  <a:lnTo>
                    <a:pt x="52673" y="7241"/>
                  </a:lnTo>
                  <a:lnTo>
                    <a:pt x="52854" y="7180"/>
                  </a:lnTo>
                  <a:lnTo>
                    <a:pt x="53096" y="7060"/>
                  </a:lnTo>
                  <a:lnTo>
                    <a:pt x="53277" y="6939"/>
                  </a:lnTo>
                  <a:lnTo>
                    <a:pt x="53397" y="6758"/>
                  </a:lnTo>
                  <a:lnTo>
                    <a:pt x="53518" y="6517"/>
                  </a:lnTo>
                  <a:lnTo>
                    <a:pt x="53578" y="6336"/>
                  </a:lnTo>
                  <a:lnTo>
                    <a:pt x="53578" y="6094"/>
                  </a:lnTo>
                  <a:lnTo>
                    <a:pt x="53578" y="5853"/>
                  </a:lnTo>
                  <a:lnTo>
                    <a:pt x="53518" y="5672"/>
                  </a:lnTo>
                  <a:lnTo>
                    <a:pt x="53397" y="5430"/>
                  </a:lnTo>
                  <a:lnTo>
                    <a:pt x="53277" y="5249"/>
                  </a:lnTo>
                  <a:lnTo>
                    <a:pt x="53096" y="5129"/>
                  </a:lnTo>
                  <a:lnTo>
                    <a:pt x="52854" y="5008"/>
                  </a:lnTo>
                  <a:lnTo>
                    <a:pt x="52673" y="4948"/>
                  </a:lnTo>
                  <a:close/>
                  <a:moveTo>
                    <a:pt x="57380" y="5310"/>
                  </a:moveTo>
                  <a:lnTo>
                    <a:pt x="57259" y="5430"/>
                  </a:lnTo>
                  <a:lnTo>
                    <a:pt x="57138" y="5672"/>
                  </a:lnTo>
                  <a:lnTo>
                    <a:pt x="57078" y="5853"/>
                  </a:lnTo>
                  <a:lnTo>
                    <a:pt x="57078" y="6094"/>
                  </a:lnTo>
                  <a:lnTo>
                    <a:pt x="57078" y="6336"/>
                  </a:lnTo>
                  <a:lnTo>
                    <a:pt x="57138" y="6517"/>
                  </a:lnTo>
                  <a:lnTo>
                    <a:pt x="57259" y="6758"/>
                  </a:lnTo>
                  <a:lnTo>
                    <a:pt x="57380" y="6939"/>
                  </a:lnTo>
                  <a:lnTo>
                    <a:pt x="57561" y="7060"/>
                  </a:lnTo>
                  <a:lnTo>
                    <a:pt x="57802" y="7180"/>
                  </a:lnTo>
                  <a:lnTo>
                    <a:pt x="57983" y="7241"/>
                  </a:lnTo>
                  <a:lnTo>
                    <a:pt x="58224" y="7241"/>
                  </a:lnTo>
                  <a:lnTo>
                    <a:pt x="58586" y="7180"/>
                  </a:lnTo>
                  <a:lnTo>
                    <a:pt x="58888" y="7060"/>
                  </a:lnTo>
                  <a:lnTo>
                    <a:pt x="59129" y="6818"/>
                  </a:lnTo>
                  <a:lnTo>
                    <a:pt x="59310" y="6517"/>
                  </a:lnTo>
                  <a:lnTo>
                    <a:pt x="57380" y="5310"/>
                  </a:lnTo>
                  <a:close/>
                  <a:moveTo>
                    <a:pt x="14783" y="7844"/>
                  </a:moveTo>
                  <a:lnTo>
                    <a:pt x="13636" y="8689"/>
                  </a:lnTo>
                  <a:lnTo>
                    <a:pt x="13636" y="8990"/>
                  </a:lnTo>
                  <a:lnTo>
                    <a:pt x="13636" y="9232"/>
                  </a:lnTo>
                  <a:lnTo>
                    <a:pt x="13697" y="9413"/>
                  </a:lnTo>
                  <a:lnTo>
                    <a:pt x="13817" y="9654"/>
                  </a:lnTo>
                  <a:lnTo>
                    <a:pt x="13938" y="9835"/>
                  </a:lnTo>
                  <a:lnTo>
                    <a:pt x="14119" y="9956"/>
                  </a:lnTo>
                  <a:lnTo>
                    <a:pt x="14360" y="10076"/>
                  </a:lnTo>
                  <a:lnTo>
                    <a:pt x="14541" y="10137"/>
                  </a:lnTo>
                  <a:lnTo>
                    <a:pt x="15024" y="10137"/>
                  </a:lnTo>
                  <a:lnTo>
                    <a:pt x="15205" y="10076"/>
                  </a:lnTo>
                  <a:lnTo>
                    <a:pt x="15446" y="9956"/>
                  </a:lnTo>
                  <a:lnTo>
                    <a:pt x="15627" y="9835"/>
                  </a:lnTo>
                  <a:lnTo>
                    <a:pt x="15748" y="9654"/>
                  </a:lnTo>
                  <a:lnTo>
                    <a:pt x="15869" y="9413"/>
                  </a:lnTo>
                  <a:lnTo>
                    <a:pt x="15929" y="9232"/>
                  </a:lnTo>
                  <a:lnTo>
                    <a:pt x="15929" y="8990"/>
                  </a:lnTo>
                  <a:lnTo>
                    <a:pt x="15929" y="8749"/>
                  </a:lnTo>
                  <a:lnTo>
                    <a:pt x="15869" y="8568"/>
                  </a:lnTo>
                  <a:lnTo>
                    <a:pt x="15748" y="8327"/>
                  </a:lnTo>
                  <a:lnTo>
                    <a:pt x="15627" y="8146"/>
                  </a:lnTo>
                  <a:lnTo>
                    <a:pt x="15446" y="8025"/>
                  </a:lnTo>
                  <a:lnTo>
                    <a:pt x="15205" y="7904"/>
                  </a:lnTo>
                  <a:lnTo>
                    <a:pt x="15024" y="7844"/>
                  </a:lnTo>
                  <a:close/>
                  <a:moveTo>
                    <a:pt x="20333" y="7844"/>
                  </a:moveTo>
                  <a:lnTo>
                    <a:pt x="20152" y="7904"/>
                  </a:lnTo>
                  <a:lnTo>
                    <a:pt x="19911" y="8025"/>
                  </a:lnTo>
                  <a:lnTo>
                    <a:pt x="19730" y="8146"/>
                  </a:lnTo>
                  <a:lnTo>
                    <a:pt x="19609" y="8327"/>
                  </a:lnTo>
                  <a:lnTo>
                    <a:pt x="19489" y="8568"/>
                  </a:lnTo>
                  <a:lnTo>
                    <a:pt x="19428" y="8749"/>
                  </a:lnTo>
                  <a:lnTo>
                    <a:pt x="19428" y="8990"/>
                  </a:lnTo>
                  <a:lnTo>
                    <a:pt x="19428" y="9232"/>
                  </a:lnTo>
                  <a:lnTo>
                    <a:pt x="19489" y="9413"/>
                  </a:lnTo>
                  <a:lnTo>
                    <a:pt x="19609" y="9654"/>
                  </a:lnTo>
                  <a:lnTo>
                    <a:pt x="19730" y="9835"/>
                  </a:lnTo>
                  <a:lnTo>
                    <a:pt x="19911" y="9956"/>
                  </a:lnTo>
                  <a:lnTo>
                    <a:pt x="20152" y="10076"/>
                  </a:lnTo>
                  <a:lnTo>
                    <a:pt x="20333" y="10137"/>
                  </a:lnTo>
                  <a:lnTo>
                    <a:pt x="20816" y="10137"/>
                  </a:lnTo>
                  <a:lnTo>
                    <a:pt x="20997" y="10076"/>
                  </a:lnTo>
                  <a:lnTo>
                    <a:pt x="21239" y="9956"/>
                  </a:lnTo>
                  <a:lnTo>
                    <a:pt x="21420" y="9835"/>
                  </a:lnTo>
                  <a:lnTo>
                    <a:pt x="21540" y="9654"/>
                  </a:lnTo>
                  <a:lnTo>
                    <a:pt x="21661" y="9413"/>
                  </a:lnTo>
                  <a:lnTo>
                    <a:pt x="21721" y="9232"/>
                  </a:lnTo>
                  <a:lnTo>
                    <a:pt x="21721" y="8990"/>
                  </a:lnTo>
                  <a:lnTo>
                    <a:pt x="21721" y="8749"/>
                  </a:lnTo>
                  <a:lnTo>
                    <a:pt x="21661" y="8568"/>
                  </a:lnTo>
                  <a:lnTo>
                    <a:pt x="21540" y="8327"/>
                  </a:lnTo>
                  <a:lnTo>
                    <a:pt x="21420" y="8146"/>
                  </a:lnTo>
                  <a:lnTo>
                    <a:pt x="21239" y="8025"/>
                  </a:lnTo>
                  <a:lnTo>
                    <a:pt x="20997" y="7904"/>
                  </a:lnTo>
                  <a:lnTo>
                    <a:pt x="20816" y="7844"/>
                  </a:lnTo>
                  <a:close/>
                  <a:moveTo>
                    <a:pt x="26126" y="7844"/>
                  </a:moveTo>
                  <a:lnTo>
                    <a:pt x="25945" y="7904"/>
                  </a:lnTo>
                  <a:lnTo>
                    <a:pt x="25703" y="8025"/>
                  </a:lnTo>
                  <a:lnTo>
                    <a:pt x="25522" y="8146"/>
                  </a:lnTo>
                  <a:lnTo>
                    <a:pt x="25402" y="8327"/>
                  </a:lnTo>
                  <a:lnTo>
                    <a:pt x="25281" y="8568"/>
                  </a:lnTo>
                  <a:lnTo>
                    <a:pt x="25221" y="8749"/>
                  </a:lnTo>
                  <a:lnTo>
                    <a:pt x="25221" y="8990"/>
                  </a:lnTo>
                  <a:lnTo>
                    <a:pt x="25221" y="9232"/>
                  </a:lnTo>
                  <a:lnTo>
                    <a:pt x="25281" y="9413"/>
                  </a:lnTo>
                  <a:lnTo>
                    <a:pt x="25402" y="9654"/>
                  </a:lnTo>
                  <a:lnTo>
                    <a:pt x="25522" y="9835"/>
                  </a:lnTo>
                  <a:lnTo>
                    <a:pt x="25703" y="9956"/>
                  </a:lnTo>
                  <a:lnTo>
                    <a:pt x="25945" y="10076"/>
                  </a:lnTo>
                  <a:lnTo>
                    <a:pt x="26126" y="10137"/>
                  </a:lnTo>
                  <a:lnTo>
                    <a:pt x="26608" y="10137"/>
                  </a:lnTo>
                  <a:lnTo>
                    <a:pt x="26789" y="10076"/>
                  </a:lnTo>
                  <a:lnTo>
                    <a:pt x="27031" y="9956"/>
                  </a:lnTo>
                  <a:lnTo>
                    <a:pt x="27212" y="9835"/>
                  </a:lnTo>
                  <a:lnTo>
                    <a:pt x="27332" y="9654"/>
                  </a:lnTo>
                  <a:lnTo>
                    <a:pt x="27453" y="9413"/>
                  </a:lnTo>
                  <a:lnTo>
                    <a:pt x="27513" y="9232"/>
                  </a:lnTo>
                  <a:lnTo>
                    <a:pt x="27513" y="8990"/>
                  </a:lnTo>
                  <a:lnTo>
                    <a:pt x="27513" y="8749"/>
                  </a:lnTo>
                  <a:lnTo>
                    <a:pt x="27453" y="8568"/>
                  </a:lnTo>
                  <a:lnTo>
                    <a:pt x="27332" y="8327"/>
                  </a:lnTo>
                  <a:lnTo>
                    <a:pt x="27212" y="8146"/>
                  </a:lnTo>
                  <a:lnTo>
                    <a:pt x="27031" y="8025"/>
                  </a:lnTo>
                  <a:lnTo>
                    <a:pt x="26789" y="7904"/>
                  </a:lnTo>
                  <a:lnTo>
                    <a:pt x="26608" y="7844"/>
                  </a:lnTo>
                  <a:close/>
                  <a:moveTo>
                    <a:pt x="31918" y="7844"/>
                  </a:moveTo>
                  <a:lnTo>
                    <a:pt x="31737" y="7904"/>
                  </a:lnTo>
                  <a:lnTo>
                    <a:pt x="31496" y="8025"/>
                  </a:lnTo>
                  <a:lnTo>
                    <a:pt x="31315" y="8146"/>
                  </a:lnTo>
                  <a:lnTo>
                    <a:pt x="31194" y="8327"/>
                  </a:lnTo>
                  <a:lnTo>
                    <a:pt x="31073" y="8568"/>
                  </a:lnTo>
                  <a:lnTo>
                    <a:pt x="31013" y="8749"/>
                  </a:lnTo>
                  <a:lnTo>
                    <a:pt x="31013" y="8990"/>
                  </a:lnTo>
                  <a:lnTo>
                    <a:pt x="31013" y="9232"/>
                  </a:lnTo>
                  <a:lnTo>
                    <a:pt x="31073" y="9413"/>
                  </a:lnTo>
                  <a:lnTo>
                    <a:pt x="31194" y="9654"/>
                  </a:lnTo>
                  <a:lnTo>
                    <a:pt x="31315" y="9835"/>
                  </a:lnTo>
                  <a:lnTo>
                    <a:pt x="31496" y="9956"/>
                  </a:lnTo>
                  <a:lnTo>
                    <a:pt x="31737" y="10076"/>
                  </a:lnTo>
                  <a:lnTo>
                    <a:pt x="31918" y="10137"/>
                  </a:lnTo>
                  <a:lnTo>
                    <a:pt x="32401" y="10137"/>
                  </a:lnTo>
                  <a:lnTo>
                    <a:pt x="32582" y="10076"/>
                  </a:lnTo>
                  <a:lnTo>
                    <a:pt x="32823" y="9956"/>
                  </a:lnTo>
                  <a:lnTo>
                    <a:pt x="33004" y="9835"/>
                  </a:lnTo>
                  <a:lnTo>
                    <a:pt x="33125" y="9654"/>
                  </a:lnTo>
                  <a:lnTo>
                    <a:pt x="33245" y="9413"/>
                  </a:lnTo>
                  <a:lnTo>
                    <a:pt x="33306" y="9232"/>
                  </a:lnTo>
                  <a:lnTo>
                    <a:pt x="33306" y="8990"/>
                  </a:lnTo>
                  <a:lnTo>
                    <a:pt x="33306" y="8749"/>
                  </a:lnTo>
                  <a:lnTo>
                    <a:pt x="33245" y="8568"/>
                  </a:lnTo>
                  <a:lnTo>
                    <a:pt x="33125" y="8327"/>
                  </a:lnTo>
                  <a:lnTo>
                    <a:pt x="33004" y="8146"/>
                  </a:lnTo>
                  <a:lnTo>
                    <a:pt x="32823" y="8025"/>
                  </a:lnTo>
                  <a:lnTo>
                    <a:pt x="32582" y="7904"/>
                  </a:lnTo>
                  <a:lnTo>
                    <a:pt x="32401" y="7844"/>
                  </a:lnTo>
                  <a:close/>
                  <a:moveTo>
                    <a:pt x="37710" y="7844"/>
                  </a:moveTo>
                  <a:lnTo>
                    <a:pt x="37529" y="7904"/>
                  </a:lnTo>
                  <a:lnTo>
                    <a:pt x="37288" y="8025"/>
                  </a:lnTo>
                  <a:lnTo>
                    <a:pt x="37107" y="8146"/>
                  </a:lnTo>
                  <a:lnTo>
                    <a:pt x="36986" y="8327"/>
                  </a:lnTo>
                  <a:lnTo>
                    <a:pt x="36865" y="8568"/>
                  </a:lnTo>
                  <a:lnTo>
                    <a:pt x="36805" y="8749"/>
                  </a:lnTo>
                  <a:lnTo>
                    <a:pt x="36805" y="8990"/>
                  </a:lnTo>
                  <a:lnTo>
                    <a:pt x="36805" y="9232"/>
                  </a:lnTo>
                  <a:lnTo>
                    <a:pt x="36865" y="9413"/>
                  </a:lnTo>
                  <a:lnTo>
                    <a:pt x="36986" y="9654"/>
                  </a:lnTo>
                  <a:lnTo>
                    <a:pt x="37107" y="9835"/>
                  </a:lnTo>
                  <a:lnTo>
                    <a:pt x="37288" y="9956"/>
                  </a:lnTo>
                  <a:lnTo>
                    <a:pt x="37529" y="10076"/>
                  </a:lnTo>
                  <a:lnTo>
                    <a:pt x="37710" y="10137"/>
                  </a:lnTo>
                  <a:lnTo>
                    <a:pt x="38193" y="10137"/>
                  </a:lnTo>
                  <a:lnTo>
                    <a:pt x="38374" y="10076"/>
                  </a:lnTo>
                  <a:lnTo>
                    <a:pt x="38615" y="9956"/>
                  </a:lnTo>
                  <a:lnTo>
                    <a:pt x="38796" y="9835"/>
                  </a:lnTo>
                  <a:lnTo>
                    <a:pt x="38917" y="9654"/>
                  </a:lnTo>
                  <a:lnTo>
                    <a:pt x="39038" y="9413"/>
                  </a:lnTo>
                  <a:lnTo>
                    <a:pt x="39098" y="9232"/>
                  </a:lnTo>
                  <a:lnTo>
                    <a:pt x="39098" y="8990"/>
                  </a:lnTo>
                  <a:lnTo>
                    <a:pt x="39098" y="8749"/>
                  </a:lnTo>
                  <a:lnTo>
                    <a:pt x="39038" y="8568"/>
                  </a:lnTo>
                  <a:lnTo>
                    <a:pt x="38917" y="8327"/>
                  </a:lnTo>
                  <a:lnTo>
                    <a:pt x="38796" y="8146"/>
                  </a:lnTo>
                  <a:lnTo>
                    <a:pt x="38615" y="8025"/>
                  </a:lnTo>
                  <a:lnTo>
                    <a:pt x="38374" y="7904"/>
                  </a:lnTo>
                  <a:lnTo>
                    <a:pt x="38193" y="7844"/>
                  </a:lnTo>
                  <a:close/>
                  <a:moveTo>
                    <a:pt x="43502" y="7844"/>
                  </a:moveTo>
                  <a:lnTo>
                    <a:pt x="43321" y="7904"/>
                  </a:lnTo>
                  <a:lnTo>
                    <a:pt x="43080" y="8025"/>
                  </a:lnTo>
                  <a:lnTo>
                    <a:pt x="42899" y="8146"/>
                  </a:lnTo>
                  <a:lnTo>
                    <a:pt x="42778" y="8327"/>
                  </a:lnTo>
                  <a:lnTo>
                    <a:pt x="42658" y="8568"/>
                  </a:lnTo>
                  <a:lnTo>
                    <a:pt x="42597" y="8749"/>
                  </a:lnTo>
                  <a:lnTo>
                    <a:pt x="42597" y="8990"/>
                  </a:lnTo>
                  <a:lnTo>
                    <a:pt x="42597" y="9232"/>
                  </a:lnTo>
                  <a:lnTo>
                    <a:pt x="42658" y="9413"/>
                  </a:lnTo>
                  <a:lnTo>
                    <a:pt x="42778" y="9654"/>
                  </a:lnTo>
                  <a:lnTo>
                    <a:pt x="42899" y="9835"/>
                  </a:lnTo>
                  <a:lnTo>
                    <a:pt x="43080" y="9956"/>
                  </a:lnTo>
                  <a:lnTo>
                    <a:pt x="43321" y="10076"/>
                  </a:lnTo>
                  <a:lnTo>
                    <a:pt x="43502" y="10137"/>
                  </a:lnTo>
                  <a:lnTo>
                    <a:pt x="43985" y="10137"/>
                  </a:lnTo>
                  <a:lnTo>
                    <a:pt x="44166" y="10076"/>
                  </a:lnTo>
                  <a:lnTo>
                    <a:pt x="44407" y="9956"/>
                  </a:lnTo>
                  <a:lnTo>
                    <a:pt x="44588" y="9835"/>
                  </a:lnTo>
                  <a:lnTo>
                    <a:pt x="44709" y="9654"/>
                  </a:lnTo>
                  <a:lnTo>
                    <a:pt x="44830" y="9413"/>
                  </a:lnTo>
                  <a:lnTo>
                    <a:pt x="44890" y="9232"/>
                  </a:lnTo>
                  <a:lnTo>
                    <a:pt x="44890" y="8990"/>
                  </a:lnTo>
                  <a:lnTo>
                    <a:pt x="44890" y="8749"/>
                  </a:lnTo>
                  <a:lnTo>
                    <a:pt x="44830" y="8568"/>
                  </a:lnTo>
                  <a:lnTo>
                    <a:pt x="44709" y="8327"/>
                  </a:lnTo>
                  <a:lnTo>
                    <a:pt x="44588" y="8146"/>
                  </a:lnTo>
                  <a:lnTo>
                    <a:pt x="44407" y="8025"/>
                  </a:lnTo>
                  <a:lnTo>
                    <a:pt x="44166" y="7904"/>
                  </a:lnTo>
                  <a:lnTo>
                    <a:pt x="43985" y="7844"/>
                  </a:lnTo>
                  <a:close/>
                  <a:moveTo>
                    <a:pt x="49295" y="7844"/>
                  </a:moveTo>
                  <a:lnTo>
                    <a:pt x="49114" y="7904"/>
                  </a:lnTo>
                  <a:lnTo>
                    <a:pt x="48872" y="8025"/>
                  </a:lnTo>
                  <a:lnTo>
                    <a:pt x="48691" y="8146"/>
                  </a:lnTo>
                  <a:lnTo>
                    <a:pt x="48571" y="8327"/>
                  </a:lnTo>
                  <a:lnTo>
                    <a:pt x="48450" y="8568"/>
                  </a:lnTo>
                  <a:lnTo>
                    <a:pt x="48390" y="8749"/>
                  </a:lnTo>
                  <a:lnTo>
                    <a:pt x="48390" y="8990"/>
                  </a:lnTo>
                  <a:lnTo>
                    <a:pt x="48390" y="9232"/>
                  </a:lnTo>
                  <a:lnTo>
                    <a:pt x="48450" y="9413"/>
                  </a:lnTo>
                  <a:lnTo>
                    <a:pt x="48571" y="9654"/>
                  </a:lnTo>
                  <a:lnTo>
                    <a:pt x="48691" y="9835"/>
                  </a:lnTo>
                  <a:lnTo>
                    <a:pt x="48872" y="9956"/>
                  </a:lnTo>
                  <a:lnTo>
                    <a:pt x="49114" y="10076"/>
                  </a:lnTo>
                  <a:lnTo>
                    <a:pt x="49295" y="10137"/>
                  </a:lnTo>
                  <a:lnTo>
                    <a:pt x="49777" y="10137"/>
                  </a:lnTo>
                  <a:lnTo>
                    <a:pt x="49958" y="10076"/>
                  </a:lnTo>
                  <a:lnTo>
                    <a:pt x="50200" y="9956"/>
                  </a:lnTo>
                  <a:lnTo>
                    <a:pt x="50381" y="9835"/>
                  </a:lnTo>
                  <a:lnTo>
                    <a:pt x="50501" y="9654"/>
                  </a:lnTo>
                  <a:lnTo>
                    <a:pt x="50622" y="9413"/>
                  </a:lnTo>
                  <a:lnTo>
                    <a:pt x="50682" y="9232"/>
                  </a:lnTo>
                  <a:lnTo>
                    <a:pt x="50682" y="8990"/>
                  </a:lnTo>
                  <a:lnTo>
                    <a:pt x="50682" y="8749"/>
                  </a:lnTo>
                  <a:lnTo>
                    <a:pt x="50622" y="8568"/>
                  </a:lnTo>
                  <a:lnTo>
                    <a:pt x="50501" y="8327"/>
                  </a:lnTo>
                  <a:lnTo>
                    <a:pt x="50381" y="8146"/>
                  </a:lnTo>
                  <a:lnTo>
                    <a:pt x="50200" y="8025"/>
                  </a:lnTo>
                  <a:lnTo>
                    <a:pt x="49958" y="7904"/>
                  </a:lnTo>
                  <a:lnTo>
                    <a:pt x="49777" y="7844"/>
                  </a:lnTo>
                  <a:close/>
                  <a:moveTo>
                    <a:pt x="55087" y="7844"/>
                  </a:moveTo>
                  <a:lnTo>
                    <a:pt x="54906" y="7904"/>
                  </a:lnTo>
                  <a:lnTo>
                    <a:pt x="54665" y="8025"/>
                  </a:lnTo>
                  <a:lnTo>
                    <a:pt x="54483" y="8146"/>
                  </a:lnTo>
                  <a:lnTo>
                    <a:pt x="54363" y="8327"/>
                  </a:lnTo>
                  <a:lnTo>
                    <a:pt x="54242" y="8568"/>
                  </a:lnTo>
                  <a:lnTo>
                    <a:pt x="54182" y="8749"/>
                  </a:lnTo>
                  <a:lnTo>
                    <a:pt x="54182" y="8990"/>
                  </a:lnTo>
                  <a:lnTo>
                    <a:pt x="54182" y="9232"/>
                  </a:lnTo>
                  <a:lnTo>
                    <a:pt x="54242" y="9413"/>
                  </a:lnTo>
                  <a:lnTo>
                    <a:pt x="54363" y="9654"/>
                  </a:lnTo>
                  <a:lnTo>
                    <a:pt x="54483" y="9835"/>
                  </a:lnTo>
                  <a:lnTo>
                    <a:pt x="54665" y="9956"/>
                  </a:lnTo>
                  <a:lnTo>
                    <a:pt x="54906" y="10076"/>
                  </a:lnTo>
                  <a:lnTo>
                    <a:pt x="55087" y="10137"/>
                  </a:lnTo>
                  <a:lnTo>
                    <a:pt x="55570" y="10137"/>
                  </a:lnTo>
                  <a:lnTo>
                    <a:pt x="55751" y="10076"/>
                  </a:lnTo>
                  <a:lnTo>
                    <a:pt x="55992" y="9956"/>
                  </a:lnTo>
                  <a:lnTo>
                    <a:pt x="56173" y="9835"/>
                  </a:lnTo>
                  <a:lnTo>
                    <a:pt x="56294" y="9654"/>
                  </a:lnTo>
                  <a:lnTo>
                    <a:pt x="56414" y="9413"/>
                  </a:lnTo>
                  <a:lnTo>
                    <a:pt x="56475" y="9232"/>
                  </a:lnTo>
                  <a:lnTo>
                    <a:pt x="56475" y="8990"/>
                  </a:lnTo>
                  <a:lnTo>
                    <a:pt x="56475" y="8749"/>
                  </a:lnTo>
                  <a:lnTo>
                    <a:pt x="56414" y="8568"/>
                  </a:lnTo>
                  <a:lnTo>
                    <a:pt x="56294" y="8327"/>
                  </a:lnTo>
                  <a:lnTo>
                    <a:pt x="56173" y="8146"/>
                  </a:lnTo>
                  <a:lnTo>
                    <a:pt x="55992" y="8025"/>
                  </a:lnTo>
                  <a:lnTo>
                    <a:pt x="55751" y="7904"/>
                  </a:lnTo>
                  <a:lnTo>
                    <a:pt x="55570" y="7844"/>
                  </a:lnTo>
                  <a:close/>
                  <a:moveTo>
                    <a:pt x="60879" y="7844"/>
                  </a:moveTo>
                  <a:lnTo>
                    <a:pt x="60698" y="7904"/>
                  </a:lnTo>
                  <a:lnTo>
                    <a:pt x="60457" y="8025"/>
                  </a:lnTo>
                  <a:lnTo>
                    <a:pt x="60276" y="8146"/>
                  </a:lnTo>
                  <a:lnTo>
                    <a:pt x="60155" y="8327"/>
                  </a:lnTo>
                  <a:lnTo>
                    <a:pt x="60034" y="8568"/>
                  </a:lnTo>
                  <a:lnTo>
                    <a:pt x="59974" y="8749"/>
                  </a:lnTo>
                  <a:lnTo>
                    <a:pt x="59974" y="8990"/>
                  </a:lnTo>
                  <a:lnTo>
                    <a:pt x="59974" y="9232"/>
                  </a:lnTo>
                  <a:lnTo>
                    <a:pt x="60034" y="9413"/>
                  </a:lnTo>
                  <a:lnTo>
                    <a:pt x="60155" y="9654"/>
                  </a:lnTo>
                  <a:lnTo>
                    <a:pt x="60276" y="9835"/>
                  </a:lnTo>
                  <a:lnTo>
                    <a:pt x="60457" y="9956"/>
                  </a:lnTo>
                  <a:lnTo>
                    <a:pt x="60698" y="10076"/>
                  </a:lnTo>
                  <a:lnTo>
                    <a:pt x="60879" y="10137"/>
                  </a:lnTo>
                  <a:lnTo>
                    <a:pt x="61362" y="10137"/>
                  </a:lnTo>
                  <a:lnTo>
                    <a:pt x="61543" y="10076"/>
                  </a:lnTo>
                  <a:lnTo>
                    <a:pt x="61784" y="9956"/>
                  </a:lnTo>
                  <a:lnTo>
                    <a:pt x="61965" y="9835"/>
                  </a:lnTo>
                  <a:lnTo>
                    <a:pt x="62086" y="9654"/>
                  </a:lnTo>
                  <a:lnTo>
                    <a:pt x="62206" y="9413"/>
                  </a:lnTo>
                  <a:lnTo>
                    <a:pt x="62267" y="9232"/>
                  </a:lnTo>
                  <a:lnTo>
                    <a:pt x="62267" y="8990"/>
                  </a:lnTo>
                  <a:lnTo>
                    <a:pt x="62267" y="8689"/>
                  </a:lnTo>
                  <a:lnTo>
                    <a:pt x="61120" y="7844"/>
                  </a:lnTo>
                  <a:close/>
                  <a:moveTo>
                    <a:pt x="11705" y="10740"/>
                  </a:moveTo>
                  <a:lnTo>
                    <a:pt x="11464" y="10800"/>
                  </a:lnTo>
                  <a:lnTo>
                    <a:pt x="11162" y="10981"/>
                  </a:lnTo>
                  <a:lnTo>
                    <a:pt x="10981" y="11162"/>
                  </a:lnTo>
                  <a:lnTo>
                    <a:pt x="10800" y="11464"/>
                  </a:lnTo>
                  <a:lnTo>
                    <a:pt x="10740" y="11705"/>
                  </a:lnTo>
                  <a:lnTo>
                    <a:pt x="10740" y="11886"/>
                  </a:lnTo>
                  <a:lnTo>
                    <a:pt x="10740" y="12128"/>
                  </a:lnTo>
                  <a:lnTo>
                    <a:pt x="10800" y="12309"/>
                  </a:lnTo>
                  <a:lnTo>
                    <a:pt x="10921" y="12550"/>
                  </a:lnTo>
                  <a:lnTo>
                    <a:pt x="11042" y="12731"/>
                  </a:lnTo>
                  <a:lnTo>
                    <a:pt x="11223" y="12852"/>
                  </a:lnTo>
                  <a:lnTo>
                    <a:pt x="11464" y="12972"/>
                  </a:lnTo>
                  <a:lnTo>
                    <a:pt x="11645" y="13033"/>
                  </a:lnTo>
                  <a:lnTo>
                    <a:pt x="12128" y="13033"/>
                  </a:lnTo>
                  <a:lnTo>
                    <a:pt x="12309" y="12972"/>
                  </a:lnTo>
                  <a:lnTo>
                    <a:pt x="12550" y="12852"/>
                  </a:lnTo>
                  <a:lnTo>
                    <a:pt x="12731" y="12731"/>
                  </a:lnTo>
                  <a:lnTo>
                    <a:pt x="12852" y="12550"/>
                  </a:lnTo>
                  <a:lnTo>
                    <a:pt x="12973" y="12309"/>
                  </a:lnTo>
                  <a:lnTo>
                    <a:pt x="13033" y="12128"/>
                  </a:lnTo>
                  <a:lnTo>
                    <a:pt x="13033" y="11886"/>
                  </a:lnTo>
                  <a:lnTo>
                    <a:pt x="13033" y="11645"/>
                  </a:lnTo>
                  <a:lnTo>
                    <a:pt x="12973" y="11464"/>
                  </a:lnTo>
                  <a:lnTo>
                    <a:pt x="12852" y="11223"/>
                  </a:lnTo>
                  <a:lnTo>
                    <a:pt x="12731" y="11042"/>
                  </a:lnTo>
                  <a:lnTo>
                    <a:pt x="12550" y="10921"/>
                  </a:lnTo>
                  <a:lnTo>
                    <a:pt x="12309" y="10800"/>
                  </a:lnTo>
                  <a:lnTo>
                    <a:pt x="12128" y="10740"/>
                  </a:lnTo>
                  <a:close/>
                  <a:moveTo>
                    <a:pt x="17437" y="10740"/>
                  </a:moveTo>
                  <a:lnTo>
                    <a:pt x="17256" y="10800"/>
                  </a:lnTo>
                  <a:lnTo>
                    <a:pt x="17015" y="10921"/>
                  </a:lnTo>
                  <a:lnTo>
                    <a:pt x="16834" y="11042"/>
                  </a:lnTo>
                  <a:lnTo>
                    <a:pt x="16713" y="11223"/>
                  </a:lnTo>
                  <a:lnTo>
                    <a:pt x="16593" y="11464"/>
                  </a:lnTo>
                  <a:lnTo>
                    <a:pt x="16532" y="11645"/>
                  </a:lnTo>
                  <a:lnTo>
                    <a:pt x="16532" y="11886"/>
                  </a:lnTo>
                  <a:lnTo>
                    <a:pt x="16532" y="12128"/>
                  </a:lnTo>
                  <a:lnTo>
                    <a:pt x="16593" y="12309"/>
                  </a:lnTo>
                  <a:lnTo>
                    <a:pt x="16713" y="12550"/>
                  </a:lnTo>
                  <a:lnTo>
                    <a:pt x="16834" y="12731"/>
                  </a:lnTo>
                  <a:lnTo>
                    <a:pt x="17015" y="12852"/>
                  </a:lnTo>
                  <a:lnTo>
                    <a:pt x="17256" y="12972"/>
                  </a:lnTo>
                  <a:lnTo>
                    <a:pt x="17437" y="13033"/>
                  </a:lnTo>
                  <a:lnTo>
                    <a:pt x="17920" y="13033"/>
                  </a:lnTo>
                  <a:lnTo>
                    <a:pt x="18101" y="12972"/>
                  </a:lnTo>
                  <a:lnTo>
                    <a:pt x="18342" y="12852"/>
                  </a:lnTo>
                  <a:lnTo>
                    <a:pt x="18523" y="12731"/>
                  </a:lnTo>
                  <a:lnTo>
                    <a:pt x="18644" y="12550"/>
                  </a:lnTo>
                  <a:lnTo>
                    <a:pt x="18765" y="12309"/>
                  </a:lnTo>
                  <a:lnTo>
                    <a:pt x="18825" y="12128"/>
                  </a:lnTo>
                  <a:lnTo>
                    <a:pt x="18825" y="11886"/>
                  </a:lnTo>
                  <a:lnTo>
                    <a:pt x="18825" y="11645"/>
                  </a:lnTo>
                  <a:lnTo>
                    <a:pt x="18765" y="11464"/>
                  </a:lnTo>
                  <a:lnTo>
                    <a:pt x="18644" y="11223"/>
                  </a:lnTo>
                  <a:lnTo>
                    <a:pt x="18523" y="11042"/>
                  </a:lnTo>
                  <a:lnTo>
                    <a:pt x="18342" y="10921"/>
                  </a:lnTo>
                  <a:lnTo>
                    <a:pt x="18101" y="10800"/>
                  </a:lnTo>
                  <a:lnTo>
                    <a:pt x="17920" y="10740"/>
                  </a:lnTo>
                  <a:close/>
                  <a:moveTo>
                    <a:pt x="23230" y="10740"/>
                  </a:moveTo>
                  <a:lnTo>
                    <a:pt x="23049" y="10800"/>
                  </a:lnTo>
                  <a:lnTo>
                    <a:pt x="22807" y="10921"/>
                  </a:lnTo>
                  <a:lnTo>
                    <a:pt x="22626" y="11042"/>
                  </a:lnTo>
                  <a:lnTo>
                    <a:pt x="22506" y="11223"/>
                  </a:lnTo>
                  <a:lnTo>
                    <a:pt x="22385" y="11464"/>
                  </a:lnTo>
                  <a:lnTo>
                    <a:pt x="22325" y="11645"/>
                  </a:lnTo>
                  <a:lnTo>
                    <a:pt x="22325" y="11886"/>
                  </a:lnTo>
                  <a:lnTo>
                    <a:pt x="22325" y="12128"/>
                  </a:lnTo>
                  <a:lnTo>
                    <a:pt x="22385" y="12309"/>
                  </a:lnTo>
                  <a:lnTo>
                    <a:pt x="22506" y="12550"/>
                  </a:lnTo>
                  <a:lnTo>
                    <a:pt x="22626" y="12731"/>
                  </a:lnTo>
                  <a:lnTo>
                    <a:pt x="22807" y="12852"/>
                  </a:lnTo>
                  <a:lnTo>
                    <a:pt x="23049" y="12972"/>
                  </a:lnTo>
                  <a:lnTo>
                    <a:pt x="23230" y="13033"/>
                  </a:lnTo>
                  <a:lnTo>
                    <a:pt x="23712" y="13033"/>
                  </a:lnTo>
                  <a:lnTo>
                    <a:pt x="23893" y="12972"/>
                  </a:lnTo>
                  <a:lnTo>
                    <a:pt x="24135" y="12852"/>
                  </a:lnTo>
                  <a:lnTo>
                    <a:pt x="24316" y="12731"/>
                  </a:lnTo>
                  <a:lnTo>
                    <a:pt x="24436" y="12550"/>
                  </a:lnTo>
                  <a:lnTo>
                    <a:pt x="24557" y="12309"/>
                  </a:lnTo>
                  <a:lnTo>
                    <a:pt x="24617" y="12128"/>
                  </a:lnTo>
                  <a:lnTo>
                    <a:pt x="24617" y="11886"/>
                  </a:lnTo>
                  <a:lnTo>
                    <a:pt x="24617" y="11645"/>
                  </a:lnTo>
                  <a:lnTo>
                    <a:pt x="24557" y="11464"/>
                  </a:lnTo>
                  <a:lnTo>
                    <a:pt x="24436" y="11223"/>
                  </a:lnTo>
                  <a:lnTo>
                    <a:pt x="24316" y="11042"/>
                  </a:lnTo>
                  <a:lnTo>
                    <a:pt x="24135" y="10921"/>
                  </a:lnTo>
                  <a:lnTo>
                    <a:pt x="23893" y="10800"/>
                  </a:lnTo>
                  <a:lnTo>
                    <a:pt x="23712" y="10740"/>
                  </a:lnTo>
                  <a:close/>
                  <a:moveTo>
                    <a:pt x="29022" y="10740"/>
                  </a:moveTo>
                  <a:lnTo>
                    <a:pt x="28841" y="10800"/>
                  </a:lnTo>
                  <a:lnTo>
                    <a:pt x="28599" y="10921"/>
                  </a:lnTo>
                  <a:lnTo>
                    <a:pt x="28418" y="11042"/>
                  </a:lnTo>
                  <a:lnTo>
                    <a:pt x="28298" y="11223"/>
                  </a:lnTo>
                  <a:lnTo>
                    <a:pt x="28177" y="11464"/>
                  </a:lnTo>
                  <a:lnTo>
                    <a:pt x="28117" y="11645"/>
                  </a:lnTo>
                  <a:lnTo>
                    <a:pt x="28117" y="11886"/>
                  </a:lnTo>
                  <a:lnTo>
                    <a:pt x="28117" y="12128"/>
                  </a:lnTo>
                  <a:lnTo>
                    <a:pt x="28177" y="12309"/>
                  </a:lnTo>
                  <a:lnTo>
                    <a:pt x="28298" y="12550"/>
                  </a:lnTo>
                  <a:lnTo>
                    <a:pt x="28418" y="12731"/>
                  </a:lnTo>
                  <a:lnTo>
                    <a:pt x="28599" y="12852"/>
                  </a:lnTo>
                  <a:lnTo>
                    <a:pt x="28841" y="12972"/>
                  </a:lnTo>
                  <a:lnTo>
                    <a:pt x="29022" y="13033"/>
                  </a:lnTo>
                  <a:lnTo>
                    <a:pt x="29505" y="13033"/>
                  </a:lnTo>
                  <a:lnTo>
                    <a:pt x="29686" y="12972"/>
                  </a:lnTo>
                  <a:lnTo>
                    <a:pt x="29927" y="12852"/>
                  </a:lnTo>
                  <a:lnTo>
                    <a:pt x="30108" y="12731"/>
                  </a:lnTo>
                  <a:lnTo>
                    <a:pt x="30229" y="12550"/>
                  </a:lnTo>
                  <a:lnTo>
                    <a:pt x="30349" y="12309"/>
                  </a:lnTo>
                  <a:lnTo>
                    <a:pt x="30410" y="12128"/>
                  </a:lnTo>
                  <a:lnTo>
                    <a:pt x="30410" y="11886"/>
                  </a:lnTo>
                  <a:lnTo>
                    <a:pt x="30410" y="11645"/>
                  </a:lnTo>
                  <a:lnTo>
                    <a:pt x="30349" y="11464"/>
                  </a:lnTo>
                  <a:lnTo>
                    <a:pt x="30229" y="11223"/>
                  </a:lnTo>
                  <a:lnTo>
                    <a:pt x="30108" y="11042"/>
                  </a:lnTo>
                  <a:lnTo>
                    <a:pt x="29927" y="10921"/>
                  </a:lnTo>
                  <a:lnTo>
                    <a:pt x="29686" y="10800"/>
                  </a:lnTo>
                  <a:lnTo>
                    <a:pt x="29505" y="10740"/>
                  </a:lnTo>
                  <a:close/>
                  <a:moveTo>
                    <a:pt x="34814" y="10740"/>
                  </a:moveTo>
                  <a:lnTo>
                    <a:pt x="34633" y="10800"/>
                  </a:lnTo>
                  <a:lnTo>
                    <a:pt x="34392" y="10921"/>
                  </a:lnTo>
                  <a:lnTo>
                    <a:pt x="34211" y="11042"/>
                  </a:lnTo>
                  <a:lnTo>
                    <a:pt x="34090" y="11223"/>
                  </a:lnTo>
                  <a:lnTo>
                    <a:pt x="33969" y="11464"/>
                  </a:lnTo>
                  <a:lnTo>
                    <a:pt x="33909" y="11645"/>
                  </a:lnTo>
                  <a:lnTo>
                    <a:pt x="33909" y="11886"/>
                  </a:lnTo>
                  <a:lnTo>
                    <a:pt x="33909" y="12128"/>
                  </a:lnTo>
                  <a:lnTo>
                    <a:pt x="33969" y="12309"/>
                  </a:lnTo>
                  <a:lnTo>
                    <a:pt x="34090" y="12550"/>
                  </a:lnTo>
                  <a:lnTo>
                    <a:pt x="34211" y="12731"/>
                  </a:lnTo>
                  <a:lnTo>
                    <a:pt x="34392" y="12852"/>
                  </a:lnTo>
                  <a:lnTo>
                    <a:pt x="34633" y="12972"/>
                  </a:lnTo>
                  <a:lnTo>
                    <a:pt x="34814" y="13033"/>
                  </a:lnTo>
                  <a:lnTo>
                    <a:pt x="35297" y="13033"/>
                  </a:lnTo>
                  <a:lnTo>
                    <a:pt x="35478" y="12972"/>
                  </a:lnTo>
                  <a:lnTo>
                    <a:pt x="35719" y="12852"/>
                  </a:lnTo>
                  <a:lnTo>
                    <a:pt x="35900" y="12731"/>
                  </a:lnTo>
                  <a:lnTo>
                    <a:pt x="36021" y="12550"/>
                  </a:lnTo>
                  <a:lnTo>
                    <a:pt x="36141" y="12309"/>
                  </a:lnTo>
                  <a:lnTo>
                    <a:pt x="36202" y="12128"/>
                  </a:lnTo>
                  <a:lnTo>
                    <a:pt x="36202" y="11886"/>
                  </a:lnTo>
                  <a:lnTo>
                    <a:pt x="36202" y="11645"/>
                  </a:lnTo>
                  <a:lnTo>
                    <a:pt x="36141" y="11464"/>
                  </a:lnTo>
                  <a:lnTo>
                    <a:pt x="36021" y="11223"/>
                  </a:lnTo>
                  <a:lnTo>
                    <a:pt x="35900" y="11042"/>
                  </a:lnTo>
                  <a:lnTo>
                    <a:pt x="35719" y="10921"/>
                  </a:lnTo>
                  <a:lnTo>
                    <a:pt x="35478" y="10800"/>
                  </a:lnTo>
                  <a:lnTo>
                    <a:pt x="35297" y="10740"/>
                  </a:lnTo>
                  <a:close/>
                  <a:moveTo>
                    <a:pt x="40606" y="10740"/>
                  </a:moveTo>
                  <a:lnTo>
                    <a:pt x="40425" y="10800"/>
                  </a:lnTo>
                  <a:lnTo>
                    <a:pt x="40184" y="10921"/>
                  </a:lnTo>
                  <a:lnTo>
                    <a:pt x="40003" y="11042"/>
                  </a:lnTo>
                  <a:lnTo>
                    <a:pt x="39882" y="11223"/>
                  </a:lnTo>
                  <a:lnTo>
                    <a:pt x="39762" y="11464"/>
                  </a:lnTo>
                  <a:lnTo>
                    <a:pt x="39701" y="11645"/>
                  </a:lnTo>
                  <a:lnTo>
                    <a:pt x="39701" y="11886"/>
                  </a:lnTo>
                  <a:lnTo>
                    <a:pt x="39701" y="12128"/>
                  </a:lnTo>
                  <a:lnTo>
                    <a:pt x="39762" y="12309"/>
                  </a:lnTo>
                  <a:lnTo>
                    <a:pt x="39882" y="12550"/>
                  </a:lnTo>
                  <a:lnTo>
                    <a:pt x="40003" y="12731"/>
                  </a:lnTo>
                  <a:lnTo>
                    <a:pt x="40184" y="12852"/>
                  </a:lnTo>
                  <a:lnTo>
                    <a:pt x="40425" y="12972"/>
                  </a:lnTo>
                  <a:lnTo>
                    <a:pt x="40606" y="13033"/>
                  </a:lnTo>
                  <a:lnTo>
                    <a:pt x="41089" y="13033"/>
                  </a:lnTo>
                  <a:lnTo>
                    <a:pt x="41270" y="12972"/>
                  </a:lnTo>
                  <a:lnTo>
                    <a:pt x="41511" y="12852"/>
                  </a:lnTo>
                  <a:lnTo>
                    <a:pt x="41692" y="12731"/>
                  </a:lnTo>
                  <a:lnTo>
                    <a:pt x="41813" y="12550"/>
                  </a:lnTo>
                  <a:lnTo>
                    <a:pt x="41934" y="12309"/>
                  </a:lnTo>
                  <a:lnTo>
                    <a:pt x="41994" y="12128"/>
                  </a:lnTo>
                  <a:lnTo>
                    <a:pt x="41994" y="11886"/>
                  </a:lnTo>
                  <a:lnTo>
                    <a:pt x="41994" y="11645"/>
                  </a:lnTo>
                  <a:lnTo>
                    <a:pt x="41934" y="11464"/>
                  </a:lnTo>
                  <a:lnTo>
                    <a:pt x="41813" y="11223"/>
                  </a:lnTo>
                  <a:lnTo>
                    <a:pt x="41692" y="11042"/>
                  </a:lnTo>
                  <a:lnTo>
                    <a:pt x="41511" y="10921"/>
                  </a:lnTo>
                  <a:lnTo>
                    <a:pt x="41270" y="10800"/>
                  </a:lnTo>
                  <a:lnTo>
                    <a:pt x="41089" y="10740"/>
                  </a:lnTo>
                  <a:close/>
                  <a:moveTo>
                    <a:pt x="46399" y="10740"/>
                  </a:moveTo>
                  <a:lnTo>
                    <a:pt x="46218" y="10800"/>
                  </a:lnTo>
                  <a:lnTo>
                    <a:pt x="45976" y="10921"/>
                  </a:lnTo>
                  <a:lnTo>
                    <a:pt x="45795" y="11042"/>
                  </a:lnTo>
                  <a:lnTo>
                    <a:pt x="45674" y="11223"/>
                  </a:lnTo>
                  <a:lnTo>
                    <a:pt x="45554" y="11464"/>
                  </a:lnTo>
                  <a:lnTo>
                    <a:pt x="45493" y="11645"/>
                  </a:lnTo>
                  <a:lnTo>
                    <a:pt x="45493" y="11886"/>
                  </a:lnTo>
                  <a:lnTo>
                    <a:pt x="45493" y="12128"/>
                  </a:lnTo>
                  <a:lnTo>
                    <a:pt x="45554" y="12309"/>
                  </a:lnTo>
                  <a:lnTo>
                    <a:pt x="45674" y="12550"/>
                  </a:lnTo>
                  <a:lnTo>
                    <a:pt x="45795" y="12731"/>
                  </a:lnTo>
                  <a:lnTo>
                    <a:pt x="45976" y="12852"/>
                  </a:lnTo>
                  <a:lnTo>
                    <a:pt x="46218" y="12972"/>
                  </a:lnTo>
                  <a:lnTo>
                    <a:pt x="46399" y="13033"/>
                  </a:lnTo>
                  <a:lnTo>
                    <a:pt x="46881" y="13033"/>
                  </a:lnTo>
                  <a:lnTo>
                    <a:pt x="47062" y="12972"/>
                  </a:lnTo>
                  <a:lnTo>
                    <a:pt x="47304" y="12852"/>
                  </a:lnTo>
                  <a:lnTo>
                    <a:pt x="47485" y="12731"/>
                  </a:lnTo>
                  <a:lnTo>
                    <a:pt x="47605" y="12550"/>
                  </a:lnTo>
                  <a:lnTo>
                    <a:pt x="47726" y="12309"/>
                  </a:lnTo>
                  <a:lnTo>
                    <a:pt x="47786" y="12128"/>
                  </a:lnTo>
                  <a:lnTo>
                    <a:pt x="47786" y="11886"/>
                  </a:lnTo>
                  <a:lnTo>
                    <a:pt x="47786" y="11645"/>
                  </a:lnTo>
                  <a:lnTo>
                    <a:pt x="47726" y="11464"/>
                  </a:lnTo>
                  <a:lnTo>
                    <a:pt x="47605" y="11223"/>
                  </a:lnTo>
                  <a:lnTo>
                    <a:pt x="47485" y="11042"/>
                  </a:lnTo>
                  <a:lnTo>
                    <a:pt x="47304" y="10921"/>
                  </a:lnTo>
                  <a:lnTo>
                    <a:pt x="47062" y="10800"/>
                  </a:lnTo>
                  <a:lnTo>
                    <a:pt x="46881" y="10740"/>
                  </a:lnTo>
                  <a:close/>
                  <a:moveTo>
                    <a:pt x="52191" y="10740"/>
                  </a:moveTo>
                  <a:lnTo>
                    <a:pt x="52010" y="10800"/>
                  </a:lnTo>
                  <a:lnTo>
                    <a:pt x="51768" y="10921"/>
                  </a:lnTo>
                  <a:lnTo>
                    <a:pt x="51587" y="11042"/>
                  </a:lnTo>
                  <a:lnTo>
                    <a:pt x="51467" y="11223"/>
                  </a:lnTo>
                  <a:lnTo>
                    <a:pt x="51346" y="11464"/>
                  </a:lnTo>
                  <a:lnTo>
                    <a:pt x="51286" y="11645"/>
                  </a:lnTo>
                  <a:lnTo>
                    <a:pt x="51286" y="11886"/>
                  </a:lnTo>
                  <a:lnTo>
                    <a:pt x="51286" y="12128"/>
                  </a:lnTo>
                  <a:lnTo>
                    <a:pt x="51346" y="12309"/>
                  </a:lnTo>
                  <a:lnTo>
                    <a:pt x="51467" y="12550"/>
                  </a:lnTo>
                  <a:lnTo>
                    <a:pt x="51587" y="12731"/>
                  </a:lnTo>
                  <a:lnTo>
                    <a:pt x="51768" y="12852"/>
                  </a:lnTo>
                  <a:lnTo>
                    <a:pt x="52010" y="12972"/>
                  </a:lnTo>
                  <a:lnTo>
                    <a:pt x="52191" y="13033"/>
                  </a:lnTo>
                  <a:lnTo>
                    <a:pt x="52673" y="13033"/>
                  </a:lnTo>
                  <a:lnTo>
                    <a:pt x="52854" y="12972"/>
                  </a:lnTo>
                  <a:lnTo>
                    <a:pt x="53096" y="12852"/>
                  </a:lnTo>
                  <a:lnTo>
                    <a:pt x="53277" y="12731"/>
                  </a:lnTo>
                  <a:lnTo>
                    <a:pt x="53397" y="12550"/>
                  </a:lnTo>
                  <a:lnTo>
                    <a:pt x="53518" y="12309"/>
                  </a:lnTo>
                  <a:lnTo>
                    <a:pt x="53578" y="12128"/>
                  </a:lnTo>
                  <a:lnTo>
                    <a:pt x="53578" y="11886"/>
                  </a:lnTo>
                  <a:lnTo>
                    <a:pt x="53578" y="11645"/>
                  </a:lnTo>
                  <a:lnTo>
                    <a:pt x="53518" y="11464"/>
                  </a:lnTo>
                  <a:lnTo>
                    <a:pt x="53397" y="11223"/>
                  </a:lnTo>
                  <a:lnTo>
                    <a:pt x="53277" y="11042"/>
                  </a:lnTo>
                  <a:lnTo>
                    <a:pt x="53096" y="10921"/>
                  </a:lnTo>
                  <a:lnTo>
                    <a:pt x="52854" y="10800"/>
                  </a:lnTo>
                  <a:lnTo>
                    <a:pt x="52673" y="10740"/>
                  </a:lnTo>
                  <a:close/>
                  <a:moveTo>
                    <a:pt x="57983" y="10740"/>
                  </a:moveTo>
                  <a:lnTo>
                    <a:pt x="57802" y="10800"/>
                  </a:lnTo>
                  <a:lnTo>
                    <a:pt x="57561" y="10921"/>
                  </a:lnTo>
                  <a:lnTo>
                    <a:pt x="57380" y="11042"/>
                  </a:lnTo>
                  <a:lnTo>
                    <a:pt x="57259" y="11223"/>
                  </a:lnTo>
                  <a:lnTo>
                    <a:pt x="57138" y="11464"/>
                  </a:lnTo>
                  <a:lnTo>
                    <a:pt x="57078" y="11645"/>
                  </a:lnTo>
                  <a:lnTo>
                    <a:pt x="57078" y="11886"/>
                  </a:lnTo>
                  <a:lnTo>
                    <a:pt x="57078" y="12128"/>
                  </a:lnTo>
                  <a:lnTo>
                    <a:pt x="57138" y="12309"/>
                  </a:lnTo>
                  <a:lnTo>
                    <a:pt x="57259" y="12550"/>
                  </a:lnTo>
                  <a:lnTo>
                    <a:pt x="57380" y="12731"/>
                  </a:lnTo>
                  <a:lnTo>
                    <a:pt x="57561" y="12852"/>
                  </a:lnTo>
                  <a:lnTo>
                    <a:pt x="57802" y="12972"/>
                  </a:lnTo>
                  <a:lnTo>
                    <a:pt x="57983" y="13033"/>
                  </a:lnTo>
                  <a:lnTo>
                    <a:pt x="58466" y="13033"/>
                  </a:lnTo>
                  <a:lnTo>
                    <a:pt x="58647" y="12972"/>
                  </a:lnTo>
                  <a:lnTo>
                    <a:pt x="58888" y="12852"/>
                  </a:lnTo>
                  <a:lnTo>
                    <a:pt x="59069" y="12731"/>
                  </a:lnTo>
                  <a:lnTo>
                    <a:pt x="59190" y="12550"/>
                  </a:lnTo>
                  <a:lnTo>
                    <a:pt x="59310" y="12309"/>
                  </a:lnTo>
                  <a:lnTo>
                    <a:pt x="59371" y="12128"/>
                  </a:lnTo>
                  <a:lnTo>
                    <a:pt x="59371" y="11886"/>
                  </a:lnTo>
                  <a:lnTo>
                    <a:pt x="59371" y="11645"/>
                  </a:lnTo>
                  <a:lnTo>
                    <a:pt x="59310" y="11464"/>
                  </a:lnTo>
                  <a:lnTo>
                    <a:pt x="59190" y="11223"/>
                  </a:lnTo>
                  <a:lnTo>
                    <a:pt x="59069" y="11042"/>
                  </a:lnTo>
                  <a:lnTo>
                    <a:pt x="58888" y="10921"/>
                  </a:lnTo>
                  <a:lnTo>
                    <a:pt x="58647" y="10800"/>
                  </a:lnTo>
                  <a:lnTo>
                    <a:pt x="58466" y="10740"/>
                  </a:lnTo>
                  <a:close/>
                  <a:moveTo>
                    <a:pt x="63775" y="10740"/>
                  </a:moveTo>
                  <a:lnTo>
                    <a:pt x="63594" y="10800"/>
                  </a:lnTo>
                  <a:lnTo>
                    <a:pt x="63353" y="10921"/>
                  </a:lnTo>
                  <a:lnTo>
                    <a:pt x="63172" y="11042"/>
                  </a:lnTo>
                  <a:lnTo>
                    <a:pt x="63051" y="11223"/>
                  </a:lnTo>
                  <a:lnTo>
                    <a:pt x="62931" y="11464"/>
                  </a:lnTo>
                  <a:lnTo>
                    <a:pt x="62870" y="11645"/>
                  </a:lnTo>
                  <a:lnTo>
                    <a:pt x="62870" y="11886"/>
                  </a:lnTo>
                  <a:lnTo>
                    <a:pt x="62870" y="12128"/>
                  </a:lnTo>
                  <a:lnTo>
                    <a:pt x="62931" y="12309"/>
                  </a:lnTo>
                  <a:lnTo>
                    <a:pt x="63051" y="12550"/>
                  </a:lnTo>
                  <a:lnTo>
                    <a:pt x="63172" y="12731"/>
                  </a:lnTo>
                  <a:lnTo>
                    <a:pt x="63353" y="12852"/>
                  </a:lnTo>
                  <a:lnTo>
                    <a:pt x="63594" y="12972"/>
                  </a:lnTo>
                  <a:lnTo>
                    <a:pt x="63775" y="13033"/>
                  </a:lnTo>
                  <a:lnTo>
                    <a:pt x="64258" y="13033"/>
                  </a:lnTo>
                  <a:lnTo>
                    <a:pt x="64439" y="12972"/>
                  </a:lnTo>
                  <a:lnTo>
                    <a:pt x="64680" y="12852"/>
                  </a:lnTo>
                  <a:lnTo>
                    <a:pt x="64861" y="12731"/>
                  </a:lnTo>
                  <a:lnTo>
                    <a:pt x="64982" y="12550"/>
                  </a:lnTo>
                  <a:lnTo>
                    <a:pt x="65103" y="12309"/>
                  </a:lnTo>
                  <a:lnTo>
                    <a:pt x="65163" y="12128"/>
                  </a:lnTo>
                  <a:lnTo>
                    <a:pt x="65163" y="11886"/>
                  </a:lnTo>
                  <a:lnTo>
                    <a:pt x="65163" y="11705"/>
                  </a:lnTo>
                  <a:lnTo>
                    <a:pt x="65103" y="11464"/>
                  </a:lnTo>
                  <a:lnTo>
                    <a:pt x="64922" y="11162"/>
                  </a:lnTo>
                  <a:lnTo>
                    <a:pt x="64741" y="10981"/>
                  </a:lnTo>
                  <a:lnTo>
                    <a:pt x="64439" y="10800"/>
                  </a:lnTo>
                  <a:lnTo>
                    <a:pt x="64198" y="10740"/>
                  </a:lnTo>
                  <a:close/>
                  <a:moveTo>
                    <a:pt x="8689" y="13636"/>
                  </a:moveTo>
                  <a:lnTo>
                    <a:pt x="7844" y="14783"/>
                  </a:lnTo>
                  <a:lnTo>
                    <a:pt x="7844" y="15024"/>
                  </a:lnTo>
                  <a:lnTo>
                    <a:pt x="7904" y="15205"/>
                  </a:lnTo>
                  <a:lnTo>
                    <a:pt x="8025" y="15446"/>
                  </a:lnTo>
                  <a:lnTo>
                    <a:pt x="8146" y="15627"/>
                  </a:lnTo>
                  <a:lnTo>
                    <a:pt x="8327" y="15748"/>
                  </a:lnTo>
                  <a:lnTo>
                    <a:pt x="8568" y="15869"/>
                  </a:lnTo>
                  <a:lnTo>
                    <a:pt x="8749" y="15929"/>
                  </a:lnTo>
                  <a:lnTo>
                    <a:pt x="9232" y="15929"/>
                  </a:lnTo>
                  <a:lnTo>
                    <a:pt x="9413" y="15869"/>
                  </a:lnTo>
                  <a:lnTo>
                    <a:pt x="9654" y="15748"/>
                  </a:lnTo>
                  <a:lnTo>
                    <a:pt x="9835" y="15627"/>
                  </a:lnTo>
                  <a:lnTo>
                    <a:pt x="9956" y="15446"/>
                  </a:lnTo>
                  <a:lnTo>
                    <a:pt x="10076" y="15205"/>
                  </a:lnTo>
                  <a:lnTo>
                    <a:pt x="10137" y="15024"/>
                  </a:lnTo>
                  <a:lnTo>
                    <a:pt x="10137" y="14783"/>
                  </a:lnTo>
                  <a:lnTo>
                    <a:pt x="10076" y="14420"/>
                  </a:lnTo>
                  <a:lnTo>
                    <a:pt x="9956" y="14119"/>
                  </a:lnTo>
                  <a:lnTo>
                    <a:pt x="9775" y="13938"/>
                  </a:lnTo>
                  <a:lnTo>
                    <a:pt x="9533" y="13757"/>
                  </a:lnTo>
                  <a:lnTo>
                    <a:pt x="9292" y="13636"/>
                  </a:lnTo>
                  <a:close/>
                  <a:moveTo>
                    <a:pt x="14481" y="13636"/>
                  </a:moveTo>
                  <a:lnTo>
                    <a:pt x="14240" y="13757"/>
                  </a:lnTo>
                  <a:lnTo>
                    <a:pt x="13998" y="13938"/>
                  </a:lnTo>
                  <a:lnTo>
                    <a:pt x="13817" y="14119"/>
                  </a:lnTo>
                  <a:lnTo>
                    <a:pt x="13697" y="14420"/>
                  </a:lnTo>
                  <a:lnTo>
                    <a:pt x="13636" y="14783"/>
                  </a:lnTo>
                  <a:lnTo>
                    <a:pt x="13636" y="15024"/>
                  </a:lnTo>
                  <a:lnTo>
                    <a:pt x="13697" y="15205"/>
                  </a:lnTo>
                  <a:lnTo>
                    <a:pt x="13817" y="15446"/>
                  </a:lnTo>
                  <a:lnTo>
                    <a:pt x="13938" y="15627"/>
                  </a:lnTo>
                  <a:lnTo>
                    <a:pt x="14119" y="15748"/>
                  </a:lnTo>
                  <a:lnTo>
                    <a:pt x="14360" y="15869"/>
                  </a:lnTo>
                  <a:lnTo>
                    <a:pt x="14541" y="15929"/>
                  </a:lnTo>
                  <a:lnTo>
                    <a:pt x="15024" y="15929"/>
                  </a:lnTo>
                  <a:lnTo>
                    <a:pt x="15205" y="15869"/>
                  </a:lnTo>
                  <a:lnTo>
                    <a:pt x="15446" y="15748"/>
                  </a:lnTo>
                  <a:lnTo>
                    <a:pt x="15627" y="15627"/>
                  </a:lnTo>
                  <a:lnTo>
                    <a:pt x="15748" y="15446"/>
                  </a:lnTo>
                  <a:lnTo>
                    <a:pt x="15869" y="15205"/>
                  </a:lnTo>
                  <a:lnTo>
                    <a:pt x="15929" y="15024"/>
                  </a:lnTo>
                  <a:lnTo>
                    <a:pt x="15929" y="14783"/>
                  </a:lnTo>
                  <a:lnTo>
                    <a:pt x="15869" y="14420"/>
                  </a:lnTo>
                  <a:lnTo>
                    <a:pt x="15748" y="14119"/>
                  </a:lnTo>
                  <a:lnTo>
                    <a:pt x="15567" y="13938"/>
                  </a:lnTo>
                  <a:lnTo>
                    <a:pt x="15326" y="13757"/>
                  </a:lnTo>
                  <a:lnTo>
                    <a:pt x="15084" y="13636"/>
                  </a:lnTo>
                  <a:close/>
                  <a:moveTo>
                    <a:pt x="20273" y="13636"/>
                  </a:moveTo>
                  <a:lnTo>
                    <a:pt x="20032" y="13757"/>
                  </a:lnTo>
                  <a:lnTo>
                    <a:pt x="19790" y="13938"/>
                  </a:lnTo>
                  <a:lnTo>
                    <a:pt x="19609" y="14119"/>
                  </a:lnTo>
                  <a:lnTo>
                    <a:pt x="19489" y="14420"/>
                  </a:lnTo>
                  <a:lnTo>
                    <a:pt x="19428" y="14783"/>
                  </a:lnTo>
                  <a:lnTo>
                    <a:pt x="19428" y="15024"/>
                  </a:lnTo>
                  <a:lnTo>
                    <a:pt x="19489" y="15205"/>
                  </a:lnTo>
                  <a:lnTo>
                    <a:pt x="19609" y="15446"/>
                  </a:lnTo>
                  <a:lnTo>
                    <a:pt x="19730" y="15627"/>
                  </a:lnTo>
                  <a:lnTo>
                    <a:pt x="19911" y="15748"/>
                  </a:lnTo>
                  <a:lnTo>
                    <a:pt x="20152" y="15869"/>
                  </a:lnTo>
                  <a:lnTo>
                    <a:pt x="20333" y="15929"/>
                  </a:lnTo>
                  <a:lnTo>
                    <a:pt x="20816" y="15929"/>
                  </a:lnTo>
                  <a:lnTo>
                    <a:pt x="20997" y="15869"/>
                  </a:lnTo>
                  <a:lnTo>
                    <a:pt x="21239" y="15748"/>
                  </a:lnTo>
                  <a:lnTo>
                    <a:pt x="21420" y="15627"/>
                  </a:lnTo>
                  <a:lnTo>
                    <a:pt x="21540" y="15446"/>
                  </a:lnTo>
                  <a:lnTo>
                    <a:pt x="21661" y="15205"/>
                  </a:lnTo>
                  <a:lnTo>
                    <a:pt x="21721" y="15024"/>
                  </a:lnTo>
                  <a:lnTo>
                    <a:pt x="21721" y="14783"/>
                  </a:lnTo>
                  <a:lnTo>
                    <a:pt x="21661" y="14420"/>
                  </a:lnTo>
                  <a:lnTo>
                    <a:pt x="21540" y="14119"/>
                  </a:lnTo>
                  <a:lnTo>
                    <a:pt x="21359" y="13938"/>
                  </a:lnTo>
                  <a:lnTo>
                    <a:pt x="21118" y="13757"/>
                  </a:lnTo>
                  <a:lnTo>
                    <a:pt x="20876" y="13636"/>
                  </a:lnTo>
                  <a:close/>
                  <a:moveTo>
                    <a:pt x="26065" y="13636"/>
                  </a:moveTo>
                  <a:lnTo>
                    <a:pt x="25824" y="13757"/>
                  </a:lnTo>
                  <a:lnTo>
                    <a:pt x="25583" y="13938"/>
                  </a:lnTo>
                  <a:lnTo>
                    <a:pt x="25402" y="14119"/>
                  </a:lnTo>
                  <a:lnTo>
                    <a:pt x="25281" y="14420"/>
                  </a:lnTo>
                  <a:lnTo>
                    <a:pt x="25221" y="14783"/>
                  </a:lnTo>
                  <a:lnTo>
                    <a:pt x="25221" y="15024"/>
                  </a:lnTo>
                  <a:lnTo>
                    <a:pt x="25281" y="15205"/>
                  </a:lnTo>
                  <a:lnTo>
                    <a:pt x="25402" y="15446"/>
                  </a:lnTo>
                  <a:lnTo>
                    <a:pt x="25522" y="15627"/>
                  </a:lnTo>
                  <a:lnTo>
                    <a:pt x="25703" y="15748"/>
                  </a:lnTo>
                  <a:lnTo>
                    <a:pt x="25945" y="15869"/>
                  </a:lnTo>
                  <a:lnTo>
                    <a:pt x="26126" y="15929"/>
                  </a:lnTo>
                  <a:lnTo>
                    <a:pt x="26608" y="15929"/>
                  </a:lnTo>
                  <a:lnTo>
                    <a:pt x="26789" y="15869"/>
                  </a:lnTo>
                  <a:lnTo>
                    <a:pt x="27031" y="15748"/>
                  </a:lnTo>
                  <a:lnTo>
                    <a:pt x="27212" y="15627"/>
                  </a:lnTo>
                  <a:lnTo>
                    <a:pt x="27332" y="15446"/>
                  </a:lnTo>
                  <a:lnTo>
                    <a:pt x="27453" y="15205"/>
                  </a:lnTo>
                  <a:lnTo>
                    <a:pt x="27513" y="15024"/>
                  </a:lnTo>
                  <a:lnTo>
                    <a:pt x="27513" y="14783"/>
                  </a:lnTo>
                  <a:lnTo>
                    <a:pt x="27453" y="14420"/>
                  </a:lnTo>
                  <a:lnTo>
                    <a:pt x="27332" y="14119"/>
                  </a:lnTo>
                  <a:lnTo>
                    <a:pt x="27151" y="13938"/>
                  </a:lnTo>
                  <a:lnTo>
                    <a:pt x="26910" y="13757"/>
                  </a:lnTo>
                  <a:lnTo>
                    <a:pt x="26669" y="13636"/>
                  </a:lnTo>
                  <a:close/>
                  <a:moveTo>
                    <a:pt x="31858" y="13636"/>
                  </a:moveTo>
                  <a:lnTo>
                    <a:pt x="31616" y="13757"/>
                  </a:lnTo>
                  <a:lnTo>
                    <a:pt x="31375" y="13938"/>
                  </a:lnTo>
                  <a:lnTo>
                    <a:pt x="31194" y="14119"/>
                  </a:lnTo>
                  <a:lnTo>
                    <a:pt x="31073" y="14420"/>
                  </a:lnTo>
                  <a:lnTo>
                    <a:pt x="31013" y="14783"/>
                  </a:lnTo>
                  <a:lnTo>
                    <a:pt x="31013" y="15024"/>
                  </a:lnTo>
                  <a:lnTo>
                    <a:pt x="31073" y="15205"/>
                  </a:lnTo>
                  <a:lnTo>
                    <a:pt x="31194" y="15446"/>
                  </a:lnTo>
                  <a:lnTo>
                    <a:pt x="31315" y="15627"/>
                  </a:lnTo>
                  <a:lnTo>
                    <a:pt x="31496" y="15748"/>
                  </a:lnTo>
                  <a:lnTo>
                    <a:pt x="31737" y="15869"/>
                  </a:lnTo>
                  <a:lnTo>
                    <a:pt x="31918" y="15929"/>
                  </a:lnTo>
                  <a:lnTo>
                    <a:pt x="32401" y="15929"/>
                  </a:lnTo>
                  <a:lnTo>
                    <a:pt x="32582" y="15869"/>
                  </a:lnTo>
                  <a:lnTo>
                    <a:pt x="32823" y="15748"/>
                  </a:lnTo>
                  <a:lnTo>
                    <a:pt x="33004" y="15627"/>
                  </a:lnTo>
                  <a:lnTo>
                    <a:pt x="33125" y="15446"/>
                  </a:lnTo>
                  <a:lnTo>
                    <a:pt x="33245" y="15205"/>
                  </a:lnTo>
                  <a:lnTo>
                    <a:pt x="33306" y="15024"/>
                  </a:lnTo>
                  <a:lnTo>
                    <a:pt x="33306" y="14783"/>
                  </a:lnTo>
                  <a:lnTo>
                    <a:pt x="33245" y="14420"/>
                  </a:lnTo>
                  <a:lnTo>
                    <a:pt x="33125" y="14119"/>
                  </a:lnTo>
                  <a:lnTo>
                    <a:pt x="32944" y="13938"/>
                  </a:lnTo>
                  <a:lnTo>
                    <a:pt x="32702" y="13757"/>
                  </a:lnTo>
                  <a:lnTo>
                    <a:pt x="32461" y="13636"/>
                  </a:lnTo>
                  <a:close/>
                  <a:moveTo>
                    <a:pt x="37650" y="13636"/>
                  </a:moveTo>
                  <a:lnTo>
                    <a:pt x="37408" y="13757"/>
                  </a:lnTo>
                  <a:lnTo>
                    <a:pt x="37167" y="13938"/>
                  </a:lnTo>
                  <a:lnTo>
                    <a:pt x="36986" y="14119"/>
                  </a:lnTo>
                  <a:lnTo>
                    <a:pt x="36865" y="14420"/>
                  </a:lnTo>
                  <a:lnTo>
                    <a:pt x="36805" y="14783"/>
                  </a:lnTo>
                  <a:lnTo>
                    <a:pt x="36805" y="15024"/>
                  </a:lnTo>
                  <a:lnTo>
                    <a:pt x="36865" y="15205"/>
                  </a:lnTo>
                  <a:lnTo>
                    <a:pt x="36986" y="15446"/>
                  </a:lnTo>
                  <a:lnTo>
                    <a:pt x="37107" y="15627"/>
                  </a:lnTo>
                  <a:lnTo>
                    <a:pt x="37288" y="15748"/>
                  </a:lnTo>
                  <a:lnTo>
                    <a:pt x="37529" y="15869"/>
                  </a:lnTo>
                  <a:lnTo>
                    <a:pt x="37710" y="15929"/>
                  </a:lnTo>
                  <a:lnTo>
                    <a:pt x="38193" y="15929"/>
                  </a:lnTo>
                  <a:lnTo>
                    <a:pt x="38374" y="15869"/>
                  </a:lnTo>
                  <a:lnTo>
                    <a:pt x="38615" y="15748"/>
                  </a:lnTo>
                  <a:lnTo>
                    <a:pt x="38796" y="15627"/>
                  </a:lnTo>
                  <a:lnTo>
                    <a:pt x="38917" y="15446"/>
                  </a:lnTo>
                  <a:lnTo>
                    <a:pt x="39038" y="15205"/>
                  </a:lnTo>
                  <a:lnTo>
                    <a:pt x="39098" y="15024"/>
                  </a:lnTo>
                  <a:lnTo>
                    <a:pt x="39098" y="14783"/>
                  </a:lnTo>
                  <a:lnTo>
                    <a:pt x="39038" y="14420"/>
                  </a:lnTo>
                  <a:lnTo>
                    <a:pt x="38917" y="14119"/>
                  </a:lnTo>
                  <a:lnTo>
                    <a:pt x="38736" y="13938"/>
                  </a:lnTo>
                  <a:lnTo>
                    <a:pt x="38495" y="13757"/>
                  </a:lnTo>
                  <a:lnTo>
                    <a:pt x="38253" y="13636"/>
                  </a:lnTo>
                  <a:close/>
                  <a:moveTo>
                    <a:pt x="43442" y="13636"/>
                  </a:moveTo>
                  <a:lnTo>
                    <a:pt x="43201" y="13757"/>
                  </a:lnTo>
                  <a:lnTo>
                    <a:pt x="42959" y="13938"/>
                  </a:lnTo>
                  <a:lnTo>
                    <a:pt x="42778" y="14119"/>
                  </a:lnTo>
                  <a:lnTo>
                    <a:pt x="42658" y="14420"/>
                  </a:lnTo>
                  <a:lnTo>
                    <a:pt x="42597" y="14783"/>
                  </a:lnTo>
                  <a:lnTo>
                    <a:pt x="42597" y="15024"/>
                  </a:lnTo>
                  <a:lnTo>
                    <a:pt x="42658" y="15205"/>
                  </a:lnTo>
                  <a:lnTo>
                    <a:pt x="42778" y="15446"/>
                  </a:lnTo>
                  <a:lnTo>
                    <a:pt x="42899" y="15627"/>
                  </a:lnTo>
                  <a:lnTo>
                    <a:pt x="43080" y="15748"/>
                  </a:lnTo>
                  <a:lnTo>
                    <a:pt x="43321" y="15869"/>
                  </a:lnTo>
                  <a:lnTo>
                    <a:pt x="43502" y="15929"/>
                  </a:lnTo>
                  <a:lnTo>
                    <a:pt x="43985" y="15929"/>
                  </a:lnTo>
                  <a:lnTo>
                    <a:pt x="44166" y="15869"/>
                  </a:lnTo>
                  <a:lnTo>
                    <a:pt x="44407" y="15748"/>
                  </a:lnTo>
                  <a:lnTo>
                    <a:pt x="44588" y="15627"/>
                  </a:lnTo>
                  <a:lnTo>
                    <a:pt x="44709" y="15446"/>
                  </a:lnTo>
                  <a:lnTo>
                    <a:pt x="44830" y="15205"/>
                  </a:lnTo>
                  <a:lnTo>
                    <a:pt x="44890" y="15024"/>
                  </a:lnTo>
                  <a:lnTo>
                    <a:pt x="44890" y="14783"/>
                  </a:lnTo>
                  <a:lnTo>
                    <a:pt x="44830" y="14420"/>
                  </a:lnTo>
                  <a:lnTo>
                    <a:pt x="44709" y="14119"/>
                  </a:lnTo>
                  <a:lnTo>
                    <a:pt x="44528" y="13938"/>
                  </a:lnTo>
                  <a:lnTo>
                    <a:pt x="44287" y="13757"/>
                  </a:lnTo>
                  <a:lnTo>
                    <a:pt x="44045" y="13636"/>
                  </a:lnTo>
                  <a:close/>
                  <a:moveTo>
                    <a:pt x="49234" y="13636"/>
                  </a:moveTo>
                  <a:lnTo>
                    <a:pt x="48993" y="13757"/>
                  </a:lnTo>
                  <a:lnTo>
                    <a:pt x="48752" y="13938"/>
                  </a:lnTo>
                  <a:lnTo>
                    <a:pt x="48571" y="14119"/>
                  </a:lnTo>
                  <a:lnTo>
                    <a:pt x="48450" y="14420"/>
                  </a:lnTo>
                  <a:lnTo>
                    <a:pt x="48390" y="14783"/>
                  </a:lnTo>
                  <a:lnTo>
                    <a:pt x="48390" y="15024"/>
                  </a:lnTo>
                  <a:lnTo>
                    <a:pt x="48450" y="15205"/>
                  </a:lnTo>
                  <a:lnTo>
                    <a:pt x="48571" y="15446"/>
                  </a:lnTo>
                  <a:lnTo>
                    <a:pt x="48691" y="15627"/>
                  </a:lnTo>
                  <a:lnTo>
                    <a:pt x="48872" y="15748"/>
                  </a:lnTo>
                  <a:lnTo>
                    <a:pt x="49114" y="15869"/>
                  </a:lnTo>
                  <a:lnTo>
                    <a:pt x="49295" y="15929"/>
                  </a:lnTo>
                  <a:lnTo>
                    <a:pt x="49777" y="15929"/>
                  </a:lnTo>
                  <a:lnTo>
                    <a:pt x="49958" y="15869"/>
                  </a:lnTo>
                  <a:lnTo>
                    <a:pt x="50200" y="15748"/>
                  </a:lnTo>
                  <a:lnTo>
                    <a:pt x="50381" y="15627"/>
                  </a:lnTo>
                  <a:lnTo>
                    <a:pt x="50501" y="15446"/>
                  </a:lnTo>
                  <a:lnTo>
                    <a:pt x="50622" y="15205"/>
                  </a:lnTo>
                  <a:lnTo>
                    <a:pt x="50682" y="15024"/>
                  </a:lnTo>
                  <a:lnTo>
                    <a:pt x="50682" y="14783"/>
                  </a:lnTo>
                  <a:lnTo>
                    <a:pt x="50622" y="14420"/>
                  </a:lnTo>
                  <a:lnTo>
                    <a:pt x="50501" y="14119"/>
                  </a:lnTo>
                  <a:lnTo>
                    <a:pt x="50320" y="13938"/>
                  </a:lnTo>
                  <a:lnTo>
                    <a:pt x="50079" y="13757"/>
                  </a:lnTo>
                  <a:lnTo>
                    <a:pt x="49838" y="13636"/>
                  </a:lnTo>
                  <a:close/>
                  <a:moveTo>
                    <a:pt x="55027" y="13636"/>
                  </a:moveTo>
                  <a:lnTo>
                    <a:pt x="54785" y="13757"/>
                  </a:lnTo>
                  <a:lnTo>
                    <a:pt x="54544" y="13938"/>
                  </a:lnTo>
                  <a:lnTo>
                    <a:pt x="54363" y="14119"/>
                  </a:lnTo>
                  <a:lnTo>
                    <a:pt x="54242" y="14420"/>
                  </a:lnTo>
                  <a:lnTo>
                    <a:pt x="54182" y="14783"/>
                  </a:lnTo>
                  <a:lnTo>
                    <a:pt x="54182" y="15024"/>
                  </a:lnTo>
                  <a:lnTo>
                    <a:pt x="54242" y="15205"/>
                  </a:lnTo>
                  <a:lnTo>
                    <a:pt x="54363" y="15446"/>
                  </a:lnTo>
                  <a:lnTo>
                    <a:pt x="54483" y="15627"/>
                  </a:lnTo>
                  <a:lnTo>
                    <a:pt x="54665" y="15748"/>
                  </a:lnTo>
                  <a:lnTo>
                    <a:pt x="54906" y="15869"/>
                  </a:lnTo>
                  <a:lnTo>
                    <a:pt x="55087" y="15929"/>
                  </a:lnTo>
                  <a:lnTo>
                    <a:pt x="55570" y="15929"/>
                  </a:lnTo>
                  <a:lnTo>
                    <a:pt x="55751" y="15869"/>
                  </a:lnTo>
                  <a:lnTo>
                    <a:pt x="55992" y="15748"/>
                  </a:lnTo>
                  <a:lnTo>
                    <a:pt x="56173" y="15627"/>
                  </a:lnTo>
                  <a:lnTo>
                    <a:pt x="56294" y="15446"/>
                  </a:lnTo>
                  <a:lnTo>
                    <a:pt x="56414" y="15205"/>
                  </a:lnTo>
                  <a:lnTo>
                    <a:pt x="56475" y="15024"/>
                  </a:lnTo>
                  <a:lnTo>
                    <a:pt x="56475" y="14783"/>
                  </a:lnTo>
                  <a:lnTo>
                    <a:pt x="56414" y="14420"/>
                  </a:lnTo>
                  <a:lnTo>
                    <a:pt x="56294" y="14119"/>
                  </a:lnTo>
                  <a:lnTo>
                    <a:pt x="56113" y="13938"/>
                  </a:lnTo>
                  <a:lnTo>
                    <a:pt x="55871" y="13757"/>
                  </a:lnTo>
                  <a:lnTo>
                    <a:pt x="55630" y="13636"/>
                  </a:lnTo>
                  <a:close/>
                  <a:moveTo>
                    <a:pt x="60819" y="13636"/>
                  </a:moveTo>
                  <a:lnTo>
                    <a:pt x="60577" y="13757"/>
                  </a:lnTo>
                  <a:lnTo>
                    <a:pt x="60336" y="13938"/>
                  </a:lnTo>
                  <a:lnTo>
                    <a:pt x="60155" y="14119"/>
                  </a:lnTo>
                  <a:lnTo>
                    <a:pt x="60034" y="14420"/>
                  </a:lnTo>
                  <a:lnTo>
                    <a:pt x="59974" y="14783"/>
                  </a:lnTo>
                  <a:lnTo>
                    <a:pt x="59974" y="15024"/>
                  </a:lnTo>
                  <a:lnTo>
                    <a:pt x="60034" y="15205"/>
                  </a:lnTo>
                  <a:lnTo>
                    <a:pt x="60155" y="15446"/>
                  </a:lnTo>
                  <a:lnTo>
                    <a:pt x="60276" y="15627"/>
                  </a:lnTo>
                  <a:lnTo>
                    <a:pt x="60457" y="15748"/>
                  </a:lnTo>
                  <a:lnTo>
                    <a:pt x="60698" y="15869"/>
                  </a:lnTo>
                  <a:lnTo>
                    <a:pt x="60879" y="15929"/>
                  </a:lnTo>
                  <a:lnTo>
                    <a:pt x="61362" y="15929"/>
                  </a:lnTo>
                  <a:lnTo>
                    <a:pt x="61543" y="15869"/>
                  </a:lnTo>
                  <a:lnTo>
                    <a:pt x="61784" y="15748"/>
                  </a:lnTo>
                  <a:lnTo>
                    <a:pt x="61965" y="15627"/>
                  </a:lnTo>
                  <a:lnTo>
                    <a:pt x="62086" y="15446"/>
                  </a:lnTo>
                  <a:lnTo>
                    <a:pt x="62206" y="15205"/>
                  </a:lnTo>
                  <a:lnTo>
                    <a:pt x="62267" y="15024"/>
                  </a:lnTo>
                  <a:lnTo>
                    <a:pt x="62267" y="14783"/>
                  </a:lnTo>
                  <a:lnTo>
                    <a:pt x="62206" y="14420"/>
                  </a:lnTo>
                  <a:lnTo>
                    <a:pt x="62086" y="14119"/>
                  </a:lnTo>
                  <a:lnTo>
                    <a:pt x="61905" y="13938"/>
                  </a:lnTo>
                  <a:lnTo>
                    <a:pt x="61663" y="13757"/>
                  </a:lnTo>
                  <a:lnTo>
                    <a:pt x="61422" y="13636"/>
                  </a:lnTo>
                  <a:close/>
                  <a:moveTo>
                    <a:pt x="66611" y="13636"/>
                  </a:moveTo>
                  <a:lnTo>
                    <a:pt x="66370" y="13757"/>
                  </a:lnTo>
                  <a:lnTo>
                    <a:pt x="66128" y="13938"/>
                  </a:lnTo>
                  <a:lnTo>
                    <a:pt x="65947" y="14119"/>
                  </a:lnTo>
                  <a:lnTo>
                    <a:pt x="65827" y="14420"/>
                  </a:lnTo>
                  <a:lnTo>
                    <a:pt x="65766" y="14783"/>
                  </a:lnTo>
                  <a:lnTo>
                    <a:pt x="65766" y="15024"/>
                  </a:lnTo>
                  <a:lnTo>
                    <a:pt x="65827" y="15205"/>
                  </a:lnTo>
                  <a:lnTo>
                    <a:pt x="65947" y="15446"/>
                  </a:lnTo>
                  <a:lnTo>
                    <a:pt x="66068" y="15627"/>
                  </a:lnTo>
                  <a:lnTo>
                    <a:pt x="66249" y="15748"/>
                  </a:lnTo>
                  <a:lnTo>
                    <a:pt x="66490" y="15869"/>
                  </a:lnTo>
                  <a:lnTo>
                    <a:pt x="66671" y="15929"/>
                  </a:lnTo>
                  <a:lnTo>
                    <a:pt x="67154" y="15929"/>
                  </a:lnTo>
                  <a:lnTo>
                    <a:pt x="67335" y="15869"/>
                  </a:lnTo>
                  <a:lnTo>
                    <a:pt x="67576" y="15748"/>
                  </a:lnTo>
                  <a:lnTo>
                    <a:pt x="67757" y="15627"/>
                  </a:lnTo>
                  <a:lnTo>
                    <a:pt x="67878" y="15446"/>
                  </a:lnTo>
                  <a:lnTo>
                    <a:pt x="67999" y="15205"/>
                  </a:lnTo>
                  <a:lnTo>
                    <a:pt x="68059" y="15024"/>
                  </a:lnTo>
                  <a:lnTo>
                    <a:pt x="68059" y="14783"/>
                  </a:lnTo>
                  <a:lnTo>
                    <a:pt x="67214" y="13636"/>
                  </a:lnTo>
                  <a:close/>
                  <a:moveTo>
                    <a:pt x="6517" y="16593"/>
                  </a:moveTo>
                  <a:lnTo>
                    <a:pt x="5310" y="18523"/>
                  </a:lnTo>
                  <a:lnTo>
                    <a:pt x="5431" y="18644"/>
                  </a:lnTo>
                  <a:lnTo>
                    <a:pt x="5672" y="18765"/>
                  </a:lnTo>
                  <a:lnTo>
                    <a:pt x="5853" y="18825"/>
                  </a:lnTo>
                  <a:lnTo>
                    <a:pt x="6336" y="18825"/>
                  </a:lnTo>
                  <a:lnTo>
                    <a:pt x="6517" y="18765"/>
                  </a:lnTo>
                  <a:lnTo>
                    <a:pt x="6758" y="18644"/>
                  </a:lnTo>
                  <a:lnTo>
                    <a:pt x="6939" y="18523"/>
                  </a:lnTo>
                  <a:lnTo>
                    <a:pt x="7060" y="18342"/>
                  </a:lnTo>
                  <a:lnTo>
                    <a:pt x="7180" y="18101"/>
                  </a:lnTo>
                  <a:lnTo>
                    <a:pt x="7241" y="17920"/>
                  </a:lnTo>
                  <a:lnTo>
                    <a:pt x="7241" y="17679"/>
                  </a:lnTo>
                  <a:lnTo>
                    <a:pt x="7180" y="17317"/>
                  </a:lnTo>
                  <a:lnTo>
                    <a:pt x="7060" y="17015"/>
                  </a:lnTo>
                  <a:lnTo>
                    <a:pt x="6818" y="16774"/>
                  </a:lnTo>
                  <a:lnTo>
                    <a:pt x="6517" y="16593"/>
                  </a:lnTo>
                  <a:close/>
                  <a:moveTo>
                    <a:pt x="11645" y="16532"/>
                  </a:moveTo>
                  <a:lnTo>
                    <a:pt x="11464" y="16593"/>
                  </a:lnTo>
                  <a:lnTo>
                    <a:pt x="11223" y="16713"/>
                  </a:lnTo>
                  <a:lnTo>
                    <a:pt x="11042" y="16834"/>
                  </a:lnTo>
                  <a:lnTo>
                    <a:pt x="10921" y="17015"/>
                  </a:lnTo>
                  <a:lnTo>
                    <a:pt x="10800" y="17256"/>
                  </a:lnTo>
                  <a:lnTo>
                    <a:pt x="10740" y="17437"/>
                  </a:lnTo>
                  <a:lnTo>
                    <a:pt x="10740" y="17679"/>
                  </a:lnTo>
                  <a:lnTo>
                    <a:pt x="10740" y="17920"/>
                  </a:lnTo>
                  <a:lnTo>
                    <a:pt x="10800" y="18101"/>
                  </a:lnTo>
                  <a:lnTo>
                    <a:pt x="10921" y="18342"/>
                  </a:lnTo>
                  <a:lnTo>
                    <a:pt x="11042" y="18523"/>
                  </a:lnTo>
                  <a:lnTo>
                    <a:pt x="11223" y="18644"/>
                  </a:lnTo>
                  <a:lnTo>
                    <a:pt x="11464" y="18765"/>
                  </a:lnTo>
                  <a:lnTo>
                    <a:pt x="11645" y="18825"/>
                  </a:lnTo>
                  <a:lnTo>
                    <a:pt x="12128" y="18825"/>
                  </a:lnTo>
                  <a:lnTo>
                    <a:pt x="12309" y="18765"/>
                  </a:lnTo>
                  <a:lnTo>
                    <a:pt x="12550" y="18644"/>
                  </a:lnTo>
                  <a:lnTo>
                    <a:pt x="12731" y="18523"/>
                  </a:lnTo>
                  <a:lnTo>
                    <a:pt x="12852" y="18342"/>
                  </a:lnTo>
                  <a:lnTo>
                    <a:pt x="12973" y="18101"/>
                  </a:lnTo>
                  <a:lnTo>
                    <a:pt x="13033" y="17920"/>
                  </a:lnTo>
                  <a:lnTo>
                    <a:pt x="13033" y="17679"/>
                  </a:lnTo>
                  <a:lnTo>
                    <a:pt x="13033" y="17437"/>
                  </a:lnTo>
                  <a:lnTo>
                    <a:pt x="12973" y="17256"/>
                  </a:lnTo>
                  <a:lnTo>
                    <a:pt x="12852" y="17015"/>
                  </a:lnTo>
                  <a:lnTo>
                    <a:pt x="12731" y="16834"/>
                  </a:lnTo>
                  <a:lnTo>
                    <a:pt x="12550" y="16713"/>
                  </a:lnTo>
                  <a:lnTo>
                    <a:pt x="12309" y="16593"/>
                  </a:lnTo>
                  <a:lnTo>
                    <a:pt x="12128" y="16532"/>
                  </a:lnTo>
                  <a:close/>
                  <a:moveTo>
                    <a:pt x="17437" y="16532"/>
                  </a:moveTo>
                  <a:lnTo>
                    <a:pt x="17256" y="16593"/>
                  </a:lnTo>
                  <a:lnTo>
                    <a:pt x="17015" y="16713"/>
                  </a:lnTo>
                  <a:lnTo>
                    <a:pt x="16834" y="16834"/>
                  </a:lnTo>
                  <a:lnTo>
                    <a:pt x="16713" y="17015"/>
                  </a:lnTo>
                  <a:lnTo>
                    <a:pt x="16593" y="17256"/>
                  </a:lnTo>
                  <a:lnTo>
                    <a:pt x="16532" y="17437"/>
                  </a:lnTo>
                  <a:lnTo>
                    <a:pt x="16532" y="17679"/>
                  </a:lnTo>
                  <a:lnTo>
                    <a:pt x="16532" y="17920"/>
                  </a:lnTo>
                  <a:lnTo>
                    <a:pt x="16593" y="18101"/>
                  </a:lnTo>
                  <a:lnTo>
                    <a:pt x="16713" y="18342"/>
                  </a:lnTo>
                  <a:lnTo>
                    <a:pt x="16834" y="18523"/>
                  </a:lnTo>
                  <a:lnTo>
                    <a:pt x="17015" y="18644"/>
                  </a:lnTo>
                  <a:lnTo>
                    <a:pt x="17256" y="18765"/>
                  </a:lnTo>
                  <a:lnTo>
                    <a:pt x="17437" y="18825"/>
                  </a:lnTo>
                  <a:lnTo>
                    <a:pt x="17920" y="18825"/>
                  </a:lnTo>
                  <a:lnTo>
                    <a:pt x="18101" y="18765"/>
                  </a:lnTo>
                  <a:lnTo>
                    <a:pt x="18342" y="18644"/>
                  </a:lnTo>
                  <a:lnTo>
                    <a:pt x="18523" y="18523"/>
                  </a:lnTo>
                  <a:lnTo>
                    <a:pt x="18644" y="18342"/>
                  </a:lnTo>
                  <a:lnTo>
                    <a:pt x="18765" y="18101"/>
                  </a:lnTo>
                  <a:lnTo>
                    <a:pt x="18825" y="17920"/>
                  </a:lnTo>
                  <a:lnTo>
                    <a:pt x="18825" y="17679"/>
                  </a:lnTo>
                  <a:lnTo>
                    <a:pt x="18825" y="17437"/>
                  </a:lnTo>
                  <a:lnTo>
                    <a:pt x="18765" y="17256"/>
                  </a:lnTo>
                  <a:lnTo>
                    <a:pt x="18644" y="17015"/>
                  </a:lnTo>
                  <a:lnTo>
                    <a:pt x="18523" y="16834"/>
                  </a:lnTo>
                  <a:lnTo>
                    <a:pt x="18342" y="16713"/>
                  </a:lnTo>
                  <a:lnTo>
                    <a:pt x="18101" y="16593"/>
                  </a:lnTo>
                  <a:lnTo>
                    <a:pt x="17920" y="16532"/>
                  </a:lnTo>
                  <a:close/>
                  <a:moveTo>
                    <a:pt x="23230" y="16532"/>
                  </a:moveTo>
                  <a:lnTo>
                    <a:pt x="23049" y="16593"/>
                  </a:lnTo>
                  <a:lnTo>
                    <a:pt x="22807" y="16713"/>
                  </a:lnTo>
                  <a:lnTo>
                    <a:pt x="22626" y="16834"/>
                  </a:lnTo>
                  <a:lnTo>
                    <a:pt x="22506" y="17015"/>
                  </a:lnTo>
                  <a:lnTo>
                    <a:pt x="22385" y="17256"/>
                  </a:lnTo>
                  <a:lnTo>
                    <a:pt x="22325" y="17437"/>
                  </a:lnTo>
                  <a:lnTo>
                    <a:pt x="22325" y="17679"/>
                  </a:lnTo>
                  <a:lnTo>
                    <a:pt x="22325" y="17920"/>
                  </a:lnTo>
                  <a:lnTo>
                    <a:pt x="22385" y="18101"/>
                  </a:lnTo>
                  <a:lnTo>
                    <a:pt x="22506" y="18342"/>
                  </a:lnTo>
                  <a:lnTo>
                    <a:pt x="22626" y="18523"/>
                  </a:lnTo>
                  <a:lnTo>
                    <a:pt x="22807" y="18644"/>
                  </a:lnTo>
                  <a:lnTo>
                    <a:pt x="23049" y="18765"/>
                  </a:lnTo>
                  <a:lnTo>
                    <a:pt x="23230" y="18825"/>
                  </a:lnTo>
                  <a:lnTo>
                    <a:pt x="23712" y="18825"/>
                  </a:lnTo>
                  <a:lnTo>
                    <a:pt x="23893" y="18765"/>
                  </a:lnTo>
                  <a:lnTo>
                    <a:pt x="24135" y="18644"/>
                  </a:lnTo>
                  <a:lnTo>
                    <a:pt x="24316" y="18523"/>
                  </a:lnTo>
                  <a:lnTo>
                    <a:pt x="24436" y="18342"/>
                  </a:lnTo>
                  <a:lnTo>
                    <a:pt x="24557" y="18101"/>
                  </a:lnTo>
                  <a:lnTo>
                    <a:pt x="24617" y="17920"/>
                  </a:lnTo>
                  <a:lnTo>
                    <a:pt x="24617" y="17679"/>
                  </a:lnTo>
                  <a:lnTo>
                    <a:pt x="24617" y="17437"/>
                  </a:lnTo>
                  <a:lnTo>
                    <a:pt x="24557" y="17256"/>
                  </a:lnTo>
                  <a:lnTo>
                    <a:pt x="24436" y="17015"/>
                  </a:lnTo>
                  <a:lnTo>
                    <a:pt x="24316" y="16834"/>
                  </a:lnTo>
                  <a:lnTo>
                    <a:pt x="24135" y="16713"/>
                  </a:lnTo>
                  <a:lnTo>
                    <a:pt x="23893" y="16593"/>
                  </a:lnTo>
                  <a:lnTo>
                    <a:pt x="23712" y="16532"/>
                  </a:lnTo>
                  <a:close/>
                  <a:moveTo>
                    <a:pt x="29022" y="16532"/>
                  </a:moveTo>
                  <a:lnTo>
                    <a:pt x="28841" y="16593"/>
                  </a:lnTo>
                  <a:lnTo>
                    <a:pt x="28599" y="16713"/>
                  </a:lnTo>
                  <a:lnTo>
                    <a:pt x="28418" y="16834"/>
                  </a:lnTo>
                  <a:lnTo>
                    <a:pt x="28298" y="17015"/>
                  </a:lnTo>
                  <a:lnTo>
                    <a:pt x="28177" y="17256"/>
                  </a:lnTo>
                  <a:lnTo>
                    <a:pt x="28117" y="17437"/>
                  </a:lnTo>
                  <a:lnTo>
                    <a:pt x="28117" y="17679"/>
                  </a:lnTo>
                  <a:lnTo>
                    <a:pt x="28117" y="17920"/>
                  </a:lnTo>
                  <a:lnTo>
                    <a:pt x="28177" y="18101"/>
                  </a:lnTo>
                  <a:lnTo>
                    <a:pt x="28298" y="18342"/>
                  </a:lnTo>
                  <a:lnTo>
                    <a:pt x="28418" y="18523"/>
                  </a:lnTo>
                  <a:lnTo>
                    <a:pt x="28599" y="18644"/>
                  </a:lnTo>
                  <a:lnTo>
                    <a:pt x="28841" y="18765"/>
                  </a:lnTo>
                  <a:lnTo>
                    <a:pt x="29022" y="18825"/>
                  </a:lnTo>
                  <a:lnTo>
                    <a:pt x="29505" y="18825"/>
                  </a:lnTo>
                  <a:lnTo>
                    <a:pt x="29686" y="18765"/>
                  </a:lnTo>
                  <a:lnTo>
                    <a:pt x="29927" y="18644"/>
                  </a:lnTo>
                  <a:lnTo>
                    <a:pt x="30108" y="18523"/>
                  </a:lnTo>
                  <a:lnTo>
                    <a:pt x="30229" y="18342"/>
                  </a:lnTo>
                  <a:lnTo>
                    <a:pt x="30349" y="18101"/>
                  </a:lnTo>
                  <a:lnTo>
                    <a:pt x="30410" y="17920"/>
                  </a:lnTo>
                  <a:lnTo>
                    <a:pt x="30410" y="17679"/>
                  </a:lnTo>
                  <a:lnTo>
                    <a:pt x="30410" y="17437"/>
                  </a:lnTo>
                  <a:lnTo>
                    <a:pt x="30349" y="17256"/>
                  </a:lnTo>
                  <a:lnTo>
                    <a:pt x="30229" y="17015"/>
                  </a:lnTo>
                  <a:lnTo>
                    <a:pt x="30108" y="16834"/>
                  </a:lnTo>
                  <a:lnTo>
                    <a:pt x="29927" y="16713"/>
                  </a:lnTo>
                  <a:lnTo>
                    <a:pt x="29686" y="16593"/>
                  </a:lnTo>
                  <a:lnTo>
                    <a:pt x="29505" y="16532"/>
                  </a:lnTo>
                  <a:close/>
                  <a:moveTo>
                    <a:pt x="34814" y="16532"/>
                  </a:moveTo>
                  <a:lnTo>
                    <a:pt x="34633" y="16593"/>
                  </a:lnTo>
                  <a:lnTo>
                    <a:pt x="34392" y="16713"/>
                  </a:lnTo>
                  <a:lnTo>
                    <a:pt x="34211" y="16834"/>
                  </a:lnTo>
                  <a:lnTo>
                    <a:pt x="34090" y="17015"/>
                  </a:lnTo>
                  <a:lnTo>
                    <a:pt x="33969" y="17256"/>
                  </a:lnTo>
                  <a:lnTo>
                    <a:pt x="33909" y="17437"/>
                  </a:lnTo>
                  <a:lnTo>
                    <a:pt x="33909" y="17679"/>
                  </a:lnTo>
                  <a:lnTo>
                    <a:pt x="33909" y="17920"/>
                  </a:lnTo>
                  <a:lnTo>
                    <a:pt x="33969" y="18101"/>
                  </a:lnTo>
                  <a:lnTo>
                    <a:pt x="34090" y="18342"/>
                  </a:lnTo>
                  <a:lnTo>
                    <a:pt x="34211" y="18523"/>
                  </a:lnTo>
                  <a:lnTo>
                    <a:pt x="34392" y="18644"/>
                  </a:lnTo>
                  <a:lnTo>
                    <a:pt x="34633" y="18765"/>
                  </a:lnTo>
                  <a:lnTo>
                    <a:pt x="34814" y="18825"/>
                  </a:lnTo>
                  <a:lnTo>
                    <a:pt x="35297" y="18825"/>
                  </a:lnTo>
                  <a:lnTo>
                    <a:pt x="35478" y="18765"/>
                  </a:lnTo>
                  <a:lnTo>
                    <a:pt x="35719" y="18644"/>
                  </a:lnTo>
                  <a:lnTo>
                    <a:pt x="35900" y="18523"/>
                  </a:lnTo>
                  <a:lnTo>
                    <a:pt x="36021" y="18342"/>
                  </a:lnTo>
                  <a:lnTo>
                    <a:pt x="36141" y="18101"/>
                  </a:lnTo>
                  <a:lnTo>
                    <a:pt x="36202" y="17920"/>
                  </a:lnTo>
                  <a:lnTo>
                    <a:pt x="36202" y="17679"/>
                  </a:lnTo>
                  <a:lnTo>
                    <a:pt x="36202" y="17437"/>
                  </a:lnTo>
                  <a:lnTo>
                    <a:pt x="36141" y="17256"/>
                  </a:lnTo>
                  <a:lnTo>
                    <a:pt x="36021" y="17015"/>
                  </a:lnTo>
                  <a:lnTo>
                    <a:pt x="35900" y="16834"/>
                  </a:lnTo>
                  <a:lnTo>
                    <a:pt x="35719" y="16713"/>
                  </a:lnTo>
                  <a:lnTo>
                    <a:pt x="35478" y="16593"/>
                  </a:lnTo>
                  <a:lnTo>
                    <a:pt x="35297" y="16532"/>
                  </a:lnTo>
                  <a:close/>
                  <a:moveTo>
                    <a:pt x="40606" y="16532"/>
                  </a:moveTo>
                  <a:lnTo>
                    <a:pt x="40425" y="16593"/>
                  </a:lnTo>
                  <a:lnTo>
                    <a:pt x="40184" y="16713"/>
                  </a:lnTo>
                  <a:lnTo>
                    <a:pt x="40003" y="16834"/>
                  </a:lnTo>
                  <a:lnTo>
                    <a:pt x="39882" y="17015"/>
                  </a:lnTo>
                  <a:lnTo>
                    <a:pt x="39762" y="17256"/>
                  </a:lnTo>
                  <a:lnTo>
                    <a:pt x="39701" y="17437"/>
                  </a:lnTo>
                  <a:lnTo>
                    <a:pt x="39701" y="17679"/>
                  </a:lnTo>
                  <a:lnTo>
                    <a:pt x="39701" y="17920"/>
                  </a:lnTo>
                  <a:lnTo>
                    <a:pt x="39762" y="18101"/>
                  </a:lnTo>
                  <a:lnTo>
                    <a:pt x="39882" y="18342"/>
                  </a:lnTo>
                  <a:lnTo>
                    <a:pt x="40003" y="18523"/>
                  </a:lnTo>
                  <a:lnTo>
                    <a:pt x="40184" y="18644"/>
                  </a:lnTo>
                  <a:lnTo>
                    <a:pt x="40425" y="18765"/>
                  </a:lnTo>
                  <a:lnTo>
                    <a:pt x="40606" y="18825"/>
                  </a:lnTo>
                  <a:lnTo>
                    <a:pt x="41089" y="18825"/>
                  </a:lnTo>
                  <a:lnTo>
                    <a:pt x="41270" y="18765"/>
                  </a:lnTo>
                  <a:lnTo>
                    <a:pt x="41511" y="18644"/>
                  </a:lnTo>
                  <a:lnTo>
                    <a:pt x="41692" y="18523"/>
                  </a:lnTo>
                  <a:lnTo>
                    <a:pt x="41813" y="18342"/>
                  </a:lnTo>
                  <a:lnTo>
                    <a:pt x="41934" y="18101"/>
                  </a:lnTo>
                  <a:lnTo>
                    <a:pt x="41994" y="17920"/>
                  </a:lnTo>
                  <a:lnTo>
                    <a:pt x="41994" y="17679"/>
                  </a:lnTo>
                  <a:lnTo>
                    <a:pt x="41994" y="17437"/>
                  </a:lnTo>
                  <a:lnTo>
                    <a:pt x="41934" y="17256"/>
                  </a:lnTo>
                  <a:lnTo>
                    <a:pt x="41813" y="17015"/>
                  </a:lnTo>
                  <a:lnTo>
                    <a:pt x="41692" y="16834"/>
                  </a:lnTo>
                  <a:lnTo>
                    <a:pt x="41511" y="16713"/>
                  </a:lnTo>
                  <a:lnTo>
                    <a:pt x="41270" y="16593"/>
                  </a:lnTo>
                  <a:lnTo>
                    <a:pt x="41089" y="16532"/>
                  </a:lnTo>
                  <a:close/>
                  <a:moveTo>
                    <a:pt x="46399" y="16532"/>
                  </a:moveTo>
                  <a:lnTo>
                    <a:pt x="46218" y="16593"/>
                  </a:lnTo>
                  <a:lnTo>
                    <a:pt x="45976" y="16713"/>
                  </a:lnTo>
                  <a:lnTo>
                    <a:pt x="45795" y="16834"/>
                  </a:lnTo>
                  <a:lnTo>
                    <a:pt x="45674" y="17015"/>
                  </a:lnTo>
                  <a:lnTo>
                    <a:pt x="45554" y="17256"/>
                  </a:lnTo>
                  <a:lnTo>
                    <a:pt x="45493" y="17437"/>
                  </a:lnTo>
                  <a:lnTo>
                    <a:pt x="45493" y="17679"/>
                  </a:lnTo>
                  <a:lnTo>
                    <a:pt x="45493" y="17920"/>
                  </a:lnTo>
                  <a:lnTo>
                    <a:pt x="45554" y="18101"/>
                  </a:lnTo>
                  <a:lnTo>
                    <a:pt x="45674" y="18342"/>
                  </a:lnTo>
                  <a:lnTo>
                    <a:pt x="45795" y="18523"/>
                  </a:lnTo>
                  <a:lnTo>
                    <a:pt x="45976" y="18644"/>
                  </a:lnTo>
                  <a:lnTo>
                    <a:pt x="46218" y="18765"/>
                  </a:lnTo>
                  <a:lnTo>
                    <a:pt x="46399" y="18825"/>
                  </a:lnTo>
                  <a:lnTo>
                    <a:pt x="46881" y="18825"/>
                  </a:lnTo>
                  <a:lnTo>
                    <a:pt x="47062" y="18765"/>
                  </a:lnTo>
                  <a:lnTo>
                    <a:pt x="47304" y="18644"/>
                  </a:lnTo>
                  <a:lnTo>
                    <a:pt x="47485" y="18523"/>
                  </a:lnTo>
                  <a:lnTo>
                    <a:pt x="47605" y="18342"/>
                  </a:lnTo>
                  <a:lnTo>
                    <a:pt x="47726" y="18101"/>
                  </a:lnTo>
                  <a:lnTo>
                    <a:pt x="47786" y="17920"/>
                  </a:lnTo>
                  <a:lnTo>
                    <a:pt x="47786" y="17679"/>
                  </a:lnTo>
                  <a:lnTo>
                    <a:pt x="47786" y="17437"/>
                  </a:lnTo>
                  <a:lnTo>
                    <a:pt x="47726" y="17256"/>
                  </a:lnTo>
                  <a:lnTo>
                    <a:pt x="47605" y="17015"/>
                  </a:lnTo>
                  <a:lnTo>
                    <a:pt x="47485" y="16834"/>
                  </a:lnTo>
                  <a:lnTo>
                    <a:pt x="47304" y="16713"/>
                  </a:lnTo>
                  <a:lnTo>
                    <a:pt x="47062" y="16593"/>
                  </a:lnTo>
                  <a:lnTo>
                    <a:pt x="46881" y="16532"/>
                  </a:lnTo>
                  <a:close/>
                  <a:moveTo>
                    <a:pt x="52191" y="16532"/>
                  </a:moveTo>
                  <a:lnTo>
                    <a:pt x="52010" y="16593"/>
                  </a:lnTo>
                  <a:lnTo>
                    <a:pt x="51768" y="16713"/>
                  </a:lnTo>
                  <a:lnTo>
                    <a:pt x="51587" y="16834"/>
                  </a:lnTo>
                  <a:lnTo>
                    <a:pt x="51467" y="17015"/>
                  </a:lnTo>
                  <a:lnTo>
                    <a:pt x="51346" y="17256"/>
                  </a:lnTo>
                  <a:lnTo>
                    <a:pt x="51286" y="17437"/>
                  </a:lnTo>
                  <a:lnTo>
                    <a:pt x="51286" y="17679"/>
                  </a:lnTo>
                  <a:lnTo>
                    <a:pt x="51286" y="17920"/>
                  </a:lnTo>
                  <a:lnTo>
                    <a:pt x="51346" y="18101"/>
                  </a:lnTo>
                  <a:lnTo>
                    <a:pt x="51467" y="18342"/>
                  </a:lnTo>
                  <a:lnTo>
                    <a:pt x="51587" y="18523"/>
                  </a:lnTo>
                  <a:lnTo>
                    <a:pt x="51768" y="18644"/>
                  </a:lnTo>
                  <a:lnTo>
                    <a:pt x="52010" y="18765"/>
                  </a:lnTo>
                  <a:lnTo>
                    <a:pt x="52191" y="18825"/>
                  </a:lnTo>
                  <a:lnTo>
                    <a:pt x="52673" y="18825"/>
                  </a:lnTo>
                  <a:lnTo>
                    <a:pt x="52854" y="18765"/>
                  </a:lnTo>
                  <a:lnTo>
                    <a:pt x="53096" y="18644"/>
                  </a:lnTo>
                  <a:lnTo>
                    <a:pt x="53277" y="18523"/>
                  </a:lnTo>
                  <a:lnTo>
                    <a:pt x="53397" y="18342"/>
                  </a:lnTo>
                  <a:lnTo>
                    <a:pt x="53518" y="18101"/>
                  </a:lnTo>
                  <a:lnTo>
                    <a:pt x="53578" y="17920"/>
                  </a:lnTo>
                  <a:lnTo>
                    <a:pt x="53578" y="17679"/>
                  </a:lnTo>
                  <a:lnTo>
                    <a:pt x="53578" y="17437"/>
                  </a:lnTo>
                  <a:lnTo>
                    <a:pt x="53518" y="17256"/>
                  </a:lnTo>
                  <a:lnTo>
                    <a:pt x="53397" y="17015"/>
                  </a:lnTo>
                  <a:lnTo>
                    <a:pt x="53277" y="16834"/>
                  </a:lnTo>
                  <a:lnTo>
                    <a:pt x="53096" y="16713"/>
                  </a:lnTo>
                  <a:lnTo>
                    <a:pt x="52854" y="16593"/>
                  </a:lnTo>
                  <a:lnTo>
                    <a:pt x="52673" y="16532"/>
                  </a:lnTo>
                  <a:close/>
                  <a:moveTo>
                    <a:pt x="57983" y="16532"/>
                  </a:moveTo>
                  <a:lnTo>
                    <a:pt x="57802" y="16593"/>
                  </a:lnTo>
                  <a:lnTo>
                    <a:pt x="57561" y="16713"/>
                  </a:lnTo>
                  <a:lnTo>
                    <a:pt x="57380" y="16834"/>
                  </a:lnTo>
                  <a:lnTo>
                    <a:pt x="57259" y="17015"/>
                  </a:lnTo>
                  <a:lnTo>
                    <a:pt x="57138" y="17256"/>
                  </a:lnTo>
                  <a:lnTo>
                    <a:pt x="57078" y="17437"/>
                  </a:lnTo>
                  <a:lnTo>
                    <a:pt x="57078" y="17679"/>
                  </a:lnTo>
                  <a:lnTo>
                    <a:pt x="57078" y="17920"/>
                  </a:lnTo>
                  <a:lnTo>
                    <a:pt x="57138" y="18101"/>
                  </a:lnTo>
                  <a:lnTo>
                    <a:pt x="57259" y="18342"/>
                  </a:lnTo>
                  <a:lnTo>
                    <a:pt x="57380" y="18523"/>
                  </a:lnTo>
                  <a:lnTo>
                    <a:pt x="57561" y="18644"/>
                  </a:lnTo>
                  <a:lnTo>
                    <a:pt x="57802" y="18765"/>
                  </a:lnTo>
                  <a:lnTo>
                    <a:pt x="57983" y="18825"/>
                  </a:lnTo>
                  <a:lnTo>
                    <a:pt x="58466" y="18825"/>
                  </a:lnTo>
                  <a:lnTo>
                    <a:pt x="58647" y="18765"/>
                  </a:lnTo>
                  <a:lnTo>
                    <a:pt x="58888" y="18644"/>
                  </a:lnTo>
                  <a:lnTo>
                    <a:pt x="59069" y="18523"/>
                  </a:lnTo>
                  <a:lnTo>
                    <a:pt x="59190" y="18342"/>
                  </a:lnTo>
                  <a:lnTo>
                    <a:pt x="59310" y="18101"/>
                  </a:lnTo>
                  <a:lnTo>
                    <a:pt x="59371" y="17920"/>
                  </a:lnTo>
                  <a:lnTo>
                    <a:pt x="59371" y="17679"/>
                  </a:lnTo>
                  <a:lnTo>
                    <a:pt x="59371" y="17437"/>
                  </a:lnTo>
                  <a:lnTo>
                    <a:pt x="59310" y="17256"/>
                  </a:lnTo>
                  <a:lnTo>
                    <a:pt x="59190" y="17015"/>
                  </a:lnTo>
                  <a:lnTo>
                    <a:pt x="59069" y="16834"/>
                  </a:lnTo>
                  <a:lnTo>
                    <a:pt x="58888" y="16713"/>
                  </a:lnTo>
                  <a:lnTo>
                    <a:pt x="58647" y="16593"/>
                  </a:lnTo>
                  <a:lnTo>
                    <a:pt x="58466" y="16532"/>
                  </a:lnTo>
                  <a:close/>
                  <a:moveTo>
                    <a:pt x="63775" y="16532"/>
                  </a:moveTo>
                  <a:lnTo>
                    <a:pt x="63594" y="16593"/>
                  </a:lnTo>
                  <a:lnTo>
                    <a:pt x="63353" y="16713"/>
                  </a:lnTo>
                  <a:lnTo>
                    <a:pt x="63172" y="16834"/>
                  </a:lnTo>
                  <a:lnTo>
                    <a:pt x="63051" y="17015"/>
                  </a:lnTo>
                  <a:lnTo>
                    <a:pt x="62931" y="17256"/>
                  </a:lnTo>
                  <a:lnTo>
                    <a:pt x="62870" y="17437"/>
                  </a:lnTo>
                  <a:lnTo>
                    <a:pt x="62870" y="17679"/>
                  </a:lnTo>
                  <a:lnTo>
                    <a:pt x="62870" y="17920"/>
                  </a:lnTo>
                  <a:lnTo>
                    <a:pt x="62931" y="18101"/>
                  </a:lnTo>
                  <a:lnTo>
                    <a:pt x="63051" y="18342"/>
                  </a:lnTo>
                  <a:lnTo>
                    <a:pt x="63172" y="18523"/>
                  </a:lnTo>
                  <a:lnTo>
                    <a:pt x="63353" y="18644"/>
                  </a:lnTo>
                  <a:lnTo>
                    <a:pt x="63594" y="18765"/>
                  </a:lnTo>
                  <a:lnTo>
                    <a:pt x="63775" y="18825"/>
                  </a:lnTo>
                  <a:lnTo>
                    <a:pt x="64258" y="18825"/>
                  </a:lnTo>
                  <a:lnTo>
                    <a:pt x="64439" y="18765"/>
                  </a:lnTo>
                  <a:lnTo>
                    <a:pt x="64680" y="18644"/>
                  </a:lnTo>
                  <a:lnTo>
                    <a:pt x="64861" y="18523"/>
                  </a:lnTo>
                  <a:lnTo>
                    <a:pt x="64982" y="18342"/>
                  </a:lnTo>
                  <a:lnTo>
                    <a:pt x="65103" y="18101"/>
                  </a:lnTo>
                  <a:lnTo>
                    <a:pt x="65163" y="17920"/>
                  </a:lnTo>
                  <a:lnTo>
                    <a:pt x="65163" y="17679"/>
                  </a:lnTo>
                  <a:lnTo>
                    <a:pt x="65163" y="17437"/>
                  </a:lnTo>
                  <a:lnTo>
                    <a:pt x="65103" y="17256"/>
                  </a:lnTo>
                  <a:lnTo>
                    <a:pt x="64982" y="17015"/>
                  </a:lnTo>
                  <a:lnTo>
                    <a:pt x="64861" y="16834"/>
                  </a:lnTo>
                  <a:lnTo>
                    <a:pt x="64680" y="16713"/>
                  </a:lnTo>
                  <a:lnTo>
                    <a:pt x="64439" y="16593"/>
                  </a:lnTo>
                  <a:lnTo>
                    <a:pt x="64258" y="16532"/>
                  </a:lnTo>
                  <a:close/>
                  <a:moveTo>
                    <a:pt x="69386" y="16593"/>
                  </a:moveTo>
                  <a:lnTo>
                    <a:pt x="69085" y="16774"/>
                  </a:lnTo>
                  <a:lnTo>
                    <a:pt x="68843" y="17015"/>
                  </a:lnTo>
                  <a:lnTo>
                    <a:pt x="68723" y="17317"/>
                  </a:lnTo>
                  <a:lnTo>
                    <a:pt x="68662" y="17679"/>
                  </a:lnTo>
                  <a:lnTo>
                    <a:pt x="68662" y="17920"/>
                  </a:lnTo>
                  <a:lnTo>
                    <a:pt x="68723" y="18101"/>
                  </a:lnTo>
                  <a:lnTo>
                    <a:pt x="68843" y="18342"/>
                  </a:lnTo>
                  <a:lnTo>
                    <a:pt x="68964" y="18523"/>
                  </a:lnTo>
                  <a:lnTo>
                    <a:pt x="69145" y="18644"/>
                  </a:lnTo>
                  <a:lnTo>
                    <a:pt x="69386" y="18765"/>
                  </a:lnTo>
                  <a:lnTo>
                    <a:pt x="69567" y="18825"/>
                  </a:lnTo>
                  <a:lnTo>
                    <a:pt x="70050" y="18825"/>
                  </a:lnTo>
                  <a:lnTo>
                    <a:pt x="70231" y="18765"/>
                  </a:lnTo>
                  <a:lnTo>
                    <a:pt x="70472" y="18644"/>
                  </a:lnTo>
                  <a:lnTo>
                    <a:pt x="70593" y="18523"/>
                  </a:lnTo>
                  <a:lnTo>
                    <a:pt x="69386" y="16593"/>
                  </a:lnTo>
                  <a:close/>
                  <a:moveTo>
                    <a:pt x="4284" y="20273"/>
                  </a:moveTo>
                  <a:lnTo>
                    <a:pt x="3620" y="21661"/>
                  </a:lnTo>
                  <a:lnTo>
                    <a:pt x="3922" y="21480"/>
                  </a:lnTo>
                  <a:lnTo>
                    <a:pt x="4164" y="21238"/>
                  </a:lnTo>
                  <a:lnTo>
                    <a:pt x="4284" y="20937"/>
                  </a:lnTo>
                  <a:lnTo>
                    <a:pt x="4345" y="20575"/>
                  </a:lnTo>
                  <a:lnTo>
                    <a:pt x="4284" y="20273"/>
                  </a:lnTo>
                  <a:close/>
                  <a:moveTo>
                    <a:pt x="71619" y="20273"/>
                  </a:moveTo>
                  <a:lnTo>
                    <a:pt x="71559" y="20575"/>
                  </a:lnTo>
                  <a:lnTo>
                    <a:pt x="71619" y="20937"/>
                  </a:lnTo>
                  <a:lnTo>
                    <a:pt x="71740" y="21238"/>
                  </a:lnTo>
                  <a:lnTo>
                    <a:pt x="71981" y="21480"/>
                  </a:lnTo>
                  <a:lnTo>
                    <a:pt x="72283" y="21661"/>
                  </a:lnTo>
                  <a:lnTo>
                    <a:pt x="71619" y="20273"/>
                  </a:lnTo>
                  <a:close/>
                  <a:moveTo>
                    <a:pt x="8749" y="19428"/>
                  </a:moveTo>
                  <a:lnTo>
                    <a:pt x="8568" y="19489"/>
                  </a:lnTo>
                  <a:lnTo>
                    <a:pt x="8327" y="19609"/>
                  </a:lnTo>
                  <a:lnTo>
                    <a:pt x="8146" y="19730"/>
                  </a:lnTo>
                  <a:lnTo>
                    <a:pt x="8025" y="19911"/>
                  </a:lnTo>
                  <a:lnTo>
                    <a:pt x="7904" y="20152"/>
                  </a:lnTo>
                  <a:lnTo>
                    <a:pt x="7844" y="20333"/>
                  </a:lnTo>
                  <a:lnTo>
                    <a:pt x="7844" y="20575"/>
                  </a:lnTo>
                  <a:lnTo>
                    <a:pt x="7844" y="20816"/>
                  </a:lnTo>
                  <a:lnTo>
                    <a:pt x="7904" y="20997"/>
                  </a:lnTo>
                  <a:lnTo>
                    <a:pt x="8025" y="21238"/>
                  </a:lnTo>
                  <a:lnTo>
                    <a:pt x="8146" y="21419"/>
                  </a:lnTo>
                  <a:lnTo>
                    <a:pt x="8327" y="21540"/>
                  </a:lnTo>
                  <a:lnTo>
                    <a:pt x="8568" y="21661"/>
                  </a:lnTo>
                  <a:lnTo>
                    <a:pt x="8749" y="21721"/>
                  </a:lnTo>
                  <a:lnTo>
                    <a:pt x="9232" y="21721"/>
                  </a:lnTo>
                  <a:lnTo>
                    <a:pt x="9413" y="21661"/>
                  </a:lnTo>
                  <a:lnTo>
                    <a:pt x="9654" y="21540"/>
                  </a:lnTo>
                  <a:lnTo>
                    <a:pt x="9835" y="21419"/>
                  </a:lnTo>
                  <a:lnTo>
                    <a:pt x="9956" y="21238"/>
                  </a:lnTo>
                  <a:lnTo>
                    <a:pt x="10076" y="20997"/>
                  </a:lnTo>
                  <a:lnTo>
                    <a:pt x="10137" y="20816"/>
                  </a:lnTo>
                  <a:lnTo>
                    <a:pt x="10137" y="20575"/>
                  </a:lnTo>
                  <a:lnTo>
                    <a:pt x="10137" y="20333"/>
                  </a:lnTo>
                  <a:lnTo>
                    <a:pt x="10076" y="20152"/>
                  </a:lnTo>
                  <a:lnTo>
                    <a:pt x="9956" y="19911"/>
                  </a:lnTo>
                  <a:lnTo>
                    <a:pt x="9835" y="19730"/>
                  </a:lnTo>
                  <a:lnTo>
                    <a:pt x="9654" y="19609"/>
                  </a:lnTo>
                  <a:lnTo>
                    <a:pt x="9413" y="19489"/>
                  </a:lnTo>
                  <a:lnTo>
                    <a:pt x="9232" y="19428"/>
                  </a:lnTo>
                  <a:close/>
                  <a:moveTo>
                    <a:pt x="14541" y="19428"/>
                  </a:moveTo>
                  <a:lnTo>
                    <a:pt x="14360" y="19489"/>
                  </a:lnTo>
                  <a:lnTo>
                    <a:pt x="14119" y="19609"/>
                  </a:lnTo>
                  <a:lnTo>
                    <a:pt x="13938" y="19730"/>
                  </a:lnTo>
                  <a:lnTo>
                    <a:pt x="13817" y="19911"/>
                  </a:lnTo>
                  <a:lnTo>
                    <a:pt x="13697" y="20152"/>
                  </a:lnTo>
                  <a:lnTo>
                    <a:pt x="13636" y="20333"/>
                  </a:lnTo>
                  <a:lnTo>
                    <a:pt x="13636" y="20575"/>
                  </a:lnTo>
                  <a:lnTo>
                    <a:pt x="13636" y="20816"/>
                  </a:lnTo>
                  <a:lnTo>
                    <a:pt x="13697" y="20997"/>
                  </a:lnTo>
                  <a:lnTo>
                    <a:pt x="13817" y="21238"/>
                  </a:lnTo>
                  <a:lnTo>
                    <a:pt x="13938" y="21419"/>
                  </a:lnTo>
                  <a:lnTo>
                    <a:pt x="14119" y="21540"/>
                  </a:lnTo>
                  <a:lnTo>
                    <a:pt x="14360" y="21661"/>
                  </a:lnTo>
                  <a:lnTo>
                    <a:pt x="14541" y="21721"/>
                  </a:lnTo>
                  <a:lnTo>
                    <a:pt x="15024" y="21721"/>
                  </a:lnTo>
                  <a:lnTo>
                    <a:pt x="15205" y="21661"/>
                  </a:lnTo>
                  <a:lnTo>
                    <a:pt x="15446" y="21540"/>
                  </a:lnTo>
                  <a:lnTo>
                    <a:pt x="15627" y="21419"/>
                  </a:lnTo>
                  <a:lnTo>
                    <a:pt x="15748" y="21238"/>
                  </a:lnTo>
                  <a:lnTo>
                    <a:pt x="15869" y="20997"/>
                  </a:lnTo>
                  <a:lnTo>
                    <a:pt x="15929" y="20816"/>
                  </a:lnTo>
                  <a:lnTo>
                    <a:pt x="15929" y="20575"/>
                  </a:lnTo>
                  <a:lnTo>
                    <a:pt x="15929" y="20333"/>
                  </a:lnTo>
                  <a:lnTo>
                    <a:pt x="15869" y="20152"/>
                  </a:lnTo>
                  <a:lnTo>
                    <a:pt x="15748" y="19911"/>
                  </a:lnTo>
                  <a:lnTo>
                    <a:pt x="15627" y="19730"/>
                  </a:lnTo>
                  <a:lnTo>
                    <a:pt x="15446" y="19609"/>
                  </a:lnTo>
                  <a:lnTo>
                    <a:pt x="15205" y="19489"/>
                  </a:lnTo>
                  <a:lnTo>
                    <a:pt x="15024" y="19428"/>
                  </a:lnTo>
                  <a:close/>
                  <a:moveTo>
                    <a:pt x="20333" y="19428"/>
                  </a:moveTo>
                  <a:lnTo>
                    <a:pt x="20152" y="19489"/>
                  </a:lnTo>
                  <a:lnTo>
                    <a:pt x="19911" y="19609"/>
                  </a:lnTo>
                  <a:lnTo>
                    <a:pt x="19730" y="19730"/>
                  </a:lnTo>
                  <a:lnTo>
                    <a:pt x="19609" y="19911"/>
                  </a:lnTo>
                  <a:lnTo>
                    <a:pt x="19489" y="20152"/>
                  </a:lnTo>
                  <a:lnTo>
                    <a:pt x="19428" y="20333"/>
                  </a:lnTo>
                  <a:lnTo>
                    <a:pt x="19428" y="20575"/>
                  </a:lnTo>
                  <a:lnTo>
                    <a:pt x="19428" y="20816"/>
                  </a:lnTo>
                  <a:lnTo>
                    <a:pt x="19489" y="20997"/>
                  </a:lnTo>
                  <a:lnTo>
                    <a:pt x="19609" y="21238"/>
                  </a:lnTo>
                  <a:lnTo>
                    <a:pt x="19730" y="21419"/>
                  </a:lnTo>
                  <a:lnTo>
                    <a:pt x="19911" y="21540"/>
                  </a:lnTo>
                  <a:lnTo>
                    <a:pt x="20152" y="21661"/>
                  </a:lnTo>
                  <a:lnTo>
                    <a:pt x="20333" y="21721"/>
                  </a:lnTo>
                  <a:lnTo>
                    <a:pt x="20816" y="21721"/>
                  </a:lnTo>
                  <a:lnTo>
                    <a:pt x="20997" y="21661"/>
                  </a:lnTo>
                  <a:lnTo>
                    <a:pt x="21239" y="21540"/>
                  </a:lnTo>
                  <a:lnTo>
                    <a:pt x="21420" y="21419"/>
                  </a:lnTo>
                  <a:lnTo>
                    <a:pt x="21540" y="21238"/>
                  </a:lnTo>
                  <a:lnTo>
                    <a:pt x="21661" y="20997"/>
                  </a:lnTo>
                  <a:lnTo>
                    <a:pt x="21721" y="20816"/>
                  </a:lnTo>
                  <a:lnTo>
                    <a:pt x="21721" y="20575"/>
                  </a:lnTo>
                  <a:lnTo>
                    <a:pt x="21721" y="20333"/>
                  </a:lnTo>
                  <a:lnTo>
                    <a:pt x="21661" y="20152"/>
                  </a:lnTo>
                  <a:lnTo>
                    <a:pt x="21540" y="19911"/>
                  </a:lnTo>
                  <a:lnTo>
                    <a:pt x="21420" y="19730"/>
                  </a:lnTo>
                  <a:lnTo>
                    <a:pt x="21239" y="19609"/>
                  </a:lnTo>
                  <a:lnTo>
                    <a:pt x="20997" y="19489"/>
                  </a:lnTo>
                  <a:lnTo>
                    <a:pt x="20816" y="19428"/>
                  </a:lnTo>
                  <a:close/>
                  <a:moveTo>
                    <a:pt x="26126" y="19428"/>
                  </a:moveTo>
                  <a:lnTo>
                    <a:pt x="25945" y="19489"/>
                  </a:lnTo>
                  <a:lnTo>
                    <a:pt x="25703" y="19609"/>
                  </a:lnTo>
                  <a:lnTo>
                    <a:pt x="25522" y="19730"/>
                  </a:lnTo>
                  <a:lnTo>
                    <a:pt x="25402" y="19911"/>
                  </a:lnTo>
                  <a:lnTo>
                    <a:pt x="25281" y="20152"/>
                  </a:lnTo>
                  <a:lnTo>
                    <a:pt x="25221" y="20333"/>
                  </a:lnTo>
                  <a:lnTo>
                    <a:pt x="25221" y="20575"/>
                  </a:lnTo>
                  <a:lnTo>
                    <a:pt x="25221" y="20816"/>
                  </a:lnTo>
                  <a:lnTo>
                    <a:pt x="25281" y="20997"/>
                  </a:lnTo>
                  <a:lnTo>
                    <a:pt x="25402" y="21238"/>
                  </a:lnTo>
                  <a:lnTo>
                    <a:pt x="25522" y="21419"/>
                  </a:lnTo>
                  <a:lnTo>
                    <a:pt x="25703" y="21540"/>
                  </a:lnTo>
                  <a:lnTo>
                    <a:pt x="25945" y="21661"/>
                  </a:lnTo>
                  <a:lnTo>
                    <a:pt x="26126" y="21721"/>
                  </a:lnTo>
                  <a:lnTo>
                    <a:pt x="26608" y="21721"/>
                  </a:lnTo>
                  <a:lnTo>
                    <a:pt x="26789" y="21661"/>
                  </a:lnTo>
                  <a:lnTo>
                    <a:pt x="27031" y="21540"/>
                  </a:lnTo>
                  <a:lnTo>
                    <a:pt x="27212" y="21419"/>
                  </a:lnTo>
                  <a:lnTo>
                    <a:pt x="27332" y="21238"/>
                  </a:lnTo>
                  <a:lnTo>
                    <a:pt x="27453" y="20997"/>
                  </a:lnTo>
                  <a:lnTo>
                    <a:pt x="27513" y="20816"/>
                  </a:lnTo>
                  <a:lnTo>
                    <a:pt x="27513" y="20575"/>
                  </a:lnTo>
                  <a:lnTo>
                    <a:pt x="27513" y="20333"/>
                  </a:lnTo>
                  <a:lnTo>
                    <a:pt x="27453" y="20152"/>
                  </a:lnTo>
                  <a:lnTo>
                    <a:pt x="27332" y="19911"/>
                  </a:lnTo>
                  <a:lnTo>
                    <a:pt x="27212" y="19730"/>
                  </a:lnTo>
                  <a:lnTo>
                    <a:pt x="27031" y="19609"/>
                  </a:lnTo>
                  <a:lnTo>
                    <a:pt x="26789" y="19489"/>
                  </a:lnTo>
                  <a:lnTo>
                    <a:pt x="26608" y="19428"/>
                  </a:lnTo>
                  <a:close/>
                  <a:moveTo>
                    <a:pt x="31918" y="19428"/>
                  </a:moveTo>
                  <a:lnTo>
                    <a:pt x="31737" y="19489"/>
                  </a:lnTo>
                  <a:lnTo>
                    <a:pt x="31496" y="19609"/>
                  </a:lnTo>
                  <a:lnTo>
                    <a:pt x="31315" y="19730"/>
                  </a:lnTo>
                  <a:lnTo>
                    <a:pt x="31194" y="19911"/>
                  </a:lnTo>
                  <a:lnTo>
                    <a:pt x="31073" y="20152"/>
                  </a:lnTo>
                  <a:lnTo>
                    <a:pt x="31013" y="20333"/>
                  </a:lnTo>
                  <a:lnTo>
                    <a:pt x="31013" y="20575"/>
                  </a:lnTo>
                  <a:lnTo>
                    <a:pt x="31013" y="20816"/>
                  </a:lnTo>
                  <a:lnTo>
                    <a:pt x="31073" y="20997"/>
                  </a:lnTo>
                  <a:lnTo>
                    <a:pt x="31194" y="21238"/>
                  </a:lnTo>
                  <a:lnTo>
                    <a:pt x="31315" y="21419"/>
                  </a:lnTo>
                  <a:lnTo>
                    <a:pt x="31496" y="21540"/>
                  </a:lnTo>
                  <a:lnTo>
                    <a:pt x="31737" y="21661"/>
                  </a:lnTo>
                  <a:lnTo>
                    <a:pt x="31918" y="21721"/>
                  </a:lnTo>
                  <a:lnTo>
                    <a:pt x="32401" y="21721"/>
                  </a:lnTo>
                  <a:lnTo>
                    <a:pt x="32582" y="21661"/>
                  </a:lnTo>
                  <a:lnTo>
                    <a:pt x="32823" y="21540"/>
                  </a:lnTo>
                  <a:lnTo>
                    <a:pt x="33004" y="21419"/>
                  </a:lnTo>
                  <a:lnTo>
                    <a:pt x="33125" y="21238"/>
                  </a:lnTo>
                  <a:lnTo>
                    <a:pt x="33245" y="20997"/>
                  </a:lnTo>
                  <a:lnTo>
                    <a:pt x="33306" y="20816"/>
                  </a:lnTo>
                  <a:lnTo>
                    <a:pt x="33306" y="20575"/>
                  </a:lnTo>
                  <a:lnTo>
                    <a:pt x="33306" y="20333"/>
                  </a:lnTo>
                  <a:lnTo>
                    <a:pt x="33245" y="20152"/>
                  </a:lnTo>
                  <a:lnTo>
                    <a:pt x="33125" y="19911"/>
                  </a:lnTo>
                  <a:lnTo>
                    <a:pt x="33004" y="19730"/>
                  </a:lnTo>
                  <a:lnTo>
                    <a:pt x="32823" y="19609"/>
                  </a:lnTo>
                  <a:lnTo>
                    <a:pt x="32582" y="19489"/>
                  </a:lnTo>
                  <a:lnTo>
                    <a:pt x="32401" y="19428"/>
                  </a:lnTo>
                  <a:close/>
                  <a:moveTo>
                    <a:pt x="37710" y="19428"/>
                  </a:moveTo>
                  <a:lnTo>
                    <a:pt x="37529" y="19489"/>
                  </a:lnTo>
                  <a:lnTo>
                    <a:pt x="37288" y="19609"/>
                  </a:lnTo>
                  <a:lnTo>
                    <a:pt x="37107" y="19730"/>
                  </a:lnTo>
                  <a:lnTo>
                    <a:pt x="36986" y="19911"/>
                  </a:lnTo>
                  <a:lnTo>
                    <a:pt x="36865" y="20152"/>
                  </a:lnTo>
                  <a:lnTo>
                    <a:pt x="36805" y="20333"/>
                  </a:lnTo>
                  <a:lnTo>
                    <a:pt x="36805" y="20575"/>
                  </a:lnTo>
                  <a:lnTo>
                    <a:pt x="36805" y="20816"/>
                  </a:lnTo>
                  <a:lnTo>
                    <a:pt x="36865" y="20997"/>
                  </a:lnTo>
                  <a:lnTo>
                    <a:pt x="36986" y="21238"/>
                  </a:lnTo>
                  <a:lnTo>
                    <a:pt x="37107" y="21419"/>
                  </a:lnTo>
                  <a:lnTo>
                    <a:pt x="37288" y="21540"/>
                  </a:lnTo>
                  <a:lnTo>
                    <a:pt x="37529" y="21661"/>
                  </a:lnTo>
                  <a:lnTo>
                    <a:pt x="37710" y="21721"/>
                  </a:lnTo>
                  <a:lnTo>
                    <a:pt x="38193" y="21721"/>
                  </a:lnTo>
                  <a:lnTo>
                    <a:pt x="38374" y="21661"/>
                  </a:lnTo>
                  <a:lnTo>
                    <a:pt x="38615" y="21540"/>
                  </a:lnTo>
                  <a:lnTo>
                    <a:pt x="38796" y="21419"/>
                  </a:lnTo>
                  <a:lnTo>
                    <a:pt x="38917" y="21238"/>
                  </a:lnTo>
                  <a:lnTo>
                    <a:pt x="39038" y="20997"/>
                  </a:lnTo>
                  <a:lnTo>
                    <a:pt x="39098" y="20816"/>
                  </a:lnTo>
                  <a:lnTo>
                    <a:pt x="39098" y="20575"/>
                  </a:lnTo>
                  <a:lnTo>
                    <a:pt x="39098" y="20333"/>
                  </a:lnTo>
                  <a:lnTo>
                    <a:pt x="39038" y="20152"/>
                  </a:lnTo>
                  <a:lnTo>
                    <a:pt x="38917" y="19911"/>
                  </a:lnTo>
                  <a:lnTo>
                    <a:pt x="38796" y="19730"/>
                  </a:lnTo>
                  <a:lnTo>
                    <a:pt x="38615" y="19609"/>
                  </a:lnTo>
                  <a:lnTo>
                    <a:pt x="38374" y="19489"/>
                  </a:lnTo>
                  <a:lnTo>
                    <a:pt x="38193" y="19428"/>
                  </a:lnTo>
                  <a:close/>
                  <a:moveTo>
                    <a:pt x="43502" y="19428"/>
                  </a:moveTo>
                  <a:lnTo>
                    <a:pt x="43321" y="19489"/>
                  </a:lnTo>
                  <a:lnTo>
                    <a:pt x="43080" y="19609"/>
                  </a:lnTo>
                  <a:lnTo>
                    <a:pt x="42899" y="19730"/>
                  </a:lnTo>
                  <a:lnTo>
                    <a:pt x="42778" y="19911"/>
                  </a:lnTo>
                  <a:lnTo>
                    <a:pt x="42658" y="20152"/>
                  </a:lnTo>
                  <a:lnTo>
                    <a:pt x="42597" y="20333"/>
                  </a:lnTo>
                  <a:lnTo>
                    <a:pt x="42597" y="20575"/>
                  </a:lnTo>
                  <a:lnTo>
                    <a:pt x="42597" y="20816"/>
                  </a:lnTo>
                  <a:lnTo>
                    <a:pt x="42658" y="20997"/>
                  </a:lnTo>
                  <a:lnTo>
                    <a:pt x="42778" y="21238"/>
                  </a:lnTo>
                  <a:lnTo>
                    <a:pt x="42899" y="21419"/>
                  </a:lnTo>
                  <a:lnTo>
                    <a:pt x="43080" y="21540"/>
                  </a:lnTo>
                  <a:lnTo>
                    <a:pt x="43321" y="21661"/>
                  </a:lnTo>
                  <a:lnTo>
                    <a:pt x="43502" y="21721"/>
                  </a:lnTo>
                  <a:lnTo>
                    <a:pt x="43985" y="21721"/>
                  </a:lnTo>
                  <a:lnTo>
                    <a:pt x="44166" y="21661"/>
                  </a:lnTo>
                  <a:lnTo>
                    <a:pt x="44407" y="21540"/>
                  </a:lnTo>
                  <a:lnTo>
                    <a:pt x="44588" y="21419"/>
                  </a:lnTo>
                  <a:lnTo>
                    <a:pt x="44709" y="21238"/>
                  </a:lnTo>
                  <a:lnTo>
                    <a:pt x="44830" y="20997"/>
                  </a:lnTo>
                  <a:lnTo>
                    <a:pt x="44890" y="20816"/>
                  </a:lnTo>
                  <a:lnTo>
                    <a:pt x="44890" y="20575"/>
                  </a:lnTo>
                  <a:lnTo>
                    <a:pt x="44890" y="20333"/>
                  </a:lnTo>
                  <a:lnTo>
                    <a:pt x="44830" y="20152"/>
                  </a:lnTo>
                  <a:lnTo>
                    <a:pt x="44709" y="19911"/>
                  </a:lnTo>
                  <a:lnTo>
                    <a:pt x="44588" y="19730"/>
                  </a:lnTo>
                  <a:lnTo>
                    <a:pt x="44407" y="19609"/>
                  </a:lnTo>
                  <a:lnTo>
                    <a:pt x="44166" y="19489"/>
                  </a:lnTo>
                  <a:lnTo>
                    <a:pt x="43985" y="19428"/>
                  </a:lnTo>
                  <a:close/>
                  <a:moveTo>
                    <a:pt x="49295" y="19428"/>
                  </a:moveTo>
                  <a:lnTo>
                    <a:pt x="49114" y="19489"/>
                  </a:lnTo>
                  <a:lnTo>
                    <a:pt x="48872" y="19609"/>
                  </a:lnTo>
                  <a:lnTo>
                    <a:pt x="48691" y="19730"/>
                  </a:lnTo>
                  <a:lnTo>
                    <a:pt x="48571" y="19911"/>
                  </a:lnTo>
                  <a:lnTo>
                    <a:pt x="48450" y="20152"/>
                  </a:lnTo>
                  <a:lnTo>
                    <a:pt x="48390" y="20333"/>
                  </a:lnTo>
                  <a:lnTo>
                    <a:pt x="48390" y="20575"/>
                  </a:lnTo>
                  <a:lnTo>
                    <a:pt x="48390" y="20816"/>
                  </a:lnTo>
                  <a:lnTo>
                    <a:pt x="48450" y="20997"/>
                  </a:lnTo>
                  <a:lnTo>
                    <a:pt x="48571" y="21238"/>
                  </a:lnTo>
                  <a:lnTo>
                    <a:pt x="48691" y="21419"/>
                  </a:lnTo>
                  <a:lnTo>
                    <a:pt x="48872" y="21540"/>
                  </a:lnTo>
                  <a:lnTo>
                    <a:pt x="49114" y="21661"/>
                  </a:lnTo>
                  <a:lnTo>
                    <a:pt x="49295" y="21721"/>
                  </a:lnTo>
                  <a:lnTo>
                    <a:pt x="49777" y="21721"/>
                  </a:lnTo>
                  <a:lnTo>
                    <a:pt x="49958" y="21661"/>
                  </a:lnTo>
                  <a:lnTo>
                    <a:pt x="50200" y="21540"/>
                  </a:lnTo>
                  <a:lnTo>
                    <a:pt x="50381" y="21419"/>
                  </a:lnTo>
                  <a:lnTo>
                    <a:pt x="50501" y="21238"/>
                  </a:lnTo>
                  <a:lnTo>
                    <a:pt x="50622" y="20997"/>
                  </a:lnTo>
                  <a:lnTo>
                    <a:pt x="50682" y="20816"/>
                  </a:lnTo>
                  <a:lnTo>
                    <a:pt x="50682" y="20575"/>
                  </a:lnTo>
                  <a:lnTo>
                    <a:pt x="50682" y="20333"/>
                  </a:lnTo>
                  <a:lnTo>
                    <a:pt x="50622" y="20152"/>
                  </a:lnTo>
                  <a:lnTo>
                    <a:pt x="50501" y="19911"/>
                  </a:lnTo>
                  <a:lnTo>
                    <a:pt x="50381" y="19730"/>
                  </a:lnTo>
                  <a:lnTo>
                    <a:pt x="50200" y="19609"/>
                  </a:lnTo>
                  <a:lnTo>
                    <a:pt x="49958" y="19489"/>
                  </a:lnTo>
                  <a:lnTo>
                    <a:pt x="49777" y="19428"/>
                  </a:lnTo>
                  <a:close/>
                  <a:moveTo>
                    <a:pt x="55087" y="19428"/>
                  </a:moveTo>
                  <a:lnTo>
                    <a:pt x="54906" y="19489"/>
                  </a:lnTo>
                  <a:lnTo>
                    <a:pt x="54665" y="19609"/>
                  </a:lnTo>
                  <a:lnTo>
                    <a:pt x="54483" y="19730"/>
                  </a:lnTo>
                  <a:lnTo>
                    <a:pt x="54363" y="19911"/>
                  </a:lnTo>
                  <a:lnTo>
                    <a:pt x="54242" y="20152"/>
                  </a:lnTo>
                  <a:lnTo>
                    <a:pt x="54182" y="20333"/>
                  </a:lnTo>
                  <a:lnTo>
                    <a:pt x="54182" y="20575"/>
                  </a:lnTo>
                  <a:lnTo>
                    <a:pt x="54182" y="20816"/>
                  </a:lnTo>
                  <a:lnTo>
                    <a:pt x="54242" y="20997"/>
                  </a:lnTo>
                  <a:lnTo>
                    <a:pt x="54363" y="21238"/>
                  </a:lnTo>
                  <a:lnTo>
                    <a:pt x="54483" y="21419"/>
                  </a:lnTo>
                  <a:lnTo>
                    <a:pt x="54665" y="21540"/>
                  </a:lnTo>
                  <a:lnTo>
                    <a:pt x="54906" y="21661"/>
                  </a:lnTo>
                  <a:lnTo>
                    <a:pt x="55087" y="21721"/>
                  </a:lnTo>
                  <a:lnTo>
                    <a:pt x="55570" y="21721"/>
                  </a:lnTo>
                  <a:lnTo>
                    <a:pt x="55751" y="21661"/>
                  </a:lnTo>
                  <a:lnTo>
                    <a:pt x="55992" y="21540"/>
                  </a:lnTo>
                  <a:lnTo>
                    <a:pt x="56173" y="21419"/>
                  </a:lnTo>
                  <a:lnTo>
                    <a:pt x="56294" y="21238"/>
                  </a:lnTo>
                  <a:lnTo>
                    <a:pt x="56414" y="20997"/>
                  </a:lnTo>
                  <a:lnTo>
                    <a:pt x="56475" y="20816"/>
                  </a:lnTo>
                  <a:lnTo>
                    <a:pt x="56475" y="20575"/>
                  </a:lnTo>
                  <a:lnTo>
                    <a:pt x="56475" y="20333"/>
                  </a:lnTo>
                  <a:lnTo>
                    <a:pt x="56414" y="20152"/>
                  </a:lnTo>
                  <a:lnTo>
                    <a:pt x="56294" y="19911"/>
                  </a:lnTo>
                  <a:lnTo>
                    <a:pt x="56173" y="19730"/>
                  </a:lnTo>
                  <a:lnTo>
                    <a:pt x="55992" y="19609"/>
                  </a:lnTo>
                  <a:lnTo>
                    <a:pt x="55751" y="19489"/>
                  </a:lnTo>
                  <a:lnTo>
                    <a:pt x="55570" y="19428"/>
                  </a:lnTo>
                  <a:close/>
                  <a:moveTo>
                    <a:pt x="60879" y="19428"/>
                  </a:moveTo>
                  <a:lnTo>
                    <a:pt x="60698" y="19489"/>
                  </a:lnTo>
                  <a:lnTo>
                    <a:pt x="60457" y="19609"/>
                  </a:lnTo>
                  <a:lnTo>
                    <a:pt x="60276" y="19730"/>
                  </a:lnTo>
                  <a:lnTo>
                    <a:pt x="60155" y="19911"/>
                  </a:lnTo>
                  <a:lnTo>
                    <a:pt x="60034" y="20152"/>
                  </a:lnTo>
                  <a:lnTo>
                    <a:pt x="59974" y="20333"/>
                  </a:lnTo>
                  <a:lnTo>
                    <a:pt x="59974" y="20575"/>
                  </a:lnTo>
                  <a:lnTo>
                    <a:pt x="59974" y="20816"/>
                  </a:lnTo>
                  <a:lnTo>
                    <a:pt x="60034" y="20997"/>
                  </a:lnTo>
                  <a:lnTo>
                    <a:pt x="60155" y="21238"/>
                  </a:lnTo>
                  <a:lnTo>
                    <a:pt x="60276" y="21419"/>
                  </a:lnTo>
                  <a:lnTo>
                    <a:pt x="60457" y="21540"/>
                  </a:lnTo>
                  <a:lnTo>
                    <a:pt x="60698" y="21661"/>
                  </a:lnTo>
                  <a:lnTo>
                    <a:pt x="60879" y="21721"/>
                  </a:lnTo>
                  <a:lnTo>
                    <a:pt x="61362" y="21721"/>
                  </a:lnTo>
                  <a:lnTo>
                    <a:pt x="61543" y="21661"/>
                  </a:lnTo>
                  <a:lnTo>
                    <a:pt x="61784" y="21540"/>
                  </a:lnTo>
                  <a:lnTo>
                    <a:pt x="61965" y="21419"/>
                  </a:lnTo>
                  <a:lnTo>
                    <a:pt x="62086" y="21238"/>
                  </a:lnTo>
                  <a:lnTo>
                    <a:pt x="62206" y="20997"/>
                  </a:lnTo>
                  <a:lnTo>
                    <a:pt x="62267" y="20816"/>
                  </a:lnTo>
                  <a:lnTo>
                    <a:pt x="62267" y="20575"/>
                  </a:lnTo>
                  <a:lnTo>
                    <a:pt x="62267" y="20333"/>
                  </a:lnTo>
                  <a:lnTo>
                    <a:pt x="62206" y="20152"/>
                  </a:lnTo>
                  <a:lnTo>
                    <a:pt x="62086" y="19911"/>
                  </a:lnTo>
                  <a:lnTo>
                    <a:pt x="61965" y="19730"/>
                  </a:lnTo>
                  <a:lnTo>
                    <a:pt x="61784" y="19609"/>
                  </a:lnTo>
                  <a:lnTo>
                    <a:pt x="61543" y="19489"/>
                  </a:lnTo>
                  <a:lnTo>
                    <a:pt x="61362" y="19428"/>
                  </a:lnTo>
                  <a:close/>
                  <a:moveTo>
                    <a:pt x="66671" y="19428"/>
                  </a:moveTo>
                  <a:lnTo>
                    <a:pt x="66490" y="19489"/>
                  </a:lnTo>
                  <a:lnTo>
                    <a:pt x="66249" y="19609"/>
                  </a:lnTo>
                  <a:lnTo>
                    <a:pt x="66068" y="19730"/>
                  </a:lnTo>
                  <a:lnTo>
                    <a:pt x="65947" y="19911"/>
                  </a:lnTo>
                  <a:lnTo>
                    <a:pt x="65827" y="20152"/>
                  </a:lnTo>
                  <a:lnTo>
                    <a:pt x="65766" y="20333"/>
                  </a:lnTo>
                  <a:lnTo>
                    <a:pt x="65766" y="20575"/>
                  </a:lnTo>
                  <a:lnTo>
                    <a:pt x="65766" y="20816"/>
                  </a:lnTo>
                  <a:lnTo>
                    <a:pt x="65827" y="20997"/>
                  </a:lnTo>
                  <a:lnTo>
                    <a:pt x="65947" y="21238"/>
                  </a:lnTo>
                  <a:lnTo>
                    <a:pt x="66068" y="21419"/>
                  </a:lnTo>
                  <a:lnTo>
                    <a:pt x="66249" y="21540"/>
                  </a:lnTo>
                  <a:lnTo>
                    <a:pt x="66490" y="21661"/>
                  </a:lnTo>
                  <a:lnTo>
                    <a:pt x="66671" y="21721"/>
                  </a:lnTo>
                  <a:lnTo>
                    <a:pt x="67154" y="21721"/>
                  </a:lnTo>
                  <a:lnTo>
                    <a:pt x="67335" y="21661"/>
                  </a:lnTo>
                  <a:lnTo>
                    <a:pt x="67576" y="21540"/>
                  </a:lnTo>
                  <a:lnTo>
                    <a:pt x="67757" y="21419"/>
                  </a:lnTo>
                  <a:lnTo>
                    <a:pt x="67878" y="21238"/>
                  </a:lnTo>
                  <a:lnTo>
                    <a:pt x="67999" y="20997"/>
                  </a:lnTo>
                  <a:lnTo>
                    <a:pt x="68059" y="20816"/>
                  </a:lnTo>
                  <a:lnTo>
                    <a:pt x="68059" y="20575"/>
                  </a:lnTo>
                  <a:lnTo>
                    <a:pt x="68059" y="20333"/>
                  </a:lnTo>
                  <a:lnTo>
                    <a:pt x="67999" y="20152"/>
                  </a:lnTo>
                  <a:lnTo>
                    <a:pt x="67878" y="19911"/>
                  </a:lnTo>
                  <a:lnTo>
                    <a:pt x="67757" y="19730"/>
                  </a:lnTo>
                  <a:lnTo>
                    <a:pt x="67576" y="19609"/>
                  </a:lnTo>
                  <a:lnTo>
                    <a:pt x="67335" y="19489"/>
                  </a:lnTo>
                  <a:lnTo>
                    <a:pt x="67154" y="19428"/>
                  </a:lnTo>
                  <a:close/>
                  <a:moveTo>
                    <a:pt x="5853" y="22324"/>
                  </a:moveTo>
                  <a:lnTo>
                    <a:pt x="5672" y="22385"/>
                  </a:lnTo>
                  <a:lnTo>
                    <a:pt x="5431" y="22505"/>
                  </a:lnTo>
                  <a:lnTo>
                    <a:pt x="5250" y="22626"/>
                  </a:lnTo>
                  <a:lnTo>
                    <a:pt x="5129" y="22807"/>
                  </a:lnTo>
                  <a:lnTo>
                    <a:pt x="5008" y="23048"/>
                  </a:lnTo>
                  <a:lnTo>
                    <a:pt x="4948" y="23229"/>
                  </a:lnTo>
                  <a:lnTo>
                    <a:pt x="4948" y="23471"/>
                  </a:lnTo>
                  <a:lnTo>
                    <a:pt x="4948" y="23712"/>
                  </a:lnTo>
                  <a:lnTo>
                    <a:pt x="5008" y="23893"/>
                  </a:lnTo>
                  <a:lnTo>
                    <a:pt x="5129" y="24135"/>
                  </a:lnTo>
                  <a:lnTo>
                    <a:pt x="5250" y="24316"/>
                  </a:lnTo>
                  <a:lnTo>
                    <a:pt x="5431" y="24436"/>
                  </a:lnTo>
                  <a:lnTo>
                    <a:pt x="5672" y="24557"/>
                  </a:lnTo>
                  <a:lnTo>
                    <a:pt x="5853" y="24617"/>
                  </a:lnTo>
                  <a:lnTo>
                    <a:pt x="6336" y="24617"/>
                  </a:lnTo>
                  <a:lnTo>
                    <a:pt x="6517" y="24557"/>
                  </a:lnTo>
                  <a:lnTo>
                    <a:pt x="6758" y="24436"/>
                  </a:lnTo>
                  <a:lnTo>
                    <a:pt x="6939" y="24316"/>
                  </a:lnTo>
                  <a:lnTo>
                    <a:pt x="7060" y="24135"/>
                  </a:lnTo>
                  <a:lnTo>
                    <a:pt x="7180" y="23893"/>
                  </a:lnTo>
                  <a:lnTo>
                    <a:pt x="7241" y="23712"/>
                  </a:lnTo>
                  <a:lnTo>
                    <a:pt x="7241" y="23471"/>
                  </a:lnTo>
                  <a:lnTo>
                    <a:pt x="7241" y="23229"/>
                  </a:lnTo>
                  <a:lnTo>
                    <a:pt x="7180" y="23048"/>
                  </a:lnTo>
                  <a:lnTo>
                    <a:pt x="7060" y="22807"/>
                  </a:lnTo>
                  <a:lnTo>
                    <a:pt x="6939" y="22626"/>
                  </a:lnTo>
                  <a:lnTo>
                    <a:pt x="6758" y="22505"/>
                  </a:lnTo>
                  <a:lnTo>
                    <a:pt x="6517" y="22385"/>
                  </a:lnTo>
                  <a:lnTo>
                    <a:pt x="6336" y="22324"/>
                  </a:lnTo>
                  <a:close/>
                  <a:moveTo>
                    <a:pt x="11645" y="22324"/>
                  </a:moveTo>
                  <a:lnTo>
                    <a:pt x="11464" y="22385"/>
                  </a:lnTo>
                  <a:lnTo>
                    <a:pt x="11223" y="22505"/>
                  </a:lnTo>
                  <a:lnTo>
                    <a:pt x="11042" y="22626"/>
                  </a:lnTo>
                  <a:lnTo>
                    <a:pt x="10921" y="22807"/>
                  </a:lnTo>
                  <a:lnTo>
                    <a:pt x="10800" y="23048"/>
                  </a:lnTo>
                  <a:lnTo>
                    <a:pt x="10740" y="23229"/>
                  </a:lnTo>
                  <a:lnTo>
                    <a:pt x="10740" y="23471"/>
                  </a:lnTo>
                  <a:lnTo>
                    <a:pt x="10740" y="23712"/>
                  </a:lnTo>
                  <a:lnTo>
                    <a:pt x="10800" y="23893"/>
                  </a:lnTo>
                  <a:lnTo>
                    <a:pt x="10921" y="24135"/>
                  </a:lnTo>
                  <a:lnTo>
                    <a:pt x="11042" y="24316"/>
                  </a:lnTo>
                  <a:lnTo>
                    <a:pt x="11223" y="24436"/>
                  </a:lnTo>
                  <a:lnTo>
                    <a:pt x="11464" y="24557"/>
                  </a:lnTo>
                  <a:lnTo>
                    <a:pt x="11645" y="24617"/>
                  </a:lnTo>
                  <a:lnTo>
                    <a:pt x="12128" y="24617"/>
                  </a:lnTo>
                  <a:lnTo>
                    <a:pt x="12309" y="24557"/>
                  </a:lnTo>
                  <a:lnTo>
                    <a:pt x="12550" y="24436"/>
                  </a:lnTo>
                  <a:lnTo>
                    <a:pt x="12731" y="24316"/>
                  </a:lnTo>
                  <a:lnTo>
                    <a:pt x="12852" y="24135"/>
                  </a:lnTo>
                  <a:lnTo>
                    <a:pt x="12973" y="23893"/>
                  </a:lnTo>
                  <a:lnTo>
                    <a:pt x="13033" y="23712"/>
                  </a:lnTo>
                  <a:lnTo>
                    <a:pt x="13033" y="23471"/>
                  </a:lnTo>
                  <a:lnTo>
                    <a:pt x="13033" y="23229"/>
                  </a:lnTo>
                  <a:lnTo>
                    <a:pt x="12973" y="23048"/>
                  </a:lnTo>
                  <a:lnTo>
                    <a:pt x="12852" y="22807"/>
                  </a:lnTo>
                  <a:lnTo>
                    <a:pt x="12731" y="22626"/>
                  </a:lnTo>
                  <a:lnTo>
                    <a:pt x="12550" y="22505"/>
                  </a:lnTo>
                  <a:lnTo>
                    <a:pt x="12309" y="22385"/>
                  </a:lnTo>
                  <a:lnTo>
                    <a:pt x="12128" y="22324"/>
                  </a:lnTo>
                  <a:close/>
                  <a:moveTo>
                    <a:pt x="17437" y="22324"/>
                  </a:moveTo>
                  <a:lnTo>
                    <a:pt x="17256" y="22385"/>
                  </a:lnTo>
                  <a:lnTo>
                    <a:pt x="17015" y="22505"/>
                  </a:lnTo>
                  <a:lnTo>
                    <a:pt x="16834" y="22626"/>
                  </a:lnTo>
                  <a:lnTo>
                    <a:pt x="16713" y="22807"/>
                  </a:lnTo>
                  <a:lnTo>
                    <a:pt x="16593" y="23048"/>
                  </a:lnTo>
                  <a:lnTo>
                    <a:pt x="16532" y="23229"/>
                  </a:lnTo>
                  <a:lnTo>
                    <a:pt x="16532" y="23471"/>
                  </a:lnTo>
                  <a:lnTo>
                    <a:pt x="16532" y="23712"/>
                  </a:lnTo>
                  <a:lnTo>
                    <a:pt x="16593" y="23893"/>
                  </a:lnTo>
                  <a:lnTo>
                    <a:pt x="16713" y="24135"/>
                  </a:lnTo>
                  <a:lnTo>
                    <a:pt x="16834" y="24316"/>
                  </a:lnTo>
                  <a:lnTo>
                    <a:pt x="17015" y="24436"/>
                  </a:lnTo>
                  <a:lnTo>
                    <a:pt x="17256" y="24557"/>
                  </a:lnTo>
                  <a:lnTo>
                    <a:pt x="17437" y="24617"/>
                  </a:lnTo>
                  <a:lnTo>
                    <a:pt x="17920" y="24617"/>
                  </a:lnTo>
                  <a:lnTo>
                    <a:pt x="18101" y="24557"/>
                  </a:lnTo>
                  <a:lnTo>
                    <a:pt x="18342" y="24436"/>
                  </a:lnTo>
                  <a:lnTo>
                    <a:pt x="18523" y="24316"/>
                  </a:lnTo>
                  <a:lnTo>
                    <a:pt x="18644" y="24135"/>
                  </a:lnTo>
                  <a:lnTo>
                    <a:pt x="18765" y="23893"/>
                  </a:lnTo>
                  <a:lnTo>
                    <a:pt x="18825" y="23712"/>
                  </a:lnTo>
                  <a:lnTo>
                    <a:pt x="18825" y="23471"/>
                  </a:lnTo>
                  <a:lnTo>
                    <a:pt x="18825" y="23229"/>
                  </a:lnTo>
                  <a:lnTo>
                    <a:pt x="18765" y="23048"/>
                  </a:lnTo>
                  <a:lnTo>
                    <a:pt x="18644" y="22807"/>
                  </a:lnTo>
                  <a:lnTo>
                    <a:pt x="18523" y="22626"/>
                  </a:lnTo>
                  <a:lnTo>
                    <a:pt x="18342" y="22505"/>
                  </a:lnTo>
                  <a:lnTo>
                    <a:pt x="18101" y="22385"/>
                  </a:lnTo>
                  <a:lnTo>
                    <a:pt x="17920" y="22324"/>
                  </a:lnTo>
                  <a:close/>
                  <a:moveTo>
                    <a:pt x="23230" y="22324"/>
                  </a:moveTo>
                  <a:lnTo>
                    <a:pt x="23049" y="22385"/>
                  </a:lnTo>
                  <a:lnTo>
                    <a:pt x="22807" y="22505"/>
                  </a:lnTo>
                  <a:lnTo>
                    <a:pt x="22626" y="22626"/>
                  </a:lnTo>
                  <a:lnTo>
                    <a:pt x="22506" y="22807"/>
                  </a:lnTo>
                  <a:lnTo>
                    <a:pt x="22385" y="23048"/>
                  </a:lnTo>
                  <a:lnTo>
                    <a:pt x="22325" y="23229"/>
                  </a:lnTo>
                  <a:lnTo>
                    <a:pt x="22325" y="23471"/>
                  </a:lnTo>
                  <a:lnTo>
                    <a:pt x="22325" y="23712"/>
                  </a:lnTo>
                  <a:lnTo>
                    <a:pt x="22385" y="23893"/>
                  </a:lnTo>
                  <a:lnTo>
                    <a:pt x="22506" y="24135"/>
                  </a:lnTo>
                  <a:lnTo>
                    <a:pt x="22626" y="24316"/>
                  </a:lnTo>
                  <a:lnTo>
                    <a:pt x="22807" y="24436"/>
                  </a:lnTo>
                  <a:lnTo>
                    <a:pt x="23049" y="24557"/>
                  </a:lnTo>
                  <a:lnTo>
                    <a:pt x="23230" y="24617"/>
                  </a:lnTo>
                  <a:lnTo>
                    <a:pt x="23712" y="24617"/>
                  </a:lnTo>
                  <a:lnTo>
                    <a:pt x="23893" y="24557"/>
                  </a:lnTo>
                  <a:lnTo>
                    <a:pt x="24135" y="24436"/>
                  </a:lnTo>
                  <a:lnTo>
                    <a:pt x="24316" y="24316"/>
                  </a:lnTo>
                  <a:lnTo>
                    <a:pt x="24436" y="24135"/>
                  </a:lnTo>
                  <a:lnTo>
                    <a:pt x="24557" y="23893"/>
                  </a:lnTo>
                  <a:lnTo>
                    <a:pt x="24617" y="23712"/>
                  </a:lnTo>
                  <a:lnTo>
                    <a:pt x="24617" y="23471"/>
                  </a:lnTo>
                  <a:lnTo>
                    <a:pt x="24617" y="23229"/>
                  </a:lnTo>
                  <a:lnTo>
                    <a:pt x="24557" y="23048"/>
                  </a:lnTo>
                  <a:lnTo>
                    <a:pt x="24436" y="22807"/>
                  </a:lnTo>
                  <a:lnTo>
                    <a:pt x="24316" y="22626"/>
                  </a:lnTo>
                  <a:lnTo>
                    <a:pt x="24135" y="22505"/>
                  </a:lnTo>
                  <a:lnTo>
                    <a:pt x="23893" y="22385"/>
                  </a:lnTo>
                  <a:lnTo>
                    <a:pt x="23712" y="22324"/>
                  </a:lnTo>
                  <a:close/>
                  <a:moveTo>
                    <a:pt x="29022" y="22324"/>
                  </a:moveTo>
                  <a:lnTo>
                    <a:pt x="28841" y="22385"/>
                  </a:lnTo>
                  <a:lnTo>
                    <a:pt x="28599" y="22505"/>
                  </a:lnTo>
                  <a:lnTo>
                    <a:pt x="28418" y="22626"/>
                  </a:lnTo>
                  <a:lnTo>
                    <a:pt x="28298" y="22807"/>
                  </a:lnTo>
                  <a:lnTo>
                    <a:pt x="28177" y="23048"/>
                  </a:lnTo>
                  <a:lnTo>
                    <a:pt x="28117" y="23229"/>
                  </a:lnTo>
                  <a:lnTo>
                    <a:pt x="28117" y="23471"/>
                  </a:lnTo>
                  <a:lnTo>
                    <a:pt x="28117" y="23712"/>
                  </a:lnTo>
                  <a:lnTo>
                    <a:pt x="28177" y="23893"/>
                  </a:lnTo>
                  <a:lnTo>
                    <a:pt x="28298" y="24135"/>
                  </a:lnTo>
                  <a:lnTo>
                    <a:pt x="28418" y="24316"/>
                  </a:lnTo>
                  <a:lnTo>
                    <a:pt x="28599" y="24436"/>
                  </a:lnTo>
                  <a:lnTo>
                    <a:pt x="28841" y="24557"/>
                  </a:lnTo>
                  <a:lnTo>
                    <a:pt x="29022" y="24617"/>
                  </a:lnTo>
                  <a:lnTo>
                    <a:pt x="29505" y="24617"/>
                  </a:lnTo>
                  <a:lnTo>
                    <a:pt x="29686" y="24557"/>
                  </a:lnTo>
                  <a:lnTo>
                    <a:pt x="29927" y="24436"/>
                  </a:lnTo>
                  <a:lnTo>
                    <a:pt x="30108" y="24316"/>
                  </a:lnTo>
                  <a:lnTo>
                    <a:pt x="30229" y="24135"/>
                  </a:lnTo>
                  <a:lnTo>
                    <a:pt x="30349" y="23893"/>
                  </a:lnTo>
                  <a:lnTo>
                    <a:pt x="30410" y="23712"/>
                  </a:lnTo>
                  <a:lnTo>
                    <a:pt x="30410" y="23471"/>
                  </a:lnTo>
                  <a:lnTo>
                    <a:pt x="30410" y="23229"/>
                  </a:lnTo>
                  <a:lnTo>
                    <a:pt x="30349" y="23048"/>
                  </a:lnTo>
                  <a:lnTo>
                    <a:pt x="30229" y="22807"/>
                  </a:lnTo>
                  <a:lnTo>
                    <a:pt x="30108" y="22626"/>
                  </a:lnTo>
                  <a:lnTo>
                    <a:pt x="29927" y="22505"/>
                  </a:lnTo>
                  <a:lnTo>
                    <a:pt x="29686" y="22385"/>
                  </a:lnTo>
                  <a:lnTo>
                    <a:pt x="29505" y="22324"/>
                  </a:lnTo>
                  <a:close/>
                  <a:moveTo>
                    <a:pt x="34814" y="22324"/>
                  </a:moveTo>
                  <a:lnTo>
                    <a:pt x="34633" y="22385"/>
                  </a:lnTo>
                  <a:lnTo>
                    <a:pt x="34392" y="22505"/>
                  </a:lnTo>
                  <a:lnTo>
                    <a:pt x="34211" y="22626"/>
                  </a:lnTo>
                  <a:lnTo>
                    <a:pt x="34090" y="22807"/>
                  </a:lnTo>
                  <a:lnTo>
                    <a:pt x="33969" y="23048"/>
                  </a:lnTo>
                  <a:lnTo>
                    <a:pt x="33909" y="23229"/>
                  </a:lnTo>
                  <a:lnTo>
                    <a:pt x="33909" y="23471"/>
                  </a:lnTo>
                  <a:lnTo>
                    <a:pt x="33909" y="23712"/>
                  </a:lnTo>
                  <a:lnTo>
                    <a:pt x="33969" y="23893"/>
                  </a:lnTo>
                  <a:lnTo>
                    <a:pt x="34090" y="24135"/>
                  </a:lnTo>
                  <a:lnTo>
                    <a:pt x="34211" y="24316"/>
                  </a:lnTo>
                  <a:lnTo>
                    <a:pt x="34392" y="24436"/>
                  </a:lnTo>
                  <a:lnTo>
                    <a:pt x="34633" y="24557"/>
                  </a:lnTo>
                  <a:lnTo>
                    <a:pt x="34814" y="24617"/>
                  </a:lnTo>
                  <a:lnTo>
                    <a:pt x="35297" y="24617"/>
                  </a:lnTo>
                  <a:lnTo>
                    <a:pt x="35478" y="24557"/>
                  </a:lnTo>
                  <a:lnTo>
                    <a:pt x="35719" y="24436"/>
                  </a:lnTo>
                  <a:lnTo>
                    <a:pt x="35900" y="24316"/>
                  </a:lnTo>
                  <a:lnTo>
                    <a:pt x="36021" y="24135"/>
                  </a:lnTo>
                  <a:lnTo>
                    <a:pt x="36141" y="23893"/>
                  </a:lnTo>
                  <a:lnTo>
                    <a:pt x="36202" y="23712"/>
                  </a:lnTo>
                  <a:lnTo>
                    <a:pt x="36202" y="23471"/>
                  </a:lnTo>
                  <a:lnTo>
                    <a:pt x="36202" y="23229"/>
                  </a:lnTo>
                  <a:lnTo>
                    <a:pt x="36141" y="23048"/>
                  </a:lnTo>
                  <a:lnTo>
                    <a:pt x="36021" y="22807"/>
                  </a:lnTo>
                  <a:lnTo>
                    <a:pt x="35900" y="22626"/>
                  </a:lnTo>
                  <a:lnTo>
                    <a:pt x="35719" y="22505"/>
                  </a:lnTo>
                  <a:lnTo>
                    <a:pt x="35478" y="22385"/>
                  </a:lnTo>
                  <a:lnTo>
                    <a:pt x="35297" y="22324"/>
                  </a:lnTo>
                  <a:close/>
                  <a:moveTo>
                    <a:pt x="40606" y="22324"/>
                  </a:moveTo>
                  <a:lnTo>
                    <a:pt x="40425" y="22385"/>
                  </a:lnTo>
                  <a:lnTo>
                    <a:pt x="40184" y="22505"/>
                  </a:lnTo>
                  <a:lnTo>
                    <a:pt x="40003" y="22626"/>
                  </a:lnTo>
                  <a:lnTo>
                    <a:pt x="39882" y="22807"/>
                  </a:lnTo>
                  <a:lnTo>
                    <a:pt x="39762" y="23048"/>
                  </a:lnTo>
                  <a:lnTo>
                    <a:pt x="39701" y="23229"/>
                  </a:lnTo>
                  <a:lnTo>
                    <a:pt x="39701" y="23471"/>
                  </a:lnTo>
                  <a:lnTo>
                    <a:pt x="39701" y="23712"/>
                  </a:lnTo>
                  <a:lnTo>
                    <a:pt x="39762" y="23893"/>
                  </a:lnTo>
                  <a:lnTo>
                    <a:pt x="39882" y="24135"/>
                  </a:lnTo>
                  <a:lnTo>
                    <a:pt x="40003" y="24316"/>
                  </a:lnTo>
                  <a:lnTo>
                    <a:pt x="40184" y="24436"/>
                  </a:lnTo>
                  <a:lnTo>
                    <a:pt x="40425" y="24557"/>
                  </a:lnTo>
                  <a:lnTo>
                    <a:pt x="40606" y="24617"/>
                  </a:lnTo>
                  <a:lnTo>
                    <a:pt x="41089" y="24617"/>
                  </a:lnTo>
                  <a:lnTo>
                    <a:pt x="41270" y="24557"/>
                  </a:lnTo>
                  <a:lnTo>
                    <a:pt x="41511" y="24436"/>
                  </a:lnTo>
                  <a:lnTo>
                    <a:pt x="41692" y="24316"/>
                  </a:lnTo>
                  <a:lnTo>
                    <a:pt x="41813" y="24135"/>
                  </a:lnTo>
                  <a:lnTo>
                    <a:pt x="41934" y="23893"/>
                  </a:lnTo>
                  <a:lnTo>
                    <a:pt x="41994" y="23712"/>
                  </a:lnTo>
                  <a:lnTo>
                    <a:pt x="41994" y="23471"/>
                  </a:lnTo>
                  <a:lnTo>
                    <a:pt x="41994" y="23229"/>
                  </a:lnTo>
                  <a:lnTo>
                    <a:pt x="41934" y="23048"/>
                  </a:lnTo>
                  <a:lnTo>
                    <a:pt x="41813" y="22807"/>
                  </a:lnTo>
                  <a:lnTo>
                    <a:pt x="41692" y="22626"/>
                  </a:lnTo>
                  <a:lnTo>
                    <a:pt x="41511" y="22505"/>
                  </a:lnTo>
                  <a:lnTo>
                    <a:pt x="41270" y="22385"/>
                  </a:lnTo>
                  <a:lnTo>
                    <a:pt x="41089" y="22324"/>
                  </a:lnTo>
                  <a:close/>
                  <a:moveTo>
                    <a:pt x="46399" y="22324"/>
                  </a:moveTo>
                  <a:lnTo>
                    <a:pt x="46218" y="22385"/>
                  </a:lnTo>
                  <a:lnTo>
                    <a:pt x="45976" y="22505"/>
                  </a:lnTo>
                  <a:lnTo>
                    <a:pt x="45795" y="22626"/>
                  </a:lnTo>
                  <a:lnTo>
                    <a:pt x="45674" y="22807"/>
                  </a:lnTo>
                  <a:lnTo>
                    <a:pt x="45554" y="23048"/>
                  </a:lnTo>
                  <a:lnTo>
                    <a:pt x="45493" y="23229"/>
                  </a:lnTo>
                  <a:lnTo>
                    <a:pt x="45493" y="23471"/>
                  </a:lnTo>
                  <a:lnTo>
                    <a:pt x="45493" y="23712"/>
                  </a:lnTo>
                  <a:lnTo>
                    <a:pt x="45554" y="23893"/>
                  </a:lnTo>
                  <a:lnTo>
                    <a:pt x="45674" y="24135"/>
                  </a:lnTo>
                  <a:lnTo>
                    <a:pt x="45795" y="24316"/>
                  </a:lnTo>
                  <a:lnTo>
                    <a:pt x="45976" y="24436"/>
                  </a:lnTo>
                  <a:lnTo>
                    <a:pt x="46218" y="24557"/>
                  </a:lnTo>
                  <a:lnTo>
                    <a:pt x="46399" y="24617"/>
                  </a:lnTo>
                  <a:lnTo>
                    <a:pt x="46881" y="24617"/>
                  </a:lnTo>
                  <a:lnTo>
                    <a:pt x="47062" y="24557"/>
                  </a:lnTo>
                  <a:lnTo>
                    <a:pt x="47304" y="24436"/>
                  </a:lnTo>
                  <a:lnTo>
                    <a:pt x="47485" y="24316"/>
                  </a:lnTo>
                  <a:lnTo>
                    <a:pt x="47605" y="24135"/>
                  </a:lnTo>
                  <a:lnTo>
                    <a:pt x="47726" y="23893"/>
                  </a:lnTo>
                  <a:lnTo>
                    <a:pt x="47786" y="23712"/>
                  </a:lnTo>
                  <a:lnTo>
                    <a:pt x="47786" y="23471"/>
                  </a:lnTo>
                  <a:lnTo>
                    <a:pt x="47786" y="23229"/>
                  </a:lnTo>
                  <a:lnTo>
                    <a:pt x="47726" y="23048"/>
                  </a:lnTo>
                  <a:lnTo>
                    <a:pt x="47605" y="22807"/>
                  </a:lnTo>
                  <a:lnTo>
                    <a:pt x="47485" y="22626"/>
                  </a:lnTo>
                  <a:lnTo>
                    <a:pt x="47304" y="22505"/>
                  </a:lnTo>
                  <a:lnTo>
                    <a:pt x="47062" y="22385"/>
                  </a:lnTo>
                  <a:lnTo>
                    <a:pt x="46881" y="22324"/>
                  </a:lnTo>
                  <a:close/>
                  <a:moveTo>
                    <a:pt x="52191" y="22324"/>
                  </a:moveTo>
                  <a:lnTo>
                    <a:pt x="52010" y="22385"/>
                  </a:lnTo>
                  <a:lnTo>
                    <a:pt x="51768" y="22505"/>
                  </a:lnTo>
                  <a:lnTo>
                    <a:pt x="51587" y="22626"/>
                  </a:lnTo>
                  <a:lnTo>
                    <a:pt x="51467" y="22807"/>
                  </a:lnTo>
                  <a:lnTo>
                    <a:pt x="51346" y="23048"/>
                  </a:lnTo>
                  <a:lnTo>
                    <a:pt x="51286" y="23229"/>
                  </a:lnTo>
                  <a:lnTo>
                    <a:pt x="51286" y="23471"/>
                  </a:lnTo>
                  <a:lnTo>
                    <a:pt x="51286" y="23712"/>
                  </a:lnTo>
                  <a:lnTo>
                    <a:pt x="51346" y="23893"/>
                  </a:lnTo>
                  <a:lnTo>
                    <a:pt x="51467" y="24135"/>
                  </a:lnTo>
                  <a:lnTo>
                    <a:pt x="51587" y="24316"/>
                  </a:lnTo>
                  <a:lnTo>
                    <a:pt x="51768" y="24436"/>
                  </a:lnTo>
                  <a:lnTo>
                    <a:pt x="52010" y="24557"/>
                  </a:lnTo>
                  <a:lnTo>
                    <a:pt x="52191" y="24617"/>
                  </a:lnTo>
                  <a:lnTo>
                    <a:pt x="52673" y="24617"/>
                  </a:lnTo>
                  <a:lnTo>
                    <a:pt x="52854" y="24557"/>
                  </a:lnTo>
                  <a:lnTo>
                    <a:pt x="53096" y="24436"/>
                  </a:lnTo>
                  <a:lnTo>
                    <a:pt x="53277" y="24316"/>
                  </a:lnTo>
                  <a:lnTo>
                    <a:pt x="53397" y="24135"/>
                  </a:lnTo>
                  <a:lnTo>
                    <a:pt x="53518" y="23893"/>
                  </a:lnTo>
                  <a:lnTo>
                    <a:pt x="53578" y="23712"/>
                  </a:lnTo>
                  <a:lnTo>
                    <a:pt x="53578" y="23471"/>
                  </a:lnTo>
                  <a:lnTo>
                    <a:pt x="53578" y="23229"/>
                  </a:lnTo>
                  <a:lnTo>
                    <a:pt x="53518" y="23048"/>
                  </a:lnTo>
                  <a:lnTo>
                    <a:pt x="53397" y="22807"/>
                  </a:lnTo>
                  <a:lnTo>
                    <a:pt x="53277" y="22626"/>
                  </a:lnTo>
                  <a:lnTo>
                    <a:pt x="53096" y="22505"/>
                  </a:lnTo>
                  <a:lnTo>
                    <a:pt x="52854" y="22385"/>
                  </a:lnTo>
                  <a:lnTo>
                    <a:pt x="52673" y="22324"/>
                  </a:lnTo>
                  <a:close/>
                  <a:moveTo>
                    <a:pt x="57983" y="22324"/>
                  </a:moveTo>
                  <a:lnTo>
                    <a:pt x="57802" y="22385"/>
                  </a:lnTo>
                  <a:lnTo>
                    <a:pt x="57561" y="22505"/>
                  </a:lnTo>
                  <a:lnTo>
                    <a:pt x="57380" y="22626"/>
                  </a:lnTo>
                  <a:lnTo>
                    <a:pt x="57259" y="22807"/>
                  </a:lnTo>
                  <a:lnTo>
                    <a:pt x="57138" y="23048"/>
                  </a:lnTo>
                  <a:lnTo>
                    <a:pt x="57078" y="23229"/>
                  </a:lnTo>
                  <a:lnTo>
                    <a:pt x="57078" y="23471"/>
                  </a:lnTo>
                  <a:lnTo>
                    <a:pt x="57078" y="23712"/>
                  </a:lnTo>
                  <a:lnTo>
                    <a:pt x="57138" y="23893"/>
                  </a:lnTo>
                  <a:lnTo>
                    <a:pt x="57259" y="24135"/>
                  </a:lnTo>
                  <a:lnTo>
                    <a:pt x="57380" y="24316"/>
                  </a:lnTo>
                  <a:lnTo>
                    <a:pt x="57561" y="24436"/>
                  </a:lnTo>
                  <a:lnTo>
                    <a:pt x="57802" y="24557"/>
                  </a:lnTo>
                  <a:lnTo>
                    <a:pt x="57983" y="24617"/>
                  </a:lnTo>
                  <a:lnTo>
                    <a:pt x="58466" y="24617"/>
                  </a:lnTo>
                  <a:lnTo>
                    <a:pt x="58647" y="24557"/>
                  </a:lnTo>
                  <a:lnTo>
                    <a:pt x="58888" y="24436"/>
                  </a:lnTo>
                  <a:lnTo>
                    <a:pt x="59069" y="24316"/>
                  </a:lnTo>
                  <a:lnTo>
                    <a:pt x="59190" y="24135"/>
                  </a:lnTo>
                  <a:lnTo>
                    <a:pt x="59310" y="23893"/>
                  </a:lnTo>
                  <a:lnTo>
                    <a:pt x="59371" y="23712"/>
                  </a:lnTo>
                  <a:lnTo>
                    <a:pt x="59371" y="23471"/>
                  </a:lnTo>
                  <a:lnTo>
                    <a:pt x="59371" y="23229"/>
                  </a:lnTo>
                  <a:lnTo>
                    <a:pt x="59310" y="23048"/>
                  </a:lnTo>
                  <a:lnTo>
                    <a:pt x="59190" y="22807"/>
                  </a:lnTo>
                  <a:lnTo>
                    <a:pt x="59069" y="22626"/>
                  </a:lnTo>
                  <a:lnTo>
                    <a:pt x="58888" y="22505"/>
                  </a:lnTo>
                  <a:lnTo>
                    <a:pt x="58647" y="22385"/>
                  </a:lnTo>
                  <a:lnTo>
                    <a:pt x="58466" y="22324"/>
                  </a:lnTo>
                  <a:close/>
                  <a:moveTo>
                    <a:pt x="63775" y="22324"/>
                  </a:moveTo>
                  <a:lnTo>
                    <a:pt x="63594" y="22385"/>
                  </a:lnTo>
                  <a:lnTo>
                    <a:pt x="63353" y="22505"/>
                  </a:lnTo>
                  <a:lnTo>
                    <a:pt x="63172" y="22626"/>
                  </a:lnTo>
                  <a:lnTo>
                    <a:pt x="63051" y="22807"/>
                  </a:lnTo>
                  <a:lnTo>
                    <a:pt x="62931" y="23048"/>
                  </a:lnTo>
                  <a:lnTo>
                    <a:pt x="62870" y="23229"/>
                  </a:lnTo>
                  <a:lnTo>
                    <a:pt x="62870" y="23471"/>
                  </a:lnTo>
                  <a:lnTo>
                    <a:pt x="62870" y="23712"/>
                  </a:lnTo>
                  <a:lnTo>
                    <a:pt x="62931" y="23893"/>
                  </a:lnTo>
                  <a:lnTo>
                    <a:pt x="63051" y="24135"/>
                  </a:lnTo>
                  <a:lnTo>
                    <a:pt x="63172" y="24316"/>
                  </a:lnTo>
                  <a:lnTo>
                    <a:pt x="63353" y="24436"/>
                  </a:lnTo>
                  <a:lnTo>
                    <a:pt x="63594" y="24557"/>
                  </a:lnTo>
                  <a:lnTo>
                    <a:pt x="63775" y="24617"/>
                  </a:lnTo>
                  <a:lnTo>
                    <a:pt x="64258" y="24617"/>
                  </a:lnTo>
                  <a:lnTo>
                    <a:pt x="64439" y="24557"/>
                  </a:lnTo>
                  <a:lnTo>
                    <a:pt x="64680" y="24436"/>
                  </a:lnTo>
                  <a:lnTo>
                    <a:pt x="64861" y="24316"/>
                  </a:lnTo>
                  <a:lnTo>
                    <a:pt x="64982" y="24135"/>
                  </a:lnTo>
                  <a:lnTo>
                    <a:pt x="65103" y="23893"/>
                  </a:lnTo>
                  <a:lnTo>
                    <a:pt x="65163" y="23712"/>
                  </a:lnTo>
                  <a:lnTo>
                    <a:pt x="65163" y="23471"/>
                  </a:lnTo>
                  <a:lnTo>
                    <a:pt x="65163" y="23229"/>
                  </a:lnTo>
                  <a:lnTo>
                    <a:pt x="65103" y="23048"/>
                  </a:lnTo>
                  <a:lnTo>
                    <a:pt x="64982" y="22807"/>
                  </a:lnTo>
                  <a:lnTo>
                    <a:pt x="64861" y="22626"/>
                  </a:lnTo>
                  <a:lnTo>
                    <a:pt x="64680" y="22505"/>
                  </a:lnTo>
                  <a:lnTo>
                    <a:pt x="64439" y="22385"/>
                  </a:lnTo>
                  <a:lnTo>
                    <a:pt x="64258" y="22324"/>
                  </a:lnTo>
                  <a:close/>
                  <a:moveTo>
                    <a:pt x="69567" y="22324"/>
                  </a:moveTo>
                  <a:lnTo>
                    <a:pt x="69386" y="22385"/>
                  </a:lnTo>
                  <a:lnTo>
                    <a:pt x="69145" y="22505"/>
                  </a:lnTo>
                  <a:lnTo>
                    <a:pt x="68964" y="22626"/>
                  </a:lnTo>
                  <a:lnTo>
                    <a:pt x="68843" y="22807"/>
                  </a:lnTo>
                  <a:lnTo>
                    <a:pt x="68723" y="23048"/>
                  </a:lnTo>
                  <a:lnTo>
                    <a:pt x="68662" y="23229"/>
                  </a:lnTo>
                  <a:lnTo>
                    <a:pt x="68662" y="23471"/>
                  </a:lnTo>
                  <a:lnTo>
                    <a:pt x="68662" y="23712"/>
                  </a:lnTo>
                  <a:lnTo>
                    <a:pt x="68723" y="23893"/>
                  </a:lnTo>
                  <a:lnTo>
                    <a:pt x="68843" y="24135"/>
                  </a:lnTo>
                  <a:lnTo>
                    <a:pt x="68964" y="24316"/>
                  </a:lnTo>
                  <a:lnTo>
                    <a:pt x="69145" y="24436"/>
                  </a:lnTo>
                  <a:lnTo>
                    <a:pt x="69386" y="24557"/>
                  </a:lnTo>
                  <a:lnTo>
                    <a:pt x="69567" y="24617"/>
                  </a:lnTo>
                  <a:lnTo>
                    <a:pt x="70050" y="24617"/>
                  </a:lnTo>
                  <a:lnTo>
                    <a:pt x="70231" y="24557"/>
                  </a:lnTo>
                  <a:lnTo>
                    <a:pt x="70472" y="24436"/>
                  </a:lnTo>
                  <a:lnTo>
                    <a:pt x="70653" y="24316"/>
                  </a:lnTo>
                  <a:lnTo>
                    <a:pt x="70774" y="24135"/>
                  </a:lnTo>
                  <a:lnTo>
                    <a:pt x="70895" y="23893"/>
                  </a:lnTo>
                  <a:lnTo>
                    <a:pt x="70955" y="23712"/>
                  </a:lnTo>
                  <a:lnTo>
                    <a:pt x="70955" y="23471"/>
                  </a:lnTo>
                  <a:lnTo>
                    <a:pt x="70955" y="23229"/>
                  </a:lnTo>
                  <a:lnTo>
                    <a:pt x="70895" y="23048"/>
                  </a:lnTo>
                  <a:lnTo>
                    <a:pt x="70774" y="22807"/>
                  </a:lnTo>
                  <a:lnTo>
                    <a:pt x="70653" y="22626"/>
                  </a:lnTo>
                  <a:lnTo>
                    <a:pt x="70472" y="22505"/>
                  </a:lnTo>
                  <a:lnTo>
                    <a:pt x="70231" y="22385"/>
                  </a:lnTo>
                  <a:lnTo>
                    <a:pt x="70050" y="22324"/>
                  </a:lnTo>
                  <a:close/>
                  <a:moveTo>
                    <a:pt x="2896" y="25221"/>
                  </a:moveTo>
                  <a:lnTo>
                    <a:pt x="2655" y="25341"/>
                  </a:lnTo>
                  <a:lnTo>
                    <a:pt x="2414" y="25522"/>
                  </a:lnTo>
                  <a:lnTo>
                    <a:pt x="2233" y="25703"/>
                  </a:lnTo>
                  <a:lnTo>
                    <a:pt x="2112" y="26005"/>
                  </a:lnTo>
                  <a:lnTo>
                    <a:pt x="2052" y="26367"/>
                  </a:lnTo>
                  <a:lnTo>
                    <a:pt x="2052" y="26608"/>
                  </a:lnTo>
                  <a:lnTo>
                    <a:pt x="2112" y="26789"/>
                  </a:lnTo>
                  <a:lnTo>
                    <a:pt x="2233" y="27031"/>
                  </a:lnTo>
                  <a:lnTo>
                    <a:pt x="2353" y="27212"/>
                  </a:lnTo>
                  <a:lnTo>
                    <a:pt x="2534" y="27332"/>
                  </a:lnTo>
                  <a:lnTo>
                    <a:pt x="2776" y="27453"/>
                  </a:lnTo>
                  <a:lnTo>
                    <a:pt x="2957" y="27513"/>
                  </a:lnTo>
                  <a:lnTo>
                    <a:pt x="3439" y="27513"/>
                  </a:lnTo>
                  <a:lnTo>
                    <a:pt x="3620" y="27453"/>
                  </a:lnTo>
                  <a:lnTo>
                    <a:pt x="3862" y="27332"/>
                  </a:lnTo>
                  <a:lnTo>
                    <a:pt x="4043" y="27212"/>
                  </a:lnTo>
                  <a:lnTo>
                    <a:pt x="4164" y="27031"/>
                  </a:lnTo>
                  <a:lnTo>
                    <a:pt x="4284" y="26789"/>
                  </a:lnTo>
                  <a:lnTo>
                    <a:pt x="4345" y="26608"/>
                  </a:lnTo>
                  <a:lnTo>
                    <a:pt x="4345" y="26367"/>
                  </a:lnTo>
                  <a:lnTo>
                    <a:pt x="4284" y="26005"/>
                  </a:lnTo>
                  <a:lnTo>
                    <a:pt x="4164" y="25703"/>
                  </a:lnTo>
                  <a:lnTo>
                    <a:pt x="3982" y="25522"/>
                  </a:lnTo>
                  <a:lnTo>
                    <a:pt x="3741" y="25341"/>
                  </a:lnTo>
                  <a:lnTo>
                    <a:pt x="3500" y="25221"/>
                  </a:lnTo>
                  <a:close/>
                  <a:moveTo>
                    <a:pt x="8689" y="25221"/>
                  </a:moveTo>
                  <a:lnTo>
                    <a:pt x="8447" y="25341"/>
                  </a:lnTo>
                  <a:lnTo>
                    <a:pt x="8206" y="25522"/>
                  </a:lnTo>
                  <a:lnTo>
                    <a:pt x="8025" y="25703"/>
                  </a:lnTo>
                  <a:lnTo>
                    <a:pt x="7904" y="26005"/>
                  </a:lnTo>
                  <a:lnTo>
                    <a:pt x="7844" y="26367"/>
                  </a:lnTo>
                  <a:lnTo>
                    <a:pt x="7844" y="26608"/>
                  </a:lnTo>
                  <a:lnTo>
                    <a:pt x="7904" y="26789"/>
                  </a:lnTo>
                  <a:lnTo>
                    <a:pt x="8025" y="27031"/>
                  </a:lnTo>
                  <a:lnTo>
                    <a:pt x="8146" y="27212"/>
                  </a:lnTo>
                  <a:lnTo>
                    <a:pt x="8327" y="27332"/>
                  </a:lnTo>
                  <a:lnTo>
                    <a:pt x="8568" y="27453"/>
                  </a:lnTo>
                  <a:lnTo>
                    <a:pt x="8749" y="27513"/>
                  </a:lnTo>
                  <a:lnTo>
                    <a:pt x="9232" y="27513"/>
                  </a:lnTo>
                  <a:lnTo>
                    <a:pt x="9413" y="27453"/>
                  </a:lnTo>
                  <a:lnTo>
                    <a:pt x="9654" y="27332"/>
                  </a:lnTo>
                  <a:lnTo>
                    <a:pt x="9835" y="27212"/>
                  </a:lnTo>
                  <a:lnTo>
                    <a:pt x="9956" y="27031"/>
                  </a:lnTo>
                  <a:lnTo>
                    <a:pt x="10076" y="26789"/>
                  </a:lnTo>
                  <a:lnTo>
                    <a:pt x="10137" y="26608"/>
                  </a:lnTo>
                  <a:lnTo>
                    <a:pt x="10137" y="26367"/>
                  </a:lnTo>
                  <a:lnTo>
                    <a:pt x="10076" y="26005"/>
                  </a:lnTo>
                  <a:lnTo>
                    <a:pt x="9956" y="25703"/>
                  </a:lnTo>
                  <a:lnTo>
                    <a:pt x="9775" y="25522"/>
                  </a:lnTo>
                  <a:lnTo>
                    <a:pt x="9533" y="25341"/>
                  </a:lnTo>
                  <a:lnTo>
                    <a:pt x="9292" y="25221"/>
                  </a:lnTo>
                  <a:close/>
                  <a:moveTo>
                    <a:pt x="14481" y="25221"/>
                  </a:moveTo>
                  <a:lnTo>
                    <a:pt x="14240" y="25341"/>
                  </a:lnTo>
                  <a:lnTo>
                    <a:pt x="13998" y="25522"/>
                  </a:lnTo>
                  <a:lnTo>
                    <a:pt x="13817" y="25703"/>
                  </a:lnTo>
                  <a:lnTo>
                    <a:pt x="13697" y="26005"/>
                  </a:lnTo>
                  <a:lnTo>
                    <a:pt x="13636" y="26367"/>
                  </a:lnTo>
                  <a:lnTo>
                    <a:pt x="13636" y="26608"/>
                  </a:lnTo>
                  <a:lnTo>
                    <a:pt x="13697" y="26789"/>
                  </a:lnTo>
                  <a:lnTo>
                    <a:pt x="13817" y="27031"/>
                  </a:lnTo>
                  <a:lnTo>
                    <a:pt x="13938" y="27212"/>
                  </a:lnTo>
                  <a:lnTo>
                    <a:pt x="14119" y="27332"/>
                  </a:lnTo>
                  <a:lnTo>
                    <a:pt x="14360" y="27453"/>
                  </a:lnTo>
                  <a:lnTo>
                    <a:pt x="14541" y="27513"/>
                  </a:lnTo>
                  <a:lnTo>
                    <a:pt x="15024" y="27513"/>
                  </a:lnTo>
                  <a:lnTo>
                    <a:pt x="15205" y="27453"/>
                  </a:lnTo>
                  <a:lnTo>
                    <a:pt x="15446" y="27332"/>
                  </a:lnTo>
                  <a:lnTo>
                    <a:pt x="15627" y="27212"/>
                  </a:lnTo>
                  <a:lnTo>
                    <a:pt x="15748" y="27031"/>
                  </a:lnTo>
                  <a:lnTo>
                    <a:pt x="15869" y="26789"/>
                  </a:lnTo>
                  <a:lnTo>
                    <a:pt x="15929" y="26608"/>
                  </a:lnTo>
                  <a:lnTo>
                    <a:pt x="15929" y="26367"/>
                  </a:lnTo>
                  <a:lnTo>
                    <a:pt x="15869" y="26005"/>
                  </a:lnTo>
                  <a:lnTo>
                    <a:pt x="15748" y="25703"/>
                  </a:lnTo>
                  <a:lnTo>
                    <a:pt x="15567" y="25522"/>
                  </a:lnTo>
                  <a:lnTo>
                    <a:pt x="15326" y="25341"/>
                  </a:lnTo>
                  <a:lnTo>
                    <a:pt x="15084" y="25221"/>
                  </a:lnTo>
                  <a:close/>
                  <a:moveTo>
                    <a:pt x="20273" y="25221"/>
                  </a:moveTo>
                  <a:lnTo>
                    <a:pt x="20032" y="25341"/>
                  </a:lnTo>
                  <a:lnTo>
                    <a:pt x="19790" y="25522"/>
                  </a:lnTo>
                  <a:lnTo>
                    <a:pt x="19609" y="25703"/>
                  </a:lnTo>
                  <a:lnTo>
                    <a:pt x="19489" y="26005"/>
                  </a:lnTo>
                  <a:lnTo>
                    <a:pt x="19428" y="26367"/>
                  </a:lnTo>
                  <a:lnTo>
                    <a:pt x="19428" y="26608"/>
                  </a:lnTo>
                  <a:lnTo>
                    <a:pt x="19489" y="26789"/>
                  </a:lnTo>
                  <a:lnTo>
                    <a:pt x="19609" y="27031"/>
                  </a:lnTo>
                  <a:lnTo>
                    <a:pt x="19730" y="27212"/>
                  </a:lnTo>
                  <a:lnTo>
                    <a:pt x="19911" y="27332"/>
                  </a:lnTo>
                  <a:lnTo>
                    <a:pt x="20152" y="27453"/>
                  </a:lnTo>
                  <a:lnTo>
                    <a:pt x="20333" y="27513"/>
                  </a:lnTo>
                  <a:lnTo>
                    <a:pt x="20816" y="27513"/>
                  </a:lnTo>
                  <a:lnTo>
                    <a:pt x="20997" y="27453"/>
                  </a:lnTo>
                  <a:lnTo>
                    <a:pt x="21239" y="27332"/>
                  </a:lnTo>
                  <a:lnTo>
                    <a:pt x="21420" y="27212"/>
                  </a:lnTo>
                  <a:lnTo>
                    <a:pt x="21540" y="27031"/>
                  </a:lnTo>
                  <a:lnTo>
                    <a:pt x="21661" y="26789"/>
                  </a:lnTo>
                  <a:lnTo>
                    <a:pt x="21721" y="26608"/>
                  </a:lnTo>
                  <a:lnTo>
                    <a:pt x="21721" y="26367"/>
                  </a:lnTo>
                  <a:lnTo>
                    <a:pt x="21661" y="26005"/>
                  </a:lnTo>
                  <a:lnTo>
                    <a:pt x="21540" y="25703"/>
                  </a:lnTo>
                  <a:lnTo>
                    <a:pt x="21359" y="25522"/>
                  </a:lnTo>
                  <a:lnTo>
                    <a:pt x="21118" y="25341"/>
                  </a:lnTo>
                  <a:lnTo>
                    <a:pt x="20876" y="25221"/>
                  </a:lnTo>
                  <a:close/>
                  <a:moveTo>
                    <a:pt x="26065" y="25221"/>
                  </a:moveTo>
                  <a:lnTo>
                    <a:pt x="25824" y="25341"/>
                  </a:lnTo>
                  <a:lnTo>
                    <a:pt x="25583" y="25522"/>
                  </a:lnTo>
                  <a:lnTo>
                    <a:pt x="25402" y="25703"/>
                  </a:lnTo>
                  <a:lnTo>
                    <a:pt x="25281" y="26005"/>
                  </a:lnTo>
                  <a:lnTo>
                    <a:pt x="25221" y="26367"/>
                  </a:lnTo>
                  <a:lnTo>
                    <a:pt x="25221" y="26608"/>
                  </a:lnTo>
                  <a:lnTo>
                    <a:pt x="25281" y="26789"/>
                  </a:lnTo>
                  <a:lnTo>
                    <a:pt x="25402" y="27031"/>
                  </a:lnTo>
                  <a:lnTo>
                    <a:pt x="25522" y="27212"/>
                  </a:lnTo>
                  <a:lnTo>
                    <a:pt x="25703" y="27332"/>
                  </a:lnTo>
                  <a:lnTo>
                    <a:pt x="25945" y="27453"/>
                  </a:lnTo>
                  <a:lnTo>
                    <a:pt x="26126" y="27513"/>
                  </a:lnTo>
                  <a:lnTo>
                    <a:pt x="26608" y="27513"/>
                  </a:lnTo>
                  <a:lnTo>
                    <a:pt x="26789" y="27453"/>
                  </a:lnTo>
                  <a:lnTo>
                    <a:pt x="27031" y="27332"/>
                  </a:lnTo>
                  <a:lnTo>
                    <a:pt x="27212" y="27212"/>
                  </a:lnTo>
                  <a:lnTo>
                    <a:pt x="27332" y="27031"/>
                  </a:lnTo>
                  <a:lnTo>
                    <a:pt x="27453" y="26789"/>
                  </a:lnTo>
                  <a:lnTo>
                    <a:pt x="27513" y="26608"/>
                  </a:lnTo>
                  <a:lnTo>
                    <a:pt x="27513" y="26367"/>
                  </a:lnTo>
                  <a:lnTo>
                    <a:pt x="27453" y="26005"/>
                  </a:lnTo>
                  <a:lnTo>
                    <a:pt x="27332" y="25703"/>
                  </a:lnTo>
                  <a:lnTo>
                    <a:pt x="27151" y="25522"/>
                  </a:lnTo>
                  <a:lnTo>
                    <a:pt x="26910" y="25341"/>
                  </a:lnTo>
                  <a:lnTo>
                    <a:pt x="26669" y="25221"/>
                  </a:lnTo>
                  <a:close/>
                  <a:moveTo>
                    <a:pt x="31858" y="25221"/>
                  </a:moveTo>
                  <a:lnTo>
                    <a:pt x="31616" y="25341"/>
                  </a:lnTo>
                  <a:lnTo>
                    <a:pt x="31375" y="25522"/>
                  </a:lnTo>
                  <a:lnTo>
                    <a:pt x="31194" y="25703"/>
                  </a:lnTo>
                  <a:lnTo>
                    <a:pt x="31073" y="26005"/>
                  </a:lnTo>
                  <a:lnTo>
                    <a:pt x="31013" y="26367"/>
                  </a:lnTo>
                  <a:lnTo>
                    <a:pt x="31013" y="26608"/>
                  </a:lnTo>
                  <a:lnTo>
                    <a:pt x="31073" y="26789"/>
                  </a:lnTo>
                  <a:lnTo>
                    <a:pt x="31194" y="27031"/>
                  </a:lnTo>
                  <a:lnTo>
                    <a:pt x="31315" y="27212"/>
                  </a:lnTo>
                  <a:lnTo>
                    <a:pt x="31496" y="27332"/>
                  </a:lnTo>
                  <a:lnTo>
                    <a:pt x="31737" y="27453"/>
                  </a:lnTo>
                  <a:lnTo>
                    <a:pt x="31918" y="27513"/>
                  </a:lnTo>
                  <a:lnTo>
                    <a:pt x="32401" y="27513"/>
                  </a:lnTo>
                  <a:lnTo>
                    <a:pt x="32582" y="27453"/>
                  </a:lnTo>
                  <a:lnTo>
                    <a:pt x="32823" y="27332"/>
                  </a:lnTo>
                  <a:lnTo>
                    <a:pt x="33004" y="27212"/>
                  </a:lnTo>
                  <a:lnTo>
                    <a:pt x="33125" y="27031"/>
                  </a:lnTo>
                  <a:lnTo>
                    <a:pt x="33245" y="26789"/>
                  </a:lnTo>
                  <a:lnTo>
                    <a:pt x="33306" y="26608"/>
                  </a:lnTo>
                  <a:lnTo>
                    <a:pt x="33306" y="26367"/>
                  </a:lnTo>
                  <a:lnTo>
                    <a:pt x="33245" y="26005"/>
                  </a:lnTo>
                  <a:lnTo>
                    <a:pt x="33125" y="25703"/>
                  </a:lnTo>
                  <a:lnTo>
                    <a:pt x="32944" y="25522"/>
                  </a:lnTo>
                  <a:lnTo>
                    <a:pt x="32702" y="25341"/>
                  </a:lnTo>
                  <a:lnTo>
                    <a:pt x="32461" y="25221"/>
                  </a:lnTo>
                  <a:close/>
                  <a:moveTo>
                    <a:pt x="37650" y="25221"/>
                  </a:moveTo>
                  <a:lnTo>
                    <a:pt x="37408" y="25341"/>
                  </a:lnTo>
                  <a:lnTo>
                    <a:pt x="37167" y="25522"/>
                  </a:lnTo>
                  <a:lnTo>
                    <a:pt x="36986" y="25703"/>
                  </a:lnTo>
                  <a:lnTo>
                    <a:pt x="36865" y="26005"/>
                  </a:lnTo>
                  <a:lnTo>
                    <a:pt x="36805" y="26367"/>
                  </a:lnTo>
                  <a:lnTo>
                    <a:pt x="36805" y="26608"/>
                  </a:lnTo>
                  <a:lnTo>
                    <a:pt x="36865" y="26789"/>
                  </a:lnTo>
                  <a:lnTo>
                    <a:pt x="36986" y="27031"/>
                  </a:lnTo>
                  <a:lnTo>
                    <a:pt x="37107" y="27212"/>
                  </a:lnTo>
                  <a:lnTo>
                    <a:pt x="37288" y="27332"/>
                  </a:lnTo>
                  <a:lnTo>
                    <a:pt x="37529" y="27453"/>
                  </a:lnTo>
                  <a:lnTo>
                    <a:pt x="37710" y="27513"/>
                  </a:lnTo>
                  <a:lnTo>
                    <a:pt x="38193" y="27513"/>
                  </a:lnTo>
                  <a:lnTo>
                    <a:pt x="38374" y="27453"/>
                  </a:lnTo>
                  <a:lnTo>
                    <a:pt x="38615" y="27332"/>
                  </a:lnTo>
                  <a:lnTo>
                    <a:pt x="38796" y="27212"/>
                  </a:lnTo>
                  <a:lnTo>
                    <a:pt x="38917" y="27031"/>
                  </a:lnTo>
                  <a:lnTo>
                    <a:pt x="39038" y="26789"/>
                  </a:lnTo>
                  <a:lnTo>
                    <a:pt x="39098" y="26608"/>
                  </a:lnTo>
                  <a:lnTo>
                    <a:pt x="39098" y="26367"/>
                  </a:lnTo>
                  <a:lnTo>
                    <a:pt x="39038" y="26005"/>
                  </a:lnTo>
                  <a:lnTo>
                    <a:pt x="38917" y="25703"/>
                  </a:lnTo>
                  <a:lnTo>
                    <a:pt x="38736" y="25522"/>
                  </a:lnTo>
                  <a:lnTo>
                    <a:pt x="38495" y="25341"/>
                  </a:lnTo>
                  <a:lnTo>
                    <a:pt x="38253" y="25221"/>
                  </a:lnTo>
                  <a:close/>
                  <a:moveTo>
                    <a:pt x="43442" y="25221"/>
                  </a:moveTo>
                  <a:lnTo>
                    <a:pt x="43201" y="25341"/>
                  </a:lnTo>
                  <a:lnTo>
                    <a:pt x="42959" y="25522"/>
                  </a:lnTo>
                  <a:lnTo>
                    <a:pt x="42778" y="25703"/>
                  </a:lnTo>
                  <a:lnTo>
                    <a:pt x="42658" y="26005"/>
                  </a:lnTo>
                  <a:lnTo>
                    <a:pt x="42597" y="26367"/>
                  </a:lnTo>
                  <a:lnTo>
                    <a:pt x="42597" y="26608"/>
                  </a:lnTo>
                  <a:lnTo>
                    <a:pt x="42658" y="26789"/>
                  </a:lnTo>
                  <a:lnTo>
                    <a:pt x="42778" y="27031"/>
                  </a:lnTo>
                  <a:lnTo>
                    <a:pt x="42899" y="27212"/>
                  </a:lnTo>
                  <a:lnTo>
                    <a:pt x="43080" y="27332"/>
                  </a:lnTo>
                  <a:lnTo>
                    <a:pt x="43321" y="27453"/>
                  </a:lnTo>
                  <a:lnTo>
                    <a:pt x="43502" y="27513"/>
                  </a:lnTo>
                  <a:lnTo>
                    <a:pt x="43985" y="27513"/>
                  </a:lnTo>
                  <a:lnTo>
                    <a:pt x="44166" y="27453"/>
                  </a:lnTo>
                  <a:lnTo>
                    <a:pt x="44407" y="27332"/>
                  </a:lnTo>
                  <a:lnTo>
                    <a:pt x="44588" y="27212"/>
                  </a:lnTo>
                  <a:lnTo>
                    <a:pt x="44709" y="27031"/>
                  </a:lnTo>
                  <a:lnTo>
                    <a:pt x="44830" y="26789"/>
                  </a:lnTo>
                  <a:lnTo>
                    <a:pt x="44890" y="26608"/>
                  </a:lnTo>
                  <a:lnTo>
                    <a:pt x="44890" y="26367"/>
                  </a:lnTo>
                  <a:lnTo>
                    <a:pt x="44830" y="26005"/>
                  </a:lnTo>
                  <a:lnTo>
                    <a:pt x="44709" y="25703"/>
                  </a:lnTo>
                  <a:lnTo>
                    <a:pt x="44528" y="25522"/>
                  </a:lnTo>
                  <a:lnTo>
                    <a:pt x="44287" y="25341"/>
                  </a:lnTo>
                  <a:lnTo>
                    <a:pt x="44045" y="25221"/>
                  </a:lnTo>
                  <a:close/>
                  <a:moveTo>
                    <a:pt x="49234" y="25221"/>
                  </a:moveTo>
                  <a:lnTo>
                    <a:pt x="48993" y="25341"/>
                  </a:lnTo>
                  <a:lnTo>
                    <a:pt x="48752" y="25522"/>
                  </a:lnTo>
                  <a:lnTo>
                    <a:pt x="48571" y="25703"/>
                  </a:lnTo>
                  <a:lnTo>
                    <a:pt x="48450" y="26005"/>
                  </a:lnTo>
                  <a:lnTo>
                    <a:pt x="48390" y="26367"/>
                  </a:lnTo>
                  <a:lnTo>
                    <a:pt x="48390" y="26608"/>
                  </a:lnTo>
                  <a:lnTo>
                    <a:pt x="48450" y="26789"/>
                  </a:lnTo>
                  <a:lnTo>
                    <a:pt x="48571" y="27031"/>
                  </a:lnTo>
                  <a:lnTo>
                    <a:pt x="48691" y="27212"/>
                  </a:lnTo>
                  <a:lnTo>
                    <a:pt x="48872" y="27332"/>
                  </a:lnTo>
                  <a:lnTo>
                    <a:pt x="49114" y="27453"/>
                  </a:lnTo>
                  <a:lnTo>
                    <a:pt x="49295" y="27513"/>
                  </a:lnTo>
                  <a:lnTo>
                    <a:pt x="49777" y="27513"/>
                  </a:lnTo>
                  <a:lnTo>
                    <a:pt x="49958" y="27453"/>
                  </a:lnTo>
                  <a:lnTo>
                    <a:pt x="50200" y="27332"/>
                  </a:lnTo>
                  <a:lnTo>
                    <a:pt x="50381" y="27212"/>
                  </a:lnTo>
                  <a:lnTo>
                    <a:pt x="50501" y="27031"/>
                  </a:lnTo>
                  <a:lnTo>
                    <a:pt x="50622" y="26789"/>
                  </a:lnTo>
                  <a:lnTo>
                    <a:pt x="50682" y="26608"/>
                  </a:lnTo>
                  <a:lnTo>
                    <a:pt x="50682" y="26367"/>
                  </a:lnTo>
                  <a:lnTo>
                    <a:pt x="50622" y="26005"/>
                  </a:lnTo>
                  <a:lnTo>
                    <a:pt x="50501" y="25703"/>
                  </a:lnTo>
                  <a:lnTo>
                    <a:pt x="50320" y="25522"/>
                  </a:lnTo>
                  <a:lnTo>
                    <a:pt x="50079" y="25341"/>
                  </a:lnTo>
                  <a:lnTo>
                    <a:pt x="49838" y="25221"/>
                  </a:lnTo>
                  <a:close/>
                  <a:moveTo>
                    <a:pt x="55027" y="25221"/>
                  </a:moveTo>
                  <a:lnTo>
                    <a:pt x="54785" y="25341"/>
                  </a:lnTo>
                  <a:lnTo>
                    <a:pt x="54544" y="25522"/>
                  </a:lnTo>
                  <a:lnTo>
                    <a:pt x="54363" y="25703"/>
                  </a:lnTo>
                  <a:lnTo>
                    <a:pt x="54242" y="26005"/>
                  </a:lnTo>
                  <a:lnTo>
                    <a:pt x="54182" y="26367"/>
                  </a:lnTo>
                  <a:lnTo>
                    <a:pt x="54182" y="26608"/>
                  </a:lnTo>
                  <a:lnTo>
                    <a:pt x="54242" y="26789"/>
                  </a:lnTo>
                  <a:lnTo>
                    <a:pt x="54363" y="27031"/>
                  </a:lnTo>
                  <a:lnTo>
                    <a:pt x="54483" y="27212"/>
                  </a:lnTo>
                  <a:lnTo>
                    <a:pt x="54665" y="27332"/>
                  </a:lnTo>
                  <a:lnTo>
                    <a:pt x="54906" y="27453"/>
                  </a:lnTo>
                  <a:lnTo>
                    <a:pt x="55087" y="27513"/>
                  </a:lnTo>
                  <a:lnTo>
                    <a:pt x="55570" y="27513"/>
                  </a:lnTo>
                  <a:lnTo>
                    <a:pt x="55751" y="27453"/>
                  </a:lnTo>
                  <a:lnTo>
                    <a:pt x="55992" y="27332"/>
                  </a:lnTo>
                  <a:lnTo>
                    <a:pt x="56173" y="27212"/>
                  </a:lnTo>
                  <a:lnTo>
                    <a:pt x="56294" y="27031"/>
                  </a:lnTo>
                  <a:lnTo>
                    <a:pt x="56414" y="26789"/>
                  </a:lnTo>
                  <a:lnTo>
                    <a:pt x="56475" y="26608"/>
                  </a:lnTo>
                  <a:lnTo>
                    <a:pt x="56475" y="26367"/>
                  </a:lnTo>
                  <a:lnTo>
                    <a:pt x="56414" y="26005"/>
                  </a:lnTo>
                  <a:lnTo>
                    <a:pt x="56294" y="25703"/>
                  </a:lnTo>
                  <a:lnTo>
                    <a:pt x="56113" y="25522"/>
                  </a:lnTo>
                  <a:lnTo>
                    <a:pt x="55871" y="25341"/>
                  </a:lnTo>
                  <a:lnTo>
                    <a:pt x="55630" y="25221"/>
                  </a:lnTo>
                  <a:close/>
                  <a:moveTo>
                    <a:pt x="60819" y="25221"/>
                  </a:moveTo>
                  <a:lnTo>
                    <a:pt x="60577" y="25341"/>
                  </a:lnTo>
                  <a:lnTo>
                    <a:pt x="60336" y="25522"/>
                  </a:lnTo>
                  <a:lnTo>
                    <a:pt x="60155" y="25703"/>
                  </a:lnTo>
                  <a:lnTo>
                    <a:pt x="60034" y="26005"/>
                  </a:lnTo>
                  <a:lnTo>
                    <a:pt x="59974" y="26367"/>
                  </a:lnTo>
                  <a:lnTo>
                    <a:pt x="59974" y="26608"/>
                  </a:lnTo>
                  <a:lnTo>
                    <a:pt x="60034" y="26789"/>
                  </a:lnTo>
                  <a:lnTo>
                    <a:pt x="60155" y="27031"/>
                  </a:lnTo>
                  <a:lnTo>
                    <a:pt x="60276" y="27212"/>
                  </a:lnTo>
                  <a:lnTo>
                    <a:pt x="60457" y="27332"/>
                  </a:lnTo>
                  <a:lnTo>
                    <a:pt x="60698" y="27453"/>
                  </a:lnTo>
                  <a:lnTo>
                    <a:pt x="60879" y="27513"/>
                  </a:lnTo>
                  <a:lnTo>
                    <a:pt x="61362" y="27513"/>
                  </a:lnTo>
                  <a:lnTo>
                    <a:pt x="61543" y="27453"/>
                  </a:lnTo>
                  <a:lnTo>
                    <a:pt x="61784" y="27332"/>
                  </a:lnTo>
                  <a:lnTo>
                    <a:pt x="61965" y="27212"/>
                  </a:lnTo>
                  <a:lnTo>
                    <a:pt x="62086" y="27031"/>
                  </a:lnTo>
                  <a:lnTo>
                    <a:pt x="62206" y="26789"/>
                  </a:lnTo>
                  <a:lnTo>
                    <a:pt x="62267" y="26608"/>
                  </a:lnTo>
                  <a:lnTo>
                    <a:pt x="62267" y="26367"/>
                  </a:lnTo>
                  <a:lnTo>
                    <a:pt x="62206" y="26005"/>
                  </a:lnTo>
                  <a:lnTo>
                    <a:pt x="62086" y="25703"/>
                  </a:lnTo>
                  <a:lnTo>
                    <a:pt x="61905" y="25522"/>
                  </a:lnTo>
                  <a:lnTo>
                    <a:pt x="61663" y="25341"/>
                  </a:lnTo>
                  <a:lnTo>
                    <a:pt x="61422" y="25221"/>
                  </a:lnTo>
                  <a:close/>
                  <a:moveTo>
                    <a:pt x="66611" y="25221"/>
                  </a:moveTo>
                  <a:lnTo>
                    <a:pt x="66370" y="25341"/>
                  </a:lnTo>
                  <a:lnTo>
                    <a:pt x="66128" y="25522"/>
                  </a:lnTo>
                  <a:lnTo>
                    <a:pt x="65947" y="25703"/>
                  </a:lnTo>
                  <a:lnTo>
                    <a:pt x="65827" y="26005"/>
                  </a:lnTo>
                  <a:lnTo>
                    <a:pt x="65766" y="26367"/>
                  </a:lnTo>
                  <a:lnTo>
                    <a:pt x="65766" y="26608"/>
                  </a:lnTo>
                  <a:lnTo>
                    <a:pt x="65827" y="26789"/>
                  </a:lnTo>
                  <a:lnTo>
                    <a:pt x="65947" y="27031"/>
                  </a:lnTo>
                  <a:lnTo>
                    <a:pt x="66068" y="27212"/>
                  </a:lnTo>
                  <a:lnTo>
                    <a:pt x="66249" y="27332"/>
                  </a:lnTo>
                  <a:lnTo>
                    <a:pt x="66490" y="27453"/>
                  </a:lnTo>
                  <a:lnTo>
                    <a:pt x="66671" y="27513"/>
                  </a:lnTo>
                  <a:lnTo>
                    <a:pt x="67154" y="27513"/>
                  </a:lnTo>
                  <a:lnTo>
                    <a:pt x="67335" y="27453"/>
                  </a:lnTo>
                  <a:lnTo>
                    <a:pt x="67576" y="27332"/>
                  </a:lnTo>
                  <a:lnTo>
                    <a:pt x="67757" y="27212"/>
                  </a:lnTo>
                  <a:lnTo>
                    <a:pt x="67878" y="27031"/>
                  </a:lnTo>
                  <a:lnTo>
                    <a:pt x="67999" y="26789"/>
                  </a:lnTo>
                  <a:lnTo>
                    <a:pt x="68059" y="26608"/>
                  </a:lnTo>
                  <a:lnTo>
                    <a:pt x="68059" y="26367"/>
                  </a:lnTo>
                  <a:lnTo>
                    <a:pt x="67999" y="26005"/>
                  </a:lnTo>
                  <a:lnTo>
                    <a:pt x="67878" y="25703"/>
                  </a:lnTo>
                  <a:lnTo>
                    <a:pt x="67697" y="25522"/>
                  </a:lnTo>
                  <a:lnTo>
                    <a:pt x="67456" y="25341"/>
                  </a:lnTo>
                  <a:lnTo>
                    <a:pt x="67214" y="25221"/>
                  </a:lnTo>
                  <a:close/>
                  <a:moveTo>
                    <a:pt x="72403" y="25221"/>
                  </a:moveTo>
                  <a:lnTo>
                    <a:pt x="72162" y="25341"/>
                  </a:lnTo>
                  <a:lnTo>
                    <a:pt x="71921" y="25522"/>
                  </a:lnTo>
                  <a:lnTo>
                    <a:pt x="71740" y="25703"/>
                  </a:lnTo>
                  <a:lnTo>
                    <a:pt x="71619" y="26005"/>
                  </a:lnTo>
                  <a:lnTo>
                    <a:pt x="71559" y="26367"/>
                  </a:lnTo>
                  <a:lnTo>
                    <a:pt x="71559" y="26608"/>
                  </a:lnTo>
                  <a:lnTo>
                    <a:pt x="71619" y="26789"/>
                  </a:lnTo>
                  <a:lnTo>
                    <a:pt x="71740" y="27031"/>
                  </a:lnTo>
                  <a:lnTo>
                    <a:pt x="71860" y="27212"/>
                  </a:lnTo>
                  <a:lnTo>
                    <a:pt x="72041" y="27332"/>
                  </a:lnTo>
                  <a:lnTo>
                    <a:pt x="72283" y="27453"/>
                  </a:lnTo>
                  <a:lnTo>
                    <a:pt x="72464" y="27513"/>
                  </a:lnTo>
                  <a:lnTo>
                    <a:pt x="72946" y="27513"/>
                  </a:lnTo>
                  <a:lnTo>
                    <a:pt x="73127" y="27453"/>
                  </a:lnTo>
                  <a:lnTo>
                    <a:pt x="73369" y="27332"/>
                  </a:lnTo>
                  <a:lnTo>
                    <a:pt x="73550" y="27212"/>
                  </a:lnTo>
                  <a:lnTo>
                    <a:pt x="73670" y="27031"/>
                  </a:lnTo>
                  <a:lnTo>
                    <a:pt x="73791" y="26789"/>
                  </a:lnTo>
                  <a:lnTo>
                    <a:pt x="73851" y="26608"/>
                  </a:lnTo>
                  <a:lnTo>
                    <a:pt x="73851" y="26367"/>
                  </a:lnTo>
                  <a:lnTo>
                    <a:pt x="73791" y="26005"/>
                  </a:lnTo>
                  <a:lnTo>
                    <a:pt x="73670" y="25703"/>
                  </a:lnTo>
                  <a:lnTo>
                    <a:pt x="73489" y="25522"/>
                  </a:lnTo>
                  <a:lnTo>
                    <a:pt x="73248" y="25341"/>
                  </a:lnTo>
                  <a:lnTo>
                    <a:pt x="73007" y="25221"/>
                  </a:lnTo>
                  <a:close/>
                  <a:moveTo>
                    <a:pt x="1147" y="28479"/>
                  </a:moveTo>
                  <a:lnTo>
                    <a:pt x="724" y="30349"/>
                  </a:lnTo>
                  <a:lnTo>
                    <a:pt x="724" y="30349"/>
                  </a:lnTo>
                  <a:lnTo>
                    <a:pt x="1026" y="30168"/>
                  </a:lnTo>
                  <a:lnTo>
                    <a:pt x="1267" y="29927"/>
                  </a:lnTo>
                  <a:lnTo>
                    <a:pt x="1388" y="29625"/>
                  </a:lnTo>
                  <a:lnTo>
                    <a:pt x="1448" y="29263"/>
                  </a:lnTo>
                  <a:lnTo>
                    <a:pt x="1448" y="29022"/>
                  </a:lnTo>
                  <a:lnTo>
                    <a:pt x="1388" y="28841"/>
                  </a:lnTo>
                  <a:lnTo>
                    <a:pt x="1267" y="28660"/>
                  </a:lnTo>
                  <a:lnTo>
                    <a:pt x="1147" y="28479"/>
                  </a:lnTo>
                  <a:close/>
                  <a:moveTo>
                    <a:pt x="74756" y="28479"/>
                  </a:moveTo>
                  <a:lnTo>
                    <a:pt x="74636" y="28660"/>
                  </a:lnTo>
                  <a:lnTo>
                    <a:pt x="74515" y="28841"/>
                  </a:lnTo>
                  <a:lnTo>
                    <a:pt x="74455" y="29022"/>
                  </a:lnTo>
                  <a:lnTo>
                    <a:pt x="74455" y="29263"/>
                  </a:lnTo>
                  <a:lnTo>
                    <a:pt x="74515" y="29625"/>
                  </a:lnTo>
                  <a:lnTo>
                    <a:pt x="74636" y="29927"/>
                  </a:lnTo>
                  <a:lnTo>
                    <a:pt x="74877" y="30168"/>
                  </a:lnTo>
                  <a:lnTo>
                    <a:pt x="75179" y="30349"/>
                  </a:lnTo>
                  <a:lnTo>
                    <a:pt x="74756" y="28479"/>
                  </a:lnTo>
                  <a:close/>
                  <a:moveTo>
                    <a:pt x="5853" y="28117"/>
                  </a:moveTo>
                  <a:lnTo>
                    <a:pt x="5672" y="28177"/>
                  </a:lnTo>
                  <a:lnTo>
                    <a:pt x="5431" y="28298"/>
                  </a:lnTo>
                  <a:lnTo>
                    <a:pt x="5250" y="28418"/>
                  </a:lnTo>
                  <a:lnTo>
                    <a:pt x="5129" y="28599"/>
                  </a:lnTo>
                  <a:lnTo>
                    <a:pt x="5008" y="28841"/>
                  </a:lnTo>
                  <a:lnTo>
                    <a:pt x="4948" y="29022"/>
                  </a:lnTo>
                  <a:lnTo>
                    <a:pt x="4948" y="29263"/>
                  </a:lnTo>
                  <a:lnTo>
                    <a:pt x="4948" y="29504"/>
                  </a:lnTo>
                  <a:lnTo>
                    <a:pt x="5008" y="29685"/>
                  </a:lnTo>
                  <a:lnTo>
                    <a:pt x="5129" y="29927"/>
                  </a:lnTo>
                  <a:lnTo>
                    <a:pt x="5250" y="30108"/>
                  </a:lnTo>
                  <a:lnTo>
                    <a:pt x="5431" y="30228"/>
                  </a:lnTo>
                  <a:lnTo>
                    <a:pt x="5672" y="30349"/>
                  </a:lnTo>
                  <a:lnTo>
                    <a:pt x="5853" y="30409"/>
                  </a:lnTo>
                  <a:lnTo>
                    <a:pt x="6336" y="30409"/>
                  </a:lnTo>
                  <a:lnTo>
                    <a:pt x="6517" y="30349"/>
                  </a:lnTo>
                  <a:lnTo>
                    <a:pt x="6758" y="30228"/>
                  </a:lnTo>
                  <a:lnTo>
                    <a:pt x="6939" y="30108"/>
                  </a:lnTo>
                  <a:lnTo>
                    <a:pt x="7060" y="29927"/>
                  </a:lnTo>
                  <a:lnTo>
                    <a:pt x="7180" y="29685"/>
                  </a:lnTo>
                  <a:lnTo>
                    <a:pt x="7241" y="29504"/>
                  </a:lnTo>
                  <a:lnTo>
                    <a:pt x="7241" y="29263"/>
                  </a:lnTo>
                  <a:lnTo>
                    <a:pt x="7241" y="29022"/>
                  </a:lnTo>
                  <a:lnTo>
                    <a:pt x="7180" y="28841"/>
                  </a:lnTo>
                  <a:lnTo>
                    <a:pt x="7060" y="28599"/>
                  </a:lnTo>
                  <a:lnTo>
                    <a:pt x="6939" y="28418"/>
                  </a:lnTo>
                  <a:lnTo>
                    <a:pt x="6758" y="28298"/>
                  </a:lnTo>
                  <a:lnTo>
                    <a:pt x="6517" y="28177"/>
                  </a:lnTo>
                  <a:lnTo>
                    <a:pt x="6336" y="28117"/>
                  </a:lnTo>
                  <a:close/>
                  <a:moveTo>
                    <a:pt x="11645" y="28117"/>
                  </a:moveTo>
                  <a:lnTo>
                    <a:pt x="11464" y="28177"/>
                  </a:lnTo>
                  <a:lnTo>
                    <a:pt x="11223" y="28298"/>
                  </a:lnTo>
                  <a:lnTo>
                    <a:pt x="11042" y="28418"/>
                  </a:lnTo>
                  <a:lnTo>
                    <a:pt x="10921" y="28599"/>
                  </a:lnTo>
                  <a:lnTo>
                    <a:pt x="10800" y="28841"/>
                  </a:lnTo>
                  <a:lnTo>
                    <a:pt x="10740" y="29022"/>
                  </a:lnTo>
                  <a:lnTo>
                    <a:pt x="10740" y="29263"/>
                  </a:lnTo>
                  <a:lnTo>
                    <a:pt x="10740" y="29504"/>
                  </a:lnTo>
                  <a:lnTo>
                    <a:pt x="10800" y="29685"/>
                  </a:lnTo>
                  <a:lnTo>
                    <a:pt x="10921" y="29927"/>
                  </a:lnTo>
                  <a:lnTo>
                    <a:pt x="11042" y="30108"/>
                  </a:lnTo>
                  <a:lnTo>
                    <a:pt x="11223" y="30228"/>
                  </a:lnTo>
                  <a:lnTo>
                    <a:pt x="11464" y="30349"/>
                  </a:lnTo>
                  <a:lnTo>
                    <a:pt x="11645" y="30409"/>
                  </a:lnTo>
                  <a:lnTo>
                    <a:pt x="12128" y="30409"/>
                  </a:lnTo>
                  <a:lnTo>
                    <a:pt x="12309" y="30349"/>
                  </a:lnTo>
                  <a:lnTo>
                    <a:pt x="12550" y="30228"/>
                  </a:lnTo>
                  <a:lnTo>
                    <a:pt x="12731" y="30108"/>
                  </a:lnTo>
                  <a:lnTo>
                    <a:pt x="12852" y="29927"/>
                  </a:lnTo>
                  <a:lnTo>
                    <a:pt x="12973" y="29685"/>
                  </a:lnTo>
                  <a:lnTo>
                    <a:pt x="13033" y="29504"/>
                  </a:lnTo>
                  <a:lnTo>
                    <a:pt x="13033" y="29263"/>
                  </a:lnTo>
                  <a:lnTo>
                    <a:pt x="13033" y="29022"/>
                  </a:lnTo>
                  <a:lnTo>
                    <a:pt x="12973" y="28841"/>
                  </a:lnTo>
                  <a:lnTo>
                    <a:pt x="12852" y="28599"/>
                  </a:lnTo>
                  <a:lnTo>
                    <a:pt x="12731" y="28418"/>
                  </a:lnTo>
                  <a:lnTo>
                    <a:pt x="12550" y="28298"/>
                  </a:lnTo>
                  <a:lnTo>
                    <a:pt x="12309" y="28177"/>
                  </a:lnTo>
                  <a:lnTo>
                    <a:pt x="12128" y="28117"/>
                  </a:lnTo>
                  <a:close/>
                  <a:moveTo>
                    <a:pt x="17437" y="28117"/>
                  </a:moveTo>
                  <a:lnTo>
                    <a:pt x="17256" y="28177"/>
                  </a:lnTo>
                  <a:lnTo>
                    <a:pt x="17015" y="28298"/>
                  </a:lnTo>
                  <a:lnTo>
                    <a:pt x="16834" y="28418"/>
                  </a:lnTo>
                  <a:lnTo>
                    <a:pt x="16713" y="28599"/>
                  </a:lnTo>
                  <a:lnTo>
                    <a:pt x="16593" y="28841"/>
                  </a:lnTo>
                  <a:lnTo>
                    <a:pt x="16532" y="29022"/>
                  </a:lnTo>
                  <a:lnTo>
                    <a:pt x="16532" y="29263"/>
                  </a:lnTo>
                  <a:lnTo>
                    <a:pt x="16532" y="29504"/>
                  </a:lnTo>
                  <a:lnTo>
                    <a:pt x="16593" y="29685"/>
                  </a:lnTo>
                  <a:lnTo>
                    <a:pt x="16713" y="29927"/>
                  </a:lnTo>
                  <a:lnTo>
                    <a:pt x="16834" y="30108"/>
                  </a:lnTo>
                  <a:lnTo>
                    <a:pt x="17015" y="30228"/>
                  </a:lnTo>
                  <a:lnTo>
                    <a:pt x="17256" y="30349"/>
                  </a:lnTo>
                  <a:lnTo>
                    <a:pt x="17437" y="30409"/>
                  </a:lnTo>
                  <a:lnTo>
                    <a:pt x="17920" y="30409"/>
                  </a:lnTo>
                  <a:lnTo>
                    <a:pt x="18101" y="30349"/>
                  </a:lnTo>
                  <a:lnTo>
                    <a:pt x="18342" y="30228"/>
                  </a:lnTo>
                  <a:lnTo>
                    <a:pt x="18523" y="30108"/>
                  </a:lnTo>
                  <a:lnTo>
                    <a:pt x="18644" y="29927"/>
                  </a:lnTo>
                  <a:lnTo>
                    <a:pt x="18765" y="29685"/>
                  </a:lnTo>
                  <a:lnTo>
                    <a:pt x="18825" y="29504"/>
                  </a:lnTo>
                  <a:lnTo>
                    <a:pt x="18825" y="29263"/>
                  </a:lnTo>
                  <a:lnTo>
                    <a:pt x="18825" y="29022"/>
                  </a:lnTo>
                  <a:lnTo>
                    <a:pt x="18765" y="28841"/>
                  </a:lnTo>
                  <a:lnTo>
                    <a:pt x="18644" y="28599"/>
                  </a:lnTo>
                  <a:lnTo>
                    <a:pt x="18523" y="28418"/>
                  </a:lnTo>
                  <a:lnTo>
                    <a:pt x="18342" y="28298"/>
                  </a:lnTo>
                  <a:lnTo>
                    <a:pt x="18101" y="28177"/>
                  </a:lnTo>
                  <a:lnTo>
                    <a:pt x="17920" y="28117"/>
                  </a:lnTo>
                  <a:close/>
                  <a:moveTo>
                    <a:pt x="23230" y="28117"/>
                  </a:moveTo>
                  <a:lnTo>
                    <a:pt x="23049" y="28177"/>
                  </a:lnTo>
                  <a:lnTo>
                    <a:pt x="22807" y="28298"/>
                  </a:lnTo>
                  <a:lnTo>
                    <a:pt x="22626" y="28418"/>
                  </a:lnTo>
                  <a:lnTo>
                    <a:pt x="22506" y="28599"/>
                  </a:lnTo>
                  <a:lnTo>
                    <a:pt x="22385" y="28841"/>
                  </a:lnTo>
                  <a:lnTo>
                    <a:pt x="22325" y="29022"/>
                  </a:lnTo>
                  <a:lnTo>
                    <a:pt x="22325" y="29263"/>
                  </a:lnTo>
                  <a:lnTo>
                    <a:pt x="22325" y="29504"/>
                  </a:lnTo>
                  <a:lnTo>
                    <a:pt x="22385" y="29685"/>
                  </a:lnTo>
                  <a:lnTo>
                    <a:pt x="22506" y="29927"/>
                  </a:lnTo>
                  <a:lnTo>
                    <a:pt x="22626" y="30108"/>
                  </a:lnTo>
                  <a:lnTo>
                    <a:pt x="22807" y="30228"/>
                  </a:lnTo>
                  <a:lnTo>
                    <a:pt x="23049" y="30349"/>
                  </a:lnTo>
                  <a:lnTo>
                    <a:pt x="23230" y="30409"/>
                  </a:lnTo>
                  <a:lnTo>
                    <a:pt x="23712" y="30409"/>
                  </a:lnTo>
                  <a:lnTo>
                    <a:pt x="23893" y="30349"/>
                  </a:lnTo>
                  <a:lnTo>
                    <a:pt x="24135" y="30228"/>
                  </a:lnTo>
                  <a:lnTo>
                    <a:pt x="24316" y="30108"/>
                  </a:lnTo>
                  <a:lnTo>
                    <a:pt x="24436" y="29927"/>
                  </a:lnTo>
                  <a:lnTo>
                    <a:pt x="24557" y="29685"/>
                  </a:lnTo>
                  <a:lnTo>
                    <a:pt x="24617" y="29504"/>
                  </a:lnTo>
                  <a:lnTo>
                    <a:pt x="24617" y="29263"/>
                  </a:lnTo>
                  <a:lnTo>
                    <a:pt x="24617" y="29022"/>
                  </a:lnTo>
                  <a:lnTo>
                    <a:pt x="24557" y="28841"/>
                  </a:lnTo>
                  <a:lnTo>
                    <a:pt x="24436" y="28599"/>
                  </a:lnTo>
                  <a:lnTo>
                    <a:pt x="24316" y="28418"/>
                  </a:lnTo>
                  <a:lnTo>
                    <a:pt x="24135" y="28298"/>
                  </a:lnTo>
                  <a:lnTo>
                    <a:pt x="23893" y="28177"/>
                  </a:lnTo>
                  <a:lnTo>
                    <a:pt x="23712" y="28117"/>
                  </a:lnTo>
                  <a:close/>
                  <a:moveTo>
                    <a:pt x="29022" y="28117"/>
                  </a:moveTo>
                  <a:lnTo>
                    <a:pt x="28841" y="28177"/>
                  </a:lnTo>
                  <a:lnTo>
                    <a:pt x="28599" y="28298"/>
                  </a:lnTo>
                  <a:lnTo>
                    <a:pt x="28418" y="28418"/>
                  </a:lnTo>
                  <a:lnTo>
                    <a:pt x="28298" y="28599"/>
                  </a:lnTo>
                  <a:lnTo>
                    <a:pt x="28177" y="28841"/>
                  </a:lnTo>
                  <a:lnTo>
                    <a:pt x="28117" y="29022"/>
                  </a:lnTo>
                  <a:lnTo>
                    <a:pt x="28117" y="29263"/>
                  </a:lnTo>
                  <a:lnTo>
                    <a:pt x="28117" y="29504"/>
                  </a:lnTo>
                  <a:lnTo>
                    <a:pt x="28177" y="29685"/>
                  </a:lnTo>
                  <a:lnTo>
                    <a:pt x="28298" y="29927"/>
                  </a:lnTo>
                  <a:lnTo>
                    <a:pt x="28418" y="30108"/>
                  </a:lnTo>
                  <a:lnTo>
                    <a:pt x="28599" y="30228"/>
                  </a:lnTo>
                  <a:lnTo>
                    <a:pt x="28841" y="30349"/>
                  </a:lnTo>
                  <a:lnTo>
                    <a:pt x="29022" y="30409"/>
                  </a:lnTo>
                  <a:lnTo>
                    <a:pt x="29505" y="30409"/>
                  </a:lnTo>
                  <a:lnTo>
                    <a:pt x="29686" y="30349"/>
                  </a:lnTo>
                  <a:lnTo>
                    <a:pt x="29927" y="30228"/>
                  </a:lnTo>
                  <a:lnTo>
                    <a:pt x="30108" y="30108"/>
                  </a:lnTo>
                  <a:lnTo>
                    <a:pt x="30229" y="29927"/>
                  </a:lnTo>
                  <a:lnTo>
                    <a:pt x="30349" y="29685"/>
                  </a:lnTo>
                  <a:lnTo>
                    <a:pt x="30410" y="29504"/>
                  </a:lnTo>
                  <a:lnTo>
                    <a:pt x="30410" y="29263"/>
                  </a:lnTo>
                  <a:lnTo>
                    <a:pt x="30410" y="29022"/>
                  </a:lnTo>
                  <a:lnTo>
                    <a:pt x="30349" y="28841"/>
                  </a:lnTo>
                  <a:lnTo>
                    <a:pt x="30229" y="28599"/>
                  </a:lnTo>
                  <a:lnTo>
                    <a:pt x="30108" y="28418"/>
                  </a:lnTo>
                  <a:lnTo>
                    <a:pt x="29927" y="28298"/>
                  </a:lnTo>
                  <a:lnTo>
                    <a:pt x="29686" y="28177"/>
                  </a:lnTo>
                  <a:lnTo>
                    <a:pt x="29505" y="28117"/>
                  </a:lnTo>
                  <a:close/>
                  <a:moveTo>
                    <a:pt x="34814" y="28117"/>
                  </a:moveTo>
                  <a:lnTo>
                    <a:pt x="34633" y="28177"/>
                  </a:lnTo>
                  <a:lnTo>
                    <a:pt x="34392" y="28298"/>
                  </a:lnTo>
                  <a:lnTo>
                    <a:pt x="34211" y="28418"/>
                  </a:lnTo>
                  <a:lnTo>
                    <a:pt x="34090" y="28599"/>
                  </a:lnTo>
                  <a:lnTo>
                    <a:pt x="33969" y="28841"/>
                  </a:lnTo>
                  <a:lnTo>
                    <a:pt x="33909" y="29022"/>
                  </a:lnTo>
                  <a:lnTo>
                    <a:pt x="33909" y="29263"/>
                  </a:lnTo>
                  <a:lnTo>
                    <a:pt x="33909" y="29504"/>
                  </a:lnTo>
                  <a:lnTo>
                    <a:pt x="33969" y="29685"/>
                  </a:lnTo>
                  <a:lnTo>
                    <a:pt x="34090" y="29927"/>
                  </a:lnTo>
                  <a:lnTo>
                    <a:pt x="34211" y="30108"/>
                  </a:lnTo>
                  <a:lnTo>
                    <a:pt x="34392" y="30228"/>
                  </a:lnTo>
                  <a:lnTo>
                    <a:pt x="34633" y="30349"/>
                  </a:lnTo>
                  <a:lnTo>
                    <a:pt x="34814" y="30409"/>
                  </a:lnTo>
                  <a:lnTo>
                    <a:pt x="35297" y="30409"/>
                  </a:lnTo>
                  <a:lnTo>
                    <a:pt x="35478" y="30349"/>
                  </a:lnTo>
                  <a:lnTo>
                    <a:pt x="35719" y="30228"/>
                  </a:lnTo>
                  <a:lnTo>
                    <a:pt x="35900" y="30108"/>
                  </a:lnTo>
                  <a:lnTo>
                    <a:pt x="36021" y="29927"/>
                  </a:lnTo>
                  <a:lnTo>
                    <a:pt x="36141" y="29685"/>
                  </a:lnTo>
                  <a:lnTo>
                    <a:pt x="36202" y="29504"/>
                  </a:lnTo>
                  <a:lnTo>
                    <a:pt x="36202" y="29263"/>
                  </a:lnTo>
                  <a:lnTo>
                    <a:pt x="36202" y="29022"/>
                  </a:lnTo>
                  <a:lnTo>
                    <a:pt x="36141" y="28841"/>
                  </a:lnTo>
                  <a:lnTo>
                    <a:pt x="36021" y="28599"/>
                  </a:lnTo>
                  <a:lnTo>
                    <a:pt x="35900" y="28418"/>
                  </a:lnTo>
                  <a:lnTo>
                    <a:pt x="35719" y="28298"/>
                  </a:lnTo>
                  <a:lnTo>
                    <a:pt x="35478" y="28177"/>
                  </a:lnTo>
                  <a:lnTo>
                    <a:pt x="35297" y="28117"/>
                  </a:lnTo>
                  <a:close/>
                  <a:moveTo>
                    <a:pt x="40606" y="28117"/>
                  </a:moveTo>
                  <a:lnTo>
                    <a:pt x="40425" y="28177"/>
                  </a:lnTo>
                  <a:lnTo>
                    <a:pt x="40184" y="28298"/>
                  </a:lnTo>
                  <a:lnTo>
                    <a:pt x="40003" y="28418"/>
                  </a:lnTo>
                  <a:lnTo>
                    <a:pt x="39882" y="28599"/>
                  </a:lnTo>
                  <a:lnTo>
                    <a:pt x="39762" y="28841"/>
                  </a:lnTo>
                  <a:lnTo>
                    <a:pt x="39701" y="29022"/>
                  </a:lnTo>
                  <a:lnTo>
                    <a:pt x="39701" y="29263"/>
                  </a:lnTo>
                  <a:lnTo>
                    <a:pt x="39701" y="29504"/>
                  </a:lnTo>
                  <a:lnTo>
                    <a:pt x="39762" y="29685"/>
                  </a:lnTo>
                  <a:lnTo>
                    <a:pt x="39882" y="29927"/>
                  </a:lnTo>
                  <a:lnTo>
                    <a:pt x="40003" y="30108"/>
                  </a:lnTo>
                  <a:lnTo>
                    <a:pt x="40184" y="30228"/>
                  </a:lnTo>
                  <a:lnTo>
                    <a:pt x="40425" y="30349"/>
                  </a:lnTo>
                  <a:lnTo>
                    <a:pt x="40606" y="30409"/>
                  </a:lnTo>
                  <a:lnTo>
                    <a:pt x="41089" y="30409"/>
                  </a:lnTo>
                  <a:lnTo>
                    <a:pt x="41270" y="30349"/>
                  </a:lnTo>
                  <a:lnTo>
                    <a:pt x="41511" y="30228"/>
                  </a:lnTo>
                  <a:lnTo>
                    <a:pt x="41692" y="30108"/>
                  </a:lnTo>
                  <a:lnTo>
                    <a:pt x="41813" y="29927"/>
                  </a:lnTo>
                  <a:lnTo>
                    <a:pt x="41934" y="29685"/>
                  </a:lnTo>
                  <a:lnTo>
                    <a:pt x="41994" y="29504"/>
                  </a:lnTo>
                  <a:lnTo>
                    <a:pt x="41994" y="29263"/>
                  </a:lnTo>
                  <a:lnTo>
                    <a:pt x="41994" y="29022"/>
                  </a:lnTo>
                  <a:lnTo>
                    <a:pt x="41934" y="28841"/>
                  </a:lnTo>
                  <a:lnTo>
                    <a:pt x="41813" y="28599"/>
                  </a:lnTo>
                  <a:lnTo>
                    <a:pt x="41692" y="28418"/>
                  </a:lnTo>
                  <a:lnTo>
                    <a:pt x="41511" y="28298"/>
                  </a:lnTo>
                  <a:lnTo>
                    <a:pt x="41270" y="28177"/>
                  </a:lnTo>
                  <a:lnTo>
                    <a:pt x="41089" y="28117"/>
                  </a:lnTo>
                  <a:close/>
                  <a:moveTo>
                    <a:pt x="46399" y="28117"/>
                  </a:moveTo>
                  <a:lnTo>
                    <a:pt x="46218" y="28177"/>
                  </a:lnTo>
                  <a:lnTo>
                    <a:pt x="45976" y="28298"/>
                  </a:lnTo>
                  <a:lnTo>
                    <a:pt x="45795" y="28418"/>
                  </a:lnTo>
                  <a:lnTo>
                    <a:pt x="45674" y="28599"/>
                  </a:lnTo>
                  <a:lnTo>
                    <a:pt x="45554" y="28841"/>
                  </a:lnTo>
                  <a:lnTo>
                    <a:pt x="45493" y="29022"/>
                  </a:lnTo>
                  <a:lnTo>
                    <a:pt x="45493" y="29263"/>
                  </a:lnTo>
                  <a:lnTo>
                    <a:pt x="45493" y="29504"/>
                  </a:lnTo>
                  <a:lnTo>
                    <a:pt x="45554" y="29685"/>
                  </a:lnTo>
                  <a:lnTo>
                    <a:pt x="45674" y="29927"/>
                  </a:lnTo>
                  <a:lnTo>
                    <a:pt x="45795" y="30108"/>
                  </a:lnTo>
                  <a:lnTo>
                    <a:pt x="45976" y="30228"/>
                  </a:lnTo>
                  <a:lnTo>
                    <a:pt x="46218" y="30349"/>
                  </a:lnTo>
                  <a:lnTo>
                    <a:pt x="46399" y="30409"/>
                  </a:lnTo>
                  <a:lnTo>
                    <a:pt x="46881" y="30409"/>
                  </a:lnTo>
                  <a:lnTo>
                    <a:pt x="47062" y="30349"/>
                  </a:lnTo>
                  <a:lnTo>
                    <a:pt x="47304" y="30228"/>
                  </a:lnTo>
                  <a:lnTo>
                    <a:pt x="47485" y="30108"/>
                  </a:lnTo>
                  <a:lnTo>
                    <a:pt x="47605" y="29927"/>
                  </a:lnTo>
                  <a:lnTo>
                    <a:pt x="47726" y="29685"/>
                  </a:lnTo>
                  <a:lnTo>
                    <a:pt x="47786" y="29504"/>
                  </a:lnTo>
                  <a:lnTo>
                    <a:pt x="47786" y="29263"/>
                  </a:lnTo>
                  <a:lnTo>
                    <a:pt x="47786" y="29022"/>
                  </a:lnTo>
                  <a:lnTo>
                    <a:pt x="47726" y="28841"/>
                  </a:lnTo>
                  <a:lnTo>
                    <a:pt x="47605" y="28599"/>
                  </a:lnTo>
                  <a:lnTo>
                    <a:pt x="47485" y="28418"/>
                  </a:lnTo>
                  <a:lnTo>
                    <a:pt x="47304" y="28298"/>
                  </a:lnTo>
                  <a:lnTo>
                    <a:pt x="47062" y="28177"/>
                  </a:lnTo>
                  <a:lnTo>
                    <a:pt x="46881" y="28117"/>
                  </a:lnTo>
                  <a:close/>
                  <a:moveTo>
                    <a:pt x="52191" y="28117"/>
                  </a:moveTo>
                  <a:lnTo>
                    <a:pt x="52010" y="28177"/>
                  </a:lnTo>
                  <a:lnTo>
                    <a:pt x="51768" y="28298"/>
                  </a:lnTo>
                  <a:lnTo>
                    <a:pt x="51587" y="28418"/>
                  </a:lnTo>
                  <a:lnTo>
                    <a:pt x="51467" y="28599"/>
                  </a:lnTo>
                  <a:lnTo>
                    <a:pt x="51346" y="28841"/>
                  </a:lnTo>
                  <a:lnTo>
                    <a:pt x="51286" y="29022"/>
                  </a:lnTo>
                  <a:lnTo>
                    <a:pt x="51286" y="29263"/>
                  </a:lnTo>
                  <a:lnTo>
                    <a:pt x="51286" y="29504"/>
                  </a:lnTo>
                  <a:lnTo>
                    <a:pt x="51346" y="29685"/>
                  </a:lnTo>
                  <a:lnTo>
                    <a:pt x="51467" y="29927"/>
                  </a:lnTo>
                  <a:lnTo>
                    <a:pt x="51587" y="30108"/>
                  </a:lnTo>
                  <a:lnTo>
                    <a:pt x="51768" y="30228"/>
                  </a:lnTo>
                  <a:lnTo>
                    <a:pt x="52010" y="30349"/>
                  </a:lnTo>
                  <a:lnTo>
                    <a:pt x="52191" y="30409"/>
                  </a:lnTo>
                  <a:lnTo>
                    <a:pt x="52673" y="30409"/>
                  </a:lnTo>
                  <a:lnTo>
                    <a:pt x="52854" y="30349"/>
                  </a:lnTo>
                  <a:lnTo>
                    <a:pt x="53096" y="30228"/>
                  </a:lnTo>
                  <a:lnTo>
                    <a:pt x="53277" y="30108"/>
                  </a:lnTo>
                  <a:lnTo>
                    <a:pt x="53397" y="29927"/>
                  </a:lnTo>
                  <a:lnTo>
                    <a:pt x="53518" y="29685"/>
                  </a:lnTo>
                  <a:lnTo>
                    <a:pt x="53578" y="29504"/>
                  </a:lnTo>
                  <a:lnTo>
                    <a:pt x="53578" y="29263"/>
                  </a:lnTo>
                  <a:lnTo>
                    <a:pt x="53578" y="29022"/>
                  </a:lnTo>
                  <a:lnTo>
                    <a:pt x="53518" y="28841"/>
                  </a:lnTo>
                  <a:lnTo>
                    <a:pt x="53397" y="28599"/>
                  </a:lnTo>
                  <a:lnTo>
                    <a:pt x="53277" y="28418"/>
                  </a:lnTo>
                  <a:lnTo>
                    <a:pt x="53096" y="28298"/>
                  </a:lnTo>
                  <a:lnTo>
                    <a:pt x="52854" y="28177"/>
                  </a:lnTo>
                  <a:lnTo>
                    <a:pt x="52673" y="28117"/>
                  </a:lnTo>
                  <a:close/>
                  <a:moveTo>
                    <a:pt x="57983" y="28117"/>
                  </a:moveTo>
                  <a:lnTo>
                    <a:pt x="57802" y="28177"/>
                  </a:lnTo>
                  <a:lnTo>
                    <a:pt x="57561" y="28298"/>
                  </a:lnTo>
                  <a:lnTo>
                    <a:pt x="57380" y="28418"/>
                  </a:lnTo>
                  <a:lnTo>
                    <a:pt x="57259" y="28599"/>
                  </a:lnTo>
                  <a:lnTo>
                    <a:pt x="57138" y="28841"/>
                  </a:lnTo>
                  <a:lnTo>
                    <a:pt x="57078" y="29022"/>
                  </a:lnTo>
                  <a:lnTo>
                    <a:pt x="57078" y="29263"/>
                  </a:lnTo>
                  <a:lnTo>
                    <a:pt x="57078" y="29504"/>
                  </a:lnTo>
                  <a:lnTo>
                    <a:pt x="57138" y="29685"/>
                  </a:lnTo>
                  <a:lnTo>
                    <a:pt x="57259" y="29927"/>
                  </a:lnTo>
                  <a:lnTo>
                    <a:pt x="57380" y="30108"/>
                  </a:lnTo>
                  <a:lnTo>
                    <a:pt x="57561" y="30228"/>
                  </a:lnTo>
                  <a:lnTo>
                    <a:pt x="57802" y="30349"/>
                  </a:lnTo>
                  <a:lnTo>
                    <a:pt x="57983" y="30409"/>
                  </a:lnTo>
                  <a:lnTo>
                    <a:pt x="58466" y="30409"/>
                  </a:lnTo>
                  <a:lnTo>
                    <a:pt x="58647" y="30349"/>
                  </a:lnTo>
                  <a:lnTo>
                    <a:pt x="58888" y="30228"/>
                  </a:lnTo>
                  <a:lnTo>
                    <a:pt x="59069" y="30108"/>
                  </a:lnTo>
                  <a:lnTo>
                    <a:pt x="59190" y="29927"/>
                  </a:lnTo>
                  <a:lnTo>
                    <a:pt x="59310" y="29685"/>
                  </a:lnTo>
                  <a:lnTo>
                    <a:pt x="59371" y="29504"/>
                  </a:lnTo>
                  <a:lnTo>
                    <a:pt x="59371" y="29263"/>
                  </a:lnTo>
                  <a:lnTo>
                    <a:pt x="59371" y="29022"/>
                  </a:lnTo>
                  <a:lnTo>
                    <a:pt x="59310" y="28841"/>
                  </a:lnTo>
                  <a:lnTo>
                    <a:pt x="59190" y="28599"/>
                  </a:lnTo>
                  <a:lnTo>
                    <a:pt x="59069" y="28418"/>
                  </a:lnTo>
                  <a:lnTo>
                    <a:pt x="58888" y="28298"/>
                  </a:lnTo>
                  <a:lnTo>
                    <a:pt x="58647" y="28177"/>
                  </a:lnTo>
                  <a:lnTo>
                    <a:pt x="58466" y="28117"/>
                  </a:lnTo>
                  <a:close/>
                  <a:moveTo>
                    <a:pt x="63775" y="28117"/>
                  </a:moveTo>
                  <a:lnTo>
                    <a:pt x="63594" y="28177"/>
                  </a:lnTo>
                  <a:lnTo>
                    <a:pt x="63353" y="28298"/>
                  </a:lnTo>
                  <a:lnTo>
                    <a:pt x="63172" y="28418"/>
                  </a:lnTo>
                  <a:lnTo>
                    <a:pt x="63051" y="28599"/>
                  </a:lnTo>
                  <a:lnTo>
                    <a:pt x="62931" y="28841"/>
                  </a:lnTo>
                  <a:lnTo>
                    <a:pt x="62870" y="29022"/>
                  </a:lnTo>
                  <a:lnTo>
                    <a:pt x="62870" y="29263"/>
                  </a:lnTo>
                  <a:lnTo>
                    <a:pt x="62870" y="29504"/>
                  </a:lnTo>
                  <a:lnTo>
                    <a:pt x="62931" y="29685"/>
                  </a:lnTo>
                  <a:lnTo>
                    <a:pt x="63051" y="29927"/>
                  </a:lnTo>
                  <a:lnTo>
                    <a:pt x="63172" y="30108"/>
                  </a:lnTo>
                  <a:lnTo>
                    <a:pt x="63353" y="30228"/>
                  </a:lnTo>
                  <a:lnTo>
                    <a:pt x="63594" y="30349"/>
                  </a:lnTo>
                  <a:lnTo>
                    <a:pt x="63775" y="30409"/>
                  </a:lnTo>
                  <a:lnTo>
                    <a:pt x="64258" y="30409"/>
                  </a:lnTo>
                  <a:lnTo>
                    <a:pt x="64439" y="30349"/>
                  </a:lnTo>
                  <a:lnTo>
                    <a:pt x="64680" y="30228"/>
                  </a:lnTo>
                  <a:lnTo>
                    <a:pt x="64861" y="30108"/>
                  </a:lnTo>
                  <a:lnTo>
                    <a:pt x="64982" y="29927"/>
                  </a:lnTo>
                  <a:lnTo>
                    <a:pt x="65103" y="29685"/>
                  </a:lnTo>
                  <a:lnTo>
                    <a:pt x="65163" y="29504"/>
                  </a:lnTo>
                  <a:lnTo>
                    <a:pt x="65163" y="29263"/>
                  </a:lnTo>
                  <a:lnTo>
                    <a:pt x="65163" y="29022"/>
                  </a:lnTo>
                  <a:lnTo>
                    <a:pt x="65103" y="28841"/>
                  </a:lnTo>
                  <a:lnTo>
                    <a:pt x="64982" y="28599"/>
                  </a:lnTo>
                  <a:lnTo>
                    <a:pt x="64861" y="28418"/>
                  </a:lnTo>
                  <a:lnTo>
                    <a:pt x="64680" y="28298"/>
                  </a:lnTo>
                  <a:lnTo>
                    <a:pt x="64439" y="28177"/>
                  </a:lnTo>
                  <a:lnTo>
                    <a:pt x="64258" y="28117"/>
                  </a:lnTo>
                  <a:close/>
                  <a:moveTo>
                    <a:pt x="69567" y="28117"/>
                  </a:moveTo>
                  <a:lnTo>
                    <a:pt x="69386" y="28177"/>
                  </a:lnTo>
                  <a:lnTo>
                    <a:pt x="69145" y="28298"/>
                  </a:lnTo>
                  <a:lnTo>
                    <a:pt x="68964" y="28418"/>
                  </a:lnTo>
                  <a:lnTo>
                    <a:pt x="68843" y="28599"/>
                  </a:lnTo>
                  <a:lnTo>
                    <a:pt x="68723" y="28841"/>
                  </a:lnTo>
                  <a:lnTo>
                    <a:pt x="68662" y="29022"/>
                  </a:lnTo>
                  <a:lnTo>
                    <a:pt x="68662" y="29263"/>
                  </a:lnTo>
                  <a:lnTo>
                    <a:pt x="68662" y="29504"/>
                  </a:lnTo>
                  <a:lnTo>
                    <a:pt x="68723" y="29685"/>
                  </a:lnTo>
                  <a:lnTo>
                    <a:pt x="68843" y="29927"/>
                  </a:lnTo>
                  <a:lnTo>
                    <a:pt x="68964" y="30108"/>
                  </a:lnTo>
                  <a:lnTo>
                    <a:pt x="69145" y="30228"/>
                  </a:lnTo>
                  <a:lnTo>
                    <a:pt x="69386" y="30349"/>
                  </a:lnTo>
                  <a:lnTo>
                    <a:pt x="69567" y="30409"/>
                  </a:lnTo>
                  <a:lnTo>
                    <a:pt x="70050" y="30409"/>
                  </a:lnTo>
                  <a:lnTo>
                    <a:pt x="70231" y="30349"/>
                  </a:lnTo>
                  <a:lnTo>
                    <a:pt x="70472" y="30228"/>
                  </a:lnTo>
                  <a:lnTo>
                    <a:pt x="70653" y="30108"/>
                  </a:lnTo>
                  <a:lnTo>
                    <a:pt x="70774" y="29927"/>
                  </a:lnTo>
                  <a:lnTo>
                    <a:pt x="70895" y="29685"/>
                  </a:lnTo>
                  <a:lnTo>
                    <a:pt x="70955" y="29504"/>
                  </a:lnTo>
                  <a:lnTo>
                    <a:pt x="70955" y="29263"/>
                  </a:lnTo>
                  <a:lnTo>
                    <a:pt x="70955" y="29022"/>
                  </a:lnTo>
                  <a:lnTo>
                    <a:pt x="70895" y="28841"/>
                  </a:lnTo>
                  <a:lnTo>
                    <a:pt x="70774" y="28599"/>
                  </a:lnTo>
                  <a:lnTo>
                    <a:pt x="70653" y="28418"/>
                  </a:lnTo>
                  <a:lnTo>
                    <a:pt x="70472" y="28298"/>
                  </a:lnTo>
                  <a:lnTo>
                    <a:pt x="70231" y="28177"/>
                  </a:lnTo>
                  <a:lnTo>
                    <a:pt x="70050" y="28117"/>
                  </a:lnTo>
                  <a:close/>
                  <a:moveTo>
                    <a:pt x="2957" y="31013"/>
                  </a:moveTo>
                  <a:lnTo>
                    <a:pt x="2776" y="31073"/>
                  </a:lnTo>
                  <a:lnTo>
                    <a:pt x="2534" y="31194"/>
                  </a:lnTo>
                  <a:lnTo>
                    <a:pt x="2353" y="31314"/>
                  </a:lnTo>
                  <a:lnTo>
                    <a:pt x="2233" y="31495"/>
                  </a:lnTo>
                  <a:lnTo>
                    <a:pt x="2112" y="31737"/>
                  </a:lnTo>
                  <a:lnTo>
                    <a:pt x="2052" y="31918"/>
                  </a:lnTo>
                  <a:lnTo>
                    <a:pt x="2052" y="32159"/>
                  </a:lnTo>
                  <a:lnTo>
                    <a:pt x="2052" y="32401"/>
                  </a:lnTo>
                  <a:lnTo>
                    <a:pt x="2112" y="32582"/>
                  </a:lnTo>
                  <a:lnTo>
                    <a:pt x="2233" y="32823"/>
                  </a:lnTo>
                  <a:lnTo>
                    <a:pt x="2353" y="33004"/>
                  </a:lnTo>
                  <a:lnTo>
                    <a:pt x="2534" y="33125"/>
                  </a:lnTo>
                  <a:lnTo>
                    <a:pt x="2776" y="33245"/>
                  </a:lnTo>
                  <a:lnTo>
                    <a:pt x="2957" y="33306"/>
                  </a:lnTo>
                  <a:lnTo>
                    <a:pt x="3439" y="33306"/>
                  </a:lnTo>
                  <a:lnTo>
                    <a:pt x="3620" y="33245"/>
                  </a:lnTo>
                  <a:lnTo>
                    <a:pt x="3862" y="33125"/>
                  </a:lnTo>
                  <a:lnTo>
                    <a:pt x="4043" y="33004"/>
                  </a:lnTo>
                  <a:lnTo>
                    <a:pt x="4164" y="32823"/>
                  </a:lnTo>
                  <a:lnTo>
                    <a:pt x="4284" y="32582"/>
                  </a:lnTo>
                  <a:lnTo>
                    <a:pt x="4345" y="32401"/>
                  </a:lnTo>
                  <a:lnTo>
                    <a:pt x="4345" y="32159"/>
                  </a:lnTo>
                  <a:lnTo>
                    <a:pt x="4345" y="31918"/>
                  </a:lnTo>
                  <a:lnTo>
                    <a:pt x="4284" y="31737"/>
                  </a:lnTo>
                  <a:lnTo>
                    <a:pt x="4164" y="31495"/>
                  </a:lnTo>
                  <a:lnTo>
                    <a:pt x="4043" y="31314"/>
                  </a:lnTo>
                  <a:lnTo>
                    <a:pt x="3862" y="31194"/>
                  </a:lnTo>
                  <a:lnTo>
                    <a:pt x="3620" y="31073"/>
                  </a:lnTo>
                  <a:lnTo>
                    <a:pt x="3439" y="31013"/>
                  </a:lnTo>
                  <a:close/>
                  <a:moveTo>
                    <a:pt x="8749" y="31013"/>
                  </a:moveTo>
                  <a:lnTo>
                    <a:pt x="8568" y="31073"/>
                  </a:lnTo>
                  <a:lnTo>
                    <a:pt x="8327" y="31194"/>
                  </a:lnTo>
                  <a:lnTo>
                    <a:pt x="8146" y="31314"/>
                  </a:lnTo>
                  <a:lnTo>
                    <a:pt x="8025" y="31495"/>
                  </a:lnTo>
                  <a:lnTo>
                    <a:pt x="7904" y="31737"/>
                  </a:lnTo>
                  <a:lnTo>
                    <a:pt x="7844" y="31918"/>
                  </a:lnTo>
                  <a:lnTo>
                    <a:pt x="7844" y="32159"/>
                  </a:lnTo>
                  <a:lnTo>
                    <a:pt x="7844" y="32401"/>
                  </a:lnTo>
                  <a:lnTo>
                    <a:pt x="7904" y="32582"/>
                  </a:lnTo>
                  <a:lnTo>
                    <a:pt x="8025" y="32823"/>
                  </a:lnTo>
                  <a:lnTo>
                    <a:pt x="8146" y="33004"/>
                  </a:lnTo>
                  <a:lnTo>
                    <a:pt x="8327" y="33125"/>
                  </a:lnTo>
                  <a:lnTo>
                    <a:pt x="8568" y="33245"/>
                  </a:lnTo>
                  <a:lnTo>
                    <a:pt x="8749" y="33306"/>
                  </a:lnTo>
                  <a:lnTo>
                    <a:pt x="9232" y="33306"/>
                  </a:lnTo>
                  <a:lnTo>
                    <a:pt x="9413" y="33245"/>
                  </a:lnTo>
                  <a:lnTo>
                    <a:pt x="9654" y="33125"/>
                  </a:lnTo>
                  <a:lnTo>
                    <a:pt x="9835" y="33004"/>
                  </a:lnTo>
                  <a:lnTo>
                    <a:pt x="9956" y="32823"/>
                  </a:lnTo>
                  <a:lnTo>
                    <a:pt x="10076" y="32582"/>
                  </a:lnTo>
                  <a:lnTo>
                    <a:pt x="10137" y="32401"/>
                  </a:lnTo>
                  <a:lnTo>
                    <a:pt x="10137" y="32159"/>
                  </a:lnTo>
                  <a:lnTo>
                    <a:pt x="10137" y="31918"/>
                  </a:lnTo>
                  <a:lnTo>
                    <a:pt x="10076" y="31737"/>
                  </a:lnTo>
                  <a:lnTo>
                    <a:pt x="9956" y="31495"/>
                  </a:lnTo>
                  <a:lnTo>
                    <a:pt x="9835" y="31314"/>
                  </a:lnTo>
                  <a:lnTo>
                    <a:pt x="9654" y="31194"/>
                  </a:lnTo>
                  <a:lnTo>
                    <a:pt x="9413" y="31073"/>
                  </a:lnTo>
                  <a:lnTo>
                    <a:pt x="9232" y="31013"/>
                  </a:lnTo>
                  <a:close/>
                  <a:moveTo>
                    <a:pt x="14541" y="31013"/>
                  </a:moveTo>
                  <a:lnTo>
                    <a:pt x="14360" y="31073"/>
                  </a:lnTo>
                  <a:lnTo>
                    <a:pt x="14119" y="31194"/>
                  </a:lnTo>
                  <a:lnTo>
                    <a:pt x="13938" y="31314"/>
                  </a:lnTo>
                  <a:lnTo>
                    <a:pt x="13817" y="31495"/>
                  </a:lnTo>
                  <a:lnTo>
                    <a:pt x="13697" y="31737"/>
                  </a:lnTo>
                  <a:lnTo>
                    <a:pt x="13636" y="31918"/>
                  </a:lnTo>
                  <a:lnTo>
                    <a:pt x="13636" y="32159"/>
                  </a:lnTo>
                  <a:lnTo>
                    <a:pt x="13636" y="32401"/>
                  </a:lnTo>
                  <a:lnTo>
                    <a:pt x="13697" y="32582"/>
                  </a:lnTo>
                  <a:lnTo>
                    <a:pt x="13817" y="32823"/>
                  </a:lnTo>
                  <a:lnTo>
                    <a:pt x="13938" y="33004"/>
                  </a:lnTo>
                  <a:lnTo>
                    <a:pt x="14119" y="33125"/>
                  </a:lnTo>
                  <a:lnTo>
                    <a:pt x="14360" y="33245"/>
                  </a:lnTo>
                  <a:lnTo>
                    <a:pt x="14541" y="33306"/>
                  </a:lnTo>
                  <a:lnTo>
                    <a:pt x="15024" y="33306"/>
                  </a:lnTo>
                  <a:lnTo>
                    <a:pt x="15205" y="33245"/>
                  </a:lnTo>
                  <a:lnTo>
                    <a:pt x="15446" y="33125"/>
                  </a:lnTo>
                  <a:lnTo>
                    <a:pt x="15627" y="33004"/>
                  </a:lnTo>
                  <a:lnTo>
                    <a:pt x="15748" y="32823"/>
                  </a:lnTo>
                  <a:lnTo>
                    <a:pt x="15869" y="32582"/>
                  </a:lnTo>
                  <a:lnTo>
                    <a:pt x="15929" y="32401"/>
                  </a:lnTo>
                  <a:lnTo>
                    <a:pt x="15929" y="32159"/>
                  </a:lnTo>
                  <a:lnTo>
                    <a:pt x="15929" y="31918"/>
                  </a:lnTo>
                  <a:lnTo>
                    <a:pt x="15869" y="31737"/>
                  </a:lnTo>
                  <a:lnTo>
                    <a:pt x="15748" y="31495"/>
                  </a:lnTo>
                  <a:lnTo>
                    <a:pt x="15627" y="31314"/>
                  </a:lnTo>
                  <a:lnTo>
                    <a:pt x="15446" y="31194"/>
                  </a:lnTo>
                  <a:lnTo>
                    <a:pt x="15205" y="31073"/>
                  </a:lnTo>
                  <a:lnTo>
                    <a:pt x="15024" y="31013"/>
                  </a:lnTo>
                  <a:close/>
                  <a:moveTo>
                    <a:pt x="20333" y="31013"/>
                  </a:moveTo>
                  <a:lnTo>
                    <a:pt x="20152" y="31073"/>
                  </a:lnTo>
                  <a:lnTo>
                    <a:pt x="19911" y="31194"/>
                  </a:lnTo>
                  <a:lnTo>
                    <a:pt x="19730" y="31314"/>
                  </a:lnTo>
                  <a:lnTo>
                    <a:pt x="19609" y="31495"/>
                  </a:lnTo>
                  <a:lnTo>
                    <a:pt x="19489" y="31737"/>
                  </a:lnTo>
                  <a:lnTo>
                    <a:pt x="19428" y="31918"/>
                  </a:lnTo>
                  <a:lnTo>
                    <a:pt x="19428" y="32159"/>
                  </a:lnTo>
                  <a:lnTo>
                    <a:pt x="19428" y="32401"/>
                  </a:lnTo>
                  <a:lnTo>
                    <a:pt x="19489" y="32582"/>
                  </a:lnTo>
                  <a:lnTo>
                    <a:pt x="19609" y="32823"/>
                  </a:lnTo>
                  <a:lnTo>
                    <a:pt x="19730" y="33004"/>
                  </a:lnTo>
                  <a:lnTo>
                    <a:pt x="19911" y="33125"/>
                  </a:lnTo>
                  <a:lnTo>
                    <a:pt x="20152" y="33245"/>
                  </a:lnTo>
                  <a:lnTo>
                    <a:pt x="20333" y="33306"/>
                  </a:lnTo>
                  <a:lnTo>
                    <a:pt x="20816" y="33306"/>
                  </a:lnTo>
                  <a:lnTo>
                    <a:pt x="20997" y="33245"/>
                  </a:lnTo>
                  <a:lnTo>
                    <a:pt x="21239" y="33125"/>
                  </a:lnTo>
                  <a:lnTo>
                    <a:pt x="21420" y="33004"/>
                  </a:lnTo>
                  <a:lnTo>
                    <a:pt x="21540" y="32823"/>
                  </a:lnTo>
                  <a:lnTo>
                    <a:pt x="21661" y="32582"/>
                  </a:lnTo>
                  <a:lnTo>
                    <a:pt x="21721" y="32401"/>
                  </a:lnTo>
                  <a:lnTo>
                    <a:pt x="21721" y="32159"/>
                  </a:lnTo>
                  <a:lnTo>
                    <a:pt x="21721" y="31918"/>
                  </a:lnTo>
                  <a:lnTo>
                    <a:pt x="21661" y="31737"/>
                  </a:lnTo>
                  <a:lnTo>
                    <a:pt x="21540" y="31495"/>
                  </a:lnTo>
                  <a:lnTo>
                    <a:pt x="21420" y="31314"/>
                  </a:lnTo>
                  <a:lnTo>
                    <a:pt x="21239" y="31194"/>
                  </a:lnTo>
                  <a:lnTo>
                    <a:pt x="20997" y="31073"/>
                  </a:lnTo>
                  <a:lnTo>
                    <a:pt x="20816" y="31013"/>
                  </a:lnTo>
                  <a:close/>
                  <a:moveTo>
                    <a:pt x="26126" y="31013"/>
                  </a:moveTo>
                  <a:lnTo>
                    <a:pt x="25945" y="31073"/>
                  </a:lnTo>
                  <a:lnTo>
                    <a:pt x="25703" y="31194"/>
                  </a:lnTo>
                  <a:lnTo>
                    <a:pt x="25522" y="31314"/>
                  </a:lnTo>
                  <a:lnTo>
                    <a:pt x="25402" y="31495"/>
                  </a:lnTo>
                  <a:lnTo>
                    <a:pt x="25281" y="31737"/>
                  </a:lnTo>
                  <a:lnTo>
                    <a:pt x="25221" y="31918"/>
                  </a:lnTo>
                  <a:lnTo>
                    <a:pt x="25221" y="32159"/>
                  </a:lnTo>
                  <a:lnTo>
                    <a:pt x="25221" y="32401"/>
                  </a:lnTo>
                  <a:lnTo>
                    <a:pt x="25281" y="32582"/>
                  </a:lnTo>
                  <a:lnTo>
                    <a:pt x="25402" y="32823"/>
                  </a:lnTo>
                  <a:lnTo>
                    <a:pt x="25522" y="33004"/>
                  </a:lnTo>
                  <a:lnTo>
                    <a:pt x="25703" y="33125"/>
                  </a:lnTo>
                  <a:lnTo>
                    <a:pt x="25945" y="33245"/>
                  </a:lnTo>
                  <a:lnTo>
                    <a:pt x="26126" y="33306"/>
                  </a:lnTo>
                  <a:lnTo>
                    <a:pt x="26608" y="33306"/>
                  </a:lnTo>
                  <a:lnTo>
                    <a:pt x="26789" y="33245"/>
                  </a:lnTo>
                  <a:lnTo>
                    <a:pt x="27031" y="33125"/>
                  </a:lnTo>
                  <a:lnTo>
                    <a:pt x="27212" y="33004"/>
                  </a:lnTo>
                  <a:lnTo>
                    <a:pt x="27332" y="32823"/>
                  </a:lnTo>
                  <a:lnTo>
                    <a:pt x="27453" y="32582"/>
                  </a:lnTo>
                  <a:lnTo>
                    <a:pt x="27513" y="32401"/>
                  </a:lnTo>
                  <a:lnTo>
                    <a:pt x="27513" y="32159"/>
                  </a:lnTo>
                  <a:lnTo>
                    <a:pt x="27513" y="31918"/>
                  </a:lnTo>
                  <a:lnTo>
                    <a:pt x="27453" y="31737"/>
                  </a:lnTo>
                  <a:lnTo>
                    <a:pt x="27332" y="31495"/>
                  </a:lnTo>
                  <a:lnTo>
                    <a:pt x="27212" y="31314"/>
                  </a:lnTo>
                  <a:lnTo>
                    <a:pt x="27031" y="31194"/>
                  </a:lnTo>
                  <a:lnTo>
                    <a:pt x="26789" y="31073"/>
                  </a:lnTo>
                  <a:lnTo>
                    <a:pt x="26608" y="31013"/>
                  </a:lnTo>
                  <a:close/>
                  <a:moveTo>
                    <a:pt x="31918" y="31013"/>
                  </a:moveTo>
                  <a:lnTo>
                    <a:pt x="31737" y="31073"/>
                  </a:lnTo>
                  <a:lnTo>
                    <a:pt x="31496" y="31194"/>
                  </a:lnTo>
                  <a:lnTo>
                    <a:pt x="31315" y="31314"/>
                  </a:lnTo>
                  <a:lnTo>
                    <a:pt x="31194" y="31495"/>
                  </a:lnTo>
                  <a:lnTo>
                    <a:pt x="31073" y="31737"/>
                  </a:lnTo>
                  <a:lnTo>
                    <a:pt x="31013" y="31918"/>
                  </a:lnTo>
                  <a:lnTo>
                    <a:pt x="31013" y="32159"/>
                  </a:lnTo>
                  <a:lnTo>
                    <a:pt x="31013" y="32401"/>
                  </a:lnTo>
                  <a:lnTo>
                    <a:pt x="31073" y="32582"/>
                  </a:lnTo>
                  <a:lnTo>
                    <a:pt x="31194" y="32823"/>
                  </a:lnTo>
                  <a:lnTo>
                    <a:pt x="31315" y="33004"/>
                  </a:lnTo>
                  <a:lnTo>
                    <a:pt x="31496" y="33125"/>
                  </a:lnTo>
                  <a:lnTo>
                    <a:pt x="31737" y="33245"/>
                  </a:lnTo>
                  <a:lnTo>
                    <a:pt x="31918" y="33306"/>
                  </a:lnTo>
                  <a:lnTo>
                    <a:pt x="32401" y="33306"/>
                  </a:lnTo>
                  <a:lnTo>
                    <a:pt x="32582" y="33245"/>
                  </a:lnTo>
                  <a:lnTo>
                    <a:pt x="32823" y="33125"/>
                  </a:lnTo>
                  <a:lnTo>
                    <a:pt x="33004" y="33004"/>
                  </a:lnTo>
                  <a:lnTo>
                    <a:pt x="33125" y="32823"/>
                  </a:lnTo>
                  <a:lnTo>
                    <a:pt x="33245" y="32582"/>
                  </a:lnTo>
                  <a:lnTo>
                    <a:pt x="33306" y="32401"/>
                  </a:lnTo>
                  <a:lnTo>
                    <a:pt x="33306" y="32159"/>
                  </a:lnTo>
                  <a:lnTo>
                    <a:pt x="33306" y="31918"/>
                  </a:lnTo>
                  <a:lnTo>
                    <a:pt x="33245" y="31737"/>
                  </a:lnTo>
                  <a:lnTo>
                    <a:pt x="33125" y="31495"/>
                  </a:lnTo>
                  <a:lnTo>
                    <a:pt x="33004" y="31314"/>
                  </a:lnTo>
                  <a:lnTo>
                    <a:pt x="32823" y="31194"/>
                  </a:lnTo>
                  <a:lnTo>
                    <a:pt x="32582" y="31073"/>
                  </a:lnTo>
                  <a:lnTo>
                    <a:pt x="32401" y="31013"/>
                  </a:lnTo>
                  <a:close/>
                  <a:moveTo>
                    <a:pt x="37710" y="31013"/>
                  </a:moveTo>
                  <a:lnTo>
                    <a:pt x="37529" y="31073"/>
                  </a:lnTo>
                  <a:lnTo>
                    <a:pt x="37288" y="31194"/>
                  </a:lnTo>
                  <a:lnTo>
                    <a:pt x="37107" y="31314"/>
                  </a:lnTo>
                  <a:lnTo>
                    <a:pt x="36986" y="31495"/>
                  </a:lnTo>
                  <a:lnTo>
                    <a:pt x="36865" y="31737"/>
                  </a:lnTo>
                  <a:lnTo>
                    <a:pt x="36805" y="31918"/>
                  </a:lnTo>
                  <a:lnTo>
                    <a:pt x="36805" y="32159"/>
                  </a:lnTo>
                  <a:lnTo>
                    <a:pt x="36805" y="32401"/>
                  </a:lnTo>
                  <a:lnTo>
                    <a:pt x="36865" y="32582"/>
                  </a:lnTo>
                  <a:lnTo>
                    <a:pt x="36986" y="32823"/>
                  </a:lnTo>
                  <a:lnTo>
                    <a:pt x="37107" y="33004"/>
                  </a:lnTo>
                  <a:lnTo>
                    <a:pt x="37288" y="33125"/>
                  </a:lnTo>
                  <a:lnTo>
                    <a:pt x="37529" y="33245"/>
                  </a:lnTo>
                  <a:lnTo>
                    <a:pt x="37710" y="33306"/>
                  </a:lnTo>
                  <a:lnTo>
                    <a:pt x="38193" y="33306"/>
                  </a:lnTo>
                  <a:lnTo>
                    <a:pt x="38374" y="33245"/>
                  </a:lnTo>
                  <a:lnTo>
                    <a:pt x="38615" y="33125"/>
                  </a:lnTo>
                  <a:lnTo>
                    <a:pt x="38796" y="33004"/>
                  </a:lnTo>
                  <a:lnTo>
                    <a:pt x="38917" y="32823"/>
                  </a:lnTo>
                  <a:lnTo>
                    <a:pt x="39038" y="32582"/>
                  </a:lnTo>
                  <a:lnTo>
                    <a:pt x="39098" y="32401"/>
                  </a:lnTo>
                  <a:lnTo>
                    <a:pt x="39098" y="32159"/>
                  </a:lnTo>
                  <a:lnTo>
                    <a:pt x="39098" y="31918"/>
                  </a:lnTo>
                  <a:lnTo>
                    <a:pt x="39038" y="31737"/>
                  </a:lnTo>
                  <a:lnTo>
                    <a:pt x="38917" y="31495"/>
                  </a:lnTo>
                  <a:lnTo>
                    <a:pt x="38796" y="31314"/>
                  </a:lnTo>
                  <a:lnTo>
                    <a:pt x="38615" y="31194"/>
                  </a:lnTo>
                  <a:lnTo>
                    <a:pt x="38374" y="31073"/>
                  </a:lnTo>
                  <a:lnTo>
                    <a:pt x="38193" y="31013"/>
                  </a:lnTo>
                  <a:close/>
                  <a:moveTo>
                    <a:pt x="43502" y="31013"/>
                  </a:moveTo>
                  <a:lnTo>
                    <a:pt x="43321" y="31073"/>
                  </a:lnTo>
                  <a:lnTo>
                    <a:pt x="43080" y="31194"/>
                  </a:lnTo>
                  <a:lnTo>
                    <a:pt x="42899" y="31314"/>
                  </a:lnTo>
                  <a:lnTo>
                    <a:pt x="42778" y="31495"/>
                  </a:lnTo>
                  <a:lnTo>
                    <a:pt x="42658" y="31737"/>
                  </a:lnTo>
                  <a:lnTo>
                    <a:pt x="42597" y="31918"/>
                  </a:lnTo>
                  <a:lnTo>
                    <a:pt x="42597" y="32159"/>
                  </a:lnTo>
                  <a:lnTo>
                    <a:pt x="42597" y="32401"/>
                  </a:lnTo>
                  <a:lnTo>
                    <a:pt x="42658" y="32582"/>
                  </a:lnTo>
                  <a:lnTo>
                    <a:pt x="42778" y="32823"/>
                  </a:lnTo>
                  <a:lnTo>
                    <a:pt x="42899" y="33004"/>
                  </a:lnTo>
                  <a:lnTo>
                    <a:pt x="43080" y="33125"/>
                  </a:lnTo>
                  <a:lnTo>
                    <a:pt x="43321" y="33245"/>
                  </a:lnTo>
                  <a:lnTo>
                    <a:pt x="43502" y="33306"/>
                  </a:lnTo>
                  <a:lnTo>
                    <a:pt x="43985" y="33306"/>
                  </a:lnTo>
                  <a:lnTo>
                    <a:pt x="44166" y="33245"/>
                  </a:lnTo>
                  <a:lnTo>
                    <a:pt x="44407" y="33125"/>
                  </a:lnTo>
                  <a:lnTo>
                    <a:pt x="44588" y="33004"/>
                  </a:lnTo>
                  <a:lnTo>
                    <a:pt x="44709" y="32823"/>
                  </a:lnTo>
                  <a:lnTo>
                    <a:pt x="44830" y="32582"/>
                  </a:lnTo>
                  <a:lnTo>
                    <a:pt x="44890" y="32401"/>
                  </a:lnTo>
                  <a:lnTo>
                    <a:pt x="44890" y="32159"/>
                  </a:lnTo>
                  <a:lnTo>
                    <a:pt x="44890" y="31918"/>
                  </a:lnTo>
                  <a:lnTo>
                    <a:pt x="44830" y="31737"/>
                  </a:lnTo>
                  <a:lnTo>
                    <a:pt x="44709" y="31495"/>
                  </a:lnTo>
                  <a:lnTo>
                    <a:pt x="44588" y="31314"/>
                  </a:lnTo>
                  <a:lnTo>
                    <a:pt x="44407" y="31194"/>
                  </a:lnTo>
                  <a:lnTo>
                    <a:pt x="44166" y="31073"/>
                  </a:lnTo>
                  <a:lnTo>
                    <a:pt x="43985" y="31013"/>
                  </a:lnTo>
                  <a:close/>
                  <a:moveTo>
                    <a:pt x="49295" y="31013"/>
                  </a:moveTo>
                  <a:lnTo>
                    <a:pt x="49114" y="31073"/>
                  </a:lnTo>
                  <a:lnTo>
                    <a:pt x="48872" y="31194"/>
                  </a:lnTo>
                  <a:lnTo>
                    <a:pt x="48691" y="31314"/>
                  </a:lnTo>
                  <a:lnTo>
                    <a:pt x="48571" y="31495"/>
                  </a:lnTo>
                  <a:lnTo>
                    <a:pt x="48450" y="31737"/>
                  </a:lnTo>
                  <a:lnTo>
                    <a:pt x="48390" y="31918"/>
                  </a:lnTo>
                  <a:lnTo>
                    <a:pt x="48390" y="32159"/>
                  </a:lnTo>
                  <a:lnTo>
                    <a:pt x="48390" y="32401"/>
                  </a:lnTo>
                  <a:lnTo>
                    <a:pt x="48450" y="32582"/>
                  </a:lnTo>
                  <a:lnTo>
                    <a:pt x="48571" y="32823"/>
                  </a:lnTo>
                  <a:lnTo>
                    <a:pt x="48691" y="33004"/>
                  </a:lnTo>
                  <a:lnTo>
                    <a:pt x="48872" y="33125"/>
                  </a:lnTo>
                  <a:lnTo>
                    <a:pt x="49114" y="33245"/>
                  </a:lnTo>
                  <a:lnTo>
                    <a:pt x="49295" y="33306"/>
                  </a:lnTo>
                  <a:lnTo>
                    <a:pt x="49777" y="33306"/>
                  </a:lnTo>
                  <a:lnTo>
                    <a:pt x="49958" y="33245"/>
                  </a:lnTo>
                  <a:lnTo>
                    <a:pt x="50200" y="33125"/>
                  </a:lnTo>
                  <a:lnTo>
                    <a:pt x="50381" y="33004"/>
                  </a:lnTo>
                  <a:lnTo>
                    <a:pt x="50501" y="32823"/>
                  </a:lnTo>
                  <a:lnTo>
                    <a:pt x="50622" y="32582"/>
                  </a:lnTo>
                  <a:lnTo>
                    <a:pt x="50682" y="32401"/>
                  </a:lnTo>
                  <a:lnTo>
                    <a:pt x="50682" y="32159"/>
                  </a:lnTo>
                  <a:lnTo>
                    <a:pt x="50682" y="31918"/>
                  </a:lnTo>
                  <a:lnTo>
                    <a:pt x="50622" y="31737"/>
                  </a:lnTo>
                  <a:lnTo>
                    <a:pt x="50501" y="31495"/>
                  </a:lnTo>
                  <a:lnTo>
                    <a:pt x="50381" y="31314"/>
                  </a:lnTo>
                  <a:lnTo>
                    <a:pt x="50200" y="31194"/>
                  </a:lnTo>
                  <a:lnTo>
                    <a:pt x="49958" y="31073"/>
                  </a:lnTo>
                  <a:lnTo>
                    <a:pt x="49777" y="31013"/>
                  </a:lnTo>
                  <a:close/>
                  <a:moveTo>
                    <a:pt x="55087" y="31013"/>
                  </a:moveTo>
                  <a:lnTo>
                    <a:pt x="54906" y="31073"/>
                  </a:lnTo>
                  <a:lnTo>
                    <a:pt x="54665" y="31194"/>
                  </a:lnTo>
                  <a:lnTo>
                    <a:pt x="54483" y="31314"/>
                  </a:lnTo>
                  <a:lnTo>
                    <a:pt x="54363" y="31495"/>
                  </a:lnTo>
                  <a:lnTo>
                    <a:pt x="54242" y="31737"/>
                  </a:lnTo>
                  <a:lnTo>
                    <a:pt x="54182" y="31918"/>
                  </a:lnTo>
                  <a:lnTo>
                    <a:pt x="54182" y="32159"/>
                  </a:lnTo>
                  <a:lnTo>
                    <a:pt x="54182" y="32401"/>
                  </a:lnTo>
                  <a:lnTo>
                    <a:pt x="54242" y="32582"/>
                  </a:lnTo>
                  <a:lnTo>
                    <a:pt x="54363" y="32823"/>
                  </a:lnTo>
                  <a:lnTo>
                    <a:pt x="54483" y="33004"/>
                  </a:lnTo>
                  <a:lnTo>
                    <a:pt x="54665" y="33125"/>
                  </a:lnTo>
                  <a:lnTo>
                    <a:pt x="54906" y="33245"/>
                  </a:lnTo>
                  <a:lnTo>
                    <a:pt x="55087" y="33306"/>
                  </a:lnTo>
                  <a:lnTo>
                    <a:pt x="55570" y="33306"/>
                  </a:lnTo>
                  <a:lnTo>
                    <a:pt x="55751" y="33245"/>
                  </a:lnTo>
                  <a:lnTo>
                    <a:pt x="55992" y="33125"/>
                  </a:lnTo>
                  <a:lnTo>
                    <a:pt x="56173" y="33004"/>
                  </a:lnTo>
                  <a:lnTo>
                    <a:pt x="56294" y="32823"/>
                  </a:lnTo>
                  <a:lnTo>
                    <a:pt x="56414" y="32582"/>
                  </a:lnTo>
                  <a:lnTo>
                    <a:pt x="56475" y="32401"/>
                  </a:lnTo>
                  <a:lnTo>
                    <a:pt x="56475" y="32159"/>
                  </a:lnTo>
                  <a:lnTo>
                    <a:pt x="56475" y="31918"/>
                  </a:lnTo>
                  <a:lnTo>
                    <a:pt x="56414" y="31737"/>
                  </a:lnTo>
                  <a:lnTo>
                    <a:pt x="56294" y="31495"/>
                  </a:lnTo>
                  <a:lnTo>
                    <a:pt x="56173" y="31314"/>
                  </a:lnTo>
                  <a:lnTo>
                    <a:pt x="55992" y="31194"/>
                  </a:lnTo>
                  <a:lnTo>
                    <a:pt x="55751" y="31073"/>
                  </a:lnTo>
                  <a:lnTo>
                    <a:pt x="55570" y="31013"/>
                  </a:lnTo>
                  <a:close/>
                  <a:moveTo>
                    <a:pt x="60879" y="31013"/>
                  </a:moveTo>
                  <a:lnTo>
                    <a:pt x="60698" y="31073"/>
                  </a:lnTo>
                  <a:lnTo>
                    <a:pt x="60457" y="31194"/>
                  </a:lnTo>
                  <a:lnTo>
                    <a:pt x="60276" y="31314"/>
                  </a:lnTo>
                  <a:lnTo>
                    <a:pt x="60155" y="31495"/>
                  </a:lnTo>
                  <a:lnTo>
                    <a:pt x="60034" y="31737"/>
                  </a:lnTo>
                  <a:lnTo>
                    <a:pt x="59974" y="31918"/>
                  </a:lnTo>
                  <a:lnTo>
                    <a:pt x="59974" y="32159"/>
                  </a:lnTo>
                  <a:lnTo>
                    <a:pt x="59974" y="32401"/>
                  </a:lnTo>
                  <a:lnTo>
                    <a:pt x="60034" y="32582"/>
                  </a:lnTo>
                  <a:lnTo>
                    <a:pt x="60155" y="32823"/>
                  </a:lnTo>
                  <a:lnTo>
                    <a:pt x="60276" y="33004"/>
                  </a:lnTo>
                  <a:lnTo>
                    <a:pt x="60457" y="33125"/>
                  </a:lnTo>
                  <a:lnTo>
                    <a:pt x="60698" y="33245"/>
                  </a:lnTo>
                  <a:lnTo>
                    <a:pt x="60879" y="33306"/>
                  </a:lnTo>
                  <a:lnTo>
                    <a:pt x="61362" y="33306"/>
                  </a:lnTo>
                  <a:lnTo>
                    <a:pt x="61543" y="33245"/>
                  </a:lnTo>
                  <a:lnTo>
                    <a:pt x="61784" y="33125"/>
                  </a:lnTo>
                  <a:lnTo>
                    <a:pt x="61965" y="33004"/>
                  </a:lnTo>
                  <a:lnTo>
                    <a:pt x="62086" y="32823"/>
                  </a:lnTo>
                  <a:lnTo>
                    <a:pt x="62206" y="32582"/>
                  </a:lnTo>
                  <a:lnTo>
                    <a:pt x="62267" y="32401"/>
                  </a:lnTo>
                  <a:lnTo>
                    <a:pt x="62267" y="32159"/>
                  </a:lnTo>
                  <a:lnTo>
                    <a:pt x="62267" y="31918"/>
                  </a:lnTo>
                  <a:lnTo>
                    <a:pt x="62206" y="31737"/>
                  </a:lnTo>
                  <a:lnTo>
                    <a:pt x="62086" y="31495"/>
                  </a:lnTo>
                  <a:lnTo>
                    <a:pt x="61965" y="31314"/>
                  </a:lnTo>
                  <a:lnTo>
                    <a:pt x="61784" y="31194"/>
                  </a:lnTo>
                  <a:lnTo>
                    <a:pt x="61543" y="31073"/>
                  </a:lnTo>
                  <a:lnTo>
                    <a:pt x="61362" y="31013"/>
                  </a:lnTo>
                  <a:close/>
                  <a:moveTo>
                    <a:pt x="66671" y="31013"/>
                  </a:moveTo>
                  <a:lnTo>
                    <a:pt x="66490" y="31073"/>
                  </a:lnTo>
                  <a:lnTo>
                    <a:pt x="66249" y="31194"/>
                  </a:lnTo>
                  <a:lnTo>
                    <a:pt x="66068" y="31314"/>
                  </a:lnTo>
                  <a:lnTo>
                    <a:pt x="65947" y="31495"/>
                  </a:lnTo>
                  <a:lnTo>
                    <a:pt x="65827" y="31737"/>
                  </a:lnTo>
                  <a:lnTo>
                    <a:pt x="65766" y="31918"/>
                  </a:lnTo>
                  <a:lnTo>
                    <a:pt x="65766" y="32159"/>
                  </a:lnTo>
                  <a:lnTo>
                    <a:pt x="65766" y="32401"/>
                  </a:lnTo>
                  <a:lnTo>
                    <a:pt x="65827" y="32582"/>
                  </a:lnTo>
                  <a:lnTo>
                    <a:pt x="65947" y="32823"/>
                  </a:lnTo>
                  <a:lnTo>
                    <a:pt x="66068" y="33004"/>
                  </a:lnTo>
                  <a:lnTo>
                    <a:pt x="66249" y="33125"/>
                  </a:lnTo>
                  <a:lnTo>
                    <a:pt x="66490" y="33245"/>
                  </a:lnTo>
                  <a:lnTo>
                    <a:pt x="66671" y="33306"/>
                  </a:lnTo>
                  <a:lnTo>
                    <a:pt x="67154" y="33306"/>
                  </a:lnTo>
                  <a:lnTo>
                    <a:pt x="67335" y="33245"/>
                  </a:lnTo>
                  <a:lnTo>
                    <a:pt x="67576" y="33125"/>
                  </a:lnTo>
                  <a:lnTo>
                    <a:pt x="67757" y="33004"/>
                  </a:lnTo>
                  <a:lnTo>
                    <a:pt x="67878" y="32823"/>
                  </a:lnTo>
                  <a:lnTo>
                    <a:pt x="67999" y="32582"/>
                  </a:lnTo>
                  <a:lnTo>
                    <a:pt x="68059" y="32401"/>
                  </a:lnTo>
                  <a:lnTo>
                    <a:pt x="68059" y="32159"/>
                  </a:lnTo>
                  <a:lnTo>
                    <a:pt x="68059" y="31918"/>
                  </a:lnTo>
                  <a:lnTo>
                    <a:pt x="67999" y="31737"/>
                  </a:lnTo>
                  <a:lnTo>
                    <a:pt x="67878" y="31495"/>
                  </a:lnTo>
                  <a:lnTo>
                    <a:pt x="67757" y="31314"/>
                  </a:lnTo>
                  <a:lnTo>
                    <a:pt x="67576" y="31194"/>
                  </a:lnTo>
                  <a:lnTo>
                    <a:pt x="67335" y="31073"/>
                  </a:lnTo>
                  <a:lnTo>
                    <a:pt x="67154" y="31013"/>
                  </a:lnTo>
                  <a:close/>
                  <a:moveTo>
                    <a:pt x="72464" y="31013"/>
                  </a:moveTo>
                  <a:lnTo>
                    <a:pt x="72283" y="31073"/>
                  </a:lnTo>
                  <a:lnTo>
                    <a:pt x="72041" y="31194"/>
                  </a:lnTo>
                  <a:lnTo>
                    <a:pt x="71860" y="31314"/>
                  </a:lnTo>
                  <a:lnTo>
                    <a:pt x="71740" y="31495"/>
                  </a:lnTo>
                  <a:lnTo>
                    <a:pt x="71619" y="31737"/>
                  </a:lnTo>
                  <a:lnTo>
                    <a:pt x="71559" y="31918"/>
                  </a:lnTo>
                  <a:lnTo>
                    <a:pt x="71559" y="32159"/>
                  </a:lnTo>
                  <a:lnTo>
                    <a:pt x="71559" y="32401"/>
                  </a:lnTo>
                  <a:lnTo>
                    <a:pt x="71619" y="32582"/>
                  </a:lnTo>
                  <a:lnTo>
                    <a:pt x="71740" y="32823"/>
                  </a:lnTo>
                  <a:lnTo>
                    <a:pt x="71860" y="33004"/>
                  </a:lnTo>
                  <a:lnTo>
                    <a:pt x="72041" y="33125"/>
                  </a:lnTo>
                  <a:lnTo>
                    <a:pt x="72283" y="33245"/>
                  </a:lnTo>
                  <a:lnTo>
                    <a:pt x="72464" y="33306"/>
                  </a:lnTo>
                  <a:lnTo>
                    <a:pt x="72946" y="33306"/>
                  </a:lnTo>
                  <a:lnTo>
                    <a:pt x="73127" y="33245"/>
                  </a:lnTo>
                  <a:lnTo>
                    <a:pt x="73369" y="33125"/>
                  </a:lnTo>
                  <a:lnTo>
                    <a:pt x="73550" y="33004"/>
                  </a:lnTo>
                  <a:lnTo>
                    <a:pt x="73670" y="32823"/>
                  </a:lnTo>
                  <a:lnTo>
                    <a:pt x="73791" y="32582"/>
                  </a:lnTo>
                  <a:lnTo>
                    <a:pt x="73851" y="32401"/>
                  </a:lnTo>
                  <a:lnTo>
                    <a:pt x="73851" y="32159"/>
                  </a:lnTo>
                  <a:lnTo>
                    <a:pt x="73851" y="31918"/>
                  </a:lnTo>
                  <a:lnTo>
                    <a:pt x="73791" y="31737"/>
                  </a:lnTo>
                  <a:lnTo>
                    <a:pt x="73670" y="31495"/>
                  </a:lnTo>
                  <a:lnTo>
                    <a:pt x="73550" y="31314"/>
                  </a:lnTo>
                  <a:lnTo>
                    <a:pt x="73369" y="31194"/>
                  </a:lnTo>
                  <a:lnTo>
                    <a:pt x="73127" y="31073"/>
                  </a:lnTo>
                  <a:lnTo>
                    <a:pt x="72946" y="31013"/>
                  </a:lnTo>
                  <a:close/>
                  <a:moveTo>
                    <a:pt x="181" y="33909"/>
                  </a:moveTo>
                  <a:lnTo>
                    <a:pt x="0" y="36141"/>
                  </a:lnTo>
                  <a:lnTo>
                    <a:pt x="302" y="36202"/>
                  </a:lnTo>
                  <a:lnTo>
                    <a:pt x="543" y="36202"/>
                  </a:lnTo>
                  <a:lnTo>
                    <a:pt x="724" y="36141"/>
                  </a:lnTo>
                  <a:lnTo>
                    <a:pt x="966" y="36021"/>
                  </a:lnTo>
                  <a:lnTo>
                    <a:pt x="1147" y="35900"/>
                  </a:lnTo>
                  <a:lnTo>
                    <a:pt x="1267" y="35719"/>
                  </a:lnTo>
                  <a:lnTo>
                    <a:pt x="1388" y="35478"/>
                  </a:lnTo>
                  <a:lnTo>
                    <a:pt x="1448" y="35297"/>
                  </a:lnTo>
                  <a:lnTo>
                    <a:pt x="1448" y="35055"/>
                  </a:lnTo>
                  <a:lnTo>
                    <a:pt x="1448" y="34814"/>
                  </a:lnTo>
                  <a:lnTo>
                    <a:pt x="1388" y="34633"/>
                  </a:lnTo>
                  <a:lnTo>
                    <a:pt x="1267" y="34392"/>
                  </a:lnTo>
                  <a:lnTo>
                    <a:pt x="1147" y="34211"/>
                  </a:lnTo>
                  <a:lnTo>
                    <a:pt x="966" y="34090"/>
                  </a:lnTo>
                  <a:lnTo>
                    <a:pt x="724" y="33969"/>
                  </a:lnTo>
                  <a:lnTo>
                    <a:pt x="543" y="33909"/>
                  </a:lnTo>
                  <a:close/>
                  <a:moveTo>
                    <a:pt x="5853" y="33909"/>
                  </a:moveTo>
                  <a:lnTo>
                    <a:pt x="5672" y="33969"/>
                  </a:lnTo>
                  <a:lnTo>
                    <a:pt x="5431" y="34090"/>
                  </a:lnTo>
                  <a:lnTo>
                    <a:pt x="5250" y="34211"/>
                  </a:lnTo>
                  <a:lnTo>
                    <a:pt x="5129" y="34392"/>
                  </a:lnTo>
                  <a:lnTo>
                    <a:pt x="5008" y="34633"/>
                  </a:lnTo>
                  <a:lnTo>
                    <a:pt x="4948" y="34814"/>
                  </a:lnTo>
                  <a:lnTo>
                    <a:pt x="4948" y="35055"/>
                  </a:lnTo>
                  <a:lnTo>
                    <a:pt x="4948" y="35297"/>
                  </a:lnTo>
                  <a:lnTo>
                    <a:pt x="5008" y="35478"/>
                  </a:lnTo>
                  <a:lnTo>
                    <a:pt x="5129" y="35719"/>
                  </a:lnTo>
                  <a:lnTo>
                    <a:pt x="5250" y="35900"/>
                  </a:lnTo>
                  <a:lnTo>
                    <a:pt x="5431" y="36021"/>
                  </a:lnTo>
                  <a:lnTo>
                    <a:pt x="5672" y="36141"/>
                  </a:lnTo>
                  <a:lnTo>
                    <a:pt x="5853" y="36202"/>
                  </a:lnTo>
                  <a:lnTo>
                    <a:pt x="6336" y="36202"/>
                  </a:lnTo>
                  <a:lnTo>
                    <a:pt x="6517" y="36141"/>
                  </a:lnTo>
                  <a:lnTo>
                    <a:pt x="6758" y="36021"/>
                  </a:lnTo>
                  <a:lnTo>
                    <a:pt x="6939" y="35900"/>
                  </a:lnTo>
                  <a:lnTo>
                    <a:pt x="7060" y="35719"/>
                  </a:lnTo>
                  <a:lnTo>
                    <a:pt x="7180" y="35478"/>
                  </a:lnTo>
                  <a:lnTo>
                    <a:pt x="7241" y="35297"/>
                  </a:lnTo>
                  <a:lnTo>
                    <a:pt x="7241" y="35055"/>
                  </a:lnTo>
                  <a:lnTo>
                    <a:pt x="7241" y="34814"/>
                  </a:lnTo>
                  <a:lnTo>
                    <a:pt x="7180" y="34633"/>
                  </a:lnTo>
                  <a:lnTo>
                    <a:pt x="7060" y="34392"/>
                  </a:lnTo>
                  <a:lnTo>
                    <a:pt x="6939" y="34211"/>
                  </a:lnTo>
                  <a:lnTo>
                    <a:pt x="6758" y="34090"/>
                  </a:lnTo>
                  <a:lnTo>
                    <a:pt x="6517" y="33969"/>
                  </a:lnTo>
                  <a:lnTo>
                    <a:pt x="6336" y="33909"/>
                  </a:lnTo>
                  <a:close/>
                  <a:moveTo>
                    <a:pt x="11645" y="33909"/>
                  </a:moveTo>
                  <a:lnTo>
                    <a:pt x="11464" y="33969"/>
                  </a:lnTo>
                  <a:lnTo>
                    <a:pt x="11223" y="34090"/>
                  </a:lnTo>
                  <a:lnTo>
                    <a:pt x="11042" y="34211"/>
                  </a:lnTo>
                  <a:lnTo>
                    <a:pt x="10921" y="34392"/>
                  </a:lnTo>
                  <a:lnTo>
                    <a:pt x="10800" y="34633"/>
                  </a:lnTo>
                  <a:lnTo>
                    <a:pt x="10740" y="34814"/>
                  </a:lnTo>
                  <a:lnTo>
                    <a:pt x="10740" y="35055"/>
                  </a:lnTo>
                  <a:lnTo>
                    <a:pt x="10740" y="35297"/>
                  </a:lnTo>
                  <a:lnTo>
                    <a:pt x="10800" y="35478"/>
                  </a:lnTo>
                  <a:lnTo>
                    <a:pt x="10921" y="35719"/>
                  </a:lnTo>
                  <a:lnTo>
                    <a:pt x="11042" y="35900"/>
                  </a:lnTo>
                  <a:lnTo>
                    <a:pt x="11223" y="36021"/>
                  </a:lnTo>
                  <a:lnTo>
                    <a:pt x="11464" y="36141"/>
                  </a:lnTo>
                  <a:lnTo>
                    <a:pt x="11645" y="36202"/>
                  </a:lnTo>
                  <a:lnTo>
                    <a:pt x="12128" y="36202"/>
                  </a:lnTo>
                  <a:lnTo>
                    <a:pt x="12309" y="36141"/>
                  </a:lnTo>
                  <a:lnTo>
                    <a:pt x="12550" y="36021"/>
                  </a:lnTo>
                  <a:lnTo>
                    <a:pt x="12731" y="35900"/>
                  </a:lnTo>
                  <a:lnTo>
                    <a:pt x="12852" y="35719"/>
                  </a:lnTo>
                  <a:lnTo>
                    <a:pt x="12973" y="35478"/>
                  </a:lnTo>
                  <a:lnTo>
                    <a:pt x="13033" y="35297"/>
                  </a:lnTo>
                  <a:lnTo>
                    <a:pt x="13033" y="35055"/>
                  </a:lnTo>
                  <a:lnTo>
                    <a:pt x="13033" y="34814"/>
                  </a:lnTo>
                  <a:lnTo>
                    <a:pt x="12973" y="34633"/>
                  </a:lnTo>
                  <a:lnTo>
                    <a:pt x="12852" y="34392"/>
                  </a:lnTo>
                  <a:lnTo>
                    <a:pt x="12731" y="34211"/>
                  </a:lnTo>
                  <a:lnTo>
                    <a:pt x="12550" y="34090"/>
                  </a:lnTo>
                  <a:lnTo>
                    <a:pt x="12309" y="33969"/>
                  </a:lnTo>
                  <a:lnTo>
                    <a:pt x="12128" y="33909"/>
                  </a:lnTo>
                  <a:close/>
                  <a:moveTo>
                    <a:pt x="17437" y="33909"/>
                  </a:moveTo>
                  <a:lnTo>
                    <a:pt x="17256" y="33969"/>
                  </a:lnTo>
                  <a:lnTo>
                    <a:pt x="17015" y="34090"/>
                  </a:lnTo>
                  <a:lnTo>
                    <a:pt x="16834" y="34211"/>
                  </a:lnTo>
                  <a:lnTo>
                    <a:pt x="16713" y="34392"/>
                  </a:lnTo>
                  <a:lnTo>
                    <a:pt x="16593" y="34633"/>
                  </a:lnTo>
                  <a:lnTo>
                    <a:pt x="16532" y="34814"/>
                  </a:lnTo>
                  <a:lnTo>
                    <a:pt x="16532" y="35055"/>
                  </a:lnTo>
                  <a:lnTo>
                    <a:pt x="16532" y="35297"/>
                  </a:lnTo>
                  <a:lnTo>
                    <a:pt x="16593" y="35478"/>
                  </a:lnTo>
                  <a:lnTo>
                    <a:pt x="16713" y="35719"/>
                  </a:lnTo>
                  <a:lnTo>
                    <a:pt x="16834" y="35900"/>
                  </a:lnTo>
                  <a:lnTo>
                    <a:pt x="17015" y="36021"/>
                  </a:lnTo>
                  <a:lnTo>
                    <a:pt x="17256" y="36141"/>
                  </a:lnTo>
                  <a:lnTo>
                    <a:pt x="17437" y="36202"/>
                  </a:lnTo>
                  <a:lnTo>
                    <a:pt x="17920" y="36202"/>
                  </a:lnTo>
                  <a:lnTo>
                    <a:pt x="18101" y="36141"/>
                  </a:lnTo>
                  <a:lnTo>
                    <a:pt x="18342" y="36021"/>
                  </a:lnTo>
                  <a:lnTo>
                    <a:pt x="18523" y="35900"/>
                  </a:lnTo>
                  <a:lnTo>
                    <a:pt x="18644" y="35719"/>
                  </a:lnTo>
                  <a:lnTo>
                    <a:pt x="18765" y="35478"/>
                  </a:lnTo>
                  <a:lnTo>
                    <a:pt x="18825" y="35297"/>
                  </a:lnTo>
                  <a:lnTo>
                    <a:pt x="18825" y="35055"/>
                  </a:lnTo>
                  <a:lnTo>
                    <a:pt x="18825" y="34814"/>
                  </a:lnTo>
                  <a:lnTo>
                    <a:pt x="18765" y="34633"/>
                  </a:lnTo>
                  <a:lnTo>
                    <a:pt x="18644" y="34392"/>
                  </a:lnTo>
                  <a:lnTo>
                    <a:pt x="18523" y="34211"/>
                  </a:lnTo>
                  <a:lnTo>
                    <a:pt x="18342" y="34090"/>
                  </a:lnTo>
                  <a:lnTo>
                    <a:pt x="18101" y="33969"/>
                  </a:lnTo>
                  <a:lnTo>
                    <a:pt x="17920" y="33909"/>
                  </a:lnTo>
                  <a:close/>
                  <a:moveTo>
                    <a:pt x="23230" y="33909"/>
                  </a:moveTo>
                  <a:lnTo>
                    <a:pt x="23049" y="33969"/>
                  </a:lnTo>
                  <a:lnTo>
                    <a:pt x="22807" y="34090"/>
                  </a:lnTo>
                  <a:lnTo>
                    <a:pt x="22626" y="34211"/>
                  </a:lnTo>
                  <a:lnTo>
                    <a:pt x="22506" y="34392"/>
                  </a:lnTo>
                  <a:lnTo>
                    <a:pt x="22385" y="34633"/>
                  </a:lnTo>
                  <a:lnTo>
                    <a:pt x="22325" y="34814"/>
                  </a:lnTo>
                  <a:lnTo>
                    <a:pt x="22325" y="35055"/>
                  </a:lnTo>
                  <a:lnTo>
                    <a:pt x="22325" y="35297"/>
                  </a:lnTo>
                  <a:lnTo>
                    <a:pt x="22385" y="35478"/>
                  </a:lnTo>
                  <a:lnTo>
                    <a:pt x="22506" y="35719"/>
                  </a:lnTo>
                  <a:lnTo>
                    <a:pt x="22626" y="35900"/>
                  </a:lnTo>
                  <a:lnTo>
                    <a:pt x="22807" y="36021"/>
                  </a:lnTo>
                  <a:lnTo>
                    <a:pt x="23049" y="36141"/>
                  </a:lnTo>
                  <a:lnTo>
                    <a:pt x="23230" y="36202"/>
                  </a:lnTo>
                  <a:lnTo>
                    <a:pt x="23712" y="36202"/>
                  </a:lnTo>
                  <a:lnTo>
                    <a:pt x="23893" y="36141"/>
                  </a:lnTo>
                  <a:lnTo>
                    <a:pt x="24135" y="36021"/>
                  </a:lnTo>
                  <a:lnTo>
                    <a:pt x="24316" y="35900"/>
                  </a:lnTo>
                  <a:lnTo>
                    <a:pt x="24436" y="35719"/>
                  </a:lnTo>
                  <a:lnTo>
                    <a:pt x="24557" y="35478"/>
                  </a:lnTo>
                  <a:lnTo>
                    <a:pt x="24617" y="35297"/>
                  </a:lnTo>
                  <a:lnTo>
                    <a:pt x="24617" y="35055"/>
                  </a:lnTo>
                  <a:lnTo>
                    <a:pt x="24617" y="34814"/>
                  </a:lnTo>
                  <a:lnTo>
                    <a:pt x="24557" y="34633"/>
                  </a:lnTo>
                  <a:lnTo>
                    <a:pt x="24436" y="34392"/>
                  </a:lnTo>
                  <a:lnTo>
                    <a:pt x="24316" y="34211"/>
                  </a:lnTo>
                  <a:lnTo>
                    <a:pt x="24135" y="34090"/>
                  </a:lnTo>
                  <a:lnTo>
                    <a:pt x="23893" y="33969"/>
                  </a:lnTo>
                  <a:lnTo>
                    <a:pt x="23712" y="33909"/>
                  </a:lnTo>
                  <a:close/>
                  <a:moveTo>
                    <a:pt x="29022" y="33909"/>
                  </a:moveTo>
                  <a:lnTo>
                    <a:pt x="28841" y="33969"/>
                  </a:lnTo>
                  <a:lnTo>
                    <a:pt x="28599" y="34090"/>
                  </a:lnTo>
                  <a:lnTo>
                    <a:pt x="28418" y="34211"/>
                  </a:lnTo>
                  <a:lnTo>
                    <a:pt x="28298" y="34392"/>
                  </a:lnTo>
                  <a:lnTo>
                    <a:pt x="28177" y="34633"/>
                  </a:lnTo>
                  <a:lnTo>
                    <a:pt x="28117" y="34814"/>
                  </a:lnTo>
                  <a:lnTo>
                    <a:pt x="28117" y="35055"/>
                  </a:lnTo>
                  <a:lnTo>
                    <a:pt x="28117" y="35297"/>
                  </a:lnTo>
                  <a:lnTo>
                    <a:pt x="28177" y="35478"/>
                  </a:lnTo>
                  <a:lnTo>
                    <a:pt x="28298" y="35719"/>
                  </a:lnTo>
                  <a:lnTo>
                    <a:pt x="28418" y="35900"/>
                  </a:lnTo>
                  <a:lnTo>
                    <a:pt x="28599" y="36021"/>
                  </a:lnTo>
                  <a:lnTo>
                    <a:pt x="28841" y="36141"/>
                  </a:lnTo>
                  <a:lnTo>
                    <a:pt x="29022" y="36202"/>
                  </a:lnTo>
                  <a:lnTo>
                    <a:pt x="29505" y="36202"/>
                  </a:lnTo>
                  <a:lnTo>
                    <a:pt x="29686" y="36141"/>
                  </a:lnTo>
                  <a:lnTo>
                    <a:pt x="29927" y="36021"/>
                  </a:lnTo>
                  <a:lnTo>
                    <a:pt x="30108" y="35900"/>
                  </a:lnTo>
                  <a:lnTo>
                    <a:pt x="30229" y="35719"/>
                  </a:lnTo>
                  <a:lnTo>
                    <a:pt x="30349" y="35478"/>
                  </a:lnTo>
                  <a:lnTo>
                    <a:pt x="30410" y="35297"/>
                  </a:lnTo>
                  <a:lnTo>
                    <a:pt x="30410" y="35055"/>
                  </a:lnTo>
                  <a:lnTo>
                    <a:pt x="30410" y="34814"/>
                  </a:lnTo>
                  <a:lnTo>
                    <a:pt x="30349" y="34633"/>
                  </a:lnTo>
                  <a:lnTo>
                    <a:pt x="30229" y="34392"/>
                  </a:lnTo>
                  <a:lnTo>
                    <a:pt x="30108" y="34211"/>
                  </a:lnTo>
                  <a:lnTo>
                    <a:pt x="29927" y="34090"/>
                  </a:lnTo>
                  <a:lnTo>
                    <a:pt x="29686" y="33969"/>
                  </a:lnTo>
                  <a:lnTo>
                    <a:pt x="29505" y="33909"/>
                  </a:lnTo>
                  <a:close/>
                  <a:moveTo>
                    <a:pt x="34814" y="33909"/>
                  </a:moveTo>
                  <a:lnTo>
                    <a:pt x="34633" y="33969"/>
                  </a:lnTo>
                  <a:lnTo>
                    <a:pt x="34392" y="34090"/>
                  </a:lnTo>
                  <a:lnTo>
                    <a:pt x="34211" y="34211"/>
                  </a:lnTo>
                  <a:lnTo>
                    <a:pt x="34090" y="34392"/>
                  </a:lnTo>
                  <a:lnTo>
                    <a:pt x="33969" y="34633"/>
                  </a:lnTo>
                  <a:lnTo>
                    <a:pt x="33909" y="34814"/>
                  </a:lnTo>
                  <a:lnTo>
                    <a:pt x="33909" y="35055"/>
                  </a:lnTo>
                  <a:lnTo>
                    <a:pt x="33909" y="35297"/>
                  </a:lnTo>
                  <a:lnTo>
                    <a:pt x="33969" y="35478"/>
                  </a:lnTo>
                  <a:lnTo>
                    <a:pt x="34090" y="35719"/>
                  </a:lnTo>
                  <a:lnTo>
                    <a:pt x="34211" y="35900"/>
                  </a:lnTo>
                  <a:lnTo>
                    <a:pt x="34392" y="36021"/>
                  </a:lnTo>
                  <a:lnTo>
                    <a:pt x="34633" y="36141"/>
                  </a:lnTo>
                  <a:lnTo>
                    <a:pt x="34814" y="36202"/>
                  </a:lnTo>
                  <a:lnTo>
                    <a:pt x="35297" y="36202"/>
                  </a:lnTo>
                  <a:lnTo>
                    <a:pt x="35478" y="36141"/>
                  </a:lnTo>
                  <a:lnTo>
                    <a:pt x="35719" y="36021"/>
                  </a:lnTo>
                  <a:lnTo>
                    <a:pt x="35900" y="35900"/>
                  </a:lnTo>
                  <a:lnTo>
                    <a:pt x="36021" y="35719"/>
                  </a:lnTo>
                  <a:lnTo>
                    <a:pt x="36141" y="35478"/>
                  </a:lnTo>
                  <a:lnTo>
                    <a:pt x="36202" y="35297"/>
                  </a:lnTo>
                  <a:lnTo>
                    <a:pt x="36202" y="35055"/>
                  </a:lnTo>
                  <a:lnTo>
                    <a:pt x="36202" y="34814"/>
                  </a:lnTo>
                  <a:lnTo>
                    <a:pt x="36141" y="34633"/>
                  </a:lnTo>
                  <a:lnTo>
                    <a:pt x="36021" y="34392"/>
                  </a:lnTo>
                  <a:lnTo>
                    <a:pt x="35900" y="34211"/>
                  </a:lnTo>
                  <a:lnTo>
                    <a:pt x="35719" y="34090"/>
                  </a:lnTo>
                  <a:lnTo>
                    <a:pt x="35478" y="33969"/>
                  </a:lnTo>
                  <a:lnTo>
                    <a:pt x="35297" y="33909"/>
                  </a:lnTo>
                  <a:close/>
                  <a:moveTo>
                    <a:pt x="40606" y="33909"/>
                  </a:moveTo>
                  <a:lnTo>
                    <a:pt x="40425" y="33969"/>
                  </a:lnTo>
                  <a:lnTo>
                    <a:pt x="40184" y="34090"/>
                  </a:lnTo>
                  <a:lnTo>
                    <a:pt x="40003" y="34211"/>
                  </a:lnTo>
                  <a:lnTo>
                    <a:pt x="39882" y="34392"/>
                  </a:lnTo>
                  <a:lnTo>
                    <a:pt x="39762" y="34633"/>
                  </a:lnTo>
                  <a:lnTo>
                    <a:pt x="39701" y="34814"/>
                  </a:lnTo>
                  <a:lnTo>
                    <a:pt x="39701" y="35055"/>
                  </a:lnTo>
                  <a:lnTo>
                    <a:pt x="39701" y="35297"/>
                  </a:lnTo>
                  <a:lnTo>
                    <a:pt x="39762" y="35478"/>
                  </a:lnTo>
                  <a:lnTo>
                    <a:pt x="39882" y="35719"/>
                  </a:lnTo>
                  <a:lnTo>
                    <a:pt x="40003" y="35900"/>
                  </a:lnTo>
                  <a:lnTo>
                    <a:pt x="40184" y="36021"/>
                  </a:lnTo>
                  <a:lnTo>
                    <a:pt x="40425" y="36141"/>
                  </a:lnTo>
                  <a:lnTo>
                    <a:pt x="40606" y="36202"/>
                  </a:lnTo>
                  <a:lnTo>
                    <a:pt x="41089" y="36202"/>
                  </a:lnTo>
                  <a:lnTo>
                    <a:pt x="41270" y="36141"/>
                  </a:lnTo>
                  <a:lnTo>
                    <a:pt x="41511" y="36021"/>
                  </a:lnTo>
                  <a:lnTo>
                    <a:pt x="41692" y="35900"/>
                  </a:lnTo>
                  <a:lnTo>
                    <a:pt x="41813" y="35719"/>
                  </a:lnTo>
                  <a:lnTo>
                    <a:pt x="41934" y="35478"/>
                  </a:lnTo>
                  <a:lnTo>
                    <a:pt x="41994" y="35297"/>
                  </a:lnTo>
                  <a:lnTo>
                    <a:pt x="41994" y="35055"/>
                  </a:lnTo>
                  <a:lnTo>
                    <a:pt x="41994" y="34814"/>
                  </a:lnTo>
                  <a:lnTo>
                    <a:pt x="41934" y="34633"/>
                  </a:lnTo>
                  <a:lnTo>
                    <a:pt x="41813" y="34392"/>
                  </a:lnTo>
                  <a:lnTo>
                    <a:pt x="41692" y="34211"/>
                  </a:lnTo>
                  <a:lnTo>
                    <a:pt x="41511" y="34090"/>
                  </a:lnTo>
                  <a:lnTo>
                    <a:pt x="41270" y="33969"/>
                  </a:lnTo>
                  <a:lnTo>
                    <a:pt x="41089" y="33909"/>
                  </a:lnTo>
                  <a:close/>
                  <a:moveTo>
                    <a:pt x="46399" y="33909"/>
                  </a:moveTo>
                  <a:lnTo>
                    <a:pt x="46218" y="33969"/>
                  </a:lnTo>
                  <a:lnTo>
                    <a:pt x="45976" y="34090"/>
                  </a:lnTo>
                  <a:lnTo>
                    <a:pt x="45795" y="34211"/>
                  </a:lnTo>
                  <a:lnTo>
                    <a:pt x="45674" y="34392"/>
                  </a:lnTo>
                  <a:lnTo>
                    <a:pt x="45554" y="34633"/>
                  </a:lnTo>
                  <a:lnTo>
                    <a:pt x="45493" y="34814"/>
                  </a:lnTo>
                  <a:lnTo>
                    <a:pt x="45493" y="35055"/>
                  </a:lnTo>
                  <a:lnTo>
                    <a:pt x="45493" y="35297"/>
                  </a:lnTo>
                  <a:lnTo>
                    <a:pt x="45554" y="35478"/>
                  </a:lnTo>
                  <a:lnTo>
                    <a:pt x="45674" y="35719"/>
                  </a:lnTo>
                  <a:lnTo>
                    <a:pt x="45795" y="35900"/>
                  </a:lnTo>
                  <a:lnTo>
                    <a:pt x="45976" y="36021"/>
                  </a:lnTo>
                  <a:lnTo>
                    <a:pt x="46218" y="36141"/>
                  </a:lnTo>
                  <a:lnTo>
                    <a:pt x="46399" y="36202"/>
                  </a:lnTo>
                  <a:lnTo>
                    <a:pt x="46881" y="36202"/>
                  </a:lnTo>
                  <a:lnTo>
                    <a:pt x="47062" y="36141"/>
                  </a:lnTo>
                  <a:lnTo>
                    <a:pt x="47304" y="36021"/>
                  </a:lnTo>
                  <a:lnTo>
                    <a:pt x="47485" y="35900"/>
                  </a:lnTo>
                  <a:lnTo>
                    <a:pt x="47605" y="35719"/>
                  </a:lnTo>
                  <a:lnTo>
                    <a:pt x="47726" y="35478"/>
                  </a:lnTo>
                  <a:lnTo>
                    <a:pt x="47786" y="35297"/>
                  </a:lnTo>
                  <a:lnTo>
                    <a:pt x="47786" y="35055"/>
                  </a:lnTo>
                  <a:lnTo>
                    <a:pt x="47786" y="34814"/>
                  </a:lnTo>
                  <a:lnTo>
                    <a:pt x="47726" y="34633"/>
                  </a:lnTo>
                  <a:lnTo>
                    <a:pt x="47605" y="34392"/>
                  </a:lnTo>
                  <a:lnTo>
                    <a:pt x="47485" y="34211"/>
                  </a:lnTo>
                  <a:lnTo>
                    <a:pt x="47304" y="34090"/>
                  </a:lnTo>
                  <a:lnTo>
                    <a:pt x="47062" y="33969"/>
                  </a:lnTo>
                  <a:lnTo>
                    <a:pt x="46881" y="33909"/>
                  </a:lnTo>
                  <a:close/>
                  <a:moveTo>
                    <a:pt x="52191" y="33909"/>
                  </a:moveTo>
                  <a:lnTo>
                    <a:pt x="52010" y="33969"/>
                  </a:lnTo>
                  <a:lnTo>
                    <a:pt x="51768" y="34090"/>
                  </a:lnTo>
                  <a:lnTo>
                    <a:pt x="51587" y="34211"/>
                  </a:lnTo>
                  <a:lnTo>
                    <a:pt x="51467" y="34392"/>
                  </a:lnTo>
                  <a:lnTo>
                    <a:pt x="51346" y="34633"/>
                  </a:lnTo>
                  <a:lnTo>
                    <a:pt x="51286" y="34814"/>
                  </a:lnTo>
                  <a:lnTo>
                    <a:pt x="51286" y="35055"/>
                  </a:lnTo>
                  <a:lnTo>
                    <a:pt x="51286" y="35297"/>
                  </a:lnTo>
                  <a:lnTo>
                    <a:pt x="51346" y="35478"/>
                  </a:lnTo>
                  <a:lnTo>
                    <a:pt x="51467" y="35719"/>
                  </a:lnTo>
                  <a:lnTo>
                    <a:pt x="51587" y="35900"/>
                  </a:lnTo>
                  <a:lnTo>
                    <a:pt x="51768" y="36021"/>
                  </a:lnTo>
                  <a:lnTo>
                    <a:pt x="52010" y="36141"/>
                  </a:lnTo>
                  <a:lnTo>
                    <a:pt x="52191" y="36202"/>
                  </a:lnTo>
                  <a:lnTo>
                    <a:pt x="52673" y="36202"/>
                  </a:lnTo>
                  <a:lnTo>
                    <a:pt x="52854" y="36141"/>
                  </a:lnTo>
                  <a:lnTo>
                    <a:pt x="53096" y="36021"/>
                  </a:lnTo>
                  <a:lnTo>
                    <a:pt x="53277" y="35900"/>
                  </a:lnTo>
                  <a:lnTo>
                    <a:pt x="53397" y="35719"/>
                  </a:lnTo>
                  <a:lnTo>
                    <a:pt x="53518" y="35478"/>
                  </a:lnTo>
                  <a:lnTo>
                    <a:pt x="53578" y="35297"/>
                  </a:lnTo>
                  <a:lnTo>
                    <a:pt x="53578" y="35055"/>
                  </a:lnTo>
                  <a:lnTo>
                    <a:pt x="53578" y="34814"/>
                  </a:lnTo>
                  <a:lnTo>
                    <a:pt x="53518" y="34633"/>
                  </a:lnTo>
                  <a:lnTo>
                    <a:pt x="53397" y="34392"/>
                  </a:lnTo>
                  <a:lnTo>
                    <a:pt x="53277" y="34211"/>
                  </a:lnTo>
                  <a:lnTo>
                    <a:pt x="53096" y="34090"/>
                  </a:lnTo>
                  <a:lnTo>
                    <a:pt x="52854" y="33969"/>
                  </a:lnTo>
                  <a:lnTo>
                    <a:pt x="52673" y="33909"/>
                  </a:lnTo>
                  <a:close/>
                  <a:moveTo>
                    <a:pt x="57983" y="33909"/>
                  </a:moveTo>
                  <a:lnTo>
                    <a:pt x="57802" y="33969"/>
                  </a:lnTo>
                  <a:lnTo>
                    <a:pt x="57561" y="34090"/>
                  </a:lnTo>
                  <a:lnTo>
                    <a:pt x="57380" y="34211"/>
                  </a:lnTo>
                  <a:lnTo>
                    <a:pt x="57259" y="34392"/>
                  </a:lnTo>
                  <a:lnTo>
                    <a:pt x="57138" y="34633"/>
                  </a:lnTo>
                  <a:lnTo>
                    <a:pt x="57078" y="34814"/>
                  </a:lnTo>
                  <a:lnTo>
                    <a:pt x="57078" y="35055"/>
                  </a:lnTo>
                  <a:lnTo>
                    <a:pt x="57078" y="35297"/>
                  </a:lnTo>
                  <a:lnTo>
                    <a:pt x="57138" y="35478"/>
                  </a:lnTo>
                  <a:lnTo>
                    <a:pt x="57259" y="35719"/>
                  </a:lnTo>
                  <a:lnTo>
                    <a:pt x="57380" y="35900"/>
                  </a:lnTo>
                  <a:lnTo>
                    <a:pt x="57561" y="36021"/>
                  </a:lnTo>
                  <a:lnTo>
                    <a:pt x="57802" y="36141"/>
                  </a:lnTo>
                  <a:lnTo>
                    <a:pt x="57983" y="36202"/>
                  </a:lnTo>
                  <a:lnTo>
                    <a:pt x="58466" y="36202"/>
                  </a:lnTo>
                  <a:lnTo>
                    <a:pt x="58647" y="36141"/>
                  </a:lnTo>
                  <a:lnTo>
                    <a:pt x="58888" y="36021"/>
                  </a:lnTo>
                  <a:lnTo>
                    <a:pt x="59069" y="35900"/>
                  </a:lnTo>
                  <a:lnTo>
                    <a:pt x="59190" y="35719"/>
                  </a:lnTo>
                  <a:lnTo>
                    <a:pt x="59310" y="35478"/>
                  </a:lnTo>
                  <a:lnTo>
                    <a:pt x="59371" y="35297"/>
                  </a:lnTo>
                  <a:lnTo>
                    <a:pt x="59371" y="35055"/>
                  </a:lnTo>
                  <a:lnTo>
                    <a:pt x="59371" y="34814"/>
                  </a:lnTo>
                  <a:lnTo>
                    <a:pt x="59310" y="34633"/>
                  </a:lnTo>
                  <a:lnTo>
                    <a:pt x="59190" y="34392"/>
                  </a:lnTo>
                  <a:lnTo>
                    <a:pt x="59069" y="34211"/>
                  </a:lnTo>
                  <a:lnTo>
                    <a:pt x="58888" y="34090"/>
                  </a:lnTo>
                  <a:lnTo>
                    <a:pt x="58647" y="33969"/>
                  </a:lnTo>
                  <a:lnTo>
                    <a:pt x="58466" y="33909"/>
                  </a:lnTo>
                  <a:close/>
                  <a:moveTo>
                    <a:pt x="63775" y="33909"/>
                  </a:moveTo>
                  <a:lnTo>
                    <a:pt x="63594" y="33969"/>
                  </a:lnTo>
                  <a:lnTo>
                    <a:pt x="63353" y="34090"/>
                  </a:lnTo>
                  <a:lnTo>
                    <a:pt x="63172" y="34211"/>
                  </a:lnTo>
                  <a:lnTo>
                    <a:pt x="63051" y="34392"/>
                  </a:lnTo>
                  <a:lnTo>
                    <a:pt x="62931" y="34633"/>
                  </a:lnTo>
                  <a:lnTo>
                    <a:pt x="62870" y="34814"/>
                  </a:lnTo>
                  <a:lnTo>
                    <a:pt x="62870" y="35055"/>
                  </a:lnTo>
                  <a:lnTo>
                    <a:pt x="62870" y="35297"/>
                  </a:lnTo>
                  <a:lnTo>
                    <a:pt x="62931" y="35478"/>
                  </a:lnTo>
                  <a:lnTo>
                    <a:pt x="63051" y="35719"/>
                  </a:lnTo>
                  <a:lnTo>
                    <a:pt x="63172" y="35900"/>
                  </a:lnTo>
                  <a:lnTo>
                    <a:pt x="63353" y="36021"/>
                  </a:lnTo>
                  <a:lnTo>
                    <a:pt x="63594" y="36141"/>
                  </a:lnTo>
                  <a:lnTo>
                    <a:pt x="63775" y="36202"/>
                  </a:lnTo>
                  <a:lnTo>
                    <a:pt x="64258" y="36202"/>
                  </a:lnTo>
                  <a:lnTo>
                    <a:pt x="64439" y="36141"/>
                  </a:lnTo>
                  <a:lnTo>
                    <a:pt x="64680" y="36021"/>
                  </a:lnTo>
                  <a:lnTo>
                    <a:pt x="64861" y="35900"/>
                  </a:lnTo>
                  <a:lnTo>
                    <a:pt x="64982" y="35719"/>
                  </a:lnTo>
                  <a:lnTo>
                    <a:pt x="65103" y="35478"/>
                  </a:lnTo>
                  <a:lnTo>
                    <a:pt x="65163" y="35297"/>
                  </a:lnTo>
                  <a:lnTo>
                    <a:pt x="65163" y="35055"/>
                  </a:lnTo>
                  <a:lnTo>
                    <a:pt x="65163" y="34814"/>
                  </a:lnTo>
                  <a:lnTo>
                    <a:pt x="65103" y="34633"/>
                  </a:lnTo>
                  <a:lnTo>
                    <a:pt x="64982" y="34392"/>
                  </a:lnTo>
                  <a:lnTo>
                    <a:pt x="64861" y="34211"/>
                  </a:lnTo>
                  <a:lnTo>
                    <a:pt x="64680" y="34090"/>
                  </a:lnTo>
                  <a:lnTo>
                    <a:pt x="64439" y="33969"/>
                  </a:lnTo>
                  <a:lnTo>
                    <a:pt x="64258" y="33909"/>
                  </a:lnTo>
                  <a:close/>
                  <a:moveTo>
                    <a:pt x="69567" y="33909"/>
                  </a:moveTo>
                  <a:lnTo>
                    <a:pt x="69386" y="33969"/>
                  </a:lnTo>
                  <a:lnTo>
                    <a:pt x="69145" y="34090"/>
                  </a:lnTo>
                  <a:lnTo>
                    <a:pt x="68964" y="34211"/>
                  </a:lnTo>
                  <a:lnTo>
                    <a:pt x="68843" y="34392"/>
                  </a:lnTo>
                  <a:lnTo>
                    <a:pt x="68723" y="34633"/>
                  </a:lnTo>
                  <a:lnTo>
                    <a:pt x="68662" y="34814"/>
                  </a:lnTo>
                  <a:lnTo>
                    <a:pt x="68662" y="35055"/>
                  </a:lnTo>
                  <a:lnTo>
                    <a:pt x="68662" y="35297"/>
                  </a:lnTo>
                  <a:lnTo>
                    <a:pt x="68723" y="35478"/>
                  </a:lnTo>
                  <a:lnTo>
                    <a:pt x="68843" y="35719"/>
                  </a:lnTo>
                  <a:lnTo>
                    <a:pt x="68964" y="35900"/>
                  </a:lnTo>
                  <a:lnTo>
                    <a:pt x="69145" y="36021"/>
                  </a:lnTo>
                  <a:lnTo>
                    <a:pt x="69386" y="36141"/>
                  </a:lnTo>
                  <a:lnTo>
                    <a:pt x="69567" y="36202"/>
                  </a:lnTo>
                  <a:lnTo>
                    <a:pt x="70050" y="36202"/>
                  </a:lnTo>
                  <a:lnTo>
                    <a:pt x="70231" y="36141"/>
                  </a:lnTo>
                  <a:lnTo>
                    <a:pt x="70472" y="36021"/>
                  </a:lnTo>
                  <a:lnTo>
                    <a:pt x="70653" y="35900"/>
                  </a:lnTo>
                  <a:lnTo>
                    <a:pt x="70774" y="35719"/>
                  </a:lnTo>
                  <a:lnTo>
                    <a:pt x="70895" y="35478"/>
                  </a:lnTo>
                  <a:lnTo>
                    <a:pt x="70955" y="35297"/>
                  </a:lnTo>
                  <a:lnTo>
                    <a:pt x="70955" y="35055"/>
                  </a:lnTo>
                  <a:lnTo>
                    <a:pt x="70955" y="34814"/>
                  </a:lnTo>
                  <a:lnTo>
                    <a:pt x="70895" y="34633"/>
                  </a:lnTo>
                  <a:lnTo>
                    <a:pt x="70774" y="34392"/>
                  </a:lnTo>
                  <a:lnTo>
                    <a:pt x="70653" y="34211"/>
                  </a:lnTo>
                  <a:lnTo>
                    <a:pt x="70472" y="34090"/>
                  </a:lnTo>
                  <a:lnTo>
                    <a:pt x="70231" y="33969"/>
                  </a:lnTo>
                  <a:lnTo>
                    <a:pt x="70050" y="33909"/>
                  </a:lnTo>
                  <a:close/>
                  <a:moveTo>
                    <a:pt x="75360" y="33909"/>
                  </a:moveTo>
                  <a:lnTo>
                    <a:pt x="75179" y="33969"/>
                  </a:lnTo>
                  <a:lnTo>
                    <a:pt x="74937" y="34090"/>
                  </a:lnTo>
                  <a:lnTo>
                    <a:pt x="74756" y="34211"/>
                  </a:lnTo>
                  <a:lnTo>
                    <a:pt x="74636" y="34392"/>
                  </a:lnTo>
                  <a:lnTo>
                    <a:pt x="74515" y="34633"/>
                  </a:lnTo>
                  <a:lnTo>
                    <a:pt x="74455" y="34814"/>
                  </a:lnTo>
                  <a:lnTo>
                    <a:pt x="74455" y="35055"/>
                  </a:lnTo>
                  <a:lnTo>
                    <a:pt x="74455" y="35297"/>
                  </a:lnTo>
                  <a:lnTo>
                    <a:pt x="74515" y="35478"/>
                  </a:lnTo>
                  <a:lnTo>
                    <a:pt x="74636" y="35719"/>
                  </a:lnTo>
                  <a:lnTo>
                    <a:pt x="74756" y="35900"/>
                  </a:lnTo>
                  <a:lnTo>
                    <a:pt x="74937" y="36021"/>
                  </a:lnTo>
                  <a:lnTo>
                    <a:pt x="75179" y="36141"/>
                  </a:lnTo>
                  <a:lnTo>
                    <a:pt x="75360" y="36202"/>
                  </a:lnTo>
                  <a:lnTo>
                    <a:pt x="75601" y="36202"/>
                  </a:lnTo>
                  <a:lnTo>
                    <a:pt x="75903" y="36141"/>
                  </a:lnTo>
                  <a:lnTo>
                    <a:pt x="75722" y="33909"/>
                  </a:lnTo>
                  <a:close/>
                  <a:moveTo>
                    <a:pt x="2896" y="36805"/>
                  </a:moveTo>
                  <a:lnTo>
                    <a:pt x="2655" y="36926"/>
                  </a:lnTo>
                  <a:lnTo>
                    <a:pt x="2414" y="37107"/>
                  </a:lnTo>
                  <a:lnTo>
                    <a:pt x="2233" y="37288"/>
                  </a:lnTo>
                  <a:lnTo>
                    <a:pt x="2112" y="37589"/>
                  </a:lnTo>
                  <a:lnTo>
                    <a:pt x="2052" y="37951"/>
                  </a:lnTo>
                  <a:lnTo>
                    <a:pt x="2052" y="38193"/>
                  </a:lnTo>
                  <a:lnTo>
                    <a:pt x="2112" y="38374"/>
                  </a:lnTo>
                  <a:lnTo>
                    <a:pt x="2233" y="38615"/>
                  </a:lnTo>
                  <a:lnTo>
                    <a:pt x="2353" y="38796"/>
                  </a:lnTo>
                  <a:lnTo>
                    <a:pt x="2534" y="38917"/>
                  </a:lnTo>
                  <a:lnTo>
                    <a:pt x="2776" y="39037"/>
                  </a:lnTo>
                  <a:lnTo>
                    <a:pt x="2957" y="39098"/>
                  </a:lnTo>
                  <a:lnTo>
                    <a:pt x="3439" y="39098"/>
                  </a:lnTo>
                  <a:lnTo>
                    <a:pt x="3620" y="39037"/>
                  </a:lnTo>
                  <a:lnTo>
                    <a:pt x="3862" y="38917"/>
                  </a:lnTo>
                  <a:lnTo>
                    <a:pt x="4043" y="38796"/>
                  </a:lnTo>
                  <a:lnTo>
                    <a:pt x="4164" y="38615"/>
                  </a:lnTo>
                  <a:lnTo>
                    <a:pt x="4284" y="38374"/>
                  </a:lnTo>
                  <a:lnTo>
                    <a:pt x="4345" y="38193"/>
                  </a:lnTo>
                  <a:lnTo>
                    <a:pt x="4345" y="37951"/>
                  </a:lnTo>
                  <a:lnTo>
                    <a:pt x="4284" y="37589"/>
                  </a:lnTo>
                  <a:lnTo>
                    <a:pt x="4164" y="37288"/>
                  </a:lnTo>
                  <a:lnTo>
                    <a:pt x="3982" y="37107"/>
                  </a:lnTo>
                  <a:lnTo>
                    <a:pt x="3741" y="36926"/>
                  </a:lnTo>
                  <a:lnTo>
                    <a:pt x="3500" y="36805"/>
                  </a:lnTo>
                  <a:close/>
                  <a:moveTo>
                    <a:pt x="8689" y="36805"/>
                  </a:moveTo>
                  <a:lnTo>
                    <a:pt x="8447" y="36926"/>
                  </a:lnTo>
                  <a:lnTo>
                    <a:pt x="8206" y="37107"/>
                  </a:lnTo>
                  <a:lnTo>
                    <a:pt x="8025" y="37288"/>
                  </a:lnTo>
                  <a:lnTo>
                    <a:pt x="7904" y="37589"/>
                  </a:lnTo>
                  <a:lnTo>
                    <a:pt x="7844" y="37951"/>
                  </a:lnTo>
                  <a:lnTo>
                    <a:pt x="7844" y="38193"/>
                  </a:lnTo>
                  <a:lnTo>
                    <a:pt x="7904" y="38374"/>
                  </a:lnTo>
                  <a:lnTo>
                    <a:pt x="8025" y="38615"/>
                  </a:lnTo>
                  <a:lnTo>
                    <a:pt x="8146" y="38796"/>
                  </a:lnTo>
                  <a:lnTo>
                    <a:pt x="8327" y="38917"/>
                  </a:lnTo>
                  <a:lnTo>
                    <a:pt x="8568" y="39037"/>
                  </a:lnTo>
                  <a:lnTo>
                    <a:pt x="8749" y="39098"/>
                  </a:lnTo>
                  <a:lnTo>
                    <a:pt x="9232" y="39098"/>
                  </a:lnTo>
                  <a:lnTo>
                    <a:pt x="9413" y="39037"/>
                  </a:lnTo>
                  <a:lnTo>
                    <a:pt x="9654" y="38917"/>
                  </a:lnTo>
                  <a:lnTo>
                    <a:pt x="9835" y="38796"/>
                  </a:lnTo>
                  <a:lnTo>
                    <a:pt x="9956" y="38615"/>
                  </a:lnTo>
                  <a:lnTo>
                    <a:pt x="10076" y="38374"/>
                  </a:lnTo>
                  <a:lnTo>
                    <a:pt x="10137" y="38193"/>
                  </a:lnTo>
                  <a:lnTo>
                    <a:pt x="10137" y="37951"/>
                  </a:lnTo>
                  <a:lnTo>
                    <a:pt x="10076" y="37589"/>
                  </a:lnTo>
                  <a:lnTo>
                    <a:pt x="9956" y="37288"/>
                  </a:lnTo>
                  <a:lnTo>
                    <a:pt x="9775" y="37107"/>
                  </a:lnTo>
                  <a:lnTo>
                    <a:pt x="9533" y="36926"/>
                  </a:lnTo>
                  <a:lnTo>
                    <a:pt x="9292" y="36805"/>
                  </a:lnTo>
                  <a:close/>
                  <a:moveTo>
                    <a:pt x="14481" y="36805"/>
                  </a:moveTo>
                  <a:lnTo>
                    <a:pt x="14240" y="36926"/>
                  </a:lnTo>
                  <a:lnTo>
                    <a:pt x="13998" y="37107"/>
                  </a:lnTo>
                  <a:lnTo>
                    <a:pt x="13817" y="37288"/>
                  </a:lnTo>
                  <a:lnTo>
                    <a:pt x="13697" y="37589"/>
                  </a:lnTo>
                  <a:lnTo>
                    <a:pt x="13636" y="37951"/>
                  </a:lnTo>
                  <a:lnTo>
                    <a:pt x="13636" y="38193"/>
                  </a:lnTo>
                  <a:lnTo>
                    <a:pt x="13697" y="38374"/>
                  </a:lnTo>
                  <a:lnTo>
                    <a:pt x="13817" y="38615"/>
                  </a:lnTo>
                  <a:lnTo>
                    <a:pt x="13938" y="38796"/>
                  </a:lnTo>
                  <a:lnTo>
                    <a:pt x="14119" y="38917"/>
                  </a:lnTo>
                  <a:lnTo>
                    <a:pt x="14360" y="39037"/>
                  </a:lnTo>
                  <a:lnTo>
                    <a:pt x="14541" y="39098"/>
                  </a:lnTo>
                  <a:lnTo>
                    <a:pt x="15024" y="39098"/>
                  </a:lnTo>
                  <a:lnTo>
                    <a:pt x="15205" y="39037"/>
                  </a:lnTo>
                  <a:lnTo>
                    <a:pt x="15446" y="38917"/>
                  </a:lnTo>
                  <a:lnTo>
                    <a:pt x="15627" y="38796"/>
                  </a:lnTo>
                  <a:lnTo>
                    <a:pt x="15748" y="38615"/>
                  </a:lnTo>
                  <a:lnTo>
                    <a:pt x="15869" y="38374"/>
                  </a:lnTo>
                  <a:lnTo>
                    <a:pt x="15929" y="38193"/>
                  </a:lnTo>
                  <a:lnTo>
                    <a:pt x="15929" y="37951"/>
                  </a:lnTo>
                  <a:lnTo>
                    <a:pt x="15869" y="37589"/>
                  </a:lnTo>
                  <a:lnTo>
                    <a:pt x="15748" y="37288"/>
                  </a:lnTo>
                  <a:lnTo>
                    <a:pt x="15567" y="37107"/>
                  </a:lnTo>
                  <a:lnTo>
                    <a:pt x="15326" y="36926"/>
                  </a:lnTo>
                  <a:lnTo>
                    <a:pt x="15084" y="36805"/>
                  </a:lnTo>
                  <a:close/>
                  <a:moveTo>
                    <a:pt x="20273" y="36805"/>
                  </a:moveTo>
                  <a:lnTo>
                    <a:pt x="20032" y="36926"/>
                  </a:lnTo>
                  <a:lnTo>
                    <a:pt x="19790" y="37107"/>
                  </a:lnTo>
                  <a:lnTo>
                    <a:pt x="19609" y="37288"/>
                  </a:lnTo>
                  <a:lnTo>
                    <a:pt x="19489" y="37589"/>
                  </a:lnTo>
                  <a:lnTo>
                    <a:pt x="19428" y="37951"/>
                  </a:lnTo>
                  <a:lnTo>
                    <a:pt x="19428" y="38193"/>
                  </a:lnTo>
                  <a:lnTo>
                    <a:pt x="19489" y="38374"/>
                  </a:lnTo>
                  <a:lnTo>
                    <a:pt x="19609" y="38615"/>
                  </a:lnTo>
                  <a:lnTo>
                    <a:pt x="19730" y="38796"/>
                  </a:lnTo>
                  <a:lnTo>
                    <a:pt x="19911" y="38917"/>
                  </a:lnTo>
                  <a:lnTo>
                    <a:pt x="20152" y="39037"/>
                  </a:lnTo>
                  <a:lnTo>
                    <a:pt x="20333" y="39098"/>
                  </a:lnTo>
                  <a:lnTo>
                    <a:pt x="20816" y="39098"/>
                  </a:lnTo>
                  <a:lnTo>
                    <a:pt x="20997" y="39037"/>
                  </a:lnTo>
                  <a:lnTo>
                    <a:pt x="21239" y="38917"/>
                  </a:lnTo>
                  <a:lnTo>
                    <a:pt x="21420" y="38796"/>
                  </a:lnTo>
                  <a:lnTo>
                    <a:pt x="21540" y="38615"/>
                  </a:lnTo>
                  <a:lnTo>
                    <a:pt x="21661" y="38374"/>
                  </a:lnTo>
                  <a:lnTo>
                    <a:pt x="21721" y="38193"/>
                  </a:lnTo>
                  <a:lnTo>
                    <a:pt x="21721" y="37951"/>
                  </a:lnTo>
                  <a:lnTo>
                    <a:pt x="21661" y="37589"/>
                  </a:lnTo>
                  <a:lnTo>
                    <a:pt x="21540" y="37288"/>
                  </a:lnTo>
                  <a:lnTo>
                    <a:pt x="21359" y="37107"/>
                  </a:lnTo>
                  <a:lnTo>
                    <a:pt x="21118" y="36926"/>
                  </a:lnTo>
                  <a:lnTo>
                    <a:pt x="20876" y="36805"/>
                  </a:lnTo>
                  <a:close/>
                  <a:moveTo>
                    <a:pt x="26065" y="36805"/>
                  </a:moveTo>
                  <a:lnTo>
                    <a:pt x="25824" y="36926"/>
                  </a:lnTo>
                  <a:lnTo>
                    <a:pt x="25583" y="37107"/>
                  </a:lnTo>
                  <a:lnTo>
                    <a:pt x="25402" y="37288"/>
                  </a:lnTo>
                  <a:lnTo>
                    <a:pt x="25281" y="37589"/>
                  </a:lnTo>
                  <a:lnTo>
                    <a:pt x="25221" y="37951"/>
                  </a:lnTo>
                  <a:lnTo>
                    <a:pt x="25221" y="38193"/>
                  </a:lnTo>
                  <a:lnTo>
                    <a:pt x="25281" y="38374"/>
                  </a:lnTo>
                  <a:lnTo>
                    <a:pt x="25402" y="38615"/>
                  </a:lnTo>
                  <a:lnTo>
                    <a:pt x="25522" y="38796"/>
                  </a:lnTo>
                  <a:lnTo>
                    <a:pt x="25703" y="38917"/>
                  </a:lnTo>
                  <a:lnTo>
                    <a:pt x="25945" y="39037"/>
                  </a:lnTo>
                  <a:lnTo>
                    <a:pt x="26126" y="39098"/>
                  </a:lnTo>
                  <a:lnTo>
                    <a:pt x="26608" y="39098"/>
                  </a:lnTo>
                  <a:lnTo>
                    <a:pt x="26789" y="39037"/>
                  </a:lnTo>
                  <a:lnTo>
                    <a:pt x="27031" y="38917"/>
                  </a:lnTo>
                  <a:lnTo>
                    <a:pt x="27212" y="38796"/>
                  </a:lnTo>
                  <a:lnTo>
                    <a:pt x="27332" y="38615"/>
                  </a:lnTo>
                  <a:lnTo>
                    <a:pt x="27453" y="38374"/>
                  </a:lnTo>
                  <a:lnTo>
                    <a:pt x="27513" y="38193"/>
                  </a:lnTo>
                  <a:lnTo>
                    <a:pt x="27513" y="37951"/>
                  </a:lnTo>
                  <a:lnTo>
                    <a:pt x="27453" y="37589"/>
                  </a:lnTo>
                  <a:lnTo>
                    <a:pt x="27332" y="37288"/>
                  </a:lnTo>
                  <a:lnTo>
                    <a:pt x="27151" y="37107"/>
                  </a:lnTo>
                  <a:lnTo>
                    <a:pt x="26910" y="36926"/>
                  </a:lnTo>
                  <a:lnTo>
                    <a:pt x="26669" y="36805"/>
                  </a:lnTo>
                  <a:close/>
                  <a:moveTo>
                    <a:pt x="31858" y="36805"/>
                  </a:moveTo>
                  <a:lnTo>
                    <a:pt x="31616" y="36926"/>
                  </a:lnTo>
                  <a:lnTo>
                    <a:pt x="31375" y="37107"/>
                  </a:lnTo>
                  <a:lnTo>
                    <a:pt x="31194" y="37288"/>
                  </a:lnTo>
                  <a:lnTo>
                    <a:pt x="31073" y="37589"/>
                  </a:lnTo>
                  <a:lnTo>
                    <a:pt x="31013" y="37951"/>
                  </a:lnTo>
                  <a:lnTo>
                    <a:pt x="31013" y="38193"/>
                  </a:lnTo>
                  <a:lnTo>
                    <a:pt x="31073" y="38374"/>
                  </a:lnTo>
                  <a:lnTo>
                    <a:pt x="31194" y="38615"/>
                  </a:lnTo>
                  <a:lnTo>
                    <a:pt x="31315" y="38796"/>
                  </a:lnTo>
                  <a:lnTo>
                    <a:pt x="31496" y="38917"/>
                  </a:lnTo>
                  <a:lnTo>
                    <a:pt x="31737" y="39037"/>
                  </a:lnTo>
                  <a:lnTo>
                    <a:pt x="31918" y="39098"/>
                  </a:lnTo>
                  <a:lnTo>
                    <a:pt x="32401" y="39098"/>
                  </a:lnTo>
                  <a:lnTo>
                    <a:pt x="32582" y="39037"/>
                  </a:lnTo>
                  <a:lnTo>
                    <a:pt x="32823" y="38917"/>
                  </a:lnTo>
                  <a:lnTo>
                    <a:pt x="33004" y="38796"/>
                  </a:lnTo>
                  <a:lnTo>
                    <a:pt x="33125" y="38615"/>
                  </a:lnTo>
                  <a:lnTo>
                    <a:pt x="33245" y="38374"/>
                  </a:lnTo>
                  <a:lnTo>
                    <a:pt x="33306" y="38193"/>
                  </a:lnTo>
                  <a:lnTo>
                    <a:pt x="33306" y="37951"/>
                  </a:lnTo>
                  <a:lnTo>
                    <a:pt x="33245" y="37589"/>
                  </a:lnTo>
                  <a:lnTo>
                    <a:pt x="33125" y="37288"/>
                  </a:lnTo>
                  <a:lnTo>
                    <a:pt x="32944" y="37107"/>
                  </a:lnTo>
                  <a:lnTo>
                    <a:pt x="32702" y="36926"/>
                  </a:lnTo>
                  <a:lnTo>
                    <a:pt x="32461" y="36805"/>
                  </a:lnTo>
                  <a:close/>
                  <a:moveTo>
                    <a:pt x="37650" y="36805"/>
                  </a:moveTo>
                  <a:lnTo>
                    <a:pt x="37408" y="36926"/>
                  </a:lnTo>
                  <a:lnTo>
                    <a:pt x="37167" y="37107"/>
                  </a:lnTo>
                  <a:lnTo>
                    <a:pt x="36986" y="37288"/>
                  </a:lnTo>
                  <a:lnTo>
                    <a:pt x="36865" y="37589"/>
                  </a:lnTo>
                  <a:lnTo>
                    <a:pt x="36805" y="37951"/>
                  </a:lnTo>
                  <a:lnTo>
                    <a:pt x="36805" y="38193"/>
                  </a:lnTo>
                  <a:lnTo>
                    <a:pt x="36865" y="38374"/>
                  </a:lnTo>
                  <a:lnTo>
                    <a:pt x="36986" y="38615"/>
                  </a:lnTo>
                  <a:lnTo>
                    <a:pt x="37107" y="38796"/>
                  </a:lnTo>
                  <a:lnTo>
                    <a:pt x="37288" y="38917"/>
                  </a:lnTo>
                  <a:lnTo>
                    <a:pt x="37529" y="39037"/>
                  </a:lnTo>
                  <a:lnTo>
                    <a:pt x="37710" y="39098"/>
                  </a:lnTo>
                  <a:lnTo>
                    <a:pt x="38193" y="39098"/>
                  </a:lnTo>
                  <a:lnTo>
                    <a:pt x="38374" y="39037"/>
                  </a:lnTo>
                  <a:lnTo>
                    <a:pt x="38615" y="38917"/>
                  </a:lnTo>
                  <a:lnTo>
                    <a:pt x="38796" y="38796"/>
                  </a:lnTo>
                  <a:lnTo>
                    <a:pt x="38917" y="38615"/>
                  </a:lnTo>
                  <a:lnTo>
                    <a:pt x="39038" y="38374"/>
                  </a:lnTo>
                  <a:lnTo>
                    <a:pt x="39098" y="38193"/>
                  </a:lnTo>
                  <a:lnTo>
                    <a:pt x="39098" y="37951"/>
                  </a:lnTo>
                  <a:lnTo>
                    <a:pt x="39038" y="37589"/>
                  </a:lnTo>
                  <a:lnTo>
                    <a:pt x="38917" y="37288"/>
                  </a:lnTo>
                  <a:lnTo>
                    <a:pt x="38736" y="37107"/>
                  </a:lnTo>
                  <a:lnTo>
                    <a:pt x="38495" y="36926"/>
                  </a:lnTo>
                  <a:lnTo>
                    <a:pt x="38253" y="36805"/>
                  </a:lnTo>
                  <a:close/>
                  <a:moveTo>
                    <a:pt x="43442" y="36805"/>
                  </a:moveTo>
                  <a:lnTo>
                    <a:pt x="43201" y="36926"/>
                  </a:lnTo>
                  <a:lnTo>
                    <a:pt x="42959" y="37107"/>
                  </a:lnTo>
                  <a:lnTo>
                    <a:pt x="42778" y="37288"/>
                  </a:lnTo>
                  <a:lnTo>
                    <a:pt x="42658" y="37589"/>
                  </a:lnTo>
                  <a:lnTo>
                    <a:pt x="42597" y="37951"/>
                  </a:lnTo>
                  <a:lnTo>
                    <a:pt x="42597" y="38193"/>
                  </a:lnTo>
                  <a:lnTo>
                    <a:pt x="42658" y="38374"/>
                  </a:lnTo>
                  <a:lnTo>
                    <a:pt x="42778" y="38615"/>
                  </a:lnTo>
                  <a:lnTo>
                    <a:pt x="42899" y="38796"/>
                  </a:lnTo>
                  <a:lnTo>
                    <a:pt x="43080" y="38917"/>
                  </a:lnTo>
                  <a:lnTo>
                    <a:pt x="43321" y="39037"/>
                  </a:lnTo>
                  <a:lnTo>
                    <a:pt x="43502" y="39098"/>
                  </a:lnTo>
                  <a:lnTo>
                    <a:pt x="43985" y="39098"/>
                  </a:lnTo>
                  <a:lnTo>
                    <a:pt x="44166" y="39037"/>
                  </a:lnTo>
                  <a:lnTo>
                    <a:pt x="44407" y="38917"/>
                  </a:lnTo>
                  <a:lnTo>
                    <a:pt x="44588" y="38796"/>
                  </a:lnTo>
                  <a:lnTo>
                    <a:pt x="44709" y="38615"/>
                  </a:lnTo>
                  <a:lnTo>
                    <a:pt x="44830" y="38374"/>
                  </a:lnTo>
                  <a:lnTo>
                    <a:pt x="44890" y="38193"/>
                  </a:lnTo>
                  <a:lnTo>
                    <a:pt x="44890" y="37951"/>
                  </a:lnTo>
                  <a:lnTo>
                    <a:pt x="44830" y="37589"/>
                  </a:lnTo>
                  <a:lnTo>
                    <a:pt x="44709" y="37288"/>
                  </a:lnTo>
                  <a:lnTo>
                    <a:pt x="44528" y="37107"/>
                  </a:lnTo>
                  <a:lnTo>
                    <a:pt x="44287" y="36926"/>
                  </a:lnTo>
                  <a:lnTo>
                    <a:pt x="44045" y="36805"/>
                  </a:lnTo>
                  <a:close/>
                  <a:moveTo>
                    <a:pt x="49234" y="36805"/>
                  </a:moveTo>
                  <a:lnTo>
                    <a:pt x="48993" y="36926"/>
                  </a:lnTo>
                  <a:lnTo>
                    <a:pt x="48752" y="37107"/>
                  </a:lnTo>
                  <a:lnTo>
                    <a:pt x="48571" y="37288"/>
                  </a:lnTo>
                  <a:lnTo>
                    <a:pt x="48450" y="37589"/>
                  </a:lnTo>
                  <a:lnTo>
                    <a:pt x="48390" y="37951"/>
                  </a:lnTo>
                  <a:lnTo>
                    <a:pt x="48390" y="38193"/>
                  </a:lnTo>
                  <a:lnTo>
                    <a:pt x="48450" y="38374"/>
                  </a:lnTo>
                  <a:lnTo>
                    <a:pt x="48571" y="38615"/>
                  </a:lnTo>
                  <a:lnTo>
                    <a:pt x="48691" y="38796"/>
                  </a:lnTo>
                  <a:lnTo>
                    <a:pt x="48872" y="38917"/>
                  </a:lnTo>
                  <a:lnTo>
                    <a:pt x="49114" y="39037"/>
                  </a:lnTo>
                  <a:lnTo>
                    <a:pt x="49295" y="39098"/>
                  </a:lnTo>
                  <a:lnTo>
                    <a:pt x="49777" y="39098"/>
                  </a:lnTo>
                  <a:lnTo>
                    <a:pt x="49958" y="39037"/>
                  </a:lnTo>
                  <a:lnTo>
                    <a:pt x="50200" y="38917"/>
                  </a:lnTo>
                  <a:lnTo>
                    <a:pt x="50381" y="38796"/>
                  </a:lnTo>
                  <a:lnTo>
                    <a:pt x="50501" y="38615"/>
                  </a:lnTo>
                  <a:lnTo>
                    <a:pt x="50622" y="38374"/>
                  </a:lnTo>
                  <a:lnTo>
                    <a:pt x="50682" y="38193"/>
                  </a:lnTo>
                  <a:lnTo>
                    <a:pt x="50682" y="37951"/>
                  </a:lnTo>
                  <a:lnTo>
                    <a:pt x="50622" y="37589"/>
                  </a:lnTo>
                  <a:lnTo>
                    <a:pt x="50501" y="37288"/>
                  </a:lnTo>
                  <a:lnTo>
                    <a:pt x="50320" y="37107"/>
                  </a:lnTo>
                  <a:lnTo>
                    <a:pt x="50079" y="36926"/>
                  </a:lnTo>
                  <a:lnTo>
                    <a:pt x="49838" y="36805"/>
                  </a:lnTo>
                  <a:close/>
                  <a:moveTo>
                    <a:pt x="55027" y="36805"/>
                  </a:moveTo>
                  <a:lnTo>
                    <a:pt x="54785" y="36926"/>
                  </a:lnTo>
                  <a:lnTo>
                    <a:pt x="54544" y="37107"/>
                  </a:lnTo>
                  <a:lnTo>
                    <a:pt x="54363" y="37288"/>
                  </a:lnTo>
                  <a:lnTo>
                    <a:pt x="54242" y="37589"/>
                  </a:lnTo>
                  <a:lnTo>
                    <a:pt x="54182" y="37951"/>
                  </a:lnTo>
                  <a:lnTo>
                    <a:pt x="54182" y="38193"/>
                  </a:lnTo>
                  <a:lnTo>
                    <a:pt x="54242" y="38374"/>
                  </a:lnTo>
                  <a:lnTo>
                    <a:pt x="54363" y="38615"/>
                  </a:lnTo>
                  <a:lnTo>
                    <a:pt x="54483" y="38796"/>
                  </a:lnTo>
                  <a:lnTo>
                    <a:pt x="54665" y="38917"/>
                  </a:lnTo>
                  <a:lnTo>
                    <a:pt x="54906" y="39037"/>
                  </a:lnTo>
                  <a:lnTo>
                    <a:pt x="55087" y="39098"/>
                  </a:lnTo>
                  <a:lnTo>
                    <a:pt x="55570" y="39098"/>
                  </a:lnTo>
                  <a:lnTo>
                    <a:pt x="55751" y="39037"/>
                  </a:lnTo>
                  <a:lnTo>
                    <a:pt x="55992" y="38917"/>
                  </a:lnTo>
                  <a:lnTo>
                    <a:pt x="56173" y="38796"/>
                  </a:lnTo>
                  <a:lnTo>
                    <a:pt x="56294" y="38615"/>
                  </a:lnTo>
                  <a:lnTo>
                    <a:pt x="56414" y="38374"/>
                  </a:lnTo>
                  <a:lnTo>
                    <a:pt x="56475" y="38193"/>
                  </a:lnTo>
                  <a:lnTo>
                    <a:pt x="56475" y="37951"/>
                  </a:lnTo>
                  <a:lnTo>
                    <a:pt x="56414" y="37589"/>
                  </a:lnTo>
                  <a:lnTo>
                    <a:pt x="56294" y="37288"/>
                  </a:lnTo>
                  <a:lnTo>
                    <a:pt x="56113" y="37107"/>
                  </a:lnTo>
                  <a:lnTo>
                    <a:pt x="55871" y="36926"/>
                  </a:lnTo>
                  <a:lnTo>
                    <a:pt x="55630" y="36805"/>
                  </a:lnTo>
                  <a:close/>
                  <a:moveTo>
                    <a:pt x="60819" y="36805"/>
                  </a:moveTo>
                  <a:lnTo>
                    <a:pt x="60577" y="36926"/>
                  </a:lnTo>
                  <a:lnTo>
                    <a:pt x="60336" y="37107"/>
                  </a:lnTo>
                  <a:lnTo>
                    <a:pt x="60155" y="37288"/>
                  </a:lnTo>
                  <a:lnTo>
                    <a:pt x="60034" y="37589"/>
                  </a:lnTo>
                  <a:lnTo>
                    <a:pt x="59974" y="37951"/>
                  </a:lnTo>
                  <a:lnTo>
                    <a:pt x="59974" y="38193"/>
                  </a:lnTo>
                  <a:lnTo>
                    <a:pt x="60034" y="38374"/>
                  </a:lnTo>
                  <a:lnTo>
                    <a:pt x="60155" y="38615"/>
                  </a:lnTo>
                  <a:lnTo>
                    <a:pt x="60276" y="38796"/>
                  </a:lnTo>
                  <a:lnTo>
                    <a:pt x="60457" y="38917"/>
                  </a:lnTo>
                  <a:lnTo>
                    <a:pt x="60698" y="39037"/>
                  </a:lnTo>
                  <a:lnTo>
                    <a:pt x="60879" y="39098"/>
                  </a:lnTo>
                  <a:lnTo>
                    <a:pt x="61362" y="39098"/>
                  </a:lnTo>
                  <a:lnTo>
                    <a:pt x="61543" y="39037"/>
                  </a:lnTo>
                  <a:lnTo>
                    <a:pt x="61784" y="38917"/>
                  </a:lnTo>
                  <a:lnTo>
                    <a:pt x="61965" y="38796"/>
                  </a:lnTo>
                  <a:lnTo>
                    <a:pt x="62086" y="38615"/>
                  </a:lnTo>
                  <a:lnTo>
                    <a:pt x="62206" y="38374"/>
                  </a:lnTo>
                  <a:lnTo>
                    <a:pt x="62267" y="38193"/>
                  </a:lnTo>
                  <a:lnTo>
                    <a:pt x="62267" y="37951"/>
                  </a:lnTo>
                  <a:lnTo>
                    <a:pt x="62206" y="37589"/>
                  </a:lnTo>
                  <a:lnTo>
                    <a:pt x="62086" y="37288"/>
                  </a:lnTo>
                  <a:lnTo>
                    <a:pt x="61905" y="37107"/>
                  </a:lnTo>
                  <a:lnTo>
                    <a:pt x="61663" y="36926"/>
                  </a:lnTo>
                  <a:lnTo>
                    <a:pt x="61422" y="36805"/>
                  </a:lnTo>
                  <a:close/>
                  <a:moveTo>
                    <a:pt x="66611" y="36805"/>
                  </a:moveTo>
                  <a:lnTo>
                    <a:pt x="66370" y="36926"/>
                  </a:lnTo>
                  <a:lnTo>
                    <a:pt x="66128" y="37107"/>
                  </a:lnTo>
                  <a:lnTo>
                    <a:pt x="65947" y="37288"/>
                  </a:lnTo>
                  <a:lnTo>
                    <a:pt x="65827" y="37589"/>
                  </a:lnTo>
                  <a:lnTo>
                    <a:pt x="65766" y="37951"/>
                  </a:lnTo>
                  <a:lnTo>
                    <a:pt x="65766" y="38193"/>
                  </a:lnTo>
                  <a:lnTo>
                    <a:pt x="65827" y="38374"/>
                  </a:lnTo>
                  <a:lnTo>
                    <a:pt x="65947" y="38615"/>
                  </a:lnTo>
                  <a:lnTo>
                    <a:pt x="66068" y="38796"/>
                  </a:lnTo>
                  <a:lnTo>
                    <a:pt x="66249" y="38917"/>
                  </a:lnTo>
                  <a:lnTo>
                    <a:pt x="66490" y="39037"/>
                  </a:lnTo>
                  <a:lnTo>
                    <a:pt x="66671" y="39098"/>
                  </a:lnTo>
                  <a:lnTo>
                    <a:pt x="67154" y="39098"/>
                  </a:lnTo>
                  <a:lnTo>
                    <a:pt x="67335" y="39037"/>
                  </a:lnTo>
                  <a:lnTo>
                    <a:pt x="67576" y="38917"/>
                  </a:lnTo>
                  <a:lnTo>
                    <a:pt x="67757" y="38796"/>
                  </a:lnTo>
                  <a:lnTo>
                    <a:pt x="67878" y="38615"/>
                  </a:lnTo>
                  <a:lnTo>
                    <a:pt x="67999" y="38374"/>
                  </a:lnTo>
                  <a:lnTo>
                    <a:pt x="68059" y="38193"/>
                  </a:lnTo>
                  <a:lnTo>
                    <a:pt x="68059" y="37951"/>
                  </a:lnTo>
                  <a:lnTo>
                    <a:pt x="67999" y="37589"/>
                  </a:lnTo>
                  <a:lnTo>
                    <a:pt x="67878" y="37288"/>
                  </a:lnTo>
                  <a:lnTo>
                    <a:pt x="67697" y="37107"/>
                  </a:lnTo>
                  <a:lnTo>
                    <a:pt x="67456" y="36926"/>
                  </a:lnTo>
                  <a:lnTo>
                    <a:pt x="67214" y="36805"/>
                  </a:lnTo>
                  <a:close/>
                  <a:moveTo>
                    <a:pt x="72403" y="36805"/>
                  </a:moveTo>
                  <a:lnTo>
                    <a:pt x="72162" y="36926"/>
                  </a:lnTo>
                  <a:lnTo>
                    <a:pt x="71921" y="37107"/>
                  </a:lnTo>
                  <a:lnTo>
                    <a:pt x="71740" y="37288"/>
                  </a:lnTo>
                  <a:lnTo>
                    <a:pt x="71619" y="37589"/>
                  </a:lnTo>
                  <a:lnTo>
                    <a:pt x="71559" y="37951"/>
                  </a:lnTo>
                  <a:lnTo>
                    <a:pt x="71559" y="38193"/>
                  </a:lnTo>
                  <a:lnTo>
                    <a:pt x="71619" y="38374"/>
                  </a:lnTo>
                  <a:lnTo>
                    <a:pt x="71740" y="38615"/>
                  </a:lnTo>
                  <a:lnTo>
                    <a:pt x="71860" y="38796"/>
                  </a:lnTo>
                  <a:lnTo>
                    <a:pt x="72041" y="38917"/>
                  </a:lnTo>
                  <a:lnTo>
                    <a:pt x="72283" y="39037"/>
                  </a:lnTo>
                  <a:lnTo>
                    <a:pt x="72464" y="39098"/>
                  </a:lnTo>
                  <a:lnTo>
                    <a:pt x="72946" y="39098"/>
                  </a:lnTo>
                  <a:lnTo>
                    <a:pt x="73127" y="39037"/>
                  </a:lnTo>
                  <a:lnTo>
                    <a:pt x="73369" y="38917"/>
                  </a:lnTo>
                  <a:lnTo>
                    <a:pt x="73550" y="38796"/>
                  </a:lnTo>
                  <a:lnTo>
                    <a:pt x="73670" y="38615"/>
                  </a:lnTo>
                  <a:lnTo>
                    <a:pt x="73791" y="38374"/>
                  </a:lnTo>
                  <a:lnTo>
                    <a:pt x="73851" y="38193"/>
                  </a:lnTo>
                  <a:lnTo>
                    <a:pt x="73851" y="37951"/>
                  </a:lnTo>
                  <a:lnTo>
                    <a:pt x="73791" y="37589"/>
                  </a:lnTo>
                  <a:lnTo>
                    <a:pt x="73670" y="37288"/>
                  </a:lnTo>
                  <a:lnTo>
                    <a:pt x="73489" y="37107"/>
                  </a:lnTo>
                  <a:lnTo>
                    <a:pt x="73248" y="36926"/>
                  </a:lnTo>
                  <a:lnTo>
                    <a:pt x="73007" y="36805"/>
                  </a:lnTo>
                  <a:close/>
                  <a:moveTo>
                    <a:pt x="302" y="39701"/>
                  </a:moveTo>
                  <a:lnTo>
                    <a:pt x="0" y="39761"/>
                  </a:lnTo>
                  <a:lnTo>
                    <a:pt x="181" y="41994"/>
                  </a:lnTo>
                  <a:lnTo>
                    <a:pt x="543" y="41994"/>
                  </a:lnTo>
                  <a:lnTo>
                    <a:pt x="724" y="41934"/>
                  </a:lnTo>
                  <a:lnTo>
                    <a:pt x="966" y="41813"/>
                  </a:lnTo>
                  <a:lnTo>
                    <a:pt x="1147" y="41692"/>
                  </a:lnTo>
                  <a:lnTo>
                    <a:pt x="1267" y="41511"/>
                  </a:lnTo>
                  <a:lnTo>
                    <a:pt x="1388" y="41270"/>
                  </a:lnTo>
                  <a:lnTo>
                    <a:pt x="1448" y="41089"/>
                  </a:lnTo>
                  <a:lnTo>
                    <a:pt x="1448" y="40847"/>
                  </a:lnTo>
                  <a:lnTo>
                    <a:pt x="1448" y="40606"/>
                  </a:lnTo>
                  <a:lnTo>
                    <a:pt x="1388" y="40425"/>
                  </a:lnTo>
                  <a:lnTo>
                    <a:pt x="1267" y="40184"/>
                  </a:lnTo>
                  <a:lnTo>
                    <a:pt x="1147" y="40003"/>
                  </a:lnTo>
                  <a:lnTo>
                    <a:pt x="966" y="39882"/>
                  </a:lnTo>
                  <a:lnTo>
                    <a:pt x="724" y="39761"/>
                  </a:lnTo>
                  <a:lnTo>
                    <a:pt x="543" y="39701"/>
                  </a:lnTo>
                  <a:close/>
                  <a:moveTo>
                    <a:pt x="5853" y="39701"/>
                  </a:moveTo>
                  <a:lnTo>
                    <a:pt x="5672" y="39761"/>
                  </a:lnTo>
                  <a:lnTo>
                    <a:pt x="5431" y="39882"/>
                  </a:lnTo>
                  <a:lnTo>
                    <a:pt x="5250" y="40003"/>
                  </a:lnTo>
                  <a:lnTo>
                    <a:pt x="5129" y="40184"/>
                  </a:lnTo>
                  <a:lnTo>
                    <a:pt x="5008" y="40425"/>
                  </a:lnTo>
                  <a:lnTo>
                    <a:pt x="4948" y="40606"/>
                  </a:lnTo>
                  <a:lnTo>
                    <a:pt x="4948" y="40847"/>
                  </a:lnTo>
                  <a:lnTo>
                    <a:pt x="4948" y="41089"/>
                  </a:lnTo>
                  <a:lnTo>
                    <a:pt x="5008" y="41270"/>
                  </a:lnTo>
                  <a:lnTo>
                    <a:pt x="5129" y="41511"/>
                  </a:lnTo>
                  <a:lnTo>
                    <a:pt x="5250" y="41692"/>
                  </a:lnTo>
                  <a:lnTo>
                    <a:pt x="5431" y="41813"/>
                  </a:lnTo>
                  <a:lnTo>
                    <a:pt x="5672" y="41934"/>
                  </a:lnTo>
                  <a:lnTo>
                    <a:pt x="5853" y="41994"/>
                  </a:lnTo>
                  <a:lnTo>
                    <a:pt x="6336" y="41994"/>
                  </a:lnTo>
                  <a:lnTo>
                    <a:pt x="6517" y="41934"/>
                  </a:lnTo>
                  <a:lnTo>
                    <a:pt x="6758" y="41813"/>
                  </a:lnTo>
                  <a:lnTo>
                    <a:pt x="6939" y="41692"/>
                  </a:lnTo>
                  <a:lnTo>
                    <a:pt x="7060" y="41511"/>
                  </a:lnTo>
                  <a:lnTo>
                    <a:pt x="7180" y="41270"/>
                  </a:lnTo>
                  <a:lnTo>
                    <a:pt x="7241" y="41089"/>
                  </a:lnTo>
                  <a:lnTo>
                    <a:pt x="7241" y="40847"/>
                  </a:lnTo>
                  <a:lnTo>
                    <a:pt x="7241" y="40606"/>
                  </a:lnTo>
                  <a:lnTo>
                    <a:pt x="7180" y="40425"/>
                  </a:lnTo>
                  <a:lnTo>
                    <a:pt x="7060" y="40184"/>
                  </a:lnTo>
                  <a:lnTo>
                    <a:pt x="6939" y="40003"/>
                  </a:lnTo>
                  <a:lnTo>
                    <a:pt x="6758" y="39882"/>
                  </a:lnTo>
                  <a:lnTo>
                    <a:pt x="6517" y="39761"/>
                  </a:lnTo>
                  <a:lnTo>
                    <a:pt x="6336" y="39701"/>
                  </a:lnTo>
                  <a:close/>
                  <a:moveTo>
                    <a:pt x="11645" y="39701"/>
                  </a:moveTo>
                  <a:lnTo>
                    <a:pt x="11464" y="39761"/>
                  </a:lnTo>
                  <a:lnTo>
                    <a:pt x="11223" y="39882"/>
                  </a:lnTo>
                  <a:lnTo>
                    <a:pt x="11042" y="40003"/>
                  </a:lnTo>
                  <a:lnTo>
                    <a:pt x="10921" y="40184"/>
                  </a:lnTo>
                  <a:lnTo>
                    <a:pt x="10800" y="40425"/>
                  </a:lnTo>
                  <a:lnTo>
                    <a:pt x="10740" y="40606"/>
                  </a:lnTo>
                  <a:lnTo>
                    <a:pt x="10740" y="40847"/>
                  </a:lnTo>
                  <a:lnTo>
                    <a:pt x="10740" y="41089"/>
                  </a:lnTo>
                  <a:lnTo>
                    <a:pt x="10800" y="41270"/>
                  </a:lnTo>
                  <a:lnTo>
                    <a:pt x="10921" y="41511"/>
                  </a:lnTo>
                  <a:lnTo>
                    <a:pt x="11042" y="41692"/>
                  </a:lnTo>
                  <a:lnTo>
                    <a:pt x="11223" y="41813"/>
                  </a:lnTo>
                  <a:lnTo>
                    <a:pt x="11464" y="41934"/>
                  </a:lnTo>
                  <a:lnTo>
                    <a:pt x="11645" y="41994"/>
                  </a:lnTo>
                  <a:lnTo>
                    <a:pt x="12128" y="41994"/>
                  </a:lnTo>
                  <a:lnTo>
                    <a:pt x="12309" y="41934"/>
                  </a:lnTo>
                  <a:lnTo>
                    <a:pt x="12550" y="41813"/>
                  </a:lnTo>
                  <a:lnTo>
                    <a:pt x="12731" y="41692"/>
                  </a:lnTo>
                  <a:lnTo>
                    <a:pt x="12852" y="41511"/>
                  </a:lnTo>
                  <a:lnTo>
                    <a:pt x="12973" y="41270"/>
                  </a:lnTo>
                  <a:lnTo>
                    <a:pt x="13033" y="41089"/>
                  </a:lnTo>
                  <a:lnTo>
                    <a:pt x="13033" y="40847"/>
                  </a:lnTo>
                  <a:lnTo>
                    <a:pt x="13033" y="40606"/>
                  </a:lnTo>
                  <a:lnTo>
                    <a:pt x="12973" y="40425"/>
                  </a:lnTo>
                  <a:lnTo>
                    <a:pt x="12852" y="40184"/>
                  </a:lnTo>
                  <a:lnTo>
                    <a:pt x="12731" y="40003"/>
                  </a:lnTo>
                  <a:lnTo>
                    <a:pt x="12550" y="39882"/>
                  </a:lnTo>
                  <a:lnTo>
                    <a:pt x="12309" y="39761"/>
                  </a:lnTo>
                  <a:lnTo>
                    <a:pt x="12128" y="39701"/>
                  </a:lnTo>
                  <a:close/>
                  <a:moveTo>
                    <a:pt x="17437" y="39701"/>
                  </a:moveTo>
                  <a:lnTo>
                    <a:pt x="17256" y="39761"/>
                  </a:lnTo>
                  <a:lnTo>
                    <a:pt x="17015" y="39882"/>
                  </a:lnTo>
                  <a:lnTo>
                    <a:pt x="16834" y="40003"/>
                  </a:lnTo>
                  <a:lnTo>
                    <a:pt x="16713" y="40184"/>
                  </a:lnTo>
                  <a:lnTo>
                    <a:pt x="16593" y="40425"/>
                  </a:lnTo>
                  <a:lnTo>
                    <a:pt x="16532" y="40606"/>
                  </a:lnTo>
                  <a:lnTo>
                    <a:pt x="16532" y="40847"/>
                  </a:lnTo>
                  <a:lnTo>
                    <a:pt x="16532" y="41089"/>
                  </a:lnTo>
                  <a:lnTo>
                    <a:pt x="16593" y="41270"/>
                  </a:lnTo>
                  <a:lnTo>
                    <a:pt x="16713" y="41511"/>
                  </a:lnTo>
                  <a:lnTo>
                    <a:pt x="16834" y="41692"/>
                  </a:lnTo>
                  <a:lnTo>
                    <a:pt x="17015" y="41813"/>
                  </a:lnTo>
                  <a:lnTo>
                    <a:pt x="17256" y="41934"/>
                  </a:lnTo>
                  <a:lnTo>
                    <a:pt x="17437" y="41994"/>
                  </a:lnTo>
                  <a:lnTo>
                    <a:pt x="17920" y="41994"/>
                  </a:lnTo>
                  <a:lnTo>
                    <a:pt x="18101" y="41934"/>
                  </a:lnTo>
                  <a:lnTo>
                    <a:pt x="18342" y="41813"/>
                  </a:lnTo>
                  <a:lnTo>
                    <a:pt x="18523" y="41692"/>
                  </a:lnTo>
                  <a:lnTo>
                    <a:pt x="18644" y="41511"/>
                  </a:lnTo>
                  <a:lnTo>
                    <a:pt x="18765" y="41270"/>
                  </a:lnTo>
                  <a:lnTo>
                    <a:pt x="18825" y="41089"/>
                  </a:lnTo>
                  <a:lnTo>
                    <a:pt x="18825" y="40847"/>
                  </a:lnTo>
                  <a:lnTo>
                    <a:pt x="18825" y="40606"/>
                  </a:lnTo>
                  <a:lnTo>
                    <a:pt x="18765" y="40425"/>
                  </a:lnTo>
                  <a:lnTo>
                    <a:pt x="18644" y="40184"/>
                  </a:lnTo>
                  <a:lnTo>
                    <a:pt x="18523" y="40003"/>
                  </a:lnTo>
                  <a:lnTo>
                    <a:pt x="18342" y="39882"/>
                  </a:lnTo>
                  <a:lnTo>
                    <a:pt x="18101" y="39761"/>
                  </a:lnTo>
                  <a:lnTo>
                    <a:pt x="17920" y="39701"/>
                  </a:lnTo>
                  <a:close/>
                  <a:moveTo>
                    <a:pt x="23230" y="39701"/>
                  </a:moveTo>
                  <a:lnTo>
                    <a:pt x="23049" y="39761"/>
                  </a:lnTo>
                  <a:lnTo>
                    <a:pt x="22807" y="39882"/>
                  </a:lnTo>
                  <a:lnTo>
                    <a:pt x="22626" y="40003"/>
                  </a:lnTo>
                  <a:lnTo>
                    <a:pt x="22506" y="40184"/>
                  </a:lnTo>
                  <a:lnTo>
                    <a:pt x="22385" y="40425"/>
                  </a:lnTo>
                  <a:lnTo>
                    <a:pt x="22325" y="40606"/>
                  </a:lnTo>
                  <a:lnTo>
                    <a:pt x="22325" y="40847"/>
                  </a:lnTo>
                  <a:lnTo>
                    <a:pt x="22325" y="41089"/>
                  </a:lnTo>
                  <a:lnTo>
                    <a:pt x="22385" y="41270"/>
                  </a:lnTo>
                  <a:lnTo>
                    <a:pt x="22506" y="41511"/>
                  </a:lnTo>
                  <a:lnTo>
                    <a:pt x="22626" y="41692"/>
                  </a:lnTo>
                  <a:lnTo>
                    <a:pt x="22807" y="41813"/>
                  </a:lnTo>
                  <a:lnTo>
                    <a:pt x="23049" y="41934"/>
                  </a:lnTo>
                  <a:lnTo>
                    <a:pt x="23230" y="41994"/>
                  </a:lnTo>
                  <a:lnTo>
                    <a:pt x="23712" y="41994"/>
                  </a:lnTo>
                  <a:lnTo>
                    <a:pt x="23893" y="41934"/>
                  </a:lnTo>
                  <a:lnTo>
                    <a:pt x="24135" y="41813"/>
                  </a:lnTo>
                  <a:lnTo>
                    <a:pt x="24316" y="41692"/>
                  </a:lnTo>
                  <a:lnTo>
                    <a:pt x="24436" y="41511"/>
                  </a:lnTo>
                  <a:lnTo>
                    <a:pt x="24557" y="41270"/>
                  </a:lnTo>
                  <a:lnTo>
                    <a:pt x="24617" y="41089"/>
                  </a:lnTo>
                  <a:lnTo>
                    <a:pt x="24617" y="40847"/>
                  </a:lnTo>
                  <a:lnTo>
                    <a:pt x="24617" y="40606"/>
                  </a:lnTo>
                  <a:lnTo>
                    <a:pt x="24557" y="40425"/>
                  </a:lnTo>
                  <a:lnTo>
                    <a:pt x="24436" y="40184"/>
                  </a:lnTo>
                  <a:lnTo>
                    <a:pt x="24316" y="40003"/>
                  </a:lnTo>
                  <a:lnTo>
                    <a:pt x="24135" y="39882"/>
                  </a:lnTo>
                  <a:lnTo>
                    <a:pt x="23893" y="39761"/>
                  </a:lnTo>
                  <a:lnTo>
                    <a:pt x="23712" y="39701"/>
                  </a:lnTo>
                  <a:close/>
                  <a:moveTo>
                    <a:pt x="29022" y="39701"/>
                  </a:moveTo>
                  <a:lnTo>
                    <a:pt x="28841" y="39761"/>
                  </a:lnTo>
                  <a:lnTo>
                    <a:pt x="28599" y="39882"/>
                  </a:lnTo>
                  <a:lnTo>
                    <a:pt x="28418" y="40003"/>
                  </a:lnTo>
                  <a:lnTo>
                    <a:pt x="28298" y="40184"/>
                  </a:lnTo>
                  <a:lnTo>
                    <a:pt x="28177" y="40425"/>
                  </a:lnTo>
                  <a:lnTo>
                    <a:pt x="28117" y="40606"/>
                  </a:lnTo>
                  <a:lnTo>
                    <a:pt x="28117" y="40847"/>
                  </a:lnTo>
                  <a:lnTo>
                    <a:pt x="28117" y="41089"/>
                  </a:lnTo>
                  <a:lnTo>
                    <a:pt x="28177" y="41270"/>
                  </a:lnTo>
                  <a:lnTo>
                    <a:pt x="28298" y="41511"/>
                  </a:lnTo>
                  <a:lnTo>
                    <a:pt x="28418" y="41692"/>
                  </a:lnTo>
                  <a:lnTo>
                    <a:pt x="28599" y="41813"/>
                  </a:lnTo>
                  <a:lnTo>
                    <a:pt x="28841" y="41934"/>
                  </a:lnTo>
                  <a:lnTo>
                    <a:pt x="29022" y="41994"/>
                  </a:lnTo>
                  <a:lnTo>
                    <a:pt x="29505" y="41994"/>
                  </a:lnTo>
                  <a:lnTo>
                    <a:pt x="29686" y="41934"/>
                  </a:lnTo>
                  <a:lnTo>
                    <a:pt x="29927" y="41813"/>
                  </a:lnTo>
                  <a:lnTo>
                    <a:pt x="30108" y="41692"/>
                  </a:lnTo>
                  <a:lnTo>
                    <a:pt x="30229" y="41511"/>
                  </a:lnTo>
                  <a:lnTo>
                    <a:pt x="30349" y="41270"/>
                  </a:lnTo>
                  <a:lnTo>
                    <a:pt x="30410" y="41089"/>
                  </a:lnTo>
                  <a:lnTo>
                    <a:pt x="30410" y="40847"/>
                  </a:lnTo>
                  <a:lnTo>
                    <a:pt x="30410" y="40606"/>
                  </a:lnTo>
                  <a:lnTo>
                    <a:pt x="30349" y="40425"/>
                  </a:lnTo>
                  <a:lnTo>
                    <a:pt x="30229" y="40184"/>
                  </a:lnTo>
                  <a:lnTo>
                    <a:pt x="30108" y="40003"/>
                  </a:lnTo>
                  <a:lnTo>
                    <a:pt x="29927" y="39882"/>
                  </a:lnTo>
                  <a:lnTo>
                    <a:pt x="29686" y="39761"/>
                  </a:lnTo>
                  <a:lnTo>
                    <a:pt x="29505" y="39701"/>
                  </a:lnTo>
                  <a:close/>
                  <a:moveTo>
                    <a:pt x="34814" y="39701"/>
                  </a:moveTo>
                  <a:lnTo>
                    <a:pt x="34633" y="39761"/>
                  </a:lnTo>
                  <a:lnTo>
                    <a:pt x="34392" y="39882"/>
                  </a:lnTo>
                  <a:lnTo>
                    <a:pt x="34211" y="40003"/>
                  </a:lnTo>
                  <a:lnTo>
                    <a:pt x="34090" y="40184"/>
                  </a:lnTo>
                  <a:lnTo>
                    <a:pt x="33969" y="40425"/>
                  </a:lnTo>
                  <a:lnTo>
                    <a:pt x="33909" y="40606"/>
                  </a:lnTo>
                  <a:lnTo>
                    <a:pt x="33909" y="40847"/>
                  </a:lnTo>
                  <a:lnTo>
                    <a:pt x="33909" y="41089"/>
                  </a:lnTo>
                  <a:lnTo>
                    <a:pt x="33969" y="41270"/>
                  </a:lnTo>
                  <a:lnTo>
                    <a:pt x="34090" y="41511"/>
                  </a:lnTo>
                  <a:lnTo>
                    <a:pt x="34211" y="41692"/>
                  </a:lnTo>
                  <a:lnTo>
                    <a:pt x="34392" y="41813"/>
                  </a:lnTo>
                  <a:lnTo>
                    <a:pt x="34633" y="41934"/>
                  </a:lnTo>
                  <a:lnTo>
                    <a:pt x="34814" y="41994"/>
                  </a:lnTo>
                  <a:lnTo>
                    <a:pt x="35297" y="41994"/>
                  </a:lnTo>
                  <a:lnTo>
                    <a:pt x="35478" y="41934"/>
                  </a:lnTo>
                  <a:lnTo>
                    <a:pt x="35719" y="41813"/>
                  </a:lnTo>
                  <a:lnTo>
                    <a:pt x="35900" y="41692"/>
                  </a:lnTo>
                  <a:lnTo>
                    <a:pt x="36021" y="41511"/>
                  </a:lnTo>
                  <a:lnTo>
                    <a:pt x="36141" y="41270"/>
                  </a:lnTo>
                  <a:lnTo>
                    <a:pt x="36202" y="41089"/>
                  </a:lnTo>
                  <a:lnTo>
                    <a:pt x="36202" y="40847"/>
                  </a:lnTo>
                  <a:lnTo>
                    <a:pt x="36202" y="40606"/>
                  </a:lnTo>
                  <a:lnTo>
                    <a:pt x="36141" y="40425"/>
                  </a:lnTo>
                  <a:lnTo>
                    <a:pt x="36021" y="40184"/>
                  </a:lnTo>
                  <a:lnTo>
                    <a:pt x="35900" y="40003"/>
                  </a:lnTo>
                  <a:lnTo>
                    <a:pt x="35719" y="39882"/>
                  </a:lnTo>
                  <a:lnTo>
                    <a:pt x="35478" y="39761"/>
                  </a:lnTo>
                  <a:lnTo>
                    <a:pt x="35297" y="39701"/>
                  </a:lnTo>
                  <a:close/>
                  <a:moveTo>
                    <a:pt x="40606" y="39701"/>
                  </a:moveTo>
                  <a:lnTo>
                    <a:pt x="40425" y="39761"/>
                  </a:lnTo>
                  <a:lnTo>
                    <a:pt x="40184" y="39882"/>
                  </a:lnTo>
                  <a:lnTo>
                    <a:pt x="40003" y="40003"/>
                  </a:lnTo>
                  <a:lnTo>
                    <a:pt x="39882" y="40184"/>
                  </a:lnTo>
                  <a:lnTo>
                    <a:pt x="39762" y="40425"/>
                  </a:lnTo>
                  <a:lnTo>
                    <a:pt x="39701" y="40606"/>
                  </a:lnTo>
                  <a:lnTo>
                    <a:pt x="39701" y="40847"/>
                  </a:lnTo>
                  <a:lnTo>
                    <a:pt x="39701" y="41089"/>
                  </a:lnTo>
                  <a:lnTo>
                    <a:pt x="39762" y="41270"/>
                  </a:lnTo>
                  <a:lnTo>
                    <a:pt x="39882" y="41511"/>
                  </a:lnTo>
                  <a:lnTo>
                    <a:pt x="40003" y="41692"/>
                  </a:lnTo>
                  <a:lnTo>
                    <a:pt x="40184" y="41813"/>
                  </a:lnTo>
                  <a:lnTo>
                    <a:pt x="40425" y="41934"/>
                  </a:lnTo>
                  <a:lnTo>
                    <a:pt x="40606" y="41994"/>
                  </a:lnTo>
                  <a:lnTo>
                    <a:pt x="41089" y="41994"/>
                  </a:lnTo>
                  <a:lnTo>
                    <a:pt x="41270" y="41934"/>
                  </a:lnTo>
                  <a:lnTo>
                    <a:pt x="41511" y="41813"/>
                  </a:lnTo>
                  <a:lnTo>
                    <a:pt x="41692" y="41692"/>
                  </a:lnTo>
                  <a:lnTo>
                    <a:pt x="41813" y="41511"/>
                  </a:lnTo>
                  <a:lnTo>
                    <a:pt x="41934" y="41270"/>
                  </a:lnTo>
                  <a:lnTo>
                    <a:pt x="41994" y="41089"/>
                  </a:lnTo>
                  <a:lnTo>
                    <a:pt x="41994" y="40847"/>
                  </a:lnTo>
                  <a:lnTo>
                    <a:pt x="41994" y="40606"/>
                  </a:lnTo>
                  <a:lnTo>
                    <a:pt x="41934" y="40425"/>
                  </a:lnTo>
                  <a:lnTo>
                    <a:pt x="41813" y="40184"/>
                  </a:lnTo>
                  <a:lnTo>
                    <a:pt x="41692" y="40003"/>
                  </a:lnTo>
                  <a:lnTo>
                    <a:pt x="41511" y="39882"/>
                  </a:lnTo>
                  <a:lnTo>
                    <a:pt x="41270" y="39761"/>
                  </a:lnTo>
                  <a:lnTo>
                    <a:pt x="41089" y="39701"/>
                  </a:lnTo>
                  <a:close/>
                  <a:moveTo>
                    <a:pt x="46399" y="39701"/>
                  </a:moveTo>
                  <a:lnTo>
                    <a:pt x="46218" y="39761"/>
                  </a:lnTo>
                  <a:lnTo>
                    <a:pt x="45976" y="39882"/>
                  </a:lnTo>
                  <a:lnTo>
                    <a:pt x="45795" y="40003"/>
                  </a:lnTo>
                  <a:lnTo>
                    <a:pt x="45674" y="40184"/>
                  </a:lnTo>
                  <a:lnTo>
                    <a:pt x="45554" y="40425"/>
                  </a:lnTo>
                  <a:lnTo>
                    <a:pt x="45493" y="40606"/>
                  </a:lnTo>
                  <a:lnTo>
                    <a:pt x="45493" y="40847"/>
                  </a:lnTo>
                  <a:lnTo>
                    <a:pt x="45493" y="41089"/>
                  </a:lnTo>
                  <a:lnTo>
                    <a:pt x="45554" y="41270"/>
                  </a:lnTo>
                  <a:lnTo>
                    <a:pt x="45674" y="41511"/>
                  </a:lnTo>
                  <a:lnTo>
                    <a:pt x="45795" y="41692"/>
                  </a:lnTo>
                  <a:lnTo>
                    <a:pt x="45976" y="41813"/>
                  </a:lnTo>
                  <a:lnTo>
                    <a:pt x="46218" y="41934"/>
                  </a:lnTo>
                  <a:lnTo>
                    <a:pt x="46399" y="41994"/>
                  </a:lnTo>
                  <a:lnTo>
                    <a:pt x="46881" y="41994"/>
                  </a:lnTo>
                  <a:lnTo>
                    <a:pt x="47062" y="41934"/>
                  </a:lnTo>
                  <a:lnTo>
                    <a:pt x="47304" y="41813"/>
                  </a:lnTo>
                  <a:lnTo>
                    <a:pt x="47485" y="41692"/>
                  </a:lnTo>
                  <a:lnTo>
                    <a:pt x="47605" y="41511"/>
                  </a:lnTo>
                  <a:lnTo>
                    <a:pt x="47726" y="41270"/>
                  </a:lnTo>
                  <a:lnTo>
                    <a:pt x="47786" y="41089"/>
                  </a:lnTo>
                  <a:lnTo>
                    <a:pt x="47786" y="40847"/>
                  </a:lnTo>
                  <a:lnTo>
                    <a:pt x="47786" y="40606"/>
                  </a:lnTo>
                  <a:lnTo>
                    <a:pt x="47726" y="40425"/>
                  </a:lnTo>
                  <a:lnTo>
                    <a:pt x="47605" y="40184"/>
                  </a:lnTo>
                  <a:lnTo>
                    <a:pt x="47485" y="40003"/>
                  </a:lnTo>
                  <a:lnTo>
                    <a:pt x="47304" y="39882"/>
                  </a:lnTo>
                  <a:lnTo>
                    <a:pt x="47062" y="39761"/>
                  </a:lnTo>
                  <a:lnTo>
                    <a:pt x="46881" y="39701"/>
                  </a:lnTo>
                  <a:close/>
                  <a:moveTo>
                    <a:pt x="52191" y="39701"/>
                  </a:moveTo>
                  <a:lnTo>
                    <a:pt x="52010" y="39761"/>
                  </a:lnTo>
                  <a:lnTo>
                    <a:pt x="51768" y="39882"/>
                  </a:lnTo>
                  <a:lnTo>
                    <a:pt x="51587" y="40003"/>
                  </a:lnTo>
                  <a:lnTo>
                    <a:pt x="51467" y="40184"/>
                  </a:lnTo>
                  <a:lnTo>
                    <a:pt x="51346" y="40425"/>
                  </a:lnTo>
                  <a:lnTo>
                    <a:pt x="51286" y="40606"/>
                  </a:lnTo>
                  <a:lnTo>
                    <a:pt x="51286" y="40847"/>
                  </a:lnTo>
                  <a:lnTo>
                    <a:pt x="51286" y="41089"/>
                  </a:lnTo>
                  <a:lnTo>
                    <a:pt x="51346" y="41270"/>
                  </a:lnTo>
                  <a:lnTo>
                    <a:pt x="51467" y="41511"/>
                  </a:lnTo>
                  <a:lnTo>
                    <a:pt x="51587" y="41692"/>
                  </a:lnTo>
                  <a:lnTo>
                    <a:pt x="51768" y="41813"/>
                  </a:lnTo>
                  <a:lnTo>
                    <a:pt x="52010" y="41934"/>
                  </a:lnTo>
                  <a:lnTo>
                    <a:pt x="52191" y="41994"/>
                  </a:lnTo>
                  <a:lnTo>
                    <a:pt x="52673" y="41994"/>
                  </a:lnTo>
                  <a:lnTo>
                    <a:pt x="52854" y="41934"/>
                  </a:lnTo>
                  <a:lnTo>
                    <a:pt x="53096" y="41813"/>
                  </a:lnTo>
                  <a:lnTo>
                    <a:pt x="53277" y="41692"/>
                  </a:lnTo>
                  <a:lnTo>
                    <a:pt x="53397" y="41511"/>
                  </a:lnTo>
                  <a:lnTo>
                    <a:pt x="53518" y="41270"/>
                  </a:lnTo>
                  <a:lnTo>
                    <a:pt x="53578" y="41089"/>
                  </a:lnTo>
                  <a:lnTo>
                    <a:pt x="53578" y="40847"/>
                  </a:lnTo>
                  <a:lnTo>
                    <a:pt x="53578" y="40606"/>
                  </a:lnTo>
                  <a:lnTo>
                    <a:pt x="53518" y="40425"/>
                  </a:lnTo>
                  <a:lnTo>
                    <a:pt x="53397" y="40184"/>
                  </a:lnTo>
                  <a:lnTo>
                    <a:pt x="53277" y="40003"/>
                  </a:lnTo>
                  <a:lnTo>
                    <a:pt x="53096" y="39882"/>
                  </a:lnTo>
                  <a:lnTo>
                    <a:pt x="52854" y="39761"/>
                  </a:lnTo>
                  <a:lnTo>
                    <a:pt x="52673" y="39701"/>
                  </a:lnTo>
                  <a:close/>
                  <a:moveTo>
                    <a:pt x="57983" y="39701"/>
                  </a:moveTo>
                  <a:lnTo>
                    <a:pt x="57802" y="39761"/>
                  </a:lnTo>
                  <a:lnTo>
                    <a:pt x="57561" y="39882"/>
                  </a:lnTo>
                  <a:lnTo>
                    <a:pt x="57380" y="40003"/>
                  </a:lnTo>
                  <a:lnTo>
                    <a:pt x="57259" y="40184"/>
                  </a:lnTo>
                  <a:lnTo>
                    <a:pt x="57138" y="40425"/>
                  </a:lnTo>
                  <a:lnTo>
                    <a:pt x="57078" y="40606"/>
                  </a:lnTo>
                  <a:lnTo>
                    <a:pt x="57078" y="40847"/>
                  </a:lnTo>
                  <a:lnTo>
                    <a:pt x="57078" y="41089"/>
                  </a:lnTo>
                  <a:lnTo>
                    <a:pt x="57138" y="41270"/>
                  </a:lnTo>
                  <a:lnTo>
                    <a:pt x="57259" y="41511"/>
                  </a:lnTo>
                  <a:lnTo>
                    <a:pt x="57380" y="41692"/>
                  </a:lnTo>
                  <a:lnTo>
                    <a:pt x="57561" y="41813"/>
                  </a:lnTo>
                  <a:lnTo>
                    <a:pt x="57802" y="41934"/>
                  </a:lnTo>
                  <a:lnTo>
                    <a:pt x="57983" y="41994"/>
                  </a:lnTo>
                  <a:lnTo>
                    <a:pt x="58466" y="41994"/>
                  </a:lnTo>
                  <a:lnTo>
                    <a:pt x="58647" y="41934"/>
                  </a:lnTo>
                  <a:lnTo>
                    <a:pt x="58888" y="41813"/>
                  </a:lnTo>
                  <a:lnTo>
                    <a:pt x="59069" y="41692"/>
                  </a:lnTo>
                  <a:lnTo>
                    <a:pt x="59190" y="41511"/>
                  </a:lnTo>
                  <a:lnTo>
                    <a:pt x="59310" y="41270"/>
                  </a:lnTo>
                  <a:lnTo>
                    <a:pt x="59371" y="41089"/>
                  </a:lnTo>
                  <a:lnTo>
                    <a:pt x="59371" y="40847"/>
                  </a:lnTo>
                  <a:lnTo>
                    <a:pt x="59371" y="40606"/>
                  </a:lnTo>
                  <a:lnTo>
                    <a:pt x="59310" y="40425"/>
                  </a:lnTo>
                  <a:lnTo>
                    <a:pt x="59190" y="40184"/>
                  </a:lnTo>
                  <a:lnTo>
                    <a:pt x="59069" y="40003"/>
                  </a:lnTo>
                  <a:lnTo>
                    <a:pt x="58888" y="39882"/>
                  </a:lnTo>
                  <a:lnTo>
                    <a:pt x="58647" y="39761"/>
                  </a:lnTo>
                  <a:lnTo>
                    <a:pt x="58466" y="39701"/>
                  </a:lnTo>
                  <a:close/>
                  <a:moveTo>
                    <a:pt x="63775" y="39701"/>
                  </a:moveTo>
                  <a:lnTo>
                    <a:pt x="63594" y="39761"/>
                  </a:lnTo>
                  <a:lnTo>
                    <a:pt x="63353" y="39882"/>
                  </a:lnTo>
                  <a:lnTo>
                    <a:pt x="63172" y="40003"/>
                  </a:lnTo>
                  <a:lnTo>
                    <a:pt x="63051" y="40184"/>
                  </a:lnTo>
                  <a:lnTo>
                    <a:pt x="62931" y="40425"/>
                  </a:lnTo>
                  <a:lnTo>
                    <a:pt x="62870" y="40606"/>
                  </a:lnTo>
                  <a:lnTo>
                    <a:pt x="62870" y="40847"/>
                  </a:lnTo>
                  <a:lnTo>
                    <a:pt x="62870" y="41089"/>
                  </a:lnTo>
                  <a:lnTo>
                    <a:pt x="62931" y="41270"/>
                  </a:lnTo>
                  <a:lnTo>
                    <a:pt x="63051" y="41511"/>
                  </a:lnTo>
                  <a:lnTo>
                    <a:pt x="63172" y="41692"/>
                  </a:lnTo>
                  <a:lnTo>
                    <a:pt x="63353" y="41813"/>
                  </a:lnTo>
                  <a:lnTo>
                    <a:pt x="63594" y="41934"/>
                  </a:lnTo>
                  <a:lnTo>
                    <a:pt x="63775" y="41994"/>
                  </a:lnTo>
                  <a:lnTo>
                    <a:pt x="64258" y="41994"/>
                  </a:lnTo>
                  <a:lnTo>
                    <a:pt x="64439" y="41934"/>
                  </a:lnTo>
                  <a:lnTo>
                    <a:pt x="64680" y="41813"/>
                  </a:lnTo>
                  <a:lnTo>
                    <a:pt x="64861" y="41692"/>
                  </a:lnTo>
                  <a:lnTo>
                    <a:pt x="64982" y="41511"/>
                  </a:lnTo>
                  <a:lnTo>
                    <a:pt x="65103" y="41270"/>
                  </a:lnTo>
                  <a:lnTo>
                    <a:pt x="65163" y="41089"/>
                  </a:lnTo>
                  <a:lnTo>
                    <a:pt x="65163" y="40847"/>
                  </a:lnTo>
                  <a:lnTo>
                    <a:pt x="65163" y="40606"/>
                  </a:lnTo>
                  <a:lnTo>
                    <a:pt x="65103" y="40425"/>
                  </a:lnTo>
                  <a:lnTo>
                    <a:pt x="64982" y="40184"/>
                  </a:lnTo>
                  <a:lnTo>
                    <a:pt x="64861" y="40003"/>
                  </a:lnTo>
                  <a:lnTo>
                    <a:pt x="64680" y="39882"/>
                  </a:lnTo>
                  <a:lnTo>
                    <a:pt x="64439" y="39761"/>
                  </a:lnTo>
                  <a:lnTo>
                    <a:pt x="64258" y="39701"/>
                  </a:lnTo>
                  <a:close/>
                  <a:moveTo>
                    <a:pt x="69567" y="39701"/>
                  </a:moveTo>
                  <a:lnTo>
                    <a:pt x="69386" y="39761"/>
                  </a:lnTo>
                  <a:lnTo>
                    <a:pt x="69145" y="39882"/>
                  </a:lnTo>
                  <a:lnTo>
                    <a:pt x="68964" y="40003"/>
                  </a:lnTo>
                  <a:lnTo>
                    <a:pt x="68843" y="40184"/>
                  </a:lnTo>
                  <a:lnTo>
                    <a:pt x="68723" y="40425"/>
                  </a:lnTo>
                  <a:lnTo>
                    <a:pt x="68662" y="40606"/>
                  </a:lnTo>
                  <a:lnTo>
                    <a:pt x="68662" y="40847"/>
                  </a:lnTo>
                  <a:lnTo>
                    <a:pt x="68662" y="41089"/>
                  </a:lnTo>
                  <a:lnTo>
                    <a:pt x="68723" y="41270"/>
                  </a:lnTo>
                  <a:lnTo>
                    <a:pt x="68843" y="41511"/>
                  </a:lnTo>
                  <a:lnTo>
                    <a:pt x="68964" y="41692"/>
                  </a:lnTo>
                  <a:lnTo>
                    <a:pt x="69145" y="41813"/>
                  </a:lnTo>
                  <a:lnTo>
                    <a:pt x="69386" y="41934"/>
                  </a:lnTo>
                  <a:lnTo>
                    <a:pt x="69567" y="41994"/>
                  </a:lnTo>
                  <a:lnTo>
                    <a:pt x="70050" y="41994"/>
                  </a:lnTo>
                  <a:lnTo>
                    <a:pt x="70231" y="41934"/>
                  </a:lnTo>
                  <a:lnTo>
                    <a:pt x="70472" y="41813"/>
                  </a:lnTo>
                  <a:lnTo>
                    <a:pt x="70653" y="41692"/>
                  </a:lnTo>
                  <a:lnTo>
                    <a:pt x="70774" y="41511"/>
                  </a:lnTo>
                  <a:lnTo>
                    <a:pt x="70895" y="41270"/>
                  </a:lnTo>
                  <a:lnTo>
                    <a:pt x="70955" y="41089"/>
                  </a:lnTo>
                  <a:lnTo>
                    <a:pt x="70955" y="40847"/>
                  </a:lnTo>
                  <a:lnTo>
                    <a:pt x="70955" y="40606"/>
                  </a:lnTo>
                  <a:lnTo>
                    <a:pt x="70895" y="40425"/>
                  </a:lnTo>
                  <a:lnTo>
                    <a:pt x="70774" y="40184"/>
                  </a:lnTo>
                  <a:lnTo>
                    <a:pt x="70653" y="40003"/>
                  </a:lnTo>
                  <a:lnTo>
                    <a:pt x="70472" y="39882"/>
                  </a:lnTo>
                  <a:lnTo>
                    <a:pt x="70231" y="39761"/>
                  </a:lnTo>
                  <a:lnTo>
                    <a:pt x="70050" y="39701"/>
                  </a:lnTo>
                  <a:close/>
                  <a:moveTo>
                    <a:pt x="75360" y="39701"/>
                  </a:moveTo>
                  <a:lnTo>
                    <a:pt x="75179" y="39761"/>
                  </a:lnTo>
                  <a:lnTo>
                    <a:pt x="74937" y="39882"/>
                  </a:lnTo>
                  <a:lnTo>
                    <a:pt x="74756" y="40003"/>
                  </a:lnTo>
                  <a:lnTo>
                    <a:pt x="74636" y="40184"/>
                  </a:lnTo>
                  <a:lnTo>
                    <a:pt x="74515" y="40425"/>
                  </a:lnTo>
                  <a:lnTo>
                    <a:pt x="74455" y="40606"/>
                  </a:lnTo>
                  <a:lnTo>
                    <a:pt x="74455" y="40847"/>
                  </a:lnTo>
                  <a:lnTo>
                    <a:pt x="74455" y="41089"/>
                  </a:lnTo>
                  <a:lnTo>
                    <a:pt x="74515" y="41270"/>
                  </a:lnTo>
                  <a:lnTo>
                    <a:pt x="74636" y="41511"/>
                  </a:lnTo>
                  <a:lnTo>
                    <a:pt x="74756" y="41692"/>
                  </a:lnTo>
                  <a:lnTo>
                    <a:pt x="74937" y="41813"/>
                  </a:lnTo>
                  <a:lnTo>
                    <a:pt x="75179" y="41934"/>
                  </a:lnTo>
                  <a:lnTo>
                    <a:pt x="75360" y="41994"/>
                  </a:lnTo>
                  <a:lnTo>
                    <a:pt x="75722" y="41994"/>
                  </a:lnTo>
                  <a:lnTo>
                    <a:pt x="75903" y="39761"/>
                  </a:lnTo>
                  <a:lnTo>
                    <a:pt x="75601" y="39701"/>
                  </a:lnTo>
                  <a:close/>
                  <a:moveTo>
                    <a:pt x="2957" y="42597"/>
                  </a:moveTo>
                  <a:lnTo>
                    <a:pt x="2776" y="42658"/>
                  </a:lnTo>
                  <a:lnTo>
                    <a:pt x="2534" y="42778"/>
                  </a:lnTo>
                  <a:lnTo>
                    <a:pt x="2353" y="42899"/>
                  </a:lnTo>
                  <a:lnTo>
                    <a:pt x="2233" y="43080"/>
                  </a:lnTo>
                  <a:lnTo>
                    <a:pt x="2112" y="43321"/>
                  </a:lnTo>
                  <a:lnTo>
                    <a:pt x="2052" y="43502"/>
                  </a:lnTo>
                  <a:lnTo>
                    <a:pt x="2052" y="43744"/>
                  </a:lnTo>
                  <a:lnTo>
                    <a:pt x="2052" y="43985"/>
                  </a:lnTo>
                  <a:lnTo>
                    <a:pt x="2112" y="44166"/>
                  </a:lnTo>
                  <a:lnTo>
                    <a:pt x="2233" y="44407"/>
                  </a:lnTo>
                  <a:lnTo>
                    <a:pt x="2353" y="44588"/>
                  </a:lnTo>
                  <a:lnTo>
                    <a:pt x="2534" y="44709"/>
                  </a:lnTo>
                  <a:lnTo>
                    <a:pt x="2776" y="44830"/>
                  </a:lnTo>
                  <a:lnTo>
                    <a:pt x="2957" y="44890"/>
                  </a:lnTo>
                  <a:lnTo>
                    <a:pt x="3439" y="44890"/>
                  </a:lnTo>
                  <a:lnTo>
                    <a:pt x="3620" y="44830"/>
                  </a:lnTo>
                  <a:lnTo>
                    <a:pt x="3862" y="44709"/>
                  </a:lnTo>
                  <a:lnTo>
                    <a:pt x="4043" y="44588"/>
                  </a:lnTo>
                  <a:lnTo>
                    <a:pt x="4164" y="44407"/>
                  </a:lnTo>
                  <a:lnTo>
                    <a:pt x="4284" y="44166"/>
                  </a:lnTo>
                  <a:lnTo>
                    <a:pt x="4345" y="43985"/>
                  </a:lnTo>
                  <a:lnTo>
                    <a:pt x="4345" y="43744"/>
                  </a:lnTo>
                  <a:lnTo>
                    <a:pt x="4345" y="43502"/>
                  </a:lnTo>
                  <a:lnTo>
                    <a:pt x="4284" y="43321"/>
                  </a:lnTo>
                  <a:lnTo>
                    <a:pt x="4164" y="43080"/>
                  </a:lnTo>
                  <a:lnTo>
                    <a:pt x="4043" y="42899"/>
                  </a:lnTo>
                  <a:lnTo>
                    <a:pt x="3862" y="42778"/>
                  </a:lnTo>
                  <a:lnTo>
                    <a:pt x="3620" y="42658"/>
                  </a:lnTo>
                  <a:lnTo>
                    <a:pt x="3439" y="42597"/>
                  </a:lnTo>
                  <a:close/>
                  <a:moveTo>
                    <a:pt x="8749" y="42597"/>
                  </a:moveTo>
                  <a:lnTo>
                    <a:pt x="8568" y="42658"/>
                  </a:lnTo>
                  <a:lnTo>
                    <a:pt x="8327" y="42778"/>
                  </a:lnTo>
                  <a:lnTo>
                    <a:pt x="8146" y="42899"/>
                  </a:lnTo>
                  <a:lnTo>
                    <a:pt x="8025" y="43080"/>
                  </a:lnTo>
                  <a:lnTo>
                    <a:pt x="7904" y="43321"/>
                  </a:lnTo>
                  <a:lnTo>
                    <a:pt x="7844" y="43502"/>
                  </a:lnTo>
                  <a:lnTo>
                    <a:pt x="7844" y="43744"/>
                  </a:lnTo>
                  <a:lnTo>
                    <a:pt x="7844" y="43985"/>
                  </a:lnTo>
                  <a:lnTo>
                    <a:pt x="7904" y="44166"/>
                  </a:lnTo>
                  <a:lnTo>
                    <a:pt x="8025" y="44407"/>
                  </a:lnTo>
                  <a:lnTo>
                    <a:pt x="8146" y="44588"/>
                  </a:lnTo>
                  <a:lnTo>
                    <a:pt x="8327" y="44709"/>
                  </a:lnTo>
                  <a:lnTo>
                    <a:pt x="8568" y="44830"/>
                  </a:lnTo>
                  <a:lnTo>
                    <a:pt x="8749" y="44890"/>
                  </a:lnTo>
                  <a:lnTo>
                    <a:pt x="9232" y="44890"/>
                  </a:lnTo>
                  <a:lnTo>
                    <a:pt x="9413" y="44830"/>
                  </a:lnTo>
                  <a:lnTo>
                    <a:pt x="9654" y="44709"/>
                  </a:lnTo>
                  <a:lnTo>
                    <a:pt x="9835" y="44588"/>
                  </a:lnTo>
                  <a:lnTo>
                    <a:pt x="9956" y="44407"/>
                  </a:lnTo>
                  <a:lnTo>
                    <a:pt x="10076" y="44166"/>
                  </a:lnTo>
                  <a:lnTo>
                    <a:pt x="10137" y="43985"/>
                  </a:lnTo>
                  <a:lnTo>
                    <a:pt x="10137" y="43744"/>
                  </a:lnTo>
                  <a:lnTo>
                    <a:pt x="10137" y="43502"/>
                  </a:lnTo>
                  <a:lnTo>
                    <a:pt x="10076" y="43321"/>
                  </a:lnTo>
                  <a:lnTo>
                    <a:pt x="9956" y="43080"/>
                  </a:lnTo>
                  <a:lnTo>
                    <a:pt x="9835" y="42899"/>
                  </a:lnTo>
                  <a:lnTo>
                    <a:pt x="9654" y="42778"/>
                  </a:lnTo>
                  <a:lnTo>
                    <a:pt x="9413" y="42658"/>
                  </a:lnTo>
                  <a:lnTo>
                    <a:pt x="9232" y="42597"/>
                  </a:lnTo>
                  <a:close/>
                  <a:moveTo>
                    <a:pt x="14541" y="42597"/>
                  </a:moveTo>
                  <a:lnTo>
                    <a:pt x="14360" y="42658"/>
                  </a:lnTo>
                  <a:lnTo>
                    <a:pt x="14119" y="42778"/>
                  </a:lnTo>
                  <a:lnTo>
                    <a:pt x="13938" y="42899"/>
                  </a:lnTo>
                  <a:lnTo>
                    <a:pt x="13817" y="43080"/>
                  </a:lnTo>
                  <a:lnTo>
                    <a:pt x="13697" y="43321"/>
                  </a:lnTo>
                  <a:lnTo>
                    <a:pt x="13636" y="43502"/>
                  </a:lnTo>
                  <a:lnTo>
                    <a:pt x="13636" y="43744"/>
                  </a:lnTo>
                  <a:lnTo>
                    <a:pt x="13636" y="43985"/>
                  </a:lnTo>
                  <a:lnTo>
                    <a:pt x="13697" y="44166"/>
                  </a:lnTo>
                  <a:lnTo>
                    <a:pt x="13817" y="44407"/>
                  </a:lnTo>
                  <a:lnTo>
                    <a:pt x="13938" y="44588"/>
                  </a:lnTo>
                  <a:lnTo>
                    <a:pt x="14119" y="44709"/>
                  </a:lnTo>
                  <a:lnTo>
                    <a:pt x="14360" y="44830"/>
                  </a:lnTo>
                  <a:lnTo>
                    <a:pt x="14541" y="44890"/>
                  </a:lnTo>
                  <a:lnTo>
                    <a:pt x="15024" y="44890"/>
                  </a:lnTo>
                  <a:lnTo>
                    <a:pt x="15205" y="44830"/>
                  </a:lnTo>
                  <a:lnTo>
                    <a:pt x="15446" y="44709"/>
                  </a:lnTo>
                  <a:lnTo>
                    <a:pt x="15627" y="44588"/>
                  </a:lnTo>
                  <a:lnTo>
                    <a:pt x="15748" y="44407"/>
                  </a:lnTo>
                  <a:lnTo>
                    <a:pt x="15869" y="44166"/>
                  </a:lnTo>
                  <a:lnTo>
                    <a:pt x="15929" y="43985"/>
                  </a:lnTo>
                  <a:lnTo>
                    <a:pt x="15929" y="43744"/>
                  </a:lnTo>
                  <a:lnTo>
                    <a:pt x="15929" y="43502"/>
                  </a:lnTo>
                  <a:lnTo>
                    <a:pt x="15869" y="43321"/>
                  </a:lnTo>
                  <a:lnTo>
                    <a:pt x="15748" y="43080"/>
                  </a:lnTo>
                  <a:lnTo>
                    <a:pt x="15627" y="42899"/>
                  </a:lnTo>
                  <a:lnTo>
                    <a:pt x="15446" y="42778"/>
                  </a:lnTo>
                  <a:lnTo>
                    <a:pt x="15205" y="42658"/>
                  </a:lnTo>
                  <a:lnTo>
                    <a:pt x="15024" y="42597"/>
                  </a:lnTo>
                  <a:close/>
                  <a:moveTo>
                    <a:pt x="20333" y="42597"/>
                  </a:moveTo>
                  <a:lnTo>
                    <a:pt x="20152" y="42658"/>
                  </a:lnTo>
                  <a:lnTo>
                    <a:pt x="19911" y="42778"/>
                  </a:lnTo>
                  <a:lnTo>
                    <a:pt x="19730" y="42899"/>
                  </a:lnTo>
                  <a:lnTo>
                    <a:pt x="19609" y="43080"/>
                  </a:lnTo>
                  <a:lnTo>
                    <a:pt x="19489" y="43321"/>
                  </a:lnTo>
                  <a:lnTo>
                    <a:pt x="19428" y="43502"/>
                  </a:lnTo>
                  <a:lnTo>
                    <a:pt x="19428" y="43744"/>
                  </a:lnTo>
                  <a:lnTo>
                    <a:pt x="19428" y="43985"/>
                  </a:lnTo>
                  <a:lnTo>
                    <a:pt x="19489" y="44166"/>
                  </a:lnTo>
                  <a:lnTo>
                    <a:pt x="19609" y="44407"/>
                  </a:lnTo>
                  <a:lnTo>
                    <a:pt x="19730" y="44588"/>
                  </a:lnTo>
                  <a:lnTo>
                    <a:pt x="19911" y="44709"/>
                  </a:lnTo>
                  <a:lnTo>
                    <a:pt x="20152" y="44830"/>
                  </a:lnTo>
                  <a:lnTo>
                    <a:pt x="20333" y="44890"/>
                  </a:lnTo>
                  <a:lnTo>
                    <a:pt x="20816" y="44890"/>
                  </a:lnTo>
                  <a:lnTo>
                    <a:pt x="20997" y="44830"/>
                  </a:lnTo>
                  <a:lnTo>
                    <a:pt x="21239" y="44709"/>
                  </a:lnTo>
                  <a:lnTo>
                    <a:pt x="21420" y="44588"/>
                  </a:lnTo>
                  <a:lnTo>
                    <a:pt x="21540" y="44407"/>
                  </a:lnTo>
                  <a:lnTo>
                    <a:pt x="21661" y="44166"/>
                  </a:lnTo>
                  <a:lnTo>
                    <a:pt x="21721" y="43985"/>
                  </a:lnTo>
                  <a:lnTo>
                    <a:pt x="21721" y="43744"/>
                  </a:lnTo>
                  <a:lnTo>
                    <a:pt x="21721" y="43502"/>
                  </a:lnTo>
                  <a:lnTo>
                    <a:pt x="21661" y="43321"/>
                  </a:lnTo>
                  <a:lnTo>
                    <a:pt x="21540" y="43080"/>
                  </a:lnTo>
                  <a:lnTo>
                    <a:pt x="21420" y="42899"/>
                  </a:lnTo>
                  <a:lnTo>
                    <a:pt x="21239" y="42778"/>
                  </a:lnTo>
                  <a:lnTo>
                    <a:pt x="20997" y="42658"/>
                  </a:lnTo>
                  <a:lnTo>
                    <a:pt x="20816" y="42597"/>
                  </a:lnTo>
                  <a:close/>
                  <a:moveTo>
                    <a:pt x="26126" y="42597"/>
                  </a:moveTo>
                  <a:lnTo>
                    <a:pt x="25945" y="42658"/>
                  </a:lnTo>
                  <a:lnTo>
                    <a:pt x="25703" y="42778"/>
                  </a:lnTo>
                  <a:lnTo>
                    <a:pt x="25522" y="42899"/>
                  </a:lnTo>
                  <a:lnTo>
                    <a:pt x="25402" y="43080"/>
                  </a:lnTo>
                  <a:lnTo>
                    <a:pt x="25281" y="43321"/>
                  </a:lnTo>
                  <a:lnTo>
                    <a:pt x="25221" y="43502"/>
                  </a:lnTo>
                  <a:lnTo>
                    <a:pt x="25221" y="43744"/>
                  </a:lnTo>
                  <a:lnTo>
                    <a:pt x="25221" y="43985"/>
                  </a:lnTo>
                  <a:lnTo>
                    <a:pt x="25281" y="44166"/>
                  </a:lnTo>
                  <a:lnTo>
                    <a:pt x="25402" y="44407"/>
                  </a:lnTo>
                  <a:lnTo>
                    <a:pt x="25522" y="44588"/>
                  </a:lnTo>
                  <a:lnTo>
                    <a:pt x="25703" y="44709"/>
                  </a:lnTo>
                  <a:lnTo>
                    <a:pt x="25945" y="44830"/>
                  </a:lnTo>
                  <a:lnTo>
                    <a:pt x="26126" y="44890"/>
                  </a:lnTo>
                  <a:lnTo>
                    <a:pt x="26608" y="44890"/>
                  </a:lnTo>
                  <a:lnTo>
                    <a:pt x="26789" y="44830"/>
                  </a:lnTo>
                  <a:lnTo>
                    <a:pt x="27031" y="44709"/>
                  </a:lnTo>
                  <a:lnTo>
                    <a:pt x="27212" y="44588"/>
                  </a:lnTo>
                  <a:lnTo>
                    <a:pt x="27332" y="44407"/>
                  </a:lnTo>
                  <a:lnTo>
                    <a:pt x="27453" y="44166"/>
                  </a:lnTo>
                  <a:lnTo>
                    <a:pt x="27513" y="43985"/>
                  </a:lnTo>
                  <a:lnTo>
                    <a:pt x="27513" y="43744"/>
                  </a:lnTo>
                  <a:lnTo>
                    <a:pt x="27513" y="43502"/>
                  </a:lnTo>
                  <a:lnTo>
                    <a:pt x="27453" y="43321"/>
                  </a:lnTo>
                  <a:lnTo>
                    <a:pt x="27332" y="43080"/>
                  </a:lnTo>
                  <a:lnTo>
                    <a:pt x="27212" y="42899"/>
                  </a:lnTo>
                  <a:lnTo>
                    <a:pt x="27031" y="42778"/>
                  </a:lnTo>
                  <a:lnTo>
                    <a:pt x="26789" y="42658"/>
                  </a:lnTo>
                  <a:lnTo>
                    <a:pt x="26608" y="42597"/>
                  </a:lnTo>
                  <a:close/>
                  <a:moveTo>
                    <a:pt x="31918" y="42597"/>
                  </a:moveTo>
                  <a:lnTo>
                    <a:pt x="31737" y="42658"/>
                  </a:lnTo>
                  <a:lnTo>
                    <a:pt x="31496" y="42778"/>
                  </a:lnTo>
                  <a:lnTo>
                    <a:pt x="31315" y="42899"/>
                  </a:lnTo>
                  <a:lnTo>
                    <a:pt x="31194" y="43080"/>
                  </a:lnTo>
                  <a:lnTo>
                    <a:pt x="31073" y="43321"/>
                  </a:lnTo>
                  <a:lnTo>
                    <a:pt x="31013" y="43502"/>
                  </a:lnTo>
                  <a:lnTo>
                    <a:pt x="31013" y="43744"/>
                  </a:lnTo>
                  <a:lnTo>
                    <a:pt x="31013" y="43985"/>
                  </a:lnTo>
                  <a:lnTo>
                    <a:pt x="31073" y="44166"/>
                  </a:lnTo>
                  <a:lnTo>
                    <a:pt x="31194" y="44407"/>
                  </a:lnTo>
                  <a:lnTo>
                    <a:pt x="31315" y="44588"/>
                  </a:lnTo>
                  <a:lnTo>
                    <a:pt x="31496" y="44709"/>
                  </a:lnTo>
                  <a:lnTo>
                    <a:pt x="31737" y="44830"/>
                  </a:lnTo>
                  <a:lnTo>
                    <a:pt x="31918" y="44890"/>
                  </a:lnTo>
                  <a:lnTo>
                    <a:pt x="32401" y="44890"/>
                  </a:lnTo>
                  <a:lnTo>
                    <a:pt x="32582" y="44830"/>
                  </a:lnTo>
                  <a:lnTo>
                    <a:pt x="32823" y="44709"/>
                  </a:lnTo>
                  <a:lnTo>
                    <a:pt x="33004" y="44588"/>
                  </a:lnTo>
                  <a:lnTo>
                    <a:pt x="33125" y="44407"/>
                  </a:lnTo>
                  <a:lnTo>
                    <a:pt x="33245" y="44166"/>
                  </a:lnTo>
                  <a:lnTo>
                    <a:pt x="33306" y="43985"/>
                  </a:lnTo>
                  <a:lnTo>
                    <a:pt x="33306" y="43744"/>
                  </a:lnTo>
                  <a:lnTo>
                    <a:pt x="33306" y="43502"/>
                  </a:lnTo>
                  <a:lnTo>
                    <a:pt x="33245" y="43321"/>
                  </a:lnTo>
                  <a:lnTo>
                    <a:pt x="33125" y="43080"/>
                  </a:lnTo>
                  <a:lnTo>
                    <a:pt x="33004" y="42899"/>
                  </a:lnTo>
                  <a:lnTo>
                    <a:pt x="32823" y="42778"/>
                  </a:lnTo>
                  <a:lnTo>
                    <a:pt x="32582" y="42658"/>
                  </a:lnTo>
                  <a:lnTo>
                    <a:pt x="32401" y="42597"/>
                  </a:lnTo>
                  <a:close/>
                  <a:moveTo>
                    <a:pt x="37710" y="42597"/>
                  </a:moveTo>
                  <a:lnTo>
                    <a:pt x="37529" y="42658"/>
                  </a:lnTo>
                  <a:lnTo>
                    <a:pt x="37288" y="42778"/>
                  </a:lnTo>
                  <a:lnTo>
                    <a:pt x="37107" y="42899"/>
                  </a:lnTo>
                  <a:lnTo>
                    <a:pt x="36986" y="43080"/>
                  </a:lnTo>
                  <a:lnTo>
                    <a:pt x="36865" y="43321"/>
                  </a:lnTo>
                  <a:lnTo>
                    <a:pt x="36805" y="43502"/>
                  </a:lnTo>
                  <a:lnTo>
                    <a:pt x="36805" y="43744"/>
                  </a:lnTo>
                  <a:lnTo>
                    <a:pt x="36805" y="43985"/>
                  </a:lnTo>
                  <a:lnTo>
                    <a:pt x="36865" y="44166"/>
                  </a:lnTo>
                  <a:lnTo>
                    <a:pt x="36986" y="44407"/>
                  </a:lnTo>
                  <a:lnTo>
                    <a:pt x="37107" y="44588"/>
                  </a:lnTo>
                  <a:lnTo>
                    <a:pt x="37288" y="44709"/>
                  </a:lnTo>
                  <a:lnTo>
                    <a:pt x="37529" y="44830"/>
                  </a:lnTo>
                  <a:lnTo>
                    <a:pt x="37710" y="44890"/>
                  </a:lnTo>
                  <a:lnTo>
                    <a:pt x="38193" y="44890"/>
                  </a:lnTo>
                  <a:lnTo>
                    <a:pt x="38374" y="44830"/>
                  </a:lnTo>
                  <a:lnTo>
                    <a:pt x="38615" y="44709"/>
                  </a:lnTo>
                  <a:lnTo>
                    <a:pt x="38796" y="44588"/>
                  </a:lnTo>
                  <a:lnTo>
                    <a:pt x="38917" y="44407"/>
                  </a:lnTo>
                  <a:lnTo>
                    <a:pt x="39038" y="44166"/>
                  </a:lnTo>
                  <a:lnTo>
                    <a:pt x="39098" y="43985"/>
                  </a:lnTo>
                  <a:lnTo>
                    <a:pt x="39098" y="43744"/>
                  </a:lnTo>
                  <a:lnTo>
                    <a:pt x="39098" y="43502"/>
                  </a:lnTo>
                  <a:lnTo>
                    <a:pt x="39038" y="43321"/>
                  </a:lnTo>
                  <a:lnTo>
                    <a:pt x="38917" y="43080"/>
                  </a:lnTo>
                  <a:lnTo>
                    <a:pt x="38796" y="42899"/>
                  </a:lnTo>
                  <a:lnTo>
                    <a:pt x="38615" y="42778"/>
                  </a:lnTo>
                  <a:lnTo>
                    <a:pt x="38374" y="42658"/>
                  </a:lnTo>
                  <a:lnTo>
                    <a:pt x="38193" y="42597"/>
                  </a:lnTo>
                  <a:close/>
                  <a:moveTo>
                    <a:pt x="43502" y="42597"/>
                  </a:moveTo>
                  <a:lnTo>
                    <a:pt x="43321" y="42658"/>
                  </a:lnTo>
                  <a:lnTo>
                    <a:pt x="43080" y="42778"/>
                  </a:lnTo>
                  <a:lnTo>
                    <a:pt x="42899" y="42899"/>
                  </a:lnTo>
                  <a:lnTo>
                    <a:pt x="42778" y="43080"/>
                  </a:lnTo>
                  <a:lnTo>
                    <a:pt x="42658" y="43321"/>
                  </a:lnTo>
                  <a:lnTo>
                    <a:pt x="42597" y="43502"/>
                  </a:lnTo>
                  <a:lnTo>
                    <a:pt x="42597" y="43744"/>
                  </a:lnTo>
                  <a:lnTo>
                    <a:pt x="42597" y="43985"/>
                  </a:lnTo>
                  <a:lnTo>
                    <a:pt x="42658" y="44166"/>
                  </a:lnTo>
                  <a:lnTo>
                    <a:pt x="42778" y="44407"/>
                  </a:lnTo>
                  <a:lnTo>
                    <a:pt x="42899" y="44588"/>
                  </a:lnTo>
                  <a:lnTo>
                    <a:pt x="43080" y="44709"/>
                  </a:lnTo>
                  <a:lnTo>
                    <a:pt x="43321" y="44830"/>
                  </a:lnTo>
                  <a:lnTo>
                    <a:pt x="43502" y="44890"/>
                  </a:lnTo>
                  <a:lnTo>
                    <a:pt x="43985" y="44890"/>
                  </a:lnTo>
                  <a:lnTo>
                    <a:pt x="44166" y="44830"/>
                  </a:lnTo>
                  <a:lnTo>
                    <a:pt x="44407" y="44709"/>
                  </a:lnTo>
                  <a:lnTo>
                    <a:pt x="44588" y="44588"/>
                  </a:lnTo>
                  <a:lnTo>
                    <a:pt x="44709" y="44407"/>
                  </a:lnTo>
                  <a:lnTo>
                    <a:pt x="44830" y="44166"/>
                  </a:lnTo>
                  <a:lnTo>
                    <a:pt x="44890" y="43985"/>
                  </a:lnTo>
                  <a:lnTo>
                    <a:pt x="44890" y="43744"/>
                  </a:lnTo>
                  <a:lnTo>
                    <a:pt x="44890" y="43502"/>
                  </a:lnTo>
                  <a:lnTo>
                    <a:pt x="44830" y="43321"/>
                  </a:lnTo>
                  <a:lnTo>
                    <a:pt x="44709" y="43080"/>
                  </a:lnTo>
                  <a:lnTo>
                    <a:pt x="44588" y="42899"/>
                  </a:lnTo>
                  <a:lnTo>
                    <a:pt x="44407" y="42778"/>
                  </a:lnTo>
                  <a:lnTo>
                    <a:pt x="44166" y="42658"/>
                  </a:lnTo>
                  <a:lnTo>
                    <a:pt x="43985" y="42597"/>
                  </a:lnTo>
                  <a:close/>
                  <a:moveTo>
                    <a:pt x="49295" y="42597"/>
                  </a:moveTo>
                  <a:lnTo>
                    <a:pt x="49114" y="42658"/>
                  </a:lnTo>
                  <a:lnTo>
                    <a:pt x="48872" y="42778"/>
                  </a:lnTo>
                  <a:lnTo>
                    <a:pt x="48691" y="42899"/>
                  </a:lnTo>
                  <a:lnTo>
                    <a:pt x="48571" y="43080"/>
                  </a:lnTo>
                  <a:lnTo>
                    <a:pt x="48450" y="43321"/>
                  </a:lnTo>
                  <a:lnTo>
                    <a:pt x="48390" y="43502"/>
                  </a:lnTo>
                  <a:lnTo>
                    <a:pt x="48390" y="43744"/>
                  </a:lnTo>
                  <a:lnTo>
                    <a:pt x="48390" y="43985"/>
                  </a:lnTo>
                  <a:lnTo>
                    <a:pt x="48450" y="44166"/>
                  </a:lnTo>
                  <a:lnTo>
                    <a:pt x="48571" y="44407"/>
                  </a:lnTo>
                  <a:lnTo>
                    <a:pt x="48691" y="44588"/>
                  </a:lnTo>
                  <a:lnTo>
                    <a:pt x="48872" y="44709"/>
                  </a:lnTo>
                  <a:lnTo>
                    <a:pt x="49114" y="44830"/>
                  </a:lnTo>
                  <a:lnTo>
                    <a:pt x="49295" y="44890"/>
                  </a:lnTo>
                  <a:lnTo>
                    <a:pt x="49777" y="44890"/>
                  </a:lnTo>
                  <a:lnTo>
                    <a:pt x="49958" y="44830"/>
                  </a:lnTo>
                  <a:lnTo>
                    <a:pt x="50200" y="44709"/>
                  </a:lnTo>
                  <a:lnTo>
                    <a:pt x="50381" y="44588"/>
                  </a:lnTo>
                  <a:lnTo>
                    <a:pt x="50501" y="44407"/>
                  </a:lnTo>
                  <a:lnTo>
                    <a:pt x="50622" y="44166"/>
                  </a:lnTo>
                  <a:lnTo>
                    <a:pt x="50682" y="43985"/>
                  </a:lnTo>
                  <a:lnTo>
                    <a:pt x="50682" y="43744"/>
                  </a:lnTo>
                  <a:lnTo>
                    <a:pt x="50682" y="43502"/>
                  </a:lnTo>
                  <a:lnTo>
                    <a:pt x="50622" y="43321"/>
                  </a:lnTo>
                  <a:lnTo>
                    <a:pt x="50501" y="43080"/>
                  </a:lnTo>
                  <a:lnTo>
                    <a:pt x="50381" y="42899"/>
                  </a:lnTo>
                  <a:lnTo>
                    <a:pt x="50200" y="42778"/>
                  </a:lnTo>
                  <a:lnTo>
                    <a:pt x="49958" y="42658"/>
                  </a:lnTo>
                  <a:lnTo>
                    <a:pt x="49777" y="42597"/>
                  </a:lnTo>
                  <a:close/>
                  <a:moveTo>
                    <a:pt x="55087" y="42597"/>
                  </a:moveTo>
                  <a:lnTo>
                    <a:pt x="54906" y="42658"/>
                  </a:lnTo>
                  <a:lnTo>
                    <a:pt x="54665" y="42778"/>
                  </a:lnTo>
                  <a:lnTo>
                    <a:pt x="54483" y="42899"/>
                  </a:lnTo>
                  <a:lnTo>
                    <a:pt x="54363" y="43080"/>
                  </a:lnTo>
                  <a:lnTo>
                    <a:pt x="54242" y="43321"/>
                  </a:lnTo>
                  <a:lnTo>
                    <a:pt x="54182" y="43502"/>
                  </a:lnTo>
                  <a:lnTo>
                    <a:pt x="54182" y="43744"/>
                  </a:lnTo>
                  <a:lnTo>
                    <a:pt x="54182" y="43985"/>
                  </a:lnTo>
                  <a:lnTo>
                    <a:pt x="54242" y="44166"/>
                  </a:lnTo>
                  <a:lnTo>
                    <a:pt x="54363" y="44407"/>
                  </a:lnTo>
                  <a:lnTo>
                    <a:pt x="54483" y="44588"/>
                  </a:lnTo>
                  <a:lnTo>
                    <a:pt x="54665" y="44709"/>
                  </a:lnTo>
                  <a:lnTo>
                    <a:pt x="54906" y="44830"/>
                  </a:lnTo>
                  <a:lnTo>
                    <a:pt x="55087" y="44890"/>
                  </a:lnTo>
                  <a:lnTo>
                    <a:pt x="55570" y="44890"/>
                  </a:lnTo>
                  <a:lnTo>
                    <a:pt x="55751" y="44830"/>
                  </a:lnTo>
                  <a:lnTo>
                    <a:pt x="55992" y="44709"/>
                  </a:lnTo>
                  <a:lnTo>
                    <a:pt x="56173" y="44588"/>
                  </a:lnTo>
                  <a:lnTo>
                    <a:pt x="56294" y="44407"/>
                  </a:lnTo>
                  <a:lnTo>
                    <a:pt x="56414" y="44166"/>
                  </a:lnTo>
                  <a:lnTo>
                    <a:pt x="56475" y="43985"/>
                  </a:lnTo>
                  <a:lnTo>
                    <a:pt x="56475" y="43744"/>
                  </a:lnTo>
                  <a:lnTo>
                    <a:pt x="56475" y="43502"/>
                  </a:lnTo>
                  <a:lnTo>
                    <a:pt x="56414" y="43321"/>
                  </a:lnTo>
                  <a:lnTo>
                    <a:pt x="56294" y="43080"/>
                  </a:lnTo>
                  <a:lnTo>
                    <a:pt x="56173" y="42899"/>
                  </a:lnTo>
                  <a:lnTo>
                    <a:pt x="55992" y="42778"/>
                  </a:lnTo>
                  <a:lnTo>
                    <a:pt x="55751" y="42658"/>
                  </a:lnTo>
                  <a:lnTo>
                    <a:pt x="55570" y="42597"/>
                  </a:lnTo>
                  <a:close/>
                  <a:moveTo>
                    <a:pt x="60879" y="42597"/>
                  </a:moveTo>
                  <a:lnTo>
                    <a:pt x="60698" y="42658"/>
                  </a:lnTo>
                  <a:lnTo>
                    <a:pt x="60457" y="42778"/>
                  </a:lnTo>
                  <a:lnTo>
                    <a:pt x="60276" y="42899"/>
                  </a:lnTo>
                  <a:lnTo>
                    <a:pt x="60155" y="43080"/>
                  </a:lnTo>
                  <a:lnTo>
                    <a:pt x="60034" y="43321"/>
                  </a:lnTo>
                  <a:lnTo>
                    <a:pt x="59974" y="43502"/>
                  </a:lnTo>
                  <a:lnTo>
                    <a:pt x="59974" y="43744"/>
                  </a:lnTo>
                  <a:lnTo>
                    <a:pt x="59974" y="43985"/>
                  </a:lnTo>
                  <a:lnTo>
                    <a:pt x="60034" y="44166"/>
                  </a:lnTo>
                  <a:lnTo>
                    <a:pt x="60155" y="44407"/>
                  </a:lnTo>
                  <a:lnTo>
                    <a:pt x="60276" y="44588"/>
                  </a:lnTo>
                  <a:lnTo>
                    <a:pt x="60457" y="44709"/>
                  </a:lnTo>
                  <a:lnTo>
                    <a:pt x="60698" y="44830"/>
                  </a:lnTo>
                  <a:lnTo>
                    <a:pt x="60879" y="44890"/>
                  </a:lnTo>
                  <a:lnTo>
                    <a:pt x="61362" y="44890"/>
                  </a:lnTo>
                  <a:lnTo>
                    <a:pt x="61543" y="44830"/>
                  </a:lnTo>
                  <a:lnTo>
                    <a:pt x="61784" y="44709"/>
                  </a:lnTo>
                  <a:lnTo>
                    <a:pt x="61965" y="44588"/>
                  </a:lnTo>
                  <a:lnTo>
                    <a:pt x="62086" y="44407"/>
                  </a:lnTo>
                  <a:lnTo>
                    <a:pt x="62206" y="44166"/>
                  </a:lnTo>
                  <a:lnTo>
                    <a:pt x="62267" y="43985"/>
                  </a:lnTo>
                  <a:lnTo>
                    <a:pt x="62267" y="43744"/>
                  </a:lnTo>
                  <a:lnTo>
                    <a:pt x="62267" y="43502"/>
                  </a:lnTo>
                  <a:lnTo>
                    <a:pt x="62206" y="43321"/>
                  </a:lnTo>
                  <a:lnTo>
                    <a:pt x="62086" y="43080"/>
                  </a:lnTo>
                  <a:lnTo>
                    <a:pt x="61965" y="42899"/>
                  </a:lnTo>
                  <a:lnTo>
                    <a:pt x="61784" y="42778"/>
                  </a:lnTo>
                  <a:lnTo>
                    <a:pt x="61543" y="42658"/>
                  </a:lnTo>
                  <a:lnTo>
                    <a:pt x="61362" y="42597"/>
                  </a:lnTo>
                  <a:close/>
                  <a:moveTo>
                    <a:pt x="66671" y="42597"/>
                  </a:moveTo>
                  <a:lnTo>
                    <a:pt x="66490" y="42658"/>
                  </a:lnTo>
                  <a:lnTo>
                    <a:pt x="66249" y="42778"/>
                  </a:lnTo>
                  <a:lnTo>
                    <a:pt x="66068" y="42899"/>
                  </a:lnTo>
                  <a:lnTo>
                    <a:pt x="65947" y="43080"/>
                  </a:lnTo>
                  <a:lnTo>
                    <a:pt x="65827" y="43321"/>
                  </a:lnTo>
                  <a:lnTo>
                    <a:pt x="65766" y="43502"/>
                  </a:lnTo>
                  <a:lnTo>
                    <a:pt x="65766" y="43744"/>
                  </a:lnTo>
                  <a:lnTo>
                    <a:pt x="65766" y="43985"/>
                  </a:lnTo>
                  <a:lnTo>
                    <a:pt x="65827" y="44166"/>
                  </a:lnTo>
                  <a:lnTo>
                    <a:pt x="65947" y="44407"/>
                  </a:lnTo>
                  <a:lnTo>
                    <a:pt x="66068" y="44588"/>
                  </a:lnTo>
                  <a:lnTo>
                    <a:pt x="66249" y="44709"/>
                  </a:lnTo>
                  <a:lnTo>
                    <a:pt x="66490" y="44830"/>
                  </a:lnTo>
                  <a:lnTo>
                    <a:pt x="66671" y="44890"/>
                  </a:lnTo>
                  <a:lnTo>
                    <a:pt x="67154" y="44890"/>
                  </a:lnTo>
                  <a:lnTo>
                    <a:pt x="67335" y="44830"/>
                  </a:lnTo>
                  <a:lnTo>
                    <a:pt x="67576" y="44709"/>
                  </a:lnTo>
                  <a:lnTo>
                    <a:pt x="67757" y="44588"/>
                  </a:lnTo>
                  <a:lnTo>
                    <a:pt x="67878" y="44407"/>
                  </a:lnTo>
                  <a:lnTo>
                    <a:pt x="67999" y="44166"/>
                  </a:lnTo>
                  <a:lnTo>
                    <a:pt x="68059" y="43985"/>
                  </a:lnTo>
                  <a:lnTo>
                    <a:pt x="68059" y="43744"/>
                  </a:lnTo>
                  <a:lnTo>
                    <a:pt x="68059" y="43502"/>
                  </a:lnTo>
                  <a:lnTo>
                    <a:pt x="67999" y="43321"/>
                  </a:lnTo>
                  <a:lnTo>
                    <a:pt x="67878" y="43080"/>
                  </a:lnTo>
                  <a:lnTo>
                    <a:pt x="67757" y="42899"/>
                  </a:lnTo>
                  <a:lnTo>
                    <a:pt x="67576" y="42778"/>
                  </a:lnTo>
                  <a:lnTo>
                    <a:pt x="67335" y="42658"/>
                  </a:lnTo>
                  <a:lnTo>
                    <a:pt x="67154" y="42597"/>
                  </a:lnTo>
                  <a:close/>
                  <a:moveTo>
                    <a:pt x="72464" y="42597"/>
                  </a:moveTo>
                  <a:lnTo>
                    <a:pt x="72283" y="42658"/>
                  </a:lnTo>
                  <a:lnTo>
                    <a:pt x="72041" y="42778"/>
                  </a:lnTo>
                  <a:lnTo>
                    <a:pt x="71860" y="42899"/>
                  </a:lnTo>
                  <a:lnTo>
                    <a:pt x="71740" y="43080"/>
                  </a:lnTo>
                  <a:lnTo>
                    <a:pt x="71619" y="43321"/>
                  </a:lnTo>
                  <a:lnTo>
                    <a:pt x="71559" y="43502"/>
                  </a:lnTo>
                  <a:lnTo>
                    <a:pt x="71559" y="43744"/>
                  </a:lnTo>
                  <a:lnTo>
                    <a:pt x="71559" y="43985"/>
                  </a:lnTo>
                  <a:lnTo>
                    <a:pt x="71619" y="44166"/>
                  </a:lnTo>
                  <a:lnTo>
                    <a:pt x="71740" y="44407"/>
                  </a:lnTo>
                  <a:lnTo>
                    <a:pt x="71860" y="44588"/>
                  </a:lnTo>
                  <a:lnTo>
                    <a:pt x="72041" y="44709"/>
                  </a:lnTo>
                  <a:lnTo>
                    <a:pt x="72283" y="44830"/>
                  </a:lnTo>
                  <a:lnTo>
                    <a:pt x="72464" y="44890"/>
                  </a:lnTo>
                  <a:lnTo>
                    <a:pt x="72946" y="44890"/>
                  </a:lnTo>
                  <a:lnTo>
                    <a:pt x="73127" y="44830"/>
                  </a:lnTo>
                  <a:lnTo>
                    <a:pt x="73369" y="44709"/>
                  </a:lnTo>
                  <a:lnTo>
                    <a:pt x="73550" y="44588"/>
                  </a:lnTo>
                  <a:lnTo>
                    <a:pt x="73670" y="44407"/>
                  </a:lnTo>
                  <a:lnTo>
                    <a:pt x="73791" y="44166"/>
                  </a:lnTo>
                  <a:lnTo>
                    <a:pt x="73851" y="43985"/>
                  </a:lnTo>
                  <a:lnTo>
                    <a:pt x="73851" y="43744"/>
                  </a:lnTo>
                  <a:lnTo>
                    <a:pt x="73851" y="43502"/>
                  </a:lnTo>
                  <a:lnTo>
                    <a:pt x="73791" y="43321"/>
                  </a:lnTo>
                  <a:lnTo>
                    <a:pt x="73670" y="43080"/>
                  </a:lnTo>
                  <a:lnTo>
                    <a:pt x="73550" y="42899"/>
                  </a:lnTo>
                  <a:lnTo>
                    <a:pt x="73369" y="42778"/>
                  </a:lnTo>
                  <a:lnTo>
                    <a:pt x="73127" y="42658"/>
                  </a:lnTo>
                  <a:lnTo>
                    <a:pt x="72946" y="42597"/>
                  </a:lnTo>
                  <a:close/>
                  <a:moveTo>
                    <a:pt x="724" y="45554"/>
                  </a:moveTo>
                  <a:lnTo>
                    <a:pt x="1147" y="47424"/>
                  </a:lnTo>
                  <a:lnTo>
                    <a:pt x="1267" y="47243"/>
                  </a:lnTo>
                  <a:lnTo>
                    <a:pt x="1388" y="47062"/>
                  </a:lnTo>
                  <a:lnTo>
                    <a:pt x="1448" y="46881"/>
                  </a:lnTo>
                  <a:lnTo>
                    <a:pt x="1448" y="46640"/>
                  </a:lnTo>
                  <a:lnTo>
                    <a:pt x="1388" y="46278"/>
                  </a:lnTo>
                  <a:lnTo>
                    <a:pt x="1267" y="45976"/>
                  </a:lnTo>
                  <a:lnTo>
                    <a:pt x="1026" y="45735"/>
                  </a:lnTo>
                  <a:lnTo>
                    <a:pt x="724" y="45554"/>
                  </a:lnTo>
                  <a:close/>
                  <a:moveTo>
                    <a:pt x="75179" y="45554"/>
                  </a:moveTo>
                  <a:lnTo>
                    <a:pt x="74877" y="45735"/>
                  </a:lnTo>
                  <a:lnTo>
                    <a:pt x="74636" y="45976"/>
                  </a:lnTo>
                  <a:lnTo>
                    <a:pt x="74515" y="46278"/>
                  </a:lnTo>
                  <a:lnTo>
                    <a:pt x="74455" y="46640"/>
                  </a:lnTo>
                  <a:lnTo>
                    <a:pt x="74455" y="46881"/>
                  </a:lnTo>
                  <a:lnTo>
                    <a:pt x="74515" y="47062"/>
                  </a:lnTo>
                  <a:lnTo>
                    <a:pt x="74636" y="47303"/>
                  </a:lnTo>
                  <a:lnTo>
                    <a:pt x="74756" y="47424"/>
                  </a:lnTo>
                  <a:lnTo>
                    <a:pt x="75179" y="45554"/>
                  </a:lnTo>
                  <a:close/>
                  <a:moveTo>
                    <a:pt x="5853" y="45493"/>
                  </a:moveTo>
                  <a:lnTo>
                    <a:pt x="5672" y="45554"/>
                  </a:lnTo>
                  <a:lnTo>
                    <a:pt x="5431" y="45674"/>
                  </a:lnTo>
                  <a:lnTo>
                    <a:pt x="5250" y="45795"/>
                  </a:lnTo>
                  <a:lnTo>
                    <a:pt x="5129" y="45976"/>
                  </a:lnTo>
                  <a:lnTo>
                    <a:pt x="5008" y="46217"/>
                  </a:lnTo>
                  <a:lnTo>
                    <a:pt x="4948" y="46398"/>
                  </a:lnTo>
                  <a:lnTo>
                    <a:pt x="4948" y="46640"/>
                  </a:lnTo>
                  <a:lnTo>
                    <a:pt x="4948" y="46881"/>
                  </a:lnTo>
                  <a:lnTo>
                    <a:pt x="5008" y="47062"/>
                  </a:lnTo>
                  <a:lnTo>
                    <a:pt x="5129" y="47303"/>
                  </a:lnTo>
                  <a:lnTo>
                    <a:pt x="5250" y="47484"/>
                  </a:lnTo>
                  <a:lnTo>
                    <a:pt x="5431" y="47605"/>
                  </a:lnTo>
                  <a:lnTo>
                    <a:pt x="5672" y="47726"/>
                  </a:lnTo>
                  <a:lnTo>
                    <a:pt x="5853" y="47786"/>
                  </a:lnTo>
                  <a:lnTo>
                    <a:pt x="6336" y="47786"/>
                  </a:lnTo>
                  <a:lnTo>
                    <a:pt x="6517" y="47726"/>
                  </a:lnTo>
                  <a:lnTo>
                    <a:pt x="6758" y="47605"/>
                  </a:lnTo>
                  <a:lnTo>
                    <a:pt x="6939" y="47484"/>
                  </a:lnTo>
                  <a:lnTo>
                    <a:pt x="7060" y="47303"/>
                  </a:lnTo>
                  <a:lnTo>
                    <a:pt x="7180" y="47062"/>
                  </a:lnTo>
                  <a:lnTo>
                    <a:pt x="7241" y="46881"/>
                  </a:lnTo>
                  <a:lnTo>
                    <a:pt x="7241" y="46640"/>
                  </a:lnTo>
                  <a:lnTo>
                    <a:pt x="7241" y="46398"/>
                  </a:lnTo>
                  <a:lnTo>
                    <a:pt x="7180" y="46217"/>
                  </a:lnTo>
                  <a:lnTo>
                    <a:pt x="7060" y="45976"/>
                  </a:lnTo>
                  <a:lnTo>
                    <a:pt x="6939" y="45795"/>
                  </a:lnTo>
                  <a:lnTo>
                    <a:pt x="6758" y="45674"/>
                  </a:lnTo>
                  <a:lnTo>
                    <a:pt x="6517" y="45554"/>
                  </a:lnTo>
                  <a:lnTo>
                    <a:pt x="6336" y="45493"/>
                  </a:lnTo>
                  <a:close/>
                  <a:moveTo>
                    <a:pt x="11645" y="45493"/>
                  </a:moveTo>
                  <a:lnTo>
                    <a:pt x="11464" y="45554"/>
                  </a:lnTo>
                  <a:lnTo>
                    <a:pt x="11223" y="45674"/>
                  </a:lnTo>
                  <a:lnTo>
                    <a:pt x="11042" y="45795"/>
                  </a:lnTo>
                  <a:lnTo>
                    <a:pt x="10921" y="45976"/>
                  </a:lnTo>
                  <a:lnTo>
                    <a:pt x="10800" y="46217"/>
                  </a:lnTo>
                  <a:lnTo>
                    <a:pt x="10740" y="46398"/>
                  </a:lnTo>
                  <a:lnTo>
                    <a:pt x="10740" y="46640"/>
                  </a:lnTo>
                  <a:lnTo>
                    <a:pt x="10740" y="46881"/>
                  </a:lnTo>
                  <a:lnTo>
                    <a:pt x="10800" y="47062"/>
                  </a:lnTo>
                  <a:lnTo>
                    <a:pt x="10921" y="47303"/>
                  </a:lnTo>
                  <a:lnTo>
                    <a:pt x="11042" y="47484"/>
                  </a:lnTo>
                  <a:lnTo>
                    <a:pt x="11223" y="47605"/>
                  </a:lnTo>
                  <a:lnTo>
                    <a:pt x="11464" y="47726"/>
                  </a:lnTo>
                  <a:lnTo>
                    <a:pt x="11645" y="47786"/>
                  </a:lnTo>
                  <a:lnTo>
                    <a:pt x="12128" y="47786"/>
                  </a:lnTo>
                  <a:lnTo>
                    <a:pt x="12309" y="47726"/>
                  </a:lnTo>
                  <a:lnTo>
                    <a:pt x="12550" y="47605"/>
                  </a:lnTo>
                  <a:lnTo>
                    <a:pt x="12731" y="47484"/>
                  </a:lnTo>
                  <a:lnTo>
                    <a:pt x="12852" y="47303"/>
                  </a:lnTo>
                  <a:lnTo>
                    <a:pt x="12973" y="47062"/>
                  </a:lnTo>
                  <a:lnTo>
                    <a:pt x="13033" y="46881"/>
                  </a:lnTo>
                  <a:lnTo>
                    <a:pt x="13033" y="46640"/>
                  </a:lnTo>
                  <a:lnTo>
                    <a:pt x="13033" y="46398"/>
                  </a:lnTo>
                  <a:lnTo>
                    <a:pt x="12973" y="46217"/>
                  </a:lnTo>
                  <a:lnTo>
                    <a:pt x="12852" y="45976"/>
                  </a:lnTo>
                  <a:lnTo>
                    <a:pt x="12731" y="45795"/>
                  </a:lnTo>
                  <a:lnTo>
                    <a:pt x="12550" y="45674"/>
                  </a:lnTo>
                  <a:lnTo>
                    <a:pt x="12309" y="45554"/>
                  </a:lnTo>
                  <a:lnTo>
                    <a:pt x="12128" y="45493"/>
                  </a:lnTo>
                  <a:close/>
                  <a:moveTo>
                    <a:pt x="17437" y="45493"/>
                  </a:moveTo>
                  <a:lnTo>
                    <a:pt x="17256" y="45554"/>
                  </a:lnTo>
                  <a:lnTo>
                    <a:pt x="17015" y="45674"/>
                  </a:lnTo>
                  <a:lnTo>
                    <a:pt x="16834" y="45795"/>
                  </a:lnTo>
                  <a:lnTo>
                    <a:pt x="16713" y="45976"/>
                  </a:lnTo>
                  <a:lnTo>
                    <a:pt x="16593" y="46217"/>
                  </a:lnTo>
                  <a:lnTo>
                    <a:pt x="16532" y="46398"/>
                  </a:lnTo>
                  <a:lnTo>
                    <a:pt x="16532" y="46640"/>
                  </a:lnTo>
                  <a:lnTo>
                    <a:pt x="16532" y="46881"/>
                  </a:lnTo>
                  <a:lnTo>
                    <a:pt x="16593" y="47062"/>
                  </a:lnTo>
                  <a:lnTo>
                    <a:pt x="16713" y="47303"/>
                  </a:lnTo>
                  <a:lnTo>
                    <a:pt x="16834" y="47484"/>
                  </a:lnTo>
                  <a:lnTo>
                    <a:pt x="17015" y="47605"/>
                  </a:lnTo>
                  <a:lnTo>
                    <a:pt x="17256" y="47726"/>
                  </a:lnTo>
                  <a:lnTo>
                    <a:pt x="17437" y="47786"/>
                  </a:lnTo>
                  <a:lnTo>
                    <a:pt x="17920" y="47786"/>
                  </a:lnTo>
                  <a:lnTo>
                    <a:pt x="18101" y="47726"/>
                  </a:lnTo>
                  <a:lnTo>
                    <a:pt x="18342" y="47605"/>
                  </a:lnTo>
                  <a:lnTo>
                    <a:pt x="18523" y="47484"/>
                  </a:lnTo>
                  <a:lnTo>
                    <a:pt x="18644" y="47303"/>
                  </a:lnTo>
                  <a:lnTo>
                    <a:pt x="18765" y="47062"/>
                  </a:lnTo>
                  <a:lnTo>
                    <a:pt x="18825" y="46881"/>
                  </a:lnTo>
                  <a:lnTo>
                    <a:pt x="18825" y="46640"/>
                  </a:lnTo>
                  <a:lnTo>
                    <a:pt x="18825" y="46398"/>
                  </a:lnTo>
                  <a:lnTo>
                    <a:pt x="18765" y="46217"/>
                  </a:lnTo>
                  <a:lnTo>
                    <a:pt x="18644" y="45976"/>
                  </a:lnTo>
                  <a:lnTo>
                    <a:pt x="18523" y="45795"/>
                  </a:lnTo>
                  <a:lnTo>
                    <a:pt x="18342" y="45674"/>
                  </a:lnTo>
                  <a:lnTo>
                    <a:pt x="18101" y="45554"/>
                  </a:lnTo>
                  <a:lnTo>
                    <a:pt x="17920" y="45493"/>
                  </a:lnTo>
                  <a:close/>
                  <a:moveTo>
                    <a:pt x="23230" y="45493"/>
                  </a:moveTo>
                  <a:lnTo>
                    <a:pt x="23049" y="45554"/>
                  </a:lnTo>
                  <a:lnTo>
                    <a:pt x="22807" y="45674"/>
                  </a:lnTo>
                  <a:lnTo>
                    <a:pt x="22626" y="45795"/>
                  </a:lnTo>
                  <a:lnTo>
                    <a:pt x="22506" y="45976"/>
                  </a:lnTo>
                  <a:lnTo>
                    <a:pt x="22385" y="46217"/>
                  </a:lnTo>
                  <a:lnTo>
                    <a:pt x="22325" y="46398"/>
                  </a:lnTo>
                  <a:lnTo>
                    <a:pt x="22325" y="46640"/>
                  </a:lnTo>
                  <a:lnTo>
                    <a:pt x="22325" y="46881"/>
                  </a:lnTo>
                  <a:lnTo>
                    <a:pt x="22385" y="47062"/>
                  </a:lnTo>
                  <a:lnTo>
                    <a:pt x="22506" y="47303"/>
                  </a:lnTo>
                  <a:lnTo>
                    <a:pt x="22626" y="47484"/>
                  </a:lnTo>
                  <a:lnTo>
                    <a:pt x="22807" y="47605"/>
                  </a:lnTo>
                  <a:lnTo>
                    <a:pt x="23049" y="47726"/>
                  </a:lnTo>
                  <a:lnTo>
                    <a:pt x="23230" y="47786"/>
                  </a:lnTo>
                  <a:lnTo>
                    <a:pt x="23712" y="47786"/>
                  </a:lnTo>
                  <a:lnTo>
                    <a:pt x="23893" y="47726"/>
                  </a:lnTo>
                  <a:lnTo>
                    <a:pt x="24135" y="47605"/>
                  </a:lnTo>
                  <a:lnTo>
                    <a:pt x="24316" y="47484"/>
                  </a:lnTo>
                  <a:lnTo>
                    <a:pt x="24436" y="47303"/>
                  </a:lnTo>
                  <a:lnTo>
                    <a:pt x="24557" y="47062"/>
                  </a:lnTo>
                  <a:lnTo>
                    <a:pt x="24617" y="46881"/>
                  </a:lnTo>
                  <a:lnTo>
                    <a:pt x="24617" y="46640"/>
                  </a:lnTo>
                  <a:lnTo>
                    <a:pt x="24617" y="46398"/>
                  </a:lnTo>
                  <a:lnTo>
                    <a:pt x="24557" y="46217"/>
                  </a:lnTo>
                  <a:lnTo>
                    <a:pt x="24436" y="45976"/>
                  </a:lnTo>
                  <a:lnTo>
                    <a:pt x="24316" y="45795"/>
                  </a:lnTo>
                  <a:lnTo>
                    <a:pt x="24135" y="45674"/>
                  </a:lnTo>
                  <a:lnTo>
                    <a:pt x="23893" y="45554"/>
                  </a:lnTo>
                  <a:lnTo>
                    <a:pt x="23712" y="45493"/>
                  </a:lnTo>
                  <a:close/>
                  <a:moveTo>
                    <a:pt x="29022" y="45493"/>
                  </a:moveTo>
                  <a:lnTo>
                    <a:pt x="28841" y="45554"/>
                  </a:lnTo>
                  <a:lnTo>
                    <a:pt x="28599" y="45674"/>
                  </a:lnTo>
                  <a:lnTo>
                    <a:pt x="28418" y="45795"/>
                  </a:lnTo>
                  <a:lnTo>
                    <a:pt x="28298" y="45976"/>
                  </a:lnTo>
                  <a:lnTo>
                    <a:pt x="28177" y="46217"/>
                  </a:lnTo>
                  <a:lnTo>
                    <a:pt x="28117" y="46398"/>
                  </a:lnTo>
                  <a:lnTo>
                    <a:pt x="28117" y="46640"/>
                  </a:lnTo>
                  <a:lnTo>
                    <a:pt x="28117" y="46881"/>
                  </a:lnTo>
                  <a:lnTo>
                    <a:pt x="28177" y="47062"/>
                  </a:lnTo>
                  <a:lnTo>
                    <a:pt x="28298" y="47303"/>
                  </a:lnTo>
                  <a:lnTo>
                    <a:pt x="28418" y="47484"/>
                  </a:lnTo>
                  <a:lnTo>
                    <a:pt x="28599" y="47605"/>
                  </a:lnTo>
                  <a:lnTo>
                    <a:pt x="28841" y="47726"/>
                  </a:lnTo>
                  <a:lnTo>
                    <a:pt x="29022" y="47786"/>
                  </a:lnTo>
                  <a:lnTo>
                    <a:pt x="29505" y="47786"/>
                  </a:lnTo>
                  <a:lnTo>
                    <a:pt x="29686" y="47726"/>
                  </a:lnTo>
                  <a:lnTo>
                    <a:pt x="29927" y="47605"/>
                  </a:lnTo>
                  <a:lnTo>
                    <a:pt x="30108" y="47484"/>
                  </a:lnTo>
                  <a:lnTo>
                    <a:pt x="30229" y="47303"/>
                  </a:lnTo>
                  <a:lnTo>
                    <a:pt x="30349" y="47062"/>
                  </a:lnTo>
                  <a:lnTo>
                    <a:pt x="30410" y="46881"/>
                  </a:lnTo>
                  <a:lnTo>
                    <a:pt x="30410" y="46640"/>
                  </a:lnTo>
                  <a:lnTo>
                    <a:pt x="30410" y="46398"/>
                  </a:lnTo>
                  <a:lnTo>
                    <a:pt x="30349" y="46217"/>
                  </a:lnTo>
                  <a:lnTo>
                    <a:pt x="30229" y="45976"/>
                  </a:lnTo>
                  <a:lnTo>
                    <a:pt x="30108" y="45795"/>
                  </a:lnTo>
                  <a:lnTo>
                    <a:pt x="29927" y="45674"/>
                  </a:lnTo>
                  <a:lnTo>
                    <a:pt x="29686" y="45554"/>
                  </a:lnTo>
                  <a:lnTo>
                    <a:pt x="29505" y="45493"/>
                  </a:lnTo>
                  <a:close/>
                  <a:moveTo>
                    <a:pt x="34814" y="45493"/>
                  </a:moveTo>
                  <a:lnTo>
                    <a:pt x="34633" y="45554"/>
                  </a:lnTo>
                  <a:lnTo>
                    <a:pt x="34392" y="45674"/>
                  </a:lnTo>
                  <a:lnTo>
                    <a:pt x="34211" y="45795"/>
                  </a:lnTo>
                  <a:lnTo>
                    <a:pt x="34090" y="45976"/>
                  </a:lnTo>
                  <a:lnTo>
                    <a:pt x="33969" y="46217"/>
                  </a:lnTo>
                  <a:lnTo>
                    <a:pt x="33909" y="46398"/>
                  </a:lnTo>
                  <a:lnTo>
                    <a:pt x="33909" y="46640"/>
                  </a:lnTo>
                  <a:lnTo>
                    <a:pt x="33909" y="46881"/>
                  </a:lnTo>
                  <a:lnTo>
                    <a:pt x="33969" y="47062"/>
                  </a:lnTo>
                  <a:lnTo>
                    <a:pt x="34090" y="47303"/>
                  </a:lnTo>
                  <a:lnTo>
                    <a:pt x="34211" y="47484"/>
                  </a:lnTo>
                  <a:lnTo>
                    <a:pt x="34392" y="47605"/>
                  </a:lnTo>
                  <a:lnTo>
                    <a:pt x="34633" y="47726"/>
                  </a:lnTo>
                  <a:lnTo>
                    <a:pt x="34814" y="47786"/>
                  </a:lnTo>
                  <a:lnTo>
                    <a:pt x="35297" y="47786"/>
                  </a:lnTo>
                  <a:lnTo>
                    <a:pt x="35478" y="47726"/>
                  </a:lnTo>
                  <a:lnTo>
                    <a:pt x="35719" y="47605"/>
                  </a:lnTo>
                  <a:lnTo>
                    <a:pt x="35900" y="47484"/>
                  </a:lnTo>
                  <a:lnTo>
                    <a:pt x="36021" y="47303"/>
                  </a:lnTo>
                  <a:lnTo>
                    <a:pt x="36141" y="47062"/>
                  </a:lnTo>
                  <a:lnTo>
                    <a:pt x="36202" y="46881"/>
                  </a:lnTo>
                  <a:lnTo>
                    <a:pt x="36202" y="46640"/>
                  </a:lnTo>
                  <a:lnTo>
                    <a:pt x="36202" y="46398"/>
                  </a:lnTo>
                  <a:lnTo>
                    <a:pt x="36141" y="46217"/>
                  </a:lnTo>
                  <a:lnTo>
                    <a:pt x="36021" y="45976"/>
                  </a:lnTo>
                  <a:lnTo>
                    <a:pt x="35900" y="45795"/>
                  </a:lnTo>
                  <a:lnTo>
                    <a:pt x="35719" y="45674"/>
                  </a:lnTo>
                  <a:lnTo>
                    <a:pt x="35478" y="45554"/>
                  </a:lnTo>
                  <a:lnTo>
                    <a:pt x="35297" y="45493"/>
                  </a:lnTo>
                  <a:close/>
                  <a:moveTo>
                    <a:pt x="40606" y="45493"/>
                  </a:moveTo>
                  <a:lnTo>
                    <a:pt x="40425" y="45554"/>
                  </a:lnTo>
                  <a:lnTo>
                    <a:pt x="40184" y="45674"/>
                  </a:lnTo>
                  <a:lnTo>
                    <a:pt x="40003" y="45795"/>
                  </a:lnTo>
                  <a:lnTo>
                    <a:pt x="39882" y="45976"/>
                  </a:lnTo>
                  <a:lnTo>
                    <a:pt x="39762" y="46217"/>
                  </a:lnTo>
                  <a:lnTo>
                    <a:pt x="39701" y="46398"/>
                  </a:lnTo>
                  <a:lnTo>
                    <a:pt x="39701" y="46640"/>
                  </a:lnTo>
                  <a:lnTo>
                    <a:pt x="39701" y="46881"/>
                  </a:lnTo>
                  <a:lnTo>
                    <a:pt x="39762" y="47062"/>
                  </a:lnTo>
                  <a:lnTo>
                    <a:pt x="39882" y="47303"/>
                  </a:lnTo>
                  <a:lnTo>
                    <a:pt x="40003" y="47484"/>
                  </a:lnTo>
                  <a:lnTo>
                    <a:pt x="40184" y="47605"/>
                  </a:lnTo>
                  <a:lnTo>
                    <a:pt x="40425" y="47726"/>
                  </a:lnTo>
                  <a:lnTo>
                    <a:pt x="40606" y="47786"/>
                  </a:lnTo>
                  <a:lnTo>
                    <a:pt x="41089" y="47786"/>
                  </a:lnTo>
                  <a:lnTo>
                    <a:pt x="41270" y="47726"/>
                  </a:lnTo>
                  <a:lnTo>
                    <a:pt x="41511" y="47605"/>
                  </a:lnTo>
                  <a:lnTo>
                    <a:pt x="41692" y="47484"/>
                  </a:lnTo>
                  <a:lnTo>
                    <a:pt x="41813" y="47303"/>
                  </a:lnTo>
                  <a:lnTo>
                    <a:pt x="41934" y="47062"/>
                  </a:lnTo>
                  <a:lnTo>
                    <a:pt x="41994" y="46881"/>
                  </a:lnTo>
                  <a:lnTo>
                    <a:pt x="41994" y="46640"/>
                  </a:lnTo>
                  <a:lnTo>
                    <a:pt x="41994" y="46398"/>
                  </a:lnTo>
                  <a:lnTo>
                    <a:pt x="41934" y="46217"/>
                  </a:lnTo>
                  <a:lnTo>
                    <a:pt x="41813" y="45976"/>
                  </a:lnTo>
                  <a:lnTo>
                    <a:pt x="41692" y="45795"/>
                  </a:lnTo>
                  <a:lnTo>
                    <a:pt x="41511" y="45674"/>
                  </a:lnTo>
                  <a:lnTo>
                    <a:pt x="41270" y="45554"/>
                  </a:lnTo>
                  <a:lnTo>
                    <a:pt x="41089" y="45493"/>
                  </a:lnTo>
                  <a:close/>
                  <a:moveTo>
                    <a:pt x="46399" y="45493"/>
                  </a:moveTo>
                  <a:lnTo>
                    <a:pt x="46218" y="45554"/>
                  </a:lnTo>
                  <a:lnTo>
                    <a:pt x="45976" y="45674"/>
                  </a:lnTo>
                  <a:lnTo>
                    <a:pt x="45795" y="45795"/>
                  </a:lnTo>
                  <a:lnTo>
                    <a:pt x="45674" y="45976"/>
                  </a:lnTo>
                  <a:lnTo>
                    <a:pt x="45554" y="46217"/>
                  </a:lnTo>
                  <a:lnTo>
                    <a:pt x="45493" y="46398"/>
                  </a:lnTo>
                  <a:lnTo>
                    <a:pt x="45493" y="46640"/>
                  </a:lnTo>
                  <a:lnTo>
                    <a:pt x="45493" y="46881"/>
                  </a:lnTo>
                  <a:lnTo>
                    <a:pt x="45554" y="47062"/>
                  </a:lnTo>
                  <a:lnTo>
                    <a:pt x="45674" y="47303"/>
                  </a:lnTo>
                  <a:lnTo>
                    <a:pt x="45795" y="47484"/>
                  </a:lnTo>
                  <a:lnTo>
                    <a:pt x="45976" y="47605"/>
                  </a:lnTo>
                  <a:lnTo>
                    <a:pt x="46218" y="47726"/>
                  </a:lnTo>
                  <a:lnTo>
                    <a:pt x="46399" y="47786"/>
                  </a:lnTo>
                  <a:lnTo>
                    <a:pt x="46881" y="47786"/>
                  </a:lnTo>
                  <a:lnTo>
                    <a:pt x="47062" y="47726"/>
                  </a:lnTo>
                  <a:lnTo>
                    <a:pt x="47304" y="47605"/>
                  </a:lnTo>
                  <a:lnTo>
                    <a:pt x="47485" y="47484"/>
                  </a:lnTo>
                  <a:lnTo>
                    <a:pt x="47605" y="47303"/>
                  </a:lnTo>
                  <a:lnTo>
                    <a:pt x="47726" y="47062"/>
                  </a:lnTo>
                  <a:lnTo>
                    <a:pt x="47786" y="46881"/>
                  </a:lnTo>
                  <a:lnTo>
                    <a:pt x="47786" y="46640"/>
                  </a:lnTo>
                  <a:lnTo>
                    <a:pt x="47786" y="46398"/>
                  </a:lnTo>
                  <a:lnTo>
                    <a:pt x="47726" y="46217"/>
                  </a:lnTo>
                  <a:lnTo>
                    <a:pt x="47605" y="45976"/>
                  </a:lnTo>
                  <a:lnTo>
                    <a:pt x="47485" y="45795"/>
                  </a:lnTo>
                  <a:lnTo>
                    <a:pt x="47304" y="45674"/>
                  </a:lnTo>
                  <a:lnTo>
                    <a:pt x="47062" y="45554"/>
                  </a:lnTo>
                  <a:lnTo>
                    <a:pt x="46881" y="45493"/>
                  </a:lnTo>
                  <a:close/>
                  <a:moveTo>
                    <a:pt x="52191" y="45493"/>
                  </a:moveTo>
                  <a:lnTo>
                    <a:pt x="52010" y="45554"/>
                  </a:lnTo>
                  <a:lnTo>
                    <a:pt x="51768" y="45674"/>
                  </a:lnTo>
                  <a:lnTo>
                    <a:pt x="51587" y="45795"/>
                  </a:lnTo>
                  <a:lnTo>
                    <a:pt x="51467" y="45976"/>
                  </a:lnTo>
                  <a:lnTo>
                    <a:pt x="51346" y="46217"/>
                  </a:lnTo>
                  <a:lnTo>
                    <a:pt x="51286" y="46398"/>
                  </a:lnTo>
                  <a:lnTo>
                    <a:pt x="51286" y="46640"/>
                  </a:lnTo>
                  <a:lnTo>
                    <a:pt x="51286" y="46881"/>
                  </a:lnTo>
                  <a:lnTo>
                    <a:pt x="51346" y="47062"/>
                  </a:lnTo>
                  <a:lnTo>
                    <a:pt x="51467" y="47303"/>
                  </a:lnTo>
                  <a:lnTo>
                    <a:pt x="51587" y="47484"/>
                  </a:lnTo>
                  <a:lnTo>
                    <a:pt x="51768" y="47605"/>
                  </a:lnTo>
                  <a:lnTo>
                    <a:pt x="52010" y="47726"/>
                  </a:lnTo>
                  <a:lnTo>
                    <a:pt x="52191" y="47786"/>
                  </a:lnTo>
                  <a:lnTo>
                    <a:pt x="52673" y="47786"/>
                  </a:lnTo>
                  <a:lnTo>
                    <a:pt x="52854" y="47726"/>
                  </a:lnTo>
                  <a:lnTo>
                    <a:pt x="53096" y="47605"/>
                  </a:lnTo>
                  <a:lnTo>
                    <a:pt x="53277" y="47484"/>
                  </a:lnTo>
                  <a:lnTo>
                    <a:pt x="53397" y="47303"/>
                  </a:lnTo>
                  <a:lnTo>
                    <a:pt x="53518" y="47062"/>
                  </a:lnTo>
                  <a:lnTo>
                    <a:pt x="53578" y="46881"/>
                  </a:lnTo>
                  <a:lnTo>
                    <a:pt x="53578" y="46640"/>
                  </a:lnTo>
                  <a:lnTo>
                    <a:pt x="53578" y="46398"/>
                  </a:lnTo>
                  <a:lnTo>
                    <a:pt x="53518" y="46217"/>
                  </a:lnTo>
                  <a:lnTo>
                    <a:pt x="53397" y="45976"/>
                  </a:lnTo>
                  <a:lnTo>
                    <a:pt x="53277" y="45795"/>
                  </a:lnTo>
                  <a:lnTo>
                    <a:pt x="53096" y="45674"/>
                  </a:lnTo>
                  <a:lnTo>
                    <a:pt x="52854" y="45554"/>
                  </a:lnTo>
                  <a:lnTo>
                    <a:pt x="52673" y="45493"/>
                  </a:lnTo>
                  <a:close/>
                  <a:moveTo>
                    <a:pt x="57983" y="45493"/>
                  </a:moveTo>
                  <a:lnTo>
                    <a:pt x="57802" y="45554"/>
                  </a:lnTo>
                  <a:lnTo>
                    <a:pt x="57561" y="45674"/>
                  </a:lnTo>
                  <a:lnTo>
                    <a:pt x="57380" y="45795"/>
                  </a:lnTo>
                  <a:lnTo>
                    <a:pt x="57259" y="45976"/>
                  </a:lnTo>
                  <a:lnTo>
                    <a:pt x="57138" y="46217"/>
                  </a:lnTo>
                  <a:lnTo>
                    <a:pt x="57078" y="46398"/>
                  </a:lnTo>
                  <a:lnTo>
                    <a:pt x="57078" y="46640"/>
                  </a:lnTo>
                  <a:lnTo>
                    <a:pt x="57078" y="46881"/>
                  </a:lnTo>
                  <a:lnTo>
                    <a:pt x="57138" y="47062"/>
                  </a:lnTo>
                  <a:lnTo>
                    <a:pt x="57259" y="47303"/>
                  </a:lnTo>
                  <a:lnTo>
                    <a:pt x="57380" y="47484"/>
                  </a:lnTo>
                  <a:lnTo>
                    <a:pt x="57561" y="47605"/>
                  </a:lnTo>
                  <a:lnTo>
                    <a:pt x="57802" y="47726"/>
                  </a:lnTo>
                  <a:lnTo>
                    <a:pt x="57983" y="47786"/>
                  </a:lnTo>
                  <a:lnTo>
                    <a:pt x="58466" y="47786"/>
                  </a:lnTo>
                  <a:lnTo>
                    <a:pt x="58647" y="47726"/>
                  </a:lnTo>
                  <a:lnTo>
                    <a:pt x="58888" y="47605"/>
                  </a:lnTo>
                  <a:lnTo>
                    <a:pt x="59069" y="47484"/>
                  </a:lnTo>
                  <a:lnTo>
                    <a:pt x="59190" y="47303"/>
                  </a:lnTo>
                  <a:lnTo>
                    <a:pt x="59310" y="47062"/>
                  </a:lnTo>
                  <a:lnTo>
                    <a:pt x="59371" y="46881"/>
                  </a:lnTo>
                  <a:lnTo>
                    <a:pt x="59371" y="46640"/>
                  </a:lnTo>
                  <a:lnTo>
                    <a:pt x="59371" y="46398"/>
                  </a:lnTo>
                  <a:lnTo>
                    <a:pt x="59310" y="46217"/>
                  </a:lnTo>
                  <a:lnTo>
                    <a:pt x="59190" y="45976"/>
                  </a:lnTo>
                  <a:lnTo>
                    <a:pt x="59069" y="45795"/>
                  </a:lnTo>
                  <a:lnTo>
                    <a:pt x="58888" y="45674"/>
                  </a:lnTo>
                  <a:lnTo>
                    <a:pt x="58647" y="45554"/>
                  </a:lnTo>
                  <a:lnTo>
                    <a:pt x="58466" y="45493"/>
                  </a:lnTo>
                  <a:close/>
                  <a:moveTo>
                    <a:pt x="63775" y="45493"/>
                  </a:moveTo>
                  <a:lnTo>
                    <a:pt x="63594" y="45554"/>
                  </a:lnTo>
                  <a:lnTo>
                    <a:pt x="63353" y="45674"/>
                  </a:lnTo>
                  <a:lnTo>
                    <a:pt x="63172" y="45795"/>
                  </a:lnTo>
                  <a:lnTo>
                    <a:pt x="63051" y="45976"/>
                  </a:lnTo>
                  <a:lnTo>
                    <a:pt x="62931" y="46217"/>
                  </a:lnTo>
                  <a:lnTo>
                    <a:pt x="62870" y="46398"/>
                  </a:lnTo>
                  <a:lnTo>
                    <a:pt x="62870" y="46640"/>
                  </a:lnTo>
                  <a:lnTo>
                    <a:pt x="62870" y="46881"/>
                  </a:lnTo>
                  <a:lnTo>
                    <a:pt x="62931" y="47062"/>
                  </a:lnTo>
                  <a:lnTo>
                    <a:pt x="63051" y="47303"/>
                  </a:lnTo>
                  <a:lnTo>
                    <a:pt x="63172" y="47484"/>
                  </a:lnTo>
                  <a:lnTo>
                    <a:pt x="63353" y="47605"/>
                  </a:lnTo>
                  <a:lnTo>
                    <a:pt x="63594" y="47726"/>
                  </a:lnTo>
                  <a:lnTo>
                    <a:pt x="63775" y="47786"/>
                  </a:lnTo>
                  <a:lnTo>
                    <a:pt x="64258" y="47786"/>
                  </a:lnTo>
                  <a:lnTo>
                    <a:pt x="64439" y="47726"/>
                  </a:lnTo>
                  <a:lnTo>
                    <a:pt x="64680" y="47605"/>
                  </a:lnTo>
                  <a:lnTo>
                    <a:pt x="64861" y="47484"/>
                  </a:lnTo>
                  <a:lnTo>
                    <a:pt x="64982" y="47303"/>
                  </a:lnTo>
                  <a:lnTo>
                    <a:pt x="65103" y="47062"/>
                  </a:lnTo>
                  <a:lnTo>
                    <a:pt x="65163" y="46881"/>
                  </a:lnTo>
                  <a:lnTo>
                    <a:pt x="65163" y="46640"/>
                  </a:lnTo>
                  <a:lnTo>
                    <a:pt x="65163" y="46398"/>
                  </a:lnTo>
                  <a:lnTo>
                    <a:pt x="65103" y="46217"/>
                  </a:lnTo>
                  <a:lnTo>
                    <a:pt x="64982" y="45976"/>
                  </a:lnTo>
                  <a:lnTo>
                    <a:pt x="64861" y="45795"/>
                  </a:lnTo>
                  <a:lnTo>
                    <a:pt x="64680" y="45674"/>
                  </a:lnTo>
                  <a:lnTo>
                    <a:pt x="64439" y="45554"/>
                  </a:lnTo>
                  <a:lnTo>
                    <a:pt x="64258" y="45493"/>
                  </a:lnTo>
                  <a:close/>
                  <a:moveTo>
                    <a:pt x="69567" y="45493"/>
                  </a:moveTo>
                  <a:lnTo>
                    <a:pt x="69386" y="45554"/>
                  </a:lnTo>
                  <a:lnTo>
                    <a:pt x="69145" y="45674"/>
                  </a:lnTo>
                  <a:lnTo>
                    <a:pt x="68964" y="45795"/>
                  </a:lnTo>
                  <a:lnTo>
                    <a:pt x="68843" y="45976"/>
                  </a:lnTo>
                  <a:lnTo>
                    <a:pt x="68723" y="46217"/>
                  </a:lnTo>
                  <a:lnTo>
                    <a:pt x="68662" y="46398"/>
                  </a:lnTo>
                  <a:lnTo>
                    <a:pt x="68662" y="46640"/>
                  </a:lnTo>
                  <a:lnTo>
                    <a:pt x="68662" y="46881"/>
                  </a:lnTo>
                  <a:lnTo>
                    <a:pt x="68723" y="47062"/>
                  </a:lnTo>
                  <a:lnTo>
                    <a:pt x="68843" y="47303"/>
                  </a:lnTo>
                  <a:lnTo>
                    <a:pt x="68964" y="47484"/>
                  </a:lnTo>
                  <a:lnTo>
                    <a:pt x="69145" y="47605"/>
                  </a:lnTo>
                  <a:lnTo>
                    <a:pt x="69386" y="47726"/>
                  </a:lnTo>
                  <a:lnTo>
                    <a:pt x="69567" y="47786"/>
                  </a:lnTo>
                  <a:lnTo>
                    <a:pt x="70050" y="47786"/>
                  </a:lnTo>
                  <a:lnTo>
                    <a:pt x="70231" y="47726"/>
                  </a:lnTo>
                  <a:lnTo>
                    <a:pt x="70472" y="47605"/>
                  </a:lnTo>
                  <a:lnTo>
                    <a:pt x="70653" y="47484"/>
                  </a:lnTo>
                  <a:lnTo>
                    <a:pt x="70774" y="47303"/>
                  </a:lnTo>
                  <a:lnTo>
                    <a:pt x="70895" y="47062"/>
                  </a:lnTo>
                  <a:lnTo>
                    <a:pt x="70955" y="46881"/>
                  </a:lnTo>
                  <a:lnTo>
                    <a:pt x="70955" y="46640"/>
                  </a:lnTo>
                  <a:lnTo>
                    <a:pt x="70955" y="46398"/>
                  </a:lnTo>
                  <a:lnTo>
                    <a:pt x="70895" y="46217"/>
                  </a:lnTo>
                  <a:lnTo>
                    <a:pt x="70774" y="45976"/>
                  </a:lnTo>
                  <a:lnTo>
                    <a:pt x="70653" y="45795"/>
                  </a:lnTo>
                  <a:lnTo>
                    <a:pt x="70472" y="45674"/>
                  </a:lnTo>
                  <a:lnTo>
                    <a:pt x="70231" y="45554"/>
                  </a:lnTo>
                  <a:lnTo>
                    <a:pt x="70050" y="45493"/>
                  </a:lnTo>
                  <a:close/>
                  <a:moveTo>
                    <a:pt x="2896" y="48389"/>
                  </a:moveTo>
                  <a:lnTo>
                    <a:pt x="2655" y="48510"/>
                  </a:lnTo>
                  <a:lnTo>
                    <a:pt x="2414" y="48691"/>
                  </a:lnTo>
                  <a:lnTo>
                    <a:pt x="2233" y="48872"/>
                  </a:lnTo>
                  <a:lnTo>
                    <a:pt x="2112" y="49174"/>
                  </a:lnTo>
                  <a:lnTo>
                    <a:pt x="2052" y="49536"/>
                  </a:lnTo>
                  <a:lnTo>
                    <a:pt x="2052" y="49777"/>
                  </a:lnTo>
                  <a:lnTo>
                    <a:pt x="2112" y="49958"/>
                  </a:lnTo>
                  <a:lnTo>
                    <a:pt x="2233" y="50200"/>
                  </a:lnTo>
                  <a:lnTo>
                    <a:pt x="2353" y="50381"/>
                  </a:lnTo>
                  <a:lnTo>
                    <a:pt x="2534" y="50501"/>
                  </a:lnTo>
                  <a:lnTo>
                    <a:pt x="2776" y="50622"/>
                  </a:lnTo>
                  <a:lnTo>
                    <a:pt x="2957" y="50682"/>
                  </a:lnTo>
                  <a:lnTo>
                    <a:pt x="3439" y="50682"/>
                  </a:lnTo>
                  <a:lnTo>
                    <a:pt x="3620" y="50622"/>
                  </a:lnTo>
                  <a:lnTo>
                    <a:pt x="3862" y="50501"/>
                  </a:lnTo>
                  <a:lnTo>
                    <a:pt x="4043" y="50381"/>
                  </a:lnTo>
                  <a:lnTo>
                    <a:pt x="4164" y="50200"/>
                  </a:lnTo>
                  <a:lnTo>
                    <a:pt x="4284" y="49958"/>
                  </a:lnTo>
                  <a:lnTo>
                    <a:pt x="4345" y="49777"/>
                  </a:lnTo>
                  <a:lnTo>
                    <a:pt x="4345" y="49536"/>
                  </a:lnTo>
                  <a:lnTo>
                    <a:pt x="4284" y="49174"/>
                  </a:lnTo>
                  <a:lnTo>
                    <a:pt x="4164" y="48872"/>
                  </a:lnTo>
                  <a:lnTo>
                    <a:pt x="3982" y="48691"/>
                  </a:lnTo>
                  <a:lnTo>
                    <a:pt x="3741" y="48510"/>
                  </a:lnTo>
                  <a:lnTo>
                    <a:pt x="3500" y="48389"/>
                  </a:lnTo>
                  <a:close/>
                  <a:moveTo>
                    <a:pt x="8689" y="48389"/>
                  </a:moveTo>
                  <a:lnTo>
                    <a:pt x="8447" y="48510"/>
                  </a:lnTo>
                  <a:lnTo>
                    <a:pt x="8206" y="48691"/>
                  </a:lnTo>
                  <a:lnTo>
                    <a:pt x="8025" y="48872"/>
                  </a:lnTo>
                  <a:lnTo>
                    <a:pt x="7904" y="49174"/>
                  </a:lnTo>
                  <a:lnTo>
                    <a:pt x="7844" y="49536"/>
                  </a:lnTo>
                  <a:lnTo>
                    <a:pt x="7844" y="49777"/>
                  </a:lnTo>
                  <a:lnTo>
                    <a:pt x="7904" y="49958"/>
                  </a:lnTo>
                  <a:lnTo>
                    <a:pt x="8025" y="50200"/>
                  </a:lnTo>
                  <a:lnTo>
                    <a:pt x="8146" y="50381"/>
                  </a:lnTo>
                  <a:lnTo>
                    <a:pt x="8327" y="50501"/>
                  </a:lnTo>
                  <a:lnTo>
                    <a:pt x="8568" y="50622"/>
                  </a:lnTo>
                  <a:lnTo>
                    <a:pt x="8749" y="50682"/>
                  </a:lnTo>
                  <a:lnTo>
                    <a:pt x="9232" y="50682"/>
                  </a:lnTo>
                  <a:lnTo>
                    <a:pt x="9413" y="50622"/>
                  </a:lnTo>
                  <a:lnTo>
                    <a:pt x="9654" y="50501"/>
                  </a:lnTo>
                  <a:lnTo>
                    <a:pt x="9835" y="50381"/>
                  </a:lnTo>
                  <a:lnTo>
                    <a:pt x="9956" y="50200"/>
                  </a:lnTo>
                  <a:lnTo>
                    <a:pt x="10076" y="49958"/>
                  </a:lnTo>
                  <a:lnTo>
                    <a:pt x="10137" y="49777"/>
                  </a:lnTo>
                  <a:lnTo>
                    <a:pt x="10137" y="49536"/>
                  </a:lnTo>
                  <a:lnTo>
                    <a:pt x="10076" y="49174"/>
                  </a:lnTo>
                  <a:lnTo>
                    <a:pt x="9956" y="48872"/>
                  </a:lnTo>
                  <a:lnTo>
                    <a:pt x="9775" y="48691"/>
                  </a:lnTo>
                  <a:lnTo>
                    <a:pt x="9533" y="48510"/>
                  </a:lnTo>
                  <a:lnTo>
                    <a:pt x="9292" y="48389"/>
                  </a:lnTo>
                  <a:close/>
                  <a:moveTo>
                    <a:pt x="14481" y="48389"/>
                  </a:moveTo>
                  <a:lnTo>
                    <a:pt x="14240" y="48510"/>
                  </a:lnTo>
                  <a:lnTo>
                    <a:pt x="13998" y="48691"/>
                  </a:lnTo>
                  <a:lnTo>
                    <a:pt x="13817" y="48872"/>
                  </a:lnTo>
                  <a:lnTo>
                    <a:pt x="13697" y="49174"/>
                  </a:lnTo>
                  <a:lnTo>
                    <a:pt x="13636" y="49536"/>
                  </a:lnTo>
                  <a:lnTo>
                    <a:pt x="13636" y="49777"/>
                  </a:lnTo>
                  <a:lnTo>
                    <a:pt x="13697" y="49958"/>
                  </a:lnTo>
                  <a:lnTo>
                    <a:pt x="13817" y="50200"/>
                  </a:lnTo>
                  <a:lnTo>
                    <a:pt x="13938" y="50381"/>
                  </a:lnTo>
                  <a:lnTo>
                    <a:pt x="14119" y="50501"/>
                  </a:lnTo>
                  <a:lnTo>
                    <a:pt x="14360" y="50622"/>
                  </a:lnTo>
                  <a:lnTo>
                    <a:pt x="14541" y="50682"/>
                  </a:lnTo>
                  <a:lnTo>
                    <a:pt x="15024" y="50682"/>
                  </a:lnTo>
                  <a:lnTo>
                    <a:pt x="15205" y="50622"/>
                  </a:lnTo>
                  <a:lnTo>
                    <a:pt x="15446" y="50501"/>
                  </a:lnTo>
                  <a:lnTo>
                    <a:pt x="15627" y="50381"/>
                  </a:lnTo>
                  <a:lnTo>
                    <a:pt x="15748" y="50200"/>
                  </a:lnTo>
                  <a:lnTo>
                    <a:pt x="15869" y="49958"/>
                  </a:lnTo>
                  <a:lnTo>
                    <a:pt x="15929" y="49777"/>
                  </a:lnTo>
                  <a:lnTo>
                    <a:pt x="15929" y="49536"/>
                  </a:lnTo>
                  <a:lnTo>
                    <a:pt x="15869" y="49174"/>
                  </a:lnTo>
                  <a:lnTo>
                    <a:pt x="15748" y="48872"/>
                  </a:lnTo>
                  <a:lnTo>
                    <a:pt x="15567" y="48691"/>
                  </a:lnTo>
                  <a:lnTo>
                    <a:pt x="15326" y="48510"/>
                  </a:lnTo>
                  <a:lnTo>
                    <a:pt x="15084" y="48389"/>
                  </a:lnTo>
                  <a:close/>
                  <a:moveTo>
                    <a:pt x="20273" y="48389"/>
                  </a:moveTo>
                  <a:lnTo>
                    <a:pt x="20032" y="48510"/>
                  </a:lnTo>
                  <a:lnTo>
                    <a:pt x="19790" y="48691"/>
                  </a:lnTo>
                  <a:lnTo>
                    <a:pt x="19609" y="48872"/>
                  </a:lnTo>
                  <a:lnTo>
                    <a:pt x="19489" y="49174"/>
                  </a:lnTo>
                  <a:lnTo>
                    <a:pt x="19428" y="49536"/>
                  </a:lnTo>
                  <a:lnTo>
                    <a:pt x="19428" y="49777"/>
                  </a:lnTo>
                  <a:lnTo>
                    <a:pt x="19489" y="49958"/>
                  </a:lnTo>
                  <a:lnTo>
                    <a:pt x="19609" y="50200"/>
                  </a:lnTo>
                  <a:lnTo>
                    <a:pt x="19730" y="50381"/>
                  </a:lnTo>
                  <a:lnTo>
                    <a:pt x="19911" y="50501"/>
                  </a:lnTo>
                  <a:lnTo>
                    <a:pt x="20152" y="50622"/>
                  </a:lnTo>
                  <a:lnTo>
                    <a:pt x="20333" y="50682"/>
                  </a:lnTo>
                  <a:lnTo>
                    <a:pt x="20816" y="50682"/>
                  </a:lnTo>
                  <a:lnTo>
                    <a:pt x="20997" y="50622"/>
                  </a:lnTo>
                  <a:lnTo>
                    <a:pt x="21239" y="50501"/>
                  </a:lnTo>
                  <a:lnTo>
                    <a:pt x="21420" y="50381"/>
                  </a:lnTo>
                  <a:lnTo>
                    <a:pt x="21540" y="50200"/>
                  </a:lnTo>
                  <a:lnTo>
                    <a:pt x="21661" y="49958"/>
                  </a:lnTo>
                  <a:lnTo>
                    <a:pt x="21721" y="49777"/>
                  </a:lnTo>
                  <a:lnTo>
                    <a:pt x="21721" y="49536"/>
                  </a:lnTo>
                  <a:lnTo>
                    <a:pt x="21661" y="49174"/>
                  </a:lnTo>
                  <a:lnTo>
                    <a:pt x="21540" y="48872"/>
                  </a:lnTo>
                  <a:lnTo>
                    <a:pt x="21359" y="48691"/>
                  </a:lnTo>
                  <a:lnTo>
                    <a:pt x="21118" y="48510"/>
                  </a:lnTo>
                  <a:lnTo>
                    <a:pt x="20876" y="48389"/>
                  </a:lnTo>
                  <a:close/>
                  <a:moveTo>
                    <a:pt x="26065" y="48389"/>
                  </a:moveTo>
                  <a:lnTo>
                    <a:pt x="25824" y="48510"/>
                  </a:lnTo>
                  <a:lnTo>
                    <a:pt x="25583" y="48691"/>
                  </a:lnTo>
                  <a:lnTo>
                    <a:pt x="25402" y="48872"/>
                  </a:lnTo>
                  <a:lnTo>
                    <a:pt x="25281" y="49174"/>
                  </a:lnTo>
                  <a:lnTo>
                    <a:pt x="25221" y="49536"/>
                  </a:lnTo>
                  <a:lnTo>
                    <a:pt x="25221" y="49777"/>
                  </a:lnTo>
                  <a:lnTo>
                    <a:pt x="25281" y="49958"/>
                  </a:lnTo>
                  <a:lnTo>
                    <a:pt x="25402" y="50200"/>
                  </a:lnTo>
                  <a:lnTo>
                    <a:pt x="25522" y="50381"/>
                  </a:lnTo>
                  <a:lnTo>
                    <a:pt x="25703" y="50501"/>
                  </a:lnTo>
                  <a:lnTo>
                    <a:pt x="25945" y="50622"/>
                  </a:lnTo>
                  <a:lnTo>
                    <a:pt x="26126" y="50682"/>
                  </a:lnTo>
                  <a:lnTo>
                    <a:pt x="26608" y="50682"/>
                  </a:lnTo>
                  <a:lnTo>
                    <a:pt x="26789" y="50622"/>
                  </a:lnTo>
                  <a:lnTo>
                    <a:pt x="27031" y="50501"/>
                  </a:lnTo>
                  <a:lnTo>
                    <a:pt x="27212" y="50381"/>
                  </a:lnTo>
                  <a:lnTo>
                    <a:pt x="27332" y="50200"/>
                  </a:lnTo>
                  <a:lnTo>
                    <a:pt x="27453" y="49958"/>
                  </a:lnTo>
                  <a:lnTo>
                    <a:pt x="27513" y="49777"/>
                  </a:lnTo>
                  <a:lnTo>
                    <a:pt x="27513" y="49536"/>
                  </a:lnTo>
                  <a:lnTo>
                    <a:pt x="27453" y="49174"/>
                  </a:lnTo>
                  <a:lnTo>
                    <a:pt x="27332" y="48872"/>
                  </a:lnTo>
                  <a:lnTo>
                    <a:pt x="27151" y="48691"/>
                  </a:lnTo>
                  <a:lnTo>
                    <a:pt x="26910" y="48510"/>
                  </a:lnTo>
                  <a:lnTo>
                    <a:pt x="26669" y="48389"/>
                  </a:lnTo>
                  <a:close/>
                  <a:moveTo>
                    <a:pt x="31858" y="48389"/>
                  </a:moveTo>
                  <a:lnTo>
                    <a:pt x="31616" y="48510"/>
                  </a:lnTo>
                  <a:lnTo>
                    <a:pt x="31375" y="48691"/>
                  </a:lnTo>
                  <a:lnTo>
                    <a:pt x="31194" y="48872"/>
                  </a:lnTo>
                  <a:lnTo>
                    <a:pt x="31073" y="49174"/>
                  </a:lnTo>
                  <a:lnTo>
                    <a:pt x="31013" y="49536"/>
                  </a:lnTo>
                  <a:lnTo>
                    <a:pt x="31013" y="49777"/>
                  </a:lnTo>
                  <a:lnTo>
                    <a:pt x="31073" y="49958"/>
                  </a:lnTo>
                  <a:lnTo>
                    <a:pt x="31194" y="50200"/>
                  </a:lnTo>
                  <a:lnTo>
                    <a:pt x="31315" y="50381"/>
                  </a:lnTo>
                  <a:lnTo>
                    <a:pt x="31496" y="50501"/>
                  </a:lnTo>
                  <a:lnTo>
                    <a:pt x="31737" y="50622"/>
                  </a:lnTo>
                  <a:lnTo>
                    <a:pt x="31918" y="50682"/>
                  </a:lnTo>
                  <a:lnTo>
                    <a:pt x="32401" y="50682"/>
                  </a:lnTo>
                  <a:lnTo>
                    <a:pt x="32582" y="50622"/>
                  </a:lnTo>
                  <a:lnTo>
                    <a:pt x="32823" y="50501"/>
                  </a:lnTo>
                  <a:lnTo>
                    <a:pt x="33004" y="50381"/>
                  </a:lnTo>
                  <a:lnTo>
                    <a:pt x="33125" y="50200"/>
                  </a:lnTo>
                  <a:lnTo>
                    <a:pt x="33245" y="49958"/>
                  </a:lnTo>
                  <a:lnTo>
                    <a:pt x="33306" y="49777"/>
                  </a:lnTo>
                  <a:lnTo>
                    <a:pt x="33306" y="49536"/>
                  </a:lnTo>
                  <a:lnTo>
                    <a:pt x="33245" y="49174"/>
                  </a:lnTo>
                  <a:lnTo>
                    <a:pt x="33125" y="48872"/>
                  </a:lnTo>
                  <a:lnTo>
                    <a:pt x="32944" y="48691"/>
                  </a:lnTo>
                  <a:lnTo>
                    <a:pt x="32702" y="48510"/>
                  </a:lnTo>
                  <a:lnTo>
                    <a:pt x="32461" y="48389"/>
                  </a:lnTo>
                  <a:close/>
                  <a:moveTo>
                    <a:pt x="37650" y="48389"/>
                  </a:moveTo>
                  <a:lnTo>
                    <a:pt x="37408" y="48510"/>
                  </a:lnTo>
                  <a:lnTo>
                    <a:pt x="37167" y="48691"/>
                  </a:lnTo>
                  <a:lnTo>
                    <a:pt x="36986" y="48872"/>
                  </a:lnTo>
                  <a:lnTo>
                    <a:pt x="36865" y="49174"/>
                  </a:lnTo>
                  <a:lnTo>
                    <a:pt x="36805" y="49536"/>
                  </a:lnTo>
                  <a:lnTo>
                    <a:pt x="36805" y="49777"/>
                  </a:lnTo>
                  <a:lnTo>
                    <a:pt x="36865" y="49958"/>
                  </a:lnTo>
                  <a:lnTo>
                    <a:pt x="36986" y="50200"/>
                  </a:lnTo>
                  <a:lnTo>
                    <a:pt x="37107" y="50381"/>
                  </a:lnTo>
                  <a:lnTo>
                    <a:pt x="37288" y="50501"/>
                  </a:lnTo>
                  <a:lnTo>
                    <a:pt x="37529" y="50622"/>
                  </a:lnTo>
                  <a:lnTo>
                    <a:pt x="37710" y="50682"/>
                  </a:lnTo>
                  <a:lnTo>
                    <a:pt x="38193" y="50682"/>
                  </a:lnTo>
                  <a:lnTo>
                    <a:pt x="38374" y="50622"/>
                  </a:lnTo>
                  <a:lnTo>
                    <a:pt x="38615" y="50501"/>
                  </a:lnTo>
                  <a:lnTo>
                    <a:pt x="38796" y="50381"/>
                  </a:lnTo>
                  <a:lnTo>
                    <a:pt x="38917" y="50200"/>
                  </a:lnTo>
                  <a:lnTo>
                    <a:pt x="39038" y="49958"/>
                  </a:lnTo>
                  <a:lnTo>
                    <a:pt x="39098" y="49777"/>
                  </a:lnTo>
                  <a:lnTo>
                    <a:pt x="39098" y="49536"/>
                  </a:lnTo>
                  <a:lnTo>
                    <a:pt x="39038" y="49174"/>
                  </a:lnTo>
                  <a:lnTo>
                    <a:pt x="38917" y="48872"/>
                  </a:lnTo>
                  <a:lnTo>
                    <a:pt x="38736" y="48691"/>
                  </a:lnTo>
                  <a:lnTo>
                    <a:pt x="38495" y="48510"/>
                  </a:lnTo>
                  <a:lnTo>
                    <a:pt x="38253" y="48389"/>
                  </a:lnTo>
                  <a:close/>
                  <a:moveTo>
                    <a:pt x="43442" y="48389"/>
                  </a:moveTo>
                  <a:lnTo>
                    <a:pt x="43201" y="48510"/>
                  </a:lnTo>
                  <a:lnTo>
                    <a:pt x="42959" y="48691"/>
                  </a:lnTo>
                  <a:lnTo>
                    <a:pt x="42778" y="48872"/>
                  </a:lnTo>
                  <a:lnTo>
                    <a:pt x="42658" y="49174"/>
                  </a:lnTo>
                  <a:lnTo>
                    <a:pt x="42597" y="49536"/>
                  </a:lnTo>
                  <a:lnTo>
                    <a:pt x="42597" y="49777"/>
                  </a:lnTo>
                  <a:lnTo>
                    <a:pt x="42658" y="49958"/>
                  </a:lnTo>
                  <a:lnTo>
                    <a:pt x="42778" y="50200"/>
                  </a:lnTo>
                  <a:lnTo>
                    <a:pt x="42899" y="50381"/>
                  </a:lnTo>
                  <a:lnTo>
                    <a:pt x="43080" y="50501"/>
                  </a:lnTo>
                  <a:lnTo>
                    <a:pt x="43321" y="50622"/>
                  </a:lnTo>
                  <a:lnTo>
                    <a:pt x="43502" y="50682"/>
                  </a:lnTo>
                  <a:lnTo>
                    <a:pt x="43985" y="50682"/>
                  </a:lnTo>
                  <a:lnTo>
                    <a:pt x="44166" y="50622"/>
                  </a:lnTo>
                  <a:lnTo>
                    <a:pt x="44407" y="50501"/>
                  </a:lnTo>
                  <a:lnTo>
                    <a:pt x="44588" y="50381"/>
                  </a:lnTo>
                  <a:lnTo>
                    <a:pt x="44709" y="50200"/>
                  </a:lnTo>
                  <a:lnTo>
                    <a:pt x="44830" y="49958"/>
                  </a:lnTo>
                  <a:lnTo>
                    <a:pt x="44890" y="49777"/>
                  </a:lnTo>
                  <a:lnTo>
                    <a:pt x="44890" y="49536"/>
                  </a:lnTo>
                  <a:lnTo>
                    <a:pt x="44830" y="49174"/>
                  </a:lnTo>
                  <a:lnTo>
                    <a:pt x="44709" y="48872"/>
                  </a:lnTo>
                  <a:lnTo>
                    <a:pt x="44528" y="48691"/>
                  </a:lnTo>
                  <a:lnTo>
                    <a:pt x="44287" y="48510"/>
                  </a:lnTo>
                  <a:lnTo>
                    <a:pt x="44045" y="48389"/>
                  </a:lnTo>
                  <a:close/>
                  <a:moveTo>
                    <a:pt x="49234" y="48389"/>
                  </a:moveTo>
                  <a:lnTo>
                    <a:pt x="48993" y="48510"/>
                  </a:lnTo>
                  <a:lnTo>
                    <a:pt x="48752" y="48691"/>
                  </a:lnTo>
                  <a:lnTo>
                    <a:pt x="48571" y="48872"/>
                  </a:lnTo>
                  <a:lnTo>
                    <a:pt x="48450" y="49174"/>
                  </a:lnTo>
                  <a:lnTo>
                    <a:pt x="48390" y="49536"/>
                  </a:lnTo>
                  <a:lnTo>
                    <a:pt x="48390" y="49777"/>
                  </a:lnTo>
                  <a:lnTo>
                    <a:pt x="48450" y="49958"/>
                  </a:lnTo>
                  <a:lnTo>
                    <a:pt x="48571" y="50200"/>
                  </a:lnTo>
                  <a:lnTo>
                    <a:pt x="48691" y="50381"/>
                  </a:lnTo>
                  <a:lnTo>
                    <a:pt x="48872" y="50501"/>
                  </a:lnTo>
                  <a:lnTo>
                    <a:pt x="49114" y="50622"/>
                  </a:lnTo>
                  <a:lnTo>
                    <a:pt x="49295" y="50682"/>
                  </a:lnTo>
                  <a:lnTo>
                    <a:pt x="49777" y="50682"/>
                  </a:lnTo>
                  <a:lnTo>
                    <a:pt x="49958" y="50622"/>
                  </a:lnTo>
                  <a:lnTo>
                    <a:pt x="50200" y="50501"/>
                  </a:lnTo>
                  <a:lnTo>
                    <a:pt x="50381" y="50381"/>
                  </a:lnTo>
                  <a:lnTo>
                    <a:pt x="50501" y="50200"/>
                  </a:lnTo>
                  <a:lnTo>
                    <a:pt x="50622" y="49958"/>
                  </a:lnTo>
                  <a:lnTo>
                    <a:pt x="50682" y="49777"/>
                  </a:lnTo>
                  <a:lnTo>
                    <a:pt x="50682" y="49536"/>
                  </a:lnTo>
                  <a:lnTo>
                    <a:pt x="50622" y="49174"/>
                  </a:lnTo>
                  <a:lnTo>
                    <a:pt x="50501" y="48872"/>
                  </a:lnTo>
                  <a:lnTo>
                    <a:pt x="50320" y="48691"/>
                  </a:lnTo>
                  <a:lnTo>
                    <a:pt x="50079" y="48510"/>
                  </a:lnTo>
                  <a:lnTo>
                    <a:pt x="49838" y="48389"/>
                  </a:lnTo>
                  <a:close/>
                  <a:moveTo>
                    <a:pt x="55027" y="48389"/>
                  </a:moveTo>
                  <a:lnTo>
                    <a:pt x="54785" y="48510"/>
                  </a:lnTo>
                  <a:lnTo>
                    <a:pt x="54544" y="48691"/>
                  </a:lnTo>
                  <a:lnTo>
                    <a:pt x="54363" y="48872"/>
                  </a:lnTo>
                  <a:lnTo>
                    <a:pt x="54242" y="49174"/>
                  </a:lnTo>
                  <a:lnTo>
                    <a:pt x="54182" y="49536"/>
                  </a:lnTo>
                  <a:lnTo>
                    <a:pt x="54182" y="49777"/>
                  </a:lnTo>
                  <a:lnTo>
                    <a:pt x="54242" y="49958"/>
                  </a:lnTo>
                  <a:lnTo>
                    <a:pt x="54363" y="50200"/>
                  </a:lnTo>
                  <a:lnTo>
                    <a:pt x="54483" y="50381"/>
                  </a:lnTo>
                  <a:lnTo>
                    <a:pt x="54665" y="50501"/>
                  </a:lnTo>
                  <a:lnTo>
                    <a:pt x="54906" y="50622"/>
                  </a:lnTo>
                  <a:lnTo>
                    <a:pt x="55087" y="50682"/>
                  </a:lnTo>
                  <a:lnTo>
                    <a:pt x="55570" y="50682"/>
                  </a:lnTo>
                  <a:lnTo>
                    <a:pt x="55751" y="50622"/>
                  </a:lnTo>
                  <a:lnTo>
                    <a:pt x="55992" y="50501"/>
                  </a:lnTo>
                  <a:lnTo>
                    <a:pt x="56173" y="50381"/>
                  </a:lnTo>
                  <a:lnTo>
                    <a:pt x="56294" y="50200"/>
                  </a:lnTo>
                  <a:lnTo>
                    <a:pt x="56414" y="49958"/>
                  </a:lnTo>
                  <a:lnTo>
                    <a:pt x="56475" y="49777"/>
                  </a:lnTo>
                  <a:lnTo>
                    <a:pt x="56475" y="49536"/>
                  </a:lnTo>
                  <a:lnTo>
                    <a:pt x="56414" y="49174"/>
                  </a:lnTo>
                  <a:lnTo>
                    <a:pt x="56294" y="48872"/>
                  </a:lnTo>
                  <a:lnTo>
                    <a:pt x="56113" y="48691"/>
                  </a:lnTo>
                  <a:lnTo>
                    <a:pt x="55871" y="48510"/>
                  </a:lnTo>
                  <a:lnTo>
                    <a:pt x="55630" y="48389"/>
                  </a:lnTo>
                  <a:close/>
                  <a:moveTo>
                    <a:pt x="60819" y="48389"/>
                  </a:moveTo>
                  <a:lnTo>
                    <a:pt x="60577" y="48510"/>
                  </a:lnTo>
                  <a:lnTo>
                    <a:pt x="60336" y="48691"/>
                  </a:lnTo>
                  <a:lnTo>
                    <a:pt x="60155" y="48872"/>
                  </a:lnTo>
                  <a:lnTo>
                    <a:pt x="60034" y="49174"/>
                  </a:lnTo>
                  <a:lnTo>
                    <a:pt x="59974" y="49536"/>
                  </a:lnTo>
                  <a:lnTo>
                    <a:pt x="59974" y="49777"/>
                  </a:lnTo>
                  <a:lnTo>
                    <a:pt x="60034" y="49958"/>
                  </a:lnTo>
                  <a:lnTo>
                    <a:pt x="60155" y="50200"/>
                  </a:lnTo>
                  <a:lnTo>
                    <a:pt x="60276" y="50381"/>
                  </a:lnTo>
                  <a:lnTo>
                    <a:pt x="60457" y="50501"/>
                  </a:lnTo>
                  <a:lnTo>
                    <a:pt x="60698" y="50622"/>
                  </a:lnTo>
                  <a:lnTo>
                    <a:pt x="60879" y="50682"/>
                  </a:lnTo>
                  <a:lnTo>
                    <a:pt x="61362" y="50682"/>
                  </a:lnTo>
                  <a:lnTo>
                    <a:pt x="61543" y="50622"/>
                  </a:lnTo>
                  <a:lnTo>
                    <a:pt x="61784" y="50501"/>
                  </a:lnTo>
                  <a:lnTo>
                    <a:pt x="61965" y="50381"/>
                  </a:lnTo>
                  <a:lnTo>
                    <a:pt x="62086" y="50200"/>
                  </a:lnTo>
                  <a:lnTo>
                    <a:pt x="62206" y="49958"/>
                  </a:lnTo>
                  <a:lnTo>
                    <a:pt x="62267" y="49777"/>
                  </a:lnTo>
                  <a:lnTo>
                    <a:pt x="62267" y="49536"/>
                  </a:lnTo>
                  <a:lnTo>
                    <a:pt x="62206" y="49174"/>
                  </a:lnTo>
                  <a:lnTo>
                    <a:pt x="62086" y="48872"/>
                  </a:lnTo>
                  <a:lnTo>
                    <a:pt x="61905" y="48691"/>
                  </a:lnTo>
                  <a:lnTo>
                    <a:pt x="61663" y="48510"/>
                  </a:lnTo>
                  <a:lnTo>
                    <a:pt x="61422" y="48389"/>
                  </a:lnTo>
                  <a:close/>
                  <a:moveTo>
                    <a:pt x="66611" y="48389"/>
                  </a:moveTo>
                  <a:lnTo>
                    <a:pt x="66370" y="48510"/>
                  </a:lnTo>
                  <a:lnTo>
                    <a:pt x="66128" y="48691"/>
                  </a:lnTo>
                  <a:lnTo>
                    <a:pt x="65947" y="48872"/>
                  </a:lnTo>
                  <a:lnTo>
                    <a:pt x="65827" y="49174"/>
                  </a:lnTo>
                  <a:lnTo>
                    <a:pt x="65766" y="49536"/>
                  </a:lnTo>
                  <a:lnTo>
                    <a:pt x="65766" y="49777"/>
                  </a:lnTo>
                  <a:lnTo>
                    <a:pt x="65827" y="49958"/>
                  </a:lnTo>
                  <a:lnTo>
                    <a:pt x="65947" y="50200"/>
                  </a:lnTo>
                  <a:lnTo>
                    <a:pt x="66068" y="50381"/>
                  </a:lnTo>
                  <a:lnTo>
                    <a:pt x="66249" y="50501"/>
                  </a:lnTo>
                  <a:lnTo>
                    <a:pt x="66490" y="50622"/>
                  </a:lnTo>
                  <a:lnTo>
                    <a:pt x="66671" y="50682"/>
                  </a:lnTo>
                  <a:lnTo>
                    <a:pt x="67154" y="50682"/>
                  </a:lnTo>
                  <a:lnTo>
                    <a:pt x="67335" y="50622"/>
                  </a:lnTo>
                  <a:lnTo>
                    <a:pt x="67576" y="50501"/>
                  </a:lnTo>
                  <a:lnTo>
                    <a:pt x="67757" y="50381"/>
                  </a:lnTo>
                  <a:lnTo>
                    <a:pt x="67878" y="50200"/>
                  </a:lnTo>
                  <a:lnTo>
                    <a:pt x="67999" y="49958"/>
                  </a:lnTo>
                  <a:lnTo>
                    <a:pt x="68059" y="49777"/>
                  </a:lnTo>
                  <a:lnTo>
                    <a:pt x="68059" y="49536"/>
                  </a:lnTo>
                  <a:lnTo>
                    <a:pt x="67999" y="49174"/>
                  </a:lnTo>
                  <a:lnTo>
                    <a:pt x="67878" y="48872"/>
                  </a:lnTo>
                  <a:lnTo>
                    <a:pt x="67697" y="48691"/>
                  </a:lnTo>
                  <a:lnTo>
                    <a:pt x="67456" y="48510"/>
                  </a:lnTo>
                  <a:lnTo>
                    <a:pt x="67214" y="48389"/>
                  </a:lnTo>
                  <a:close/>
                  <a:moveTo>
                    <a:pt x="72403" y="48389"/>
                  </a:moveTo>
                  <a:lnTo>
                    <a:pt x="72162" y="48510"/>
                  </a:lnTo>
                  <a:lnTo>
                    <a:pt x="71921" y="48691"/>
                  </a:lnTo>
                  <a:lnTo>
                    <a:pt x="71740" y="48872"/>
                  </a:lnTo>
                  <a:lnTo>
                    <a:pt x="71619" y="49174"/>
                  </a:lnTo>
                  <a:lnTo>
                    <a:pt x="71559" y="49536"/>
                  </a:lnTo>
                  <a:lnTo>
                    <a:pt x="71559" y="49777"/>
                  </a:lnTo>
                  <a:lnTo>
                    <a:pt x="71619" y="49958"/>
                  </a:lnTo>
                  <a:lnTo>
                    <a:pt x="71740" y="50200"/>
                  </a:lnTo>
                  <a:lnTo>
                    <a:pt x="71860" y="50381"/>
                  </a:lnTo>
                  <a:lnTo>
                    <a:pt x="72041" y="50501"/>
                  </a:lnTo>
                  <a:lnTo>
                    <a:pt x="72283" y="50622"/>
                  </a:lnTo>
                  <a:lnTo>
                    <a:pt x="72464" y="50682"/>
                  </a:lnTo>
                  <a:lnTo>
                    <a:pt x="72946" y="50682"/>
                  </a:lnTo>
                  <a:lnTo>
                    <a:pt x="73127" y="50622"/>
                  </a:lnTo>
                  <a:lnTo>
                    <a:pt x="73369" y="50501"/>
                  </a:lnTo>
                  <a:lnTo>
                    <a:pt x="73550" y="50381"/>
                  </a:lnTo>
                  <a:lnTo>
                    <a:pt x="73670" y="50200"/>
                  </a:lnTo>
                  <a:lnTo>
                    <a:pt x="73791" y="49958"/>
                  </a:lnTo>
                  <a:lnTo>
                    <a:pt x="73851" y="49777"/>
                  </a:lnTo>
                  <a:lnTo>
                    <a:pt x="73851" y="49536"/>
                  </a:lnTo>
                  <a:lnTo>
                    <a:pt x="73791" y="49174"/>
                  </a:lnTo>
                  <a:lnTo>
                    <a:pt x="73670" y="48872"/>
                  </a:lnTo>
                  <a:lnTo>
                    <a:pt x="73489" y="48691"/>
                  </a:lnTo>
                  <a:lnTo>
                    <a:pt x="73248" y="48510"/>
                  </a:lnTo>
                  <a:lnTo>
                    <a:pt x="73007" y="48389"/>
                  </a:lnTo>
                  <a:close/>
                  <a:moveTo>
                    <a:pt x="5853" y="51286"/>
                  </a:moveTo>
                  <a:lnTo>
                    <a:pt x="5672" y="51346"/>
                  </a:lnTo>
                  <a:lnTo>
                    <a:pt x="5431" y="51467"/>
                  </a:lnTo>
                  <a:lnTo>
                    <a:pt x="5250" y="51587"/>
                  </a:lnTo>
                  <a:lnTo>
                    <a:pt x="5129" y="51768"/>
                  </a:lnTo>
                  <a:lnTo>
                    <a:pt x="5008" y="52010"/>
                  </a:lnTo>
                  <a:lnTo>
                    <a:pt x="4948" y="52191"/>
                  </a:lnTo>
                  <a:lnTo>
                    <a:pt x="4948" y="52432"/>
                  </a:lnTo>
                  <a:lnTo>
                    <a:pt x="4948" y="52673"/>
                  </a:lnTo>
                  <a:lnTo>
                    <a:pt x="5008" y="52854"/>
                  </a:lnTo>
                  <a:lnTo>
                    <a:pt x="5129" y="53096"/>
                  </a:lnTo>
                  <a:lnTo>
                    <a:pt x="5250" y="53277"/>
                  </a:lnTo>
                  <a:lnTo>
                    <a:pt x="5431" y="53397"/>
                  </a:lnTo>
                  <a:lnTo>
                    <a:pt x="5672" y="53518"/>
                  </a:lnTo>
                  <a:lnTo>
                    <a:pt x="5853" y="53578"/>
                  </a:lnTo>
                  <a:lnTo>
                    <a:pt x="6336" y="53578"/>
                  </a:lnTo>
                  <a:lnTo>
                    <a:pt x="6517" y="53518"/>
                  </a:lnTo>
                  <a:lnTo>
                    <a:pt x="6758" y="53397"/>
                  </a:lnTo>
                  <a:lnTo>
                    <a:pt x="6939" y="53277"/>
                  </a:lnTo>
                  <a:lnTo>
                    <a:pt x="7060" y="53096"/>
                  </a:lnTo>
                  <a:lnTo>
                    <a:pt x="7180" y="52854"/>
                  </a:lnTo>
                  <a:lnTo>
                    <a:pt x="7241" y="52673"/>
                  </a:lnTo>
                  <a:lnTo>
                    <a:pt x="7241" y="52432"/>
                  </a:lnTo>
                  <a:lnTo>
                    <a:pt x="7241" y="52191"/>
                  </a:lnTo>
                  <a:lnTo>
                    <a:pt x="7180" y="52010"/>
                  </a:lnTo>
                  <a:lnTo>
                    <a:pt x="7060" y="51768"/>
                  </a:lnTo>
                  <a:lnTo>
                    <a:pt x="6939" y="51587"/>
                  </a:lnTo>
                  <a:lnTo>
                    <a:pt x="6758" y="51467"/>
                  </a:lnTo>
                  <a:lnTo>
                    <a:pt x="6517" y="51346"/>
                  </a:lnTo>
                  <a:lnTo>
                    <a:pt x="6336" y="51286"/>
                  </a:lnTo>
                  <a:close/>
                  <a:moveTo>
                    <a:pt x="11645" y="51286"/>
                  </a:moveTo>
                  <a:lnTo>
                    <a:pt x="11464" y="51346"/>
                  </a:lnTo>
                  <a:lnTo>
                    <a:pt x="11223" y="51467"/>
                  </a:lnTo>
                  <a:lnTo>
                    <a:pt x="11042" y="51587"/>
                  </a:lnTo>
                  <a:lnTo>
                    <a:pt x="10921" y="51768"/>
                  </a:lnTo>
                  <a:lnTo>
                    <a:pt x="10800" y="52010"/>
                  </a:lnTo>
                  <a:lnTo>
                    <a:pt x="10740" y="52191"/>
                  </a:lnTo>
                  <a:lnTo>
                    <a:pt x="10740" y="52432"/>
                  </a:lnTo>
                  <a:lnTo>
                    <a:pt x="10740" y="52673"/>
                  </a:lnTo>
                  <a:lnTo>
                    <a:pt x="10800" y="52854"/>
                  </a:lnTo>
                  <a:lnTo>
                    <a:pt x="10921" y="53096"/>
                  </a:lnTo>
                  <a:lnTo>
                    <a:pt x="11042" y="53277"/>
                  </a:lnTo>
                  <a:lnTo>
                    <a:pt x="11223" y="53397"/>
                  </a:lnTo>
                  <a:lnTo>
                    <a:pt x="11464" y="53518"/>
                  </a:lnTo>
                  <a:lnTo>
                    <a:pt x="11645" y="53578"/>
                  </a:lnTo>
                  <a:lnTo>
                    <a:pt x="12128" y="53578"/>
                  </a:lnTo>
                  <a:lnTo>
                    <a:pt x="12309" y="53518"/>
                  </a:lnTo>
                  <a:lnTo>
                    <a:pt x="12550" y="53397"/>
                  </a:lnTo>
                  <a:lnTo>
                    <a:pt x="12731" y="53277"/>
                  </a:lnTo>
                  <a:lnTo>
                    <a:pt x="12852" y="53096"/>
                  </a:lnTo>
                  <a:lnTo>
                    <a:pt x="12973" y="52854"/>
                  </a:lnTo>
                  <a:lnTo>
                    <a:pt x="13033" y="52673"/>
                  </a:lnTo>
                  <a:lnTo>
                    <a:pt x="13033" y="52432"/>
                  </a:lnTo>
                  <a:lnTo>
                    <a:pt x="13033" y="52191"/>
                  </a:lnTo>
                  <a:lnTo>
                    <a:pt x="12973" y="52010"/>
                  </a:lnTo>
                  <a:lnTo>
                    <a:pt x="12852" y="51768"/>
                  </a:lnTo>
                  <a:lnTo>
                    <a:pt x="12731" y="51587"/>
                  </a:lnTo>
                  <a:lnTo>
                    <a:pt x="12550" y="51467"/>
                  </a:lnTo>
                  <a:lnTo>
                    <a:pt x="12309" y="51346"/>
                  </a:lnTo>
                  <a:lnTo>
                    <a:pt x="12128" y="51286"/>
                  </a:lnTo>
                  <a:close/>
                  <a:moveTo>
                    <a:pt x="17437" y="51286"/>
                  </a:moveTo>
                  <a:lnTo>
                    <a:pt x="17256" y="51346"/>
                  </a:lnTo>
                  <a:lnTo>
                    <a:pt x="17015" y="51467"/>
                  </a:lnTo>
                  <a:lnTo>
                    <a:pt x="16834" y="51587"/>
                  </a:lnTo>
                  <a:lnTo>
                    <a:pt x="16713" y="51768"/>
                  </a:lnTo>
                  <a:lnTo>
                    <a:pt x="16593" y="52010"/>
                  </a:lnTo>
                  <a:lnTo>
                    <a:pt x="16532" y="52191"/>
                  </a:lnTo>
                  <a:lnTo>
                    <a:pt x="16532" y="52432"/>
                  </a:lnTo>
                  <a:lnTo>
                    <a:pt x="16532" y="52673"/>
                  </a:lnTo>
                  <a:lnTo>
                    <a:pt x="16593" y="52854"/>
                  </a:lnTo>
                  <a:lnTo>
                    <a:pt x="16713" y="53096"/>
                  </a:lnTo>
                  <a:lnTo>
                    <a:pt x="16834" y="53277"/>
                  </a:lnTo>
                  <a:lnTo>
                    <a:pt x="17015" y="53397"/>
                  </a:lnTo>
                  <a:lnTo>
                    <a:pt x="17256" y="53518"/>
                  </a:lnTo>
                  <a:lnTo>
                    <a:pt x="17437" y="53578"/>
                  </a:lnTo>
                  <a:lnTo>
                    <a:pt x="17920" y="53578"/>
                  </a:lnTo>
                  <a:lnTo>
                    <a:pt x="18101" y="53518"/>
                  </a:lnTo>
                  <a:lnTo>
                    <a:pt x="18342" y="53397"/>
                  </a:lnTo>
                  <a:lnTo>
                    <a:pt x="18523" y="53277"/>
                  </a:lnTo>
                  <a:lnTo>
                    <a:pt x="18644" y="53096"/>
                  </a:lnTo>
                  <a:lnTo>
                    <a:pt x="18765" y="52854"/>
                  </a:lnTo>
                  <a:lnTo>
                    <a:pt x="18825" y="52673"/>
                  </a:lnTo>
                  <a:lnTo>
                    <a:pt x="18825" y="52432"/>
                  </a:lnTo>
                  <a:lnTo>
                    <a:pt x="18825" y="52191"/>
                  </a:lnTo>
                  <a:lnTo>
                    <a:pt x="18765" y="52010"/>
                  </a:lnTo>
                  <a:lnTo>
                    <a:pt x="18644" y="51768"/>
                  </a:lnTo>
                  <a:lnTo>
                    <a:pt x="18523" y="51587"/>
                  </a:lnTo>
                  <a:lnTo>
                    <a:pt x="18342" y="51467"/>
                  </a:lnTo>
                  <a:lnTo>
                    <a:pt x="18101" y="51346"/>
                  </a:lnTo>
                  <a:lnTo>
                    <a:pt x="17920" y="51286"/>
                  </a:lnTo>
                  <a:close/>
                  <a:moveTo>
                    <a:pt x="23230" y="51286"/>
                  </a:moveTo>
                  <a:lnTo>
                    <a:pt x="23049" y="51346"/>
                  </a:lnTo>
                  <a:lnTo>
                    <a:pt x="22807" y="51467"/>
                  </a:lnTo>
                  <a:lnTo>
                    <a:pt x="22626" y="51587"/>
                  </a:lnTo>
                  <a:lnTo>
                    <a:pt x="22506" y="51768"/>
                  </a:lnTo>
                  <a:lnTo>
                    <a:pt x="22385" y="52010"/>
                  </a:lnTo>
                  <a:lnTo>
                    <a:pt x="22325" y="52191"/>
                  </a:lnTo>
                  <a:lnTo>
                    <a:pt x="22325" y="52432"/>
                  </a:lnTo>
                  <a:lnTo>
                    <a:pt x="22325" y="52673"/>
                  </a:lnTo>
                  <a:lnTo>
                    <a:pt x="22385" y="52854"/>
                  </a:lnTo>
                  <a:lnTo>
                    <a:pt x="22506" y="53096"/>
                  </a:lnTo>
                  <a:lnTo>
                    <a:pt x="22626" y="53277"/>
                  </a:lnTo>
                  <a:lnTo>
                    <a:pt x="22807" y="53397"/>
                  </a:lnTo>
                  <a:lnTo>
                    <a:pt x="23049" y="53518"/>
                  </a:lnTo>
                  <a:lnTo>
                    <a:pt x="23230" y="53578"/>
                  </a:lnTo>
                  <a:lnTo>
                    <a:pt x="23712" y="53578"/>
                  </a:lnTo>
                  <a:lnTo>
                    <a:pt x="23893" y="53518"/>
                  </a:lnTo>
                  <a:lnTo>
                    <a:pt x="24135" y="53397"/>
                  </a:lnTo>
                  <a:lnTo>
                    <a:pt x="24316" y="53277"/>
                  </a:lnTo>
                  <a:lnTo>
                    <a:pt x="24436" y="53096"/>
                  </a:lnTo>
                  <a:lnTo>
                    <a:pt x="24557" y="52854"/>
                  </a:lnTo>
                  <a:lnTo>
                    <a:pt x="24617" y="52673"/>
                  </a:lnTo>
                  <a:lnTo>
                    <a:pt x="24617" y="52432"/>
                  </a:lnTo>
                  <a:lnTo>
                    <a:pt x="24617" y="52191"/>
                  </a:lnTo>
                  <a:lnTo>
                    <a:pt x="24557" y="52010"/>
                  </a:lnTo>
                  <a:lnTo>
                    <a:pt x="24436" y="51768"/>
                  </a:lnTo>
                  <a:lnTo>
                    <a:pt x="24316" y="51587"/>
                  </a:lnTo>
                  <a:lnTo>
                    <a:pt x="24135" y="51467"/>
                  </a:lnTo>
                  <a:lnTo>
                    <a:pt x="23893" y="51346"/>
                  </a:lnTo>
                  <a:lnTo>
                    <a:pt x="23712" y="51286"/>
                  </a:lnTo>
                  <a:close/>
                  <a:moveTo>
                    <a:pt x="29022" y="51286"/>
                  </a:moveTo>
                  <a:lnTo>
                    <a:pt x="28841" y="51346"/>
                  </a:lnTo>
                  <a:lnTo>
                    <a:pt x="28599" y="51467"/>
                  </a:lnTo>
                  <a:lnTo>
                    <a:pt x="28418" y="51587"/>
                  </a:lnTo>
                  <a:lnTo>
                    <a:pt x="28298" y="51768"/>
                  </a:lnTo>
                  <a:lnTo>
                    <a:pt x="28177" y="52010"/>
                  </a:lnTo>
                  <a:lnTo>
                    <a:pt x="28117" y="52191"/>
                  </a:lnTo>
                  <a:lnTo>
                    <a:pt x="28117" y="52432"/>
                  </a:lnTo>
                  <a:lnTo>
                    <a:pt x="28117" y="52673"/>
                  </a:lnTo>
                  <a:lnTo>
                    <a:pt x="28177" y="52854"/>
                  </a:lnTo>
                  <a:lnTo>
                    <a:pt x="28298" y="53096"/>
                  </a:lnTo>
                  <a:lnTo>
                    <a:pt x="28418" y="53277"/>
                  </a:lnTo>
                  <a:lnTo>
                    <a:pt x="28599" y="53397"/>
                  </a:lnTo>
                  <a:lnTo>
                    <a:pt x="28841" y="53518"/>
                  </a:lnTo>
                  <a:lnTo>
                    <a:pt x="29022" y="53578"/>
                  </a:lnTo>
                  <a:lnTo>
                    <a:pt x="29505" y="53578"/>
                  </a:lnTo>
                  <a:lnTo>
                    <a:pt x="29686" y="53518"/>
                  </a:lnTo>
                  <a:lnTo>
                    <a:pt x="29927" y="53397"/>
                  </a:lnTo>
                  <a:lnTo>
                    <a:pt x="30108" y="53277"/>
                  </a:lnTo>
                  <a:lnTo>
                    <a:pt x="30229" y="53096"/>
                  </a:lnTo>
                  <a:lnTo>
                    <a:pt x="30349" y="52854"/>
                  </a:lnTo>
                  <a:lnTo>
                    <a:pt x="30410" y="52673"/>
                  </a:lnTo>
                  <a:lnTo>
                    <a:pt x="30410" y="52432"/>
                  </a:lnTo>
                  <a:lnTo>
                    <a:pt x="30410" y="52191"/>
                  </a:lnTo>
                  <a:lnTo>
                    <a:pt x="30349" y="52010"/>
                  </a:lnTo>
                  <a:lnTo>
                    <a:pt x="30229" y="51768"/>
                  </a:lnTo>
                  <a:lnTo>
                    <a:pt x="30108" y="51587"/>
                  </a:lnTo>
                  <a:lnTo>
                    <a:pt x="29927" y="51467"/>
                  </a:lnTo>
                  <a:lnTo>
                    <a:pt x="29686" y="51346"/>
                  </a:lnTo>
                  <a:lnTo>
                    <a:pt x="29505" y="51286"/>
                  </a:lnTo>
                  <a:close/>
                  <a:moveTo>
                    <a:pt x="34814" y="51286"/>
                  </a:moveTo>
                  <a:lnTo>
                    <a:pt x="34633" y="51346"/>
                  </a:lnTo>
                  <a:lnTo>
                    <a:pt x="34392" y="51467"/>
                  </a:lnTo>
                  <a:lnTo>
                    <a:pt x="34211" y="51587"/>
                  </a:lnTo>
                  <a:lnTo>
                    <a:pt x="34090" y="51768"/>
                  </a:lnTo>
                  <a:lnTo>
                    <a:pt x="33969" y="52010"/>
                  </a:lnTo>
                  <a:lnTo>
                    <a:pt x="33909" y="52191"/>
                  </a:lnTo>
                  <a:lnTo>
                    <a:pt x="33909" y="52432"/>
                  </a:lnTo>
                  <a:lnTo>
                    <a:pt x="33909" y="52673"/>
                  </a:lnTo>
                  <a:lnTo>
                    <a:pt x="33969" y="52854"/>
                  </a:lnTo>
                  <a:lnTo>
                    <a:pt x="34090" y="53096"/>
                  </a:lnTo>
                  <a:lnTo>
                    <a:pt x="34211" y="53277"/>
                  </a:lnTo>
                  <a:lnTo>
                    <a:pt x="34392" y="53397"/>
                  </a:lnTo>
                  <a:lnTo>
                    <a:pt x="34633" y="53518"/>
                  </a:lnTo>
                  <a:lnTo>
                    <a:pt x="34814" y="53578"/>
                  </a:lnTo>
                  <a:lnTo>
                    <a:pt x="35297" y="53578"/>
                  </a:lnTo>
                  <a:lnTo>
                    <a:pt x="35478" y="53518"/>
                  </a:lnTo>
                  <a:lnTo>
                    <a:pt x="35719" y="53397"/>
                  </a:lnTo>
                  <a:lnTo>
                    <a:pt x="35900" y="53277"/>
                  </a:lnTo>
                  <a:lnTo>
                    <a:pt x="36021" y="53096"/>
                  </a:lnTo>
                  <a:lnTo>
                    <a:pt x="36141" y="52854"/>
                  </a:lnTo>
                  <a:lnTo>
                    <a:pt x="36202" y="52673"/>
                  </a:lnTo>
                  <a:lnTo>
                    <a:pt x="36202" y="52432"/>
                  </a:lnTo>
                  <a:lnTo>
                    <a:pt x="36202" y="52191"/>
                  </a:lnTo>
                  <a:lnTo>
                    <a:pt x="36141" y="52010"/>
                  </a:lnTo>
                  <a:lnTo>
                    <a:pt x="36021" y="51768"/>
                  </a:lnTo>
                  <a:lnTo>
                    <a:pt x="35900" y="51587"/>
                  </a:lnTo>
                  <a:lnTo>
                    <a:pt x="35719" y="51467"/>
                  </a:lnTo>
                  <a:lnTo>
                    <a:pt x="35478" y="51346"/>
                  </a:lnTo>
                  <a:lnTo>
                    <a:pt x="35297" y="51286"/>
                  </a:lnTo>
                  <a:close/>
                  <a:moveTo>
                    <a:pt x="40606" y="51286"/>
                  </a:moveTo>
                  <a:lnTo>
                    <a:pt x="40425" y="51346"/>
                  </a:lnTo>
                  <a:lnTo>
                    <a:pt x="40184" y="51467"/>
                  </a:lnTo>
                  <a:lnTo>
                    <a:pt x="40003" y="51587"/>
                  </a:lnTo>
                  <a:lnTo>
                    <a:pt x="39882" y="51768"/>
                  </a:lnTo>
                  <a:lnTo>
                    <a:pt x="39762" y="52010"/>
                  </a:lnTo>
                  <a:lnTo>
                    <a:pt x="39701" y="52191"/>
                  </a:lnTo>
                  <a:lnTo>
                    <a:pt x="39701" y="52432"/>
                  </a:lnTo>
                  <a:lnTo>
                    <a:pt x="39701" y="52673"/>
                  </a:lnTo>
                  <a:lnTo>
                    <a:pt x="39762" y="52854"/>
                  </a:lnTo>
                  <a:lnTo>
                    <a:pt x="39882" y="53096"/>
                  </a:lnTo>
                  <a:lnTo>
                    <a:pt x="40003" y="53277"/>
                  </a:lnTo>
                  <a:lnTo>
                    <a:pt x="40184" y="53397"/>
                  </a:lnTo>
                  <a:lnTo>
                    <a:pt x="40425" y="53518"/>
                  </a:lnTo>
                  <a:lnTo>
                    <a:pt x="40606" y="53578"/>
                  </a:lnTo>
                  <a:lnTo>
                    <a:pt x="41089" y="53578"/>
                  </a:lnTo>
                  <a:lnTo>
                    <a:pt x="41270" y="53518"/>
                  </a:lnTo>
                  <a:lnTo>
                    <a:pt x="41511" y="53397"/>
                  </a:lnTo>
                  <a:lnTo>
                    <a:pt x="41692" y="53277"/>
                  </a:lnTo>
                  <a:lnTo>
                    <a:pt x="41813" y="53096"/>
                  </a:lnTo>
                  <a:lnTo>
                    <a:pt x="41934" y="52854"/>
                  </a:lnTo>
                  <a:lnTo>
                    <a:pt x="41994" y="52673"/>
                  </a:lnTo>
                  <a:lnTo>
                    <a:pt x="41994" y="52432"/>
                  </a:lnTo>
                  <a:lnTo>
                    <a:pt x="41994" y="52191"/>
                  </a:lnTo>
                  <a:lnTo>
                    <a:pt x="41934" y="52010"/>
                  </a:lnTo>
                  <a:lnTo>
                    <a:pt x="41813" y="51768"/>
                  </a:lnTo>
                  <a:lnTo>
                    <a:pt x="41692" y="51587"/>
                  </a:lnTo>
                  <a:lnTo>
                    <a:pt x="41511" y="51467"/>
                  </a:lnTo>
                  <a:lnTo>
                    <a:pt x="41270" y="51346"/>
                  </a:lnTo>
                  <a:lnTo>
                    <a:pt x="41089" y="51286"/>
                  </a:lnTo>
                  <a:close/>
                  <a:moveTo>
                    <a:pt x="46399" y="51286"/>
                  </a:moveTo>
                  <a:lnTo>
                    <a:pt x="46218" y="51346"/>
                  </a:lnTo>
                  <a:lnTo>
                    <a:pt x="45976" y="51467"/>
                  </a:lnTo>
                  <a:lnTo>
                    <a:pt x="45795" y="51587"/>
                  </a:lnTo>
                  <a:lnTo>
                    <a:pt x="45674" y="51768"/>
                  </a:lnTo>
                  <a:lnTo>
                    <a:pt x="45554" y="52010"/>
                  </a:lnTo>
                  <a:lnTo>
                    <a:pt x="45493" y="52191"/>
                  </a:lnTo>
                  <a:lnTo>
                    <a:pt x="45493" y="52432"/>
                  </a:lnTo>
                  <a:lnTo>
                    <a:pt x="45493" y="52673"/>
                  </a:lnTo>
                  <a:lnTo>
                    <a:pt x="45554" y="52854"/>
                  </a:lnTo>
                  <a:lnTo>
                    <a:pt x="45674" y="53096"/>
                  </a:lnTo>
                  <a:lnTo>
                    <a:pt x="45795" y="53277"/>
                  </a:lnTo>
                  <a:lnTo>
                    <a:pt x="45976" y="53397"/>
                  </a:lnTo>
                  <a:lnTo>
                    <a:pt x="46218" y="53518"/>
                  </a:lnTo>
                  <a:lnTo>
                    <a:pt x="46399" y="53578"/>
                  </a:lnTo>
                  <a:lnTo>
                    <a:pt x="46881" y="53578"/>
                  </a:lnTo>
                  <a:lnTo>
                    <a:pt x="47062" y="53518"/>
                  </a:lnTo>
                  <a:lnTo>
                    <a:pt x="47304" y="53397"/>
                  </a:lnTo>
                  <a:lnTo>
                    <a:pt x="47485" y="53277"/>
                  </a:lnTo>
                  <a:lnTo>
                    <a:pt x="47605" y="53096"/>
                  </a:lnTo>
                  <a:lnTo>
                    <a:pt x="47726" y="52854"/>
                  </a:lnTo>
                  <a:lnTo>
                    <a:pt x="47786" y="52673"/>
                  </a:lnTo>
                  <a:lnTo>
                    <a:pt x="47786" y="52432"/>
                  </a:lnTo>
                  <a:lnTo>
                    <a:pt x="47786" y="52191"/>
                  </a:lnTo>
                  <a:lnTo>
                    <a:pt x="47726" y="52010"/>
                  </a:lnTo>
                  <a:lnTo>
                    <a:pt x="47605" y="51768"/>
                  </a:lnTo>
                  <a:lnTo>
                    <a:pt x="47485" y="51587"/>
                  </a:lnTo>
                  <a:lnTo>
                    <a:pt x="47304" y="51467"/>
                  </a:lnTo>
                  <a:lnTo>
                    <a:pt x="47062" y="51346"/>
                  </a:lnTo>
                  <a:lnTo>
                    <a:pt x="46881" y="51286"/>
                  </a:lnTo>
                  <a:close/>
                  <a:moveTo>
                    <a:pt x="52191" y="51286"/>
                  </a:moveTo>
                  <a:lnTo>
                    <a:pt x="52010" y="51346"/>
                  </a:lnTo>
                  <a:lnTo>
                    <a:pt x="51768" y="51467"/>
                  </a:lnTo>
                  <a:lnTo>
                    <a:pt x="51587" y="51587"/>
                  </a:lnTo>
                  <a:lnTo>
                    <a:pt x="51467" y="51768"/>
                  </a:lnTo>
                  <a:lnTo>
                    <a:pt x="51346" y="52010"/>
                  </a:lnTo>
                  <a:lnTo>
                    <a:pt x="51286" y="52191"/>
                  </a:lnTo>
                  <a:lnTo>
                    <a:pt x="51286" y="52432"/>
                  </a:lnTo>
                  <a:lnTo>
                    <a:pt x="51286" y="52673"/>
                  </a:lnTo>
                  <a:lnTo>
                    <a:pt x="51346" y="52854"/>
                  </a:lnTo>
                  <a:lnTo>
                    <a:pt x="51467" y="53096"/>
                  </a:lnTo>
                  <a:lnTo>
                    <a:pt x="51587" y="53277"/>
                  </a:lnTo>
                  <a:lnTo>
                    <a:pt x="51768" y="53397"/>
                  </a:lnTo>
                  <a:lnTo>
                    <a:pt x="52010" y="53518"/>
                  </a:lnTo>
                  <a:lnTo>
                    <a:pt x="52191" y="53578"/>
                  </a:lnTo>
                  <a:lnTo>
                    <a:pt x="52673" y="53578"/>
                  </a:lnTo>
                  <a:lnTo>
                    <a:pt x="52854" y="53518"/>
                  </a:lnTo>
                  <a:lnTo>
                    <a:pt x="53096" y="53397"/>
                  </a:lnTo>
                  <a:lnTo>
                    <a:pt x="53277" y="53277"/>
                  </a:lnTo>
                  <a:lnTo>
                    <a:pt x="53397" y="53096"/>
                  </a:lnTo>
                  <a:lnTo>
                    <a:pt x="53518" y="52854"/>
                  </a:lnTo>
                  <a:lnTo>
                    <a:pt x="53578" y="52673"/>
                  </a:lnTo>
                  <a:lnTo>
                    <a:pt x="53578" y="52432"/>
                  </a:lnTo>
                  <a:lnTo>
                    <a:pt x="53578" y="52191"/>
                  </a:lnTo>
                  <a:lnTo>
                    <a:pt x="53518" y="52010"/>
                  </a:lnTo>
                  <a:lnTo>
                    <a:pt x="53397" y="51768"/>
                  </a:lnTo>
                  <a:lnTo>
                    <a:pt x="53277" y="51587"/>
                  </a:lnTo>
                  <a:lnTo>
                    <a:pt x="53096" y="51467"/>
                  </a:lnTo>
                  <a:lnTo>
                    <a:pt x="52854" y="51346"/>
                  </a:lnTo>
                  <a:lnTo>
                    <a:pt x="52673" y="51286"/>
                  </a:lnTo>
                  <a:close/>
                  <a:moveTo>
                    <a:pt x="57983" y="51286"/>
                  </a:moveTo>
                  <a:lnTo>
                    <a:pt x="57802" y="51346"/>
                  </a:lnTo>
                  <a:lnTo>
                    <a:pt x="57561" y="51467"/>
                  </a:lnTo>
                  <a:lnTo>
                    <a:pt x="57380" y="51587"/>
                  </a:lnTo>
                  <a:lnTo>
                    <a:pt x="57259" y="51768"/>
                  </a:lnTo>
                  <a:lnTo>
                    <a:pt x="57138" y="52010"/>
                  </a:lnTo>
                  <a:lnTo>
                    <a:pt x="57078" y="52191"/>
                  </a:lnTo>
                  <a:lnTo>
                    <a:pt x="57078" y="52432"/>
                  </a:lnTo>
                  <a:lnTo>
                    <a:pt x="57078" y="52673"/>
                  </a:lnTo>
                  <a:lnTo>
                    <a:pt x="57138" y="52854"/>
                  </a:lnTo>
                  <a:lnTo>
                    <a:pt x="57259" y="53096"/>
                  </a:lnTo>
                  <a:lnTo>
                    <a:pt x="57380" y="53277"/>
                  </a:lnTo>
                  <a:lnTo>
                    <a:pt x="57561" y="53397"/>
                  </a:lnTo>
                  <a:lnTo>
                    <a:pt x="57802" y="53518"/>
                  </a:lnTo>
                  <a:lnTo>
                    <a:pt x="57983" y="53578"/>
                  </a:lnTo>
                  <a:lnTo>
                    <a:pt x="58466" y="53578"/>
                  </a:lnTo>
                  <a:lnTo>
                    <a:pt x="58647" y="53518"/>
                  </a:lnTo>
                  <a:lnTo>
                    <a:pt x="58888" y="53397"/>
                  </a:lnTo>
                  <a:lnTo>
                    <a:pt x="59069" y="53277"/>
                  </a:lnTo>
                  <a:lnTo>
                    <a:pt x="59190" y="53096"/>
                  </a:lnTo>
                  <a:lnTo>
                    <a:pt x="59310" y="52854"/>
                  </a:lnTo>
                  <a:lnTo>
                    <a:pt x="59371" y="52673"/>
                  </a:lnTo>
                  <a:lnTo>
                    <a:pt x="59371" y="52432"/>
                  </a:lnTo>
                  <a:lnTo>
                    <a:pt x="59371" y="52191"/>
                  </a:lnTo>
                  <a:lnTo>
                    <a:pt x="59310" y="52010"/>
                  </a:lnTo>
                  <a:lnTo>
                    <a:pt x="59190" y="51768"/>
                  </a:lnTo>
                  <a:lnTo>
                    <a:pt x="59069" y="51587"/>
                  </a:lnTo>
                  <a:lnTo>
                    <a:pt x="58888" y="51467"/>
                  </a:lnTo>
                  <a:lnTo>
                    <a:pt x="58647" y="51346"/>
                  </a:lnTo>
                  <a:lnTo>
                    <a:pt x="58466" y="51286"/>
                  </a:lnTo>
                  <a:close/>
                  <a:moveTo>
                    <a:pt x="63775" y="51286"/>
                  </a:moveTo>
                  <a:lnTo>
                    <a:pt x="63594" y="51346"/>
                  </a:lnTo>
                  <a:lnTo>
                    <a:pt x="63353" y="51467"/>
                  </a:lnTo>
                  <a:lnTo>
                    <a:pt x="63172" y="51587"/>
                  </a:lnTo>
                  <a:lnTo>
                    <a:pt x="63051" y="51768"/>
                  </a:lnTo>
                  <a:lnTo>
                    <a:pt x="62931" y="52010"/>
                  </a:lnTo>
                  <a:lnTo>
                    <a:pt x="62870" y="52191"/>
                  </a:lnTo>
                  <a:lnTo>
                    <a:pt x="62870" y="52432"/>
                  </a:lnTo>
                  <a:lnTo>
                    <a:pt x="62870" y="52673"/>
                  </a:lnTo>
                  <a:lnTo>
                    <a:pt x="62931" y="52854"/>
                  </a:lnTo>
                  <a:lnTo>
                    <a:pt x="63051" y="53096"/>
                  </a:lnTo>
                  <a:lnTo>
                    <a:pt x="63172" y="53277"/>
                  </a:lnTo>
                  <a:lnTo>
                    <a:pt x="63353" y="53397"/>
                  </a:lnTo>
                  <a:lnTo>
                    <a:pt x="63594" y="53518"/>
                  </a:lnTo>
                  <a:lnTo>
                    <a:pt x="63775" y="53578"/>
                  </a:lnTo>
                  <a:lnTo>
                    <a:pt x="64258" y="53578"/>
                  </a:lnTo>
                  <a:lnTo>
                    <a:pt x="64439" y="53518"/>
                  </a:lnTo>
                  <a:lnTo>
                    <a:pt x="64680" y="53397"/>
                  </a:lnTo>
                  <a:lnTo>
                    <a:pt x="64861" y="53277"/>
                  </a:lnTo>
                  <a:lnTo>
                    <a:pt x="64982" y="53096"/>
                  </a:lnTo>
                  <a:lnTo>
                    <a:pt x="65103" y="52854"/>
                  </a:lnTo>
                  <a:lnTo>
                    <a:pt x="65163" y="52673"/>
                  </a:lnTo>
                  <a:lnTo>
                    <a:pt x="65163" y="52432"/>
                  </a:lnTo>
                  <a:lnTo>
                    <a:pt x="65163" y="52191"/>
                  </a:lnTo>
                  <a:lnTo>
                    <a:pt x="65103" y="52010"/>
                  </a:lnTo>
                  <a:lnTo>
                    <a:pt x="64982" y="51768"/>
                  </a:lnTo>
                  <a:lnTo>
                    <a:pt x="64861" y="51587"/>
                  </a:lnTo>
                  <a:lnTo>
                    <a:pt x="64680" y="51467"/>
                  </a:lnTo>
                  <a:lnTo>
                    <a:pt x="64439" y="51346"/>
                  </a:lnTo>
                  <a:lnTo>
                    <a:pt x="64258" y="51286"/>
                  </a:lnTo>
                  <a:close/>
                  <a:moveTo>
                    <a:pt x="69567" y="51286"/>
                  </a:moveTo>
                  <a:lnTo>
                    <a:pt x="69386" y="51346"/>
                  </a:lnTo>
                  <a:lnTo>
                    <a:pt x="69145" y="51467"/>
                  </a:lnTo>
                  <a:lnTo>
                    <a:pt x="68964" y="51587"/>
                  </a:lnTo>
                  <a:lnTo>
                    <a:pt x="68843" y="51768"/>
                  </a:lnTo>
                  <a:lnTo>
                    <a:pt x="68723" y="52010"/>
                  </a:lnTo>
                  <a:lnTo>
                    <a:pt x="68662" y="52191"/>
                  </a:lnTo>
                  <a:lnTo>
                    <a:pt x="68662" y="52432"/>
                  </a:lnTo>
                  <a:lnTo>
                    <a:pt x="68662" y="52673"/>
                  </a:lnTo>
                  <a:lnTo>
                    <a:pt x="68723" y="52854"/>
                  </a:lnTo>
                  <a:lnTo>
                    <a:pt x="68843" y="53096"/>
                  </a:lnTo>
                  <a:lnTo>
                    <a:pt x="68964" y="53277"/>
                  </a:lnTo>
                  <a:lnTo>
                    <a:pt x="69145" y="53397"/>
                  </a:lnTo>
                  <a:lnTo>
                    <a:pt x="69386" y="53518"/>
                  </a:lnTo>
                  <a:lnTo>
                    <a:pt x="69567" y="53578"/>
                  </a:lnTo>
                  <a:lnTo>
                    <a:pt x="70050" y="53578"/>
                  </a:lnTo>
                  <a:lnTo>
                    <a:pt x="70231" y="53518"/>
                  </a:lnTo>
                  <a:lnTo>
                    <a:pt x="70472" y="53397"/>
                  </a:lnTo>
                  <a:lnTo>
                    <a:pt x="70653" y="53277"/>
                  </a:lnTo>
                  <a:lnTo>
                    <a:pt x="70774" y="53096"/>
                  </a:lnTo>
                  <a:lnTo>
                    <a:pt x="70895" y="52854"/>
                  </a:lnTo>
                  <a:lnTo>
                    <a:pt x="70955" y="52673"/>
                  </a:lnTo>
                  <a:lnTo>
                    <a:pt x="70955" y="52432"/>
                  </a:lnTo>
                  <a:lnTo>
                    <a:pt x="70955" y="52191"/>
                  </a:lnTo>
                  <a:lnTo>
                    <a:pt x="70895" y="52010"/>
                  </a:lnTo>
                  <a:lnTo>
                    <a:pt x="70774" y="51768"/>
                  </a:lnTo>
                  <a:lnTo>
                    <a:pt x="70653" y="51587"/>
                  </a:lnTo>
                  <a:lnTo>
                    <a:pt x="70472" y="51467"/>
                  </a:lnTo>
                  <a:lnTo>
                    <a:pt x="70231" y="51346"/>
                  </a:lnTo>
                  <a:lnTo>
                    <a:pt x="70050" y="51286"/>
                  </a:lnTo>
                  <a:close/>
                  <a:moveTo>
                    <a:pt x="3620" y="54242"/>
                  </a:moveTo>
                  <a:lnTo>
                    <a:pt x="4284" y="55630"/>
                  </a:lnTo>
                  <a:lnTo>
                    <a:pt x="4345" y="55328"/>
                  </a:lnTo>
                  <a:lnTo>
                    <a:pt x="4284" y="54966"/>
                  </a:lnTo>
                  <a:lnTo>
                    <a:pt x="4164" y="54664"/>
                  </a:lnTo>
                  <a:lnTo>
                    <a:pt x="3922" y="54423"/>
                  </a:lnTo>
                  <a:lnTo>
                    <a:pt x="3620" y="54242"/>
                  </a:lnTo>
                  <a:close/>
                  <a:moveTo>
                    <a:pt x="72283" y="54242"/>
                  </a:moveTo>
                  <a:lnTo>
                    <a:pt x="71981" y="54423"/>
                  </a:lnTo>
                  <a:lnTo>
                    <a:pt x="71740" y="54664"/>
                  </a:lnTo>
                  <a:lnTo>
                    <a:pt x="71619" y="54966"/>
                  </a:lnTo>
                  <a:lnTo>
                    <a:pt x="71559" y="55328"/>
                  </a:lnTo>
                  <a:lnTo>
                    <a:pt x="71619" y="55630"/>
                  </a:lnTo>
                  <a:lnTo>
                    <a:pt x="72283" y="54242"/>
                  </a:lnTo>
                  <a:close/>
                  <a:moveTo>
                    <a:pt x="8749" y="54182"/>
                  </a:moveTo>
                  <a:lnTo>
                    <a:pt x="8568" y="54242"/>
                  </a:lnTo>
                  <a:lnTo>
                    <a:pt x="8327" y="54363"/>
                  </a:lnTo>
                  <a:lnTo>
                    <a:pt x="8146" y="54483"/>
                  </a:lnTo>
                  <a:lnTo>
                    <a:pt x="8025" y="54664"/>
                  </a:lnTo>
                  <a:lnTo>
                    <a:pt x="7904" y="54906"/>
                  </a:lnTo>
                  <a:lnTo>
                    <a:pt x="7844" y="55087"/>
                  </a:lnTo>
                  <a:lnTo>
                    <a:pt x="7844" y="55328"/>
                  </a:lnTo>
                  <a:lnTo>
                    <a:pt x="7844" y="55569"/>
                  </a:lnTo>
                  <a:lnTo>
                    <a:pt x="7904" y="55750"/>
                  </a:lnTo>
                  <a:lnTo>
                    <a:pt x="8025" y="55992"/>
                  </a:lnTo>
                  <a:lnTo>
                    <a:pt x="8146" y="56173"/>
                  </a:lnTo>
                  <a:lnTo>
                    <a:pt x="8327" y="56293"/>
                  </a:lnTo>
                  <a:lnTo>
                    <a:pt x="8568" y="56414"/>
                  </a:lnTo>
                  <a:lnTo>
                    <a:pt x="8749" y="56474"/>
                  </a:lnTo>
                  <a:lnTo>
                    <a:pt x="9232" y="56474"/>
                  </a:lnTo>
                  <a:lnTo>
                    <a:pt x="9413" y="56414"/>
                  </a:lnTo>
                  <a:lnTo>
                    <a:pt x="9654" y="56293"/>
                  </a:lnTo>
                  <a:lnTo>
                    <a:pt x="9835" y="56173"/>
                  </a:lnTo>
                  <a:lnTo>
                    <a:pt x="9956" y="55992"/>
                  </a:lnTo>
                  <a:lnTo>
                    <a:pt x="10076" y="55750"/>
                  </a:lnTo>
                  <a:lnTo>
                    <a:pt x="10137" y="55569"/>
                  </a:lnTo>
                  <a:lnTo>
                    <a:pt x="10137" y="55328"/>
                  </a:lnTo>
                  <a:lnTo>
                    <a:pt x="10137" y="55087"/>
                  </a:lnTo>
                  <a:lnTo>
                    <a:pt x="10076" y="54906"/>
                  </a:lnTo>
                  <a:lnTo>
                    <a:pt x="9956" y="54664"/>
                  </a:lnTo>
                  <a:lnTo>
                    <a:pt x="9835" y="54483"/>
                  </a:lnTo>
                  <a:lnTo>
                    <a:pt x="9654" y="54363"/>
                  </a:lnTo>
                  <a:lnTo>
                    <a:pt x="9413" y="54242"/>
                  </a:lnTo>
                  <a:lnTo>
                    <a:pt x="9232" y="54182"/>
                  </a:lnTo>
                  <a:close/>
                  <a:moveTo>
                    <a:pt x="14541" y="54182"/>
                  </a:moveTo>
                  <a:lnTo>
                    <a:pt x="14360" y="54242"/>
                  </a:lnTo>
                  <a:lnTo>
                    <a:pt x="14119" y="54363"/>
                  </a:lnTo>
                  <a:lnTo>
                    <a:pt x="13938" y="54483"/>
                  </a:lnTo>
                  <a:lnTo>
                    <a:pt x="13817" y="54664"/>
                  </a:lnTo>
                  <a:lnTo>
                    <a:pt x="13697" y="54906"/>
                  </a:lnTo>
                  <a:lnTo>
                    <a:pt x="13636" y="55087"/>
                  </a:lnTo>
                  <a:lnTo>
                    <a:pt x="13636" y="55328"/>
                  </a:lnTo>
                  <a:lnTo>
                    <a:pt x="13636" y="55569"/>
                  </a:lnTo>
                  <a:lnTo>
                    <a:pt x="13697" y="55750"/>
                  </a:lnTo>
                  <a:lnTo>
                    <a:pt x="13817" y="55992"/>
                  </a:lnTo>
                  <a:lnTo>
                    <a:pt x="13938" y="56173"/>
                  </a:lnTo>
                  <a:lnTo>
                    <a:pt x="14119" y="56293"/>
                  </a:lnTo>
                  <a:lnTo>
                    <a:pt x="14360" y="56414"/>
                  </a:lnTo>
                  <a:lnTo>
                    <a:pt x="14541" y="56474"/>
                  </a:lnTo>
                  <a:lnTo>
                    <a:pt x="15024" y="56474"/>
                  </a:lnTo>
                  <a:lnTo>
                    <a:pt x="15205" y="56414"/>
                  </a:lnTo>
                  <a:lnTo>
                    <a:pt x="15446" y="56293"/>
                  </a:lnTo>
                  <a:lnTo>
                    <a:pt x="15627" y="56173"/>
                  </a:lnTo>
                  <a:lnTo>
                    <a:pt x="15748" y="55992"/>
                  </a:lnTo>
                  <a:lnTo>
                    <a:pt x="15869" y="55750"/>
                  </a:lnTo>
                  <a:lnTo>
                    <a:pt x="15929" y="55569"/>
                  </a:lnTo>
                  <a:lnTo>
                    <a:pt x="15929" y="55328"/>
                  </a:lnTo>
                  <a:lnTo>
                    <a:pt x="15929" y="55087"/>
                  </a:lnTo>
                  <a:lnTo>
                    <a:pt x="15869" y="54906"/>
                  </a:lnTo>
                  <a:lnTo>
                    <a:pt x="15748" y="54664"/>
                  </a:lnTo>
                  <a:lnTo>
                    <a:pt x="15627" y="54483"/>
                  </a:lnTo>
                  <a:lnTo>
                    <a:pt x="15446" y="54363"/>
                  </a:lnTo>
                  <a:lnTo>
                    <a:pt x="15205" y="54242"/>
                  </a:lnTo>
                  <a:lnTo>
                    <a:pt x="15024" y="54182"/>
                  </a:lnTo>
                  <a:close/>
                  <a:moveTo>
                    <a:pt x="20333" y="54182"/>
                  </a:moveTo>
                  <a:lnTo>
                    <a:pt x="20152" y="54242"/>
                  </a:lnTo>
                  <a:lnTo>
                    <a:pt x="19911" y="54363"/>
                  </a:lnTo>
                  <a:lnTo>
                    <a:pt x="19730" y="54483"/>
                  </a:lnTo>
                  <a:lnTo>
                    <a:pt x="19609" y="54664"/>
                  </a:lnTo>
                  <a:lnTo>
                    <a:pt x="19489" y="54906"/>
                  </a:lnTo>
                  <a:lnTo>
                    <a:pt x="19428" y="55087"/>
                  </a:lnTo>
                  <a:lnTo>
                    <a:pt x="19428" y="55328"/>
                  </a:lnTo>
                  <a:lnTo>
                    <a:pt x="19428" y="55569"/>
                  </a:lnTo>
                  <a:lnTo>
                    <a:pt x="19489" y="55750"/>
                  </a:lnTo>
                  <a:lnTo>
                    <a:pt x="19609" y="55992"/>
                  </a:lnTo>
                  <a:lnTo>
                    <a:pt x="19730" y="56173"/>
                  </a:lnTo>
                  <a:lnTo>
                    <a:pt x="19911" y="56293"/>
                  </a:lnTo>
                  <a:lnTo>
                    <a:pt x="20152" y="56414"/>
                  </a:lnTo>
                  <a:lnTo>
                    <a:pt x="20333" y="56474"/>
                  </a:lnTo>
                  <a:lnTo>
                    <a:pt x="20816" y="56474"/>
                  </a:lnTo>
                  <a:lnTo>
                    <a:pt x="20997" y="56414"/>
                  </a:lnTo>
                  <a:lnTo>
                    <a:pt x="21239" y="56293"/>
                  </a:lnTo>
                  <a:lnTo>
                    <a:pt x="21420" y="56173"/>
                  </a:lnTo>
                  <a:lnTo>
                    <a:pt x="21540" y="55992"/>
                  </a:lnTo>
                  <a:lnTo>
                    <a:pt x="21661" y="55750"/>
                  </a:lnTo>
                  <a:lnTo>
                    <a:pt x="21721" y="55569"/>
                  </a:lnTo>
                  <a:lnTo>
                    <a:pt x="21721" y="55328"/>
                  </a:lnTo>
                  <a:lnTo>
                    <a:pt x="21721" y="55087"/>
                  </a:lnTo>
                  <a:lnTo>
                    <a:pt x="21661" y="54906"/>
                  </a:lnTo>
                  <a:lnTo>
                    <a:pt x="21540" y="54664"/>
                  </a:lnTo>
                  <a:lnTo>
                    <a:pt x="21420" y="54483"/>
                  </a:lnTo>
                  <a:lnTo>
                    <a:pt x="21239" y="54363"/>
                  </a:lnTo>
                  <a:lnTo>
                    <a:pt x="20997" y="54242"/>
                  </a:lnTo>
                  <a:lnTo>
                    <a:pt x="20816" y="54182"/>
                  </a:lnTo>
                  <a:close/>
                  <a:moveTo>
                    <a:pt x="26126" y="54182"/>
                  </a:moveTo>
                  <a:lnTo>
                    <a:pt x="25945" y="54242"/>
                  </a:lnTo>
                  <a:lnTo>
                    <a:pt x="25703" y="54363"/>
                  </a:lnTo>
                  <a:lnTo>
                    <a:pt x="25522" y="54483"/>
                  </a:lnTo>
                  <a:lnTo>
                    <a:pt x="25402" y="54664"/>
                  </a:lnTo>
                  <a:lnTo>
                    <a:pt x="25281" y="54906"/>
                  </a:lnTo>
                  <a:lnTo>
                    <a:pt x="25221" y="55087"/>
                  </a:lnTo>
                  <a:lnTo>
                    <a:pt x="25221" y="55328"/>
                  </a:lnTo>
                  <a:lnTo>
                    <a:pt x="25221" y="55569"/>
                  </a:lnTo>
                  <a:lnTo>
                    <a:pt x="25281" y="55750"/>
                  </a:lnTo>
                  <a:lnTo>
                    <a:pt x="25402" y="55992"/>
                  </a:lnTo>
                  <a:lnTo>
                    <a:pt x="25522" y="56173"/>
                  </a:lnTo>
                  <a:lnTo>
                    <a:pt x="25703" y="56293"/>
                  </a:lnTo>
                  <a:lnTo>
                    <a:pt x="25945" y="56414"/>
                  </a:lnTo>
                  <a:lnTo>
                    <a:pt x="26126" y="56474"/>
                  </a:lnTo>
                  <a:lnTo>
                    <a:pt x="26608" y="56474"/>
                  </a:lnTo>
                  <a:lnTo>
                    <a:pt x="26789" y="56414"/>
                  </a:lnTo>
                  <a:lnTo>
                    <a:pt x="27031" y="56293"/>
                  </a:lnTo>
                  <a:lnTo>
                    <a:pt x="27212" y="56173"/>
                  </a:lnTo>
                  <a:lnTo>
                    <a:pt x="27332" y="55992"/>
                  </a:lnTo>
                  <a:lnTo>
                    <a:pt x="27453" y="55750"/>
                  </a:lnTo>
                  <a:lnTo>
                    <a:pt x="27513" y="55569"/>
                  </a:lnTo>
                  <a:lnTo>
                    <a:pt x="27513" y="55328"/>
                  </a:lnTo>
                  <a:lnTo>
                    <a:pt x="27513" y="55087"/>
                  </a:lnTo>
                  <a:lnTo>
                    <a:pt x="27453" y="54906"/>
                  </a:lnTo>
                  <a:lnTo>
                    <a:pt x="27332" y="54664"/>
                  </a:lnTo>
                  <a:lnTo>
                    <a:pt x="27212" y="54483"/>
                  </a:lnTo>
                  <a:lnTo>
                    <a:pt x="27031" y="54363"/>
                  </a:lnTo>
                  <a:lnTo>
                    <a:pt x="26789" y="54242"/>
                  </a:lnTo>
                  <a:lnTo>
                    <a:pt x="26608" y="54182"/>
                  </a:lnTo>
                  <a:close/>
                  <a:moveTo>
                    <a:pt x="31918" y="54182"/>
                  </a:moveTo>
                  <a:lnTo>
                    <a:pt x="31737" y="54242"/>
                  </a:lnTo>
                  <a:lnTo>
                    <a:pt x="31496" y="54363"/>
                  </a:lnTo>
                  <a:lnTo>
                    <a:pt x="31315" y="54483"/>
                  </a:lnTo>
                  <a:lnTo>
                    <a:pt x="31194" y="54664"/>
                  </a:lnTo>
                  <a:lnTo>
                    <a:pt x="31073" y="54906"/>
                  </a:lnTo>
                  <a:lnTo>
                    <a:pt x="31013" y="55087"/>
                  </a:lnTo>
                  <a:lnTo>
                    <a:pt x="31013" y="55328"/>
                  </a:lnTo>
                  <a:lnTo>
                    <a:pt x="31013" y="55569"/>
                  </a:lnTo>
                  <a:lnTo>
                    <a:pt x="31073" y="55750"/>
                  </a:lnTo>
                  <a:lnTo>
                    <a:pt x="31194" y="55992"/>
                  </a:lnTo>
                  <a:lnTo>
                    <a:pt x="31315" y="56173"/>
                  </a:lnTo>
                  <a:lnTo>
                    <a:pt x="31496" y="56293"/>
                  </a:lnTo>
                  <a:lnTo>
                    <a:pt x="31737" y="56414"/>
                  </a:lnTo>
                  <a:lnTo>
                    <a:pt x="31918" y="56474"/>
                  </a:lnTo>
                  <a:lnTo>
                    <a:pt x="32401" y="56474"/>
                  </a:lnTo>
                  <a:lnTo>
                    <a:pt x="32582" y="56414"/>
                  </a:lnTo>
                  <a:lnTo>
                    <a:pt x="32823" y="56293"/>
                  </a:lnTo>
                  <a:lnTo>
                    <a:pt x="33004" y="56173"/>
                  </a:lnTo>
                  <a:lnTo>
                    <a:pt x="33125" y="55992"/>
                  </a:lnTo>
                  <a:lnTo>
                    <a:pt x="33245" y="55750"/>
                  </a:lnTo>
                  <a:lnTo>
                    <a:pt x="33306" y="55569"/>
                  </a:lnTo>
                  <a:lnTo>
                    <a:pt x="33306" y="55328"/>
                  </a:lnTo>
                  <a:lnTo>
                    <a:pt x="33306" y="55087"/>
                  </a:lnTo>
                  <a:lnTo>
                    <a:pt x="33245" y="54906"/>
                  </a:lnTo>
                  <a:lnTo>
                    <a:pt x="33125" y="54664"/>
                  </a:lnTo>
                  <a:lnTo>
                    <a:pt x="33004" y="54483"/>
                  </a:lnTo>
                  <a:lnTo>
                    <a:pt x="32823" y="54363"/>
                  </a:lnTo>
                  <a:lnTo>
                    <a:pt x="32582" y="54242"/>
                  </a:lnTo>
                  <a:lnTo>
                    <a:pt x="32401" y="54182"/>
                  </a:lnTo>
                  <a:close/>
                  <a:moveTo>
                    <a:pt x="37710" y="54182"/>
                  </a:moveTo>
                  <a:lnTo>
                    <a:pt x="37529" y="54242"/>
                  </a:lnTo>
                  <a:lnTo>
                    <a:pt x="37288" y="54363"/>
                  </a:lnTo>
                  <a:lnTo>
                    <a:pt x="37107" y="54483"/>
                  </a:lnTo>
                  <a:lnTo>
                    <a:pt x="36986" y="54664"/>
                  </a:lnTo>
                  <a:lnTo>
                    <a:pt x="36865" y="54906"/>
                  </a:lnTo>
                  <a:lnTo>
                    <a:pt x="36805" y="55087"/>
                  </a:lnTo>
                  <a:lnTo>
                    <a:pt x="36805" y="55328"/>
                  </a:lnTo>
                  <a:lnTo>
                    <a:pt x="36805" y="55569"/>
                  </a:lnTo>
                  <a:lnTo>
                    <a:pt x="36865" y="55750"/>
                  </a:lnTo>
                  <a:lnTo>
                    <a:pt x="36986" y="55992"/>
                  </a:lnTo>
                  <a:lnTo>
                    <a:pt x="37107" y="56173"/>
                  </a:lnTo>
                  <a:lnTo>
                    <a:pt x="37288" y="56293"/>
                  </a:lnTo>
                  <a:lnTo>
                    <a:pt x="37529" y="56414"/>
                  </a:lnTo>
                  <a:lnTo>
                    <a:pt x="37710" y="56474"/>
                  </a:lnTo>
                  <a:lnTo>
                    <a:pt x="38193" y="56474"/>
                  </a:lnTo>
                  <a:lnTo>
                    <a:pt x="38374" y="56414"/>
                  </a:lnTo>
                  <a:lnTo>
                    <a:pt x="38615" y="56293"/>
                  </a:lnTo>
                  <a:lnTo>
                    <a:pt x="38796" y="56173"/>
                  </a:lnTo>
                  <a:lnTo>
                    <a:pt x="38917" y="55992"/>
                  </a:lnTo>
                  <a:lnTo>
                    <a:pt x="39038" y="55750"/>
                  </a:lnTo>
                  <a:lnTo>
                    <a:pt x="39098" y="55569"/>
                  </a:lnTo>
                  <a:lnTo>
                    <a:pt x="39098" y="55328"/>
                  </a:lnTo>
                  <a:lnTo>
                    <a:pt x="39098" y="55087"/>
                  </a:lnTo>
                  <a:lnTo>
                    <a:pt x="39038" y="54906"/>
                  </a:lnTo>
                  <a:lnTo>
                    <a:pt x="38917" y="54664"/>
                  </a:lnTo>
                  <a:lnTo>
                    <a:pt x="38796" y="54483"/>
                  </a:lnTo>
                  <a:lnTo>
                    <a:pt x="38615" y="54363"/>
                  </a:lnTo>
                  <a:lnTo>
                    <a:pt x="38374" y="54242"/>
                  </a:lnTo>
                  <a:lnTo>
                    <a:pt x="38193" y="54182"/>
                  </a:lnTo>
                  <a:close/>
                  <a:moveTo>
                    <a:pt x="43502" y="54182"/>
                  </a:moveTo>
                  <a:lnTo>
                    <a:pt x="43321" y="54242"/>
                  </a:lnTo>
                  <a:lnTo>
                    <a:pt x="43080" y="54363"/>
                  </a:lnTo>
                  <a:lnTo>
                    <a:pt x="42899" y="54483"/>
                  </a:lnTo>
                  <a:lnTo>
                    <a:pt x="42778" y="54664"/>
                  </a:lnTo>
                  <a:lnTo>
                    <a:pt x="42658" y="54906"/>
                  </a:lnTo>
                  <a:lnTo>
                    <a:pt x="42597" y="55087"/>
                  </a:lnTo>
                  <a:lnTo>
                    <a:pt x="42597" y="55328"/>
                  </a:lnTo>
                  <a:lnTo>
                    <a:pt x="42597" y="55569"/>
                  </a:lnTo>
                  <a:lnTo>
                    <a:pt x="42658" y="55750"/>
                  </a:lnTo>
                  <a:lnTo>
                    <a:pt x="42778" y="55992"/>
                  </a:lnTo>
                  <a:lnTo>
                    <a:pt x="42899" y="56173"/>
                  </a:lnTo>
                  <a:lnTo>
                    <a:pt x="43080" y="56293"/>
                  </a:lnTo>
                  <a:lnTo>
                    <a:pt x="43321" y="56414"/>
                  </a:lnTo>
                  <a:lnTo>
                    <a:pt x="43502" y="56474"/>
                  </a:lnTo>
                  <a:lnTo>
                    <a:pt x="43985" y="56474"/>
                  </a:lnTo>
                  <a:lnTo>
                    <a:pt x="44166" y="56414"/>
                  </a:lnTo>
                  <a:lnTo>
                    <a:pt x="44407" y="56293"/>
                  </a:lnTo>
                  <a:lnTo>
                    <a:pt x="44588" y="56173"/>
                  </a:lnTo>
                  <a:lnTo>
                    <a:pt x="44709" y="55992"/>
                  </a:lnTo>
                  <a:lnTo>
                    <a:pt x="44830" y="55750"/>
                  </a:lnTo>
                  <a:lnTo>
                    <a:pt x="44890" y="55569"/>
                  </a:lnTo>
                  <a:lnTo>
                    <a:pt x="44890" y="55328"/>
                  </a:lnTo>
                  <a:lnTo>
                    <a:pt x="44890" y="55087"/>
                  </a:lnTo>
                  <a:lnTo>
                    <a:pt x="44830" y="54906"/>
                  </a:lnTo>
                  <a:lnTo>
                    <a:pt x="44709" y="54664"/>
                  </a:lnTo>
                  <a:lnTo>
                    <a:pt x="44588" y="54483"/>
                  </a:lnTo>
                  <a:lnTo>
                    <a:pt x="44407" y="54363"/>
                  </a:lnTo>
                  <a:lnTo>
                    <a:pt x="44166" y="54242"/>
                  </a:lnTo>
                  <a:lnTo>
                    <a:pt x="43985" y="54182"/>
                  </a:lnTo>
                  <a:close/>
                  <a:moveTo>
                    <a:pt x="49295" y="54182"/>
                  </a:moveTo>
                  <a:lnTo>
                    <a:pt x="49114" y="54242"/>
                  </a:lnTo>
                  <a:lnTo>
                    <a:pt x="48872" y="54363"/>
                  </a:lnTo>
                  <a:lnTo>
                    <a:pt x="48691" y="54483"/>
                  </a:lnTo>
                  <a:lnTo>
                    <a:pt x="48571" y="54664"/>
                  </a:lnTo>
                  <a:lnTo>
                    <a:pt x="48450" y="54906"/>
                  </a:lnTo>
                  <a:lnTo>
                    <a:pt x="48390" y="55087"/>
                  </a:lnTo>
                  <a:lnTo>
                    <a:pt x="48390" y="55328"/>
                  </a:lnTo>
                  <a:lnTo>
                    <a:pt x="48390" y="55569"/>
                  </a:lnTo>
                  <a:lnTo>
                    <a:pt x="48450" y="55750"/>
                  </a:lnTo>
                  <a:lnTo>
                    <a:pt x="48571" y="55992"/>
                  </a:lnTo>
                  <a:lnTo>
                    <a:pt x="48691" y="56173"/>
                  </a:lnTo>
                  <a:lnTo>
                    <a:pt x="48872" y="56293"/>
                  </a:lnTo>
                  <a:lnTo>
                    <a:pt x="49114" y="56414"/>
                  </a:lnTo>
                  <a:lnTo>
                    <a:pt x="49295" y="56474"/>
                  </a:lnTo>
                  <a:lnTo>
                    <a:pt x="49777" y="56474"/>
                  </a:lnTo>
                  <a:lnTo>
                    <a:pt x="49958" y="56414"/>
                  </a:lnTo>
                  <a:lnTo>
                    <a:pt x="50200" y="56293"/>
                  </a:lnTo>
                  <a:lnTo>
                    <a:pt x="50381" y="56173"/>
                  </a:lnTo>
                  <a:lnTo>
                    <a:pt x="50501" y="55992"/>
                  </a:lnTo>
                  <a:lnTo>
                    <a:pt x="50622" y="55750"/>
                  </a:lnTo>
                  <a:lnTo>
                    <a:pt x="50682" y="55569"/>
                  </a:lnTo>
                  <a:lnTo>
                    <a:pt x="50682" y="55328"/>
                  </a:lnTo>
                  <a:lnTo>
                    <a:pt x="50682" y="55087"/>
                  </a:lnTo>
                  <a:lnTo>
                    <a:pt x="50622" y="54906"/>
                  </a:lnTo>
                  <a:lnTo>
                    <a:pt x="50501" y="54664"/>
                  </a:lnTo>
                  <a:lnTo>
                    <a:pt x="50381" y="54483"/>
                  </a:lnTo>
                  <a:lnTo>
                    <a:pt x="50200" y="54363"/>
                  </a:lnTo>
                  <a:lnTo>
                    <a:pt x="49958" y="54242"/>
                  </a:lnTo>
                  <a:lnTo>
                    <a:pt x="49777" y="54182"/>
                  </a:lnTo>
                  <a:close/>
                  <a:moveTo>
                    <a:pt x="55087" y="54182"/>
                  </a:moveTo>
                  <a:lnTo>
                    <a:pt x="54906" y="54242"/>
                  </a:lnTo>
                  <a:lnTo>
                    <a:pt x="54665" y="54363"/>
                  </a:lnTo>
                  <a:lnTo>
                    <a:pt x="54483" y="54483"/>
                  </a:lnTo>
                  <a:lnTo>
                    <a:pt x="54363" y="54664"/>
                  </a:lnTo>
                  <a:lnTo>
                    <a:pt x="54242" y="54906"/>
                  </a:lnTo>
                  <a:lnTo>
                    <a:pt x="54182" y="55087"/>
                  </a:lnTo>
                  <a:lnTo>
                    <a:pt x="54182" y="55328"/>
                  </a:lnTo>
                  <a:lnTo>
                    <a:pt x="54182" y="55569"/>
                  </a:lnTo>
                  <a:lnTo>
                    <a:pt x="54242" y="55750"/>
                  </a:lnTo>
                  <a:lnTo>
                    <a:pt x="54363" y="55992"/>
                  </a:lnTo>
                  <a:lnTo>
                    <a:pt x="54483" y="56173"/>
                  </a:lnTo>
                  <a:lnTo>
                    <a:pt x="54665" y="56293"/>
                  </a:lnTo>
                  <a:lnTo>
                    <a:pt x="54906" y="56414"/>
                  </a:lnTo>
                  <a:lnTo>
                    <a:pt x="55087" y="56474"/>
                  </a:lnTo>
                  <a:lnTo>
                    <a:pt x="55570" y="56474"/>
                  </a:lnTo>
                  <a:lnTo>
                    <a:pt x="55751" y="56414"/>
                  </a:lnTo>
                  <a:lnTo>
                    <a:pt x="55992" y="56293"/>
                  </a:lnTo>
                  <a:lnTo>
                    <a:pt x="56173" y="56173"/>
                  </a:lnTo>
                  <a:lnTo>
                    <a:pt x="56294" y="55992"/>
                  </a:lnTo>
                  <a:lnTo>
                    <a:pt x="56414" y="55750"/>
                  </a:lnTo>
                  <a:lnTo>
                    <a:pt x="56475" y="55569"/>
                  </a:lnTo>
                  <a:lnTo>
                    <a:pt x="56475" y="55328"/>
                  </a:lnTo>
                  <a:lnTo>
                    <a:pt x="56475" y="55087"/>
                  </a:lnTo>
                  <a:lnTo>
                    <a:pt x="56414" y="54906"/>
                  </a:lnTo>
                  <a:lnTo>
                    <a:pt x="56294" y="54664"/>
                  </a:lnTo>
                  <a:lnTo>
                    <a:pt x="56173" y="54483"/>
                  </a:lnTo>
                  <a:lnTo>
                    <a:pt x="55992" y="54363"/>
                  </a:lnTo>
                  <a:lnTo>
                    <a:pt x="55751" y="54242"/>
                  </a:lnTo>
                  <a:lnTo>
                    <a:pt x="55570" y="54182"/>
                  </a:lnTo>
                  <a:close/>
                  <a:moveTo>
                    <a:pt x="60879" y="54182"/>
                  </a:moveTo>
                  <a:lnTo>
                    <a:pt x="60698" y="54242"/>
                  </a:lnTo>
                  <a:lnTo>
                    <a:pt x="60457" y="54363"/>
                  </a:lnTo>
                  <a:lnTo>
                    <a:pt x="60276" y="54483"/>
                  </a:lnTo>
                  <a:lnTo>
                    <a:pt x="60155" y="54664"/>
                  </a:lnTo>
                  <a:lnTo>
                    <a:pt x="60034" y="54906"/>
                  </a:lnTo>
                  <a:lnTo>
                    <a:pt x="59974" y="55087"/>
                  </a:lnTo>
                  <a:lnTo>
                    <a:pt x="59974" y="55328"/>
                  </a:lnTo>
                  <a:lnTo>
                    <a:pt x="59974" y="55569"/>
                  </a:lnTo>
                  <a:lnTo>
                    <a:pt x="60034" y="55750"/>
                  </a:lnTo>
                  <a:lnTo>
                    <a:pt x="60155" y="55992"/>
                  </a:lnTo>
                  <a:lnTo>
                    <a:pt x="60276" y="56173"/>
                  </a:lnTo>
                  <a:lnTo>
                    <a:pt x="60457" y="56293"/>
                  </a:lnTo>
                  <a:lnTo>
                    <a:pt x="60698" y="56414"/>
                  </a:lnTo>
                  <a:lnTo>
                    <a:pt x="60879" y="56474"/>
                  </a:lnTo>
                  <a:lnTo>
                    <a:pt x="61362" y="56474"/>
                  </a:lnTo>
                  <a:lnTo>
                    <a:pt x="61543" y="56414"/>
                  </a:lnTo>
                  <a:lnTo>
                    <a:pt x="61784" y="56293"/>
                  </a:lnTo>
                  <a:lnTo>
                    <a:pt x="61965" y="56173"/>
                  </a:lnTo>
                  <a:lnTo>
                    <a:pt x="62086" y="55992"/>
                  </a:lnTo>
                  <a:lnTo>
                    <a:pt x="62206" y="55750"/>
                  </a:lnTo>
                  <a:lnTo>
                    <a:pt x="62267" y="55569"/>
                  </a:lnTo>
                  <a:lnTo>
                    <a:pt x="62267" y="55328"/>
                  </a:lnTo>
                  <a:lnTo>
                    <a:pt x="62267" y="55087"/>
                  </a:lnTo>
                  <a:lnTo>
                    <a:pt x="62206" y="54906"/>
                  </a:lnTo>
                  <a:lnTo>
                    <a:pt x="62086" y="54664"/>
                  </a:lnTo>
                  <a:lnTo>
                    <a:pt x="61965" y="54483"/>
                  </a:lnTo>
                  <a:lnTo>
                    <a:pt x="61784" y="54363"/>
                  </a:lnTo>
                  <a:lnTo>
                    <a:pt x="61543" y="54242"/>
                  </a:lnTo>
                  <a:lnTo>
                    <a:pt x="61362" y="54182"/>
                  </a:lnTo>
                  <a:close/>
                  <a:moveTo>
                    <a:pt x="66671" y="54182"/>
                  </a:moveTo>
                  <a:lnTo>
                    <a:pt x="66490" y="54242"/>
                  </a:lnTo>
                  <a:lnTo>
                    <a:pt x="66249" y="54363"/>
                  </a:lnTo>
                  <a:lnTo>
                    <a:pt x="66068" y="54483"/>
                  </a:lnTo>
                  <a:lnTo>
                    <a:pt x="65947" y="54664"/>
                  </a:lnTo>
                  <a:lnTo>
                    <a:pt x="65827" y="54906"/>
                  </a:lnTo>
                  <a:lnTo>
                    <a:pt x="65766" y="55087"/>
                  </a:lnTo>
                  <a:lnTo>
                    <a:pt x="65766" y="55328"/>
                  </a:lnTo>
                  <a:lnTo>
                    <a:pt x="65766" y="55569"/>
                  </a:lnTo>
                  <a:lnTo>
                    <a:pt x="65827" y="55750"/>
                  </a:lnTo>
                  <a:lnTo>
                    <a:pt x="65947" y="55992"/>
                  </a:lnTo>
                  <a:lnTo>
                    <a:pt x="66068" y="56173"/>
                  </a:lnTo>
                  <a:lnTo>
                    <a:pt x="66249" y="56293"/>
                  </a:lnTo>
                  <a:lnTo>
                    <a:pt x="66490" y="56414"/>
                  </a:lnTo>
                  <a:lnTo>
                    <a:pt x="66671" y="56474"/>
                  </a:lnTo>
                  <a:lnTo>
                    <a:pt x="67154" y="56474"/>
                  </a:lnTo>
                  <a:lnTo>
                    <a:pt x="67335" y="56414"/>
                  </a:lnTo>
                  <a:lnTo>
                    <a:pt x="67576" y="56293"/>
                  </a:lnTo>
                  <a:lnTo>
                    <a:pt x="67757" y="56173"/>
                  </a:lnTo>
                  <a:lnTo>
                    <a:pt x="67878" y="55992"/>
                  </a:lnTo>
                  <a:lnTo>
                    <a:pt x="67999" y="55750"/>
                  </a:lnTo>
                  <a:lnTo>
                    <a:pt x="68059" y="55569"/>
                  </a:lnTo>
                  <a:lnTo>
                    <a:pt x="68059" y="55328"/>
                  </a:lnTo>
                  <a:lnTo>
                    <a:pt x="68059" y="55087"/>
                  </a:lnTo>
                  <a:lnTo>
                    <a:pt x="67999" y="54906"/>
                  </a:lnTo>
                  <a:lnTo>
                    <a:pt x="67878" y="54664"/>
                  </a:lnTo>
                  <a:lnTo>
                    <a:pt x="67757" y="54483"/>
                  </a:lnTo>
                  <a:lnTo>
                    <a:pt x="67576" y="54363"/>
                  </a:lnTo>
                  <a:lnTo>
                    <a:pt x="67335" y="54242"/>
                  </a:lnTo>
                  <a:lnTo>
                    <a:pt x="67154" y="54182"/>
                  </a:lnTo>
                  <a:close/>
                  <a:moveTo>
                    <a:pt x="5853" y="57078"/>
                  </a:moveTo>
                  <a:lnTo>
                    <a:pt x="5672" y="57138"/>
                  </a:lnTo>
                  <a:lnTo>
                    <a:pt x="5431" y="57259"/>
                  </a:lnTo>
                  <a:lnTo>
                    <a:pt x="5310" y="57379"/>
                  </a:lnTo>
                  <a:lnTo>
                    <a:pt x="6517" y="59310"/>
                  </a:lnTo>
                  <a:lnTo>
                    <a:pt x="6818" y="59129"/>
                  </a:lnTo>
                  <a:lnTo>
                    <a:pt x="7060" y="58888"/>
                  </a:lnTo>
                  <a:lnTo>
                    <a:pt x="7180" y="58586"/>
                  </a:lnTo>
                  <a:lnTo>
                    <a:pt x="7241" y="58224"/>
                  </a:lnTo>
                  <a:lnTo>
                    <a:pt x="7241" y="57983"/>
                  </a:lnTo>
                  <a:lnTo>
                    <a:pt x="7180" y="57802"/>
                  </a:lnTo>
                  <a:lnTo>
                    <a:pt x="7060" y="57560"/>
                  </a:lnTo>
                  <a:lnTo>
                    <a:pt x="6939" y="57379"/>
                  </a:lnTo>
                  <a:lnTo>
                    <a:pt x="6758" y="57259"/>
                  </a:lnTo>
                  <a:lnTo>
                    <a:pt x="6517" y="57138"/>
                  </a:lnTo>
                  <a:lnTo>
                    <a:pt x="6336" y="57078"/>
                  </a:lnTo>
                  <a:close/>
                  <a:moveTo>
                    <a:pt x="69567" y="57078"/>
                  </a:moveTo>
                  <a:lnTo>
                    <a:pt x="69386" y="57138"/>
                  </a:lnTo>
                  <a:lnTo>
                    <a:pt x="69145" y="57259"/>
                  </a:lnTo>
                  <a:lnTo>
                    <a:pt x="68964" y="57379"/>
                  </a:lnTo>
                  <a:lnTo>
                    <a:pt x="68843" y="57560"/>
                  </a:lnTo>
                  <a:lnTo>
                    <a:pt x="68723" y="57802"/>
                  </a:lnTo>
                  <a:lnTo>
                    <a:pt x="68662" y="57983"/>
                  </a:lnTo>
                  <a:lnTo>
                    <a:pt x="68662" y="58224"/>
                  </a:lnTo>
                  <a:lnTo>
                    <a:pt x="68723" y="58586"/>
                  </a:lnTo>
                  <a:lnTo>
                    <a:pt x="68843" y="58888"/>
                  </a:lnTo>
                  <a:lnTo>
                    <a:pt x="69085" y="59129"/>
                  </a:lnTo>
                  <a:lnTo>
                    <a:pt x="69386" y="59310"/>
                  </a:lnTo>
                  <a:lnTo>
                    <a:pt x="70593" y="57379"/>
                  </a:lnTo>
                  <a:lnTo>
                    <a:pt x="70472" y="57259"/>
                  </a:lnTo>
                  <a:lnTo>
                    <a:pt x="70231" y="57138"/>
                  </a:lnTo>
                  <a:lnTo>
                    <a:pt x="70050" y="57078"/>
                  </a:lnTo>
                  <a:close/>
                  <a:moveTo>
                    <a:pt x="11645" y="57078"/>
                  </a:moveTo>
                  <a:lnTo>
                    <a:pt x="11464" y="57138"/>
                  </a:lnTo>
                  <a:lnTo>
                    <a:pt x="11223" y="57259"/>
                  </a:lnTo>
                  <a:lnTo>
                    <a:pt x="11042" y="57379"/>
                  </a:lnTo>
                  <a:lnTo>
                    <a:pt x="10921" y="57560"/>
                  </a:lnTo>
                  <a:lnTo>
                    <a:pt x="10800" y="57802"/>
                  </a:lnTo>
                  <a:lnTo>
                    <a:pt x="10740" y="57983"/>
                  </a:lnTo>
                  <a:lnTo>
                    <a:pt x="10740" y="58224"/>
                  </a:lnTo>
                  <a:lnTo>
                    <a:pt x="10740" y="58466"/>
                  </a:lnTo>
                  <a:lnTo>
                    <a:pt x="10800" y="58647"/>
                  </a:lnTo>
                  <a:lnTo>
                    <a:pt x="10921" y="58888"/>
                  </a:lnTo>
                  <a:lnTo>
                    <a:pt x="11042" y="59069"/>
                  </a:lnTo>
                  <a:lnTo>
                    <a:pt x="11223" y="59190"/>
                  </a:lnTo>
                  <a:lnTo>
                    <a:pt x="11464" y="59310"/>
                  </a:lnTo>
                  <a:lnTo>
                    <a:pt x="11645" y="59371"/>
                  </a:lnTo>
                  <a:lnTo>
                    <a:pt x="12128" y="59371"/>
                  </a:lnTo>
                  <a:lnTo>
                    <a:pt x="12309" y="59310"/>
                  </a:lnTo>
                  <a:lnTo>
                    <a:pt x="12550" y="59190"/>
                  </a:lnTo>
                  <a:lnTo>
                    <a:pt x="12731" y="59069"/>
                  </a:lnTo>
                  <a:lnTo>
                    <a:pt x="12852" y="58888"/>
                  </a:lnTo>
                  <a:lnTo>
                    <a:pt x="12973" y="58647"/>
                  </a:lnTo>
                  <a:lnTo>
                    <a:pt x="13033" y="58466"/>
                  </a:lnTo>
                  <a:lnTo>
                    <a:pt x="13033" y="58224"/>
                  </a:lnTo>
                  <a:lnTo>
                    <a:pt x="13033" y="57983"/>
                  </a:lnTo>
                  <a:lnTo>
                    <a:pt x="12973" y="57802"/>
                  </a:lnTo>
                  <a:lnTo>
                    <a:pt x="12852" y="57560"/>
                  </a:lnTo>
                  <a:lnTo>
                    <a:pt x="12731" y="57379"/>
                  </a:lnTo>
                  <a:lnTo>
                    <a:pt x="12550" y="57259"/>
                  </a:lnTo>
                  <a:lnTo>
                    <a:pt x="12309" y="57138"/>
                  </a:lnTo>
                  <a:lnTo>
                    <a:pt x="12128" y="57078"/>
                  </a:lnTo>
                  <a:close/>
                  <a:moveTo>
                    <a:pt x="17437" y="57078"/>
                  </a:moveTo>
                  <a:lnTo>
                    <a:pt x="17256" y="57138"/>
                  </a:lnTo>
                  <a:lnTo>
                    <a:pt x="17015" y="57259"/>
                  </a:lnTo>
                  <a:lnTo>
                    <a:pt x="16834" y="57379"/>
                  </a:lnTo>
                  <a:lnTo>
                    <a:pt x="16713" y="57560"/>
                  </a:lnTo>
                  <a:lnTo>
                    <a:pt x="16593" y="57802"/>
                  </a:lnTo>
                  <a:lnTo>
                    <a:pt x="16532" y="57983"/>
                  </a:lnTo>
                  <a:lnTo>
                    <a:pt x="16532" y="58224"/>
                  </a:lnTo>
                  <a:lnTo>
                    <a:pt x="16532" y="58466"/>
                  </a:lnTo>
                  <a:lnTo>
                    <a:pt x="16593" y="58647"/>
                  </a:lnTo>
                  <a:lnTo>
                    <a:pt x="16713" y="58888"/>
                  </a:lnTo>
                  <a:lnTo>
                    <a:pt x="16834" y="59069"/>
                  </a:lnTo>
                  <a:lnTo>
                    <a:pt x="17015" y="59190"/>
                  </a:lnTo>
                  <a:lnTo>
                    <a:pt x="17256" y="59310"/>
                  </a:lnTo>
                  <a:lnTo>
                    <a:pt x="17437" y="59371"/>
                  </a:lnTo>
                  <a:lnTo>
                    <a:pt x="17920" y="59371"/>
                  </a:lnTo>
                  <a:lnTo>
                    <a:pt x="18101" y="59310"/>
                  </a:lnTo>
                  <a:lnTo>
                    <a:pt x="18342" y="59190"/>
                  </a:lnTo>
                  <a:lnTo>
                    <a:pt x="18523" y="59069"/>
                  </a:lnTo>
                  <a:lnTo>
                    <a:pt x="18644" y="58888"/>
                  </a:lnTo>
                  <a:lnTo>
                    <a:pt x="18765" y="58647"/>
                  </a:lnTo>
                  <a:lnTo>
                    <a:pt x="18825" y="58466"/>
                  </a:lnTo>
                  <a:lnTo>
                    <a:pt x="18825" y="58224"/>
                  </a:lnTo>
                  <a:lnTo>
                    <a:pt x="18825" y="57983"/>
                  </a:lnTo>
                  <a:lnTo>
                    <a:pt x="18765" y="57802"/>
                  </a:lnTo>
                  <a:lnTo>
                    <a:pt x="18644" y="57560"/>
                  </a:lnTo>
                  <a:lnTo>
                    <a:pt x="18523" y="57379"/>
                  </a:lnTo>
                  <a:lnTo>
                    <a:pt x="18342" y="57259"/>
                  </a:lnTo>
                  <a:lnTo>
                    <a:pt x="18101" y="57138"/>
                  </a:lnTo>
                  <a:lnTo>
                    <a:pt x="17920" y="57078"/>
                  </a:lnTo>
                  <a:close/>
                  <a:moveTo>
                    <a:pt x="23230" y="57078"/>
                  </a:moveTo>
                  <a:lnTo>
                    <a:pt x="23049" y="57138"/>
                  </a:lnTo>
                  <a:lnTo>
                    <a:pt x="22807" y="57259"/>
                  </a:lnTo>
                  <a:lnTo>
                    <a:pt x="22626" y="57379"/>
                  </a:lnTo>
                  <a:lnTo>
                    <a:pt x="22506" y="57560"/>
                  </a:lnTo>
                  <a:lnTo>
                    <a:pt x="22385" y="57802"/>
                  </a:lnTo>
                  <a:lnTo>
                    <a:pt x="22325" y="57983"/>
                  </a:lnTo>
                  <a:lnTo>
                    <a:pt x="22325" y="58224"/>
                  </a:lnTo>
                  <a:lnTo>
                    <a:pt x="22325" y="58466"/>
                  </a:lnTo>
                  <a:lnTo>
                    <a:pt x="22385" y="58647"/>
                  </a:lnTo>
                  <a:lnTo>
                    <a:pt x="22506" y="58888"/>
                  </a:lnTo>
                  <a:lnTo>
                    <a:pt x="22626" y="59069"/>
                  </a:lnTo>
                  <a:lnTo>
                    <a:pt x="22807" y="59190"/>
                  </a:lnTo>
                  <a:lnTo>
                    <a:pt x="23049" y="59310"/>
                  </a:lnTo>
                  <a:lnTo>
                    <a:pt x="23230" y="59371"/>
                  </a:lnTo>
                  <a:lnTo>
                    <a:pt x="23712" y="59371"/>
                  </a:lnTo>
                  <a:lnTo>
                    <a:pt x="23893" y="59310"/>
                  </a:lnTo>
                  <a:lnTo>
                    <a:pt x="24135" y="59190"/>
                  </a:lnTo>
                  <a:lnTo>
                    <a:pt x="24316" y="59069"/>
                  </a:lnTo>
                  <a:lnTo>
                    <a:pt x="24436" y="58888"/>
                  </a:lnTo>
                  <a:lnTo>
                    <a:pt x="24557" y="58647"/>
                  </a:lnTo>
                  <a:lnTo>
                    <a:pt x="24617" y="58466"/>
                  </a:lnTo>
                  <a:lnTo>
                    <a:pt x="24617" y="58224"/>
                  </a:lnTo>
                  <a:lnTo>
                    <a:pt x="24617" y="57983"/>
                  </a:lnTo>
                  <a:lnTo>
                    <a:pt x="24557" y="57802"/>
                  </a:lnTo>
                  <a:lnTo>
                    <a:pt x="24436" y="57560"/>
                  </a:lnTo>
                  <a:lnTo>
                    <a:pt x="24316" y="57379"/>
                  </a:lnTo>
                  <a:lnTo>
                    <a:pt x="24135" y="57259"/>
                  </a:lnTo>
                  <a:lnTo>
                    <a:pt x="23893" y="57138"/>
                  </a:lnTo>
                  <a:lnTo>
                    <a:pt x="23712" y="57078"/>
                  </a:lnTo>
                  <a:close/>
                  <a:moveTo>
                    <a:pt x="29022" y="57078"/>
                  </a:moveTo>
                  <a:lnTo>
                    <a:pt x="28841" y="57138"/>
                  </a:lnTo>
                  <a:lnTo>
                    <a:pt x="28599" y="57259"/>
                  </a:lnTo>
                  <a:lnTo>
                    <a:pt x="28418" y="57379"/>
                  </a:lnTo>
                  <a:lnTo>
                    <a:pt x="28298" y="57560"/>
                  </a:lnTo>
                  <a:lnTo>
                    <a:pt x="28177" y="57802"/>
                  </a:lnTo>
                  <a:lnTo>
                    <a:pt x="28117" y="57983"/>
                  </a:lnTo>
                  <a:lnTo>
                    <a:pt x="28117" y="58224"/>
                  </a:lnTo>
                  <a:lnTo>
                    <a:pt x="28117" y="58466"/>
                  </a:lnTo>
                  <a:lnTo>
                    <a:pt x="28177" y="58647"/>
                  </a:lnTo>
                  <a:lnTo>
                    <a:pt x="28298" y="58888"/>
                  </a:lnTo>
                  <a:lnTo>
                    <a:pt x="28418" y="59069"/>
                  </a:lnTo>
                  <a:lnTo>
                    <a:pt x="28599" y="59190"/>
                  </a:lnTo>
                  <a:lnTo>
                    <a:pt x="28841" y="59310"/>
                  </a:lnTo>
                  <a:lnTo>
                    <a:pt x="29022" y="59371"/>
                  </a:lnTo>
                  <a:lnTo>
                    <a:pt x="29505" y="59371"/>
                  </a:lnTo>
                  <a:lnTo>
                    <a:pt x="29686" y="59310"/>
                  </a:lnTo>
                  <a:lnTo>
                    <a:pt x="29927" y="59190"/>
                  </a:lnTo>
                  <a:lnTo>
                    <a:pt x="30108" y="59069"/>
                  </a:lnTo>
                  <a:lnTo>
                    <a:pt x="30229" y="58888"/>
                  </a:lnTo>
                  <a:lnTo>
                    <a:pt x="30349" y="58647"/>
                  </a:lnTo>
                  <a:lnTo>
                    <a:pt x="30410" y="58466"/>
                  </a:lnTo>
                  <a:lnTo>
                    <a:pt x="30410" y="58224"/>
                  </a:lnTo>
                  <a:lnTo>
                    <a:pt x="30410" y="57983"/>
                  </a:lnTo>
                  <a:lnTo>
                    <a:pt x="30349" y="57802"/>
                  </a:lnTo>
                  <a:lnTo>
                    <a:pt x="30229" y="57560"/>
                  </a:lnTo>
                  <a:lnTo>
                    <a:pt x="30108" y="57379"/>
                  </a:lnTo>
                  <a:lnTo>
                    <a:pt x="29927" y="57259"/>
                  </a:lnTo>
                  <a:lnTo>
                    <a:pt x="29686" y="57138"/>
                  </a:lnTo>
                  <a:lnTo>
                    <a:pt x="29505" y="57078"/>
                  </a:lnTo>
                  <a:close/>
                  <a:moveTo>
                    <a:pt x="34814" y="57078"/>
                  </a:moveTo>
                  <a:lnTo>
                    <a:pt x="34633" y="57138"/>
                  </a:lnTo>
                  <a:lnTo>
                    <a:pt x="34392" y="57259"/>
                  </a:lnTo>
                  <a:lnTo>
                    <a:pt x="34211" y="57379"/>
                  </a:lnTo>
                  <a:lnTo>
                    <a:pt x="34090" y="57560"/>
                  </a:lnTo>
                  <a:lnTo>
                    <a:pt x="33969" y="57802"/>
                  </a:lnTo>
                  <a:lnTo>
                    <a:pt x="33909" y="57983"/>
                  </a:lnTo>
                  <a:lnTo>
                    <a:pt x="33909" y="58224"/>
                  </a:lnTo>
                  <a:lnTo>
                    <a:pt x="33909" y="58466"/>
                  </a:lnTo>
                  <a:lnTo>
                    <a:pt x="33969" y="58647"/>
                  </a:lnTo>
                  <a:lnTo>
                    <a:pt x="34090" y="58888"/>
                  </a:lnTo>
                  <a:lnTo>
                    <a:pt x="34211" y="59069"/>
                  </a:lnTo>
                  <a:lnTo>
                    <a:pt x="34392" y="59190"/>
                  </a:lnTo>
                  <a:lnTo>
                    <a:pt x="34633" y="59310"/>
                  </a:lnTo>
                  <a:lnTo>
                    <a:pt x="34814" y="59371"/>
                  </a:lnTo>
                  <a:lnTo>
                    <a:pt x="35297" y="59371"/>
                  </a:lnTo>
                  <a:lnTo>
                    <a:pt x="35478" y="59310"/>
                  </a:lnTo>
                  <a:lnTo>
                    <a:pt x="35719" y="59190"/>
                  </a:lnTo>
                  <a:lnTo>
                    <a:pt x="35900" y="59069"/>
                  </a:lnTo>
                  <a:lnTo>
                    <a:pt x="36021" y="58888"/>
                  </a:lnTo>
                  <a:lnTo>
                    <a:pt x="36141" y="58647"/>
                  </a:lnTo>
                  <a:lnTo>
                    <a:pt x="36202" y="58466"/>
                  </a:lnTo>
                  <a:lnTo>
                    <a:pt x="36202" y="58224"/>
                  </a:lnTo>
                  <a:lnTo>
                    <a:pt x="36202" y="57983"/>
                  </a:lnTo>
                  <a:lnTo>
                    <a:pt x="36141" y="57802"/>
                  </a:lnTo>
                  <a:lnTo>
                    <a:pt x="36021" y="57560"/>
                  </a:lnTo>
                  <a:lnTo>
                    <a:pt x="35900" y="57379"/>
                  </a:lnTo>
                  <a:lnTo>
                    <a:pt x="35719" y="57259"/>
                  </a:lnTo>
                  <a:lnTo>
                    <a:pt x="35478" y="57138"/>
                  </a:lnTo>
                  <a:lnTo>
                    <a:pt x="35297" y="57078"/>
                  </a:lnTo>
                  <a:close/>
                  <a:moveTo>
                    <a:pt x="40606" y="57078"/>
                  </a:moveTo>
                  <a:lnTo>
                    <a:pt x="40425" y="57138"/>
                  </a:lnTo>
                  <a:lnTo>
                    <a:pt x="40184" y="57259"/>
                  </a:lnTo>
                  <a:lnTo>
                    <a:pt x="40003" y="57379"/>
                  </a:lnTo>
                  <a:lnTo>
                    <a:pt x="39882" y="57560"/>
                  </a:lnTo>
                  <a:lnTo>
                    <a:pt x="39762" y="57802"/>
                  </a:lnTo>
                  <a:lnTo>
                    <a:pt x="39701" y="57983"/>
                  </a:lnTo>
                  <a:lnTo>
                    <a:pt x="39701" y="58224"/>
                  </a:lnTo>
                  <a:lnTo>
                    <a:pt x="39701" y="58466"/>
                  </a:lnTo>
                  <a:lnTo>
                    <a:pt x="39762" y="58647"/>
                  </a:lnTo>
                  <a:lnTo>
                    <a:pt x="39882" y="58888"/>
                  </a:lnTo>
                  <a:lnTo>
                    <a:pt x="40003" y="59069"/>
                  </a:lnTo>
                  <a:lnTo>
                    <a:pt x="40184" y="59190"/>
                  </a:lnTo>
                  <a:lnTo>
                    <a:pt x="40425" y="59310"/>
                  </a:lnTo>
                  <a:lnTo>
                    <a:pt x="40606" y="59371"/>
                  </a:lnTo>
                  <a:lnTo>
                    <a:pt x="41089" y="59371"/>
                  </a:lnTo>
                  <a:lnTo>
                    <a:pt x="41270" y="59310"/>
                  </a:lnTo>
                  <a:lnTo>
                    <a:pt x="41511" y="59190"/>
                  </a:lnTo>
                  <a:lnTo>
                    <a:pt x="41692" y="59069"/>
                  </a:lnTo>
                  <a:lnTo>
                    <a:pt x="41813" y="58888"/>
                  </a:lnTo>
                  <a:lnTo>
                    <a:pt x="41934" y="58647"/>
                  </a:lnTo>
                  <a:lnTo>
                    <a:pt x="41994" y="58466"/>
                  </a:lnTo>
                  <a:lnTo>
                    <a:pt x="41994" y="58224"/>
                  </a:lnTo>
                  <a:lnTo>
                    <a:pt x="41994" y="57983"/>
                  </a:lnTo>
                  <a:lnTo>
                    <a:pt x="41934" y="57802"/>
                  </a:lnTo>
                  <a:lnTo>
                    <a:pt x="41813" y="57560"/>
                  </a:lnTo>
                  <a:lnTo>
                    <a:pt x="41692" y="57379"/>
                  </a:lnTo>
                  <a:lnTo>
                    <a:pt x="41511" y="57259"/>
                  </a:lnTo>
                  <a:lnTo>
                    <a:pt x="41270" y="57138"/>
                  </a:lnTo>
                  <a:lnTo>
                    <a:pt x="41089" y="57078"/>
                  </a:lnTo>
                  <a:close/>
                  <a:moveTo>
                    <a:pt x="46399" y="57078"/>
                  </a:moveTo>
                  <a:lnTo>
                    <a:pt x="46218" y="57138"/>
                  </a:lnTo>
                  <a:lnTo>
                    <a:pt x="45976" y="57259"/>
                  </a:lnTo>
                  <a:lnTo>
                    <a:pt x="45795" y="57379"/>
                  </a:lnTo>
                  <a:lnTo>
                    <a:pt x="45674" y="57560"/>
                  </a:lnTo>
                  <a:lnTo>
                    <a:pt x="45554" y="57802"/>
                  </a:lnTo>
                  <a:lnTo>
                    <a:pt x="45493" y="57983"/>
                  </a:lnTo>
                  <a:lnTo>
                    <a:pt x="45493" y="58224"/>
                  </a:lnTo>
                  <a:lnTo>
                    <a:pt x="45493" y="58466"/>
                  </a:lnTo>
                  <a:lnTo>
                    <a:pt x="45554" y="58647"/>
                  </a:lnTo>
                  <a:lnTo>
                    <a:pt x="45674" y="58888"/>
                  </a:lnTo>
                  <a:lnTo>
                    <a:pt x="45795" y="59069"/>
                  </a:lnTo>
                  <a:lnTo>
                    <a:pt x="45976" y="59190"/>
                  </a:lnTo>
                  <a:lnTo>
                    <a:pt x="46218" y="59310"/>
                  </a:lnTo>
                  <a:lnTo>
                    <a:pt x="46399" y="59371"/>
                  </a:lnTo>
                  <a:lnTo>
                    <a:pt x="46881" y="59371"/>
                  </a:lnTo>
                  <a:lnTo>
                    <a:pt x="47062" y="59310"/>
                  </a:lnTo>
                  <a:lnTo>
                    <a:pt x="47304" y="59190"/>
                  </a:lnTo>
                  <a:lnTo>
                    <a:pt x="47485" y="59069"/>
                  </a:lnTo>
                  <a:lnTo>
                    <a:pt x="47605" y="58888"/>
                  </a:lnTo>
                  <a:lnTo>
                    <a:pt x="47726" y="58647"/>
                  </a:lnTo>
                  <a:lnTo>
                    <a:pt x="47786" y="58466"/>
                  </a:lnTo>
                  <a:lnTo>
                    <a:pt x="47786" y="58224"/>
                  </a:lnTo>
                  <a:lnTo>
                    <a:pt x="47786" y="57983"/>
                  </a:lnTo>
                  <a:lnTo>
                    <a:pt x="47726" y="57802"/>
                  </a:lnTo>
                  <a:lnTo>
                    <a:pt x="47605" y="57560"/>
                  </a:lnTo>
                  <a:lnTo>
                    <a:pt x="47485" y="57379"/>
                  </a:lnTo>
                  <a:lnTo>
                    <a:pt x="47304" y="57259"/>
                  </a:lnTo>
                  <a:lnTo>
                    <a:pt x="47062" y="57138"/>
                  </a:lnTo>
                  <a:lnTo>
                    <a:pt x="46881" y="57078"/>
                  </a:lnTo>
                  <a:close/>
                  <a:moveTo>
                    <a:pt x="52191" y="57078"/>
                  </a:moveTo>
                  <a:lnTo>
                    <a:pt x="52010" y="57138"/>
                  </a:lnTo>
                  <a:lnTo>
                    <a:pt x="51768" y="57259"/>
                  </a:lnTo>
                  <a:lnTo>
                    <a:pt x="51587" y="57379"/>
                  </a:lnTo>
                  <a:lnTo>
                    <a:pt x="51467" y="57560"/>
                  </a:lnTo>
                  <a:lnTo>
                    <a:pt x="51346" y="57802"/>
                  </a:lnTo>
                  <a:lnTo>
                    <a:pt x="51286" y="57983"/>
                  </a:lnTo>
                  <a:lnTo>
                    <a:pt x="51286" y="58224"/>
                  </a:lnTo>
                  <a:lnTo>
                    <a:pt x="51286" y="58466"/>
                  </a:lnTo>
                  <a:lnTo>
                    <a:pt x="51346" y="58647"/>
                  </a:lnTo>
                  <a:lnTo>
                    <a:pt x="51467" y="58888"/>
                  </a:lnTo>
                  <a:lnTo>
                    <a:pt x="51587" y="59069"/>
                  </a:lnTo>
                  <a:lnTo>
                    <a:pt x="51768" y="59190"/>
                  </a:lnTo>
                  <a:lnTo>
                    <a:pt x="52010" y="59310"/>
                  </a:lnTo>
                  <a:lnTo>
                    <a:pt x="52191" y="59371"/>
                  </a:lnTo>
                  <a:lnTo>
                    <a:pt x="52673" y="59371"/>
                  </a:lnTo>
                  <a:lnTo>
                    <a:pt x="52854" y="59310"/>
                  </a:lnTo>
                  <a:lnTo>
                    <a:pt x="53096" y="59190"/>
                  </a:lnTo>
                  <a:lnTo>
                    <a:pt x="53277" y="59069"/>
                  </a:lnTo>
                  <a:lnTo>
                    <a:pt x="53397" y="58888"/>
                  </a:lnTo>
                  <a:lnTo>
                    <a:pt x="53518" y="58647"/>
                  </a:lnTo>
                  <a:lnTo>
                    <a:pt x="53578" y="58466"/>
                  </a:lnTo>
                  <a:lnTo>
                    <a:pt x="53578" y="58224"/>
                  </a:lnTo>
                  <a:lnTo>
                    <a:pt x="53578" y="57983"/>
                  </a:lnTo>
                  <a:lnTo>
                    <a:pt x="53518" y="57802"/>
                  </a:lnTo>
                  <a:lnTo>
                    <a:pt x="53397" y="57560"/>
                  </a:lnTo>
                  <a:lnTo>
                    <a:pt x="53277" y="57379"/>
                  </a:lnTo>
                  <a:lnTo>
                    <a:pt x="53096" y="57259"/>
                  </a:lnTo>
                  <a:lnTo>
                    <a:pt x="52854" y="57138"/>
                  </a:lnTo>
                  <a:lnTo>
                    <a:pt x="52673" y="57078"/>
                  </a:lnTo>
                  <a:close/>
                  <a:moveTo>
                    <a:pt x="57983" y="57078"/>
                  </a:moveTo>
                  <a:lnTo>
                    <a:pt x="57802" y="57138"/>
                  </a:lnTo>
                  <a:lnTo>
                    <a:pt x="57561" y="57259"/>
                  </a:lnTo>
                  <a:lnTo>
                    <a:pt x="57380" y="57379"/>
                  </a:lnTo>
                  <a:lnTo>
                    <a:pt x="57259" y="57560"/>
                  </a:lnTo>
                  <a:lnTo>
                    <a:pt x="57138" y="57802"/>
                  </a:lnTo>
                  <a:lnTo>
                    <a:pt x="57078" y="57983"/>
                  </a:lnTo>
                  <a:lnTo>
                    <a:pt x="57078" y="58224"/>
                  </a:lnTo>
                  <a:lnTo>
                    <a:pt x="57078" y="58466"/>
                  </a:lnTo>
                  <a:lnTo>
                    <a:pt x="57138" y="58647"/>
                  </a:lnTo>
                  <a:lnTo>
                    <a:pt x="57259" y="58888"/>
                  </a:lnTo>
                  <a:lnTo>
                    <a:pt x="57380" y="59069"/>
                  </a:lnTo>
                  <a:lnTo>
                    <a:pt x="57561" y="59190"/>
                  </a:lnTo>
                  <a:lnTo>
                    <a:pt x="57802" y="59310"/>
                  </a:lnTo>
                  <a:lnTo>
                    <a:pt x="57983" y="59371"/>
                  </a:lnTo>
                  <a:lnTo>
                    <a:pt x="58466" y="59371"/>
                  </a:lnTo>
                  <a:lnTo>
                    <a:pt x="58647" y="59310"/>
                  </a:lnTo>
                  <a:lnTo>
                    <a:pt x="58888" y="59190"/>
                  </a:lnTo>
                  <a:lnTo>
                    <a:pt x="59069" y="59069"/>
                  </a:lnTo>
                  <a:lnTo>
                    <a:pt x="59190" y="58888"/>
                  </a:lnTo>
                  <a:lnTo>
                    <a:pt x="59310" y="58647"/>
                  </a:lnTo>
                  <a:lnTo>
                    <a:pt x="59371" y="58466"/>
                  </a:lnTo>
                  <a:lnTo>
                    <a:pt x="59371" y="58224"/>
                  </a:lnTo>
                  <a:lnTo>
                    <a:pt x="59371" y="57983"/>
                  </a:lnTo>
                  <a:lnTo>
                    <a:pt x="59310" y="57802"/>
                  </a:lnTo>
                  <a:lnTo>
                    <a:pt x="59190" y="57560"/>
                  </a:lnTo>
                  <a:lnTo>
                    <a:pt x="59069" y="57379"/>
                  </a:lnTo>
                  <a:lnTo>
                    <a:pt x="58888" y="57259"/>
                  </a:lnTo>
                  <a:lnTo>
                    <a:pt x="58647" y="57138"/>
                  </a:lnTo>
                  <a:lnTo>
                    <a:pt x="58466" y="57078"/>
                  </a:lnTo>
                  <a:close/>
                  <a:moveTo>
                    <a:pt x="63775" y="57078"/>
                  </a:moveTo>
                  <a:lnTo>
                    <a:pt x="63594" y="57138"/>
                  </a:lnTo>
                  <a:lnTo>
                    <a:pt x="63353" y="57259"/>
                  </a:lnTo>
                  <a:lnTo>
                    <a:pt x="63172" y="57379"/>
                  </a:lnTo>
                  <a:lnTo>
                    <a:pt x="63051" y="57560"/>
                  </a:lnTo>
                  <a:lnTo>
                    <a:pt x="62931" y="57802"/>
                  </a:lnTo>
                  <a:lnTo>
                    <a:pt x="62870" y="57983"/>
                  </a:lnTo>
                  <a:lnTo>
                    <a:pt x="62870" y="58224"/>
                  </a:lnTo>
                  <a:lnTo>
                    <a:pt x="62870" y="58466"/>
                  </a:lnTo>
                  <a:lnTo>
                    <a:pt x="62931" y="58647"/>
                  </a:lnTo>
                  <a:lnTo>
                    <a:pt x="63051" y="58888"/>
                  </a:lnTo>
                  <a:lnTo>
                    <a:pt x="63172" y="59069"/>
                  </a:lnTo>
                  <a:lnTo>
                    <a:pt x="63353" y="59190"/>
                  </a:lnTo>
                  <a:lnTo>
                    <a:pt x="63594" y="59310"/>
                  </a:lnTo>
                  <a:lnTo>
                    <a:pt x="63775" y="59371"/>
                  </a:lnTo>
                  <a:lnTo>
                    <a:pt x="64258" y="59371"/>
                  </a:lnTo>
                  <a:lnTo>
                    <a:pt x="64439" y="59310"/>
                  </a:lnTo>
                  <a:lnTo>
                    <a:pt x="64680" y="59190"/>
                  </a:lnTo>
                  <a:lnTo>
                    <a:pt x="64861" y="59069"/>
                  </a:lnTo>
                  <a:lnTo>
                    <a:pt x="64982" y="58888"/>
                  </a:lnTo>
                  <a:lnTo>
                    <a:pt x="65103" y="58647"/>
                  </a:lnTo>
                  <a:lnTo>
                    <a:pt x="65163" y="58466"/>
                  </a:lnTo>
                  <a:lnTo>
                    <a:pt x="65163" y="58224"/>
                  </a:lnTo>
                  <a:lnTo>
                    <a:pt x="65163" y="57983"/>
                  </a:lnTo>
                  <a:lnTo>
                    <a:pt x="65103" y="57802"/>
                  </a:lnTo>
                  <a:lnTo>
                    <a:pt x="64982" y="57560"/>
                  </a:lnTo>
                  <a:lnTo>
                    <a:pt x="64861" y="57379"/>
                  </a:lnTo>
                  <a:lnTo>
                    <a:pt x="64680" y="57259"/>
                  </a:lnTo>
                  <a:lnTo>
                    <a:pt x="64439" y="57138"/>
                  </a:lnTo>
                  <a:lnTo>
                    <a:pt x="64258" y="57078"/>
                  </a:lnTo>
                  <a:close/>
                  <a:moveTo>
                    <a:pt x="8689" y="59974"/>
                  </a:moveTo>
                  <a:lnTo>
                    <a:pt x="8447" y="60095"/>
                  </a:lnTo>
                  <a:lnTo>
                    <a:pt x="8206" y="60276"/>
                  </a:lnTo>
                  <a:lnTo>
                    <a:pt x="8025" y="60457"/>
                  </a:lnTo>
                  <a:lnTo>
                    <a:pt x="7904" y="60758"/>
                  </a:lnTo>
                  <a:lnTo>
                    <a:pt x="7844" y="61120"/>
                  </a:lnTo>
                  <a:lnTo>
                    <a:pt x="8689" y="62267"/>
                  </a:lnTo>
                  <a:lnTo>
                    <a:pt x="9232" y="62267"/>
                  </a:lnTo>
                  <a:lnTo>
                    <a:pt x="9413" y="62206"/>
                  </a:lnTo>
                  <a:lnTo>
                    <a:pt x="9654" y="62086"/>
                  </a:lnTo>
                  <a:lnTo>
                    <a:pt x="9835" y="61965"/>
                  </a:lnTo>
                  <a:lnTo>
                    <a:pt x="9956" y="61784"/>
                  </a:lnTo>
                  <a:lnTo>
                    <a:pt x="10076" y="61543"/>
                  </a:lnTo>
                  <a:lnTo>
                    <a:pt x="10137" y="61362"/>
                  </a:lnTo>
                  <a:lnTo>
                    <a:pt x="10137" y="61120"/>
                  </a:lnTo>
                  <a:lnTo>
                    <a:pt x="10076" y="60758"/>
                  </a:lnTo>
                  <a:lnTo>
                    <a:pt x="9956" y="60457"/>
                  </a:lnTo>
                  <a:lnTo>
                    <a:pt x="9775" y="60276"/>
                  </a:lnTo>
                  <a:lnTo>
                    <a:pt x="9533" y="60095"/>
                  </a:lnTo>
                  <a:lnTo>
                    <a:pt x="9292" y="59974"/>
                  </a:lnTo>
                  <a:close/>
                  <a:moveTo>
                    <a:pt x="14481" y="59974"/>
                  </a:moveTo>
                  <a:lnTo>
                    <a:pt x="14240" y="60095"/>
                  </a:lnTo>
                  <a:lnTo>
                    <a:pt x="13998" y="60276"/>
                  </a:lnTo>
                  <a:lnTo>
                    <a:pt x="13817" y="60457"/>
                  </a:lnTo>
                  <a:lnTo>
                    <a:pt x="13697" y="60758"/>
                  </a:lnTo>
                  <a:lnTo>
                    <a:pt x="13636" y="61120"/>
                  </a:lnTo>
                  <a:lnTo>
                    <a:pt x="13636" y="61362"/>
                  </a:lnTo>
                  <a:lnTo>
                    <a:pt x="13697" y="61543"/>
                  </a:lnTo>
                  <a:lnTo>
                    <a:pt x="13817" y="61784"/>
                  </a:lnTo>
                  <a:lnTo>
                    <a:pt x="13938" y="61965"/>
                  </a:lnTo>
                  <a:lnTo>
                    <a:pt x="14119" y="62086"/>
                  </a:lnTo>
                  <a:lnTo>
                    <a:pt x="14360" y="62206"/>
                  </a:lnTo>
                  <a:lnTo>
                    <a:pt x="14541" y="62267"/>
                  </a:lnTo>
                  <a:lnTo>
                    <a:pt x="15024" y="62267"/>
                  </a:lnTo>
                  <a:lnTo>
                    <a:pt x="15205" y="62206"/>
                  </a:lnTo>
                  <a:lnTo>
                    <a:pt x="15446" y="62086"/>
                  </a:lnTo>
                  <a:lnTo>
                    <a:pt x="15627" y="61965"/>
                  </a:lnTo>
                  <a:lnTo>
                    <a:pt x="15748" y="61784"/>
                  </a:lnTo>
                  <a:lnTo>
                    <a:pt x="15869" y="61543"/>
                  </a:lnTo>
                  <a:lnTo>
                    <a:pt x="15929" y="61362"/>
                  </a:lnTo>
                  <a:lnTo>
                    <a:pt x="15929" y="61120"/>
                  </a:lnTo>
                  <a:lnTo>
                    <a:pt x="15869" y="60758"/>
                  </a:lnTo>
                  <a:lnTo>
                    <a:pt x="15748" y="60457"/>
                  </a:lnTo>
                  <a:lnTo>
                    <a:pt x="15567" y="60276"/>
                  </a:lnTo>
                  <a:lnTo>
                    <a:pt x="15326" y="60095"/>
                  </a:lnTo>
                  <a:lnTo>
                    <a:pt x="15084" y="59974"/>
                  </a:lnTo>
                  <a:close/>
                  <a:moveTo>
                    <a:pt x="20273" y="59974"/>
                  </a:moveTo>
                  <a:lnTo>
                    <a:pt x="20032" y="60095"/>
                  </a:lnTo>
                  <a:lnTo>
                    <a:pt x="19790" y="60276"/>
                  </a:lnTo>
                  <a:lnTo>
                    <a:pt x="19609" y="60457"/>
                  </a:lnTo>
                  <a:lnTo>
                    <a:pt x="19489" y="60758"/>
                  </a:lnTo>
                  <a:lnTo>
                    <a:pt x="19428" y="61120"/>
                  </a:lnTo>
                  <a:lnTo>
                    <a:pt x="19428" y="61362"/>
                  </a:lnTo>
                  <a:lnTo>
                    <a:pt x="19489" y="61543"/>
                  </a:lnTo>
                  <a:lnTo>
                    <a:pt x="19609" y="61784"/>
                  </a:lnTo>
                  <a:lnTo>
                    <a:pt x="19730" y="61965"/>
                  </a:lnTo>
                  <a:lnTo>
                    <a:pt x="19911" y="62086"/>
                  </a:lnTo>
                  <a:lnTo>
                    <a:pt x="20152" y="62206"/>
                  </a:lnTo>
                  <a:lnTo>
                    <a:pt x="20333" y="62267"/>
                  </a:lnTo>
                  <a:lnTo>
                    <a:pt x="20816" y="62267"/>
                  </a:lnTo>
                  <a:lnTo>
                    <a:pt x="20997" y="62206"/>
                  </a:lnTo>
                  <a:lnTo>
                    <a:pt x="21239" y="62086"/>
                  </a:lnTo>
                  <a:lnTo>
                    <a:pt x="21420" y="61965"/>
                  </a:lnTo>
                  <a:lnTo>
                    <a:pt x="21540" y="61784"/>
                  </a:lnTo>
                  <a:lnTo>
                    <a:pt x="21661" y="61543"/>
                  </a:lnTo>
                  <a:lnTo>
                    <a:pt x="21721" y="61362"/>
                  </a:lnTo>
                  <a:lnTo>
                    <a:pt x="21721" y="61120"/>
                  </a:lnTo>
                  <a:lnTo>
                    <a:pt x="21661" y="60758"/>
                  </a:lnTo>
                  <a:lnTo>
                    <a:pt x="21540" y="60457"/>
                  </a:lnTo>
                  <a:lnTo>
                    <a:pt x="21359" y="60276"/>
                  </a:lnTo>
                  <a:lnTo>
                    <a:pt x="21118" y="60095"/>
                  </a:lnTo>
                  <a:lnTo>
                    <a:pt x="20876" y="59974"/>
                  </a:lnTo>
                  <a:close/>
                  <a:moveTo>
                    <a:pt x="26065" y="59974"/>
                  </a:moveTo>
                  <a:lnTo>
                    <a:pt x="25824" y="60095"/>
                  </a:lnTo>
                  <a:lnTo>
                    <a:pt x="25583" y="60276"/>
                  </a:lnTo>
                  <a:lnTo>
                    <a:pt x="25402" y="60457"/>
                  </a:lnTo>
                  <a:lnTo>
                    <a:pt x="25281" y="60758"/>
                  </a:lnTo>
                  <a:lnTo>
                    <a:pt x="25221" y="61120"/>
                  </a:lnTo>
                  <a:lnTo>
                    <a:pt x="25221" y="61362"/>
                  </a:lnTo>
                  <a:lnTo>
                    <a:pt x="25281" y="61543"/>
                  </a:lnTo>
                  <a:lnTo>
                    <a:pt x="25402" y="61784"/>
                  </a:lnTo>
                  <a:lnTo>
                    <a:pt x="25522" y="61965"/>
                  </a:lnTo>
                  <a:lnTo>
                    <a:pt x="25703" y="62086"/>
                  </a:lnTo>
                  <a:lnTo>
                    <a:pt x="25945" y="62206"/>
                  </a:lnTo>
                  <a:lnTo>
                    <a:pt x="26126" y="62267"/>
                  </a:lnTo>
                  <a:lnTo>
                    <a:pt x="26608" y="62267"/>
                  </a:lnTo>
                  <a:lnTo>
                    <a:pt x="26789" y="62206"/>
                  </a:lnTo>
                  <a:lnTo>
                    <a:pt x="27031" y="62086"/>
                  </a:lnTo>
                  <a:lnTo>
                    <a:pt x="27212" y="61965"/>
                  </a:lnTo>
                  <a:lnTo>
                    <a:pt x="27332" y="61784"/>
                  </a:lnTo>
                  <a:lnTo>
                    <a:pt x="27453" y="61543"/>
                  </a:lnTo>
                  <a:lnTo>
                    <a:pt x="27513" y="61362"/>
                  </a:lnTo>
                  <a:lnTo>
                    <a:pt x="27513" y="61120"/>
                  </a:lnTo>
                  <a:lnTo>
                    <a:pt x="27453" y="60758"/>
                  </a:lnTo>
                  <a:lnTo>
                    <a:pt x="27332" y="60457"/>
                  </a:lnTo>
                  <a:lnTo>
                    <a:pt x="27151" y="60276"/>
                  </a:lnTo>
                  <a:lnTo>
                    <a:pt x="26910" y="60095"/>
                  </a:lnTo>
                  <a:lnTo>
                    <a:pt x="26669" y="59974"/>
                  </a:lnTo>
                  <a:close/>
                  <a:moveTo>
                    <a:pt x="31858" y="59974"/>
                  </a:moveTo>
                  <a:lnTo>
                    <a:pt x="31616" y="60095"/>
                  </a:lnTo>
                  <a:lnTo>
                    <a:pt x="31375" y="60276"/>
                  </a:lnTo>
                  <a:lnTo>
                    <a:pt x="31194" y="60457"/>
                  </a:lnTo>
                  <a:lnTo>
                    <a:pt x="31073" y="60758"/>
                  </a:lnTo>
                  <a:lnTo>
                    <a:pt x="31013" y="61120"/>
                  </a:lnTo>
                  <a:lnTo>
                    <a:pt x="31013" y="61362"/>
                  </a:lnTo>
                  <a:lnTo>
                    <a:pt x="31073" y="61543"/>
                  </a:lnTo>
                  <a:lnTo>
                    <a:pt x="31194" y="61784"/>
                  </a:lnTo>
                  <a:lnTo>
                    <a:pt x="31315" y="61965"/>
                  </a:lnTo>
                  <a:lnTo>
                    <a:pt x="31496" y="62086"/>
                  </a:lnTo>
                  <a:lnTo>
                    <a:pt x="31737" y="62206"/>
                  </a:lnTo>
                  <a:lnTo>
                    <a:pt x="31918" y="62267"/>
                  </a:lnTo>
                  <a:lnTo>
                    <a:pt x="32401" y="62267"/>
                  </a:lnTo>
                  <a:lnTo>
                    <a:pt x="32582" y="62206"/>
                  </a:lnTo>
                  <a:lnTo>
                    <a:pt x="32823" y="62086"/>
                  </a:lnTo>
                  <a:lnTo>
                    <a:pt x="33004" y="61965"/>
                  </a:lnTo>
                  <a:lnTo>
                    <a:pt x="33125" y="61784"/>
                  </a:lnTo>
                  <a:lnTo>
                    <a:pt x="33245" y="61543"/>
                  </a:lnTo>
                  <a:lnTo>
                    <a:pt x="33306" y="61362"/>
                  </a:lnTo>
                  <a:lnTo>
                    <a:pt x="33306" y="61120"/>
                  </a:lnTo>
                  <a:lnTo>
                    <a:pt x="33245" y="60758"/>
                  </a:lnTo>
                  <a:lnTo>
                    <a:pt x="33125" y="60457"/>
                  </a:lnTo>
                  <a:lnTo>
                    <a:pt x="32944" y="60276"/>
                  </a:lnTo>
                  <a:lnTo>
                    <a:pt x="32702" y="60095"/>
                  </a:lnTo>
                  <a:lnTo>
                    <a:pt x="32461" y="59974"/>
                  </a:lnTo>
                  <a:close/>
                  <a:moveTo>
                    <a:pt x="37650" y="59974"/>
                  </a:moveTo>
                  <a:lnTo>
                    <a:pt x="37408" y="60095"/>
                  </a:lnTo>
                  <a:lnTo>
                    <a:pt x="37167" y="60276"/>
                  </a:lnTo>
                  <a:lnTo>
                    <a:pt x="36986" y="60457"/>
                  </a:lnTo>
                  <a:lnTo>
                    <a:pt x="36865" y="60758"/>
                  </a:lnTo>
                  <a:lnTo>
                    <a:pt x="36805" y="61120"/>
                  </a:lnTo>
                  <a:lnTo>
                    <a:pt x="36805" y="61362"/>
                  </a:lnTo>
                  <a:lnTo>
                    <a:pt x="36865" y="61543"/>
                  </a:lnTo>
                  <a:lnTo>
                    <a:pt x="36986" y="61784"/>
                  </a:lnTo>
                  <a:lnTo>
                    <a:pt x="37107" y="61965"/>
                  </a:lnTo>
                  <a:lnTo>
                    <a:pt x="37288" y="62086"/>
                  </a:lnTo>
                  <a:lnTo>
                    <a:pt x="37529" y="62206"/>
                  </a:lnTo>
                  <a:lnTo>
                    <a:pt x="37710" y="62267"/>
                  </a:lnTo>
                  <a:lnTo>
                    <a:pt x="38193" y="62267"/>
                  </a:lnTo>
                  <a:lnTo>
                    <a:pt x="38374" y="62206"/>
                  </a:lnTo>
                  <a:lnTo>
                    <a:pt x="38615" y="62086"/>
                  </a:lnTo>
                  <a:lnTo>
                    <a:pt x="38796" y="61965"/>
                  </a:lnTo>
                  <a:lnTo>
                    <a:pt x="38917" y="61784"/>
                  </a:lnTo>
                  <a:lnTo>
                    <a:pt x="39038" y="61543"/>
                  </a:lnTo>
                  <a:lnTo>
                    <a:pt x="39098" y="61362"/>
                  </a:lnTo>
                  <a:lnTo>
                    <a:pt x="39098" y="61120"/>
                  </a:lnTo>
                  <a:lnTo>
                    <a:pt x="39038" y="60758"/>
                  </a:lnTo>
                  <a:lnTo>
                    <a:pt x="38917" y="60457"/>
                  </a:lnTo>
                  <a:lnTo>
                    <a:pt x="38736" y="60276"/>
                  </a:lnTo>
                  <a:lnTo>
                    <a:pt x="38495" y="60095"/>
                  </a:lnTo>
                  <a:lnTo>
                    <a:pt x="38253" y="59974"/>
                  </a:lnTo>
                  <a:close/>
                  <a:moveTo>
                    <a:pt x="43442" y="59974"/>
                  </a:moveTo>
                  <a:lnTo>
                    <a:pt x="43201" y="60095"/>
                  </a:lnTo>
                  <a:lnTo>
                    <a:pt x="42959" y="60276"/>
                  </a:lnTo>
                  <a:lnTo>
                    <a:pt x="42778" y="60457"/>
                  </a:lnTo>
                  <a:lnTo>
                    <a:pt x="42658" y="60758"/>
                  </a:lnTo>
                  <a:lnTo>
                    <a:pt x="42597" y="61120"/>
                  </a:lnTo>
                  <a:lnTo>
                    <a:pt x="42597" y="61362"/>
                  </a:lnTo>
                  <a:lnTo>
                    <a:pt x="42658" y="61543"/>
                  </a:lnTo>
                  <a:lnTo>
                    <a:pt x="42778" y="61784"/>
                  </a:lnTo>
                  <a:lnTo>
                    <a:pt x="42899" y="61965"/>
                  </a:lnTo>
                  <a:lnTo>
                    <a:pt x="43080" y="62086"/>
                  </a:lnTo>
                  <a:lnTo>
                    <a:pt x="43321" y="62206"/>
                  </a:lnTo>
                  <a:lnTo>
                    <a:pt x="43502" y="62267"/>
                  </a:lnTo>
                  <a:lnTo>
                    <a:pt x="43985" y="62267"/>
                  </a:lnTo>
                  <a:lnTo>
                    <a:pt x="44166" y="62206"/>
                  </a:lnTo>
                  <a:lnTo>
                    <a:pt x="44407" y="62086"/>
                  </a:lnTo>
                  <a:lnTo>
                    <a:pt x="44588" y="61965"/>
                  </a:lnTo>
                  <a:lnTo>
                    <a:pt x="44709" y="61784"/>
                  </a:lnTo>
                  <a:lnTo>
                    <a:pt x="44830" y="61543"/>
                  </a:lnTo>
                  <a:lnTo>
                    <a:pt x="44890" y="61362"/>
                  </a:lnTo>
                  <a:lnTo>
                    <a:pt x="44890" y="61120"/>
                  </a:lnTo>
                  <a:lnTo>
                    <a:pt x="44830" y="60758"/>
                  </a:lnTo>
                  <a:lnTo>
                    <a:pt x="44709" y="60457"/>
                  </a:lnTo>
                  <a:lnTo>
                    <a:pt x="44528" y="60276"/>
                  </a:lnTo>
                  <a:lnTo>
                    <a:pt x="44287" y="60095"/>
                  </a:lnTo>
                  <a:lnTo>
                    <a:pt x="44045" y="59974"/>
                  </a:lnTo>
                  <a:close/>
                  <a:moveTo>
                    <a:pt x="49234" y="59974"/>
                  </a:moveTo>
                  <a:lnTo>
                    <a:pt x="48993" y="60095"/>
                  </a:lnTo>
                  <a:lnTo>
                    <a:pt x="48752" y="60276"/>
                  </a:lnTo>
                  <a:lnTo>
                    <a:pt x="48571" y="60457"/>
                  </a:lnTo>
                  <a:lnTo>
                    <a:pt x="48450" y="60758"/>
                  </a:lnTo>
                  <a:lnTo>
                    <a:pt x="48390" y="61120"/>
                  </a:lnTo>
                  <a:lnTo>
                    <a:pt x="48390" y="61362"/>
                  </a:lnTo>
                  <a:lnTo>
                    <a:pt x="48450" y="61543"/>
                  </a:lnTo>
                  <a:lnTo>
                    <a:pt x="48571" y="61784"/>
                  </a:lnTo>
                  <a:lnTo>
                    <a:pt x="48691" y="61965"/>
                  </a:lnTo>
                  <a:lnTo>
                    <a:pt x="48872" y="62086"/>
                  </a:lnTo>
                  <a:lnTo>
                    <a:pt x="49114" y="62206"/>
                  </a:lnTo>
                  <a:lnTo>
                    <a:pt x="49295" y="62267"/>
                  </a:lnTo>
                  <a:lnTo>
                    <a:pt x="49777" y="62267"/>
                  </a:lnTo>
                  <a:lnTo>
                    <a:pt x="49958" y="62206"/>
                  </a:lnTo>
                  <a:lnTo>
                    <a:pt x="50200" y="62086"/>
                  </a:lnTo>
                  <a:lnTo>
                    <a:pt x="50381" y="61965"/>
                  </a:lnTo>
                  <a:lnTo>
                    <a:pt x="50501" y="61784"/>
                  </a:lnTo>
                  <a:lnTo>
                    <a:pt x="50622" y="61543"/>
                  </a:lnTo>
                  <a:lnTo>
                    <a:pt x="50682" y="61362"/>
                  </a:lnTo>
                  <a:lnTo>
                    <a:pt x="50682" y="61120"/>
                  </a:lnTo>
                  <a:lnTo>
                    <a:pt x="50622" y="60758"/>
                  </a:lnTo>
                  <a:lnTo>
                    <a:pt x="50501" y="60457"/>
                  </a:lnTo>
                  <a:lnTo>
                    <a:pt x="50320" y="60276"/>
                  </a:lnTo>
                  <a:lnTo>
                    <a:pt x="50079" y="60095"/>
                  </a:lnTo>
                  <a:lnTo>
                    <a:pt x="49838" y="59974"/>
                  </a:lnTo>
                  <a:close/>
                  <a:moveTo>
                    <a:pt x="55027" y="59974"/>
                  </a:moveTo>
                  <a:lnTo>
                    <a:pt x="54785" y="60095"/>
                  </a:lnTo>
                  <a:lnTo>
                    <a:pt x="54544" y="60276"/>
                  </a:lnTo>
                  <a:lnTo>
                    <a:pt x="54363" y="60457"/>
                  </a:lnTo>
                  <a:lnTo>
                    <a:pt x="54242" y="60758"/>
                  </a:lnTo>
                  <a:lnTo>
                    <a:pt x="54182" y="61120"/>
                  </a:lnTo>
                  <a:lnTo>
                    <a:pt x="54182" y="61362"/>
                  </a:lnTo>
                  <a:lnTo>
                    <a:pt x="54242" y="61543"/>
                  </a:lnTo>
                  <a:lnTo>
                    <a:pt x="54363" y="61784"/>
                  </a:lnTo>
                  <a:lnTo>
                    <a:pt x="54483" y="61965"/>
                  </a:lnTo>
                  <a:lnTo>
                    <a:pt x="54665" y="62086"/>
                  </a:lnTo>
                  <a:lnTo>
                    <a:pt x="54906" y="62206"/>
                  </a:lnTo>
                  <a:lnTo>
                    <a:pt x="55087" y="62267"/>
                  </a:lnTo>
                  <a:lnTo>
                    <a:pt x="55570" y="62267"/>
                  </a:lnTo>
                  <a:lnTo>
                    <a:pt x="55751" y="62206"/>
                  </a:lnTo>
                  <a:lnTo>
                    <a:pt x="55992" y="62086"/>
                  </a:lnTo>
                  <a:lnTo>
                    <a:pt x="56173" y="61965"/>
                  </a:lnTo>
                  <a:lnTo>
                    <a:pt x="56294" y="61784"/>
                  </a:lnTo>
                  <a:lnTo>
                    <a:pt x="56414" y="61543"/>
                  </a:lnTo>
                  <a:lnTo>
                    <a:pt x="56475" y="61362"/>
                  </a:lnTo>
                  <a:lnTo>
                    <a:pt x="56475" y="61120"/>
                  </a:lnTo>
                  <a:lnTo>
                    <a:pt x="56414" y="60758"/>
                  </a:lnTo>
                  <a:lnTo>
                    <a:pt x="56294" y="60457"/>
                  </a:lnTo>
                  <a:lnTo>
                    <a:pt x="56113" y="60276"/>
                  </a:lnTo>
                  <a:lnTo>
                    <a:pt x="55871" y="60095"/>
                  </a:lnTo>
                  <a:lnTo>
                    <a:pt x="55630" y="59974"/>
                  </a:lnTo>
                  <a:close/>
                  <a:moveTo>
                    <a:pt x="60819" y="59974"/>
                  </a:moveTo>
                  <a:lnTo>
                    <a:pt x="60577" y="60095"/>
                  </a:lnTo>
                  <a:lnTo>
                    <a:pt x="60336" y="60276"/>
                  </a:lnTo>
                  <a:lnTo>
                    <a:pt x="60155" y="60457"/>
                  </a:lnTo>
                  <a:lnTo>
                    <a:pt x="60034" y="60758"/>
                  </a:lnTo>
                  <a:lnTo>
                    <a:pt x="59974" y="61120"/>
                  </a:lnTo>
                  <a:lnTo>
                    <a:pt x="59974" y="61362"/>
                  </a:lnTo>
                  <a:lnTo>
                    <a:pt x="60034" y="61543"/>
                  </a:lnTo>
                  <a:lnTo>
                    <a:pt x="60155" y="61784"/>
                  </a:lnTo>
                  <a:lnTo>
                    <a:pt x="60276" y="61965"/>
                  </a:lnTo>
                  <a:lnTo>
                    <a:pt x="60457" y="62086"/>
                  </a:lnTo>
                  <a:lnTo>
                    <a:pt x="60698" y="62206"/>
                  </a:lnTo>
                  <a:lnTo>
                    <a:pt x="60879" y="62267"/>
                  </a:lnTo>
                  <a:lnTo>
                    <a:pt x="61362" y="62267"/>
                  </a:lnTo>
                  <a:lnTo>
                    <a:pt x="61543" y="62206"/>
                  </a:lnTo>
                  <a:lnTo>
                    <a:pt x="61784" y="62086"/>
                  </a:lnTo>
                  <a:lnTo>
                    <a:pt x="61965" y="61965"/>
                  </a:lnTo>
                  <a:lnTo>
                    <a:pt x="62086" y="61784"/>
                  </a:lnTo>
                  <a:lnTo>
                    <a:pt x="62206" y="61543"/>
                  </a:lnTo>
                  <a:lnTo>
                    <a:pt x="62267" y="61362"/>
                  </a:lnTo>
                  <a:lnTo>
                    <a:pt x="62267" y="61120"/>
                  </a:lnTo>
                  <a:lnTo>
                    <a:pt x="62206" y="60758"/>
                  </a:lnTo>
                  <a:lnTo>
                    <a:pt x="62086" y="60457"/>
                  </a:lnTo>
                  <a:lnTo>
                    <a:pt x="61905" y="60276"/>
                  </a:lnTo>
                  <a:lnTo>
                    <a:pt x="61663" y="60095"/>
                  </a:lnTo>
                  <a:lnTo>
                    <a:pt x="61422" y="59974"/>
                  </a:lnTo>
                  <a:close/>
                  <a:moveTo>
                    <a:pt x="66611" y="59974"/>
                  </a:moveTo>
                  <a:lnTo>
                    <a:pt x="66370" y="60095"/>
                  </a:lnTo>
                  <a:lnTo>
                    <a:pt x="66128" y="60276"/>
                  </a:lnTo>
                  <a:lnTo>
                    <a:pt x="65947" y="60457"/>
                  </a:lnTo>
                  <a:lnTo>
                    <a:pt x="65827" y="60758"/>
                  </a:lnTo>
                  <a:lnTo>
                    <a:pt x="65766" y="61120"/>
                  </a:lnTo>
                  <a:lnTo>
                    <a:pt x="65766" y="61362"/>
                  </a:lnTo>
                  <a:lnTo>
                    <a:pt x="65827" y="61543"/>
                  </a:lnTo>
                  <a:lnTo>
                    <a:pt x="65947" y="61784"/>
                  </a:lnTo>
                  <a:lnTo>
                    <a:pt x="66068" y="61965"/>
                  </a:lnTo>
                  <a:lnTo>
                    <a:pt x="66249" y="62086"/>
                  </a:lnTo>
                  <a:lnTo>
                    <a:pt x="66490" y="62206"/>
                  </a:lnTo>
                  <a:lnTo>
                    <a:pt x="66671" y="62267"/>
                  </a:lnTo>
                  <a:lnTo>
                    <a:pt x="67214" y="62267"/>
                  </a:lnTo>
                  <a:lnTo>
                    <a:pt x="68059" y="61120"/>
                  </a:lnTo>
                  <a:lnTo>
                    <a:pt x="67999" y="60758"/>
                  </a:lnTo>
                  <a:lnTo>
                    <a:pt x="67878" y="60457"/>
                  </a:lnTo>
                  <a:lnTo>
                    <a:pt x="67697" y="60276"/>
                  </a:lnTo>
                  <a:lnTo>
                    <a:pt x="67456" y="60095"/>
                  </a:lnTo>
                  <a:lnTo>
                    <a:pt x="67214" y="59974"/>
                  </a:lnTo>
                  <a:close/>
                  <a:moveTo>
                    <a:pt x="11645" y="62870"/>
                  </a:moveTo>
                  <a:lnTo>
                    <a:pt x="11464" y="62930"/>
                  </a:lnTo>
                  <a:lnTo>
                    <a:pt x="11223" y="63051"/>
                  </a:lnTo>
                  <a:lnTo>
                    <a:pt x="11042" y="63172"/>
                  </a:lnTo>
                  <a:lnTo>
                    <a:pt x="10921" y="63353"/>
                  </a:lnTo>
                  <a:lnTo>
                    <a:pt x="10800" y="63594"/>
                  </a:lnTo>
                  <a:lnTo>
                    <a:pt x="10740" y="63775"/>
                  </a:lnTo>
                  <a:lnTo>
                    <a:pt x="10740" y="64016"/>
                  </a:lnTo>
                  <a:lnTo>
                    <a:pt x="10740" y="64197"/>
                  </a:lnTo>
                  <a:lnTo>
                    <a:pt x="10800" y="64439"/>
                  </a:lnTo>
                  <a:lnTo>
                    <a:pt x="10981" y="64740"/>
                  </a:lnTo>
                  <a:lnTo>
                    <a:pt x="11162" y="64921"/>
                  </a:lnTo>
                  <a:lnTo>
                    <a:pt x="11464" y="65102"/>
                  </a:lnTo>
                  <a:lnTo>
                    <a:pt x="11705" y="65163"/>
                  </a:lnTo>
                  <a:lnTo>
                    <a:pt x="12128" y="65163"/>
                  </a:lnTo>
                  <a:lnTo>
                    <a:pt x="12309" y="65102"/>
                  </a:lnTo>
                  <a:lnTo>
                    <a:pt x="12550" y="64982"/>
                  </a:lnTo>
                  <a:lnTo>
                    <a:pt x="12731" y="64861"/>
                  </a:lnTo>
                  <a:lnTo>
                    <a:pt x="12852" y="64680"/>
                  </a:lnTo>
                  <a:lnTo>
                    <a:pt x="12973" y="64439"/>
                  </a:lnTo>
                  <a:lnTo>
                    <a:pt x="13033" y="64258"/>
                  </a:lnTo>
                  <a:lnTo>
                    <a:pt x="13033" y="64016"/>
                  </a:lnTo>
                  <a:lnTo>
                    <a:pt x="13033" y="63775"/>
                  </a:lnTo>
                  <a:lnTo>
                    <a:pt x="12973" y="63594"/>
                  </a:lnTo>
                  <a:lnTo>
                    <a:pt x="12852" y="63353"/>
                  </a:lnTo>
                  <a:lnTo>
                    <a:pt x="12731" y="63172"/>
                  </a:lnTo>
                  <a:lnTo>
                    <a:pt x="12550" y="63051"/>
                  </a:lnTo>
                  <a:lnTo>
                    <a:pt x="12309" y="62930"/>
                  </a:lnTo>
                  <a:lnTo>
                    <a:pt x="12128" y="62870"/>
                  </a:lnTo>
                  <a:close/>
                  <a:moveTo>
                    <a:pt x="17437" y="62870"/>
                  </a:moveTo>
                  <a:lnTo>
                    <a:pt x="17256" y="62930"/>
                  </a:lnTo>
                  <a:lnTo>
                    <a:pt x="17015" y="63051"/>
                  </a:lnTo>
                  <a:lnTo>
                    <a:pt x="16834" y="63172"/>
                  </a:lnTo>
                  <a:lnTo>
                    <a:pt x="16713" y="63353"/>
                  </a:lnTo>
                  <a:lnTo>
                    <a:pt x="16593" y="63594"/>
                  </a:lnTo>
                  <a:lnTo>
                    <a:pt x="16532" y="63775"/>
                  </a:lnTo>
                  <a:lnTo>
                    <a:pt x="16532" y="64016"/>
                  </a:lnTo>
                  <a:lnTo>
                    <a:pt x="16532" y="64258"/>
                  </a:lnTo>
                  <a:lnTo>
                    <a:pt x="16593" y="64439"/>
                  </a:lnTo>
                  <a:lnTo>
                    <a:pt x="16713" y="64680"/>
                  </a:lnTo>
                  <a:lnTo>
                    <a:pt x="16834" y="64861"/>
                  </a:lnTo>
                  <a:lnTo>
                    <a:pt x="17015" y="64982"/>
                  </a:lnTo>
                  <a:lnTo>
                    <a:pt x="17256" y="65102"/>
                  </a:lnTo>
                  <a:lnTo>
                    <a:pt x="17437" y="65163"/>
                  </a:lnTo>
                  <a:lnTo>
                    <a:pt x="17920" y="65163"/>
                  </a:lnTo>
                  <a:lnTo>
                    <a:pt x="18101" y="65102"/>
                  </a:lnTo>
                  <a:lnTo>
                    <a:pt x="18342" y="64982"/>
                  </a:lnTo>
                  <a:lnTo>
                    <a:pt x="18523" y="64861"/>
                  </a:lnTo>
                  <a:lnTo>
                    <a:pt x="18644" y="64680"/>
                  </a:lnTo>
                  <a:lnTo>
                    <a:pt x="18765" y="64439"/>
                  </a:lnTo>
                  <a:lnTo>
                    <a:pt x="18825" y="64258"/>
                  </a:lnTo>
                  <a:lnTo>
                    <a:pt x="18825" y="64016"/>
                  </a:lnTo>
                  <a:lnTo>
                    <a:pt x="18825" y="63775"/>
                  </a:lnTo>
                  <a:lnTo>
                    <a:pt x="18765" y="63594"/>
                  </a:lnTo>
                  <a:lnTo>
                    <a:pt x="18644" y="63353"/>
                  </a:lnTo>
                  <a:lnTo>
                    <a:pt x="18523" y="63172"/>
                  </a:lnTo>
                  <a:lnTo>
                    <a:pt x="18342" y="63051"/>
                  </a:lnTo>
                  <a:lnTo>
                    <a:pt x="18101" y="62930"/>
                  </a:lnTo>
                  <a:lnTo>
                    <a:pt x="17920" y="62870"/>
                  </a:lnTo>
                  <a:close/>
                  <a:moveTo>
                    <a:pt x="23230" y="62870"/>
                  </a:moveTo>
                  <a:lnTo>
                    <a:pt x="23049" y="62930"/>
                  </a:lnTo>
                  <a:lnTo>
                    <a:pt x="22807" y="63051"/>
                  </a:lnTo>
                  <a:lnTo>
                    <a:pt x="22626" y="63172"/>
                  </a:lnTo>
                  <a:lnTo>
                    <a:pt x="22506" y="63353"/>
                  </a:lnTo>
                  <a:lnTo>
                    <a:pt x="22385" y="63594"/>
                  </a:lnTo>
                  <a:lnTo>
                    <a:pt x="22325" y="63775"/>
                  </a:lnTo>
                  <a:lnTo>
                    <a:pt x="22325" y="64016"/>
                  </a:lnTo>
                  <a:lnTo>
                    <a:pt x="22325" y="64258"/>
                  </a:lnTo>
                  <a:lnTo>
                    <a:pt x="22385" y="64439"/>
                  </a:lnTo>
                  <a:lnTo>
                    <a:pt x="22506" y="64680"/>
                  </a:lnTo>
                  <a:lnTo>
                    <a:pt x="22626" y="64861"/>
                  </a:lnTo>
                  <a:lnTo>
                    <a:pt x="22807" y="64982"/>
                  </a:lnTo>
                  <a:lnTo>
                    <a:pt x="23049" y="65102"/>
                  </a:lnTo>
                  <a:lnTo>
                    <a:pt x="23230" y="65163"/>
                  </a:lnTo>
                  <a:lnTo>
                    <a:pt x="23712" y="65163"/>
                  </a:lnTo>
                  <a:lnTo>
                    <a:pt x="23893" y="65102"/>
                  </a:lnTo>
                  <a:lnTo>
                    <a:pt x="24135" y="64982"/>
                  </a:lnTo>
                  <a:lnTo>
                    <a:pt x="24316" y="64861"/>
                  </a:lnTo>
                  <a:lnTo>
                    <a:pt x="24436" y="64680"/>
                  </a:lnTo>
                  <a:lnTo>
                    <a:pt x="24557" y="64439"/>
                  </a:lnTo>
                  <a:lnTo>
                    <a:pt x="24617" y="64258"/>
                  </a:lnTo>
                  <a:lnTo>
                    <a:pt x="24617" y="64016"/>
                  </a:lnTo>
                  <a:lnTo>
                    <a:pt x="24617" y="63775"/>
                  </a:lnTo>
                  <a:lnTo>
                    <a:pt x="24557" y="63594"/>
                  </a:lnTo>
                  <a:lnTo>
                    <a:pt x="24436" y="63353"/>
                  </a:lnTo>
                  <a:lnTo>
                    <a:pt x="24316" y="63172"/>
                  </a:lnTo>
                  <a:lnTo>
                    <a:pt x="24135" y="63051"/>
                  </a:lnTo>
                  <a:lnTo>
                    <a:pt x="23893" y="62930"/>
                  </a:lnTo>
                  <a:lnTo>
                    <a:pt x="23712" y="62870"/>
                  </a:lnTo>
                  <a:close/>
                  <a:moveTo>
                    <a:pt x="29022" y="62870"/>
                  </a:moveTo>
                  <a:lnTo>
                    <a:pt x="28841" y="62930"/>
                  </a:lnTo>
                  <a:lnTo>
                    <a:pt x="28599" y="63051"/>
                  </a:lnTo>
                  <a:lnTo>
                    <a:pt x="28418" y="63172"/>
                  </a:lnTo>
                  <a:lnTo>
                    <a:pt x="28298" y="63353"/>
                  </a:lnTo>
                  <a:lnTo>
                    <a:pt x="28177" y="63594"/>
                  </a:lnTo>
                  <a:lnTo>
                    <a:pt x="28117" y="63775"/>
                  </a:lnTo>
                  <a:lnTo>
                    <a:pt x="28117" y="64016"/>
                  </a:lnTo>
                  <a:lnTo>
                    <a:pt x="28117" y="64258"/>
                  </a:lnTo>
                  <a:lnTo>
                    <a:pt x="28177" y="64439"/>
                  </a:lnTo>
                  <a:lnTo>
                    <a:pt x="28298" y="64680"/>
                  </a:lnTo>
                  <a:lnTo>
                    <a:pt x="28418" y="64861"/>
                  </a:lnTo>
                  <a:lnTo>
                    <a:pt x="28599" y="64982"/>
                  </a:lnTo>
                  <a:lnTo>
                    <a:pt x="28841" y="65102"/>
                  </a:lnTo>
                  <a:lnTo>
                    <a:pt x="29022" y="65163"/>
                  </a:lnTo>
                  <a:lnTo>
                    <a:pt x="29505" y="65163"/>
                  </a:lnTo>
                  <a:lnTo>
                    <a:pt x="29686" y="65102"/>
                  </a:lnTo>
                  <a:lnTo>
                    <a:pt x="29927" y="64982"/>
                  </a:lnTo>
                  <a:lnTo>
                    <a:pt x="30108" y="64861"/>
                  </a:lnTo>
                  <a:lnTo>
                    <a:pt x="30229" y="64680"/>
                  </a:lnTo>
                  <a:lnTo>
                    <a:pt x="30349" y="64439"/>
                  </a:lnTo>
                  <a:lnTo>
                    <a:pt x="30410" y="64258"/>
                  </a:lnTo>
                  <a:lnTo>
                    <a:pt x="30410" y="64016"/>
                  </a:lnTo>
                  <a:lnTo>
                    <a:pt x="30410" y="63775"/>
                  </a:lnTo>
                  <a:lnTo>
                    <a:pt x="30349" y="63594"/>
                  </a:lnTo>
                  <a:lnTo>
                    <a:pt x="30229" y="63353"/>
                  </a:lnTo>
                  <a:lnTo>
                    <a:pt x="30108" y="63172"/>
                  </a:lnTo>
                  <a:lnTo>
                    <a:pt x="29927" y="63051"/>
                  </a:lnTo>
                  <a:lnTo>
                    <a:pt x="29686" y="62930"/>
                  </a:lnTo>
                  <a:lnTo>
                    <a:pt x="29505" y="62870"/>
                  </a:lnTo>
                  <a:close/>
                  <a:moveTo>
                    <a:pt x="34814" y="62870"/>
                  </a:moveTo>
                  <a:lnTo>
                    <a:pt x="34633" y="62930"/>
                  </a:lnTo>
                  <a:lnTo>
                    <a:pt x="34392" y="63051"/>
                  </a:lnTo>
                  <a:lnTo>
                    <a:pt x="34211" y="63172"/>
                  </a:lnTo>
                  <a:lnTo>
                    <a:pt x="34090" y="63353"/>
                  </a:lnTo>
                  <a:lnTo>
                    <a:pt x="33969" y="63594"/>
                  </a:lnTo>
                  <a:lnTo>
                    <a:pt x="33909" y="63775"/>
                  </a:lnTo>
                  <a:lnTo>
                    <a:pt x="33909" y="64016"/>
                  </a:lnTo>
                  <a:lnTo>
                    <a:pt x="33909" y="64258"/>
                  </a:lnTo>
                  <a:lnTo>
                    <a:pt x="33969" y="64439"/>
                  </a:lnTo>
                  <a:lnTo>
                    <a:pt x="34090" y="64680"/>
                  </a:lnTo>
                  <a:lnTo>
                    <a:pt x="34211" y="64861"/>
                  </a:lnTo>
                  <a:lnTo>
                    <a:pt x="34392" y="64982"/>
                  </a:lnTo>
                  <a:lnTo>
                    <a:pt x="34633" y="65102"/>
                  </a:lnTo>
                  <a:lnTo>
                    <a:pt x="34814" y="65163"/>
                  </a:lnTo>
                  <a:lnTo>
                    <a:pt x="35297" y="65163"/>
                  </a:lnTo>
                  <a:lnTo>
                    <a:pt x="35478" y="65102"/>
                  </a:lnTo>
                  <a:lnTo>
                    <a:pt x="35719" y="64982"/>
                  </a:lnTo>
                  <a:lnTo>
                    <a:pt x="35900" y="64861"/>
                  </a:lnTo>
                  <a:lnTo>
                    <a:pt x="36021" y="64680"/>
                  </a:lnTo>
                  <a:lnTo>
                    <a:pt x="36141" y="64439"/>
                  </a:lnTo>
                  <a:lnTo>
                    <a:pt x="36202" y="64258"/>
                  </a:lnTo>
                  <a:lnTo>
                    <a:pt x="36202" y="64016"/>
                  </a:lnTo>
                  <a:lnTo>
                    <a:pt x="36202" y="63775"/>
                  </a:lnTo>
                  <a:lnTo>
                    <a:pt x="36141" y="63594"/>
                  </a:lnTo>
                  <a:lnTo>
                    <a:pt x="36021" y="63353"/>
                  </a:lnTo>
                  <a:lnTo>
                    <a:pt x="35900" y="63172"/>
                  </a:lnTo>
                  <a:lnTo>
                    <a:pt x="35719" y="63051"/>
                  </a:lnTo>
                  <a:lnTo>
                    <a:pt x="35478" y="62930"/>
                  </a:lnTo>
                  <a:lnTo>
                    <a:pt x="35297" y="62870"/>
                  </a:lnTo>
                  <a:close/>
                  <a:moveTo>
                    <a:pt x="40606" y="62870"/>
                  </a:moveTo>
                  <a:lnTo>
                    <a:pt x="40425" y="62930"/>
                  </a:lnTo>
                  <a:lnTo>
                    <a:pt x="40184" y="63051"/>
                  </a:lnTo>
                  <a:lnTo>
                    <a:pt x="40003" y="63172"/>
                  </a:lnTo>
                  <a:lnTo>
                    <a:pt x="39882" y="63353"/>
                  </a:lnTo>
                  <a:lnTo>
                    <a:pt x="39762" y="63594"/>
                  </a:lnTo>
                  <a:lnTo>
                    <a:pt x="39701" y="63775"/>
                  </a:lnTo>
                  <a:lnTo>
                    <a:pt x="39701" y="64016"/>
                  </a:lnTo>
                  <a:lnTo>
                    <a:pt x="39701" y="64258"/>
                  </a:lnTo>
                  <a:lnTo>
                    <a:pt x="39762" y="64439"/>
                  </a:lnTo>
                  <a:lnTo>
                    <a:pt x="39882" y="64680"/>
                  </a:lnTo>
                  <a:lnTo>
                    <a:pt x="40003" y="64861"/>
                  </a:lnTo>
                  <a:lnTo>
                    <a:pt x="40184" y="64982"/>
                  </a:lnTo>
                  <a:lnTo>
                    <a:pt x="40425" y="65102"/>
                  </a:lnTo>
                  <a:lnTo>
                    <a:pt x="40606" y="65163"/>
                  </a:lnTo>
                  <a:lnTo>
                    <a:pt x="41089" y="65163"/>
                  </a:lnTo>
                  <a:lnTo>
                    <a:pt x="41270" y="65102"/>
                  </a:lnTo>
                  <a:lnTo>
                    <a:pt x="41511" y="64982"/>
                  </a:lnTo>
                  <a:lnTo>
                    <a:pt x="41692" y="64861"/>
                  </a:lnTo>
                  <a:lnTo>
                    <a:pt x="41813" y="64680"/>
                  </a:lnTo>
                  <a:lnTo>
                    <a:pt x="41934" y="64439"/>
                  </a:lnTo>
                  <a:lnTo>
                    <a:pt x="41994" y="64258"/>
                  </a:lnTo>
                  <a:lnTo>
                    <a:pt x="41994" y="64016"/>
                  </a:lnTo>
                  <a:lnTo>
                    <a:pt x="41994" y="63775"/>
                  </a:lnTo>
                  <a:lnTo>
                    <a:pt x="41934" y="63594"/>
                  </a:lnTo>
                  <a:lnTo>
                    <a:pt x="41813" y="63353"/>
                  </a:lnTo>
                  <a:lnTo>
                    <a:pt x="41692" y="63172"/>
                  </a:lnTo>
                  <a:lnTo>
                    <a:pt x="41511" y="63051"/>
                  </a:lnTo>
                  <a:lnTo>
                    <a:pt x="41270" y="62930"/>
                  </a:lnTo>
                  <a:lnTo>
                    <a:pt x="41089" y="62870"/>
                  </a:lnTo>
                  <a:close/>
                  <a:moveTo>
                    <a:pt x="46399" y="62870"/>
                  </a:moveTo>
                  <a:lnTo>
                    <a:pt x="46218" y="62930"/>
                  </a:lnTo>
                  <a:lnTo>
                    <a:pt x="45976" y="63051"/>
                  </a:lnTo>
                  <a:lnTo>
                    <a:pt x="45795" y="63172"/>
                  </a:lnTo>
                  <a:lnTo>
                    <a:pt x="45674" y="63353"/>
                  </a:lnTo>
                  <a:lnTo>
                    <a:pt x="45554" y="63594"/>
                  </a:lnTo>
                  <a:lnTo>
                    <a:pt x="45493" y="63775"/>
                  </a:lnTo>
                  <a:lnTo>
                    <a:pt x="45493" y="64016"/>
                  </a:lnTo>
                  <a:lnTo>
                    <a:pt x="45493" y="64258"/>
                  </a:lnTo>
                  <a:lnTo>
                    <a:pt x="45554" y="64439"/>
                  </a:lnTo>
                  <a:lnTo>
                    <a:pt x="45674" y="64680"/>
                  </a:lnTo>
                  <a:lnTo>
                    <a:pt x="45795" y="64861"/>
                  </a:lnTo>
                  <a:lnTo>
                    <a:pt x="45976" y="64982"/>
                  </a:lnTo>
                  <a:lnTo>
                    <a:pt x="46218" y="65102"/>
                  </a:lnTo>
                  <a:lnTo>
                    <a:pt x="46399" y="65163"/>
                  </a:lnTo>
                  <a:lnTo>
                    <a:pt x="46881" y="65163"/>
                  </a:lnTo>
                  <a:lnTo>
                    <a:pt x="47062" y="65102"/>
                  </a:lnTo>
                  <a:lnTo>
                    <a:pt x="47304" y="64982"/>
                  </a:lnTo>
                  <a:lnTo>
                    <a:pt x="47485" y="64861"/>
                  </a:lnTo>
                  <a:lnTo>
                    <a:pt x="47605" y="64680"/>
                  </a:lnTo>
                  <a:lnTo>
                    <a:pt x="47726" y="64439"/>
                  </a:lnTo>
                  <a:lnTo>
                    <a:pt x="47786" y="64258"/>
                  </a:lnTo>
                  <a:lnTo>
                    <a:pt x="47786" y="64016"/>
                  </a:lnTo>
                  <a:lnTo>
                    <a:pt x="47786" y="63775"/>
                  </a:lnTo>
                  <a:lnTo>
                    <a:pt x="47726" y="63594"/>
                  </a:lnTo>
                  <a:lnTo>
                    <a:pt x="47605" y="63353"/>
                  </a:lnTo>
                  <a:lnTo>
                    <a:pt x="47485" y="63172"/>
                  </a:lnTo>
                  <a:lnTo>
                    <a:pt x="47304" y="63051"/>
                  </a:lnTo>
                  <a:lnTo>
                    <a:pt x="47062" y="62930"/>
                  </a:lnTo>
                  <a:lnTo>
                    <a:pt x="46881" y="62870"/>
                  </a:lnTo>
                  <a:close/>
                  <a:moveTo>
                    <a:pt x="52191" y="62870"/>
                  </a:moveTo>
                  <a:lnTo>
                    <a:pt x="52010" y="62930"/>
                  </a:lnTo>
                  <a:lnTo>
                    <a:pt x="51768" y="63051"/>
                  </a:lnTo>
                  <a:lnTo>
                    <a:pt x="51587" y="63172"/>
                  </a:lnTo>
                  <a:lnTo>
                    <a:pt x="51467" y="63353"/>
                  </a:lnTo>
                  <a:lnTo>
                    <a:pt x="51346" y="63594"/>
                  </a:lnTo>
                  <a:lnTo>
                    <a:pt x="51286" y="63775"/>
                  </a:lnTo>
                  <a:lnTo>
                    <a:pt x="51286" y="64016"/>
                  </a:lnTo>
                  <a:lnTo>
                    <a:pt x="51286" y="64258"/>
                  </a:lnTo>
                  <a:lnTo>
                    <a:pt x="51346" y="64439"/>
                  </a:lnTo>
                  <a:lnTo>
                    <a:pt x="51467" y="64680"/>
                  </a:lnTo>
                  <a:lnTo>
                    <a:pt x="51587" y="64861"/>
                  </a:lnTo>
                  <a:lnTo>
                    <a:pt x="51768" y="64982"/>
                  </a:lnTo>
                  <a:lnTo>
                    <a:pt x="52010" y="65102"/>
                  </a:lnTo>
                  <a:lnTo>
                    <a:pt x="52191" y="65163"/>
                  </a:lnTo>
                  <a:lnTo>
                    <a:pt x="52673" y="65163"/>
                  </a:lnTo>
                  <a:lnTo>
                    <a:pt x="52854" y="65102"/>
                  </a:lnTo>
                  <a:lnTo>
                    <a:pt x="53096" y="64982"/>
                  </a:lnTo>
                  <a:lnTo>
                    <a:pt x="53277" y="64861"/>
                  </a:lnTo>
                  <a:lnTo>
                    <a:pt x="53397" y="64680"/>
                  </a:lnTo>
                  <a:lnTo>
                    <a:pt x="53518" y="64439"/>
                  </a:lnTo>
                  <a:lnTo>
                    <a:pt x="53578" y="64258"/>
                  </a:lnTo>
                  <a:lnTo>
                    <a:pt x="53578" y="64016"/>
                  </a:lnTo>
                  <a:lnTo>
                    <a:pt x="53578" y="63775"/>
                  </a:lnTo>
                  <a:lnTo>
                    <a:pt x="53518" y="63594"/>
                  </a:lnTo>
                  <a:lnTo>
                    <a:pt x="53397" y="63353"/>
                  </a:lnTo>
                  <a:lnTo>
                    <a:pt x="53277" y="63172"/>
                  </a:lnTo>
                  <a:lnTo>
                    <a:pt x="53096" y="63051"/>
                  </a:lnTo>
                  <a:lnTo>
                    <a:pt x="52854" y="62930"/>
                  </a:lnTo>
                  <a:lnTo>
                    <a:pt x="52673" y="62870"/>
                  </a:lnTo>
                  <a:close/>
                  <a:moveTo>
                    <a:pt x="57983" y="62870"/>
                  </a:moveTo>
                  <a:lnTo>
                    <a:pt x="57802" y="62930"/>
                  </a:lnTo>
                  <a:lnTo>
                    <a:pt x="57561" y="63051"/>
                  </a:lnTo>
                  <a:lnTo>
                    <a:pt x="57380" y="63172"/>
                  </a:lnTo>
                  <a:lnTo>
                    <a:pt x="57259" y="63353"/>
                  </a:lnTo>
                  <a:lnTo>
                    <a:pt x="57138" y="63594"/>
                  </a:lnTo>
                  <a:lnTo>
                    <a:pt x="57078" y="63775"/>
                  </a:lnTo>
                  <a:lnTo>
                    <a:pt x="57078" y="64016"/>
                  </a:lnTo>
                  <a:lnTo>
                    <a:pt x="57078" y="64258"/>
                  </a:lnTo>
                  <a:lnTo>
                    <a:pt x="57138" y="64439"/>
                  </a:lnTo>
                  <a:lnTo>
                    <a:pt x="57259" y="64680"/>
                  </a:lnTo>
                  <a:lnTo>
                    <a:pt x="57380" y="64861"/>
                  </a:lnTo>
                  <a:lnTo>
                    <a:pt x="57561" y="64982"/>
                  </a:lnTo>
                  <a:lnTo>
                    <a:pt x="57802" y="65102"/>
                  </a:lnTo>
                  <a:lnTo>
                    <a:pt x="57983" y="65163"/>
                  </a:lnTo>
                  <a:lnTo>
                    <a:pt x="58466" y="65163"/>
                  </a:lnTo>
                  <a:lnTo>
                    <a:pt x="58647" y="65102"/>
                  </a:lnTo>
                  <a:lnTo>
                    <a:pt x="58888" y="64982"/>
                  </a:lnTo>
                  <a:lnTo>
                    <a:pt x="59069" y="64861"/>
                  </a:lnTo>
                  <a:lnTo>
                    <a:pt x="59190" y="64680"/>
                  </a:lnTo>
                  <a:lnTo>
                    <a:pt x="59310" y="64439"/>
                  </a:lnTo>
                  <a:lnTo>
                    <a:pt x="59371" y="64258"/>
                  </a:lnTo>
                  <a:lnTo>
                    <a:pt x="59371" y="64016"/>
                  </a:lnTo>
                  <a:lnTo>
                    <a:pt x="59371" y="63775"/>
                  </a:lnTo>
                  <a:lnTo>
                    <a:pt x="59310" y="63594"/>
                  </a:lnTo>
                  <a:lnTo>
                    <a:pt x="59190" y="63353"/>
                  </a:lnTo>
                  <a:lnTo>
                    <a:pt x="59069" y="63172"/>
                  </a:lnTo>
                  <a:lnTo>
                    <a:pt x="58888" y="63051"/>
                  </a:lnTo>
                  <a:lnTo>
                    <a:pt x="58647" y="62930"/>
                  </a:lnTo>
                  <a:lnTo>
                    <a:pt x="58466" y="62870"/>
                  </a:lnTo>
                  <a:close/>
                  <a:moveTo>
                    <a:pt x="63775" y="62870"/>
                  </a:moveTo>
                  <a:lnTo>
                    <a:pt x="63594" y="62930"/>
                  </a:lnTo>
                  <a:lnTo>
                    <a:pt x="63353" y="63051"/>
                  </a:lnTo>
                  <a:lnTo>
                    <a:pt x="63172" y="63172"/>
                  </a:lnTo>
                  <a:lnTo>
                    <a:pt x="63051" y="63353"/>
                  </a:lnTo>
                  <a:lnTo>
                    <a:pt x="62931" y="63594"/>
                  </a:lnTo>
                  <a:lnTo>
                    <a:pt x="62870" y="63775"/>
                  </a:lnTo>
                  <a:lnTo>
                    <a:pt x="62870" y="64016"/>
                  </a:lnTo>
                  <a:lnTo>
                    <a:pt x="62870" y="64258"/>
                  </a:lnTo>
                  <a:lnTo>
                    <a:pt x="62931" y="64439"/>
                  </a:lnTo>
                  <a:lnTo>
                    <a:pt x="63051" y="64680"/>
                  </a:lnTo>
                  <a:lnTo>
                    <a:pt x="63172" y="64861"/>
                  </a:lnTo>
                  <a:lnTo>
                    <a:pt x="63353" y="64982"/>
                  </a:lnTo>
                  <a:lnTo>
                    <a:pt x="63594" y="65102"/>
                  </a:lnTo>
                  <a:lnTo>
                    <a:pt x="63775" y="65163"/>
                  </a:lnTo>
                  <a:lnTo>
                    <a:pt x="64198" y="65163"/>
                  </a:lnTo>
                  <a:lnTo>
                    <a:pt x="64439" y="65102"/>
                  </a:lnTo>
                  <a:lnTo>
                    <a:pt x="64741" y="64921"/>
                  </a:lnTo>
                  <a:lnTo>
                    <a:pt x="64922" y="64740"/>
                  </a:lnTo>
                  <a:lnTo>
                    <a:pt x="65103" y="64439"/>
                  </a:lnTo>
                  <a:lnTo>
                    <a:pt x="65163" y="64197"/>
                  </a:lnTo>
                  <a:lnTo>
                    <a:pt x="65163" y="64016"/>
                  </a:lnTo>
                  <a:lnTo>
                    <a:pt x="65163" y="63775"/>
                  </a:lnTo>
                  <a:lnTo>
                    <a:pt x="65103" y="63594"/>
                  </a:lnTo>
                  <a:lnTo>
                    <a:pt x="64982" y="63353"/>
                  </a:lnTo>
                  <a:lnTo>
                    <a:pt x="64861" y="63172"/>
                  </a:lnTo>
                  <a:lnTo>
                    <a:pt x="64680" y="63051"/>
                  </a:lnTo>
                  <a:lnTo>
                    <a:pt x="64439" y="62930"/>
                  </a:lnTo>
                  <a:lnTo>
                    <a:pt x="64258" y="62870"/>
                  </a:lnTo>
                  <a:close/>
                  <a:moveTo>
                    <a:pt x="14541" y="65766"/>
                  </a:moveTo>
                  <a:lnTo>
                    <a:pt x="14360" y="65826"/>
                  </a:lnTo>
                  <a:lnTo>
                    <a:pt x="14119" y="65947"/>
                  </a:lnTo>
                  <a:lnTo>
                    <a:pt x="13938" y="66068"/>
                  </a:lnTo>
                  <a:lnTo>
                    <a:pt x="13817" y="66249"/>
                  </a:lnTo>
                  <a:lnTo>
                    <a:pt x="13697" y="66490"/>
                  </a:lnTo>
                  <a:lnTo>
                    <a:pt x="13636" y="66671"/>
                  </a:lnTo>
                  <a:lnTo>
                    <a:pt x="13636" y="66912"/>
                  </a:lnTo>
                  <a:lnTo>
                    <a:pt x="13636" y="67214"/>
                  </a:lnTo>
                  <a:lnTo>
                    <a:pt x="14783" y="68059"/>
                  </a:lnTo>
                  <a:lnTo>
                    <a:pt x="15024" y="68059"/>
                  </a:lnTo>
                  <a:lnTo>
                    <a:pt x="15205" y="67999"/>
                  </a:lnTo>
                  <a:lnTo>
                    <a:pt x="15446" y="67878"/>
                  </a:lnTo>
                  <a:lnTo>
                    <a:pt x="15627" y="67757"/>
                  </a:lnTo>
                  <a:lnTo>
                    <a:pt x="15748" y="67576"/>
                  </a:lnTo>
                  <a:lnTo>
                    <a:pt x="15869" y="67335"/>
                  </a:lnTo>
                  <a:lnTo>
                    <a:pt x="15929" y="67154"/>
                  </a:lnTo>
                  <a:lnTo>
                    <a:pt x="15929" y="66912"/>
                  </a:lnTo>
                  <a:lnTo>
                    <a:pt x="15929" y="66671"/>
                  </a:lnTo>
                  <a:lnTo>
                    <a:pt x="15869" y="66490"/>
                  </a:lnTo>
                  <a:lnTo>
                    <a:pt x="15748" y="66249"/>
                  </a:lnTo>
                  <a:lnTo>
                    <a:pt x="15627" y="66068"/>
                  </a:lnTo>
                  <a:lnTo>
                    <a:pt x="15446" y="65947"/>
                  </a:lnTo>
                  <a:lnTo>
                    <a:pt x="15205" y="65826"/>
                  </a:lnTo>
                  <a:lnTo>
                    <a:pt x="15024" y="65766"/>
                  </a:lnTo>
                  <a:close/>
                  <a:moveTo>
                    <a:pt x="20333" y="65766"/>
                  </a:moveTo>
                  <a:lnTo>
                    <a:pt x="20152" y="65826"/>
                  </a:lnTo>
                  <a:lnTo>
                    <a:pt x="19911" y="65947"/>
                  </a:lnTo>
                  <a:lnTo>
                    <a:pt x="19730" y="66068"/>
                  </a:lnTo>
                  <a:lnTo>
                    <a:pt x="19609" y="66249"/>
                  </a:lnTo>
                  <a:lnTo>
                    <a:pt x="19489" y="66490"/>
                  </a:lnTo>
                  <a:lnTo>
                    <a:pt x="19428" y="66671"/>
                  </a:lnTo>
                  <a:lnTo>
                    <a:pt x="19428" y="66912"/>
                  </a:lnTo>
                  <a:lnTo>
                    <a:pt x="19428" y="67154"/>
                  </a:lnTo>
                  <a:lnTo>
                    <a:pt x="19489" y="67335"/>
                  </a:lnTo>
                  <a:lnTo>
                    <a:pt x="19609" y="67576"/>
                  </a:lnTo>
                  <a:lnTo>
                    <a:pt x="19730" y="67757"/>
                  </a:lnTo>
                  <a:lnTo>
                    <a:pt x="19911" y="67878"/>
                  </a:lnTo>
                  <a:lnTo>
                    <a:pt x="20152" y="67999"/>
                  </a:lnTo>
                  <a:lnTo>
                    <a:pt x="20333" y="68059"/>
                  </a:lnTo>
                  <a:lnTo>
                    <a:pt x="20816" y="68059"/>
                  </a:lnTo>
                  <a:lnTo>
                    <a:pt x="20997" y="67999"/>
                  </a:lnTo>
                  <a:lnTo>
                    <a:pt x="21239" y="67878"/>
                  </a:lnTo>
                  <a:lnTo>
                    <a:pt x="21420" y="67757"/>
                  </a:lnTo>
                  <a:lnTo>
                    <a:pt x="21540" y="67576"/>
                  </a:lnTo>
                  <a:lnTo>
                    <a:pt x="21661" y="67335"/>
                  </a:lnTo>
                  <a:lnTo>
                    <a:pt x="21721" y="67154"/>
                  </a:lnTo>
                  <a:lnTo>
                    <a:pt x="21721" y="66912"/>
                  </a:lnTo>
                  <a:lnTo>
                    <a:pt x="21721" y="66671"/>
                  </a:lnTo>
                  <a:lnTo>
                    <a:pt x="21661" y="66490"/>
                  </a:lnTo>
                  <a:lnTo>
                    <a:pt x="21540" y="66249"/>
                  </a:lnTo>
                  <a:lnTo>
                    <a:pt x="21420" y="66068"/>
                  </a:lnTo>
                  <a:lnTo>
                    <a:pt x="21239" y="65947"/>
                  </a:lnTo>
                  <a:lnTo>
                    <a:pt x="20997" y="65826"/>
                  </a:lnTo>
                  <a:lnTo>
                    <a:pt x="20816" y="65766"/>
                  </a:lnTo>
                  <a:close/>
                  <a:moveTo>
                    <a:pt x="26126" y="65766"/>
                  </a:moveTo>
                  <a:lnTo>
                    <a:pt x="25945" y="65826"/>
                  </a:lnTo>
                  <a:lnTo>
                    <a:pt x="25703" y="65947"/>
                  </a:lnTo>
                  <a:lnTo>
                    <a:pt x="25522" y="66068"/>
                  </a:lnTo>
                  <a:lnTo>
                    <a:pt x="25402" y="66249"/>
                  </a:lnTo>
                  <a:lnTo>
                    <a:pt x="25281" y="66490"/>
                  </a:lnTo>
                  <a:lnTo>
                    <a:pt x="25221" y="66671"/>
                  </a:lnTo>
                  <a:lnTo>
                    <a:pt x="25221" y="66912"/>
                  </a:lnTo>
                  <a:lnTo>
                    <a:pt x="25221" y="67154"/>
                  </a:lnTo>
                  <a:lnTo>
                    <a:pt x="25281" y="67335"/>
                  </a:lnTo>
                  <a:lnTo>
                    <a:pt x="25402" y="67576"/>
                  </a:lnTo>
                  <a:lnTo>
                    <a:pt x="25522" y="67757"/>
                  </a:lnTo>
                  <a:lnTo>
                    <a:pt x="25703" y="67878"/>
                  </a:lnTo>
                  <a:lnTo>
                    <a:pt x="25945" y="67999"/>
                  </a:lnTo>
                  <a:lnTo>
                    <a:pt x="26126" y="68059"/>
                  </a:lnTo>
                  <a:lnTo>
                    <a:pt x="26608" y="68059"/>
                  </a:lnTo>
                  <a:lnTo>
                    <a:pt x="26789" y="67999"/>
                  </a:lnTo>
                  <a:lnTo>
                    <a:pt x="27031" y="67878"/>
                  </a:lnTo>
                  <a:lnTo>
                    <a:pt x="27212" y="67757"/>
                  </a:lnTo>
                  <a:lnTo>
                    <a:pt x="27332" y="67576"/>
                  </a:lnTo>
                  <a:lnTo>
                    <a:pt x="27453" y="67335"/>
                  </a:lnTo>
                  <a:lnTo>
                    <a:pt x="27513" y="67154"/>
                  </a:lnTo>
                  <a:lnTo>
                    <a:pt x="27513" y="66912"/>
                  </a:lnTo>
                  <a:lnTo>
                    <a:pt x="27513" y="66671"/>
                  </a:lnTo>
                  <a:lnTo>
                    <a:pt x="27453" y="66490"/>
                  </a:lnTo>
                  <a:lnTo>
                    <a:pt x="27332" y="66249"/>
                  </a:lnTo>
                  <a:lnTo>
                    <a:pt x="27212" y="66068"/>
                  </a:lnTo>
                  <a:lnTo>
                    <a:pt x="27031" y="65947"/>
                  </a:lnTo>
                  <a:lnTo>
                    <a:pt x="26789" y="65826"/>
                  </a:lnTo>
                  <a:lnTo>
                    <a:pt x="26608" y="65766"/>
                  </a:lnTo>
                  <a:close/>
                  <a:moveTo>
                    <a:pt x="31918" y="65766"/>
                  </a:moveTo>
                  <a:lnTo>
                    <a:pt x="31737" y="65826"/>
                  </a:lnTo>
                  <a:lnTo>
                    <a:pt x="31496" y="65947"/>
                  </a:lnTo>
                  <a:lnTo>
                    <a:pt x="31315" y="66068"/>
                  </a:lnTo>
                  <a:lnTo>
                    <a:pt x="31194" y="66249"/>
                  </a:lnTo>
                  <a:lnTo>
                    <a:pt x="31073" y="66490"/>
                  </a:lnTo>
                  <a:lnTo>
                    <a:pt x="31013" y="66671"/>
                  </a:lnTo>
                  <a:lnTo>
                    <a:pt x="31013" y="66912"/>
                  </a:lnTo>
                  <a:lnTo>
                    <a:pt x="31013" y="67154"/>
                  </a:lnTo>
                  <a:lnTo>
                    <a:pt x="31073" y="67335"/>
                  </a:lnTo>
                  <a:lnTo>
                    <a:pt x="31194" y="67576"/>
                  </a:lnTo>
                  <a:lnTo>
                    <a:pt x="31315" y="67757"/>
                  </a:lnTo>
                  <a:lnTo>
                    <a:pt x="31496" y="67878"/>
                  </a:lnTo>
                  <a:lnTo>
                    <a:pt x="31737" y="67999"/>
                  </a:lnTo>
                  <a:lnTo>
                    <a:pt x="31918" y="68059"/>
                  </a:lnTo>
                  <a:lnTo>
                    <a:pt x="32401" y="68059"/>
                  </a:lnTo>
                  <a:lnTo>
                    <a:pt x="32582" y="67999"/>
                  </a:lnTo>
                  <a:lnTo>
                    <a:pt x="32823" y="67878"/>
                  </a:lnTo>
                  <a:lnTo>
                    <a:pt x="33004" y="67757"/>
                  </a:lnTo>
                  <a:lnTo>
                    <a:pt x="33125" y="67576"/>
                  </a:lnTo>
                  <a:lnTo>
                    <a:pt x="33245" y="67335"/>
                  </a:lnTo>
                  <a:lnTo>
                    <a:pt x="33306" y="67154"/>
                  </a:lnTo>
                  <a:lnTo>
                    <a:pt x="33306" y="66912"/>
                  </a:lnTo>
                  <a:lnTo>
                    <a:pt x="33306" y="66671"/>
                  </a:lnTo>
                  <a:lnTo>
                    <a:pt x="33245" y="66490"/>
                  </a:lnTo>
                  <a:lnTo>
                    <a:pt x="33125" y="66249"/>
                  </a:lnTo>
                  <a:lnTo>
                    <a:pt x="33004" y="66068"/>
                  </a:lnTo>
                  <a:lnTo>
                    <a:pt x="32823" y="65947"/>
                  </a:lnTo>
                  <a:lnTo>
                    <a:pt x="32582" y="65826"/>
                  </a:lnTo>
                  <a:lnTo>
                    <a:pt x="32401" y="65766"/>
                  </a:lnTo>
                  <a:close/>
                  <a:moveTo>
                    <a:pt x="37710" y="65766"/>
                  </a:moveTo>
                  <a:lnTo>
                    <a:pt x="37529" y="65826"/>
                  </a:lnTo>
                  <a:lnTo>
                    <a:pt x="37288" y="65947"/>
                  </a:lnTo>
                  <a:lnTo>
                    <a:pt x="37107" y="66068"/>
                  </a:lnTo>
                  <a:lnTo>
                    <a:pt x="36986" y="66249"/>
                  </a:lnTo>
                  <a:lnTo>
                    <a:pt x="36865" y="66490"/>
                  </a:lnTo>
                  <a:lnTo>
                    <a:pt x="36805" y="66671"/>
                  </a:lnTo>
                  <a:lnTo>
                    <a:pt x="36805" y="66912"/>
                  </a:lnTo>
                  <a:lnTo>
                    <a:pt x="36805" y="67154"/>
                  </a:lnTo>
                  <a:lnTo>
                    <a:pt x="36865" y="67335"/>
                  </a:lnTo>
                  <a:lnTo>
                    <a:pt x="36986" y="67576"/>
                  </a:lnTo>
                  <a:lnTo>
                    <a:pt x="37107" y="67757"/>
                  </a:lnTo>
                  <a:lnTo>
                    <a:pt x="37288" y="67878"/>
                  </a:lnTo>
                  <a:lnTo>
                    <a:pt x="37529" y="67999"/>
                  </a:lnTo>
                  <a:lnTo>
                    <a:pt x="37710" y="68059"/>
                  </a:lnTo>
                  <a:lnTo>
                    <a:pt x="38193" y="68059"/>
                  </a:lnTo>
                  <a:lnTo>
                    <a:pt x="38374" y="67999"/>
                  </a:lnTo>
                  <a:lnTo>
                    <a:pt x="38615" y="67878"/>
                  </a:lnTo>
                  <a:lnTo>
                    <a:pt x="38796" y="67757"/>
                  </a:lnTo>
                  <a:lnTo>
                    <a:pt x="38917" y="67576"/>
                  </a:lnTo>
                  <a:lnTo>
                    <a:pt x="39038" y="67335"/>
                  </a:lnTo>
                  <a:lnTo>
                    <a:pt x="39098" y="67154"/>
                  </a:lnTo>
                  <a:lnTo>
                    <a:pt x="39098" y="66912"/>
                  </a:lnTo>
                  <a:lnTo>
                    <a:pt x="39098" y="66671"/>
                  </a:lnTo>
                  <a:lnTo>
                    <a:pt x="39038" y="66490"/>
                  </a:lnTo>
                  <a:lnTo>
                    <a:pt x="38917" y="66249"/>
                  </a:lnTo>
                  <a:lnTo>
                    <a:pt x="38796" y="66068"/>
                  </a:lnTo>
                  <a:lnTo>
                    <a:pt x="38615" y="65947"/>
                  </a:lnTo>
                  <a:lnTo>
                    <a:pt x="38374" y="65826"/>
                  </a:lnTo>
                  <a:lnTo>
                    <a:pt x="38193" y="65766"/>
                  </a:lnTo>
                  <a:close/>
                  <a:moveTo>
                    <a:pt x="43502" y="65766"/>
                  </a:moveTo>
                  <a:lnTo>
                    <a:pt x="43321" y="65826"/>
                  </a:lnTo>
                  <a:lnTo>
                    <a:pt x="43080" y="65947"/>
                  </a:lnTo>
                  <a:lnTo>
                    <a:pt x="42899" y="66068"/>
                  </a:lnTo>
                  <a:lnTo>
                    <a:pt x="42778" y="66249"/>
                  </a:lnTo>
                  <a:lnTo>
                    <a:pt x="42658" y="66490"/>
                  </a:lnTo>
                  <a:lnTo>
                    <a:pt x="42597" y="66671"/>
                  </a:lnTo>
                  <a:lnTo>
                    <a:pt x="42597" y="66912"/>
                  </a:lnTo>
                  <a:lnTo>
                    <a:pt x="42597" y="67154"/>
                  </a:lnTo>
                  <a:lnTo>
                    <a:pt x="42658" y="67335"/>
                  </a:lnTo>
                  <a:lnTo>
                    <a:pt x="42778" y="67576"/>
                  </a:lnTo>
                  <a:lnTo>
                    <a:pt x="42899" y="67757"/>
                  </a:lnTo>
                  <a:lnTo>
                    <a:pt x="43080" y="67878"/>
                  </a:lnTo>
                  <a:lnTo>
                    <a:pt x="43321" y="67999"/>
                  </a:lnTo>
                  <a:lnTo>
                    <a:pt x="43502" y="68059"/>
                  </a:lnTo>
                  <a:lnTo>
                    <a:pt x="43985" y="68059"/>
                  </a:lnTo>
                  <a:lnTo>
                    <a:pt x="44166" y="67999"/>
                  </a:lnTo>
                  <a:lnTo>
                    <a:pt x="44407" y="67878"/>
                  </a:lnTo>
                  <a:lnTo>
                    <a:pt x="44588" y="67757"/>
                  </a:lnTo>
                  <a:lnTo>
                    <a:pt x="44709" y="67576"/>
                  </a:lnTo>
                  <a:lnTo>
                    <a:pt x="44830" y="67335"/>
                  </a:lnTo>
                  <a:lnTo>
                    <a:pt x="44890" y="67154"/>
                  </a:lnTo>
                  <a:lnTo>
                    <a:pt x="44890" y="66912"/>
                  </a:lnTo>
                  <a:lnTo>
                    <a:pt x="44890" y="66671"/>
                  </a:lnTo>
                  <a:lnTo>
                    <a:pt x="44830" y="66490"/>
                  </a:lnTo>
                  <a:lnTo>
                    <a:pt x="44709" y="66249"/>
                  </a:lnTo>
                  <a:lnTo>
                    <a:pt x="44588" y="66068"/>
                  </a:lnTo>
                  <a:lnTo>
                    <a:pt x="44407" y="65947"/>
                  </a:lnTo>
                  <a:lnTo>
                    <a:pt x="44166" y="65826"/>
                  </a:lnTo>
                  <a:lnTo>
                    <a:pt x="43985" y="65766"/>
                  </a:lnTo>
                  <a:close/>
                  <a:moveTo>
                    <a:pt x="49295" y="65766"/>
                  </a:moveTo>
                  <a:lnTo>
                    <a:pt x="49114" y="65826"/>
                  </a:lnTo>
                  <a:lnTo>
                    <a:pt x="48872" y="65947"/>
                  </a:lnTo>
                  <a:lnTo>
                    <a:pt x="48691" y="66068"/>
                  </a:lnTo>
                  <a:lnTo>
                    <a:pt x="48571" y="66249"/>
                  </a:lnTo>
                  <a:lnTo>
                    <a:pt x="48450" y="66490"/>
                  </a:lnTo>
                  <a:lnTo>
                    <a:pt x="48390" y="66671"/>
                  </a:lnTo>
                  <a:lnTo>
                    <a:pt x="48390" y="66912"/>
                  </a:lnTo>
                  <a:lnTo>
                    <a:pt x="48390" y="67154"/>
                  </a:lnTo>
                  <a:lnTo>
                    <a:pt x="48450" y="67335"/>
                  </a:lnTo>
                  <a:lnTo>
                    <a:pt x="48571" y="67576"/>
                  </a:lnTo>
                  <a:lnTo>
                    <a:pt x="48691" y="67757"/>
                  </a:lnTo>
                  <a:lnTo>
                    <a:pt x="48872" y="67878"/>
                  </a:lnTo>
                  <a:lnTo>
                    <a:pt x="49114" y="67999"/>
                  </a:lnTo>
                  <a:lnTo>
                    <a:pt x="49295" y="68059"/>
                  </a:lnTo>
                  <a:lnTo>
                    <a:pt x="49777" y="68059"/>
                  </a:lnTo>
                  <a:lnTo>
                    <a:pt x="49958" y="67999"/>
                  </a:lnTo>
                  <a:lnTo>
                    <a:pt x="50200" y="67878"/>
                  </a:lnTo>
                  <a:lnTo>
                    <a:pt x="50381" y="67757"/>
                  </a:lnTo>
                  <a:lnTo>
                    <a:pt x="50501" y="67576"/>
                  </a:lnTo>
                  <a:lnTo>
                    <a:pt x="50622" y="67335"/>
                  </a:lnTo>
                  <a:lnTo>
                    <a:pt x="50682" y="67154"/>
                  </a:lnTo>
                  <a:lnTo>
                    <a:pt x="50682" y="66912"/>
                  </a:lnTo>
                  <a:lnTo>
                    <a:pt x="50682" y="66671"/>
                  </a:lnTo>
                  <a:lnTo>
                    <a:pt x="50622" y="66490"/>
                  </a:lnTo>
                  <a:lnTo>
                    <a:pt x="50501" y="66249"/>
                  </a:lnTo>
                  <a:lnTo>
                    <a:pt x="50381" y="66068"/>
                  </a:lnTo>
                  <a:lnTo>
                    <a:pt x="50200" y="65947"/>
                  </a:lnTo>
                  <a:lnTo>
                    <a:pt x="49958" y="65826"/>
                  </a:lnTo>
                  <a:lnTo>
                    <a:pt x="49777" y="65766"/>
                  </a:lnTo>
                  <a:close/>
                  <a:moveTo>
                    <a:pt x="55087" y="65766"/>
                  </a:moveTo>
                  <a:lnTo>
                    <a:pt x="54906" y="65826"/>
                  </a:lnTo>
                  <a:lnTo>
                    <a:pt x="54665" y="65947"/>
                  </a:lnTo>
                  <a:lnTo>
                    <a:pt x="54483" y="66068"/>
                  </a:lnTo>
                  <a:lnTo>
                    <a:pt x="54363" y="66249"/>
                  </a:lnTo>
                  <a:lnTo>
                    <a:pt x="54242" y="66490"/>
                  </a:lnTo>
                  <a:lnTo>
                    <a:pt x="54182" y="66671"/>
                  </a:lnTo>
                  <a:lnTo>
                    <a:pt x="54182" y="66912"/>
                  </a:lnTo>
                  <a:lnTo>
                    <a:pt x="54182" y="67154"/>
                  </a:lnTo>
                  <a:lnTo>
                    <a:pt x="54242" y="67335"/>
                  </a:lnTo>
                  <a:lnTo>
                    <a:pt x="54363" y="67576"/>
                  </a:lnTo>
                  <a:lnTo>
                    <a:pt x="54483" y="67757"/>
                  </a:lnTo>
                  <a:lnTo>
                    <a:pt x="54665" y="67878"/>
                  </a:lnTo>
                  <a:lnTo>
                    <a:pt x="54906" y="67999"/>
                  </a:lnTo>
                  <a:lnTo>
                    <a:pt x="55087" y="68059"/>
                  </a:lnTo>
                  <a:lnTo>
                    <a:pt x="55570" y="68059"/>
                  </a:lnTo>
                  <a:lnTo>
                    <a:pt x="55751" y="67999"/>
                  </a:lnTo>
                  <a:lnTo>
                    <a:pt x="55992" y="67878"/>
                  </a:lnTo>
                  <a:lnTo>
                    <a:pt x="56173" y="67757"/>
                  </a:lnTo>
                  <a:lnTo>
                    <a:pt x="56294" y="67576"/>
                  </a:lnTo>
                  <a:lnTo>
                    <a:pt x="56414" y="67335"/>
                  </a:lnTo>
                  <a:lnTo>
                    <a:pt x="56475" y="67154"/>
                  </a:lnTo>
                  <a:lnTo>
                    <a:pt x="56475" y="66912"/>
                  </a:lnTo>
                  <a:lnTo>
                    <a:pt x="56475" y="66671"/>
                  </a:lnTo>
                  <a:lnTo>
                    <a:pt x="56414" y="66490"/>
                  </a:lnTo>
                  <a:lnTo>
                    <a:pt x="56294" y="66249"/>
                  </a:lnTo>
                  <a:lnTo>
                    <a:pt x="56173" y="66068"/>
                  </a:lnTo>
                  <a:lnTo>
                    <a:pt x="55992" y="65947"/>
                  </a:lnTo>
                  <a:lnTo>
                    <a:pt x="55751" y="65826"/>
                  </a:lnTo>
                  <a:lnTo>
                    <a:pt x="55570" y="65766"/>
                  </a:lnTo>
                  <a:close/>
                  <a:moveTo>
                    <a:pt x="60879" y="65766"/>
                  </a:moveTo>
                  <a:lnTo>
                    <a:pt x="60698" y="65826"/>
                  </a:lnTo>
                  <a:lnTo>
                    <a:pt x="60457" y="65947"/>
                  </a:lnTo>
                  <a:lnTo>
                    <a:pt x="60276" y="66068"/>
                  </a:lnTo>
                  <a:lnTo>
                    <a:pt x="60155" y="66249"/>
                  </a:lnTo>
                  <a:lnTo>
                    <a:pt x="60034" y="66490"/>
                  </a:lnTo>
                  <a:lnTo>
                    <a:pt x="59974" y="66671"/>
                  </a:lnTo>
                  <a:lnTo>
                    <a:pt x="59974" y="66912"/>
                  </a:lnTo>
                  <a:lnTo>
                    <a:pt x="59974" y="67154"/>
                  </a:lnTo>
                  <a:lnTo>
                    <a:pt x="60034" y="67335"/>
                  </a:lnTo>
                  <a:lnTo>
                    <a:pt x="60155" y="67576"/>
                  </a:lnTo>
                  <a:lnTo>
                    <a:pt x="60276" y="67757"/>
                  </a:lnTo>
                  <a:lnTo>
                    <a:pt x="60457" y="67878"/>
                  </a:lnTo>
                  <a:lnTo>
                    <a:pt x="60698" y="67999"/>
                  </a:lnTo>
                  <a:lnTo>
                    <a:pt x="60879" y="68059"/>
                  </a:lnTo>
                  <a:lnTo>
                    <a:pt x="61120" y="68059"/>
                  </a:lnTo>
                  <a:lnTo>
                    <a:pt x="62267" y="67214"/>
                  </a:lnTo>
                  <a:lnTo>
                    <a:pt x="62267" y="66912"/>
                  </a:lnTo>
                  <a:lnTo>
                    <a:pt x="62267" y="66671"/>
                  </a:lnTo>
                  <a:lnTo>
                    <a:pt x="62206" y="66490"/>
                  </a:lnTo>
                  <a:lnTo>
                    <a:pt x="62086" y="66249"/>
                  </a:lnTo>
                  <a:lnTo>
                    <a:pt x="61965" y="66068"/>
                  </a:lnTo>
                  <a:lnTo>
                    <a:pt x="61784" y="65947"/>
                  </a:lnTo>
                  <a:lnTo>
                    <a:pt x="61543" y="65826"/>
                  </a:lnTo>
                  <a:lnTo>
                    <a:pt x="61362" y="65766"/>
                  </a:lnTo>
                  <a:close/>
                  <a:moveTo>
                    <a:pt x="17679" y="68662"/>
                  </a:moveTo>
                  <a:lnTo>
                    <a:pt x="17317" y="68723"/>
                  </a:lnTo>
                  <a:lnTo>
                    <a:pt x="17015" y="68843"/>
                  </a:lnTo>
                  <a:lnTo>
                    <a:pt x="16774" y="69085"/>
                  </a:lnTo>
                  <a:lnTo>
                    <a:pt x="16593" y="69386"/>
                  </a:lnTo>
                  <a:lnTo>
                    <a:pt x="18523" y="70593"/>
                  </a:lnTo>
                  <a:lnTo>
                    <a:pt x="18644" y="70472"/>
                  </a:lnTo>
                  <a:lnTo>
                    <a:pt x="18765" y="70231"/>
                  </a:lnTo>
                  <a:lnTo>
                    <a:pt x="18825" y="70050"/>
                  </a:lnTo>
                  <a:lnTo>
                    <a:pt x="18825" y="69809"/>
                  </a:lnTo>
                  <a:lnTo>
                    <a:pt x="18825" y="69567"/>
                  </a:lnTo>
                  <a:lnTo>
                    <a:pt x="18765" y="69386"/>
                  </a:lnTo>
                  <a:lnTo>
                    <a:pt x="18644" y="69145"/>
                  </a:lnTo>
                  <a:lnTo>
                    <a:pt x="18523" y="68964"/>
                  </a:lnTo>
                  <a:lnTo>
                    <a:pt x="18342" y="68843"/>
                  </a:lnTo>
                  <a:lnTo>
                    <a:pt x="18101" y="68723"/>
                  </a:lnTo>
                  <a:lnTo>
                    <a:pt x="17920" y="68662"/>
                  </a:lnTo>
                  <a:close/>
                  <a:moveTo>
                    <a:pt x="57983" y="68662"/>
                  </a:moveTo>
                  <a:lnTo>
                    <a:pt x="57802" y="68723"/>
                  </a:lnTo>
                  <a:lnTo>
                    <a:pt x="57561" y="68843"/>
                  </a:lnTo>
                  <a:lnTo>
                    <a:pt x="57380" y="68964"/>
                  </a:lnTo>
                  <a:lnTo>
                    <a:pt x="57259" y="69145"/>
                  </a:lnTo>
                  <a:lnTo>
                    <a:pt x="57138" y="69386"/>
                  </a:lnTo>
                  <a:lnTo>
                    <a:pt x="57078" y="69567"/>
                  </a:lnTo>
                  <a:lnTo>
                    <a:pt x="57078" y="69809"/>
                  </a:lnTo>
                  <a:lnTo>
                    <a:pt x="57078" y="70050"/>
                  </a:lnTo>
                  <a:lnTo>
                    <a:pt x="57138" y="70231"/>
                  </a:lnTo>
                  <a:lnTo>
                    <a:pt x="57259" y="70472"/>
                  </a:lnTo>
                  <a:lnTo>
                    <a:pt x="57380" y="70593"/>
                  </a:lnTo>
                  <a:lnTo>
                    <a:pt x="59310" y="69386"/>
                  </a:lnTo>
                  <a:lnTo>
                    <a:pt x="59129" y="69085"/>
                  </a:lnTo>
                  <a:lnTo>
                    <a:pt x="58888" y="68843"/>
                  </a:lnTo>
                  <a:lnTo>
                    <a:pt x="58586" y="68723"/>
                  </a:lnTo>
                  <a:lnTo>
                    <a:pt x="58224" y="68662"/>
                  </a:lnTo>
                  <a:close/>
                  <a:moveTo>
                    <a:pt x="23230" y="68662"/>
                  </a:moveTo>
                  <a:lnTo>
                    <a:pt x="23049" y="68723"/>
                  </a:lnTo>
                  <a:lnTo>
                    <a:pt x="22807" y="68843"/>
                  </a:lnTo>
                  <a:lnTo>
                    <a:pt x="22626" y="68964"/>
                  </a:lnTo>
                  <a:lnTo>
                    <a:pt x="22506" y="69145"/>
                  </a:lnTo>
                  <a:lnTo>
                    <a:pt x="22385" y="69386"/>
                  </a:lnTo>
                  <a:lnTo>
                    <a:pt x="22325" y="69567"/>
                  </a:lnTo>
                  <a:lnTo>
                    <a:pt x="22325" y="69809"/>
                  </a:lnTo>
                  <a:lnTo>
                    <a:pt x="22325" y="70050"/>
                  </a:lnTo>
                  <a:lnTo>
                    <a:pt x="22385" y="70231"/>
                  </a:lnTo>
                  <a:lnTo>
                    <a:pt x="22506" y="70472"/>
                  </a:lnTo>
                  <a:lnTo>
                    <a:pt x="22626" y="70653"/>
                  </a:lnTo>
                  <a:lnTo>
                    <a:pt x="22807" y="70774"/>
                  </a:lnTo>
                  <a:lnTo>
                    <a:pt x="23049" y="70895"/>
                  </a:lnTo>
                  <a:lnTo>
                    <a:pt x="23230" y="70955"/>
                  </a:lnTo>
                  <a:lnTo>
                    <a:pt x="23712" y="70955"/>
                  </a:lnTo>
                  <a:lnTo>
                    <a:pt x="23893" y="70895"/>
                  </a:lnTo>
                  <a:lnTo>
                    <a:pt x="24135" y="70774"/>
                  </a:lnTo>
                  <a:lnTo>
                    <a:pt x="24316" y="70653"/>
                  </a:lnTo>
                  <a:lnTo>
                    <a:pt x="24436" y="70472"/>
                  </a:lnTo>
                  <a:lnTo>
                    <a:pt x="24557" y="70231"/>
                  </a:lnTo>
                  <a:lnTo>
                    <a:pt x="24617" y="70050"/>
                  </a:lnTo>
                  <a:lnTo>
                    <a:pt x="24617" y="69809"/>
                  </a:lnTo>
                  <a:lnTo>
                    <a:pt x="24617" y="69567"/>
                  </a:lnTo>
                  <a:lnTo>
                    <a:pt x="24557" y="69386"/>
                  </a:lnTo>
                  <a:lnTo>
                    <a:pt x="24436" y="69145"/>
                  </a:lnTo>
                  <a:lnTo>
                    <a:pt x="24316" y="68964"/>
                  </a:lnTo>
                  <a:lnTo>
                    <a:pt x="24135" y="68843"/>
                  </a:lnTo>
                  <a:lnTo>
                    <a:pt x="23893" y="68723"/>
                  </a:lnTo>
                  <a:lnTo>
                    <a:pt x="23712" y="68662"/>
                  </a:lnTo>
                  <a:close/>
                  <a:moveTo>
                    <a:pt x="29022" y="68662"/>
                  </a:moveTo>
                  <a:lnTo>
                    <a:pt x="28841" y="68723"/>
                  </a:lnTo>
                  <a:lnTo>
                    <a:pt x="28599" y="68843"/>
                  </a:lnTo>
                  <a:lnTo>
                    <a:pt x="28418" y="68964"/>
                  </a:lnTo>
                  <a:lnTo>
                    <a:pt x="28298" y="69145"/>
                  </a:lnTo>
                  <a:lnTo>
                    <a:pt x="28177" y="69386"/>
                  </a:lnTo>
                  <a:lnTo>
                    <a:pt x="28117" y="69567"/>
                  </a:lnTo>
                  <a:lnTo>
                    <a:pt x="28117" y="69809"/>
                  </a:lnTo>
                  <a:lnTo>
                    <a:pt x="28117" y="70050"/>
                  </a:lnTo>
                  <a:lnTo>
                    <a:pt x="28177" y="70231"/>
                  </a:lnTo>
                  <a:lnTo>
                    <a:pt x="28298" y="70472"/>
                  </a:lnTo>
                  <a:lnTo>
                    <a:pt x="28418" y="70653"/>
                  </a:lnTo>
                  <a:lnTo>
                    <a:pt x="28599" y="70774"/>
                  </a:lnTo>
                  <a:lnTo>
                    <a:pt x="28841" y="70895"/>
                  </a:lnTo>
                  <a:lnTo>
                    <a:pt x="29022" y="70955"/>
                  </a:lnTo>
                  <a:lnTo>
                    <a:pt x="29505" y="70955"/>
                  </a:lnTo>
                  <a:lnTo>
                    <a:pt x="29686" y="70895"/>
                  </a:lnTo>
                  <a:lnTo>
                    <a:pt x="29927" y="70774"/>
                  </a:lnTo>
                  <a:lnTo>
                    <a:pt x="30108" y="70653"/>
                  </a:lnTo>
                  <a:lnTo>
                    <a:pt x="30229" y="70472"/>
                  </a:lnTo>
                  <a:lnTo>
                    <a:pt x="30349" y="70231"/>
                  </a:lnTo>
                  <a:lnTo>
                    <a:pt x="30410" y="70050"/>
                  </a:lnTo>
                  <a:lnTo>
                    <a:pt x="30410" y="69809"/>
                  </a:lnTo>
                  <a:lnTo>
                    <a:pt x="30410" y="69567"/>
                  </a:lnTo>
                  <a:lnTo>
                    <a:pt x="30349" y="69386"/>
                  </a:lnTo>
                  <a:lnTo>
                    <a:pt x="30229" y="69145"/>
                  </a:lnTo>
                  <a:lnTo>
                    <a:pt x="30108" y="68964"/>
                  </a:lnTo>
                  <a:lnTo>
                    <a:pt x="29927" y="68843"/>
                  </a:lnTo>
                  <a:lnTo>
                    <a:pt x="29686" y="68723"/>
                  </a:lnTo>
                  <a:lnTo>
                    <a:pt x="29505" y="68662"/>
                  </a:lnTo>
                  <a:close/>
                  <a:moveTo>
                    <a:pt x="34814" y="68662"/>
                  </a:moveTo>
                  <a:lnTo>
                    <a:pt x="34633" y="68723"/>
                  </a:lnTo>
                  <a:lnTo>
                    <a:pt x="34392" y="68843"/>
                  </a:lnTo>
                  <a:lnTo>
                    <a:pt x="34211" y="68964"/>
                  </a:lnTo>
                  <a:lnTo>
                    <a:pt x="34090" y="69145"/>
                  </a:lnTo>
                  <a:lnTo>
                    <a:pt x="33969" y="69386"/>
                  </a:lnTo>
                  <a:lnTo>
                    <a:pt x="33909" y="69567"/>
                  </a:lnTo>
                  <a:lnTo>
                    <a:pt x="33909" y="69809"/>
                  </a:lnTo>
                  <a:lnTo>
                    <a:pt x="33909" y="70050"/>
                  </a:lnTo>
                  <a:lnTo>
                    <a:pt x="33969" y="70231"/>
                  </a:lnTo>
                  <a:lnTo>
                    <a:pt x="34090" y="70472"/>
                  </a:lnTo>
                  <a:lnTo>
                    <a:pt x="34211" y="70653"/>
                  </a:lnTo>
                  <a:lnTo>
                    <a:pt x="34392" y="70774"/>
                  </a:lnTo>
                  <a:lnTo>
                    <a:pt x="34633" y="70895"/>
                  </a:lnTo>
                  <a:lnTo>
                    <a:pt x="34814" y="70955"/>
                  </a:lnTo>
                  <a:lnTo>
                    <a:pt x="35297" y="70955"/>
                  </a:lnTo>
                  <a:lnTo>
                    <a:pt x="35478" y="70895"/>
                  </a:lnTo>
                  <a:lnTo>
                    <a:pt x="35719" y="70774"/>
                  </a:lnTo>
                  <a:lnTo>
                    <a:pt x="35900" y="70653"/>
                  </a:lnTo>
                  <a:lnTo>
                    <a:pt x="36021" y="70472"/>
                  </a:lnTo>
                  <a:lnTo>
                    <a:pt x="36141" y="70231"/>
                  </a:lnTo>
                  <a:lnTo>
                    <a:pt x="36202" y="70050"/>
                  </a:lnTo>
                  <a:lnTo>
                    <a:pt x="36202" y="69809"/>
                  </a:lnTo>
                  <a:lnTo>
                    <a:pt x="36202" y="69567"/>
                  </a:lnTo>
                  <a:lnTo>
                    <a:pt x="36141" y="69386"/>
                  </a:lnTo>
                  <a:lnTo>
                    <a:pt x="36021" y="69145"/>
                  </a:lnTo>
                  <a:lnTo>
                    <a:pt x="35900" y="68964"/>
                  </a:lnTo>
                  <a:lnTo>
                    <a:pt x="35719" y="68843"/>
                  </a:lnTo>
                  <a:lnTo>
                    <a:pt x="35478" y="68723"/>
                  </a:lnTo>
                  <a:lnTo>
                    <a:pt x="35297" y="68662"/>
                  </a:lnTo>
                  <a:close/>
                  <a:moveTo>
                    <a:pt x="40606" y="68662"/>
                  </a:moveTo>
                  <a:lnTo>
                    <a:pt x="40425" y="68723"/>
                  </a:lnTo>
                  <a:lnTo>
                    <a:pt x="40184" y="68843"/>
                  </a:lnTo>
                  <a:lnTo>
                    <a:pt x="40003" y="68964"/>
                  </a:lnTo>
                  <a:lnTo>
                    <a:pt x="39882" y="69145"/>
                  </a:lnTo>
                  <a:lnTo>
                    <a:pt x="39762" y="69386"/>
                  </a:lnTo>
                  <a:lnTo>
                    <a:pt x="39701" y="69567"/>
                  </a:lnTo>
                  <a:lnTo>
                    <a:pt x="39701" y="69809"/>
                  </a:lnTo>
                  <a:lnTo>
                    <a:pt x="39701" y="70050"/>
                  </a:lnTo>
                  <a:lnTo>
                    <a:pt x="39762" y="70231"/>
                  </a:lnTo>
                  <a:lnTo>
                    <a:pt x="39882" y="70472"/>
                  </a:lnTo>
                  <a:lnTo>
                    <a:pt x="40003" y="70653"/>
                  </a:lnTo>
                  <a:lnTo>
                    <a:pt x="40184" y="70774"/>
                  </a:lnTo>
                  <a:lnTo>
                    <a:pt x="40425" y="70895"/>
                  </a:lnTo>
                  <a:lnTo>
                    <a:pt x="40606" y="70955"/>
                  </a:lnTo>
                  <a:lnTo>
                    <a:pt x="41089" y="70955"/>
                  </a:lnTo>
                  <a:lnTo>
                    <a:pt x="41270" y="70895"/>
                  </a:lnTo>
                  <a:lnTo>
                    <a:pt x="41511" y="70774"/>
                  </a:lnTo>
                  <a:lnTo>
                    <a:pt x="41692" y="70653"/>
                  </a:lnTo>
                  <a:lnTo>
                    <a:pt x="41813" y="70472"/>
                  </a:lnTo>
                  <a:lnTo>
                    <a:pt x="41934" y="70231"/>
                  </a:lnTo>
                  <a:lnTo>
                    <a:pt x="41994" y="70050"/>
                  </a:lnTo>
                  <a:lnTo>
                    <a:pt x="41994" y="69809"/>
                  </a:lnTo>
                  <a:lnTo>
                    <a:pt x="41994" y="69567"/>
                  </a:lnTo>
                  <a:lnTo>
                    <a:pt x="41934" y="69386"/>
                  </a:lnTo>
                  <a:lnTo>
                    <a:pt x="41813" y="69145"/>
                  </a:lnTo>
                  <a:lnTo>
                    <a:pt x="41692" y="68964"/>
                  </a:lnTo>
                  <a:lnTo>
                    <a:pt x="41511" y="68843"/>
                  </a:lnTo>
                  <a:lnTo>
                    <a:pt x="41270" y="68723"/>
                  </a:lnTo>
                  <a:lnTo>
                    <a:pt x="41089" y="68662"/>
                  </a:lnTo>
                  <a:close/>
                  <a:moveTo>
                    <a:pt x="46399" y="68662"/>
                  </a:moveTo>
                  <a:lnTo>
                    <a:pt x="46218" y="68723"/>
                  </a:lnTo>
                  <a:lnTo>
                    <a:pt x="45976" y="68843"/>
                  </a:lnTo>
                  <a:lnTo>
                    <a:pt x="45795" y="68964"/>
                  </a:lnTo>
                  <a:lnTo>
                    <a:pt x="45674" y="69145"/>
                  </a:lnTo>
                  <a:lnTo>
                    <a:pt x="45554" y="69386"/>
                  </a:lnTo>
                  <a:lnTo>
                    <a:pt x="45493" y="69567"/>
                  </a:lnTo>
                  <a:lnTo>
                    <a:pt x="45493" y="69809"/>
                  </a:lnTo>
                  <a:lnTo>
                    <a:pt x="45493" y="70050"/>
                  </a:lnTo>
                  <a:lnTo>
                    <a:pt x="45554" y="70231"/>
                  </a:lnTo>
                  <a:lnTo>
                    <a:pt x="45674" y="70472"/>
                  </a:lnTo>
                  <a:lnTo>
                    <a:pt x="45795" y="70653"/>
                  </a:lnTo>
                  <a:lnTo>
                    <a:pt x="45976" y="70774"/>
                  </a:lnTo>
                  <a:lnTo>
                    <a:pt x="46218" y="70895"/>
                  </a:lnTo>
                  <a:lnTo>
                    <a:pt x="46399" y="70955"/>
                  </a:lnTo>
                  <a:lnTo>
                    <a:pt x="46881" y="70955"/>
                  </a:lnTo>
                  <a:lnTo>
                    <a:pt x="47062" y="70895"/>
                  </a:lnTo>
                  <a:lnTo>
                    <a:pt x="47304" y="70774"/>
                  </a:lnTo>
                  <a:lnTo>
                    <a:pt x="47485" y="70653"/>
                  </a:lnTo>
                  <a:lnTo>
                    <a:pt x="47605" y="70472"/>
                  </a:lnTo>
                  <a:lnTo>
                    <a:pt x="47726" y="70231"/>
                  </a:lnTo>
                  <a:lnTo>
                    <a:pt x="47786" y="70050"/>
                  </a:lnTo>
                  <a:lnTo>
                    <a:pt x="47786" y="69809"/>
                  </a:lnTo>
                  <a:lnTo>
                    <a:pt x="47786" y="69567"/>
                  </a:lnTo>
                  <a:lnTo>
                    <a:pt x="47726" y="69386"/>
                  </a:lnTo>
                  <a:lnTo>
                    <a:pt x="47605" y="69145"/>
                  </a:lnTo>
                  <a:lnTo>
                    <a:pt x="47485" y="68964"/>
                  </a:lnTo>
                  <a:lnTo>
                    <a:pt x="47304" y="68843"/>
                  </a:lnTo>
                  <a:lnTo>
                    <a:pt x="47062" y="68723"/>
                  </a:lnTo>
                  <a:lnTo>
                    <a:pt x="46881" y="68662"/>
                  </a:lnTo>
                  <a:close/>
                  <a:moveTo>
                    <a:pt x="52191" y="68662"/>
                  </a:moveTo>
                  <a:lnTo>
                    <a:pt x="52010" y="68723"/>
                  </a:lnTo>
                  <a:lnTo>
                    <a:pt x="51768" y="68843"/>
                  </a:lnTo>
                  <a:lnTo>
                    <a:pt x="51587" y="68964"/>
                  </a:lnTo>
                  <a:lnTo>
                    <a:pt x="51467" y="69145"/>
                  </a:lnTo>
                  <a:lnTo>
                    <a:pt x="51346" y="69386"/>
                  </a:lnTo>
                  <a:lnTo>
                    <a:pt x="51286" y="69567"/>
                  </a:lnTo>
                  <a:lnTo>
                    <a:pt x="51286" y="69809"/>
                  </a:lnTo>
                  <a:lnTo>
                    <a:pt x="51286" y="70050"/>
                  </a:lnTo>
                  <a:lnTo>
                    <a:pt x="51346" y="70231"/>
                  </a:lnTo>
                  <a:lnTo>
                    <a:pt x="51467" y="70472"/>
                  </a:lnTo>
                  <a:lnTo>
                    <a:pt x="51587" y="70653"/>
                  </a:lnTo>
                  <a:lnTo>
                    <a:pt x="51768" y="70774"/>
                  </a:lnTo>
                  <a:lnTo>
                    <a:pt x="52010" y="70895"/>
                  </a:lnTo>
                  <a:lnTo>
                    <a:pt x="52191" y="70955"/>
                  </a:lnTo>
                  <a:lnTo>
                    <a:pt x="52673" y="70955"/>
                  </a:lnTo>
                  <a:lnTo>
                    <a:pt x="52854" y="70895"/>
                  </a:lnTo>
                  <a:lnTo>
                    <a:pt x="53096" y="70774"/>
                  </a:lnTo>
                  <a:lnTo>
                    <a:pt x="53277" y="70653"/>
                  </a:lnTo>
                  <a:lnTo>
                    <a:pt x="53397" y="70472"/>
                  </a:lnTo>
                  <a:lnTo>
                    <a:pt x="53518" y="70231"/>
                  </a:lnTo>
                  <a:lnTo>
                    <a:pt x="53578" y="70050"/>
                  </a:lnTo>
                  <a:lnTo>
                    <a:pt x="53578" y="69809"/>
                  </a:lnTo>
                  <a:lnTo>
                    <a:pt x="53578" y="69567"/>
                  </a:lnTo>
                  <a:lnTo>
                    <a:pt x="53518" y="69386"/>
                  </a:lnTo>
                  <a:lnTo>
                    <a:pt x="53397" y="69145"/>
                  </a:lnTo>
                  <a:lnTo>
                    <a:pt x="53277" y="68964"/>
                  </a:lnTo>
                  <a:lnTo>
                    <a:pt x="53096" y="68843"/>
                  </a:lnTo>
                  <a:lnTo>
                    <a:pt x="52854" y="68723"/>
                  </a:lnTo>
                  <a:lnTo>
                    <a:pt x="52673" y="68662"/>
                  </a:lnTo>
                  <a:close/>
                  <a:moveTo>
                    <a:pt x="20575" y="71558"/>
                  </a:moveTo>
                  <a:lnTo>
                    <a:pt x="20273" y="71619"/>
                  </a:lnTo>
                  <a:lnTo>
                    <a:pt x="21661" y="72282"/>
                  </a:lnTo>
                  <a:lnTo>
                    <a:pt x="21540" y="72041"/>
                  </a:lnTo>
                  <a:lnTo>
                    <a:pt x="21359" y="71860"/>
                  </a:lnTo>
                  <a:lnTo>
                    <a:pt x="21118" y="71679"/>
                  </a:lnTo>
                  <a:lnTo>
                    <a:pt x="20876" y="71558"/>
                  </a:lnTo>
                  <a:close/>
                  <a:moveTo>
                    <a:pt x="55027" y="71558"/>
                  </a:moveTo>
                  <a:lnTo>
                    <a:pt x="54785" y="71679"/>
                  </a:lnTo>
                  <a:lnTo>
                    <a:pt x="54544" y="71860"/>
                  </a:lnTo>
                  <a:lnTo>
                    <a:pt x="54363" y="72041"/>
                  </a:lnTo>
                  <a:lnTo>
                    <a:pt x="54242" y="72282"/>
                  </a:lnTo>
                  <a:lnTo>
                    <a:pt x="55630" y="71619"/>
                  </a:lnTo>
                  <a:lnTo>
                    <a:pt x="55328" y="71558"/>
                  </a:lnTo>
                  <a:close/>
                  <a:moveTo>
                    <a:pt x="26065" y="71558"/>
                  </a:moveTo>
                  <a:lnTo>
                    <a:pt x="25824" y="71679"/>
                  </a:lnTo>
                  <a:lnTo>
                    <a:pt x="25583" y="71860"/>
                  </a:lnTo>
                  <a:lnTo>
                    <a:pt x="25402" y="72041"/>
                  </a:lnTo>
                  <a:lnTo>
                    <a:pt x="25281" y="72343"/>
                  </a:lnTo>
                  <a:lnTo>
                    <a:pt x="25221" y="72705"/>
                  </a:lnTo>
                  <a:lnTo>
                    <a:pt x="25221" y="72946"/>
                  </a:lnTo>
                  <a:lnTo>
                    <a:pt x="25281" y="73127"/>
                  </a:lnTo>
                  <a:lnTo>
                    <a:pt x="25402" y="73368"/>
                  </a:lnTo>
                  <a:lnTo>
                    <a:pt x="25522" y="73549"/>
                  </a:lnTo>
                  <a:lnTo>
                    <a:pt x="25703" y="73670"/>
                  </a:lnTo>
                  <a:lnTo>
                    <a:pt x="25945" y="73791"/>
                  </a:lnTo>
                  <a:lnTo>
                    <a:pt x="26126" y="73851"/>
                  </a:lnTo>
                  <a:lnTo>
                    <a:pt x="26608" y="73851"/>
                  </a:lnTo>
                  <a:lnTo>
                    <a:pt x="26789" y="73791"/>
                  </a:lnTo>
                  <a:lnTo>
                    <a:pt x="27031" y="73670"/>
                  </a:lnTo>
                  <a:lnTo>
                    <a:pt x="27212" y="73549"/>
                  </a:lnTo>
                  <a:lnTo>
                    <a:pt x="27332" y="73368"/>
                  </a:lnTo>
                  <a:lnTo>
                    <a:pt x="27453" y="73127"/>
                  </a:lnTo>
                  <a:lnTo>
                    <a:pt x="27513" y="72946"/>
                  </a:lnTo>
                  <a:lnTo>
                    <a:pt x="27513" y="72705"/>
                  </a:lnTo>
                  <a:lnTo>
                    <a:pt x="27453" y="72343"/>
                  </a:lnTo>
                  <a:lnTo>
                    <a:pt x="27332" y="72041"/>
                  </a:lnTo>
                  <a:lnTo>
                    <a:pt x="27151" y="71860"/>
                  </a:lnTo>
                  <a:lnTo>
                    <a:pt x="26910" y="71679"/>
                  </a:lnTo>
                  <a:lnTo>
                    <a:pt x="26669" y="71558"/>
                  </a:lnTo>
                  <a:close/>
                  <a:moveTo>
                    <a:pt x="31858" y="71558"/>
                  </a:moveTo>
                  <a:lnTo>
                    <a:pt x="31616" y="71679"/>
                  </a:lnTo>
                  <a:lnTo>
                    <a:pt x="31375" y="71860"/>
                  </a:lnTo>
                  <a:lnTo>
                    <a:pt x="31194" y="72041"/>
                  </a:lnTo>
                  <a:lnTo>
                    <a:pt x="31073" y="72343"/>
                  </a:lnTo>
                  <a:lnTo>
                    <a:pt x="31013" y="72705"/>
                  </a:lnTo>
                  <a:lnTo>
                    <a:pt x="31013" y="72946"/>
                  </a:lnTo>
                  <a:lnTo>
                    <a:pt x="31073" y="73127"/>
                  </a:lnTo>
                  <a:lnTo>
                    <a:pt x="31194" y="73368"/>
                  </a:lnTo>
                  <a:lnTo>
                    <a:pt x="31315" y="73549"/>
                  </a:lnTo>
                  <a:lnTo>
                    <a:pt x="31496" y="73670"/>
                  </a:lnTo>
                  <a:lnTo>
                    <a:pt x="31737" y="73791"/>
                  </a:lnTo>
                  <a:lnTo>
                    <a:pt x="31918" y="73851"/>
                  </a:lnTo>
                  <a:lnTo>
                    <a:pt x="32401" y="73851"/>
                  </a:lnTo>
                  <a:lnTo>
                    <a:pt x="32582" y="73791"/>
                  </a:lnTo>
                  <a:lnTo>
                    <a:pt x="32823" y="73670"/>
                  </a:lnTo>
                  <a:lnTo>
                    <a:pt x="33004" y="73549"/>
                  </a:lnTo>
                  <a:lnTo>
                    <a:pt x="33125" y="73368"/>
                  </a:lnTo>
                  <a:lnTo>
                    <a:pt x="33245" y="73127"/>
                  </a:lnTo>
                  <a:lnTo>
                    <a:pt x="33306" y="72946"/>
                  </a:lnTo>
                  <a:lnTo>
                    <a:pt x="33306" y="72705"/>
                  </a:lnTo>
                  <a:lnTo>
                    <a:pt x="33245" y="72343"/>
                  </a:lnTo>
                  <a:lnTo>
                    <a:pt x="33125" y="72041"/>
                  </a:lnTo>
                  <a:lnTo>
                    <a:pt x="32944" y="71860"/>
                  </a:lnTo>
                  <a:lnTo>
                    <a:pt x="32702" y="71679"/>
                  </a:lnTo>
                  <a:lnTo>
                    <a:pt x="32461" y="71558"/>
                  </a:lnTo>
                  <a:close/>
                  <a:moveTo>
                    <a:pt x="37650" y="71558"/>
                  </a:moveTo>
                  <a:lnTo>
                    <a:pt x="37408" y="71679"/>
                  </a:lnTo>
                  <a:lnTo>
                    <a:pt x="37167" y="71860"/>
                  </a:lnTo>
                  <a:lnTo>
                    <a:pt x="36986" y="72041"/>
                  </a:lnTo>
                  <a:lnTo>
                    <a:pt x="36865" y="72343"/>
                  </a:lnTo>
                  <a:lnTo>
                    <a:pt x="36805" y="72705"/>
                  </a:lnTo>
                  <a:lnTo>
                    <a:pt x="36805" y="72946"/>
                  </a:lnTo>
                  <a:lnTo>
                    <a:pt x="36865" y="73127"/>
                  </a:lnTo>
                  <a:lnTo>
                    <a:pt x="36986" y="73368"/>
                  </a:lnTo>
                  <a:lnTo>
                    <a:pt x="37107" y="73549"/>
                  </a:lnTo>
                  <a:lnTo>
                    <a:pt x="37288" y="73670"/>
                  </a:lnTo>
                  <a:lnTo>
                    <a:pt x="37529" y="73791"/>
                  </a:lnTo>
                  <a:lnTo>
                    <a:pt x="37710" y="73851"/>
                  </a:lnTo>
                  <a:lnTo>
                    <a:pt x="38193" y="73851"/>
                  </a:lnTo>
                  <a:lnTo>
                    <a:pt x="38374" y="73791"/>
                  </a:lnTo>
                  <a:lnTo>
                    <a:pt x="38615" y="73670"/>
                  </a:lnTo>
                  <a:lnTo>
                    <a:pt x="38796" y="73549"/>
                  </a:lnTo>
                  <a:lnTo>
                    <a:pt x="38917" y="73368"/>
                  </a:lnTo>
                  <a:lnTo>
                    <a:pt x="39038" y="73127"/>
                  </a:lnTo>
                  <a:lnTo>
                    <a:pt x="39098" y="72946"/>
                  </a:lnTo>
                  <a:lnTo>
                    <a:pt x="39098" y="72705"/>
                  </a:lnTo>
                  <a:lnTo>
                    <a:pt x="39038" y="72343"/>
                  </a:lnTo>
                  <a:lnTo>
                    <a:pt x="38917" y="72041"/>
                  </a:lnTo>
                  <a:lnTo>
                    <a:pt x="38736" y="71860"/>
                  </a:lnTo>
                  <a:lnTo>
                    <a:pt x="38495" y="71679"/>
                  </a:lnTo>
                  <a:lnTo>
                    <a:pt x="38253" y="71558"/>
                  </a:lnTo>
                  <a:close/>
                  <a:moveTo>
                    <a:pt x="43442" y="71558"/>
                  </a:moveTo>
                  <a:lnTo>
                    <a:pt x="43201" y="71679"/>
                  </a:lnTo>
                  <a:lnTo>
                    <a:pt x="42959" y="71860"/>
                  </a:lnTo>
                  <a:lnTo>
                    <a:pt x="42778" y="72041"/>
                  </a:lnTo>
                  <a:lnTo>
                    <a:pt x="42658" y="72343"/>
                  </a:lnTo>
                  <a:lnTo>
                    <a:pt x="42597" y="72705"/>
                  </a:lnTo>
                  <a:lnTo>
                    <a:pt x="42597" y="72946"/>
                  </a:lnTo>
                  <a:lnTo>
                    <a:pt x="42658" y="73127"/>
                  </a:lnTo>
                  <a:lnTo>
                    <a:pt x="42778" y="73368"/>
                  </a:lnTo>
                  <a:lnTo>
                    <a:pt x="42899" y="73549"/>
                  </a:lnTo>
                  <a:lnTo>
                    <a:pt x="43080" y="73670"/>
                  </a:lnTo>
                  <a:lnTo>
                    <a:pt x="43321" y="73791"/>
                  </a:lnTo>
                  <a:lnTo>
                    <a:pt x="43502" y="73851"/>
                  </a:lnTo>
                  <a:lnTo>
                    <a:pt x="43985" y="73851"/>
                  </a:lnTo>
                  <a:lnTo>
                    <a:pt x="44166" y="73791"/>
                  </a:lnTo>
                  <a:lnTo>
                    <a:pt x="44407" y="73670"/>
                  </a:lnTo>
                  <a:lnTo>
                    <a:pt x="44588" y="73549"/>
                  </a:lnTo>
                  <a:lnTo>
                    <a:pt x="44709" y="73368"/>
                  </a:lnTo>
                  <a:lnTo>
                    <a:pt x="44830" y="73127"/>
                  </a:lnTo>
                  <a:lnTo>
                    <a:pt x="44890" y="72946"/>
                  </a:lnTo>
                  <a:lnTo>
                    <a:pt x="44890" y="72705"/>
                  </a:lnTo>
                  <a:lnTo>
                    <a:pt x="44830" y="72343"/>
                  </a:lnTo>
                  <a:lnTo>
                    <a:pt x="44709" y="72041"/>
                  </a:lnTo>
                  <a:lnTo>
                    <a:pt x="44528" y="71860"/>
                  </a:lnTo>
                  <a:lnTo>
                    <a:pt x="44287" y="71679"/>
                  </a:lnTo>
                  <a:lnTo>
                    <a:pt x="44045" y="71558"/>
                  </a:lnTo>
                  <a:close/>
                  <a:moveTo>
                    <a:pt x="49234" y="71558"/>
                  </a:moveTo>
                  <a:lnTo>
                    <a:pt x="48993" y="71679"/>
                  </a:lnTo>
                  <a:lnTo>
                    <a:pt x="48752" y="71860"/>
                  </a:lnTo>
                  <a:lnTo>
                    <a:pt x="48571" y="72041"/>
                  </a:lnTo>
                  <a:lnTo>
                    <a:pt x="48450" y="72343"/>
                  </a:lnTo>
                  <a:lnTo>
                    <a:pt x="48390" y="72705"/>
                  </a:lnTo>
                  <a:lnTo>
                    <a:pt x="48390" y="72946"/>
                  </a:lnTo>
                  <a:lnTo>
                    <a:pt x="48450" y="73127"/>
                  </a:lnTo>
                  <a:lnTo>
                    <a:pt x="48571" y="73368"/>
                  </a:lnTo>
                  <a:lnTo>
                    <a:pt x="48691" y="73549"/>
                  </a:lnTo>
                  <a:lnTo>
                    <a:pt x="48872" y="73670"/>
                  </a:lnTo>
                  <a:lnTo>
                    <a:pt x="49114" y="73791"/>
                  </a:lnTo>
                  <a:lnTo>
                    <a:pt x="49295" y="73851"/>
                  </a:lnTo>
                  <a:lnTo>
                    <a:pt x="49777" y="73851"/>
                  </a:lnTo>
                  <a:lnTo>
                    <a:pt x="49958" y="73791"/>
                  </a:lnTo>
                  <a:lnTo>
                    <a:pt x="50200" y="73670"/>
                  </a:lnTo>
                  <a:lnTo>
                    <a:pt x="50381" y="73549"/>
                  </a:lnTo>
                  <a:lnTo>
                    <a:pt x="50501" y="73368"/>
                  </a:lnTo>
                  <a:lnTo>
                    <a:pt x="50622" y="73127"/>
                  </a:lnTo>
                  <a:lnTo>
                    <a:pt x="50682" y="72946"/>
                  </a:lnTo>
                  <a:lnTo>
                    <a:pt x="50682" y="72705"/>
                  </a:lnTo>
                  <a:lnTo>
                    <a:pt x="50622" y="72343"/>
                  </a:lnTo>
                  <a:lnTo>
                    <a:pt x="50501" y="72041"/>
                  </a:lnTo>
                  <a:lnTo>
                    <a:pt x="50320" y="71860"/>
                  </a:lnTo>
                  <a:lnTo>
                    <a:pt x="50079" y="71679"/>
                  </a:lnTo>
                  <a:lnTo>
                    <a:pt x="49838" y="71558"/>
                  </a:lnTo>
                  <a:close/>
                  <a:moveTo>
                    <a:pt x="29022" y="74454"/>
                  </a:moveTo>
                  <a:lnTo>
                    <a:pt x="28841" y="74515"/>
                  </a:lnTo>
                  <a:lnTo>
                    <a:pt x="28660" y="74635"/>
                  </a:lnTo>
                  <a:lnTo>
                    <a:pt x="28479" y="74756"/>
                  </a:lnTo>
                  <a:lnTo>
                    <a:pt x="30349" y="75178"/>
                  </a:lnTo>
                  <a:lnTo>
                    <a:pt x="30349" y="75178"/>
                  </a:lnTo>
                  <a:lnTo>
                    <a:pt x="30168" y="74877"/>
                  </a:lnTo>
                  <a:lnTo>
                    <a:pt x="29927" y="74635"/>
                  </a:lnTo>
                  <a:lnTo>
                    <a:pt x="29625" y="74515"/>
                  </a:lnTo>
                  <a:lnTo>
                    <a:pt x="29263" y="74454"/>
                  </a:lnTo>
                  <a:close/>
                  <a:moveTo>
                    <a:pt x="46640" y="74454"/>
                  </a:moveTo>
                  <a:lnTo>
                    <a:pt x="46278" y="74515"/>
                  </a:lnTo>
                  <a:lnTo>
                    <a:pt x="45976" y="74635"/>
                  </a:lnTo>
                  <a:lnTo>
                    <a:pt x="45735" y="74877"/>
                  </a:lnTo>
                  <a:lnTo>
                    <a:pt x="45554" y="75178"/>
                  </a:lnTo>
                  <a:lnTo>
                    <a:pt x="45554" y="75178"/>
                  </a:lnTo>
                  <a:lnTo>
                    <a:pt x="47424" y="74756"/>
                  </a:lnTo>
                  <a:lnTo>
                    <a:pt x="47243" y="74635"/>
                  </a:lnTo>
                  <a:lnTo>
                    <a:pt x="47062" y="74515"/>
                  </a:lnTo>
                  <a:lnTo>
                    <a:pt x="46881" y="74454"/>
                  </a:lnTo>
                  <a:close/>
                  <a:moveTo>
                    <a:pt x="34814" y="74454"/>
                  </a:moveTo>
                  <a:lnTo>
                    <a:pt x="34633" y="74515"/>
                  </a:lnTo>
                  <a:lnTo>
                    <a:pt x="34392" y="74635"/>
                  </a:lnTo>
                  <a:lnTo>
                    <a:pt x="34211" y="74756"/>
                  </a:lnTo>
                  <a:lnTo>
                    <a:pt x="34090" y="74937"/>
                  </a:lnTo>
                  <a:lnTo>
                    <a:pt x="33969" y="75178"/>
                  </a:lnTo>
                  <a:lnTo>
                    <a:pt x="33909" y="75359"/>
                  </a:lnTo>
                  <a:lnTo>
                    <a:pt x="33909" y="75601"/>
                  </a:lnTo>
                  <a:lnTo>
                    <a:pt x="33909" y="75721"/>
                  </a:lnTo>
                  <a:lnTo>
                    <a:pt x="36141" y="75903"/>
                  </a:lnTo>
                  <a:lnTo>
                    <a:pt x="36202" y="75601"/>
                  </a:lnTo>
                  <a:lnTo>
                    <a:pt x="36202" y="75359"/>
                  </a:lnTo>
                  <a:lnTo>
                    <a:pt x="36141" y="75178"/>
                  </a:lnTo>
                  <a:lnTo>
                    <a:pt x="36021" y="74937"/>
                  </a:lnTo>
                  <a:lnTo>
                    <a:pt x="35900" y="74756"/>
                  </a:lnTo>
                  <a:lnTo>
                    <a:pt x="35719" y="74635"/>
                  </a:lnTo>
                  <a:lnTo>
                    <a:pt x="35478" y="74515"/>
                  </a:lnTo>
                  <a:lnTo>
                    <a:pt x="35297" y="74454"/>
                  </a:lnTo>
                  <a:close/>
                  <a:moveTo>
                    <a:pt x="40606" y="74454"/>
                  </a:moveTo>
                  <a:lnTo>
                    <a:pt x="40425" y="74515"/>
                  </a:lnTo>
                  <a:lnTo>
                    <a:pt x="40184" y="74635"/>
                  </a:lnTo>
                  <a:lnTo>
                    <a:pt x="40003" y="74756"/>
                  </a:lnTo>
                  <a:lnTo>
                    <a:pt x="39882" y="74937"/>
                  </a:lnTo>
                  <a:lnTo>
                    <a:pt x="39762" y="75178"/>
                  </a:lnTo>
                  <a:lnTo>
                    <a:pt x="39701" y="75359"/>
                  </a:lnTo>
                  <a:lnTo>
                    <a:pt x="39701" y="75601"/>
                  </a:lnTo>
                  <a:lnTo>
                    <a:pt x="39762" y="75903"/>
                  </a:lnTo>
                  <a:lnTo>
                    <a:pt x="41994" y="75721"/>
                  </a:lnTo>
                  <a:lnTo>
                    <a:pt x="41994" y="75601"/>
                  </a:lnTo>
                  <a:lnTo>
                    <a:pt x="41994" y="75359"/>
                  </a:lnTo>
                  <a:lnTo>
                    <a:pt x="41934" y="75178"/>
                  </a:lnTo>
                  <a:lnTo>
                    <a:pt x="41813" y="74937"/>
                  </a:lnTo>
                  <a:lnTo>
                    <a:pt x="41692" y="74756"/>
                  </a:lnTo>
                  <a:lnTo>
                    <a:pt x="41511" y="74635"/>
                  </a:lnTo>
                  <a:lnTo>
                    <a:pt x="41270" y="74515"/>
                  </a:lnTo>
                  <a:lnTo>
                    <a:pt x="41089" y="74454"/>
                  </a:lnTo>
                  <a:close/>
                </a:path>
              </a:pathLst>
            </a:custGeom>
            <a:solidFill>
              <a:srgbClr val="6D9EE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" name="Shape 103"/>
            <p:cNvSpPr/>
            <p:nvPr/>
          </p:nvSpPr>
          <p:spPr>
            <a:xfrm rot="10800000">
              <a:off x="4456350" y="1058785"/>
              <a:ext cx="231300" cy="200100"/>
            </a:xfrm>
            <a:prstGeom prst="triangle">
              <a:avLst>
                <a:gd name="adj" fmla="val 50000"/>
              </a:avLst>
            </a:prstGeom>
            <a:solidFill>
              <a:srgbClr val="FF99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04" name="Shape 104"/>
          <p:cNvSpPr txBox="1">
            <a:spLocks noGrp="1"/>
          </p:cNvSpPr>
          <p:nvPr>
            <p:ph type="title"/>
          </p:nvPr>
        </p:nvSpPr>
        <p:spPr>
          <a:xfrm>
            <a:off x="2047950" y="0"/>
            <a:ext cx="5048100" cy="11478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lvl="0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105" name="Shape 105"/>
          <p:cNvSpPr txBox="1">
            <a:spLocks noGrp="1"/>
          </p:cNvSpPr>
          <p:nvPr>
            <p:ph type="body" idx="1"/>
          </p:nvPr>
        </p:nvSpPr>
        <p:spPr>
          <a:xfrm>
            <a:off x="1750800" y="1513000"/>
            <a:ext cx="5642400" cy="30999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55600">
              <a:spcBef>
                <a:spcPts val="600"/>
              </a:spcBef>
              <a:spcAft>
                <a:spcPts val="0"/>
              </a:spcAft>
              <a:buSzPts val="2000"/>
              <a:buChar char="◍"/>
              <a:defRPr/>
            </a:lvl1pPr>
            <a:lvl2pPr marL="914400" lvl="1" indent="-355600">
              <a:spcBef>
                <a:spcPts val="0"/>
              </a:spcBef>
              <a:spcAft>
                <a:spcPts val="0"/>
              </a:spcAft>
              <a:buSzPts val="2000"/>
              <a:buChar char="◌"/>
              <a:defRPr/>
            </a:lvl2pPr>
            <a:lvl3pPr marL="1371600" lvl="2" indent="-355600">
              <a:spcBef>
                <a:spcPts val="0"/>
              </a:spcBef>
              <a:spcAft>
                <a:spcPts val="0"/>
              </a:spcAft>
              <a:buSzPts val="2000"/>
              <a:buChar char="◌"/>
              <a:defRPr/>
            </a:lvl3pPr>
            <a:lvl4pPr marL="1828800" lvl="3" indent="-355600">
              <a:spcBef>
                <a:spcPts val="0"/>
              </a:spcBef>
              <a:spcAft>
                <a:spcPts val="0"/>
              </a:spcAft>
              <a:buSzPts val="2000"/>
              <a:buChar char="◌"/>
              <a:defRPr/>
            </a:lvl4pPr>
            <a:lvl5pPr marL="2286000" lvl="4" indent="-355600">
              <a:spcBef>
                <a:spcPts val="0"/>
              </a:spcBef>
              <a:spcAft>
                <a:spcPts val="0"/>
              </a:spcAft>
              <a:buSzPts val="2000"/>
              <a:buChar char="◌"/>
              <a:defRPr/>
            </a:lvl5pPr>
            <a:lvl6pPr marL="2743200" lvl="5" indent="-355600">
              <a:spcBef>
                <a:spcPts val="0"/>
              </a:spcBef>
              <a:spcAft>
                <a:spcPts val="0"/>
              </a:spcAft>
              <a:buSzPts val="2000"/>
              <a:buChar char="◌"/>
              <a:defRPr/>
            </a:lvl6pPr>
            <a:lvl7pPr marL="3200400" lvl="6" indent="-355600">
              <a:spcBef>
                <a:spcPts val="0"/>
              </a:spcBef>
              <a:spcAft>
                <a:spcPts val="0"/>
              </a:spcAft>
              <a:buSzPts val="2000"/>
              <a:buChar char="◌"/>
              <a:defRPr/>
            </a:lvl7pPr>
            <a:lvl8pPr marL="3657600" lvl="7" indent="-355600">
              <a:spcBef>
                <a:spcPts val="0"/>
              </a:spcBef>
              <a:spcAft>
                <a:spcPts val="0"/>
              </a:spcAft>
              <a:buSzPts val="2000"/>
              <a:buChar char="◌"/>
              <a:defRPr/>
            </a:lvl8pPr>
            <a:lvl9pPr marL="4114800" lvl="8" indent="-355600">
              <a:spcBef>
                <a:spcPts val="0"/>
              </a:spcBef>
              <a:spcAft>
                <a:spcPts val="0"/>
              </a:spcAft>
              <a:buSzPts val="2000"/>
              <a:buChar char="◌"/>
              <a:defRPr/>
            </a:lvl9pPr>
          </a:lstStyle>
          <a:p>
            <a:endParaRPr/>
          </a:p>
        </p:txBody>
      </p:sp>
    </p:spTree>
  </p:cSld>
  <p:clrMapOvr>
    <a:masterClrMapping/>
  </p:clrMapOvr>
  <p:transition spd="slow">
    <p:wip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2 columns" type="twoColTx">
  <p:cSld name="TITLE_AND_TWO_COLUMNS"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7" name="Shape 107"/>
          <p:cNvGrpSpPr/>
          <p:nvPr/>
        </p:nvGrpSpPr>
        <p:grpSpPr>
          <a:xfrm>
            <a:off x="-76804" y="-364106"/>
            <a:ext cx="9492216" cy="5864919"/>
            <a:chOff x="-76804" y="-364106"/>
            <a:chExt cx="9492216" cy="5864919"/>
          </a:xfrm>
        </p:grpSpPr>
        <p:sp>
          <p:nvSpPr>
            <p:cNvPr id="108" name="Shape 108"/>
            <p:cNvSpPr/>
            <p:nvPr/>
          </p:nvSpPr>
          <p:spPr>
            <a:xfrm>
              <a:off x="0" y="0"/>
              <a:ext cx="9144000" cy="1147800"/>
            </a:xfrm>
            <a:prstGeom prst="rect">
              <a:avLst/>
            </a:prstGeom>
            <a:solidFill>
              <a:srgbClr val="0E004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" name="Shape 109"/>
            <p:cNvSpPr/>
            <p:nvPr/>
          </p:nvSpPr>
          <p:spPr>
            <a:xfrm>
              <a:off x="4343698" y="910730"/>
              <a:ext cx="456600" cy="456600"/>
            </a:xfrm>
            <a:prstGeom prst="ellipse">
              <a:avLst/>
            </a:prstGeom>
            <a:noFill/>
            <a:ln w="9525" cap="flat" cmpd="sng">
              <a:solidFill>
                <a:srgbClr val="6D9EEB"/>
              </a:solidFill>
              <a:prstDash val="dash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" name="Shape 110"/>
            <p:cNvSpPr/>
            <p:nvPr/>
          </p:nvSpPr>
          <p:spPr>
            <a:xfrm>
              <a:off x="8312875" y="-85400"/>
              <a:ext cx="542100" cy="542100"/>
            </a:xfrm>
            <a:prstGeom prst="ellipse">
              <a:avLst/>
            </a:prstGeom>
            <a:solidFill>
              <a:srgbClr val="432E6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" name="Shape 111"/>
            <p:cNvSpPr/>
            <p:nvPr/>
          </p:nvSpPr>
          <p:spPr>
            <a:xfrm rot="-899646">
              <a:off x="776862" y="-262199"/>
              <a:ext cx="900976" cy="856085"/>
            </a:xfrm>
            <a:prstGeom prst="pentagon">
              <a:avLst>
                <a:gd name="hf" fmla="val 105146"/>
                <a:gd name="vf" fmla="val 110557"/>
              </a:avLst>
            </a:prstGeom>
            <a:solidFill>
              <a:srgbClr val="432E6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" name="Shape 112"/>
            <p:cNvSpPr/>
            <p:nvPr/>
          </p:nvSpPr>
          <p:spPr>
            <a:xfrm rot="1763">
              <a:off x="8737998" y="3634823"/>
              <a:ext cx="585000" cy="556500"/>
            </a:xfrm>
            <a:prstGeom prst="pentagon">
              <a:avLst>
                <a:gd name="hf" fmla="val 105146"/>
                <a:gd name="vf" fmla="val 110557"/>
              </a:avLst>
            </a:prstGeom>
            <a:solidFill>
              <a:srgbClr val="51387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" name="Shape 113"/>
            <p:cNvSpPr/>
            <p:nvPr/>
          </p:nvSpPr>
          <p:spPr>
            <a:xfrm rot="10800000">
              <a:off x="90420" y="4650313"/>
              <a:ext cx="983100" cy="850500"/>
            </a:xfrm>
            <a:prstGeom prst="triangle">
              <a:avLst>
                <a:gd name="adj" fmla="val 50000"/>
              </a:avLst>
            </a:prstGeom>
            <a:solidFill>
              <a:srgbClr val="51387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" name="Shape 114"/>
            <p:cNvSpPr/>
            <p:nvPr/>
          </p:nvSpPr>
          <p:spPr>
            <a:xfrm>
              <a:off x="8578650" y="858649"/>
              <a:ext cx="836762" cy="836762"/>
            </a:xfrm>
            <a:custGeom>
              <a:avLst/>
              <a:gdLst/>
              <a:ahLst/>
              <a:cxnLst/>
              <a:rect l="0" t="0" r="0" b="0"/>
              <a:pathLst>
                <a:path w="73610" h="73610" extrusionOk="0">
                  <a:moveTo>
                    <a:pt x="43502" y="603"/>
                  </a:moveTo>
                  <a:lnTo>
                    <a:pt x="64801" y="12851"/>
                  </a:lnTo>
                  <a:lnTo>
                    <a:pt x="63775" y="11705"/>
                  </a:lnTo>
                  <a:lnTo>
                    <a:pt x="62689" y="10619"/>
                  </a:lnTo>
                  <a:lnTo>
                    <a:pt x="61542" y="9533"/>
                  </a:lnTo>
                  <a:lnTo>
                    <a:pt x="60396" y="8507"/>
                  </a:lnTo>
                  <a:lnTo>
                    <a:pt x="59189" y="7542"/>
                  </a:lnTo>
                  <a:lnTo>
                    <a:pt x="57922" y="6637"/>
                  </a:lnTo>
                  <a:lnTo>
                    <a:pt x="56655" y="5792"/>
                  </a:lnTo>
                  <a:lnTo>
                    <a:pt x="55328" y="4948"/>
                  </a:lnTo>
                  <a:lnTo>
                    <a:pt x="53940" y="4223"/>
                  </a:lnTo>
                  <a:lnTo>
                    <a:pt x="52552" y="3499"/>
                  </a:lnTo>
                  <a:lnTo>
                    <a:pt x="51104" y="2896"/>
                  </a:lnTo>
                  <a:lnTo>
                    <a:pt x="49656" y="2293"/>
                  </a:lnTo>
                  <a:lnTo>
                    <a:pt x="48148" y="1750"/>
                  </a:lnTo>
                  <a:lnTo>
                    <a:pt x="46640" y="1327"/>
                  </a:lnTo>
                  <a:lnTo>
                    <a:pt x="45131" y="905"/>
                  </a:lnTo>
                  <a:lnTo>
                    <a:pt x="43502" y="603"/>
                  </a:lnTo>
                  <a:close/>
                  <a:moveTo>
                    <a:pt x="36805" y="0"/>
                  </a:moveTo>
                  <a:lnTo>
                    <a:pt x="34693" y="60"/>
                  </a:lnTo>
                  <a:lnTo>
                    <a:pt x="32642" y="241"/>
                  </a:lnTo>
                  <a:lnTo>
                    <a:pt x="70593" y="22143"/>
                  </a:lnTo>
                  <a:lnTo>
                    <a:pt x="70593" y="22143"/>
                  </a:lnTo>
                  <a:lnTo>
                    <a:pt x="69688" y="20212"/>
                  </a:lnTo>
                  <a:lnTo>
                    <a:pt x="68662" y="18342"/>
                  </a:lnTo>
                  <a:lnTo>
                    <a:pt x="36865" y="0"/>
                  </a:lnTo>
                  <a:close/>
                  <a:moveTo>
                    <a:pt x="28358" y="965"/>
                  </a:moveTo>
                  <a:lnTo>
                    <a:pt x="26789" y="1388"/>
                  </a:lnTo>
                  <a:lnTo>
                    <a:pt x="25220" y="1870"/>
                  </a:lnTo>
                  <a:lnTo>
                    <a:pt x="72886" y="29383"/>
                  </a:lnTo>
                  <a:lnTo>
                    <a:pt x="72524" y="27754"/>
                  </a:lnTo>
                  <a:lnTo>
                    <a:pt x="72101" y="26186"/>
                  </a:lnTo>
                  <a:lnTo>
                    <a:pt x="28358" y="965"/>
                  </a:lnTo>
                  <a:close/>
                  <a:moveTo>
                    <a:pt x="21842" y="3137"/>
                  </a:moveTo>
                  <a:lnTo>
                    <a:pt x="20574" y="3741"/>
                  </a:lnTo>
                  <a:lnTo>
                    <a:pt x="19368" y="4344"/>
                  </a:lnTo>
                  <a:lnTo>
                    <a:pt x="73610" y="35719"/>
                  </a:lnTo>
                  <a:lnTo>
                    <a:pt x="73549" y="34271"/>
                  </a:lnTo>
                  <a:lnTo>
                    <a:pt x="73429" y="32883"/>
                  </a:lnTo>
                  <a:lnTo>
                    <a:pt x="21842" y="3137"/>
                  </a:lnTo>
                  <a:close/>
                  <a:moveTo>
                    <a:pt x="16592" y="6034"/>
                  </a:moveTo>
                  <a:lnTo>
                    <a:pt x="15567" y="6758"/>
                  </a:lnTo>
                  <a:lnTo>
                    <a:pt x="14541" y="7482"/>
                  </a:lnTo>
                  <a:lnTo>
                    <a:pt x="73308" y="41451"/>
                  </a:lnTo>
                  <a:lnTo>
                    <a:pt x="73489" y="40184"/>
                  </a:lnTo>
                  <a:lnTo>
                    <a:pt x="73549" y="38916"/>
                  </a:lnTo>
                  <a:lnTo>
                    <a:pt x="16592" y="6034"/>
                  </a:lnTo>
                  <a:close/>
                  <a:moveTo>
                    <a:pt x="12188" y="9412"/>
                  </a:moveTo>
                  <a:lnTo>
                    <a:pt x="11343" y="10197"/>
                  </a:lnTo>
                  <a:lnTo>
                    <a:pt x="10438" y="11041"/>
                  </a:lnTo>
                  <a:lnTo>
                    <a:pt x="72282" y="46760"/>
                  </a:lnTo>
                  <a:lnTo>
                    <a:pt x="72584" y="45553"/>
                  </a:lnTo>
                  <a:lnTo>
                    <a:pt x="72825" y="44407"/>
                  </a:lnTo>
                  <a:lnTo>
                    <a:pt x="12188" y="9412"/>
                  </a:lnTo>
                  <a:close/>
                  <a:moveTo>
                    <a:pt x="8568" y="13214"/>
                  </a:moveTo>
                  <a:lnTo>
                    <a:pt x="7783" y="14119"/>
                  </a:lnTo>
                  <a:lnTo>
                    <a:pt x="7120" y="15024"/>
                  </a:lnTo>
                  <a:lnTo>
                    <a:pt x="70532" y="51647"/>
                  </a:lnTo>
                  <a:lnTo>
                    <a:pt x="70955" y="50561"/>
                  </a:lnTo>
                  <a:lnTo>
                    <a:pt x="71377" y="49475"/>
                  </a:lnTo>
                  <a:lnTo>
                    <a:pt x="8568" y="13214"/>
                  </a:lnTo>
                  <a:close/>
                  <a:moveTo>
                    <a:pt x="5551" y="17377"/>
                  </a:moveTo>
                  <a:lnTo>
                    <a:pt x="4948" y="18342"/>
                  </a:lnTo>
                  <a:lnTo>
                    <a:pt x="4344" y="19368"/>
                  </a:lnTo>
                  <a:lnTo>
                    <a:pt x="68119" y="56172"/>
                  </a:lnTo>
                  <a:lnTo>
                    <a:pt x="68722" y="55207"/>
                  </a:lnTo>
                  <a:lnTo>
                    <a:pt x="69265" y="54181"/>
                  </a:lnTo>
                  <a:lnTo>
                    <a:pt x="5551" y="17377"/>
                  </a:lnTo>
                  <a:close/>
                  <a:moveTo>
                    <a:pt x="3137" y="21902"/>
                  </a:moveTo>
                  <a:lnTo>
                    <a:pt x="2655" y="22988"/>
                  </a:lnTo>
                  <a:lnTo>
                    <a:pt x="2232" y="24074"/>
                  </a:lnTo>
                  <a:lnTo>
                    <a:pt x="65102" y="60336"/>
                  </a:lnTo>
                  <a:lnTo>
                    <a:pt x="65826" y="59431"/>
                  </a:lnTo>
                  <a:lnTo>
                    <a:pt x="66550" y="58526"/>
                  </a:lnTo>
                  <a:lnTo>
                    <a:pt x="3137" y="21902"/>
                  </a:lnTo>
                  <a:close/>
                  <a:moveTo>
                    <a:pt x="1388" y="26789"/>
                  </a:moveTo>
                  <a:lnTo>
                    <a:pt x="1026" y="27935"/>
                  </a:lnTo>
                  <a:lnTo>
                    <a:pt x="784" y="29142"/>
                  </a:lnTo>
                  <a:lnTo>
                    <a:pt x="61422" y="64137"/>
                  </a:lnTo>
                  <a:lnTo>
                    <a:pt x="62327" y="63352"/>
                  </a:lnTo>
                  <a:lnTo>
                    <a:pt x="63172" y="62447"/>
                  </a:lnTo>
                  <a:lnTo>
                    <a:pt x="1388" y="26789"/>
                  </a:lnTo>
                  <a:close/>
                  <a:moveTo>
                    <a:pt x="302" y="32038"/>
                  </a:moveTo>
                  <a:lnTo>
                    <a:pt x="121" y="33366"/>
                  </a:lnTo>
                  <a:lnTo>
                    <a:pt x="60" y="34633"/>
                  </a:lnTo>
                  <a:lnTo>
                    <a:pt x="57078" y="67516"/>
                  </a:lnTo>
                  <a:lnTo>
                    <a:pt x="58103" y="66792"/>
                  </a:lnTo>
                  <a:lnTo>
                    <a:pt x="59189" y="66068"/>
                  </a:lnTo>
                  <a:lnTo>
                    <a:pt x="302" y="32038"/>
                  </a:lnTo>
                  <a:close/>
                  <a:moveTo>
                    <a:pt x="0" y="37830"/>
                  </a:moveTo>
                  <a:lnTo>
                    <a:pt x="60" y="39218"/>
                  </a:lnTo>
                  <a:lnTo>
                    <a:pt x="181" y="40606"/>
                  </a:lnTo>
                  <a:lnTo>
                    <a:pt x="51828" y="70412"/>
                  </a:lnTo>
                  <a:lnTo>
                    <a:pt x="53095" y="69808"/>
                  </a:lnTo>
                  <a:lnTo>
                    <a:pt x="54362" y="69205"/>
                  </a:lnTo>
                  <a:lnTo>
                    <a:pt x="0" y="37830"/>
                  </a:lnTo>
                  <a:close/>
                  <a:moveTo>
                    <a:pt x="724" y="44166"/>
                  </a:moveTo>
                  <a:lnTo>
                    <a:pt x="1086" y="45734"/>
                  </a:lnTo>
                  <a:lnTo>
                    <a:pt x="1508" y="47303"/>
                  </a:lnTo>
                  <a:lnTo>
                    <a:pt x="45372" y="72644"/>
                  </a:lnTo>
                  <a:lnTo>
                    <a:pt x="46941" y="72222"/>
                  </a:lnTo>
                  <a:lnTo>
                    <a:pt x="48510" y="71739"/>
                  </a:lnTo>
                  <a:lnTo>
                    <a:pt x="724" y="44166"/>
                  </a:lnTo>
                  <a:close/>
                  <a:moveTo>
                    <a:pt x="8688" y="60577"/>
                  </a:moveTo>
                  <a:lnTo>
                    <a:pt x="9714" y="61723"/>
                  </a:lnTo>
                  <a:lnTo>
                    <a:pt x="10800" y="62870"/>
                  </a:lnTo>
                  <a:lnTo>
                    <a:pt x="11946" y="63956"/>
                  </a:lnTo>
                  <a:lnTo>
                    <a:pt x="13153" y="64981"/>
                  </a:lnTo>
                  <a:lnTo>
                    <a:pt x="14360" y="66007"/>
                  </a:lnTo>
                  <a:lnTo>
                    <a:pt x="15627" y="66912"/>
                  </a:lnTo>
                  <a:lnTo>
                    <a:pt x="16954" y="67817"/>
                  </a:lnTo>
                  <a:lnTo>
                    <a:pt x="18282" y="68662"/>
                  </a:lnTo>
                  <a:lnTo>
                    <a:pt x="19669" y="69386"/>
                  </a:lnTo>
                  <a:lnTo>
                    <a:pt x="21118" y="70110"/>
                  </a:lnTo>
                  <a:lnTo>
                    <a:pt x="22566" y="70774"/>
                  </a:lnTo>
                  <a:lnTo>
                    <a:pt x="24074" y="71377"/>
                  </a:lnTo>
                  <a:lnTo>
                    <a:pt x="25582" y="71860"/>
                  </a:lnTo>
                  <a:lnTo>
                    <a:pt x="27151" y="72342"/>
                  </a:lnTo>
                  <a:lnTo>
                    <a:pt x="28720" y="72704"/>
                  </a:lnTo>
                  <a:lnTo>
                    <a:pt x="30289" y="73066"/>
                  </a:lnTo>
                  <a:lnTo>
                    <a:pt x="8688" y="60577"/>
                  </a:lnTo>
                  <a:close/>
                  <a:moveTo>
                    <a:pt x="2956" y="51346"/>
                  </a:moveTo>
                  <a:lnTo>
                    <a:pt x="3861" y="53276"/>
                  </a:lnTo>
                  <a:lnTo>
                    <a:pt x="4887" y="55147"/>
                  </a:lnTo>
                  <a:lnTo>
                    <a:pt x="36865" y="73609"/>
                  </a:lnTo>
                  <a:lnTo>
                    <a:pt x="38977" y="73549"/>
                  </a:lnTo>
                  <a:lnTo>
                    <a:pt x="41089" y="73368"/>
                  </a:lnTo>
                  <a:lnTo>
                    <a:pt x="2956" y="51346"/>
                  </a:lnTo>
                  <a:close/>
                </a:path>
              </a:pathLst>
            </a:custGeom>
            <a:solidFill>
              <a:srgbClr val="C20E9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00B4C2"/>
                </a:solidFill>
              </a:endParaRPr>
            </a:p>
          </p:txBody>
        </p:sp>
        <p:sp>
          <p:nvSpPr>
            <p:cNvPr id="115" name="Shape 115"/>
            <p:cNvSpPr/>
            <p:nvPr/>
          </p:nvSpPr>
          <p:spPr>
            <a:xfrm>
              <a:off x="588219" y="-85402"/>
              <a:ext cx="421500" cy="421500"/>
            </a:xfrm>
            <a:prstGeom prst="ellipse">
              <a:avLst/>
            </a:prstGeom>
            <a:noFill/>
            <a:ln w="9525" cap="flat" cmpd="sng">
              <a:solidFill>
                <a:srgbClr val="FF9900"/>
              </a:solidFill>
              <a:prstDash val="dash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" name="Shape 116"/>
            <p:cNvSpPr/>
            <p:nvPr/>
          </p:nvSpPr>
          <p:spPr>
            <a:xfrm rot="10800000">
              <a:off x="-76796" y="3768356"/>
              <a:ext cx="393900" cy="374400"/>
            </a:xfrm>
            <a:prstGeom prst="pentagon">
              <a:avLst>
                <a:gd name="hf" fmla="val 105146"/>
                <a:gd name="vf" fmla="val 110557"/>
              </a:avLst>
            </a:prstGeom>
            <a:noFill/>
            <a:ln w="76200" cap="flat" cmpd="sng">
              <a:solidFill>
                <a:srgbClr val="6D9EEB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" name="Shape 117"/>
            <p:cNvSpPr/>
            <p:nvPr/>
          </p:nvSpPr>
          <p:spPr>
            <a:xfrm>
              <a:off x="8092376" y="131852"/>
              <a:ext cx="983100" cy="983100"/>
            </a:xfrm>
            <a:prstGeom prst="ellipse">
              <a:avLst/>
            </a:prstGeom>
            <a:noFill/>
            <a:ln w="9525" cap="flat" cmpd="sng">
              <a:solidFill>
                <a:srgbClr val="FF9900"/>
              </a:solidFill>
              <a:prstDash val="dash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" name="Shape 118"/>
            <p:cNvSpPr/>
            <p:nvPr/>
          </p:nvSpPr>
          <p:spPr>
            <a:xfrm>
              <a:off x="100477" y="456711"/>
              <a:ext cx="885029" cy="885029"/>
            </a:xfrm>
            <a:custGeom>
              <a:avLst/>
              <a:gdLst/>
              <a:ahLst/>
              <a:cxnLst/>
              <a:rect l="0" t="0" r="0" b="0"/>
              <a:pathLst>
                <a:path w="75903" h="75903" extrusionOk="0">
                  <a:moveTo>
                    <a:pt x="30349" y="724"/>
                  </a:moveTo>
                  <a:lnTo>
                    <a:pt x="28479" y="1147"/>
                  </a:lnTo>
                  <a:lnTo>
                    <a:pt x="28599" y="1267"/>
                  </a:lnTo>
                  <a:lnTo>
                    <a:pt x="28841" y="1388"/>
                  </a:lnTo>
                  <a:lnTo>
                    <a:pt x="29022" y="1448"/>
                  </a:lnTo>
                  <a:lnTo>
                    <a:pt x="29263" y="1448"/>
                  </a:lnTo>
                  <a:lnTo>
                    <a:pt x="29625" y="1388"/>
                  </a:lnTo>
                  <a:lnTo>
                    <a:pt x="29927" y="1267"/>
                  </a:lnTo>
                  <a:lnTo>
                    <a:pt x="30168" y="1026"/>
                  </a:lnTo>
                  <a:lnTo>
                    <a:pt x="30349" y="724"/>
                  </a:lnTo>
                  <a:close/>
                  <a:moveTo>
                    <a:pt x="36141" y="0"/>
                  </a:moveTo>
                  <a:lnTo>
                    <a:pt x="33909" y="181"/>
                  </a:lnTo>
                  <a:lnTo>
                    <a:pt x="33909" y="302"/>
                  </a:lnTo>
                  <a:lnTo>
                    <a:pt x="33909" y="543"/>
                  </a:lnTo>
                  <a:lnTo>
                    <a:pt x="33969" y="724"/>
                  </a:lnTo>
                  <a:lnTo>
                    <a:pt x="34090" y="966"/>
                  </a:lnTo>
                  <a:lnTo>
                    <a:pt x="34211" y="1147"/>
                  </a:lnTo>
                  <a:lnTo>
                    <a:pt x="34392" y="1267"/>
                  </a:lnTo>
                  <a:lnTo>
                    <a:pt x="34633" y="1388"/>
                  </a:lnTo>
                  <a:lnTo>
                    <a:pt x="34814" y="1448"/>
                  </a:lnTo>
                  <a:lnTo>
                    <a:pt x="35297" y="1448"/>
                  </a:lnTo>
                  <a:lnTo>
                    <a:pt x="35478" y="1388"/>
                  </a:lnTo>
                  <a:lnTo>
                    <a:pt x="35719" y="1267"/>
                  </a:lnTo>
                  <a:lnTo>
                    <a:pt x="35900" y="1147"/>
                  </a:lnTo>
                  <a:lnTo>
                    <a:pt x="36021" y="966"/>
                  </a:lnTo>
                  <a:lnTo>
                    <a:pt x="36141" y="724"/>
                  </a:lnTo>
                  <a:lnTo>
                    <a:pt x="36202" y="543"/>
                  </a:lnTo>
                  <a:lnTo>
                    <a:pt x="36202" y="302"/>
                  </a:lnTo>
                  <a:lnTo>
                    <a:pt x="36141" y="0"/>
                  </a:lnTo>
                  <a:close/>
                  <a:moveTo>
                    <a:pt x="39762" y="0"/>
                  </a:moveTo>
                  <a:lnTo>
                    <a:pt x="39701" y="302"/>
                  </a:lnTo>
                  <a:lnTo>
                    <a:pt x="39701" y="543"/>
                  </a:lnTo>
                  <a:lnTo>
                    <a:pt x="39762" y="724"/>
                  </a:lnTo>
                  <a:lnTo>
                    <a:pt x="39882" y="966"/>
                  </a:lnTo>
                  <a:lnTo>
                    <a:pt x="40003" y="1147"/>
                  </a:lnTo>
                  <a:lnTo>
                    <a:pt x="40184" y="1267"/>
                  </a:lnTo>
                  <a:lnTo>
                    <a:pt x="40425" y="1388"/>
                  </a:lnTo>
                  <a:lnTo>
                    <a:pt x="40606" y="1448"/>
                  </a:lnTo>
                  <a:lnTo>
                    <a:pt x="41089" y="1448"/>
                  </a:lnTo>
                  <a:lnTo>
                    <a:pt x="41270" y="1388"/>
                  </a:lnTo>
                  <a:lnTo>
                    <a:pt x="41511" y="1267"/>
                  </a:lnTo>
                  <a:lnTo>
                    <a:pt x="41692" y="1147"/>
                  </a:lnTo>
                  <a:lnTo>
                    <a:pt x="41813" y="966"/>
                  </a:lnTo>
                  <a:lnTo>
                    <a:pt x="41934" y="724"/>
                  </a:lnTo>
                  <a:lnTo>
                    <a:pt x="41994" y="543"/>
                  </a:lnTo>
                  <a:lnTo>
                    <a:pt x="41994" y="302"/>
                  </a:lnTo>
                  <a:lnTo>
                    <a:pt x="41994" y="181"/>
                  </a:lnTo>
                  <a:lnTo>
                    <a:pt x="39762" y="0"/>
                  </a:lnTo>
                  <a:close/>
                  <a:moveTo>
                    <a:pt x="45554" y="724"/>
                  </a:moveTo>
                  <a:lnTo>
                    <a:pt x="45735" y="1026"/>
                  </a:lnTo>
                  <a:lnTo>
                    <a:pt x="45976" y="1267"/>
                  </a:lnTo>
                  <a:lnTo>
                    <a:pt x="46278" y="1388"/>
                  </a:lnTo>
                  <a:lnTo>
                    <a:pt x="46640" y="1448"/>
                  </a:lnTo>
                  <a:lnTo>
                    <a:pt x="46881" y="1448"/>
                  </a:lnTo>
                  <a:lnTo>
                    <a:pt x="47062" y="1388"/>
                  </a:lnTo>
                  <a:lnTo>
                    <a:pt x="47243" y="1267"/>
                  </a:lnTo>
                  <a:lnTo>
                    <a:pt x="47424" y="1147"/>
                  </a:lnTo>
                  <a:lnTo>
                    <a:pt x="45554" y="724"/>
                  </a:lnTo>
                  <a:close/>
                  <a:moveTo>
                    <a:pt x="21661" y="3620"/>
                  </a:moveTo>
                  <a:lnTo>
                    <a:pt x="20273" y="4284"/>
                  </a:lnTo>
                  <a:lnTo>
                    <a:pt x="20575" y="4344"/>
                  </a:lnTo>
                  <a:lnTo>
                    <a:pt x="20937" y="4284"/>
                  </a:lnTo>
                  <a:lnTo>
                    <a:pt x="21239" y="4163"/>
                  </a:lnTo>
                  <a:lnTo>
                    <a:pt x="21480" y="3922"/>
                  </a:lnTo>
                  <a:lnTo>
                    <a:pt x="21661" y="3620"/>
                  </a:lnTo>
                  <a:close/>
                  <a:moveTo>
                    <a:pt x="26065" y="2052"/>
                  </a:moveTo>
                  <a:lnTo>
                    <a:pt x="25824" y="2172"/>
                  </a:lnTo>
                  <a:lnTo>
                    <a:pt x="25583" y="2353"/>
                  </a:lnTo>
                  <a:lnTo>
                    <a:pt x="25402" y="2534"/>
                  </a:lnTo>
                  <a:lnTo>
                    <a:pt x="25281" y="2836"/>
                  </a:lnTo>
                  <a:lnTo>
                    <a:pt x="25221" y="3198"/>
                  </a:lnTo>
                  <a:lnTo>
                    <a:pt x="25221" y="3439"/>
                  </a:lnTo>
                  <a:lnTo>
                    <a:pt x="25281" y="3620"/>
                  </a:lnTo>
                  <a:lnTo>
                    <a:pt x="25402" y="3862"/>
                  </a:lnTo>
                  <a:lnTo>
                    <a:pt x="25522" y="4043"/>
                  </a:lnTo>
                  <a:lnTo>
                    <a:pt x="25703" y="4163"/>
                  </a:lnTo>
                  <a:lnTo>
                    <a:pt x="25945" y="4284"/>
                  </a:lnTo>
                  <a:lnTo>
                    <a:pt x="26126" y="4344"/>
                  </a:lnTo>
                  <a:lnTo>
                    <a:pt x="26608" y="4344"/>
                  </a:lnTo>
                  <a:lnTo>
                    <a:pt x="26789" y="4284"/>
                  </a:lnTo>
                  <a:lnTo>
                    <a:pt x="27031" y="4163"/>
                  </a:lnTo>
                  <a:lnTo>
                    <a:pt x="27212" y="4043"/>
                  </a:lnTo>
                  <a:lnTo>
                    <a:pt x="27332" y="3862"/>
                  </a:lnTo>
                  <a:lnTo>
                    <a:pt x="27453" y="3620"/>
                  </a:lnTo>
                  <a:lnTo>
                    <a:pt x="27513" y="3439"/>
                  </a:lnTo>
                  <a:lnTo>
                    <a:pt x="27513" y="3198"/>
                  </a:lnTo>
                  <a:lnTo>
                    <a:pt x="27453" y="2836"/>
                  </a:lnTo>
                  <a:lnTo>
                    <a:pt x="27332" y="2534"/>
                  </a:lnTo>
                  <a:lnTo>
                    <a:pt x="27151" y="2353"/>
                  </a:lnTo>
                  <a:lnTo>
                    <a:pt x="26910" y="2172"/>
                  </a:lnTo>
                  <a:lnTo>
                    <a:pt x="26669" y="2052"/>
                  </a:lnTo>
                  <a:close/>
                  <a:moveTo>
                    <a:pt x="31858" y="2052"/>
                  </a:moveTo>
                  <a:lnTo>
                    <a:pt x="31616" y="2172"/>
                  </a:lnTo>
                  <a:lnTo>
                    <a:pt x="31375" y="2353"/>
                  </a:lnTo>
                  <a:lnTo>
                    <a:pt x="31194" y="2534"/>
                  </a:lnTo>
                  <a:lnTo>
                    <a:pt x="31073" y="2836"/>
                  </a:lnTo>
                  <a:lnTo>
                    <a:pt x="31013" y="3198"/>
                  </a:lnTo>
                  <a:lnTo>
                    <a:pt x="31013" y="3439"/>
                  </a:lnTo>
                  <a:lnTo>
                    <a:pt x="31073" y="3620"/>
                  </a:lnTo>
                  <a:lnTo>
                    <a:pt x="31194" y="3862"/>
                  </a:lnTo>
                  <a:lnTo>
                    <a:pt x="31315" y="4043"/>
                  </a:lnTo>
                  <a:lnTo>
                    <a:pt x="31496" y="4163"/>
                  </a:lnTo>
                  <a:lnTo>
                    <a:pt x="31737" y="4284"/>
                  </a:lnTo>
                  <a:lnTo>
                    <a:pt x="31918" y="4344"/>
                  </a:lnTo>
                  <a:lnTo>
                    <a:pt x="32401" y="4344"/>
                  </a:lnTo>
                  <a:lnTo>
                    <a:pt x="32582" y="4284"/>
                  </a:lnTo>
                  <a:lnTo>
                    <a:pt x="32823" y="4163"/>
                  </a:lnTo>
                  <a:lnTo>
                    <a:pt x="33004" y="4043"/>
                  </a:lnTo>
                  <a:lnTo>
                    <a:pt x="33125" y="3862"/>
                  </a:lnTo>
                  <a:lnTo>
                    <a:pt x="33245" y="3620"/>
                  </a:lnTo>
                  <a:lnTo>
                    <a:pt x="33306" y="3439"/>
                  </a:lnTo>
                  <a:lnTo>
                    <a:pt x="33306" y="3198"/>
                  </a:lnTo>
                  <a:lnTo>
                    <a:pt x="33245" y="2836"/>
                  </a:lnTo>
                  <a:lnTo>
                    <a:pt x="33125" y="2534"/>
                  </a:lnTo>
                  <a:lnTo>
                    <a:pt x="32944" y="2353"/>
                  </a:lnTo>
                  <a:lnTo>
                    <a:pt x="32702" y="2172"/>
                  </a:lnTo>
                  <a:lnTo>
                    <a:pt x="32461" y="2052"/>
                  </a:lnTo>
                  <a:close/>
                  <a:moveTo>
                    <a:pt x="37650" y="2052"/>
                  </a:moveTo>
                  <a:lnTo>
                    <a:pt x="37408" y="2172"/>
                  </a:lnTo>
                  <a:lnTo>
                    <a:pt x="37167" y="2353"/>
                  </a:lnTo>
                  <a:lnTo>
                    <a:pt x="36986" y="2534"/>
                  </a:lnTo>
                  <a:lnTo>
                    <a:pt x="36865" y="2836"/>
                  </a:lnTo>
                  <a:lnTo>
                    <a:pt x="36805" y="3198"/>
                  </a:lnTo>
                  <a:lnTo>
                    <a:pt x="36805" y="3439"/>
                  </a:lnTo>
                  <a:lnTo>
                    <a:pt x="36865" y="3620"/>
                  </a:lnTo>
                  <a:lnTo>
                    <a:pt x="36986" y="3862"/>
                  </a:lnTo>
                  <a:lnTo>
                    <a:pt x="37107" y="4043"/>
                  </a:lnTo>
                  <a:lnTo>
                    <a:pt x="37288" y="4163"/>
                  </a:lnTo>
                  <a:lnTo>
                    <a:pt x="37529" y="4284"/>
                  </a:lnTo>
                  <a:lnTo>
                    <a:pt x="37710" y="4344"/>
                  </a:lnTo>
                  <a:lnTo>
                    <a:pt x="38193" y="4344"/>
                  </a:lnTo>
                  <a:lnTo>
                    <a:pt x="38374" y="4284"/>
                  </a:lnTo>
                  <a:lnTo>
                    <a:pt x="38615" y="4163"/>
                  </a:lnTo>
                  <a:lnTo>
                    <a:pt x="38796" y="4043"/>
                  </a:lnTo>
                  <a:lnTo>
                    <a:pt x="38917" y="3862"/>
                  </a:lnTo>
                  <a:lnTo>
                    <a:pt x="39038" y="3620"/>
                  </a:lnTo>
                  <a:lnTo>
                    <a:pt x="39098" y="3439"/>
                  </a:lnTo>
                  <a:lnTo>
                    <a:pt x="39098" y="3198"/>
                  </a:lnTo>
                  <a:lnTo>
                    <a:pt x="39038" y="2836"/>
                  </a:lnTo>
                  <a:lnTo>
                    <a:pt x="38917" y="2534"/>
                  </a:lnTo>
                  <a:lnTo>
                    <a:pt x="38736" y="2353"/>
                  </a:lnTo>
                  <a:lnTo>
                    <a:pt x="38495" y="2172"/>
                  </a:lnTo>
                  <a:lnTo>
                    <a:pt x="38253" y="2052"/>
                  </a:lnTo>
                  <a:close/>
                  <a:moveTo>
                    <a:pt x="43442" y="2052"/>
                  </a:moveTo>
                  <a:lnTo>
                    <a:pt x="43201" y="2172"/>
                  </a:lnTo>
                  <a:lnTo>
                    <a:pt x="42959" y="2353"/>
                  </a:lnTo>
                  <a:lnTo>
                    <a:pt x="42778" y="2534"/>
                  </a:lnTo>
                  <a:lnTo>
                    <a:pt x="42658" y="2836"/>
                  </a:lnTo>
                  <a:lnTo>
                    <a:pt x="42597" y="3198"/>
                  </a:lnTo>
                  <a:lnTo>
                    <a:pt x="42597" y="3439"/>
                  </a:lnTo>
                  <a:lnTo>
                    <a:pt x="42658" y="3620"/>
                  </a:lnTo>
                  <a:lnTo>
                    <a:pt x="42778" y="3862"/>
                  </a:lnTo>
                  <a:lnTo>
                    <a:pt x="42899" y="4043"/>
                  </a:lnTo>
                  <a:lnTo>
                    <a:pt x="43080" y="4163"/>
                  </a:lnTo>
                  <a:lnTo>
                    <a:pt x="43321" y="4284"/>
                  </a:lnTo>
                  <a:lnTo>
                    <a:pt x="43502" y="4344"/>
                  </a:lnTo>
                  <a:lnTo>
                    <a:pt x="43985" y="4344"/>
                  </a:lnTo>
                  <a:lnTo>
                    <a:pt x="44166" y="4284"/>
                  </a:lnTo>
                  <a:lnTo>
                    <a:pt x="44407" y="4163"/>
                  </a:lnTo>
                  <a:lnTo>
                    <a:pt x="44588" y="4043"/>
                  </a:lnTo>
                  <a:lnTo>
                    <a:pt x="44709" y="3862"/>
                  </a:lnTo>
                  <a:lnTo>
                    <a:pt x="44830" y="3620"/>
                  </a:lnTo>
                  <a:lnTo>
                    <a:pt x="44890" y="3439"/>
                  </a:lnTo>
                  <a:lnTo>
                    <a:pt x="44890" y="3198"/>
                  </a:lnTo>
                  <a:lnTo>
                    <a:pt x="44830" y="2836"/>
                  </a:lnTo>
                  <a:lnTo>
                    <a:pt x="44709" y="2534"/>
                  </a:lnTo>
                  <a:lnTo>
                    <a:pt x="44528" y="2353"/>
                  </a:lnTo>
                  <a:lnTo>
                    <a:pt x="44287" y="2172"/>
                  </a:lnTo>
                  <a:lnTo>
                    <a:pt x="44045" y="2052"/>
                  </a:lnTo>
                  <a:close/>
                  <a:moveTo>
                    <a:pt x="49234" y="2052"/>
                  </a:moveTo>
                  <a:lnTo>
                    <a:pt x="48993" y="2172"/>
                  </a:lnTo>
                  <a:lnTo>
                    <a:pt x="48752" y="2353"/>
                  </a:lnTo>
                  <a:lnTo>
                    <a:pt x="48571" y="2534"/>
                  </a:lnTo>
                  <a:lnTo>
                    <a:pt x="48450" y="2836"/>
                  </a:lnTo>
                  <a:lnTo>
                    <a:pt x="48390" y="3198"/>
                  </a:lnTo>
                  <a:lnTo>
                    <a:pt x="48390" y="3439"/>
                  </a:lnTo>
                  <a:lnTo>
                    <a:pt x="48450" y="3620"/>
                  </a:lnTo>
                  <a:lnTo>
                    <a:pt x="48571" y="3862"/>
                  </a:lnTo>
                  <a:lnTo>
                    <a:pt x="48691" y="4043"/>
                  </a:lnTo>
                  <a:lnTo>
                    <a:pt x="48872" y="4163"/>
                  </a:lnTo>
                  <a:lnTo>
                    <a:pt x="49114" y="4284"/>
                  </a:lnTo>
                  <a:lnTo>
                    <a:pt x="49295" y="4344"/>
                  </a:lnTo>
                  <a:lnTo>
                    <a:pt x="49777" y="4344"/>
                  </a:lnTo>
                  <a:lnTo>
                    <a:pt x="49958" y="4284"/>
                  </a:lnTo>
                  <a:lnTo>
                    <a:pt x="50200" y="4163"/>
                  </a:lnTo>
                  <a:lnTo>
                    <a:pt x="50381" y="4043"/>
                  </a:lnTo>
                  <a:lnTo>
                    <a:pt x="50501" y="3862"/>
                  </a:lnTo>
                  <a:lnTo>
                    <a:pt x="50622" y="3620"/>
                  </a:lnTo>
                  <a:lnTo>
                    <a:pt x="50682" y="3439"/>
                  </a:lnTo>
                  <a:lnTo>
                    <a:pt x="50682" y="3198"/>
                  </a:lnTo>
                  <a:lnTo>
                    <a:pt x="50622" y="2836"/>
                  </a:lnTo>
                  <a:lnTo>
                    <a:pt x="50501" y="2534"/>
                  </a:lnTo>
                  <a:lnTo>
                    <a:pt x="50320" y="2353"/>
                  </a:lnTo>
                  <a:lnTo>
                    <a:pt x="50079" y="2172"/>
                  </a:lnTo>
                  <a:lnTo>
                    <a:pt x="49838" y="2052"/>
                  </a:lnTo>
                  <a:close/>
                  <a:moveTo>
                    <a:pt x="54242" y="3620"/>
                  </a:moveTo>
                  <a:lnTo>
                    <a:pt x="54423" y="3922"/>
                  </a:lnTo>
                  <a:lnTo>
                    <a:pt x="54665" y="4163"/>
                  </a:lnTo>
                  <a:lnTo>
                    <a:pt x="54966" y="4284"/>
                  </a:lnTo>
                  <a:lnTo>
                    <a:pt x="55328" y="4344"/>
                  </a:lnTo>
                  <a:lnTo>
                    <a:pt x="55630" y="4284"/>
                  </a:lnTo>
                  <a:lnTo>
                    <a:pt x="54242" y="3620"/>
                  </a:lnTo>
                  <a:close/>
                  <a:moveTo>
                    <a:pt x="18523" y="5310"/>
                  </a:moveTo>
                  <a:lnTo>
                    <a:pt x="16593" y="6517"/>
                  </a:lnTo>
                  <a:lnTo>
                    <a:pt x="16774" y="6818"/>
                  </a:lnTo>
                  <a:lnTo>
                    <a:pt x="17015" y="7060"/>
                  </a:lnTo>
                  <a:lnTo>
                    <a:pt x="17317" y="7180"/>
                  </a:lnTo>
                  <a:lnTo>
                    <a:pt x="17679" y="7241"/>
                  </a:lnTo>
                  <a:lnTo>
                    <a:pt x="17920" y="7241"/>
                  </a:lnTo>
                  <a:lnTo>
                    <a:pt x="18101" y="7180"/>
                  </a:lnTo>
                  <a:lnTo>
                    <a:pt x="18342" y="7060"/>
                  </a:lnTo>
                  <a:lnTo>
                    <a:pt x="18523" y="6939"/>
                  </a:lnTo>
                  <a:lnTo>
                    <a:pt x="18644" y="6758"/>
                  </a:lnTo>
                  <a:lnTo>
                    <a:pt x="18765" y="6517"/>
                  </a:lnTo>
                  <a:lnTo>
                    <a:pt x="18825" y="6336"/>
                  </a:lnTo>
                  <a:lnTo>
                    <a:pt x="18825" y="6094"/>
                  </a:lnTo>
                  <a:lnTo>
                    <a:pt x="18825" y="5853"/>
                  </a:lnTo>
                  <a:lnTo>
                    <a:pt x="18765" y="5672"/>
                  </a:lnTo>
                  <a:lnTo>
                    <a:pt x="18644" y="5430"/>
                  </a:lnTo>
                  <a:lnTo>
                    <a:pt x="18523" y="5310"/>
                  </a:lnTo>
                  <a:close/>
                  <a:moveTo>
                    <a:pt x="23230" y="4948"/>
                  </a:moveTo>
                  <a:lnTo>
                    <a:pt x="23049" y="5008"/>
                  </a:lnTo>
                  <a:lnTo>
                    <a:pt x="22807" y="5129"/>
                  </a:lnTo>
                  <a:lnTo>
                    <a:pt x="22626" y="5249"/>
                  </a:lnTo>
                  <a:lnTo>
                    <a:pt x="22506" y="5430"/>
                  </a:lnTo>
                  <a:lnTo>
                    <a:pt x="22385" y="5672"/>
                  </a:lnTo>
                  <a:lnTo>
                    <a:pt x="22325" y="5853"/>
                  </a:lnTo>
                  <a:lnTo>
                    <a:pt x="22325" y="6094"/>
                  </a:lnTo>
                  <a:lnTo>
                    <a:pt x="22325" y="6336"/>
                  </a:lnTo>
                  <a:lnTo>
                    <a:pt x="22385" y="6517"/>
                  </a:lnTo>
                  <a:lnTo>
                    <a:pt x="22506" y="6758"/>
                  </a:lnTo>
                  <a:lnTo>
                    <a:pt x="22626" y="6939"/>
                  </a:lnTo>
                  <a:lnTo>
                    <a:pt x="22807" y="7060"/>
                  </a:lnTo>
                  <a:lnTo>
                    <a:pt x="23049" y="7180"/>
                  </a:lnTo>
                  <a:lnTo>
                    <a:pt x="23230" y="7241"/>
                  </a:lnTo>
                  <a:lnTo>
                    <a:pt x="23712" y="7241"/>
                  </a:lnTo>
                  <a:lnTo>
                    <a:pt x="23893" y="7180"/>
                  </a:lnTo>
                  <a:lnTo>
                    <a:pt x="24135" y="7060"/>
                  </a:lnTo>
                  <a:lnTo>
                    <a:pt x="24316" y="6939"/>
                  </a:lnTo>
                  <a:lnTo>
                    <a:pt x="24436" y="6758"/>
                  </a:lnTo>
                  <a:lnTo>
                    <a:pt x="24557" y="6517"/>
                  </a:lnTo>
                  <a:lnTo>
                    <a:pt x="24617" y="6336"/>
                  </a:lnTo>
                  <a:lnTo>
                    <a:pt x="24617" y="6094"/>
                  </a:lnTo>
                  <a:lnTo>
                    <a:pt x="24617" y="5853"/>
                  </a:lnTo>
                  <a:lnTo>
                    <a:pt x="24557" y="5672"/>
                  </a:lnTo>
                  <a:lnTo>
                    <a:pt x="24436" y="5430"/>
                  </a:lnTo>
                  <a:lnTo>
                    <a:pt x="24316" y="5249"/>
                  </a:lnTo>
                  <a:lnTo>
                    <a:pt x="24135" y="5129"/>
                  </a:lnTo>
                  <a:lnTo>
                    <a:pt x="23893" y="5008"/>
                  </a:lnTo>
                  <a:lnTo>
                    <a:pt x="23712" y="4948"/>
                  </a:lnTo>
                  <a:close/>
                  <a:moveTo>
                    <a:pt x="29022" y="4948"/>
                  </a:moveTo>
                  <a:lnTo>
                    <a:pt x="28841" y="5008"/>
                  </a:lnTo>
                  <a:lnTo>
                    <a:pt x="28599" y="5129"/>
                  </a:lnTo>
                  <a:lnTo>
                    <a:pt x="28418" y="5249"/>
                  </a:lnTo>
                  <a:lnTo>
                    <a:pt x="28298" y="5430"/>
                  </a:lnTo>
                  <a:lnTo>
                    <a:pt x="28177" y="5672"/>
                  </a:lnTo>
                  <a:lnTo>
                    <a:pt x="28117" y="5853"/>
                  </a:lnTo>
                  <a:lnTo>
                    <a:pt x="28117" y="6094"/>
                  </a:lnTo>
                  <a:lnTo>
                    <a:pt x="28117" y="6336"/>
                  </a:lnTo>
                  <a:lnTo>
                    <a:pt x="28177" y="6517"/>
                  </a:lnTo>
                  <a:lnTo>
                    <a:pt x="28298" y="6758"/>
                  </a:lnTo>
                  <a:lnTo>
                    <a:pt x="28418" y="6939"/>
                  </a:lnTo>
                  <a:lnTo>
                    <a:pt x="28599" y="7060"/>
                  </a:lnTo>
                  <a:lnTo>
                    <a:pt x="28841" y="7180"/>
                  </a:lnTo>
                  <a:lnTo>
                    <a:pt x="29022" y="7241"/>
                  </a:lnTo>
                  <a:lnTo>
                    <a:pt x="29505" y="7241"/>
                  </a:lnTo>
                  <a:lnTo>
                    <a:pt x="29686" y="7180"/>
                  </a:lnTo>
                  <a:lnTo>
                    <a:pt x="29927" y="7060"/>
                  </a:lnTo>
                  <a:lnTo>
                    <a:pt x="30108" y="6939"/>
                  </a:lnTo>
                  <a:lnTo>
                    <a:pt x="30229" y="6758"/>
                  </a:lnTo>
                  <a:lnTo>
                    <a:pt x="30349" y="6517"/>
                  </a:lnTo>
                  <a:lnTo>
                    <a:pt x="30410" y="6336"/>
                  </a:lnTo>
                  <a:lnTo>
                    <a:pt x="30410" y="6094"/>
                  </a:lnTo>
                  <a:lnTo>
                    <a:pt x="30410" y="5853"/>
                  </a:lnTo>
                  <a:lnTo>
                    <a:pt x="30349" y="5672"/>
                  </a:lnTo>
                  <a:lnTo>
                    <a:pt x="30229" y="5430"/>
                  </a:lnTo>
                  <a:lnTo>
                    <a:pt x="30108" y="5249"/>
                  </a:lnTo>
                  <a:lnTo>
                    <a:pt x="29927" y="5129"/>
                  </a:lnTo>
                  <a:lnTo>
                    <a:pt x="29686" y="5008"/>
                  </a:lnTo>
                  <a:lnTo>
                    <a:pt x="29505" y="4948"/>
                  </a:lnTo>
                  <a:close/>
                  <a:moveTo>
                    <a:pt x="34814" y="4948"/>
                  </a:moveTo>
                  <a:lnTo>
                    <a:pt x="34633" y="5008"/>
                  </a:lnTo>
                  <a:lnTo>
                    <a:pt x="34392" y="5129"/>
                  </a:lnTo>
                  <a:lnTo>
                    <a:pt x="34211" y="5249"/>
                  </a:lnTo>
                  <a:lnTo>
                    <a:pt x="34090" y="5430"/>
                  </a:lnTo>
                  <a:lnTo>
                    <a:pt x="33969" y="5672"/>
                  </a:lnTo>
                  <a:lnTo>
                    <a:pt x="33909" y="5853"/>
                  </a:lnTo>
                  <a:lnTo>
                    <a:pt x="33909" y="6094"/>
                  </a:lnTo>
                  <a:lnTo>
                    <a:pt x="33909" y="6336"/>
                  </a:lnTo>
                  <a:lnTo>
                    <a:pt x="33969" y="6517"/>
                  </a:lnTo>
                  <a:lnTo>
                    <a:pt x="34090" y="6758"/>
                  </a:lnTo>
                  <a:lnTo>
                    <a:pt x="34211" y="6939"/>
                  </a:lnTo>
                  <a:lnTo>
                    <a:pt x="34392" y="7060"/>
                  </a:lnTo>
                  <a:lnTo>
                    <a:pt x="34633" y="7180"/>
                  </a:lnTo>
                  <a:lnTo>
                    <a:pt x="34814" y="7241"/>
                  </a:lnTo>
                  <a:lnTo>
                    <a:pt x="35297" y="7241"/>
                  </a:lnTo>
                  <a:lnTo>
                    <a:pt x="35478" y="7180"/>
                  </a:lnTo>
                  <a:lnTo>
                    <a:pt x="35719" y="7060"/>
                  </a:lnTo>
                  <a:lnTo>
                    <a:pt x="35900" y="6939"/>
                  </a:lnTo>
                  <a:lnTo>
                    <a:pt x="36021" y="6758"/>
                  </a:lnTo>
                  <a:lnTo>
                    <a:pt x="36141" y="6517"/>
                  </a:lnTo>
                  <a:lnTo>
                    <a:pt x="36202" y="6336"/>
                  </a:lnTo>
                  <a:lnTo>
                    <a:pt x="36202" y="6094"/>
                  </a:lnTo>
                  <a:lnTo>
                    <a:pt x="36202" y="5853"/>
                  </a:lnTo>
                  <a:lnTo>
                    <a:pt x="36141" y="5672"/>
                  </a:lnTo>
                  <a:lnTo>
                    <a:pt x="36021" y="5430"/>
                  </a:lnTo>
                  <a:lnTo>
                    <a:pt x="35900" y="5249"/>
                  </a:lnTo>
                  <a:lnTo>
                    <a:pt x="35719" y="5129"/>
                  </a:lnTo>
                  <a:lnTo>
                    <a:pt x="35478" y="5008"/>
                  </a:lnTo>
                  <a:lnTo>
                    <a:pt x="35297" y="4948"/>
                  </a:lnTo>
                  <a:close/>
                  <a:moveTo>
                    <a:pt x="40606" y="4948"/>
                  </a:moveTo>
                  <a:lnTo>
                    <a:pt x="40425" y="5008"/>
                  </a:lnTo>
                  <a:lnTo>
                    <a:pt x="40184" y="5129"/>
                  </a:lnTo>
                  <a:lnTo>
                    <a:pt x="40003" y="5249"/>
                  </a:lnTo>
                  <a:lnTo>
                    <a:pt x="39882" y="5430"/>
                  </a:lnTo>
                  <a:lnTo>
                    <a:pt x="39762" y="5672"/>
                  </a:lnTo>
                  <a:lnTo>
                    <a:pt x="39701" y="5853"/>
                  </a:lnTo>
                  <a:lnTo>
                    <a:pt x="39701" y="6094"/>
                  </a:lnTo>
                  <a:lnTo>
                    <a:pt x="39701" y="6336"/>
                  </a:lnTo>
                  <a:lnTo>
                    <a:pt x="39762" y="6517"/>
                  </a:lnTo>
                  <a:lnTo>
                    <a:pt x="39882" y="6758"/>
                  </a:lnTo>
                  <a:lnTo>
                    <a:pt x="40003" y="6939"/>
                  </a:lnTo>
                  <a:lnTo>
                    <a:pt x="40184" y="7060"/>
                  </a:lnTo>
                  <a:lnTo>
                    <a:pt x="40425" y="7180"/>
                  </a:lnTo>
                  <a:lnTo>
                    <a:pt x="40606" y="7241"/>
                  </a:lnTo>
                  <a:lnTo>
                    <a:pt x="41089" y="7241"/>
                  </a:lnTo>
                  <a:lnTo>
                    <a:pt x="41270" y="7180"/>
                  </a:lnTo>
                  <a:lnTo>
                    <a:pt x="41511" y="7060"/>
                  </a:lnTo>
                  <a:lnTo>
                    <a:pt x="41692" y="6939"/>
                  </a:lnTo>
                  <a:lnTo>
                    <a:pt x="41813" y="6758"/>
                  </a:lnTo>
                  <a:lnTo>
                    <a:pt x="41934" y="6517"/>
                  </a:lnTo>
                  <a:lnTo>
                    <a:pt x="41994" y="6336"/>
                  </a:lnTo>
                  <a:lnTo>
                    <a:pt x="41994" y="6094"/>
                  </a:lnTo>
                  <a:lnTo>
                    <a:pt x="41994" y="5853"/>
                  </a:lnTo>
                  <a:lnTo>
                    <a:pt x="41934" y="5672"/>
                  </a:lnTo>
                  <a:lnTo>
                    <a:pt x="41813" y="5430"/>
                  </a:lnTo>
                  <a:lnTo>
                    <a:pt x="41692" y="5249"/>
                  </a:lnTo>
                  <a:lnTo>
                    <a:pt x="41511" y="5129"/>
                  </a:lnTo>
                  <a:lnTo>
                    <a:pt x="41270" y="5008"/>
                  </a:lnTo>
                  <a:lnTo>
                    <a:pt x="41089" y="4948"/>
                  </a:lnTo>
                  <a:close/>
                  <a:moveTo>
                    <a:pt x="46399" y="4948"/>
                  </a:moveTo>
                  <a:lnTo>
                    <a:pt x="46218" y="5008"/>
                  </a:lnTo>
                  <a:lnTo>
                    <a:pt x="45976" y="5129"/>
                  </a:lnTo>
                  <a:lnTo>
                    <a:pt x="45795" y="5249"/>
                  </a:lnTo>
                  <a:lnTo>
                    <a:pt x="45674" y="5430"/>
                  </a:lnTo>
                  <a:lnTo>
                    <a:pt x="45554" y="5672"/>
                  </a:lnTo>
                  <a:lnTo>
                    <a:pt x="45493" y="5853"/>
                  </a:lnTo>
                  <a:lnTo>
                    <a:pt x="45493" y="6094"/>
                  </a:lnTo>
                  <a:lnTo>
                    <a:pt x="45493" y="6336"/>
                  </a:lnTo>
                  <a:lnTo>
                    <a:pt x="45554" y="6517"/>
                  </a:lnTo>
                  <a:lnTo>
                    <a:pt x="45674" y="6758"/>
                  </a:lnTo>
                  <a:lnTo>
                    <a:pt x="45795" y="6939"/>
                  </a:lnTo>
                  <a:lnTo>
                    <a:pt x="45976" y="7060"/>
                  </a:lnTo>
                  <a:lnTo>
                    <a:pt x="46218" y="7180"/>
                  </a:lnTo>
                  <a:lnTo>
                    <a:pt x="46399" y="7241"/>
                  </a:lnTo>
                  <a:lnTo>
                    <a:pt x="46881" y="7241"/>
                  </a:lnTo>
                  <a:lnTo>
                    <a:pt x="47062" y="7180"/>
                  </a:lnTo>
                  <a:lnTo>
                    <a:pt x="47304" y="7060"/>
                  </a:lnTo>
                  <a:lnTo>
                    <a:pt x="47485" y="6939"/>
                  </a:lnTo>
                  <a:lnTo>
                    <a:pt x="47605" y="6758"/>
                  </a:lnTo>
                  <a:lnTo>
                    <a:pt x="47726" y="6517"/>
                  </a:lnTo>
                  <a:lnTo>
                    <a:pt x="47786" y="6336"/>
                  </a:lnTo>
                  <a:lnTo>
                    <a:pt x="47786" y="6094"/>
                  </a:lnTo>
                  <a:lnTo>
                    <a:pt x="47786" y="5853"/>
                  </a:lnTo>
                  <a:lnTo>
                    <a:pt x="47726" y="5672"/>
                  </a:lnTo>
                  <a:lnTo>
                    <a:pt x="47605" y="5430"/>
                  </a:lnTo>
                  <a:lnTo>
                    <a:pt x="47485" y="5249"/>
                  </a:lnTo>
                  <a:lnTo>
                    <a:pt x="47304" y="5129"/>
                  </a:lnTo>
                  <a:lnTo>
                    <a:pt x="47062" y="5008"/>
                  </a:lnTo>
                  <a:lnTo>
                    <a:pt x="46881" y="4948"/>
                  </a:lnTo>
                  <a:close/>
                  <a:moveTo>
                    <a:pt x="52191" y="4948"/>
                  </a:moveTo>
                  <a:lnTo>
                    <a:pt x="52010" y="5008"/>
                  </a:lnTo>
                  <a:lnTo>
                    <a:pt x="51768" y="5129"/>
                  </a:lnTo>
                  <a:lnTo>
                    <a:pt x="51587" y="5249"/>
                  </a:lnTo>
                  <a:lnTo>
                    <a:pt x="51467" y="5430"/>
                  </a:lnTo>
                  <a:lnTo>
                    <a:pt x="51346" y="5672"/>
                  </a:lnTo>
                  <a:lnTo>
                    <a:pt x="51286" y="5853"/>
                  </a:lnTo>
                  <a:lnTo>
                    <a:pt x="51286" y="6094"/>
                  </a:lnTo>
                  <a:lnTo>
                    <a:pt x="51286" y="6336"/>
                  </a:lnTo>
                  <a:lnTo>
                    <a:pt x="51346" y="6517"/>
                  </a:lnTo>
                  <a:lnTo>
                    <a:pt x="51467" y="6758"/>
                  </a:lnTo>
                  <a:lnTo>
                    <a:pt x="51587" y="6939"/>
                  </a:lnTo>
                  <a:lnTo>
                    <a:pt x="51768" y="7060"/>
                  </a:lnTo>
                  <a:lnTo>
                    <a:pt x="52010" y="7180"/>
                  </a:lnTo>
                  <a:lnTo>
                    <a:pt x="52191" y="7241"/>
                  </a:lnTo>
                  <a:lnTo>
                    <a:pt x="52673" y="7241"/>
                  </a:lnTo>
                  <a:lnTo>
                    <a:pt x="52854" y="7180"/>
                  </a:lnTo>
                  <a:lnTo>
                    <a:pt x="53096" y="7060"/>
                  </a:lnTo>
                  <a:lnTo>
                    <a:pt x="53277" y="6939"/>
                  </a:lnTo>
                  <a:lnTo>
                    <a:pt x="53397" y="6758"/>
                  </a:lnTo>
                  <a:lnTo>
                    <a:pt x="53518" y="6517"/>
                  </a:lnTo>
                  <a:lnTo>
                    <a:pt x="53578" y="6336"/>
                  </a:lnTo>
                  <a:lnTo>
                    <a:pt x="53578" y="6094"/>
                  </a:lnTo>
                  <a:lnTo>
                    <a:pt x="53578" y="5853"/>
                  </a:lnTo>
                  <a:lnTo>
                    <a:pt x="53518" y="5672"/>
                  </a:lnTo>
                  <a:lnTo>
                    <a:pt x="53397" y="5430"/>
                  </a:lnTo>
                  <a:lnTo>
                    <a:pt x="53277" y="5249"/>
                  </a:lnTo>
                  <a:lnTo>
                    <a:pt x="53096" y="5129"/>
                  </a:lnTo>
                  <a:lnTo>
                    <a:pt x="52854" y="5008"/>
                  </a:lnTo>
                  <a:lnTo>
                    <a:pt x="52673" y="4948"/>
                  </a:lnTo>
                  <a:close/>
                  <a:moveTo>
                    <a:pt x="57380" y="5310"/>
                  </a:moveTo>
                  <a:lnTo>
                    <a:pt x="57259" y="5430"/>
                  </a:lnTo>
                  <a:lnTo>
                    <a:pt x="57138" y="5672"/>
                  </a:lnTo>
                  <a:lnTo>
                    <a:pt x="57078" y="5853"/>
                  </a:lnTo>
                  <a:lnTo>
                    <a:pt x="57078" y="6094"/>
                  </a:lnTo>
                  <a:lnTo>
                    <a:pt x="57078" y="6336"/>
                  </a:lnTo>
                  <a:lnTo>
                    <a:pt x="57138" y="6517"/>
                  </a:lnTo>
                  <a:lnTo>
                    <a:pt x="57259" y="6758"/>
                  </a:lnTo>
                  <a:lnTo>
                    <a:pt x="57380" y="6939"/>
                  </a:lnTo>
                  <a:lnTo>
                    <a:pt x="57561" y="7060"/>
                  </a:lnTo>
                  <a:lnTo>
                    <a:pt x="57802" y="7180"/>
                  </a:lnTo>
                  <a:lnTo>
                    <a:pt x="57983" y="7241"/>
                  </a:lnTo>
                  <a:lnTo>
                    <a:pt x="58224" y="7241"/>
                  </a:lnTo>
                  <a:lnTo>
                    <a:pt x="58586" y="7180"/>
                  </a:lnTo>
                  <a:lnTo>
                    <a:pt x="58888" y="7060"/>
                  </a:lnTo>
                  <a:lnTo>
                    <a:pt x="59129" y="6818"/>
                  </a:lnTo>
                  <a:lnTo>
                    <a:pt x="59310" y="6517"/>
                  </a:lnTo>
                  <a:lnTo>
                    <a:pt x="57380" y="5310"/>
                  </a:lnTo>
                  <a:close/>
                  <a:moveTo>
                    <a:pt x="14783" y="7844"/>
                  </a:moveTo>
                  <a:lnTo>
                    <a:pt x="13636" y="8689"/>
                  </a:lnTo>
                  <a:lnTo>
                    <a:pt x="13636" y="8990"/>
                  </a:lnTo>
                  <a:lnTo>
                    <a:pt x="13636" y="9232"/>
                  </a:lnTo>
                  <a:lnTo>
                    <a:pt x="13697" y="9413"/>
                  </a:lnTo>
                  <a:lnTo>
                    <a:pt x="13817" y="9654"/>
                  </a:lnTo>
                  <a:lnTo>
                    <a:pt x="13938" y="9835"/>
                  </a:lnTo>
                  <a:lnTo>
                    <a:pt x="14119" y="9956"/>
                  </a:lnTo>
                  <a:lnTo>
                    <a:pt x="14360" y="10076"/>
                  </a:lnTo>
                  <a:lnTo>
                    <a:pt x="14541" y="10137"/>
                  </a:lnTo>
                  <a:lnTo>
                    <a:pt x="15024" y="10137"/>
                  </a:lnTo>
                  <a:lnTo>
                    <a:pt x="15205" y="10076"/>
                  </a:lnTo>
                  <a:lnTo>
                    <a:pt x="15446" y="9956"/>
                  </a:lnTo>
                  <a:lnTo>
                    <a:pt x="15627" y="9835"/>
                  </a:lnTo>
                  <a:lnTo>
                    <a:pt x="15748" y="9654"/>
                  </a:lnTo>
                  <a:lnTo>
                    <a:pt x="15869" y="9413"/>
                  </a:lnTo>
                  <a:lnTo>
                    <a:pt x="15929" y="9232"/>
                  </a:lnTo>
                  <a:lnTo>
                    <a:pt x="15929" y="8990"/>
                  </a:lnTo>
                  <a:lnTo>
                    <a:pt x="15929" y="8749"/>
                  </a:lnTo>
                  <a:lnTo>
                    <a:pt x="15869" y="8568"/>
                  </a:lnTo>
                  <a:lnTo>
                    <a:pt x="15748" y="8327"/>
                  </a:lnTo>
                  <a:lnTo>
                    <a:pt x="15627" y="8146"/>
                  </a:lnTo>
                  <a:lnTo>
                    <a:pt x="15446" y="8025"/>
                  </a:lnTo>
                  <a:lnTo>
                    <a:pt x="15205" y="7904"/>
                  </a:lnTo>
                  <a:lnTo>
                    <a:pt x="15024" y="7844"/>
                  </a:lnTo>
                  <a:close/>
                  <a:moveTo>
                    <a:pt x="20333" y="7844"/>
                  </a:moveTo>
                  <a:lnTo>
                    <a:pt x="20152" y="7904"/>
                  </a:lnTo>
                  <a:lnTo>
                    <a:pt x="19911" y="8025"/>
                  </a:lnTo>
                  <a:lnTo>
                    <a:pt x="19730" y="8146"/>
                  </a:lnTo>
                  <a:lnTo>
                    <a:pt x="19609" y="8327"/>
                  </a:lnTo>
                  <a:lnTo>
                    <a:pt x="19489" y="8568"/>
                  </a:lnTo>
                  <a:lnTo>
                    <a:pt x="19428" y="8749"/>
                  </a:lnTo>
                  <a:lnTo>
                    <a:pt x="19428" y="8990"/>
                  </a:lnTo>
                  <a:lnTo>
                    <a:pt x="19428" y="9232"/>
                  </a:lnTo>
                  <a:lnTo>
                    <a:pt x="19489" y="9413"/>
                  </a:lnTo>
                  <a:lnTo>
                    <a:pt x="19609" y="9654"/>
                  </a:lnTo>
                  <a:lnTo>
                    <a:pt x="19730" y="9835"/>
                  </a:lnTo>
                  <a:lnTo>
                    <a:pt x="19911" y="9956"/>
                  </a:lnTo>
                  <a:lnTo>
                    <a:pt x="20152" y="10076"/>
                  </a:lnTo>
                  <a:lnTo>
                    <a:pt x="20333" y="10137"/>
                  </a:lnTo>
                  <a:lnTo>
                    <a:pt x="20816" y="10137"/>
                  </a:lnTo>
                  <a:lnTo>
                    <a:pt x="20997" y="10076"/>
                  </a:lnTo>
                  <a:lnTo>
                    <a:pt x="21239" y="9956"/>
                  </a:lnTo>
                  <a:lnTo>
                    <a:pt x="21420" y="9835"/>
                  </a:lnTo>
                  <a:lnTo>
                    <a:pt x="21540" y="9654"/>
                  </a:lnTo>
                  <a:lnTo>
                    <a:pt x="21661" y="9413"/>
                  </a:lnTo>
                  <a:lnTo>
                    <a:pt x="21721" y="9232"/>
                  </a:lnTo>
                  <a:lnTo>
                    <a:pt x="21721" y="8990"/>
                  </a:lnTo>
                  <a:lnTo>
                    <a:pt x="21721" y="8749"/>
                  </a:lnTo>
                  <a:lnTo>
                    <a:pt x="21661" y="8568"/>
                  </a:lnTo>
                  <a:lnTo>
                    <a:pt x="21540" y="8327"/>
                  </a:lnTo>
                  <a:lnTo>
                    <a:pt x="21420" y="8146"/>
                  </a:lnTo>
                  <a:lnTo>
                    <a:pt x="21239" y="8025"/>
                  </a:lnTo>
                  <a:lnTo>
                    <a:pt x="20997" y="7904"/>
                  </a:lnTo>
                  <a:lnTo>
                    <a:pt x="20816" y="7844"/>
                  </a:lnTo>
                  <a:close/>
                  <a:moveTo>
                    <a:pt x="26126" y="7844"/>
                  </a:moveTo>
                  <a:lnTo>
                    <a:pt x="25945" y="7904"/>
                  </a:lnTo>
                  <a:lnTo>
                    <a:pt x="25703" y="8025"/>
                  </a:lnTo>
                  <a:lnTo>
                    <a:pt x="25522" y="8146"/>
                  </a:lnTo>
                  <a:lnTo>
                    <a:pt x="25402" y="8327"/>
                  </a:lnTo>
                  <a:lnTo>
                    <a:pt x="25281" y="8568"/>
                  </a:lnTo>
                  <a:lnTo>
                    <a:pt x="25221" y="8749"/>
                  </a:lnTo>
                  <a:lnTo>
                    <a:pt x="25221" y="8990"/>
                  </a:lnTo>
                  <a:lnTo>
                    <a:pt x="25221" y="9232"/>
                  </a:lnTo>
                  <a:lnTo>
                    <a:pt x="25281" y="9413"/>
                  </a:lnTo>
                  <a:lnTo>
                    <a:pt x="25402" y="9654"/>
                  </a:lnTo>
                  <a:lnTo>
                    <a:pt x="25522" y="9835"/>
                  </a:lnTo>
                  <a:lnTo>
                    <a:pt x="25703" y="9956"/>
                  </a:lnTo>
                  <a:lnTo>
                    <a:pt x="25945" y="10076"/>
                  </a:lnTo>
                  <a:lnTo>
                    <a:pt x="26126" y="10137"/>
                  </a:lnTo>
                  <a:lnTo>
                    <a:pt x="26608" y="10137"/>
                  </a:lnTo>
                  <a:lnTo>
                    <a:pt x="26789" y="10076"/>
                  </a:lnTo>
                  <a:lnTo>
                    <a:pt x="27031" y="9956"/>
                  </a:lnTo>
                  <a:lnTo>
                    <a:pt x="27212" y="9835"/>
                  </a:lnTo>
                  <a:lnTo>
                    <a:pt x="27332" y="9654"/>
                  </a:lnTo>
                  <a:lnTo>
                    <a:pt x="27453" y="9413"/>
                  </a:lnTo>
                  <a:lnTo>
                    <a:pt x="27513" y="9232"/>
                  </a:lnTo>
                  <a:lnTo>
                    <a:pt x="27513" y="8990"/>
                  </a:lnTo>
                  <a:lnTo>
                    <a:pt x="27513" y="8749"/>
                  </a:lnTo>
                  <a:lnTo>
                    <a:pt x="27453" y="8568"/>
                  </a:lnTo>
                  <a:lnTo>
                    <a:pt x="27332" y="8327"/>
                  </a:lnTo>
                  <a:lnTo>
                    <a:pt x="27212" y="8146"/>
                  </a:lnTo>
                  <a:lnTo>
                    <a:pt x="27031" y="8025"/>
                  </a:lnTo>
                  <a:lnTo>
                    <a:pt x="26789" y="7904"/>
                  </a:lnTo>
                  <a:lnTo>
                    <a:pt x="26608" y="7844"/>
                  </a:lnTo>
                  <a:close/>
                  <a:moveTo>
                    <a:pt x="31918" y="7844"/>
                  </a:moveTo>
                  <a:lnTo>
                    <a:pt x="31737" y="7904"/>
                  </a:lnTo>
                  <a:lnTo>
                    <a:pt x="31496" y="8025"/>
                  </a:lnTo>
                  <a:lnTo>
                    <a:pt x="31315" y="8146"/>
                  </a:lnTo>
                  <a:lnTo>
                    <a:pt x="31194" y="8327"/>
                  </a:lnTo>
                  <a:lnTo>
                    <a:pt x="31073" y="8568"/>
                  </a:lnTo>
                  <a:lnTo>
                    <a:pt x="31013" y="8749"/>
                  </a:lnTo>
                  <a:lnTo>
                    <a:pt x="31013" y="8990"/>
                  </a:lnTo>
                  <a:lnTo>
                    <a:pt x="31013" y="9232"/>
                  </a:lnTo>
                  <a:lnTo>
                    <a:pt x="31073" y="9413"/>
                  </a:lnTo>
                  <a:lnTo>
                    <a:pt x="31194" y="9654"/>
                  </a:lnTo>
                  <a:lnTo>
                    <a:pt x="31315" y="9835"/>
                  </a:lnTo>
                  <a:lnTo>
                    <a:pt x="31496" y="9956"/>
                  </a:lnTo>
                  <a:lnTo>
                    <a:pt x="31737" y="10076"/>
                  </a:lnTo>
                  <a:lnTo>
                    <a:pt x="31918" y="10137"/>
                  </a:lnTo>
                  <a:lnTo>
                    <a:pt x="32401" y="10137"/>
                  </a:lnTo>
                  <a:lnTo>
                    <a:pt x="32582" y="10076"/>
                  </a:lnTo>
                  <a:lnTo>
                    <a:pt x="32823" y="9956"/>
                  </a:lnTo>
                  <a:lnTo>
                    <a:pt x="33004" y="9835"/>
                  </a:lnTo>
                  <a:lnTo>
                    <a:pt x="33125" y="9654"/>
                  </a:lnTo>
                  <a:lnTo>
                    <a:pt x="33245" y="9413"/>
                  </a:lnTo>
                  <a:lnTo>
                    <a:pt x="33306" y="9232"/>
                  </a:lnTo>
                  <a:lnTo>
                    <a:pt x="33306" y="8990"/>
                  </a:lnTo>
                  <a:lnTo>
                    <a:pt x="33306" y="8749"/>
                  </a:lnTo>
                  <a:lnTo>
                    <a:pt x="33245" y="8568"/>
                  </a:lnTo>
                  <a:lnTo>
                    <a:pt x="33125" y="8327"/>
                  </a:lnTo>
                  <a:lnTo>
                    <a:pt x="33004" y="8146"/>
                  </a:lnTo>
                  <a:lnTo>
                    <a:pt x="32823" y="8025"/>
                  </a:lnTo>
                  <a:lnTo>
                    <a:pt x="32582" y="7904"/>
                  </a:lnTo>
                  <a:lnTo>
                    <a:pt x="32401" y="7844"/>
                  </a:lnTo>
                  <a:close/>
                  <a:moveTo>
                    <a:pt x="37710" y="7844"/>
                  </a:moveTo>
                  <a:lnTo>
                    <a:pt x="37529" y="7904"/>
                  </a:lnTo>
                  <a:lnTo>
                    <a:pt x="37288" y="8025"/>
                  </a:lnTo>
                  <a:lnTo>
                    <a:pt x="37107" y="8146"/>
                  </a:lnTo>
                  <a:lnTo>
                    <a:pt x="36986" y="8327"/>
                  </a:lnTo>
                  <a:lnTo>
                    <a:pt x="36865" y="8568"/>
                  </a:lnTo>
                  <a:lnTo>
                    <a:pt x="36805" y="8749"/>
                  </a:lnTo>
                  <a:lnTo>
                    <a:pt x="36805" y="8990"/>
                  </a:lnTo>
                  <a:lnTo>
                    <a:pt x="36805" y="9232"/>
                  </a:lnTo>
                  <a:lnTo>
                    <a:pt x="36865" y="9413"/>
                  </a:lnTo>
                  <a:lnTo>
                    <a:pt x="36986" y="9654"/>
                  </a:lnTo>
                  <a:lnTo>
                    <a:pt x="37107" y="9835"/>
                  </a:lnTo>
                  <a:lnTo>
                    <a:pt x="37288" y="9956"/>
                  </a:lnTo>
                  <a:lnTo>
                    <a:pt x="37529" y="10076"/>
                  </a:lnTo>
                  <a:lnTo>
                    <a:pt x="37710" y="10137"/>
                  </a:lnTo>
                  <a:lnTo>
                    <a:pt x="38193" y="10137"/>
                  </a:lnTo>
                  <a:lnTo>
                    <a:pt x="38374" y="10076"/>
                  </a:lnTo>
                  <a:lnTo>
                    <a:pt x="38615" y="9956"/>
                  </a:lnTo>
                  <a:lnTo>
                    <a:pt x="38796" y="9835"/>
                  </a:lnTo>
                  <a:lnTo>
                    <a:pt x="38917" y="9654"/>
                  </a:lnTo>
                  <a:lnTo>
                    <a:pt x="39038" y="9413"/>
                  </a:lnTo>
                  <a:lnTo>
                    <a:pt x="39098" y="9232"/>
                  </a:lnTo>
                  <a:lnTo>
                    <a:pt x="39098" y="8990"/>
                  </a:lnTo>
                  <a:lnTo>
                    <a:pt x="39098" y="8749"/>
                  </a:lnTo>
                  <a:lnTo>
                    <a:pt x="39038" y="8568"/>
                  </a:lnTo>
                  <a:lnTo>
                    <a:pt x="38917" y="8327"/>
                  </a:lnTo>
                  <a:lnTo>
                    <a:pt x="38796" y="8146"/>
                  </a:lnTo>
                  <a:lnTo>
                    <a:pt x="38615" y="8025"/>
                  </a:lnTo>
                  <a:lnTo>
                    <a:pt x="38374" y="7904"/>
                  </a:lnTo>
                  <a:lnTo>
                    <a:pt x="38193" y="7844"/>
                  </a:lnTo>
                  <a:close/>
                  <a:moveTo>
                    <a:pt x="43502" y="7844"/>
                  </a:moveTo>
                  <a:lnTo>
                    <a:pt x="43321" y="7904"/>
                  </a:lnTo>
                  <a:lnTo>
                    <a:pt x="43080" y="8025"/>
                  </a:lnTo>
                  <a:lnTo>
                    <a:pt x="42899" y="8146"/>
                  </a:lnTo>
                  <a:lnTo>
                    <a:pt x="42778" y="8327"/>
                  </a:lnTo>
                  <a:lnTo>
                    <a:pt x="42658" y="8568"/>
                  </a:lnTo>
                  <a:lnTo>
                    <a:pt x="42597" y="8749"/>
                  </a:lnTo>
                  <a:lnTo>
                    <a:pt x="42597" y="8990"/>
                  </a:lnTo>
                  <a:lnTo>
                    <a:pt x="42597" y="9232"/>
                  </a:lnTo>
                  <a:lnTo>
                    <a:pt x="42658" y="9413"/>
                  </a:lnTo>
                  <a:lnTo>
                    <a:pt x="42778" y="9654"/>
                  </a:lnTo>
                  <a:lnTo>
                    <a:pt x="42899" y="9835"/>
                  </a:lnTo>
                  <a:lnTo>
                    <a:pt x="43080" y="9956"/>
                  </a:lnTo>
                  <a:lnTo>
                    <a:pt x="43321" y="10076"/>
                  </a:lnTo>
                  <a:lnTo>
                    <a:pt x="43502" y="10137"/>
                  </a:lnTo>
                  <a:lnTo>
                    <a:pt x="43985" y="10137"/>
                  </a:lnTo>
                  <a:lnTo>
                    <a:pt x="44166" y="10076"/>
                  </a:lnTo>
                  <a:lnTo>
                    <a:pt x="44407" y="9956"/>
                  </a:lnTo>
                  <a:lnTo>
                    <a:pt x="44588" y="9835"/>
                  </a:lnTo>
                  <a:lnTo>
                    <a:pt x="44709" y="9654"/>
                  </a:lnTo>
                  <a:lnTo>
                    <a:pt x="44830" y="9413"/>
                  </a:lnTo>
                  <a:lnTo>
                    <a:pt x="44890" y="9232"/>
                  </a:lnTo>
                  <a:lnTo>
                    <a:pt x="44890" y="8990"/>
                  </a:lnTo>
                  <a:lnTo>
                    <a:pt x="44890" y="8749"/>
                  </a:lnTo>
                  <a:lnTo>
                    <a:pt x="44830" y="8568"/>
                  </a:lnTo>
                  <a:lnTo>
                    <a:pt x="44709" y="8327"/>
                  </a:lnTo>
                  <a:lnTo>
                    <a:pt x="44588" y="8146"/>
                  </a:lnTo>
                  <a:lnTo>
                    <a:pt x="44407" y="8025"/>
                  </a:lnTo>
                  <a:lnTo>
                    <a:pt x="44166" y="7904"/>
                  </a:lnTo>
                  <a:lnTo>
                    <a:pt x="43985" y="7844"/>
                  </a:lnTo>
                  <a:close/>
                  <a:moveTo>
                    <a:pt x="49295" y="7844"/>
                  </a:moveTo>
                  <a:lnTo>
                    <a:pt x="49114" y="7904"/>
                  </a:lnTo>
                  <a:lnTo>
                    <a:pt x="48872" y="8025"/>
                  </a:lnTo>
                  <a:lnTo>
                    <a:pt x="48691" y="8146"/>
                  </a:lnTo>
                  <a:lnTo>
                    <a:pt x="48571" y="8327"/>
                  </a:lnTo>
                  <a:lnTo>
                    <a:pt x="48450" y="8568"/>
                  </a:lnTo>
                  <a:lnTo>
                    <a:pt x="48390" y="8749"/>
                  </a:lnTo>
                  <a:lnTo>
                    <a:pt x="48390" y="8990"/>
                  </a:lnTo>
                  <a:lnTo>
                    <a:pt x="48390" y="9232"/>
                  </a:lnTo>
                  <a:lnTo>
                    <a:pt x="48450" y="9413"/>
                  </a:lnTo>
                  <a:lnTo>
                    <a:pt x="48571" y="9654"/>
                  </a:lnTo>
                  <a:lnTo>
                    <a:pt x="48691" y="9835"/>
                  </a:lnTo>
                  <a:lnTo>
                    <a:pt x="48872" y="9956"/>
                  </a:lnTo>
                  <a:lnTo>
                    <a:pt x="49114" y="10076"/>
                  </a:lnTo>
                  <a:lnTo>
                    <a:pt x="49295" y="10137"/>
                  </a:lnTo>
                  <a:lnTo>
                    <a:pt x="49777" y="10137"/>
                  </a:lnTo>
                  <a:lnTo>
                    <a:pt x="49958" y="10076"/>
                  </a:lnTo>
                  <a:lnTo>
                    <a:pt x="50200" y="9956"/>
                  </a:lnTo>
                  <a:lnTo>
                    <a:pt x="50381" y="9835"/>
                  </a:lnTo>
                  <a:lnTo>
                    <a:pt x="50501" y="9654"/>
                  </a:lnTo>
                  <a:lnTo>
                    <a:pt x="50622" y="9413"/>
                  </a:lnTo>
                  <a:lnTo>
                    <a:pt x="50682" y="9232"/>
                  </a:lnTo>
                  <a:lnTo>
                    <a:pt x="50682" y="8990"/>
                  </a:lnTo>
                  <a:lnTo>
                    <a:pt x="50682" y="8749"/>
                  </a:lnTo>
                  <a:lnTo>
                    <a:pt x="50622" y="8568"/>
                  </a:lnTo>
                  <a:lnTo>
                    <a:pt x="50501" y="8327"/>
                  </a:lnTo>
                  <a:lnTo>
                    <a:pt x="50381" y="8146"/>
                  </a:lnTo>
                  <a:lnTo>
                    <a:pt x="50200" y="8025"/>
                  </a:lnTo>
                  <a:lnTo>
                    <a:pt x="49958" y="7904"/>
                  </a:lnTo>
                  <a:lnTo>
                    <a:pt x="49777" y="7844"/>
                  </a:lnTo>
                  <a:close/>
                  <a:moveTo>
                    <a:pt x="55087" y="7844"/>
                  </a:moveTo>
                  <a:lnTo>
                    <a:pt x="54906" y="7904"/>
                  </a:lnTo>
                  <a:lnTo>
                    <a:pt x="54665" y="8025"/>
                  </a:lnTo>
                  <a:lnTo>
                    <a:pt x="54483" y="8146"/>
                  </a:lnTo>
                  <a:lnTo>
                    <a:pt x="54363" y="8327"/>
                  </a:lnTo>
                  <a:lnTo>
                    <a:pt x="54242" y="8568"/>
                  </a:lnTo>
                  <a:lnTo>
                    <a:pt x="54182" y="8749"/>
                  </a:lnTo>
                  <a:lnTo>
                    <a:pt x="54182" y="8990"/>
                  </a:lnTo>
                  <a:lnTo>
                    <a:pt x="54182" y="9232"/>
                  </a:lnTo>
                  <a:lnTo>
                    <a:pt x="54242" y="9413"/>
                  </a:lnTo>
                  <a:lnTo>
                    <a:pt x="54363" y="9654"/>
                  </a:lnTo>
                  <a:lnTo>
                    <a:pt x="54483" y="9835"/>
                  </a:lnTo>
                  <a:lnTo>
                    <a:pt x="54665" y="9956"/>
                  </a:lnTo>
                  <a:lnTo>
                    <a:pt x="54906" y="10076"/>
                  </a:lnTo>
                  <a:lnTo>
                    <a:pt x="55087" y="10137"/>
                  </a:lnTo>
                  <a:lnTo>
                    <a:pt x="55570" y="10137"/>
                  </a:lnTo>
                  <a:lnTo>
                    <a:pt x="55751" y="10076"/>
                  </a:lnTo>
                  <a:lnTo>
                    <a:pt x="55992" y="9956"/>
                  </a:lnTo>
                  <a:lnTo>
                    <a:pt x="56173" y="9835"/>
                  </a:lnTo>
                  <a:lnTo>
                    <a:pt x="56294" y="9654"/>
                  </a:lnTo>
                  <a:lnTo>
                    <a:pt x="56414" y="9413"/>
                  </a:lnTo>
                  <a:lnTo>
                    <a:pt x="56475" y="9232"/>
                  </a:lnTo>
                  <a:lnTo>
                    <a:pt x="56475" y="8990"/>
                  </a:lnTo>
                  <a:lnTo>
                    <a:pt x="56475" y="8749"/>
                  </a:lnTo>
                  <a:lnTo>
                    <a:pt x="56414" y="8568"/>
                  </a:lnTo>
                  <a:lnTo>
                    <a:pt x="56294" y="8327"/>
                  </a:lnTo>
                  <a:lnTo>
                    <a:pt x="56173" y="8146"/>
                  </a:lnTo>
                  <a:lnTo>
                    <a:pt x="55992" y="8025"/>
                  </a:lnTo>
                  <a:lnTo>
                    <a:pt x="55751" y="7904"/>
                  </a:lnTo>
                  <a:lnTo>
                    <a:pt x="55570" y="7844"/>
                  </a:lnTo>
                  <a:close/>
                  <a:moveTo>
                    <a:pt x="60879" y="7844"/>
                  </a:moveTo>
                  <a:lnTo>
                    <a:pt x="60698" y="7904"/>
                  </a:lnTo>
                  <a:lnTo>
                    <a:pt x="60457" y="8025"/>
                  </a:lnTo>
                  <a:lnTo>
                    <a:pt x="60276" y="8146"/>
                  </a:lnTo>
                  <a:lnTo>
                    <a:pt x="60155" y="8327"/>
                  </a:lnTo>
                  <a:lnTo>
                    <a:pt x="60034" y="8568"/>
                  </a:lnTo>
                  <a:lnTo>
                    <a:pt x="59974" y="8749"/>
                  </a:lnTo>
                  <a:lnTo>
                    <a:pt x="59974" y="8990"/>
                  </a:lnTo>
                  <a:lnTo>
                    <a:pt x="59974" y="9232"/>
                  </a:lnTo>
                  <a:lnTo>
                    <a:pt x="60034" y="9413"/>
                  </a:lnTo>
                  <a:lnTo>
                    <a:pt x="60155" y="9654"/>
                  </a:lnTo>
                  <a:lnTo>
                    <a:pt x="60276" y="9835"/>
                  </a:lnTo>
                  <a:lnTo>
                    <a:pt x="60457" y="9956"/>
                  </a:lnTo>
                  <a:lnTo>
                    <a:pt x="60698" y="10076"/>
                  </a:lnTo>
                  <a:lnTo>
                    <a:pt x="60879" y="10137"/>
                  </a:lnTo>
                  <a:lnTo>
                    <a:pt x="61362" y="10137"/>
                  </a:lnTo>
                  <a:lnTo>
                    <a:pt x="61543" y="10076"/>
                  </a:lnTo>
                  <a:lnTo>
                    <a:pt x="61784" y="9956"/>
                  </a:lnTo>
                  <a:lnTo>
                    <a:pt x="61965" y="9835"/>
                  </a:lnTo>
                  <a:lnTo>
                    <a:pt x="62086" y="9654"/>
                  </a:lnTo>
                  <a:lnTo>
                    <a:pt x="62206" y="9413"/>
                  </a:lnTo>
                  <a:lnTo>
                    <a:pt x="62267" y="9232"/>
                  </a:lnTo>
                  <a:lnTo>
                    <a:pt x="62267" y="8990"/>
                  </a:lnTo>
                  <a:lnTo>
                    <a:pt x="62267" y="8689"/>
                  </a:lnTo>
                  <a:lnTo>
                    <a:pt x="61120" y="7844"/>
                  </a:lnTo>
                  <a:close/>
                  <a:moveTo>
                    <a:pt x="11705" y="10740"/>
                  </a:moveTo>
                  <a:lnTo>
                    <a:pt x="11464" y="10800"/>
                  </a:lnTo>
                  <a:lnTo>
                    <a:pt x="11162" y="10981"/>
                  </a:lnTo>
                  <a:lnTo>
                    <a:pt x="10981" y="11162"/>
                  </a:lnTo>
                  <a:lnTo>
                    <a:pt x="10800" y="11464"/>
                  </a:lnTo>
                  <a:lnTo>
                    <a:pt x="10740" y="11705"/>
                  </a:lnTo>
                  <a:lnTo>
                    <a:pt x="10740" y="11886"/>
                  </a:lnTo>
                  <a:lnTo>
                    <a:pt x="10740" y="12128"/>
                  </a:lnTo>
                  <a:lnTo>
                    <a:pt x="10800" y="12309"/>
                  </a:lnTo>
                  <a:lnTo>
                    <a:pt x="10921" y="12550"/>
                  </a:lnTo>
                  <a:lnTo>
                    <a:pt x="11042" y="12731"/>
                  </a:lnTo>
                  <a:lnTo>
                    <a:pt x="11223" y="12852"/>
                  </a:lnTo>
                  <a:lnTo>
                    <a:pt x="11464" y="12972"/>
                  </a:lnTo>
                  <a:lnTo>
                    <a:pt x="11645" y="13033"/>
                  </a:lnTo>
                  <a:lnTo>
                    <a:pt x="12128" y="13033"/>
                  </a:lnTo>
                  <a:lnTo>
                    <a:pt x="12309" y="12972"/>
                  </a:lnTo>
                  <a:lnTo>
                    <a:pt x="12550" y="12852"/>
                  </a:lnTo>
                  <a:lnTo>
                    <a:pt x="12731" y="12731"/>
                  </a:lnTo>
                  <a:lnTo>
                    <a:pt x="12852" y="12550"/>
                  </a:lnTo>
                  <a:lnTo>
                    <a:pt x="12973" y="12309"/>
                  </a:lnTo>
                  <a:lnTo>
                    <a:pt x="13033" y="12128"/>
                  </a:lnTo>
                  <a:lnTo>
                    <a:pt x="13033" y="11886"/>
                  </a:lnTo>
                  <a:lnTo>
                    <a:pt x="13033" y="11645"/>
                  </a:lnTo>
                  <a:lnTo>
                    <a:pt x="12973" y="11464"/>
                  </a:lnTo>
                  <a:lnTo>
                    <a:pt x="12852" y="11223"/>
                  </a:lnTo>
                  <a:lnTo>
                    <a:pt x="12731" y="11042"/>
                  </a:lnTo>
                  <a:lnTo>
                    <a:pt x="12550" y="10921"/>
                  </a:lnTo>
                  <a:lnTo>
                    <a:pt x="12309" y="10800"/>
                  </a:lnTo>
                  <a:lnTo>
                    <a:pt x="12128" y="10740"/>
                  </a:lnTo>
                  <a:close/>
                  <a:moveTo>
                    <a:pt x="17437" y="10740"/>
                  </a:moveTo>
                  <a:lnTo>
                    <a:pt x="17256" y="10800"/>
                  </a:lnTo>
                  <a:lnTo>
                    <a:pt x="17015" y="10921"/>
                  </a:lnTo>
                  <a:lnTo>
                    <a:pt x="16834" y="11042"/>
                  </a:lnTo>
                  <a:lnTo>
                    <a:pt x="16713" y="11223"/>
                  </a:lnTo>
                  <a:lnTo>
                    <a:pt x="16593" y="11464"/>
                  </a:lnTo>
                  <a:lnTo>
                    <a:pt x="16532" y="11645"/>
                  </a:lnTo>
                  <a:lnTo>
                    <a:pt x="16532" y="11886"/>
                  </a:lnTo>
                  <a:lnTo>
                    <a:pt x="16532" y="12128"/>
                  </a:lnTo>
                  <a:lnTo>
                    <a:pt x="16593" y="12309"/>
                  </a:lnTo>
                  <a:lnTo>
                    <a:pt x="16713" y="12550"/>
                  </a:lnTo>
                  <a:lnTo>
                    <a:pt x="16834" y="12731"/>
                  </a:lnTo>
                  <a:lnTo>
                    <a:pt x="17015" y="12852"/>
                  </a:lnTo>
                  <a:lnTo>
                    <a:pt x="17256" y="12972"/>
                  </a:lnTo>
                  <a:lnTo>
                    <a:pt x="17437" y="13033"/>
                  </a:lnTo>
                  <a:lnTo>
                    <a:pt x="17920" y="13033"/>
                  </a:lnTo>
                  <a:lnTo>
                    <a:pt x="18101" y="12972"/>
                  </a:lnTo>
                  <a:lnTo>
                    <a:pt x="18342" y="12852"/>
                  </a:lnTo>
                  <a:lnTo>
                    <a:pt x="18523" y="12731"/>
                  </a:lnTo>
                  <a:lnTo>
                    <a:pt x="18644" y="12550"/>
                  </a:lnTo>
                  <a:lnTo>
                    <a:pt x="18765" y="12309"/>
                  </a:lnTo>
                  <a:lnTo>
                    <a:pt x="18825" y="12128"/>
                  </a:lnTo>
                  <a:lnTo>
                    <a:pt x="18825" y="11886"/>
                  </a:lnTo>
                  <a:lnTo>
                    <a:pt x="18825" y="11645"/>
                  </a:lnTo>
                  <a:lnTo>
                    <a:pt x="18765" y="11464"/>
                  </a:lnTo>
                  <a:lnTo>
                    <a:pt x="18644" y="11223"/>
                  </a:lnTo>
                  <a:lnTo>
                    <a:pt x="18523" y="11042"/>
                  </a:lnTo>
                  <a:lnTo>
                    <a:pt x="18342" y="10921"/>
                  </a:lnTo>
                  <a:lnTo>
                    <a:pt x="18101" y="10800"/>
                  </a:lnTo>
                  <a:lnTo>
                    <a:pt x="17920" y="10740"/>
                  </a:lnTo>
                  <a:close/>
                  <a:moveTo>
                    <a:pt x="23230" y="10740"/>
                  </a:moveTo>
                  <a:lnTo>
                    <a:pt x="23049" y="10800"/>
                  </a:lnTo>
                  <a:lnTo>
                    <a:pt x="22807" y="10921"/>
                  </a:lnTo>
                  <a:lnTo>
                    <a:pt x="22626" y="11042"/>
                  </a:lnTo>
                  <a:lnTo>
                    <a:pt x="22506" y="11223"/>
                  </a:lnTo>
                  <a:lnTo>
                    <a:pt x="22385" y="11464"/>
                  </a:lnTo>
                  <a:lnTo>
                    <a:pt x="22325" y="11645"/>
                  </a:lnTo>
                  <a:lnTo>
                    <a:pt x="22325" y="11886"/>
                  </a:lnTo>
                  <a:lnTo>
                    <a:pt x="22325" y="12128"/>
                  </a:lnTo>
                  <a:lnTo>
                    <a:pt x="22385" y="12309"/>
                  </a:lnTo>
                  <a:lnTo>
                    <a:pt x="22506" y="12550"/>
                  </a:lnTo>
                  <a:lnTo>
                    <a:pt x="22626" y="12731"/>
                  </a:lnTo>
                  <a:lnTo>
                    <a:pt x="22807" y="12852"/>
                  </a:lnTo>
                  <a:lnTo>
                    <a:pt x="23049" y="12972"/>
                  </a:lnTo>
                  <a:lnTo>
                    <a:pt x="23230" y="13033"/>
                  </a:lnTo>
                  <a:lnTo>
                    <a:pt x="23712" y="13033"/>
                  </a:lnTo>
                  <a:lnTo>
                    <a:pt x="23893" y="12972"/>
                  </a:lnTo>
                  <a:lnTo>
                    <a:pt x="24135" y="12852"/>
                  </a:lnTo>
                  <a:lnTo>
                    <a:pt x="24316" y="12731"/>
                  </a:lnTo>
                  <a:lnTo>
                    <a:pt x="24436" y="12550"/>
                  </a:lnTo>
                  <a:lnTo>
                    <a:pt x="24557" y="12309"/>
                  </a:lnTo>
                  <a:lnTo>
                    <a:pt x="24617" y="12128"/>
                  </a:lnTo>
                  <a:lnTo>
                    <a:pt x="24617" y="11886"/>
                  </a:lnTo>
                  <a:lnTo>
                    <a:pt x="24617" y="11645"/>
                  </a:lnTo>
                  <a:lnTo>
                    <a:pt x="24557" y="11464"/>
                  </a:lnTo>
                  <a:lnTo>
                    <a:pt x="24436" y="11223"/>
                  </a:lnTo>
                  <a:lnTo>
                    <a:pt x="24316" y="11042"/>
                  </a:lnTo>
                  <a:lnTo>
                    <a:pt x="24135" y="10921"/>
                  </a:lnTo>
                  <a:lnTo>
                    <a:pt x="23893" y="10800"/>
                  </a:lnTo>
                  <a:lnTo>
                    <a:pt x="23712" y="10740"/>
                  </a:lnTo>
                  <a:close/>
                  <a:moveTo>
                    <a:pt x="29022" y="10740"/>
                  </a:moveTo>
                  <a:lnTo>
                    <a:pt x="28841" y="10800"/>
                  </a:lnTo>
                  <a:lnTo>
                    <a:pt x="28599" y="10921"/>
                  </a:lnTo>
                  <a:lnTo>
                    <a:pt x="28418" y="11042"/>
                  </a:lnTo>
                  <a:lnTo>
                    <a:pt x="28298" y="11223"/>
                  </a:lnTo>
                  <a:lnTo>
                    <a:pt x="28177" y="11464"/>
                  </a:lnTo>
                  <a:lnTo>
                    <a:pt x="28117" y="11645"/>
                  </a:lnTo>
                  <a:lnTo>
                    <a:pt x="28117" y="11886"/>
                  </a:lnTo>
                  <a:lnTo>
                    <a:pt x="28117" y="12128"/>
                  </a:lnTo>
                  <a:lnTo>
                    <a:pt x="28177" y="12309"/>
                  </a:lnTo>
                  <a:lnTo>
                    <a:pt x="28298" y="12550"/>
                  </a:lnTo>
                  <a:lnTo>
                    <a:pt x="28418" y="12731"/>
                  </a:lnTo>
                  <a:lnTo>
                    <a:pt x="28599" y="12852"/>
                  </a:lnTo>
                  <a:lnTo>
                    <a:pt x="28841" y="12972"/>
                  </a:lnTo>
                  <a:lnTo>
                    <a:pt x="29022" y="13033"/>
                  </a:lnTo>
                  <a:lnTo>
                    <a:pt x="29505" y="13033"/>
                  </a:lnTo>
                  <a:lnTo>
                    <a:pt x="29686" y="12972"/>
                  </a:lnTo>
                  <a:lnTo>
                    <a:pt x="29927" y="12852"/>
                  </a:lnTo>
                  <a:lnTo>
                    <a:pt x="30108" y="12731"/>
                  </a:lnTo>
                  <a:lnTo>
                    <a:pt x="30229" y="12550"/>
                  </a:lnTo>
                  <a:lnTo>
                    <a:pt x="30349" y="12309"/>
                  </a:lnTo>
                  <a:lnTo>
                    <a:pt x="30410" y="12128"/>
                  </a:lnTo>
                  <a:lnTo>
                    <a:pt x="30410" y="11886"/>
                  </a:lnTo>
                  <a:lnTo>
                    <a:pt x="30410" y="11645"/>
                  </a:lnTo>
                  <a:lnTo>
                    <a:pt x="30349" y="11464"/>
                  </a:lnTo>
                  <a:lnTo>
                    <a:pt x="30229" y="11223"/>
                  </a:lnTo>
                  <a:lnTo>
                    <a:pt x="30108" y="11042"/>
                  </a:lnTo>
                  <a:lnTo>
                    <a:pt x="29927" y="10921"/>
                  </a:lnTo>
                  <a:lnTo>
                    <a:pt x="29686" y="10800"/>
                  </a:lnTo>
                  <a:lnTo>
                    <a:pt x="29505" y="10740"/>
                  </a:lnTo>
                  <a:close/>
                  <a:moveTo>
                    <a:pt x="34814" y="10740"/>
                  </a:moveTo>
                  <a:lnTo>
                    <a:pt x="34633" y="10800"/>
                  </a:lnTo>
                  <a:lnTo>
                    <a:pt x="34392" y="10921"/>
                  </a:lnTo>
                  <a:lnTo>
                    <a:pt x="34211" y="11042"/>
                  </a:lnTo>
                  <a:lnTo>
                    <a:pt x="34090" y="11223"/>
                  </a:lnTo>
                  <a:lnTo>
                    <a:pt x="33969" y="11464"/>
                  </a:lnTo>
                  <a:lnTo>
                    <a:pt x="33909" y="11645"/>
                  </a:lnTo>
                  <a:lnTo>
                    <a:pt x="33909" y="11886"/>
                  </a:lnTo>
                  <a:lnTo>
                    <a:pt x="33909" y="12128"/>
                  </a:lnTo>
                  <a:lnTo>
                    <a:pt x="33969" y="12309"/>
                  </a:lnTo>
                  <a:lnTo>
                    <a:pt x="34090" y="12550"/>
                  </a:lnTo>
                  <a:lnTo>
                    <a:pt x="34211" y="12731"/>
                  </a:lnTo>
                  <a:lnTo>
                    <a:pt x="34392" y="12852"/>
                  </a:lnTo>
                  <a:lnTo>
                    <a:pt x="34633" y="12972"/>
                  </a:lnTo>
                  <a:lnTo>
                    <a:pt x="34814" y="13033"/>
                  </a:lnTo>
                  <a:lnTo>
                    <a:pt x="35297" y="13033"/>
                  </a:lnTo>
                  <a:lnTo>
                    <a:pt x="35478" y="12972"/>
                  </a:lnTo>
                  <a:lnTo>
                    <a:pt x="35719" y="12852"/>
                  </a:lnTo>
                  <a:lnTo>
                    <a:pt x="35900" y="12731"/>
                  </a:lnTo>
                  <a:lnTo>
                    <a:pt x="36021" y="12550"/>
                  </a:lnTo>
                  <a:lnTo>
                    <a:pt x="36141" y="12309"/>
                  </a:lnTo>
                  <a:lnTo>
                    <a:pt x="36202" y="12128"/>
                  </a:lnTo>
                  <a:lnTo>
                    <a:pt x="36202" y="11886"/>
                  </a:lnTo>
                  <a:lnTo>
                    <a:pt x="36202" y="11645"/>
                  </a:lnTo>
                  <a:lnTo>
                    <a:pt x="36141" y="11464"/>
                  </a:lnTo>
                  <a:lnTo>
                    <a:pt x="36021" y="11223"/>
                  </a:lnTo>
                  <a:lnTo>
                    <a:pt x="35900" y="11042"/>
                  </a:lnTo>
                  <a:lnTo>
                    <a:pt x="35719" y="10921"/>
                  </a:lnTo>
                  <a:lnTo>
                    <a:pt x="35478" y="10800"/>
                  </a:lnTo>
                  <a:lnTo>
                    <a:pt x="35297" y="10740"/>
                  </a:lnTo>
                  <a:close/>
                  <a:moveTo>
                    <a:pt x="40606" y="10740"/>
                  </a:moveTo>
                  <a:lnTo>
                    <a:pt x="40425" y="10800"/>
                  </a:lnTo>
                  <a:lnTo>
                    <a:pt x="40184" y="10921"/>
                  </a:lnTo>
                  <a:lnTo>
                    <a:pt x="40003" y="11042"/>
                  </a:lnTo>
                  <a:lnTo>
                    <a:pt x="39882" y="11223"/>
                  </a:lnTo>
                  <a:lnTo>
                    <a:pt x="39762" y="11464"/>
                  </a:lnTo>
                  <a:lnTo>
                    <a:pt x="39701" y="11645"/>
                  </a:lnTo>
                  <a:lnTo>
                    <a:pt x="39701" y="11886"/>
                  </a:lnTo>
                  <a:lnTo>
                    <a:pt x="39701" y="12128"/>
                  </a:lnTo>
                  <a:lnTo>
                    <a:pt x="39762" y="12309"/>
                  </a:lnTo>
                  <a:lnTo>
                    <a:pt x="39882" y="12550"/>
                  </a:lnTo>
                  <a:lnTo>
                    <a:pt x="40003" y="12731"/>
                  </a:lnTo>
                  <a:lnTo>
                    <a:pt x="40184" y="12852"/>
                  </a:lnTo>
                  <a:lnTo>
                    <a:pt x="40425" y="12972"/>
                  </a:lnTo>
                  <a:lnTo>
                    <a:pt x="40606" y="13033"/>
                  </a:lnTo>
                  <a:lnTo>
                    <a:pt x="41089" y="13033"/>
                  </a:lnTo>
                  <a:lnTo>
                    <a:pt x="41270" y="12972"/>
                  </a:lnTo>
                  <a:lnTo>
                    <a:pt x="41511" y="12852"/>
                  </a:lnTo>
                  <a:lnTo>
                    <a:pt x="41692" y="12731"/>
                  </a:lnTo>
                  <a:lnTo>
                    <a:pt x="41813" y="12550"/>
                  </a:lnTo>
                  <a:lnTo>
                    <a:pt x="41934" y="12309"/>
                  </a:lnTo>
                  <a:lnTo>
                    <a:pt x="41994" y="12128"/>
                  </a:lnTo>
                  <a:lnTo>
                    <a:pt x="41994" y="11886"/>
                  </a:lnTo>
                  <a:lnTo>
                    <a:pt x="41994" y="11645"/>
                  </a:lnTo>
                  <a:lnTo>
                    <a:pt x="41934" y="11464"/>
                  </a:lnTo>
                  <a:lnTo>
                    <a:pt x="41813" y="11223"/>
                  </a:lnTo>
                  <a:lnTo>
                    <a:pt x="41692" y="11042"/>
                  </a:lnTo>
                  <a:lnTo>
                    <a:pt x="41511" y="10921"/>
                  </a:lnTo>
                  <a:lnTo>
                    <a:pt x="41270" y="10800"/>
                  </a:lnTo>
                  <a:lnTo>
                    <a:pt x="41089" y="10740"/>
                  </a:lnTo>
                  <a:close/>
                  <a:moveTo>
                    <a:pt x="46399" y="10740"/>
                  </a:moveTo>
                  <a:lnTo>
                    <a:pt x="46218" y="10800"/>
                  </a:lnTo>
                  <a:lnTo>
                    <a:pt x="45976" y="10921"/>
                  </a:lnTo>
                  <a:lnTo>
                    <a:pt x="45795" y="11042"/>
                  </a:lnTo>
                  <a:lnTo>
                    <a:pt x="45674" y="11223"/>
                  </a:lnTo>
                  <a:lnTo>
                    <a:pt x="45554" y="11464"/>
                  </a:lnTo>
                  <a:lnTo>
                    <a:pt x="45493" y="11645"/>
                  </a:lnTo>
                  <a:lnTo>
                    <a:pt x="45493" y="11886"/>
                  </a:lnTo>
                  <a:lnTo>
                    <a:pt x="45493" y="12128"/>
                  </a:lnTo>
                  <a:lnTo>
                    <a:pt x="45554" y="12309"/>
                  </a:lnTo>
                  <a:lnTo>
                    <a:pt x="45674" y="12550"/>
                  </a:lnTo>
                  <a:lnTo>
                    <a:pt x="45795" y="12731"/>
                  </a:lnTo>
                  <a:lnTo>
                    <a:pt x="45976" y="12852"/>
                  </a:lnTo>
                  <a:lnTo>
                    <a:pt x="46218" y="12972"/>
                  </a:lnTo>
                  <a:lnTo>
                    <a:pt x="46399" y="13033"/>
                  </a:lnTo>
                  <a:lnTo>
                    <a:pt x="46881" y="13033"/>
                  </a:lnTo>
                  <a:lnTo>
                    <a:pt x="47062" y="12972"/>
                  </a:lnTo>
                  <a:lnTo>
                    <a:pt x="47304" y="12852"/>
                  </a:lnTo>
                  <a:lnTo>
                    <a:pt x="47485" y="12731"/>
                  </a:lnTo>
                  <a:lnTo>
                    <a:pt x="47605" y="12550"/>
                  </a:lnTo>
                  <a:lnTo>
                    <a:pt x="47726" y="12309"/>
                  </a:lnTo>
                  <a:lnTo>
                    <a:pt x="47786" y="12128"/>
                  </a:lnTo>
                  <a:lnTo>
                    <a:pt x="47786" y="11886"/>
                  </a:lnTo>
                  <a:lnTo>
                    <a:pt x="47786" y="11645"/>
                  </a:lnTo>
                  <a:lnTo>
                    <a:pt x="47726" y="11464"/>
                  </a:lnTo>
                  <a:lnTo>
                    <a:pt x="47605" y="11223"/>
                  </a:lnTo>
                  <a:lnTo>
                    <a:pt x="47485" y="11042"/>
                  </a:lnTo>
                  <a:lnTo>
                    <a:pt x="47304" y="10921"/>
                  </a:lnTo>
                  <a:lnTo>
                    <a:pt x="47062" y="10800"/>
                  </a:lnTo>
                  <a:lnTo>
                    <a:pt x="46881" y="10740"/>
                  </a:lnTo>
                  <a:close/>
                  <a:moveTo>
                    <a:pt x="52191" y="10740"/>
                  </a:moveTo>
                  <a:lnTo>
                    <a:pt x="52010" y="10800"/>
                  </a:lnTo>
                  <a:lnTo>
                    <a:pt x="51768" y="10921"/>
                  </a:lnTo>
                  <a:lnTo>
                    <a:pt x="51587" y="11042"/>
                  </a:lnTo>
                  <a:lnTo>
                    <a:pt x="51467" y="11223"/>
                  </a:lnTo>
                  <a:lnTo>
                    <a:pt x="51346" y="11464"/>
                  </a:lnTo>
                  <a:lnTo>
                    <a:pt x="51286" y="11645"/>
                  </a:lnTo>
                  <a:lnTo>
                    <a:pt x="51286" y="11886"/>
                  </a:lnTo>
                  <a:lnTo>
                    <a:pt x="51286" y="12128"/>
                  </a:lnTo>
                  <a:lnTo>
                    <a:pt x="51346" y="12309"/>
                  </a:lnTo>
                  <a:lnTo>
                    <a:pt x="51467" y="12550"/>
                  </a:lnTo>
                  <a:lnTo>
                    <a:pt x="51587" y="12731"/>
                  </a:lnTo>
                  <a:lnTo>
                    <a:pt x="51768" y="12852"/>
                  </a:lnTo>
                  <a:lnTo>
                    <a:pt x="52010" y="12972"/>
                  </a:lnTo>
                  <a:lnTo>
                    <a:pt x="52191" y="13033"/>
                  </a:lnTo>
                  <a:lnTo>
                    <a:pt x="52673" y="13033"/>
                  </a:lnTo>
                  <a:lnTo>
                    <a:pt x="52854" y="12972"/>
                  </a:lnTo>
                  <a:lnTo>
                    <a:pt x="53096" y="12852"/>
                  </a:lnTo>
                  <a:lnTo>
                    <a:pt x="53277" y="12731"/>
                  </a:lnTo>
                  <a:lnTo>
                    <a:pt x="53397" y="12550"/>
                  </a:lnTo>
                  <a:lnTo>
                    <a:pt x="53518" y="12309"/>
                  </a:lnTo>
                  <a:lnTo>
                    <a:pt x="53578" y="12128"/>
                  </a:lnTo>
                  <a:lnTo>
                    <a:pt x="53578" y="11886"/>
                  </a:lnTo>
                  <a:lnTo>
                    <a:pt x="53578" y="11645"/>
                  </a:lnTo>
                  <a:lnTo>
                    <a:pt x="53518" y="11464"/>
                  </a:lnTo>
                  <a:lnTo>
                    <a:pt x="53397" y="11223"/>
                  </a:lnTo>
                  <a:lnTo>
                    <a:pt x="53277" y="11042"/>
                  </a:lnTo>
                  <a:lnTo>
                    <a:pt x="53096" y="10921"/>
                  </a:lnTo>
                  <a:lnTo>
                    <a:pt x="52854" y="10800"/>
                  </a:lnTo>
                  <a:lnTo>
                    <a:pt x="52673" y="10740"/>
                  </a:lnTo>
                  <a:close/>
                  <a:moveTo>
                    <a:pt x="57983" y="10740"/>
                  </a:moveTo>
                  <a:lnTo>
                    <a:pt x="57802" y="10800"/>
                  </a:lnTo>
                  <a:lnTo>
                    <a:pt x="57561" y="10921"/>
                  </a:lnTo>
                  <a:lnTo>
                    <a:pt x="57380" y="11042"/>
                  </a:lnTo>
                  <a:lnTo>
                    <a:pt x="57259" y="11223"/>
                  </a:lnTo>
                  <a:lnTo>
                    <a:pt x="57138" y="11464"/>
                  </a:lnTo>
                  <a:lnTo>
                    <a:pt x="57078" y="11645"/>
                  </a:lnTo>
                  <a:lnTo>
                    <a:pt x="57078" y="11886"/>
                  </a:lnTo>
                  <a:lnTo>
                    <a:pt x="57078" y="12128"/>
                  </a:lnTo>
                  <a:lnTo>
                    <a:pt x="57138" y="12309"/>
                  </a:lnTo>
                  <a:lnTo>
                    <a:pt x="57259" y="12550"/>
                  </a:lnTo>
                  <a:lnTo>
                    <a:pt x="57380" y="12731"/>
                  </a:lnTo>
                  <a:lnTo>
                    <a:pt x="57561" y="12852"/>
                  </a:lnTo>
                  <a:lnTo>
                    <a:pt x="57802" y="12972"/>
                  </a:lnTo>
                  <a:lnTo>
                    <a:pt x="57983" y="13033"/>
                  </a:lnTo>
                  <a:lnTo>
                    <a:pt x="58466" y="13033"/>
                  </a:lnTo>
                  <a:lnTo>
                    <a:pt x="58647" y="12972"/>
                  </a:lnTo>
                  <a:lnTo>
                    <a:pt x="58888" y="12852"/>
                  </a:lnTo>
                  <a:lnTo>
                    <a:pt x="59069" y="12731"/>
                  </a:lnTo>
                  <a:lnTo>
                    <a:pt x="59190" y="12550"/>
                  </a:lnTo>
                  <a:lnTo>
                    <a:pt x="59310" y="12309"/>
                  </a:lnTo>
                  <a:lnTo>
                    <a:pt x="59371" y="12128"/>
                  </a:lnTo>
                  <a:lnTo>
                    <a:pt x="59371" y="11886"/>
                  </a:lnTo>
                  <a:lnTo>
                    <a:pt x="59371" y="11645"/>
                  </a:lnTo>
                  <a:lnTo>
                    <a:pt x="59310" y="11464"/>
                  </a:lnTo>
                  <a:lnTo>
                    <a:pt x="59190" y="11223"/>
                  </a:lnTo>
                  <a:lnTo>
                    <a:pt x="59069" y="11042"/>
                  </a:lnTo>
                  <a:lnTo>
                    <a:pt x="58888" y="10921"/>
                  </a:lnTo>
                  <a:lnTo>
                    <a:pt x="58647" y="10800"/>
                  </a:lnTo>
                  <a:lnTo>
                    <a:pt x="58466" y="10740"/>
                  </a:lnTo>
                  <a:close/>
                  <a:moveTo>
                    <a:pt x="63775" y="10740"/>
                  </a:moveTo>
                  <a:lnTo>
                    <a:pt x="63594" y="10800"/>
                  </a:lnTo>
                  <a:lnTo>
                    <a:pt x="63353" y="10921"/>
                  </a:lnTo>
                  <a:lnTo>
                    <a:pt x="63172" y="11042"/>
                  </a:lnTo>
                  <a:lnTo>
                    <a:pt x="63051" y="11223"/>
                  </a:lnTo>
                  <a:lnTo>
                    <a:pt x="62931" y="11464"/>
                  </a:lnTo>
                  <a:lnTo>
                    <a:pt x="62870" y="11645"/>
                  </a:lnTo>
                  <a:lnTo>
                    <a:pt x="62870" y="11886"/>
                  </a:lnTo>
                  <a:lnTo>
                    <a:pt x="62870" y="12128"/>
                  </a:lnTo>
                  <a:lnTo>
                    <a:pt x="62931" y="12309"/>
                  </a:lnTo>
                  <a:lnTo>
                    <a:pt x="63051" y="12550"/>
                  </a:lnTo>
                  <a:lnTo>
                    <a:pt x="63172" y="12731"/>
                  </a:lnTo>
                  <a:lnTo>
                    <a:pt x="63353" y="12852"/>
                  </a:lnTo>
                  <a:lnTo>
                    <a:pt x="63594" y="12972"/>
                  </a:lnTo>
                  <a:lnTo>
                    <a:pt x="63775" y="13033"/>
                  </a:lnTo>
                  <a:lnTo>
                    <a:pt x="64258" y="13033"/>
                  </a:lnTo>
                  <a:lnTo>
                    <a:pt x="64439" y="12972"/>
                  </a:lnTo>
                  <a:lnTo>
                    <a:pt x="64680" y="12852"/>
                  </a:lnTo>
                  <a:lnTo>
                    <a:pt x="64861" y="12731"/>
                  </a:lnTo>
                  <a:lnTo>
                    <a:pt x="64982" y="12550"/>
                  </a:lnTo>
                  <a:lnTo>
                    <a:pt x="65103" y="12309"/>
                  </a:lnTo>
                  <a:lnTo>
                    <a:pt x="65163" y="12128"/>
                  </a:lnTo>
                  <a:lnTo>
                    <a:pt x="65163" y="11886"/>
                  </a:lnTo>
                  <a:lnTo>
                    <a:pt x="65163" y="11705"/>
                  </a:lnTo>
                  <a:lnTo>
                    <a:pt x="65103" y="11464"/>
                  </a:lnTo>
                  <a:lnTo>
                    <a:pt x="64922" y="11162"/>
                  </a:lnTo>
                  <a:lnTo>
                    <a:pt x="64741" y="10981"/>
                  </a:lnTo>
                  <a:lnTo>
                    <a:pt x="64439" y="10800"/>
                  </a:lnTo>
                  <a:lnTo>
                    <a:pt x="64198" y="10740"/>
                  </a:lnTo>
                  <a:close/>
                  <a:moveTo>
                    <a:pt x="8689" y="13636"/>
                  </a:moveTo>
                  <a:lnTo>
                    <a:pt x="7844" y="14783"/>
                  </a:lnTo>
                  <a:lnTo>
                    <a:pt x="7844" y="15024"/>
                  </a:lnTo>
                  <a:lnTo>
                    <a:pt x="7904" y="15205"/>
                  </a:lnTo>
                  <a:lnTo>
                    <a:pt x="8025" y="15446"/>
                  </a:lnTo>
                  <a:lnTo>
                    <a:pt x="8146" y="15627"/>
                  </a:lnTo>
                  <a:lnTo>
                    <a:pt x="8327" y="15748"/>
                  </a:lnTo>
                  <a:lnTo>
                    <a:pt x="8568" y="15869"/>
                  </a:lnTo>
                  <a:lnTo>
                    <a:pt x="8749" y="15929"/>
                  </a:lnTo>
                  <a:lnTo>
                    <a:pt x="9232" y="15929"/>
                  </a:lnTo>
                  <a:lnTo>
                    <a:pt x="9413" y="15869"/>
                  </a:lnTo>
                  <a:lnTo>
                    <a:pt x="9654" y="15748"/>
                  </a:lnTo>
                  <a:lnTo>
                    <a:pt x="9835" y="15627"/>
                  </a:lnTo>
                  <a:lnTo>
                    <a:pt x="9956" y="15446"/>
                  </a:lnTo>
                  <a:lnTo>
                    <a:pt x="10076" y="15205"/>
                  </a:lnTo>
                  <a:lnTo>
                    <a:pt x="10137" y="15024"/>
                  </a:lnTo>
                  <a:lnTo>
                    <a:pt x="10137" y="14783"/>
                  </a:lnTo>
                  <a:lnTo>
                    <a:pt x="10076" y="14420"/>
                  </a:lnTo>
                  <a:lnTo>
                    <a:pt x="9956" y="14119"/>
                  </a:lnTo>
                  <a:lnTo>
                    <a:pt x="9775" y="13938"/>
                  </a:lnTo>
                  <a:lnTo>
                    <a:pt x="9533" y="13757"/>
                  </a:lnTo>
                  <a:lnTo>
                    <a:pt x="9292" y="13636"/>
                  </a:lnTo>
                  <a:close/>
                  <a:moveTo>
                    <a:pt x="14481" y="13636"/>
                  </a:moveTo>
                  <a:lnTo>
                    <a:pt x="14240" y="13757"/>
                  </a:lnTo>
                  <a:lnTo>
                    <a:pt x="13998" y="13938"/>
                  </a:lnTo>
                  <a:lnTo>
                    <a:pt x="13817" y="14119"/>
                  </a:lnTo>
                  <a:lnTo>
                    <a:pt x="13697" y="14420"/>
                  </a:lnTo>
                  <a:lnTo>
                    <a:pt x="13636" y="14783"/>
                  </a:lnTo>
                  <a:lnTo>
                    <a:pt x="13636" y="15024"/>
                  </a:lnTo>
                  <a:lnTo>
                    <a:pt x="13697" y="15205"/>
                  </a:lnTo>
                  <a:lnTo>
                    <a:pt x="13817" y="15446"/>
                  </a:lnTo>
                  <a:lnTo>
                    <a:pt x="13938" y="15627"/>
                  </a:lnTo>
                  <a:lnTo>
                    <a:pt x="14119" y="15748"/>
                  </a:lnTo>
                  <a:lnTo>
                    <a:pt x="14360" y="15869"/>
                  </a:lnTo>
                  <a:lnTo>
                    <a:pt x="14541" y="15929"/>
                  </a:lnTo>
                  <a:lnTo>
                    <a:pt x="15024" y="15929"/>
                  </a:lnTo>
                  <a:lnTo>
                    <a:pt x="15205" y="15869"/>
                  </a:lnTo>
                  <a:lnTo>
                    <a:pt x="15446" y="15748"/>
                  </a:lnTo>
                  <a:lnTo>
                    <a:pt x="15627" y="15627"/>
                  </a:lnTo>
                  <a:lnTo>
                    <a:pt x="15748" y="15446"/>
                  </a:lnTo>
                  <a:lnTo>
                    <a:pt x="15869" y="15205"/>
                  </a:lnTo>
                  <a:lnTo>
                    <a:pt x="15929" y="15024"/>
                  </a:lnTo>
                  <a:lnTo>
                    <a:pt x="15929" y="14783"/>
                  </a:lnTo>
                  <a:lnTo>
                    <a:pt x="15869" y="14420"/>
                  </a:lnTo>
                  <a:lnTo>
                    <a:pt x="15748" y="14119"/>
                  </a:lnTo>
                  <a:lnTo>
                    <a:pt x="15567" y="13938"/>
                  </a:lnTo>
                  <a:lnTo>
                    <a:pt x="15326" y="13757"/>
                  </a:lnTo>
                  <a:lnTo>
                    <a:pt x="15084" y="13636"/>
                  </a:lnTo>
                  <a:close/>
                  <a:moveTo>
                    <a:pt x="20273" y="13636"/>
                  </a:moveTo>
                  <a:lnTo>
                    <a:pt x="20032" y="13757"/>
                  </a:lnTo>
                  <a:lnTo>
                    <a:pt x="19790" y="13938"/>
                  </a:lnTo>
                  <a:lnTo>
                    <a:pt x="19609" y="14119"/>
                  </a:lnTo>
                  <a:lnTo>
                    <a:pt x="19489" y="14420"/>
                  </a:lnTo>
                  <a:lnTo>
                    <a:pt x="19428" y="14783"/>
                  </a:lnTo>
                  <a:lnTo>
                    <a:pt x="19428" y="15024"/>
                  </a:lnTo>
                  <a:lnTo>
                    <a:pt x="19489" y="15205"/>
                  </a:lnTo>
                  <a:lnTo>
                    <a:pt x="19609" y="15446"/>
                  </a:lnTo>
                  <a:lnTo>
                    <a:pt x="19730" y="15627"/>
                  </a:lnTo>
                  <a:lnTo>
                    <a:pt x="19911" y="15748"/>
                  </a:lnTo>
                  <a:lnTo>
                    <a:pt x="20152" y="15869"/>
                  </a:lnTo>
                  <a:lnTo>
                    <a:pt x="20333" y="15929"/>
                  </a:lnTo>
                  <a:lnTo>
                    <a:pt x="20816" y="15929"/>
                  </a:lnTo>
                  <a:lnTo>
                    <a:pt x="20997" y="15869"/>
                  </a:lnTo>
                  <a:lnTo>
                    <a:pt x="21239" y="15748"/>
                  </a:lnTo>
                  <a:lnTo>
                    <a:pt x="21420" y="15627"/>
                  </a:lnTo>
                  <a:lnTo>
                    <a:pt x="21540" y="15446"/>
                  </a:lnTo>
                  <a:lnTo>
                    <a:pt x="21661" y="15205"/>
                  </a:lnTo>
                  <a:lnTo>
                    <a:pt x="21721" y="15024"/>
                  </a:lnTo>
                  <a:lnTo>
                    <a:pt x="21721" y="14783"/>
                  </a:lnTo>
                  <a:lnTo>
                    <a:pt x="21661" y="14420"/>
                  </a:lnTo>
                  <a:lnTo>
                    <a:pt x="21540" y="14119"/>
                  </a:lnTo>
                  <a:lnTo>
                    <a:pt x="21359" y="13938"/>
                  </a:lnTo>
                  <a:lnTo>
                    <a:pt x="21118" y="13757"/>
                  </a:lnTo>
                  <a:lnTo>
                    <a:pt x="20876" y="13636"/>
                  </a:lnTo>
                  <a:close/>
                  <a:moveTo>
                    <a:pt x="26065" y="13636"/>
                  </a:moveTo>
                  <a:lnTo>
                    <a:pt x="25824" y="13757"/>
                  </a:lnTo>
                  <a:lnTo>
                    <a:pt x="25583" y="13938"/>
                  </a:lnTo>
                  <a:lnTo>
                    <a:pt x="25402" y="14119"/>
                  </a:lnTo>
                  <a:lnTo>
                    <a:pt x="25281" y="14420"/>
                  </a:lnTo>
                  <a:lnTo>
                    <a:pt x="25221" y="14783"/>
                  </a:lnTo>
                  <a:lnTo>
                    <a:pt x="25221" y="15024"/>
                  </a:lnTo>
                  <a:lnTo>
                    <a:pt x="25281" y="15205"/>
                  </a:lnTo>
                  <a:lnTo>
                    <a:pt x="25402" y="15446"/>
                  </a:lnTo>
                  <a:lnTo>
                    <a:pt x="25522" y="15627"/>
                  </a:lnTo>
                  <a:lnTo>
                    <a:pt x="25703" y="15748"/>
                  </a:lnTo>
                  <a:lnTo>
                    <a:pt x="25945" y="15869"/>
                  </a:lnTo>
                  <a:lnTo>
                    <a:pt x="26126" y="15929"/>
                  </a:lnTo>
                  <a:lnTo>
                    <a:pt x="26608" y="15929"/>
                  </a:lnTo>
                  <a:lnTo>
                    <a:pt x="26789" y="15869"/>
                  </a:lnTo>
                  <a:lnTo>
                    <a:pt x="27031" y="15748"/>
                  </a:lnTo>
                  <a:lnTo>
                    <a:pt x="27212" y="15627"/>
                  </a:lnTo>
                  <a:lnTo>
                    <a:pt x="27332" y="15446"/>
                  </a:lnTo>
                  <a:lnTo>
                    <a:pt x="27453" y="15205"/>
                  </a:lnTo>
                  <a:lnTo>
                    <a:pt x="27513" y="15024"/>
                  </a:lnTo>
                  <a:lnTo>
                    <a:pt x="27513" y="14783"/>
                  </a:lnTo>
                  <a:lnTo>
                    <a:pt x="27453" y="14420"/>
                  </a:lnTo>
                  <a:lnTo>
                    <a:pt x="27332" y="14119"/>
                  </a:lnTo>
                  <a:lnTo>
                    <a:pt x="27151" y="13938"/>
                  </a:lnTo>
                  <a:lnTo>
                    <a:pt x="26910" y="13757"/>
                  </a:lnTo>
                  <a:lnTo>
                    <a:pt x="26669" y="13636"/>
                  </a:lnTo>
                  <a:close/>
                  <a:moveTo>
                    <a:pt x="31858" y="13636"/>
                  </a:moveTo>
                  <a:lnTo>
                    <a:pt x="31616" y="13757"/>
                  </a:lnTo>
                  <a:lnTo>
                    <a:pt x="31375" y="13938"/>
                  </a:lnTo>
                  <a:lnTo>
                    <a:pt x="31194" y="14119"/>
                  </a:lnTo>
                  <a:lnTo>
                    <a:pt x="31073" y="14420"/>
                  </a:lnTo>
                  <a:lnTo>
                    <a:pt x="31013" y="14783"/>
                  </a:lnTo>
                  <a:lnTo>
                    <a:pt x="31013" y="15024"/>
                  </a:lnTo>
                  <a:lnTo>
                    <a:pt x="31073" y="15205"/>
                  </a:lnTo>
                  <a:lnTo>
                    <a:pt x="31194" y="15446"/>
                  </a:lnTo>
                  <a:lnTo>
                    <a:pt x="31315" y="15627"/>
                  </a:lnTo>
                  <a:lnTo>
                    <a:pt x="31496" y="15748"/>
                  </a:lnTo>
                  <a:lnTo>
                    <a:pt x="31737" y="15869"/>
                  </a:lnTo>
                  <a:lnTo>
                    <a:pt x="31918" y="15929"/>
                  </a:lnTo>
                  <a:lnTo>
                    <a:pt x="32401" y="15929"/>
                  </a:lnTo>
                  <a:lnTo>
                    <a:pt x="32582" y="15869"/>
                  </a:lnTo>
                  <a:lnTo>
                    <a:pt x="32823" y="15748"/>
                  </a:lnTo>
                  <a:lnTo>
                    <a:pt x="33004" y="15627"/>
                  </a:lnTo>
                  <a:lnTo>
                    <a:pt x="33125" y="15446"/>
                  </a:lnTo>
                  <a:lnTo>
                    <a:pt x="33245" y="15205"/>
                  </a:lnTo>
                  <a:lnTo>
                    <a:pt x="33306" y="15024"/>
                  </a:lnTo>
                  <a:lnTo>
                    <a:pt x="33306" y="14783"/>
                  </a:lnTo>
                  <a:lnTo>
                    <a:pt x="33245" y="14420"/>
                  </a:lnTo>
                  <a:lnTo>
                    <a:pt x="33125" y="14119"/>
                  </a:lnTo>
                  <a:lnTo>
                    <a:pt x="32944" y="13938"/>
                  </a:lnTo>
                  <a:lnTo>
                    <a:pt x="32702" y="13757"/>
                  </a:lnTo>
                  <a:lnTo>
                    <a:pt x="32461" y="13636"/>
                  </a:lnTo>
                  <a:close/>
                  <a:moveTo>
                    <a:pt x="37650" y="13636"/>
                  </a:moveTo>
                  <a:lnTo>
                    <a:pt x="37408" y="13757"/>
                  </a:lnTo>
                  <a:lnTo>
                    <a:pt x="37167" y="13938"/>
                  </a:lnTo>
                  <a:lnTo>
                    <a:pt x="36986" y="14119"/>
                  </a:lnTo>
                  <a:lnTo>
                    <a:pt x="36865" y="14420"/>
                  </a:lnTo>
                  <a:lnTo>
                    <a:pt x="36805" y="14783"/>
                  </a:lnTo>
                  <a:lnTo>
                    <a:pt x="36805" y="15024"/>
                  </a:lnTo>
                  <a:lnTo>
                    <a:pt x="36865" y="15205"/>
                  </a:lnTo>
                  <a:lnTo>
                    <a:pt x="36986" y="15446"/>
                  </a:lnTo>
                  <a:lnTo>
                    <a:pt x="37107" y="15627"/>
                  </a:lnTo>
                  <a:lnTo>
                    <a:pt x="37288" y="15748"/>
                  </a:lnTo>
                  <a:lnTo>
                    <a:pt x="37529" y="15869"/>
                  </a:lnTo>
                  <a:lnTo>
                    <a:pt x="37710" y="15929"/>
                  </a:lnTo>
                  <a:lnTo>
                    <a:pt x="38193" y="15929"/>
                  </a:lnTo>
                  <a:lnTo>
                    <a:pt x="38374" y="15869"/>
                  </a:lnTo>
                  <a:lnTo>
                    <a:pt x="38615" y="15748"/>
                  </a:lnTo>
                  <a:lnTo>
                    <a:pt x="38796" y="15627"/>
                  </a:lnTo>
                  <a:lnTo>
                    <a:pt x="38917" y="15446"/>
                  </a:lnTo>
                  <a:lnTo>
                    <a:pt x="39038" y="15205"/>
                  </a:lnTo>
                  <a:lnTo>
                    <a:pt x="39098" y="15024"/>
                  </a:lnTo>
                  <a:lnTo>
                    <a:pt x="39098" y="14783"/>
                  </a:lnTo>
                  <a:lnTo>
                    <a:pt x="39038" y="14420"/>
                  </a:lnTo>
                  <a:lnTo>
                    <a:pt x="38917" y="14119"/>
                  </a:lnTo>
                  <a:lnTo>
                    <a:pt x="38736" y="13938"/>
                  </a:lnTo>
                  <a:lnTo>
                    <a:pt x="38495" y="13757"/>
                  </a:lnTo>
                  <a:lnTo>
                    <a:pt x="38253" y="13636"/>
                  </a:lnTo>
                  <a:close/>
                  <a:moveTo>
                    <a:pt x="43442" y="13636"/>
                  </a:moveTo>
                  <a:lnTo>
                    <a:pt x="43201" y="13757"/>
                  </a:lnTo>
                  <a:lnTo>
                    <a:pt x="42959" y="13938"/>
                  </a:lnTo>
                  <a:lnTo>
                    <a:pt x="42778" y="14119"/>
                  </a:lnTo>
                  <a:lnTo>
                    <a:pt x="42658" y="14420"/>
                  </a:lnTo>
                  <a:lnTo>
                    <a:pt x="42597" y="14783"/>
                  </a:lnTo>
                  <a:lnTo>
                    <a:pt x="42597" y="15024"/>
                  </a:lnTo>
                  <a:lnTo>
                    <a:pt x="42658" y="15205"/>
                  </a:lnTo>
                  <a:lnTo>
                    <a:pt x="42778" y="15446"/>
                  </a:lnTo>
                  <a:lnTo>
                    <a:pt x="42899" y="15627"/>
                  </a:lnTo>
                  <a:lnTo>
                    <a:pt x="43080" y="15748"/>
                  </a:lnTo>
                  <a:lnTo>
                    <a:pt x="43321" y="15869"/>
                  </a:lnTo>
                  <a:lnTo>
                    <a:pt x="43502" y="15929"/>
                  </a:lnTo>
                  <a:lnTo>
                    <a:pt x="43985" y="15929"/>
                  </a:lnTo>
                  <a:lnTo>
                    <a:pt x="44166" y="15869"/>
                  </a:lnTo>
                  <a:lnTo>
                    <a:pt x="44407" y="15748"/>
                  </a:lnTo>
                  <a:lnTo>
                    <a:pt x="44588" y="15627"/>
                  </a:lnTo>
                  <a:lnTo>
                    <a:pt x="44709" y="15446"/>
                  </a:lnTo>
                  <a:lnTo>
                    <a:pt x="44830" y="15205"/>
                  </a:lnTo>
                  <a:lnTo>
                    <a:pt x="44890" y="15024"/>
                  </a:lnTo>
                  <a:lnTo>
                    <a:pt x="44890" y="14783"/>
                  </a:lnTo>
                  <a:lnTo>
                    <a:pt x="44830" y="14420"/>
                  </a:lnTo>
                  <a:lnTo>
                    <a:pt x="44709" y="14119"/>
                  </a:lnTo>
                  <a:lnTo>
                    <a:pt x="44528" y="13938"/>
                  </a:lnTo>
                  <a:lnTo>
                    <a:pt x="44287" y="13757"/>
                  </a:lnTo>
                  <a:lnTo>
                    <a:pt x="44045" y="13636"/>
                  </a:lnTo>
                  <a:close/>
                  <a:moveTo>
                    <a:pt x="49234" y="13636"/>
                  </a:moveTo>
                  <a:lnTo>
                    <a:pt x="48993" y="13757"/>
                  </a:lnTo>
                  <a:lnTo>
                    <a:pt x="48752" y="13938"/>
                  </a:lnTo>
                  <a:lnTo>
                    <a:pt x="48571" y="14119"/>
                  </a:lnTo>
                  <a:lnTo>
                    <a:pt x="48450" y="14420"/>
                  </a:lnTo>
                  <a:lnTo>
                    <a:pt x="48390" y="14783"/>
                  </a:lnTo>
                  <a:lnTo>
                    <a:pt x="48390" y="15024"/>
                  </a:lnTo>
                  <a:lnTo>
                    <a:pt x="48450" y="15205"/>
                  </a:lnTo>
                  <a:lnTo>
                    <a:pt x="48571" y="15446"/>
                  </a:lnTo>
                  <a:lnTo>
                    <a:pt x="48691" y="15627"/>
                  </a:lnTo>
                  <a:lnTo>
                    <a:pt x="48872" y="15748"/>
                  </a:lnTo>
                  <a:lnTo>
                    <a:pt x="49114" y="15869"/>
                  </a:lnTo>
                  <a:lnTo>
                    <a:pt x="49295" y="15929"/>
                  </a:lnTo>
                  <a:lnTo>
                    <a:pt x="49777" y="15929"/>
                  </a:lnTo>
                  <a:lnTo>
                    <a:pt x="49958" y="15869"/>
                  </a:lnTo>
                  <a:lnTo>
                    <a:pt x="50200" y="15748"/>
                  </a:lnTo>
                  <a:lnTo>
                    <a:pt x="50381" y="15627"/>
                  </a:lnTo>
                  <a:lnTo>
                    <a:pt x="50501" y="15446"/>
                  </a:lnTo>
                  <a:lnTo>
                    <a:pt x="50622" y="15205"/>
                  </a:lnTo>
                  <a:lnTo>
                    <a:pt x="50682" y="15024"/>
                  </a:lnTo>
                  <a:lnTo>
                    <a:pt x="50682" y="14783"/>
                  </a:lnTo>
                  <a:lnTo>
                    <a:pt x="50622" y="14420"/>
                  </a:lnTo>
                  <a:lnTo>
                    <a:pt x="50501" y="14119"/>
                  </a:lnTo>
                  <a:lnTo>
                    <a:pt x="50320" y="13938"/>
                  </a:lnTo>
                  <a:lnTo>
                    <a:pt x="50079" y="13757"/>
                  </a:lnTo>
                  <a:lnTo>
                    <a:pt x="49838" y="13636"/>
                  </a:lnTo>
                  <a:close/>
                  <a:moveTo>
                    <a:pt x="55027" y="13636"/>
                  </a:moveTo>
                  <a:lnTo>
                    <a:pt x="54785" y="13757"/>
                  </a:lnTo>
                  <a:lnTo>
                    <a:pt x="54544" y="13938"/>
                  </a:lnTo>
                  <a:lnTo>
                    <a:pt x="54363" y="14119"/>
                  </a:lnTo>
                  <a:lnTo>
                    <a:pt x="54242" y="14420"/>
                  </a:lnTo>
                  <a:lnTo>
                    <a:pt x="54182" y="14783"/>
                  </a:lnTo>
                  <a:lnTo>
                    <a:pt x="54182" y="15024"/>
                  </a:lnTo>
                  <a:lnTo>
                    <a:pt x="54242" y="15205"/>
                  </a:lnTo>
                  <a:lnTo>
                    <a:pt x="54363" y="15446"/>
                  </a:lnTo>
                  <a:lnTo>
                    <a:pt x="54483" y="15627"/>
                  </a:lnTo>
                  <a:lnTo>
                    <a:pt x="54665" y="15748"/>
                  </a:lnTo>
                  <a:lnTo>
                    <a:pt x="54906" y="15869"/>
                  </a:lnTo>
                  <a:lnTo>
                    <a:pt x="55087" y="15929"/>
                  </a:lnTo>
                  <a:lnTo>
                    <a:pt x="55570" y="15929"/>
                  </a:lnTo>
                  <a:lnTo>
                    <a:pt x="55751" y="15869"/>
                  </a:lnTo>
                  <a:lnTo>
                    <a:pt x="55992" y="15748"/>
                  </a:lnTo>
                  <a:lnTo>
                    <a:pt x="56173" y="15627"/>
                  </a:lnTo>
                  <a:lnTo>
                    <a:pt x="56294" y="15446"/>
                  </a:lnTo>
                  <a:lnTo>
                    <a:pt x="56414" y="15205"/>
                  </a:lnTo>
                  <a:lnTo>
                    <a:pt x="56475" y="15024"/>
                  </a:lnTo>
                  <a:lnTo>
                    <a:pt x="56475" y="14783"/>
                  </a:lnTo>
                  <a:lnTo>
                    <a:pt x="56414" y="14420"/>
                  </a:lnTo>
                  <a:lnTo>
                    <a:pt x="56294" y="14119"/>
                  </a:lnTo>
                  <a:lnTo>
                    <a:pt x="56113" y="13938"/>
                  </a:lnTo>
                  <a:lnTo>
                    <a:pt x="55871" y="13757"/>
                  </a:lnTo>
                  <a:lnTo>
                    <a:pt x="55630" y="13636"/>
                  </a:lnTo>
                  <a:close/>
                  <a:moveTo>
                    <a:pt x="60819" y="13636"/>
                  </a:moveTo>
                  <a:lnTo>
                    <a:pt x="60577" y="13757"/>
                  </a:lnTo>
                  <a:lnTo>
                    <a:pt x="60336" y="13938"/>
                  </a:lnTo>
                  <a:lnTo>
                    <a:pt x="60155" y="14119"/>
                  </a:lnTo>
                  <a:lnTo>
                    <a:pt x="60034" y="14420"/>
                  </a:lnTo>
                  <a:lnTo>
                    <a:pt x="59974" y="14783"/>
                  </a:lnTo>
                  <a:lnTo>
                    <a:pt x="59974" y="15024"/>
                  </a:lnTo>
                  <a:lnTo>
                    <a:pt x="60034" y="15205"/>
                  </a:lnTo>
                  <a:lnTo>
                    <a:pt x="60155" y="15446"/>
                  </a:lnTo>
                  <a:lnTo>
                    <a:pt x="60276" y="15627"/>
                  </a:lnTo>
                  <a:lnTo>
                    <a:pt x="60457" y="15748"/>
                  </a:lnTo>
                  <a:lnTo>
                    <a:pt x="60698" y="15869"/>
                  </a:lnTo>
                  <a:lnTo>
                    <a:pt x="60879" y="15929"/>
                  </a:lnTo>
                  <a:lnTo>
                    <a:pt x="61362" y="15929"/>
                  </a:lnTo>
                  <a:lnTo>
                    <a:pt x="61543" y="15869"/>
                  </a:lnTo>
                  <a:lnTo>
                    <a:pt x="61784" y="15748"/>
                  </a:lnTo>
                  <a:lnTo>
                    <a:pt x="61965" y="15627"/>
                  </a:lnTo>
                  <a:lnTo>
                    <a:pt x="62086" y="15446"/>
                  </a:lnTo>
                  <a:lnTo>
                    <a:pt x="62206" y="15205"/>
                  </a:lnTo>
                  <a:lnTo>
                    <a:pt x="62267" y="15024"/>
                  </a:lnTo>
                  <a:lnTo>
                    <a:pt x="62267" y="14783"/>
                  </a:lnTo>
                  <a:lnTo>
                    <a:pt x="62206" y="14420"/>
                  </a:lnTo>
                  <a:lnTo>
                    <a:pt x="62086" y="14119"/>
                  </a:lnTo>
                  <a:lnTo>
                    <a:pt x="61905" y="13938"/>
                  </a:lnTo>
                  <a:lnTo>
                    <a:pt x="61663" y="13757"/>
                  </a:lnTo>
                  <a:lnTo>
                    <a:pt x="61422" y="13636"/>
                  </a:lnTo>
                  <a:close/>
                  <a:moveTo>
                    <a:pt x="66611" y="13636"/>
                  </a:moveTo>
                  <a:lnTo>
                    <a:pt x="66370" y="13757"/>
                  </a:lnTo>
                  <a:lnTo>
                    <a:pt x="66128" y="13938"/>
                  </a:lnTo>
                  <a:lnTo>
                    <a:pt x="65947" y="14119"/>
                  </a:lnTo>
                  <a:lnTo>
                    <a:pt x="65827" y="14420"/>
                  </a:lnTo>
                  <a:lnTo>
                    <a:pt x="65766" y="14783"/>
                  </a:lnTo>
                  <a:lnTo>
                    <a:pt x="65766" y="15024"/>
                  </a:lnTo>
                  <a:lnTo>
                    <a:pt x="65827" y="15205"/>
                  </a:lnTo>
                  <a:lnTo>
                    <a:pt x="65947" y="15446"/>
                  </a:lnTo>
                  <a:lnTo>
                    <a:pt x="66068" y="15627"/>
                  </a:lnTo>
                  <a:lnTo>
                    <a:pt x="66249" y="15748"/>
                  </a:lnTo>
                  <a:lnTo>
                    <a:pt x="66490" y="15869"/>
                  </a:lnTo>
                  <a:lnTo>
                    <a:pt x="66671" y="15929"/>
                  </a:lnTo>
                  <a:lnTo>
                    <a:pt x="67154" y="15929"/>
                  </a:lnTo>
                  <a:lnTo>
                    <a:pt x="67335" y="15869"/>
                  </a:lnTo>
                  <a:lnTo>
                    <a:pt x="67576" y="15748"/>
                  </a:lnTo>
                  <a:lnTo>
                    <a:pt x="67757" y="15627"/>
                  </a:lnTo>
                  <a:lnTo>
                    <a:pt x="67878" y="15446"/>
                  </a:lnTo>
                  <a:lnTo>
                    <a:pt x="67999" y="15205"/>
                  </a:lnTo>
                  <a:lnTo>
                    <a:pt x="68059" y="15024"/>
                  </a:lnTo>
                  <a:lnTo>
                    <a:pt x="68059" y="14783"/>
                  </a:lnTo>
                  <a:lnTo>
                    <a:pt x="67214" y="13636"/>
                  </a:lnTo>
                  <a:close/>
                  <a:moveTo>
                    <a:pt x="6517" y="16593"/>
                  </a:moveTo>
                  <a:lnTo>
                    <a:pt x="5310" y="18523"/>
                  </a:lnTo>
                  <a:lnTo>
                    <a:pt x="5431" y="18644"/>
                  </a:lnTo>
                  <a:lnTo>
                    <a:pt x="5672" y="18765"/>
                  </a:lnTo>
                  <a:lnTo>
                    <a:pt x="5853" y="18825"/>
                  </a:lnTo>
                  <a:lnTo>
                    <a:pt x="6336" y="18825"/>
                  </a:lnTo>
                  <a:lnTo>
                    <a:pt x="6517" y="18765"/>
                  </a:lnTo>
                  <a:lnTo>
                    <a:pt x="6758" y="18644"/>
                  </a:lnTo>
                  <a:lnTo>
                    <a:pt x="6939" y="18523"/>
                  </a:lnTo>
                  <a:lnTo>
                    <a:pt x="7060" y="18342"/>
                  </a:lnTo>
                  <a:lnTo>
                    <a:pt x="7180" y="18101"/>
                  </a:lnTo>
                  <a:lnTo>
                    <a:pt x="7241" y="17920"/>
                  </a:lnTo>
                  <a:lnTo>
                    <a:pt x="7241" y="17679"/>
                  </a:lnTo>
                  <a:lnTo>
                    <a:pt x="7180" y="17317"/>
                  </a:lnTo>
                  <a:lnTo>
                    <a:pt x="7060" y="17015"/>
                  </a:lnTo>
                  <a:lnTo>
                    <a:pt x="6818" y="16774"/>
                  </a:lnTo>
                  <a:lnTo>
                    <a:pt x="6517" y="16593"/>
                  </a:lnTo>
                  <a:close/>
                  <a:moveTo>
                    <a:pt x="11645" y="16532"/>
                  </a:moveTo>
                  <a:lnTo>
                    <a:pt x="11464" y="16593"/>
                  </a:lnTo>
                  <a:lnTo>
                    <a:pt x="11223" y="16713"/>
                  </a:lnTo>
                  <a:lnTo>
                    <a:pt x="11042" y="16834"/>
                  </a:lnTo>
                  <a:lnTo>
                    <a:pt x="10921" y="17015"/>
                  </a:lnTo>
                  <a:lnTo>
                    <a:pt x="10800" y="17256"/>
                  </a:lnTo>
                  <a:lnTo>
                    <a:pt x="10740" y="17437"/>
                  </a:lnTo>
                  <a:lnTo>
                    <a:pt x="10740" y="17679"/>
                  </a:lnTo>
                  <a:lnTo>
                    <a:pt x="10740" y="17920"/>
                  </a:lnTo>
                  <a:lnTo>
                    <a:pt x="10800" y="18101"/>
                  </a:lnTo>
                  <a:lnTo>
                    <a:pt x="10921" y="18342"/>
                  </a:lnTo>
                  <a:lnTo>
                    <a:pt x="11042" y="18523"/>
                  </a:lnTo>
                  <a:lnTo>
                    <a:pt x="11223" y="18644"/>
                  </a:lnTo>
                  <a:lnTo>
                    <a:pt x="11464" y="18765"/>
                  </a:lnTo>
                  <a:lnTo>
                    <a:pt x="11645" y="18825"/>
                  </a:lnTo>
                  <a:lnTo>
                    <a:pt x="12128" y="18825"/>
                  </a:lnTo>
                  <a:lnTo>
                    <a:pt x="12309" y="18765"/>
                  </a:lnTo>
                  <a:lnTo>
                    <a:pt x="12550" y="18644"/>
                  </a:lnTo>
                  <a:lnTo>
                    <a:pt x="12731" y="18523"/>
                  </a:lnTo>
                  <a:lnTo>
                    <a:pt x="12852" y="18342"/>
                  </a:lnTo>
                  <a:lnTo>
                    <a:pt x="12973" y="18101"/>
                  </a:lnTo>
                  <a:lnTo>
                    <a:pt x="13033" y="17920"/>
                  </a:lnTo>
                  <a:lnTo>
                    <a:pt x="13033" y="17679"/>
                  </a:lnTo>
                  <a:lnTo>
                    <a:pt x="13033" y="17437"/>
                  </a:lnTo>
                  <a:lnTo>
                    <a:pt x="12973" y="17256"/>
                  </a:lnTo>
                  <a:lnTo>
                    <a:pt x="12852" y="17015"/>
                  </a:lnTo>
                  <a:lnTo>
                    <a:pt x="12731" y="16834"/>
                  </a:lnTo>
                  <a:lnTo>
                    <a:pt x="12550" y="16713"/>
                  </a:lnTo>
                  <a:lnTo>
                    <a:pt x="12309" y="16593"/>
                  </a:lnTo>
                  <a:lnTo>
                    <a:pt x="12128" y="16532"/>
                  </a:lnTo>
                  <a:close/>
                  <a:moveTo>
                    <a:pt x="17437" y="16532"/>
                  </a:moveTo>
                  <a:lnTo>
                    <a:pt x="17256" y="16593"/>
                  </a:lnTo>
                  <a:lnTo>
                    <a:pt x="17015" y="16713"/>
                  </a:lnTo>
                  <a:lnTo>
                    <a:pt x="16834" y="16834"/>
                  </a:lnTo>
                  <a:lnTo>
                    <a:pt x="16713" y="17015"/>
                  </a:lnTo>
                  <a:lnTo>
                    <a:pt x="16593" y="17256"/>
                  </a:lnTo>
                  <a:lnTo>
                    <a:pt x="16532" y="17437"/>
                  </a:lnTo>
                  <a:lnTo>
                    <a:pt x="16532" y="17679"/>
                  </a:lnTo>
                  <a:lnTo>
                    <a:pt x="16532" y="17920"/>
                  </a:lnTo>
                  <a:lnTo>
                    <a:pt x="16593" y="18101"/>
                  </a:lnTo>
                  <a:lnTo>
                    <a:pt x="16713" y="18342"/>
                  </a:lnTo>
                  <a:lnTo>
                    <a:pt x="16834" y="18523"/>
                  </a:lnTo>
                  <a:lnTo>
                    <a:pt x="17015" y="18644"/>
                  </a:lnTo>
                  <a:lnTo>
                    <a:pt x="17256" y="18765"/>
                  </a:lnTo>
                  <a:lnTo>
                    <a:pt x="17437" y="18825"/>
                  </a:lnTo>
                  <a:lnTo>
                    <a:pt x="17920" y="18825"/>
                  </a:lnTo>
                  <a:lnTo>
                    <a:pt x="18101" y="18765"/>
                  </a:lnTo>
                  <a:lnTo>
                    <a:pt x="18342" y="18644"/>
                  </a:lnTo>
                  <a:lnTo>
                    <a:pt x="18523" y="18523"/>
                  </a:lnTo>
                  <a:lnTo>
                    <a:pt x="18644" y="18342"/>
                  </a:lnTo>
                  <a:lnTo>
                    <a:pt x="18765" y="18101"/>
                  </a:lnTo>
                  <a:lnTo>
                    <a:pt x="18825" y="17920"/>
                  </a:lnTo>
                  <a:lnTo>
                    <a:pt x="18825" y="17679"/>
                  </a:lnTo>
                  <a:lnTo>
                    <a:pt x="18825" y="17437"/>
                  </a:lnTo>
                  <a:lnTo>
                    <a:pt x="18765" y="17256"/>
                  </a:lnTo>
                  <a:lnTo>
                    <a:pt x="18644" y="17015"/>
                  </a:lnTo>
                  <a:lnTo>
                    <a:pt x="18523" y="16834"/>
                  </a:lnTo>
                  <a:lnTo>
                    <a:pt x="18342" y="16713"/>
                  </a:lnTo>
                  <a:lnTo>
                    <a:pt x="18101" y="16593"/>
                  </a:lnTo>
                  <a:lnTo>
                    <a:pt x="17920" y="16532"/>
                  </a:lnTo>
                  <a:close/>
                  <a:moveTo>
                    <a:pt x="23230" y="16532"/>
                  </a:moveTo>
                  <a:lnTo>
                    <a:pt x="23049" y="16593"/>
                  </a:lnTo>
                  <a:lnTo>
                    <a:pt x="22807" y="16713"/>
                  </a:lnTo>
                  <a:lnTo>
                    <a:pt x="22626" y="16834"/>
                  </a:lnTo>
                  <a:lnTo>
                    <a:pt x="22506" y="17015"/>
                  </a:lnTo>
                  <a:lnTo>
                    <a:pt x="22385" y="17256"/>
                  </a:lnTo>
                  <a:lnTo>
                    <a:pt x="22325" y="17437"/>
                  </a:lnTo>
                  <a:lnTo>
                    <a:pt x="22325" y="17679"/>
                  </a:lnTo>
                  <a:lnTo>
                    <a:pt x="22325" y="17920"/>
                  </a:lnTo>
                  <a:lnTo>
                    <a:pt x="22385" y="18101"/>
                  </a:lnTo>
                  <a:lnTo>
                    <a:pt x="22506" y="18342"/>
                  </a:lnTo>
                  <a:lnTo>
                    <a:pt x="22626" y="18523"/>
                  </a:lnTo>
                  <a:lnTo>
                    <a:pt x="22807" y="18644"/>
                  </a:lnTo>
                  <a:lnTo>
                    <a:pt x="23049" y="18765"/>
                  </a:lnTo>
                  <a:lnTo>
                    <a:pt x="23230" y="18825"/>
                  </a:lnTo>
                  <a:lnTo>
                    <a:pt x="23712" y="18825"/>
                  </a:lnTo>
                  <a:lnTo>
                    <a:pt x="23893" y="18765"/>
                  </a:lnTo>
                  <a:lnTo>
                    <a:pt x="24135" y="18644"/>
                  </a:lnTo>
                  <a:lnTo>
                    <a:pt x="24316" y="18523"/>
                  </a:lnTo>
                  <a:lnTo>
                    <a:pt x="24436" y="18342"/>
                  </a:lnTo>
                  <a:lnTo>
                    <a:pt x="24557" y="18101"/>
                  </a:lnTo>
                  <a:lnTo>
                    <a:pt x="24617" y="17920"/>
                  </a:lnTo>
                  <a:lnTo>
                    <a:pt x="24617" y="17679"/>
                  </a:lnTo>
                  <a:lnTo>
                    <a:pt x="24617" y="17437"/>
                  </a:lnTo>
                  <a:lnTo>
                    <a:pt x="24557" y="17256"/>
                  </a:lnTo>
                  <a:lnTo>
                    <a:pt x="24436" y="17015"/>
                  </a:lnTo>
                  <a:lnTo>
                    <a:pt x="24316" y="16834"/>
                  </a:lnTo>
                  <a:lnTo>
                    <a:pt x="24135" y="16713"/>
                  </a:lnTo>
                  <a:lnTo>
                    <a:pt x="23893" y="16593"/>
                  </a:lnTo>
                  <a:lnTo>
                    <a:pt x="23712" y="16532"/>
                  </a:lnTo>
                  <a:close/>
                  <a:moveTo>
                    <a:pt x="29022" y="16532"/>
                  </a:moveTo>
                  <a:lnTo>
                    <a:pt x="28841" y="16593"/>
                  </a:lnTo>
                  <a:lnTo>
                    <a:pt x="28599" y="16713"/>
                  </a:lnTo>
                  <a:lnTo>
                    <a:pt x="28418" y="16834"/>
                  </a:lnTo>
                  <a:lnTo>
                    <a:pt x="28298" y="17015"/>
                  </a:lnTo>
                  <a:lnTo>
                    <a:pt x="28177" y="17256"/>
                  </a:lnTo>
                  <a:lnTo>
                    <a:pt x="28117" y="17437"/>
                  </a:lnTo>
                  <a:lnTo>
                    <a:pt x="28117" y="17679"/>
                  </a:lnTo>
                  <a:lnTo>
                    <a:pt x="28117" y="17920"/>
                  </a:lnTo>
                  <a:lnTo>
                    <a:pt x="28177" y="18101"/>
                  </a:lnTo>
                  <a:lnTo>
                    <a:pt x="28298" y="18342"/>
                  </a:lnTo>
                  <a:lnTo>
                    <a:pt x="28418" y="18523"/>
                  </a:lnTo>
                  <a:lnTo>
                    <a:pt x="28599" y="18644"/>
                  </a:lnTo>
                  <a:lnTo>
                    <a:pt x="28841" y="18765"/>
                  </a:lnTo>
                  <a:lnTo>
                    <a:pt x="29022" y="18825"/>
                  </a:lnTo>
                  <a:lnTo>
                    <a:pt x="29505" y="18825"/>
                  </a:lnTo>
                  <a:lnTo>
                    <a:pt x="29686" y="18765"/>
                  </a:lnTo>
                  <a:lnTo>
                    <a:pt x="29927" y="18644"/>
                  </a:lnTo>
                  <a:lnTo>
                    <a:pt x="30108" y="18523"/>
                  </a:lnTo>
                  <a:lnTo>
                    <a:pt x="30229" y="18342"/>
                  </a:lnTo>
                  <a:lnTo>
                    <a:pt x="30349" y="18101"/>
                  </a:lnTo>
                  <a:lnTo>
                    <a:pt x="30410" y="17920"/>
                  </a:lnTo>
                  <a:lnTo>
                    <a:pt x="30410" y="17679"/>
                  </a:lnTo>
                  <a:lnTo>
                    <a:pt x="30410" y="17437"/>
                  </a:lnTo>
                  <a:lnTo>
                    <a:pt x="30349" y="17256"/>
                  </a:lnTo>
                  <a:lnTo>
                    <a:pt x="30229" y="17015"/>
                  </a:lnTo>
                  <a:lnTo>
                    <a:pt x="30108" y="16834"/>
                  </a:lnTo>
                  <a:lnTo>
                    <a:pt x="29927" y="16713"/>
                  </a:lnTo>
                  <a:lnTo>
                    <a:pt x="29686" y="16593"/>
                  </a:lnTo>
                  <a:lnTo>
                    <a:pt x="29505" y="16532"/>
                  </a:lnTo>
                  <a:close/>
                  <a:moveTo>
                    <a:pt x="34814" y="16532"/>
                  </a:moveTo>
                  <a:lnTo>
                    <a:pt x="34633" y="16593"/>
                  </a:lnTo>
                  <a:lnTo>
                    <a:pt x="34392" y="16713"/>
                  </a:lnTo>
                  <a:lnTo>
                    <a:pt x="34211" y="16834"/>
                  </a:lnTo>
                  <a:lnTo>
                    <a:pt x="34090" y="17015"/>
                  </a:lnTo>
                  <a:lnTo>
                    <a:pt x="33969" y="17256"/>
                  </a:lnTo>
                  <a:lnTo>
                    <a:pt x="33909" y="17437"/>
                  </a:lnTo>
                  <a:lnTo>
                    <a:pt x="33909" y="17679"/>
                  </a:lnTo>
                  <a:lnTo>
                    <a:pt x="33909" y="17920"/>
                  </a:lnTo>
                  <a:lnTo>
                    <a:pt x="33969" y="18101"/>
                  </a:lnTo>
                  <a:lnTo>
                    <a:pt x="34090" y="18342"/>
                  </a:lnTo>
                  <a:lnTo>
                    <a:pt x="34211" y="18523"/>
                  </a:lnTo>
                  <a:lnTo>
                    <a:pt x="34392" y="18644"/>
                  </a:lnTo>
                  <a:lnTo>
                    <a:pt x="34633" y="18765"/>
                  </a:lnTo>
                  <a:lnTo>
                    <a:pt x="34814" y="18825"/>
                  </a:lnTo>
                  <a:lnTo>
                    <a:pt x="35297" y="18825"/>
                  </a:lnTo>
                  <a:lnTo>
                    <a:pt x="35478" y="18765"/>
                  </a:lnTo>
                  <a:lnTo>
                    <a:pt x="35719" y="18644"/>
                  </a:lnTo>
                  <a:lnTo>
                    <a:pt x="35900" y="18523"/>
                  </a:lnTo>
                  <a:lnTo>
                    <a:pt x="36021" y="18342"/>
                  </a:lnTo>
                  <a:lnTo>
                    <a:pt x="36141" y="18101"/>
                  </a:lnTo>
                  <a:lnTo>
                    <a:pt x="36202" y="17920"/>
                  </a:lnTo>
                  <a:lnTo>
                    <a:pt x="36202" y="17679"/>
                  </a:lnTo>
                  <a:lnTo>
                    <a:pt x="36202" y="17437"/>
                  </a:lnTo>
                  <a:lnTo>
                    <a:pt x="36141" y="17256"/>
                  </a:lnTo>
                  <a:lnTo>
                    <a:pt x="36021" y="17015"/>
                  </a:lnTo>
                  <a:lnTo>
                    <a:pt x="35900" y="16834"/>
                  </a:lnTo>
                  <a:lnTo>
                    <a:pt x="35719" y="16713"/>
                  </a:lnTo>
                  <a:lnTo>
                    <a:pt x="35478" y="16593"/>
                  </a:lnTo>
                  <a:lnTo>
                    <a:pt x="35297" y="16532"/>
                  </a:lnTo>
                  <a:close/>
                  <a:moveTo>
                    <a:pt x="40606" y="16532"/>
                  </a:moveTo>
                  <a:lnTo>
                    <a:pt x="40425" y="16593"/>
                  </a:lnTo>
                  <a:lnTo>
                    <a:pt x="40184" y="16713"/>
                  </a:lnTo>
                  <a:lnTo>
                    <a:pt x="40003" y="16834"/>
                  </a:lnTo>
                  <a:lnTo>
                    <a:pt x="39882" y="17015"/>
                  </a:lnTo>
                  <a:lnTo>
                    <a:pt x="39762" y="17256"/>
                  </a:lnTo>
                  <a:lnTo>
                    <a:pt x="39701" y="17437"/>
                  </a:lnTo>
                  <a:lnTo>
                    <a:pt x="39701" y="17679"/>
                  </a:lnTo>
                  <a:lnTo>
                    <a:pt x="39701" y="17920"/>
                  </a:lnTo>
                  <a:lnTo>
                    <a:pt x="39762" y="18101"/>
                  </a:lnTo>
                  <a:lnTo>
                    <a:pt x="39882" y="18342"/>
                  </a:lnTo>
                  <a:lnTo>
                    <a:pt x="40003" y="18523"/>
                  </a:lnTo>
                  <a:lnTo>
                    <a:pt x="40184" y="18644"/>
                  </a:lnTo>
                  <a:lnTo>
                    <a:pt x="40425" y="18765"/>
                  </a:lnTo>
                  <a:lnTo>
                    <a:pt x="40606" y="18825"/>
                  </a:lnTo>
                  <a:lnTo>
                    <a:pt x="41089" y="18825"/>
                  </a:lnTo>
                  <a:lnTo>
                    <a:pt x="41270" y="18765"/>
                  </a:lnTo>
                  <a:lnTo>
                    <a:pt x="41511" y="18644"/>
                  </a:lnTo>
                  <a:lnTo>
                    <a:pt x="41692" y="18523"/>
                  </a:lnTo>
                  <a:lnTo>
                    <a:pt x="41813" y="18342"/>
                  </a:lnTo>
                  <a:lnTo>
                    <a:pt x="41934" y="18101"/>
                  </a:lnTo>
                  <a:lnTo>
                    <a:pt x="41994" y="17920"/>
                  </a:lnTo>
                  <a:lnTo>
                    <a:pt x="41994" y="17679"/>
                  </a:lnTo>
                  <a:lnTo>
                    <a:pt x="41994" y="17437"/>
                  </a:lnTo>
                  <a:lnTo>
                    <a:pt x="41934" y="17256"/>
                  </a:lnTo>
                  <a:lnTo>
                    <a:pt x="41813" y="17015"/>
                  </a:lnTo>
                  <a:lnTo>
                    <a:pt x="41692" y="16834"/>
                  </a:lnTo>
                  <a:lnTo>
                    <a:pt x="41511" y="16713"/>
                  </a:lnTo>
                  <a:lnTo>
                    <a:pt x="41270" y="16593"/>
                  </a:lnTo>
                  <a:lnTo>
                    <a:pt x="41089" y="16532"/>
                  </a:lnTo>
                  <a:close/>
                  <a:moveTo>
                    <a:pt x="46399" y="16532"/>
                  </a:moveTo>
                  <a:lnTo>
                    <a:pt x="46218" y="16593"/>
                  </a:lnTo>
                  <a:lnTo>
                    <a:pt x="45976" y="16713"/>
                  </a:lnTo>
                  <a:lnTo>
                    <a:pt x="45795" y="16834"/>
                  </a:lnTo>
                  <a:lnTo>
                    <a:pt x="45674" y="17015"/>
                  </a:lnTo>
                  <a:lnTo>
                    <a:pt x="45554" y="17256"/>
                  </a:lnTo>
                  <a:lnTo>
                    <a:pt x="45493" y="17437"/>
                  </a:lnTo>
                  <a:lnTo>
                    <a:pt x="45493" y="17679"/>
                  </a:lnTo>
                  <a:lnTo>
                    <a:pt x="45493" y="17920"/>
                  </a:lnTo>
                  <a:lnTo>
                    <a:pt x="45554" y="18101"/>
                  </a:lnTo>
                  <a:lnTo>
                    <a:pt x="45674" y="18342"/>
                  </a:lnTo>
                  <a:lnTo>
                    <a:pt x="45795" y="18523"/>
                  </a:lnTo>
                  <a:lnTo>
                    <a:pt x="45976" y="18644"/>
                  </a:lnTo>
                  <a:lnTo>
                    <a:pt x="46218" y="18765"/>
                  </a:lnTo>
                  <a:lnTo>
                    <a:pt x="46399" y="18825"/>
                  </a:lnTo>
                  <a:lnTo>
                    <a:pt x="46881" y="18825"/>
                  </a:lnTo>
                  <a:lnTo>
                    <a:pt x="47062" y="18765"/>
                  </a:lnTo>
                  <a:lnTo>
                    <a:pt x="47304" y="18644"/>
                  </a:lnTo>
                  <a:lnTo>
                    <a:pt x="47485" y="18523"/>
                  </a:lnTo>
                  <a:lnTo>
                    <a:pt x="47605" y="18342"/>
                  </a:lnTo>
                  <a:lnTo>
                    <a:pt x="47726" y="18101"/>
                  </a:lnTo>
                  <a:lnTo>
                    <a:pt x="47786" y="17920"/>
                  </a:lnTo>
                  <a:lnTo>
                    <a:pt x="47786" y="17679"/>
                  </a:lnTo>
                  <a:lnTo>
                    <a:pt x="47786" y="17437"/>
                  </a:lnTo>
                  <a:lnTo>
                    <a:pt x="47726" y="17256"/>
                  </a:lnTo>
                  <a:lnTo>
                    <a:pt x="47605" y="17015"/>
                  </a:lnTo>
                  <a:lnTo>
                    <a:pt x="47485" y="16834"/>
                  </a:lnTo>
                  <a:lnTo>
                    <a:pt x="47304" y="16713"/>
                  </a:lnTo>
                  <a:lnTo>
                    <a:pt x="47062" y="16593"/>
                  </a:lnTo>
                  <a:lnTo>
                    <a:pt x="46881" y="16532"/>
                  </a:lnTo>
                  <a:close/>
                  <a:moveTo>
                    <a:pt x="52191" y="16532"/>
                  </a:moveTo>
                  <a:lnTo>
                    <a:pt x="52010" y="16593"/>
                  </a:lnTo>
                  <a:lnTo>
                    <a:pt x="51768" y="16713"/>
                  </a:lnTo>
                  <a:lnTo>
                    <a:pt x="51587" y="16834"/>
                  </a:lnTo>
                  <a:lnTo>
                    <a:pt x="51467" y="17015"/>
                  </a:lnTo>
                  <a:lnTo>
                    <a:pt x="51346" y="17256"/>
                  </a:lnTo>
                  <a:lnTo>
                    <a:pt x="51286" y="17437"/>
                  </a:lnTo>
                  <a:lnTo>
                    <a:pt x="51286" y="17679"/>
                  </a:lnTo>
                  <a:lnTo>
                    <a:pt x="51286" y="17920"/>
                  </a:lnTo>
                  <a:lnTo>
                    <a:pt x="51346" y="18101"/>
                  </a:lnTo>
                  <a:lnTo>
                    <a:pt x="51467" y="18342"/>
                  </a:lnTo>
                  <a:lnTo>
                    <a:pt x="51587" y="18523"/>
                  </a:lnTo>
                  <a:lnTo>
                    <a:pt x="51768" y="18644"/>
                  </a:lnTo>
                  <a:lnTo>
                    <a:pt x="52010" y="18765"/>
                  </a:lnTo>
                  <a:lnTo>
                    <a:pt x="52191" y="18825"/>
                  </a:lnTo>
                  <a:lnTo>
                    <a:pt x="52673" y="18825"/>
                  </a:lnTo>
                  <a:lnTo>
                    <a:pt x="52854" y="18765"/>
                  </a:lnTo>
                  <a:lnTo>
                    <a:pt x="53096" y="18644"/>
                  </a:lnTo>
                  <a:lnTo>
                    <a:pt x="53277" y="18523"/>
                  </a:lnTo>
                  <a:lnTo>
                    <a:pt x="53397" y="18342"/>
                  </a:lnTo>
                  <a:lnTo>
                    <a:pt x="53518" y="18101"/>
                  </a:lnTo>
                  <a:lnTo>
                    <a:pt x="53578" y="17920"/>
                  </a:lnTo>
                  <a:lnTo>
                    <a:pt x="53578" y="17679"/>
                  </a:lnTo>
                  <a:lnTo>
                    <a:pt x="53578" y="17437"/>
                  </a:lnTo>
                  <a:lnTo>
                    <a:pt x="53518" y="17256"/>
                  </a:lnTo>
                  <a:lnTo>
                    <a:pt x="53397" y="17015"/>
                  </a:lnTo>
                  <a:lnTo>
                    <a:pt x="53277" y="16834"/>
                  </a:lnTo>
                  <a:lnTo>
                    <a:pt x="53096" y="16713"/>
                  </a:lnTo>
                  <a:lnTo>
                    <a:pt x="52854" y="16593"/>
                  </a:lnTo>
                  <a:lnTo>
                    <a:pt x="52673" y="16532"/>
                  </a:lnTo>
                  <a:close/>
                  <a:moveTo>
                    <a:pt x="57983" y="16532"/>
                  </a:moveTo>
                  <a:lnTo>
                    <a:pt x="57802" y="16593"/>
                  </a:lnTo>
                  <a:lnTo>
                    <a:pt x="57561" y="16713"/>
                  </a:lnTo>
                  <a:lnTo>
                    <a:pt x="57380" y="16834"/>
                  </a:lnTo>
                  <a:lnTo>
                    <a:pt x="57259" y="17015"/>
                  </a:lnTo>
                  <a:lnTo>
                    <a:pt x="57138" y="17256"/>
                  </a:lnTo>
                  <a:lnTo>
                    <a:pt x="57078" y="17437"/>
                  </a:lnTo>
                  <a:lnTo>
                    <a:pt x="57078" y="17679"/>
                  </a:lnTo>
                  <a:lnTo>
                    <a:pt x="57078" y="17920"/>
                  </a:lnTo>
                  <a:lnTo>
                    <a:pt x="57138" y="18101"/>
                  </a:lnTo>
                  <a:lnTo>
                    <a:pt x="57259" y="18342"/>
                  </a:lnTo>
                  <a:lnTo>
                    <a:pt x="57380" y="18523"/>
                  </a:lnTo>
                  <a:lnTo>
                    <a:pt x="57561" y="18644"/>
                  </a:lnTo>
                  <a:lnTo>
                    <a:pt x="57802" y="18765"/>
                  </a:lnTo>
                  <a:lnTo>
                    <a:pt x="57983" y="18825"/>
                  </a:lnTo>
                  <a:lnTo>
                    <a:pt x="58466" y="18825"/>
                  </a:lnTo>
                  <a:lnTo>
                    <a:pt x="58647" y="18765"/>
                  </a:lnTo>
                  <a:lnTo>
                    <a:pt x="58888" y="18644"/>
                  </a:lnTo>
                  <a:lnTo>
                    <a:pt x="59069" y="18523"/>
                  </a:lnTo>
                  <a:lnTo>
                    <a:pt x="59190" y="18342"/>
                  </a:lnTo>
                  <a:lnTo>
                    <a:pt x="59310" y="18101"/>
                  </a:lnTo>
                  <a:lnTo>
                    <a:pt x="59371" y="17920"/>
                  </a:lnTo>
                  <a:lnTo>
                    <a:pt x="59371" y="17679"/>
                  </a:lnTo>
                  <a:lnTo>
                    <a:pt x="59371" y="17437"/>
                  </a:lnTo>
                  <a:lnTo>
                    <a:pt x="59310" y="17256"/>
                  </a:lnTo>
                  <a:lnTo>
                    <a:pt x="59190" y="17015"/>
                  </a:lnTo>
                  <a:lnTo>
                    <a:pt x="59069" y="16834"/>
                  </a:lnTo>
                  <a:lnTo>
                    <a:pt x="58888" y="16713"/>
                  </a:lnTo>
                  <a:lnTo>
                    <a:pt x="58647" y="16593"/>
                  </a:lnTo>
                  <a:lnTo>
                    <a:pt x="58466" y="16532"/>
                  </a:lnTo>
                  <a:close/>
                  <a:moveTo>
                    <a:pt x="63775" y="16532"/>
                  </a:moveTo>
                  <a:lnTo>
                    <a:pt x="63594" y="16593"/>
                  </a:lnTo>
                  <a:lnTo>
                    <a:pt x="63353" y="16713"/>
                  </a:lnTo>
                  <a:lnTo>
                    <a:pt x="63172" y="16834"/>
                  </a:lnTo>
                  <a:lnTo>
                    <a:pt x="63051" y="17015"/>
                  </a:lnTo>
                  <a:lnTo>
                    <a:pt x="62931" y="17256"/>
                  </a:lnTo>
                  <a:lnTo>
                    <a:pt x="62870" y="17437"/>
                  </a:lnTo>
                  <a:lnTo>
                    <a:pt x="62870" y="17679"/>
                  </a:lnTo>
                  <a:lnTo>
                    <a:pt x="62870" y="17920"/>
                  </a:lnTo>
                  <a:lnTo>
                    <a:pt x="62931" y="18101"/>
                  </a:lnTo>
                  <a:lnTo>
                    <a:pt x="63051" y="18342"/>
                  </a:lnTo>
                  <a:lnTo>
                    <a:pt x="63172" y="18523"/>
                  </a:lnTo>
                  <a:lnTo>
                    <a:pt x="63353" y="18644"/>
                  </a:lnTo>
                  <a:lnTo>
                    <a:pt x="63594" y="18765"/>
                  </a:lnTo>
                  <a:lnTo>
                    <a:pt x="63775" y="18825"/>
                  </a:lnTo>
                  <a:lnTo>
                    <a:pt x="64258" y="18825"/>
                  </a:lnTo>
                  <a:lnTo>
                    <a:pt x="64439" y="18765"/>
                  </a:lnTo>
                  <a:lnTo>
                    <a:pt x="64680" y="18644"/>
                  </a:lnTo>
                  <a:lnTo>
                    <a:pt x="64861" y="18523"/>
                  </a:lnTo>
                  <a:lnTo>
                    <a:pt x="64982" y="18342"/>
                  </a:lnTo>
                  <a:lnTo>
                    <a:pt x="65103" y="18101"/>
                  </a:lnTo>
                  <a:lnTo>
                    <a:pt x="65163" y="17920"/>
                  </a:lnTo>
                  <a:lnTo>
                    <a:pt x="65163" y="17679"/>
                  </a:lnTo>
                  <a:lnTo>
                    <a:pt x="65163" y="17437"/>
                  </a:lnTo>
                  <a:lnTo>
                    <a:pt x="65103" y="17256"/>
                  </a:lnTo>
                  <a:lnTo>
                    <a:pt x="64982" y="17015"/>
                  </a:lnTo>
                  <a:lnTo>
                    <a:pt x="64861" y="16834"/>
                  </a:lnTo>
                  <a:lnTo>
                    <a:pt x="64680" y="16713"/>
                  </a:lnTo>
                  <a:lnTo>
                    <a:pt x="64439" y="16593"/>
                  </a:lnTo>
                  <a:lnTo>
                    <a:pt x="64258" y="16532"/>
                  </a:lnTo>
                  <a:close/>
                  <a:moveTo>
                    <a:pt x="69386" y="16593"/>
                  </a:moveTo>
                  <a:lnTo>
                    <a:pt x="69085" y="16774"/>
                  </a:lnTo>
                  <a:lnTo>
                    <a:pt x="68843" y="17015"/>
                  </a:lnTo>
                  <a:lnTo>
                    <a:pt x="68723" y="17317"/>
                  </a:lnTo>
                  <a:lnTo>
                    <a:pt x="68662" y="17679"/>
                  </a:lnTo>
                  <a:lnTo>
                    <a:pt x="68662" y="17920"/>
                  </a:lnTo>
                  <a:lnTo>
                    <a:pt x="68723" y="18101"/>
                  </a:lnTo>
                  <a:lnTo>
                    <a:pt x="68843" y="18342"/>
                  </a:lnTo>
                  <a:lnTo>
                    <a:pt x="68964" y="18523"/>
                  </a:lnTo>
                  <a:lnTo>
                    <a:pt x="69145" y="18644"/>
                  </a:lnTo>
                  <a:lnTo>
                    <a:pt x="69386" y="18765"/>
                  </a:lnTo>
                  <a:lnTo>
                    <a:pt x="69567" y="18825"/>
                  </a:lnTo>
                  <a:lnTo>
                    <a:pt x="70050" y="18825"/>
                  </a:lnTo>
                  <a:lnTo>
                    <a:pt x="70231" y="18765"/>
                  </a:lnTo>
                  <a:lnTo>
                    <a:pt x="70472" y="18644"/>
                  </a:lnTo>
                  <a:lnTo>
                    <a:pt x="70593" y="18523"/>
                  </a:lnTo>
                  <a:lnTo>
                    <a:pt x="69386" y="16593"/>
                  </a:lnTo>
                  <a:close/>
                  <a:moveTo>
                    <a:pt x="4284" y="20273"/>
                  </a:moveTo>
                  <a:lnTo>
                    <a:pt x="3620" y="21661"/>
                  </a:lnTo>
                  <a:lnTo>
                    <a:pt x="3922" y="21480"/>
                  </a:lnTo>
                  <a:lnTo>
                    <a:pt x="4164" y="21238"/>
                  </a:lnTo>
                  <a:lnTo>
                    <a:pt x="4284" y="20937"/>
                  </a:lnTo>
                  <a:lnTo>
                    <a:pt x="4345" y="20575"/>
                  </a:lnTo>
                  <a:lnTo>
                    <a:pt x="4284" y="20273"/>
                  </a:lnTo>
                  <a:close/>
                  <a:moveTo>
                    <a:pt x="71619" y="20273"/>
                  </a:moveTo>
                  <a:lnTo>
                    <a:pt x="71559" y="20575"/>
                  </a:lnTo>
                  <a:lnTo>
                    <a:pt x="71619" y="20937"/>
                  </a:lnTo>
                  <a:lnTo>
                    <a:pt x="71740" y="21238"/>
                  </a:lnTo>
                  <a:lnTo>
                    <a:pt x="71981" y="21480"/>
                  </a:lnTo>
                  <a:lnTo>
                    <a:pt x="72283" y="21661"/>
                  </a:lnTo>
                  <a:lnTo>
                    <a:pt x="71619" y="20273"/>
                  </a:lnTo>
                  <a:close/>
                  <a:moveTo>
                    <a:pt x="8749" y="19428"/>
                  </a:moveTo>
                  <a:lnTo>
                    <a:pt x="8568" y="19489"/>
                  </a:lnTo>
                  <a:lnTo>
                    <a:pt x="8327" y="19609"/>
                  </a:lnTo>
                  <a:lnTo>
                    <a:pt x="8146" y="19730"/>
                  </a:lnTo>
                  <a:lnTo>
                    <a:pt x="8025" y="19911"/>
                  </a:lnTo>
                  <a:lnTo>
                    <a:pt x="7904" y="20152"/>
                  </a:lnTo>
                  <a:lnTo>
                    <a:pt x="7844" y="20333"/>
                  </a:lnTo>
                  <a:lnTo>
                    <a:pt x="7844" y="20575"/>
                  </a:lnTo>
                  <a:lnTo>
                    <a:pt x="7844" y="20816"/>
                  </a:lnTo>
                  <a:lnTo>
                    <a:pt x="7904" y="20997"/>
                  </a:lnTo>
                  <a:lnTo>
                    <a:pt x="8025" y="21238"/>
                  </a:lnTo>
                  <a:lnTo>
                    <a:pt x="8146" y="21419"/>
                  </a:lnTo>
                  <a:lnTo>
                    <a:pt x="8327" y="21540"/>
                  </a:lnTo>
                  <a:lnTo>
                    <a:pt x="8568" y="21661"/>
                  </a:lnTo>
                  <a:lnTo>
                    <a:pt x="8749" y="21721"/>
                  </a:lnTo>
                  <a:lnTo>
                    <a:pt x="9232" y="21721"/>
                  </a:lnTo>
                  <a:lnTo>
                    <a:pt x="9413" y="21661"/>
                  </a:lnTo>
                  <a:lnTo>
                    <a:pt x="9654" y="21540"/>
                  </a:lnTo>
                  <a:lnTo>
                    <a:pt x="9835" y="21419"/>
                  </a:lnTo>
                  <a:lnTo>
                    <a:pt x="9956" y="21238"/>
                  </a:lnTo>
                  <a:lnTo>
                    <a:pt x="10076" y="20997"/>
                  </a:lnTo>
                  <a:lnTo>
                    <a:pt x="10137" y="20816"/>
                  </a:lnTo>
                  <a:lnTo>
                    <a:pt x="10137" y="20575"/>
                  </a:lnTo>
                  <a:lnTo>
                    <a:pt x="10137" y="20333"/>
                  </a:lnTo>
                  <a:lnTo>
                    <a:pt x="10076" y="20152"/>
                  </a:lnTo>
                  <a:lnTo>
                    <a:pt x="9956" y="19911"/>
                  </a:lnTo>
                  <a:lnTo>
                    <a:pt x="9835" y="19730"/>
                  </a:lnTo>
                  <a:lnTo>
                    <a:pt x="9654" y="19609"/>
                  </a:lnTo>
                  <a:lnTo>
                    <a:pt x="9413" y="19489"/>
                  </a:lnTo>
                  <a:lnTo>
                    <a:pt x="9232" y="19428"/>
                  </a:lnTo>
                  <a:close/>
                  <a:moveTo>
                    <a:pt x="14541" y="19428"/>
                  </a:moveTo>
                  <a:lnTo>
                    <a:pt x="14360" y="19489"/>
                  </a:lnTo>
                  <a:lnTo>
                    <a:pt x="14119" y="19609"/>
                  </a:lnTo>
                  <a:lnTo>
                    <a:pt x="13938" y="19730"/>
                  </a:lnTo>
                  <a:lnTo>
                    <a:pt x="13817" y="19911"/>
                  </a:lnTo>
                  <a:lnTo>
                    <a:pt x="13697" y="20152"/>
                  </a:lnTo>
                  <a:lnTo>
                    <a:pt x="13636" y="20333"/>
                  </a:lnTo>
                  <a:lnTo>
                    <a:pt x="13636" y="20575"/>
                  </a:lnTo>
                  <a:lnTo>
                    <a:pt x="13636" y="20816"/>
                  </a:lnTo>
                  <a:lnTo>
                    <a:pt x="13697" y="20997"/>
                  </a:lnTo>
                  <a:lnTo>
                    <a:pt x="13817" y="21238"/>
                  </a:lnTo>
                  <a:lnTo>
                    <a:pt x="13938" y="21419"/>
                  </a:lnTo>
                  <a:lnTo>
                    <a:pt x="14119" y="21540"/>
                  </a:lnTo>
                  <a:lnTo>
                    <a:pt x="14360" y="21661"/>
                  </a:lnTo>
                  <a:lnTo>
                    <a:pt x="14541" y="21721"/>
                  </a:lnTo>
                  <a:lnTo>
                    <a:pt x="15024" y="21721"/>
                  </a:lnTo>
                  <a:lnTo>
                    <a:pt x="15205" y="21661"/>
                  </a:lnTo>
                  <a:lnTo>
                    <a:pt x="15446" y="21540"/>
                  </a:lnTo>
                  <a:lnTo>
                    <a:pt x="15627" y="21419"/>
                  </a:lnTo>
                  <a:lnTo>
                    <a:pt x="15748" y="21238"/>
                  </a:lnTo>
                  <a:lnTo>
                    <a:pt x="15869" y="20997"/>
                  </a:lnTo>
                  <a:lnTo>
                    <a:pt x="15929" y="20816"/>
                  </a:lnTo>
                  <a:lnTo>
                    <a:pt x="15929" y="20575"/>
                  </a:lnTo>
                  <a:lnTo>
                    <a:pt x="15929" y="20333"/>
                  </a:lnTo>
                  <a:lnTo>
                    <a:pt x="15869" y="20152"/>
                  </a:lnTo>
                  <a:lnTo>
                    <a:pt x="15748" y="19911"/>
                  </a:lnTo>
                  <a:lnTo>
                    <a:pt x="15627" y="19730"/>
                  </a:lnTo>
                  <a:lnTo>
                    <a:pt x="15446" y="19609"/>
                  </a:lnTo>
                  <a:lnTo>
                    <a:pt x="15205" y="19489"/>
                  </a:lnTo>
                  <a:lnTo>
                    <a:pt x="15024" y="19428"/>
                  </a:lnTo>
                  <a:close/>
                  <a:moveTo>
                    <a:pt x="20333" y="19428"/>
                  </a:moveTo>
                  <a:lnTo>
                    <a:pt x="20152" y="19489"/>
                  </a:lnTo>
                  <a:lnTo>
                    <a:pt x="19911" y="19609"/>
                  </a:lnTo>
                  <a:lnTo>
                    <a:pt x="19730" y="19730"/>
                  </a:lnTo>
                  <a:lnTo>
                    <a:pt x="19609" y="19911"/>
                  </a:lnTo>
                  <a:lnTo>
                    <a:pt x="19489" y="20152"/>
                  </a:lnTo>
                  <a:lnTo>
                    <a:pt x="19428" y="20333"/>
                  </a:lnTo>
                  <a:lnTo>
                    <a:pt x="19428" y="20575"/>
                  </a:lnTo>
                  <a:lnTo>
                    <a:pt x="19428" y="20816"/>
                  </a:lnTo>
                  <a:lnTo>
                    <a:pt x="19489" y="20997"/>
                  </a:lnTo>
                  <a:lnTo>
                    <a:pt x="19609" y="21238"/>
                  </a:lnTo>
                  <a:lnTo>
                    <a:pt x="19730" y="21419"/>
                  </a:lnTo>
                  <a:lnTo>
                    <a:pt x="19911" y="21540"/>
                  </a:lnTo>
                  <a:lnTo>
                    <a:pt x="20152" y="21661"/>
                  </a:lnTo>
                  <a:lnTo>
                    <a:pt x="20333" y="21721"/>
                  </a:lnTo>
                  <a:lnTo>
                    <a:pt x="20816" y="21721"/>
                  </a:lnTo>
                  <a:lnTo>
                    <a:pt x="20997" y="21661"/>
                  </a:lnTo>
                  <a:lnTo>
                    <a:pt x="21239" y="21540"/>
                  </a:lnTo>
                  <a:lnTo>
                    <a:pt x="21420" y="21419"/>
                  </a:lnTo>
                  <a:lnTo>
                    <a:pt x="21540" y="21238"/>
                  </a:lnTo>
                  <a:lnTo>
                    <a:pt x="21661" y="20997"/>
                  </a:lnTo>
                  <a:lnTo>
                    <a:pt x="21721" y="20816"/>
                  </a:lnTo>
                  <a:lnTo>
                    <a:pt x="21721" y="20575"/>
                  </a:lnTo>
                  <a:lnTo>
                    <a:pt x="21721" y="20333"/>
                  </a:lnTo>
                  <a:lnTo>
                    <a:pt x="21661" y="20152"/>
                  </a:lnTo>
                  <a:lnTo>
                    <a:pt x="21540" y="19911"/>
                  </a:lnTo>
                  <a:lnTo>
                    <a:pt x="21420" y="19730"/>
                  </a:lnTo>
                  <a:lnTo>
                    <a:pt x="21239" y="19609"/>
                  </a:lnTo>
                  <a:lnTo>
                    <a:pt x="20997" y="19489"/>
                  </a:lnTo>
                  <a:lnTo>
                    <a:pt x="20816" y="19428"/>
                  </a:lnTo>
                  <a:close/>
                  <a:moveTo>
                    <a:pt x="26126" y="19428"/>
                  </a:moveTo>
                  <a:lnTo>
                    <a:pt x="25945" y="19489"/>
                  </a:lnTo>
                  <a:lnTo>
                    <a:pt x="25703" y="19609"/>
                  </a:lnTo>
                  <a:lnTo>
                    <a:pt x="25522" y="19730"/>
                  </a:lnTo>
                  <a:lnTo>
                    <a:pt x="25402" y="19911"/>
                  </a:lnTo>
                  <a:lnTo>
                    <a:pt x="25281" y="20152"/>
                  </a:lnTo>
                  <a:lnTo>
                    <a:pt x="25221" y="20333"/>
                  </a:lnTo>
                  <a:lnTo>
                    <a:pt x="25221" y="20575"/>
                  </a:lnTo>
                  <a:lnTo>
                    <a:pt x="25221" y="20816"/>
                  </a:lnTo>
                  <a:lnTo>
                    <a:pt x="25281" y="20997"/>
                  </a:lnTo>
                  <a:lnTo>
                    <a:pt x="25402" y="21238"/>
                  </a:lnTo>
                  <a:lnTo>
                    <a:pt x="25522" y="21419"/>
                  </a:lnTo>
                  <a:lnTo>
                    <a:pt x="25703" y="21540"/>
                  </a:lnTo>
                  <a:lnTo>
                    <a:pt x="25945" y="21661"/>
                  </a:lnTo>
                  <a:lnTo>
                    <a:pt x="26126" y="21721"/>
                  </a:lnTo>
                  <a:lnTo>
                    <a:pt x="26608" y="21721"/>
                  </a:lnTo>
                  <a:lnTo>
                    <a:pt x="26789" y="21661"/>
                  </a:lnTo>
                  <a:lnTo>
                    <a:pt x="27031" y="21540"/>
                  </a:lnTo>
                  <a:lnTo>
                    <a:pt x="27212" y="21419"/>
                  </a:lnTo>
                  <a:lnTo>
                    <a:pt x="27332" y="21238"/>
                  </a:lnTo>
                  <a:lnTo>
                    <a:pt x="27453" y="20997"/>
                  </a:lnTo>
                  <a:lnTo>
                    <a:pt x="27513" y="20816"/>
                  </a:lnTo>
                  <a:lnTo>
                    <a:pt x="27513" y="20575"/>
                  </a:lnTo>
                  <a:lnTo>
                    <a:pt x="27513" y="20333"/>
                  </a:lnTo>
                  <a:lnTo>
                    <a:pt x="27453" y="20152"/>
                  </a:lnTo>
                  <a:lnTo>
                    <a:pt x="27332" y="19911"/>
                  </a:lnTo>
                  <a:lnTo>
                    <a:pt x="27212" y="19730"/>
                  </a:lnTo>
                  <a:lnTo>
                    <a:pt x="27031" y="19609"/>
                  </a:lnTo>
                  <a:lnTo>
                    <a:pt x="26789" y="19489"/>
                  </a:lnTo>
                  <a:lnTo>
                    <a:pt x="26608" y="19428"/>
                  </a:lnTo>
                  <a:close/>
                  <a:moveTo>
                    <a:pt x="31918" y="19428"/>
                  </a:moveTo>
                  <a:lnTo>
                    <a:pt x="31737" y="19489"/>
                  </a:lnTo>
                  <a:lnTo>
                    <a:pt x="31496" y="19609"/>
                  </a:lnTo>
                  <a:lnTo>
                    <a:pt x="31315" y="19730"/>
                  </a:lnTo>
                  <a:lnTo>
                    <a:pt x="31194" y="19911"/>
                  </a:lnTo>
                  <a:lnTo>
                    <a:pt x="31073" y="20152"/>
                  </a:lnTo>
                  <a:lnTo>
                    <a:pt x="31013" y="20333"/>
                  </a:lnTo>
                  <a:lnTo>
                    <a:pt x="31013" y="20575"/>
                  </a:lnTo>
                  <a:lnTo>
                    <a:pt x="31013" y="20816"/>
                  </a:lnTo>
                  <a:lnTo>
                    <a:pt x="31073" y="20997"/>
                  </a:lnTo>
                  <a:lnTo>
                    <a:pt x="31194" y="21238"/>
                  </a:lnTo>
                  <a:lnTo>
                    <a:pt x="31315" y="21419"/>
                  </a:lnTo>
                  <a:lnTo>
                    <a:pt x="31496" y="21540"/>
                  </a:lnTo>
                  <a:lnTo>
                    <a:pt x="31737" y="21661"/>
                  </a:lnTo>
                  <a:lnTo>
                    <a:pt x="31918" y="21721"/>
                  </a:lnTo>
                  <a:lnTo>
                    <a:pt x="32401" y="21721"/>
                  </a:lnTo>
                  <a:lnTo>
                    <a:pt x="32582" y="21661"/>
                  </a:lnTo>
                  <a:lnTo>
                    <a:pt x="32823" y="21540"/>
                  </a:lnTo>
                  <a:lnTo>
                    <a:pt x="33004" y="21419"/>
                  </a:lnTo>
                  <a:lnTo>
                    <a:pt x="33125" y="21238"/>
                  </a:lnTo>
                  <a:lnTo>
                    <a:pt x="33245" y="20997"/>
                  </a:lnTo>
                  <a:lnTo>
                    <a:pt x="33306" y="20816"/>
                  </a:lnTo>
                  <a:lnTo>
                    <a:pt x="33306" y="20575"/>
                  </a:lnTo>
                  <a:lnTo>
                    <a:pt x="33306" y="20333"/>
                  </a:lnTo>
                  <a:lnTo>
                    <a:pt x="33245" y="20152"/>
                  </a:lnTo>
                  <a:lnTo>
                    <a:pt x="33125" y="19911"/>
                  </a:lnTo>
                  <a:lnTo>
                    <a:pt x="33004" y="19730"/>
                  </a:lnTo>
                  <a:lnTo>
                    <a:pt x="32823" y="19609"/>
                  </a:lnTo>
                  <a:lnTo>
                    <a:pt x="32582" y="19489"/>
                  </a:lnTo>
                  <a:lnTo>
                    <a:pt x="32401" y="19428"/>
                  </a:lnTo>
                  <a:close/>
                  <a:moveTo>
                    <a:pt x="37710" y="19428"/>
                  </a:moveTo>
                  <a:lnTo>
                    <a:pt x="37529" y="19489"/>
                  </a:lnTo>
                  <a:lnTo>
                    <a:pt x="37288" y="19609"/>
                  </a:lnTo>
                  <a:lnTo>
                    <a:pt x="37107" y="19730"/>
                  </a:lnTo>
                  <a:lnTo>
                    <a:pt x="36986" y="19911"/>
                  </a:lnTo>
                  <a:lnTo>
                    <a:pt x="36865" y="20152"/>
                  </a:lnTo>
                  <a:lnTo>
                    <a:pt x="36805" y="20333"/>
                  </a:lnTo>
                  <a:lnTo>
                    <a:pt x="36805" y="20575"/>
                  </a:lnTo>
                  <a:lnTo>
                    <a:pt x="36805" y="20816"/>
                  </a:lnTo>
                  <a:lnTo>
                    <a:pt x="36865" y="20997"/>
                  </a:lnTo>
                  <a:lnTo>
                    <a:pt x="36986" y="21238"/>
                  </a:lnTo>
                  <a:lnTo>
                    <a:pt x="37107" y="21419"/>
                  </a:lnTo>
                  <a:lnTo>
                    <a:pt x="37288" y="21540"/>
                  </a:lnTo>
                  <a:lnTo>
                    <a:pt x="37529" y="21661"/>
                  </a:lnTo>
                  <a:lnTo>
                    <a:pt x="37710" y="21721"/>
                  </a:lnTo>
                  <a:lnTo>
                    <a:pt x="38193" y="21721"/>
                  </a:lnTo>
                  <a:lnTo>
                    <a:pt x="38374" y="21661"/>
                  </a:lnTo>
                  <a:lnTo>
                    <a:pt x="38615" y="21540"/>
                  </a:lnTo>
                  <a:lnTo>
                    <a:pt x="38796" y="21419"/>
                  </a:lnTo>
                  <a:lnTo>
                    <a:pt x="38917" y="21238"/>
                  </a:lnTo>
                  <a:lnTo>
                    <a:pt x="39038" y="20997"/>
                  </a:lnTo>
                  <a:lnTo>
                    <a:pt x="39098" y="20816"/>
                  </a:lnTo>
                  <a:lnTo>
                    <a:pt x="39098" y="20575"/>
                  </a:lnTo>
                  <a:lnTo>
                    <a:pt x="39098" y="20333"/>
                  </a:lnTo>
                  <a:lnTo>
                    <a:pt x="39038" y="20152"/>
                  </a:lnTo>
                  <a:lnTo>
                    <a:pt x="38917" y="19911"/>
                  </a:lnTo>
                  <a:lnTo>
                    <a:pt x="38796" y="19730"/>
                  </a:lnTo>
                  <a:lnTo>
                    <a:pt x="38615" y="19609"/>
                  </a:lnTo>
                  <a:lnTo>
                    <a:pt x="38374" y="19489"/>
                  </a:lnTo>
                  <a:lnTo>
                    <a:pt x="38193" y="19428"/>
                  </a:lnTo>
                  <a:close/>
                  <a:moveTo>
                    <a:pt x="43502" y="19428"/>
                  </a:moveTo>
                  <a:lnTo>
                    <a:pt x="43321" y="19489"/>
                  </a:lnTo>
                  <a:lnTo>
                    <a:pt x="43080" y="19609"/>
                  </a:lnTo>
                  <a:lnTo>
                    <a:pt x="42899" y="19730"/>
                  </a:lnTo>
                  <a:lnTo>
                    <a:pt x="42778" y="19911"/>
                  </a:lnTo>
                  <a:lnTo>
                    <a:pt x="42658" y="20152"/>
                  </a:lnTo>
                  <a:lnTo>
                    <a:pt x="42597" y="20333"/>
                  </a:lnTo>
                  <a:lnTo>
                    <a:pt x="42597" y="20575"/>
                  </a:lnTo>
                  <a:lnTo>
                    <a:pt x="42597" y="20816"/>
                  </a:lnTo>
                  <a:lnTo>
                    <a:pt x="42658" y="20997"/>
                  </a:lnTo>
                  <a:lnTo>
                    <a:pt x="42778" y="21238"/>
                  </a:lnTo>
                  <a:lnTo>
                    <a:pt x="42899" y="21419"/>
                  </a:lnTo>
                  <a:lnTo>
                    <a:pt x="43080" y="21540"/>
                  </a:lnTo>
                  <a:lnTo>
                    <a:pt x="43321" y="21661"/>
                  </a:lnTo>
                  <a:lnTo>
                    <a:pt x="43502" y="21721"/>
                  </a:lnTo>
                  <a:lnTo>
                    <a:pt x="43985" y="21721"/>
                  </a:lnTo>
                  <a:lnTo>
                    <a:pt x="44166" y="21661"/>
                  </a:lnTo>
                  <a:lnTo>
                    <a:pt x="44407" y="21540"/>
                  </a:lnTo>
                  <a:lnTo>
                    <a:pt x="44588" y="21419"/>
                  </a:lnTo>
                  <a:lnTo>
                    <a:pt x="44709" y="21238"/>
                  </a:lnTo>
                  <a:lnTo>
                    <a:pt x="44830" y="20997"/>
                  </a:lnTo>
                  <a:lnTo>
                    <a:pt x="44890" y="20816"/>
                  </a:lnTo>
                  <a:lnTo>
                    <a:pt x="44890" y="20575"/>
                  </a:lnTo>
                  <a:lnTo>
                    <a:pt x="44890" y="20333"/>
                  </a:lnTo>
                  <a:lnTo>
                    <a:pt x="44830" y="20152"/>
                  </a:lnTo>
                  <a:lnTo>
                    <a:pt x="44709" y="19911"/>
                  </a:lnTo>
                  <a:lnTo>
                    <a:pt x="44588" y="19730"/>
                  </a:lnTo>
                  <a:lnTo>
                    <a:pt x="44407" y="19609"/>
                  </a:lnTo>
                  <a:lnTo>
                    <a:pt x="44166" y="19489"/>
                  </a:lnTo>
                  <a:lnTo>
                    <a:pt x="43985" y="19428"/>
                  </a:lnTo>
                  <a:close/>
                  <a:moveTo>
                    <a:pt x="49295" y="19428"/>
                  </a:moveTo>
                  <a:lnTo>
                    <a:pt x="49114" y="19489"/>
                  </a:lnTo>
                  <a:lnTo>
                    <a:pt x="48872" y="19609"/>
                  </a:lnTo>
                  <a:lnTo>
                    <a:pt x="48691" y="19730"/>
                  </a:lnTo>
                  <a:lnTo>
                    <a:pt x="48571" y="19911"/>
                  </a:lnTo>
                  <a:lnTo>
                    <a:pt x="48450" y="20152"/>
                  </a:lnTo>
                  <a:lnTo>
                    <a:pt x="48390" y="20333"/>
                  </a:lnTo>
                  <a:lnTo>
                    <a:pt x="48390" y="20575"/>
                  </a:lnTo>
                  <a:lnTo>
                    <a:pt x="48390" y="20816"/>
                  </a:lnTo>
                  <a:lnTo>
                    <a:pt x="48450" y="20997"/>
                  </a:lnTo>
                  <a:lnTo>
                    <a:pt x="48571" y="21238"/>
                  </a:lnTo>
                  <a:lnTo>
                    <a:pt x="48691" y="21419"/>
                  </a:lnTo>
                  <a:lnTo>
                    <a:pt x="48872" y="21540"/>
                  </a:lnTo>
                  <a:lnTo>
                    <a:pt x="49114" y="21661"/>
                  </a:lnTo>
                  <a:lnTo>
                    <a:pt x="49295" y="21721"/>
                  </a:lnTo>
                  <a:lnTo>
                    <a:pt x="49777" y="21721"/>
                  </a:lnTo>
                  <a:lnTo>
                    <a:pt x="49958" y="21661"/>
                  </a:lnTo>
                  <a:lnTo>
                    <a:pt x="50200" y="21540"/>
                  </a:lnTo>
                  <a:lnTo>
                    <a:pt x="50381" y="21419"/>
                  </a:lnTo>
                  <a:lnTo>
                    <a:pt x="50501" y="21238"/>
                  </a:lnTo>
                  <a:lnTo>
                    <a:pt x="50622" y="20997"/>
                  </a:lnTo>
                  <a:lnTo>
                    <a:pt x="50682" y="20816"/>
                  </a:lnTo>
                  <a:lnTo>
                    <a:pt x="50682" y="20575"/>
                  </a:lnTo>
                  <a:lnTo>
                    <a:pt x="50682" y="20333"/>
                  </a:lnTo>
                  <a:lnTo>
                    <a:pt x="50622" y="20152"/>
                  </a:lnTo>
                  <a:lnTo>
                    <a:pt x="50501" y="19911"/>
                  </a:lnTo>
                  <a:lnTo>
                    <a:pt x="50381" y="19730"/>
                  </a:lnTo>
                  <a:lnTo>
                    <a:pt x="50200" y="19609"/>
                  </a:lnTo>
                  <a:lnTo>
                    <a:pt x="49958" y="19489"/>
                  </a:lnTo>
                  <a:lnTo>
                    <a:pt x="49777" y="19428"/>
                  </a:lnTo>
                  <a:close/>
                  <a:moveTo>
                    <a:pt x="55087" y="19428"/>
                  </a:moveTo>
                  <a:lnTo>
                    <a:pt x="54906" y="19489"/>
                  </a:lnTo>
                  <a:lnTo>
                    <a:pt x="54665" y="19609"/>
                  </a:lnTo>
                  <a:lnTo>
                    <a:pt x="54483" y="19730"/>
                  </a:lnTo>
                  <a:lnTo>
                    <a:pt x="54363" y="19911"/>
                  </a:lnTo>
                  <a:lnTo>
                    <a:pt x="54242" y="20152"/>
                  </a:lnTo>
                  <a:lnTo>
                    <a:pt x="54182" y="20333"/>
                  </a:lnTo>
                  <a:lnTo>
                    <a:pt x="54182" y="20575"/>
                  </a:lnTo>
                  <a:lnTo>
                    <a:pt x="54182" y="20816"/>
                  </a:lnTo>
                  <a:lnTo>
                    <a:pt x="54242" y="20997"/>
                  </a:lnTo>
                  <a:lnTo>
                    <a:pt x="54363" y="21238"/>
                  </a:lnTo>
                  <a:lnTo>
                    <a:pt x="54483" y="21419"/>
                  </a:lnTo>
                  <a:lnTo>
                    <a:pt x="54665" y="21540"/>
                  </a:lnTo>
                  <a:lnTo>
                    <a:pt x="54906" y="21661"/>
                  </a:lnTo>
                  <a:lnTo>
                    <a:pt x="55087" y="21721"/>
                  </a:lnTo>
                  <a:lnTo>
                    <a:pt x="55570" y="21721"/>
                  </a:lnTo>
                  <a:lnTo>
                    <a:pt x="55751" y="21661"/>
                  </a:lnTo>
                  <a:lnTo>
                    <a:pt x="55992" y="21540"/>
                  </a:lnTo>
                  <a:lnTo>
                    <a:pt x="56173" y="21419"/>
                  </a:lnTo>
                  <a:lnTo>
                    <a:pt x="56294" y="21238"/>
                  </a:lnTo>
                  <a:lnTo>
                    <a:pt x="56414" y="20997"/>
                  </a:lnTo>
                  <a:lnTo>
                    <a:pt x="56475" y="20816"/>
                  </a:lnTo>
                  <a:lnTo>
                    <a:pt x="56475" y="20575"/>
                  </a:lnTo>
                  <a:lnTo>
                    <a:pt x="56475" y="20333"/>
                  </a:lnTo>
                  <a:lnTo>
                    <a:pt x="56414" y="20152"/>
                  </a:lnTo>
                  <a:lnTo>
                    <a:pt x="56294" y="19911"/>
                  </a:lnTo>
                  <a:lnTo>
                    <a:pt x="56173" y="19730"/>
                  </a:lnTo>
                  <a:lnTo>
                    <a:pt x="55992" y="19609"/>
                  </a:lnTo>
                  <a:lnTo>
                    <a:pt x="55751" y="19489"/>
                  </a:lnTo>
                  <a:lnTo>
                    <a:pt x="55570" y="19428"/>
                  </a:lnTo>
                  <a:close/>
                  <a:moveTo>
                    <a:pt x="60879" y="19428"/>
                  </a:moveTo>
                  <a:lnTo>
                    <a:pt x="60698" y="19489"/>
                  </a:lnTo>
                  <a:lnTo>
                    <a:pt x="60457" y="19609"/>
                  </a:lnTo>
                  <a:lnTo>
                    <a:pt x="60276" y="19730"/>
                  </a:lnTo>
                  <a:lnTo>
                    <a:pt x="60155" y="19911"/>
                  </a:lnTo>
                  <a:lnTo>
                    <a:pt x="60034" y="20152"/>
                  </a:lnTo>
                  <a:lnTo>
                    <a:pt x="59974" y="20333"/>
                  </a:lnTo>
                  <a:lnTo>
                    <a:pt x="59974" y="20575"/>
                  </a:lnTo>
                  <a:lnTo>
                    <a:pt x="59974" y="20816"/>
                  </a:lnTo>
                  <a:lnTo>
                    <a:pt x="60034" y="20997"/>
                  </a:lnTo>
                  <a:lnTo>
                    <a:pt x="60155" y="21238"/>
                  </a:lnTo>
                  <a:lnTo>
                    <a:pt x="60276" y="21419"/>
                  </a:lnTo>
                  <a:lnTo>
                    <a:pt x="60457" y="21540"/>
                  </a:lnTo>
                  <a:lnTo>
                    <a:pt x="60698" y="21661"/>
                  </a:lnTo>
                  <a:lnTo>
                    <a:pt x="60879" y="21721"/>
                  </a:lnTo>
                  <a:lnTo>
                    <a:pt x="61362" y="21721"/>
                  </a:lnTo>
                  <a:lnTo>
                    <a:pt x="61543" y="21661"/>
                  </a:lnTo>
                  <a:lnTo>
                    <a:pt x="61784" y="21540"/>
                  </a:lnTo>
                  <a:lnTo>
                    <a:pt x="61965" y="21419"/>
                  </a:lnTo>
                  <a:lnTo>
                    <a:pt x="62086" y="21238"/>
                  </a:lnTo>
                  <a:lnTo>
                    <a:pt x="62206" y="20997"/>
                  </a:lnTo>
                  <a:lnTo>
                    <a:pt x="62267" y="20816"/>
                  </a:lnTo>
                  <a:lnTo>
                    <a:pt x="62267" y="20575"/>
                  </a:lnTo>
                  <a:lnTo>
                    <a:pt x="62267" y="20333"/>
                  </a:lnTo>
                  <a:lnTo>
                    <a:pt x="62206" y="20152"/>
                  </a:lnTo>
                  <a:lnTo>
                    <a:pt x="62086" y="19911"/>
                  </a:lnTo>
                  <a:lnTo>
                    <a:pt x="61965" y="19730"/>
                  </a:lnTo>
                  <a:lnTo>
                    <a:pt x="61784" y="19609"/>
                  </a:lnTo>
                  <a:lnTo>
                    <a:pt x="61543" y="19489"/>
                  </a:lnTo>
                  <a:lnTo>
                    <a:pt x="61362" y="19428"/>
                  </a:lnTo>
                  <a:close/>
                  <a:moveTo>
                    <a:pt x="66671" y="19428"/>
                  </a:moveTo>
                  <a:lnTo>
                    <a:pt x="66490" y="19489"/>
                  </a:lnTo>
                  <a:lnTo>
                    <a:pt x="66249" y="19609"/>
                  </a:lnTo>
                  <a:lnTo>
                    <a:pt x="66068" y="19730"/>
                  </a:lnTo>
                  <a:lnTo>
                    <a:pt x="65947" y="19911"/>
                  </a:lnTo>
                  <a:lnTo>
                    <a:pt x="65827" y="20152"/>
                  </a:lnTo>
                  <a:lnTo>
                    <a:pt x="65766" y="20333"/>
                  </a:lnTo>
                  <a:lnTo>
                    <a:pt x="65766" y="20575"/>
                  </a:lnTo>
                  <a:lnTo>
                    <a:pt x="65766" y="20816"/>
                  </a:lnTo>
                  <a:lnTo>
                    <a:pt x="65827" y="20997"/>
                  </a:lnTo>
                  <a:lnTo>
                    <a:pt x="65947" y="21238"/>
                  </a:lnTo>
                  <a:lnTo>
                    <a:pt x="66068" y="21419"/>
                  </a:lnTo>
                  <a:lnTo>
                    <a:pt x="66249" y="21540"/>
                  </a:lnTo>
                  <a:lnTo>
                    <a:pt x="66490" y="21661"/>
                  </a:lnTo>
                  <a:lnTo>
                    <a:pt x="66671" y="21721"/>
                  </a:lnTo>
                  <a:lnTo>
                    <a:pt x="67154" y="21721"/>
                  </a:lnTo>
                  <a:lnTo>
                    <a:pt x="67335" y="21661"/>
                  </a:lnTo>
                  <a:lnTo>
                    <a:pt x="67576" y="21540"/>
                  </a:lnTo>
                  <a:lnTo>
                    <a:pt x="67757" y="21419"/>
                  </a:lnTo>
                  <a:lnTo>
                    <a:pt x="67878" y="21238"/>
                  </a:lnTo>
                  <a:lnTo>
                    <a:pt x="67999" y="20997"/>
                  </a:lnTo>
                  <a:lnTo>
                    <a:pt x="68059" y="20816"/>
                  </a:lnTo>
                  <a:lnTo>
                    <a:pt x="68059" y="20575"/>
                  </a:lnTo>
                  <a:lnTo>
                    <a:pt x="68059" y="20333"/>
                  </a:lnTo>
                  <a:lnTo>
                    <a:pt x="67999" y="20152"/>
                  </a:lnTo>
                  <a:lnTo>
                    <a:pt x="67878" y="19911"/>
                  </a:lnTo>
                  <a:lnTo>
                    <a:pt x="67757" y="19730"/>
                  </a:lnTo>
                  <a:lnTo>
                    <a:pt x="67576" y="19609"/>
                  </a:lnTo>
                  <a:lnTo>
                    <a:pt x="67335" y="19489"/>
                  </a:lnTo>
                  <a:lnTo>
                    <a:pt x="67154" y="19428"/>
                  </a:lnTo>
                  <a:close/>
                  <a:moveTo>
                    <a:pt x="5853" y="22324"/>
                  </a:moveTo>
                  <a:lnTo>
                    <a:pt x="5672" y="22385"/>
                  </a:lnTo>
                  <a:lnTo>
                    <a:pt x="5431" y="22505"/>
                  </a:lnTo>
                  <a:lnTo>
                    <a:pt x="5250" y="22626"/>
                  </a:lnTo>
                  <a:lnTo>
                    <a:pt x="5129" y="22807"/>
                  </a:lnTo>
                  <a:lnTo>
                    <a:pt x="5008" y="23048"/>
                  </a:lnTo>
                  <a:lnTo>
                    <a:pt x="4948" y="23229"/>
                  </a:lnTo>
                  <a:lnTo>
                    <a:pt x="4948" y="23471"/>
                  </a:lnTo>
                  <a:lnTo>
                    <a:pt x="4948" y="23712"/>
                  </a:lnTo>
                  <a:lnTo>
                    <a:pt x="5008" y="23893"/>
                  </a:lnTo>
                  <a:lnTo>
                    <a:pt x="5129" y="24135"/>
                  </a:lnTo>
                  <a:lnTo>
                    <a:pt x="5250" y="24316"/>
                  </a:lnTo>
                  <a:lnTo>
                    <a:pt x="5431" y="24436"/>
                  </a:lnTo>
                  <a:lnTo>
                    <a:pt x="5672" y="24557"/>
                  </a:lnTo>
                  <a:lnTo>
                    <a:pt x="5853" y="24617"/>
                  </a:lnTo>
                  <a:lnTo>
                    <a:pt x="6336" y="24617"/>
                  </a:lnTo>
                  <a:lnTo>
                    <a:pt x="6517" y="24557"/>
                  </a:lnTo>
                  <a:lnTo>
                    <a:pt x="6758" y="24436"/>
                  </a:lnTo>
                  <a:lnTo>
                    <a:pt x="6939" y="24316"/>
                  </a:lnTo>
                  <a:lnTo>
                    <a:pt x="7060" y="24135"/>
                  </a:lnTo>
                  <a:lnTo>
                    <a:pt x="7180" y="23893"/>
                  </a:lnTo>
                  <a:lnTo>
                    <a:pt x="7241" y="23712"/>
                  </a:lnTo>
                  <a:lnTo>
                    <a:pt x="7241" y="23471"/>
                  </a:lnTo>
                  <a:lnTo>
                    <a:pt x="7241" y="23229"/>
                  </a:lnTo>
                  <a:lnTo>
                    <a:pt x="7180" y="23048"/>
                  </a:lnTo>
                  <a:lnTo>
                    <a:pt x="7060" y="22807"/>
                  </a:lnTo>
                  <a:lnTo>
                    <a:pt x="6939" y="22626"/>
                  </a:lnTo>
                  <a:lnTo>
                    <a:pt x="6758" y="22505"/>
                  </a:lnTo>
                  <a:lnTo>
                    <a:pt x="6517" y="22385"/>
                  </a:lnTo>
                  <a:lnTo>
                    <a:pt x="6336" y="22324"/>
                  </a:lnTo>
                  <a:close/>
                  <a:moveTo>
                    <a:pt x="11645" y="22324"/>
                  </a:moveTo>
                  <a:lnTo>
                    <a:pt x="11464" y="22385"/>
                  </a:lnTo>
                  <a:lnTo>
                    <a:pt x="11223" y="22505"/>
                  </a:lnTo>
                  <a:lnTo>
                    <a:pt x="11042" y="22626"/>
                  </a:lnTo>
                  <a:lnTo>
                    <a:pt x="10921" y="22807"/>
                  </a:lnTo>
                  <a:lnTo>
                    <a:pt x="10800" y="23048"/>
                  </a:lnTo>
                  <a:lnTo>
                    <a:pt x="10740" y="23229"/>
                  </a:lnTo>
                  <a:lnTo>
                    <a:pt x="10740" y="23471"/>
                  </a:lnTo>
                  <a:lnTo>
                    <a:pt x="10740" y="23712"/>
                  </a:lnTo>
                  <a:lnTo>
                    <a:pt x="10800" y="23893"/>
                  </a:lnTo>
                  <a:lnTo>
                    <a:pt x="10921" y="24135"/>
                  </a:lnTo>
                  <a:lnTo>
                    <a:pt x="11042" y="24316"/>
                  </a:lnTo>
                  <a:lnTo>
                    <a:pt x="11223" y="24436"/>
                  </a:lnTo>
                  <a:lnTo>
                    <a:pt x="11464" y="24557"/>
                  </a:lnTo>
                  <a:lnTo>
                    <a:pt x="11645" y="24617"/>
                  </a:lnTo>
                  <a:lnTo>
                    <a:pt x="12128" y="24617"/>
                  </a:lnTo>
                  <a:lnTo>
                    <a:pt x="12309" y="24557"/>
                  </a:lnTo>
                  <a:lnTo>
                    <a:pt x="12550" y="24436"/>
                  </a:lnTo>
                  <a:lnTo>
                    <a:pt x="12731" y="24316"/>
                  </a:lnTo>
                  <a:lnTo>
                    <a:pt x="12852" y="24135"/>
                  </a:lnTo>
                  <a:lnTo>
                    <a:pt x="12973" y="23893"/>
                  </a:lnTo>
                  <a:lnTo>
                    <a:pt x="13033" y="23712"/>
                  </a:lnTo>
                  <a:lnTo>
                    <a:pt x="13033" y="23471"/>
                  </a:lnTo>
                  <a:lnTo>
                    <a:pt x="13033" y="23229"/>
                  </a:lnTo>
                  <a:lnTo>
                    <a:pt x="12973" y="23048"/>
                  </a:lnTo>
                  <a:lnTo>
                    <a:pt x="12852" y="22807"/>
                  </a:lnTo>
                  <a:lnTo>
                    <a:pt x="12731" y="22626"/>
                  </a:lnTo>
                  <a:lnTo>
                    <a:pt x="12550" y="22505"/>
                  </a:lnTo>
                  <a:lnTo>
                    <a:pt x="12309" y="22385"/>
                  </a:lnTo>
                  <a:lnTo>
                    <a:pt x="12128" y="22324"/>
                  </a:lnTo>
                  <a:close/>
                  <a:moveTo>
                    <a:pt x="17437" y="22324"/>
                  </a:moveTo>
                  <a:lnTo>
                    <a:pt x="17256" y="22385"/>
                  </a:lnTo>
                  <a:lnTo>
                    <a:pt x="17015" y="22505"/>
                  </a:lnTo>
                  <a:lnTo>
                    <a:pt x="16834" y="22626"/>
                  </a:lnTo>
                  <a:lnTo>
                    <a:pt x="16713" y="22807"/>
                  </a:lnTo>
                  <a:lnTo>
                    <a:pt x="16593" y="23048"/>
                  </a:lnTo>
                  <a:lnTo>
                    <a:pt x="16532" y="23229"/>
                  </a:lnTo>
                  <a:lnTo>
                    <a:pt x="16532" y="23471"/>
                  </a:lnTo>
                  <a:lnTo>
                    <a:pt x="16532" y="23712"/>
                  </a:lnTo>
                  <a:lnTo>
                    <a:pt x="16593" y="23893"/>
                  </a:lnTo>
                  <a:lnTo>
                    <a:pt x="16713" y="24135"/>
                  </a:lnTo>
                  <a:lnTo>
                    <a:pt x="16834" y="24316"/>
                  </a:lnTo>
                  <a:lnTo>
                    <a:pt x="17015" y="24436"/>
                  </a:lnTo>
                  <a:lnTo>
                    <a:pt x="17256" y="24557"/>
                  </a:lnTo>
                  <a:lnTo>
                    <a:pt x="17437" y="24617"/>
                  </a:lnTo>
                  <a:lnTo>
                    <a:pt x="17920" y="24617"/>
                  </a:lnTo>
                  <a:lnTo>
                    <a:pt x="18101" y="24557"/>
                  </a:lnTo>
                  <a:lnTo>
                    <a:pt x="18342" y="24436"/>
                  </a:lnTo>
                  <a:lnTo>
                    <a:pt x="18523" y="24316"/>
                  </a:lnTo>
                  <a:lnTo>
                    <a:pt x="18644" y="24135"/>
                  </a:lnTo>
                  <a:lnTo>
                    <a:pt x="18765" y="23893"/>
                  </a:lnTo>
                  <a:lnTo>
                    <a:pt x="18825" y="23712"/>
                  </a:lnTo>
                  <a:lnTo>
                    <a:pt x="18825" y="23471"/>
                  </a:lnTo>
                  <a:lnTo>
                    <a:pt x="18825" y="23229"/>
                  </a:lnTo>
                  <a:lnTo>
                    <a:pt x="18765" y="23048"/>
                  </a:lnTo>
                  <a:lnTo>
                    <a:pt x="18644" y="22807"/>
                  </a:lnTo>
                  <a:lnTo>
                    <a:pt x="18523" y="22626"/>
                  </a:lnTo>
                  <a:lnTo>
                    <a:pt x="18342" y="22505"/>
                  </a:lnTo>
                  <a:lnTo>
                    <a:pt x="18101" y="22385"/>
                  </a:lnTo>
                  <a:lnTo>
                    <a:pt x="17920" y="22324"/>
                  </a:lnTo>
                  <a:close/>
                  <a:moveTo>
                    <a:pt x="23230" y="22324"/>
                  </a:moveTo>
                  <a:lnTo>
                    <a:pt x="23049" y="22385"/>
                  </a:lnTo>
                  <a:lnTo>
                    <a:pt x="22807" y="22505"/>
                  </a:lnTo>
                  <a:lnTo>
                    <a:pt x="22626" y="22626"/>
                  </a:lnTo>
                  <a:lnTo>
                    <a:pt x="22506" y="22807"/>
                  </a:lnTo>
                  <a:lnTo>
                    <a:pt x="22385" y="23048"/>
                  </a:lnTo>
                  <a:lnTo>
                    <a:pt x="22325" y="23229"/>
                  </a:lnTo>
                  <a:lnTo>
                    <a:pt x="22325" y="23471"/>
                  </a:lnTo>
                  <a:lnTo>
                    <a:pt x="22325" y="23712"/>
                  </a:lnTo>
                  <a:lnTo>
                    <a:pt x="22385" y="23893"/>
                  </a:lnTo>
                  <a:lnTo>
                    <a:pt x="22506" y="24135"/>
                  </a:lnTo>
                  <a:lnTo>
                    <a:pt x="22626" y="24316"/>
                  </a:lnTo>
                  <a:lnTo>
                    <a:pt x="22807" y="24436"/>
                  </a:lnTo>
                  <a:lnTo>
                    <a:pt x="23049" y="24557"/>
                  </a:lnTo>
                  <a:lnTo>
                    <a:pt x="23230" y="24617"/>
                  </a:lnTo>
                  <a:lnTo>
                    <a:pt x="23712" y="24617"/>
                  </a:lnTo>
                  <a:lnTo>
                    <a:pt x="23893" y="24557"/>
                  </a:lnTo>
                  <a:lnTo>
                    <a:pt x="24135" y="24436"/>
                  </a:lnTo>
                  <a:lnTo>
                    <a:pt x="24316" y="24316"/>
                  </a:lnTo>
                  <a:lnTo>
                    <a:pt x="24436" y="24135"/>
                  </a:lnTo>
                  <a:lnTo>
                    <a:pt x="24557" y="23893"/>
                  </a:lnTo>
                  <a:lnTo>
                    <a:pt x="24617" y="23712"/>
                  </a:lnTo>
                  <a:lnTo>
                    <a:pt x="24617" y="23471"/>
                  </a:lnTo>
                  <a:lnTo>
                    <a:pt x="24617" y="23229"/>
                  </a:lnTo>
                  <a:lnTo>
                    <a:pt x="24557" y="23048"/>
                  </a:lnTo>
                  <a:lnTo>
                    <a:pt x="24436" y="22807"/>
                  </a:lnTo>
                  <a:lnTo>
                    <a:pt x="24316" y="22626"/>
                  </a:lnTo>
                  <a:lnTo>
                    <a:pt x="24135" y="22505"/>
                  </a:lnTo>
                  <a:lnTo>
                    <a:pt x="23893" y="22385"/>
                  </a:lnTo>
                  <a:lnTo>
                    <a:pt x="23712" y="22324"/>
                  </a:lnTo>
                  <a:close/>
                  <a:moveTo>
                    <a:pt x="29022" y="22324"/>
                  </a:moveTo>
                  <a:lnTo>
                    <a:pt x="28841" y="22385"/>
                  </a:lnTo>
                  <a:lnTo>
                    <a:pt x="28599" y="22505"/>
                  </a:lnTo>
                  <a:lnTo>
                    <a:pt x="28418" y="22626"/>
                  </a:lnTo>
                  <a:lnTo>
                    <a:pt x="28298" y="22807"/>
                  </a:lnTo>
                  <a:lnTo>
                    <a:pt x="28177" y="23048"/>
                  </a:lnTo>
                  <a:lnTo>
                    <a:pt x="28117" y="23229"/>
                  </a:lnTo>
                  <a:lnTo>
                    <a:pt x="28117" y="23471"/>
                  </a:lnTo>
                  <a:lnTo>
                    <a:pt x="28117" y="23712"/>
                  </a:lnTo>
                  <a:lnTo>
                    <a:pt x="28177" y="23893"/>
                  </a:lnTo>
                  <a:lnTo>
                    <a:pt x="28298" y="24135"/>
                  </a:lnTo>
                  <a:lnTo>
                    <a:pt x="28418" y="24316"/>
                  </a:lnTo>
                  <a:lnTo>
                    <a:pt x="28599" y="24436"/>
                  </a:lnTo>
                  <a:lnTo>
                    <a:pt x="28841" y="24557"/>
                  </a:lnTo>
                  <a:lnTo>
                    <a:pt x="29022" y="24617"/>
                  </a:lnTo>
                  <a:lnTo>
                    <a:pt x="29505" y="24617"/>
                  </a:lnTo>
                  <a:lnTo>
                    <a:pt x="29686" y="24557"/>
                  </a:lnTo>
                  <a:lnTo>
                    <a:pt x="29927" y="24436"/>
                  </a:lnTo>
                  <a:lnTo>
                    <a:pt x="30108" y="24316"/>
                  </a:lnTo>
                  <a:lnTo>
                    <a:pt x="30229" y="24135"/>
                  </a:lnTo>
                  <a:lnTo>
                    <a:pt x="30349" y="23893"/>
                  </a:lnTo>
                  <a:lnTo>
                    <a:pt x="30410" y="23712"/>
                  </a:lnTo>
                  <a:lnTo>
                    <a:pt x="30410" y="23471"/>
                  </a:lnTo>
                  <a:lnTo>
                    <a:pt x="30410" y="23229"/>
                  </a:lnTo>
                  <a:lnTo>
                    <a:pt x="30349" y="23048"/>
                  </a:lnTo>
                  <a:lnTo>
                    <a:pt x="30229" y="22807"/>
                  </a:lnTo>
                  <a:lnTo>
                    <a:pt x="30108" y="22626"/>
                  </a:lnTo>
                  <a:lnTo>
                    <a:pt x="29927" y="22505"/>
                  </a:lnTo>
                  <a:lnTo>
                    <a:pt x="29686" y="22385"/>
                  </a:lnTo>
                  <a:lnTo>
                    <a:pt x="29505" y="22324"/>
                  </a:lnTo>
                  <a:close/>
                  <a:moveTo>
                    <a:pt x="34814" y="22324"/>
                  </a:moveTo>
                  <a:lnTo>
                    <a:pt x="34633" y="22385"/>
                  </a:lnTo>
                  <a:lnTo>
                    <a:pt x="34392" y="22505"/>
                  </a:lnTo>
                  <a:lnTo>
                    <a:pt x="34211" y="22626"/>
                  </a:lnTo>
                  <a:lnTo>
                    <a:pt x="34090" y="22807"/>
                  </a:lnTo>
                  <a:lnTo>
                    <a:pt x="33969" y="23048"/>
                  </a:lnTo>
                  <a:lnTo>
                    <a:pt x="33909" y="23229"/>
                  </a:lnTo>
                  <a:lnTo>
                    <a:pt x="33909" y="23471"/>
                  </a:lnTo>
                  <a:lnTo>
                    <a:pt x="33909" y="23712"/>
                  </a:lnTo>
                  <a:lnTo>
                    <a:pt x="33969" y="23893"/>
                  </a:lnTo>
                  <a:lnTo>
                    <a:pt x="34090" y="24135"/>
                  </a:lnTo>
                  <a:lnTo>
                    <a:pt x="34211" y="24316"/>
                  </a:lnTo>
                  <a:lnTo>
                    <a:pt x="34392" y="24436"/>
                  </a:lnTo>
                  <a:lnTo>
                    <a:pt x="34633" y="24557"/>
                  </a:lnTo>
                  <a:lnTo>
                    <a:pt x="34814" y="24617"/>
                  </a:lnTo>
                  <a:lnTo>
                    <a:pt x="35297" y="24617"/>
                  </a:lnTo>
                  <a:lnTo>
                    <a:pt x="35478" y="24557"/>
                  </a:lnTo>
                  <a:lnTo>
                    <a:pt x="35719" y="24436"/>
                  </a:lnTo>
                  <a:lnTo>
                    <a:pt x="35900" y="24316"/>
                  </a:lnTo>
                  <a:lnTo>
                    <a:pt x="36021" y="24135"/>
                  </a:lnTo>
                  <a:lnTo>
                    <a:pt x="36141" y="23893"/>
                  </a:lnTo>
                  <a:lnTo>
                    <a:pt x="36202" y="23712"/>
                  </a:lnTo>
                  <a:lnTo>
                    <a:pt x="36202" y="23471"/>
                  </a:lnTo>
                  <a:lnTo>
                    <a:pt x="36202" y="23229"/>
                  </a:lnTo>
                  <a:lnTo>
                    <a:pt x="36141" y="23048"/>
                  </a:lnTo>
                  <a:lnTo>
                    <a:pt x="36021" y="22807"/>
                  </a:lnTo>
                  <a:lnTo>
                    <a:pt x="35900" y="22626"/>
                  </a:lnTo>
                  <a:lnTo>
                    <a:pt x="35719" y="22505"/>
                  </a:lnTo>
                  <a:lnTo>
                    <a:pt x="35478" y="22385"/>
                  </a:lnTo>
                  <a:lnTo>
                    <a:pt x="35297" y="22324"/>
                  </a:lnTo>
                  <a:close/>
                  <a:moveTo>
                    <a:pt x="40606" y="22324"/>
                  </a:moveTo>
                  <a:lnTo>
                    <a:pt x="40425" y="22385"/>
                  </a:lnTo>
                  <a:lnTo>
                    <a:pt x="40184" y="22505"/>
                  </a:lnTo>
                  <a:lnTo>
                    <a:pt x="40003" y="22626"/>
                  </a:lnTo>
                  <a:lnTo>
                    <a:pt x="39882" y="22807"/>
                  </a:lnTo>
                  <a:lnTo>
                    <a:pt x="39762" y="23048"/>
                  </a:lnTo>
                  <a:lnTo>
                    <a:pt x="39701" y="23229"/>
                  </a:lnTo>
                  <a:lnTo>
                    <a:pt x="39701" y="23471"/>
                  </a:lnTo>
                  <a:lnTo>
                    <a:pt x="39701" y="23712"/>
                  </a:lnTo>
                  <a:lnTo>
                    <a:pt x="39762" y="23893"/>
                  </a:lnTo>
                  <a:lnTo>
                    <a:pt x="39882" y="24135"/>
                  </a:lnTo>
                  <a:lnTo>
                    <a:pt x="40003" y="24316"/>
                  </a:lnTo>
                  <a:lnTo>
                    <a:pt x="40184" y="24436"/>
                  </a:lnTo>
                  <a:lnTo>
                    <a:pt x="40425" y="24557"/>
                  </a:lnTo>
                  <a:lnTo>
                    <a:pt x="40606" y="24617"/>
                  </a:lnTo>
                  <a:lnTo>
                    <a:pt x="41089" y="24617"/>
                  </a:lnTo>
                  <a:lnTo>
                    <a:pt x="41270" y="24557"/>
                  </a:lnTo>
                  <a:lnTo>
                    <a:pt x="41511" y="24436"/>
                  </a:lnTo>
                  <a:lnTo>
                    <a:pt x="41692" y="24316"/>
                  </a:lnTo>
                  <a:lnTo>
                    <a:pt x="41813" y="24135"/>
                  </a:lnTo>
                  <a:lnTo>
                    <a:pt x="41934" y="23893"/>
                  </a:lnTo>
                  <a:lnTo>
                    <a:pt x="41994" y="23712"/>
                  </a:lnTo>
                  <a:lnTo>
                    <a:pt x="41994" y="23471"/>
                  </a:lnTo>
                  <a:lnTo>
                    <a:pt x="41994" y="23229"/>
                  </a:lnTo>
                  <a:lnTo>
                    <a:pt x="41934" y="23048"/>
                  </a:lnTo>
                  <a:lnTo>
                    <a:pt x="41813" y="22807"/>
                  </a:lnTo>
                  <a:lnTo>
                    <a:pt x="41692" y="22626"/>
                  </a:lnTo>
                  <a:lnTo>
                    <a:pt x="41511" y="22505"/>
                  </a:lnTo>
                  <a:lnTo>
                    <a:pt x="41270" y="22385"/>
                  </a:lnTo>
                  <a:lnTo>
                    <a:pt x="41089" y="22324"/>
                  </a:lnTo>
                  <a:close/>
                  <a:moveTo>
                    <a:pt x="46399" y="22324"/>
                  </a:moveTo>
                  <a:lnTo>
                    <a:pt x="46218" y="22385"/>
                  </a:lnTo>
                  <a:lnTo>
                    <a:pt x="45976" y="22505"/>
                  </a:lnTo>
                  <a:lnTo>
                    <a:pt x="45795" y="22626"/>
                  </a:lnTo>
                  <a:lnTo>
                    <a:pt x="45674" y="22807"/>
                  </a:lnTo>
                  <a:lnTo>
                    <a:pt x="45554" y="23048"/>
                  </a:lnTo>
                  <a:lnTo>
                    <a:pt x="45493" y="23229"/>
                  </a:lnTo>
                  <a:lnTo>
                    <a:pt x="45493" y="23471"/>
                  </a:lnTo>
                  <a:lnTo>
                    <a:pt x="45493" y="23712"/>
                  </a:lnTo>
                  <a:lnTo>
                    <a:pt x="45554" y="23893"/>
                  </a:lnTo>
                  <a:lnTo>
                    <a:pt x="45674" y="24135"/>
                  </a:lnTo>
                  <a:lnTo>
                    <a:pt x="45795" y="24316"/>
                  </a:lnTo>
                  <a:lnTo>
                    <a:pt x="45976" y="24436"/>
                  </a:lnTo>
                  <a:lnTo>
                    <a:pt x="46218" y="24557"/>
                  </a:lnTo>
                  <a:lnTo>
                    <a:pt x="46399" y="24617"/>
                  </a:lnTo>
                  <a:lnTo>
                    <a:pt x="46881" y="24617"/>
                  </a:lnTo>
                  <a:lnTo>
                    <a:pt x="47062" y="24557"/>
                  </a:lnTo>
                  <a:lnTo>
                    <a:pt x="47304" y="24436"/>
                  </a:lnTo>
                  <a:lnTo>
                    <a:pt x="47485" y="24316"/>
                  </a:lnTo>
                  <a:lnTo>
                    <a:pt x="47605" y="24135"/>
                  </a:lnTo>
                  <a:lnTo>
                    <a:pt x="47726" y="23893"/>
                  </a:lnTo>
                  <a:lnTo>
                    <a:pt x="47786" y="23712"/>
                  </a:lnTo>
                  <a:lnTo>
                    <a:pt x="47786" y="23471"/>
                  </a:lnTo>
                  <a:lnTo>
                    <a:pt x="47786" y="23229"/>
                  </a:lnTo>
                  <a:lnTo>
                    <a:pt x="47726" y="23048"/>
                  </a:lnTo>
                  <a:lnTo>
                    <a:pt x="47605" y="22807"/>
                  </a:lnTo>
                  <a:lnTo>
                    <a:pt x="47485" y="22626"/>
                  </a:lnTo>
                  <a:lnTo>
                    <a:pt x="47304" y="22505"/>
                  </a:lnTo>
                  <a:lnTo>
                    <a:pt x="47062" y="22385"/>
                  </a:lnTo>
                  <a:lnTo>
                    <a:pt x="46881" y="22324"/>
                  </a:lnTo>
                  <a:close/>
                  <a:moveTo>
                    <a:pt x="52191" y="22324"/>
                  </a:moveTo>
                  <a:lnTo>
                    <a:pt x="52010" y="22385"/>
                  </a:lnTo>
                  <a:lnTo>
                    <a:pt x="51768" y="22505"/>
                  </a:lnTo>
                  <a:lnTo>
                    <a:pt x="51587" y="22626"/>
                  </a:lnTo>
                  <a:lnTo>
                    <a:pt x="51467" y="22807"/>
                  </a:lnTo>
                  <a:lnTo>
                    <a:pt x="51346" y="23048"/>
                  </a:lnTo>
                  <a:lnTo>
                    <a:pt x="51286" y="23229"/>
                  </a:lnTo>
                  <a:lnTo>
                    <a:pt x="51286" y="23471"/>
                  </a:lnTo>
                  <a:lnTo>
                    <a:pt x="51286" y="23712"/>
                  </a:lnTo>
                  <a:lnTo>
                    <a:pt x="51346" y="23893"/>
                  </a:lnTo>
                  <a:lnTo>
                    <a:pt x="51467" y="24135"/>
                  </a:lnTo>
                  <a:lnTo>
                    <a:pt x="51587" y="24316"/>
                  </a:lnTo>
                  <a:lnTo>
                    <a:pt x="51768" y="24436"/>
                  </a:lnTo>
                  <a:lnTo>
                    <a:pt x="52010" y="24557"/>
                  </a:lnTo>
                  <a:lnTo>
                    <a:pt x="52191" y="24617"/>
                  </a:lnTo>
                  <a:lnTo>
                    <a:pt x="52673" y="24617"/>
                  </a:lnTo>
                  <a:lnTo>
                    <a:pt x="52854" y="24557"/>
                  </a:lnTo>
                  <a:lnTo>
                    <a:pt x="53096" y="24436"/>
                  </a:lnTo>
                  <a:lnTo>
                    <a:pt x="53277" y="24316"/>
                  </a:lnTo>
                  <a:lnTo>
                    <a:pt x="53397" y="24135"/>
                  </a:lnTo>
                  <a:lnTo>
                    <a:pt x="53518" y="23893"/>
                  </a:lnTo>
                  <a:lnTo>
                    <a:pt x="53578" y="23712"/>
                  </a:lnTo>
                  <a:lnTo>
                    <a:pt x="53578" y="23471"/>
                  </a:lnTo>
                  <a:lnTo>
                    <a:pt x="53578" y="23229"/>
                  </a:lnTo>
                  <a:lnTo>
                    <a:pt x="53518" y="23048"/>
                  </a:lnTo>
                  <a:lnTo>
                    <a:pt x="53397" y="22807"/>
                  </a:lnTo>
                  <a:lnTo>
                    <a:pt x="53277" y="22626"/>
                  </a:lnTo>
                  <a:lnTo>
                    <a:pt x="53096" y="22505"/>
                  </a:lnTo>
                  <a:lnTo>
                    <a:pt x="52854" y="22385"/>
                  </a:lnTo>
                  <a:lnTo>
                    <a:pt x="52673" y="22324"/>
                  </a:lnTo>
                  <a:close/>
                  <a:moveTo>
                    <a:pt x="57983" y="22324"/>
                  </a:moveTo>
                  <a:lnTo>
                    <a:pt x="57802" y="22385"/>
                  </a:lnTo>
                  <a:lnTo>
                    <a:pt x="57561" y="22505"/>
                  </a:lnTo>
                  <a:lnTo>
                    <a:pt x="57380" y="22626"/>
                  </a:lnTo>
                  <a:lnTo>
                    <a:pt x="57259" y="22807"/>
                  </a:lnTo>
                  <a:lnTo>
                    <a:pt x="57138" y="23048"/>
                  </a:lnTo>
                  <a:lnTo>
                    <a:pt x="57078" y="23229"/>
                  </a:lnTo>
                  <a:lnTo>
                    <a:pt x="57078" y="23471"/>
                  </a:lnTo>
                  <a:lnTo>
                    <a:pt x="57078" y="23712"/>
                  </a:lnTo>
                  <a:lnTo>
                    <a:pt x="57138" y="23893"/>
                  </a:lnTo>
                  <a:lnTo>
                    <a:pt x="57259" y="24135"/>
                  </a:lnTo>
                  <a:lnTo>
                    <a:pt x="57380" y="24316"/>
                  </a:lnTo>
                  <a:lnTo>
                    <a:pt x="57561" y="24436"/>
                  </a:lnTo>
                  <a:lnTo>
                    <a:pt x="57802" y="24557"/>
                  </a:lnTo>
                  <a:lnTo>
                    <a:pt x="57983" y="24617"/>
                  </a:lnTo>
                  <a:lnTo>
                    <a:pt x="58466" y="24617"/>
                  </a:lnTo>
                  <a:lnTo>
                    <a:pt x="58647" y="24557"/>
                  </a:lnTo>
                  <a:lnTo>
                    <a:pt x="58888" y="24436"/>
                  </a:lnTo>
                  <a:lnTo>
                    <a:pt x="59069" y="24316"/>
                  </a:lnTo>
                  <a:lnTo>
                    <a:pt x="59190" y="24135"/>
                  </a:lnTo>
                  <a:lnTo>
                    <a:pt x="59310" y="23893"/>
                  </a:lnTo>
                  <a:lnTo>
                    <a:pt x="59371" y="23712"/>
                  </a:lnTo>
                  <a:lnTo>
                    <a:pt x="59371" y="23471"/>
                  </a:lnTo>
                  <a:lnTo>
                    <a:pt x="59371" y="23229"/>
                  </a:lnTo>
                  <a:lnTo>
                    <a:pt x="59310" y="23048"/>
                  </a:lnTo>
                  <a:lnTo>
                    <a:pt x="59190" y="22807"/>
                  </a:lnTo>
                  <a:lnTo>
                    <a:pt x="59069" y="22626"/>
                  </a:lnTo>
                  <a:lnTo>
                    <a:pt x="58888" y="22505"/>
                  </a:lnTo>
                  <a:lnTo>
                    <a:pt x="58647" y="22385"/>
                  </a:lnTo>
                  <a:lnTo>
                    <a:pt x="58466" y="22324"/>
                  </a:lnTo>
                  <a:close/>
                  <a:moveTo>
                    <a:pt x="63775" y="22324"/>
                  </a:moveTo>
                  <a:lnTo>
                    <a:pt x="63594" y="22385"/>
                  </a:lnTo>
                  <a:lnTo>
                    <a:pt x="63353" y="22505"/>
                  </a:lnTo>
                  <a:lnTo>
                    <a:pt x="63172" y="22626"/>
                  </a:lnTo>
                  <a:lnTo>
                    <a:pt x="63051" y="22807"/>
                  </a:lnTo>
                  <a:lnTo>
                    <a:pt x="62931" y="23048"/>
                  </a:lnTo>
                  <a:lnTo>
                    <a:pt x="62870" y="23229"/>
                  </a:lnTo>
                  <a:lnTo>
                    <a:pt x="62870" y="23471"/>
                  </a:lnTo>
                  <a:lnTo>
                    <a:pt x="62870" y="23712"/>
                  </a:lnTo>
                  <a:lnTo>
                    <a:pt x="62931" y="23893"/>
                  </a:lnTo>
                  <a:lnTo>
                    <a:pt x="63051" y="24135"/>
                  </a:lnTo>
                  <a:lnTo>
                    <a:pt x="63172" y="24316"/>
                  </a:lnTo>
                  <a:lnTo>
                    <a:pt x="63353" y="24436"/>
                  </a:lnTo>
                  <a:lnTo>
                    <a:pt x="63594" y="24557"/>
                  </a:lnTo>
                  <a:lnTo>
                    <a:pt x="63775" y="24617"/>
                  </a:lnTo>
                  <a:lnTo>
                    <a:pt x="64258" y="24617"/>
                  </a:lnTo>
                  <a:lnTo>
                    <a:pt x="64439" y="24557"/>
                  </a:lnTo>
                  <a:lnTo>
                    <a:pt x="64680" y="24436"/>
                  </a:lnTo>
                  <a:lnTo>
                    <a:pt x="64861" y="24316"/>
                  </a:lnTo>
                  <a:lnTo>
                    <a:pt x="64982" y="24135"/>
                  </a:lnTo>
                  <a:lnTo>
                    <a:pt x="65103" y="23893"/>
                  </a:lnTo>
                  <a:lnTo>
                    <a:pt x="65163" y="23712"/>
                  </a:lnTo>
                  <a:lnTo>
                    <a:pt x="65163" y="23471"/>
                  </a:lnTo>
                  <a:lnTo>
                    <a:pt x="65163" y="23229"/>
                  </a:lnTo>
                  <a:lnTo>
                    <a:pt x="65103" y="23048"/>
                  </a:lnTo>
                  <a:lnTo>
                    <a:pt x="64982" y="22807"/>
                  </a:lnTo>
                  <a:lnTo>
                    <a:pt x="64861" y="22626"/>
                  </a:lnTo>
                  <a:lnTo>
                    <a:pt x="64680" y="22505"/>
                  </a:lnTo>
                  <a:lnTo>
                    <a:pt x="64439" y="22385"/>
                  </a:lnTo>
                  <a:lnTo>
                    <a:pt x="64258" y="22324"/>
                  </a:lnTo>
                  <a:close/>
                  <a:moveTo>
                    <a:pt x="69567" y="22324"/>
                  </a:moveTo>
                  <a:lnTo>
                    <a:pt x="69386" y="22385"/>
                  </a:lnTo>
                  <a:lnTo>
                    <a:pt x="69145" y="22505"/>
                  </a:lnTo>
                  <a:lnTo>
                    <a:pt x="68964" y="22626"/>
                  </a:lnTo>
                  <a:lnTo>
                    <a:pt x="68843" y="22807"/>
                  </a:lnTo>
                  <a:lnTo>
                    <a:pt x="68723" y="23048"/>
                  </a:lnTo>
                  <a:lnTo>
                    <a:pt x="68662" y="23229"/>
                  </a:lnTo>
                  <a:lnTo>
                    <a:pt x="68662" y="23471"/>
                  </a:lnTo>
                  <a:lnTo>
                    <a:pt x="68662" y="23712"/>
                  </a:lnTo>
                  <a:lnTo>
                    <a:pt x="68723" y="23893"/>
                  </a:lnTo>
                  <a:lnTo>
                    <a:pt x="68843" y="24135"/>
                  </a:lnTo>
                  <a:lnTo>
                    <a:pt x="68964" y="24316"/>
                  </a:lnTo>
                  <a:lnTo>
                    <a:pt x="69145" y="24436"/>
                  </a:lnTo>
                  <a:lnTo>
                    <a:pt x="69386" y="24557"/>
                  </a:lnTo>
                  <a:lnTo>
                    <a:pt x="69567" y="24617"/>
                  </a:lnTo>
                  <a:lnTo>
                    <a:pt x="70050" y="24617"/>
                  </a:lnTo>
                  <a:lnTo>
                    <a:pt x="70231" y="24557"/>
                  </a:lnTo>
                  <a:lnTo>
                    <a:pt x="70472" y="24436"/>
                  </a:lnTo>
                  <a:lnTo>
                    <a:pt x="70653" y="24316"/>
                  </a:lnTo>
                  <a:lnTo>
                    <a:pt x="70774" y="24135"/>
                  </a:lnTo>
                  <a:lnTo>
                    <a:pt x="70895" y="23893"/>
                  </a:lnTo>
                  <a:lnTo>
                    <a:pt x="70955" y="23712"/>
                  </a:lnTo>
                  <a:lnTo>
                    <a:pt x="70955" y="23471"/>
                  </a:lnTo>
                  <a:lnTo>
                    <a:pt x="70955" y="23229"/>
                  </a:lnTo>
                  <a:lnTo>
                    <a:pt x="70895" y="23048"/>
                  </a:lnTo>
                  <a:lnTo>
                    <a:pt x="70774" y="22807"/>
                  </a:lnTo>
                  <a:lnTo>
                    <a:pt x="70653" y="22626"/>
                  </a:lnTo>
                  <a:lnTo>
                    <a:pt x="70472" y="22505"/>
                  </a:lnTo>
                  <a:lnTo>
                    <a:pt x="70231" y="22385"/>
                  </a:lnTo>
                  <a:lnTo>
                    <a:pt x="70050" y="22324"/>
                  </a:lnTo>
                  <a:close/>
                  <a:moveTo>
                    <a:pt x="2896" y="25221"/>
                  </a:moveTo>
                  <a:lnTo>
                    <a:pt x="2655" y="25341"/>
                  </a:lnTo>
                  <a:lnTo>
                    <a:pt x="2414" y="25522"/>
                  </a:lnTo>
                  <a:lnTo>
                    <a:pt x="2233" y="25703"/>
                  </a:lnTo>
                  <a:lnTo>
                    <a:pt x="2112" y="26005"/>
                  </a:lnTo>
                  <a:lnTo>
                    <a:pt x="2052" y="26367"/>
                  </a:lnTo>
                  <a:lnTo>
                    <a:pt x="2052" y="26608"/>
                  </a:lnTo>
                  <a:lnTo>
                    <a:pt x="2112" y="26789"/>
                  </a:lnTo>
                  <a:lnTo>
                    <a:pt x="2233" y="27031"/>
                  </a:lnTo>
                  <a:lnTo>
                    <a:pt x="2353" y="27212"/>
                  </a:lnTo>
                  <a:lnTo>
                    <a:pt x="2534" y="27332"/>
                  </a:lnTo>
                  <a:lnTo>
                    <a:pt x="2776" y="27453"/>
                  </a:lnTo>
                  <a:lnTo>
                    <a:pt x="2957" y="27513"/>
                  </a:lnTo>
                  <a:lnTo>
                    <a:pt x="3439" y="27513"/>
                  </a:lnTo>
                  <a:lnTo>
                    <a:pt x="3620" y="27453"/>
                  </a:lnTo>
                  <a:lnTo>
                    <a:pt x="3862" y="27332"/>
                  </a:lnTo>
                  <a:lnTo>
                    <a:pt x="4043" y="27212"/>
                  </a:lnTo>
                  <a:lnTo>
                    <a:pt x="4164" y="27031"/>
                  </a:lnTo>
                  <a:lnTo>
                    <a:pt x="4284" y="26789"/>
                  </a:lnTo>
                  <a:lnTo>
                    <a:pt x="4345" y="26608"/>
                  </a:lnTo>
                  <a:lnTo>
                    <a:pt x="4345" y="26367"/>
                  </a:lnTo>
                  <a:lnTo>
                    <a:pt x="4284" y="26005"/>
                  </a:lnTo>
                  <a:lnTo>
                    <a:pt x="4164" y="25703"/>
                  </a:lnTo>
                  <a:lnTo>
                    <a:pt x="3982" y="25522"/>
                  </a:lnTo>
                  <a:lnTo>
                    <a:pt x="3741" y="25341"/>
                  </a:lnTo>
                  <a:lnTo>
                    <a:pt x="3500" y="25221"/>
                  </a:lnTo>
                  <a:close/>
                  <a:moveTo>
                    <a:pt x="8689" y="25221"/>
                  </a:moveTo>
                  <a:lnTo>
                    <a:pt x="8447" y="25341"/>
                  </a:lnTo>
                  <a:lnTo>
                    <a:pt x="8206" y="25522"/>
                  </a:lnTo>
                  <a:lnTo>
                    <a:pt x="8025" y="25703"/>
                  </a:lnTo>
                  <a:lnTo>
                    <a:pt x="7904" y="26005"/>
                  </a:lnTo>
                  <a:lnTo>
                    <a:pt x="7844" y="26367"/>
                  </a:lnTo>
                  <a:lnTo>
                    <a:pt x="7844" y="26608"/>
                  </a:lnTo>
                  <a:lnTo>
                    <a:pt x="7904" y="26789"/>
                  </a:lnTo>
                  <a:lnTo>
                    <a:pt x="8025" y="27031"/>
                  </a:lnTo>
                  <a:lnTo>
                    <a:pt x="8146" y="27212"/>
                  </a:lnTo>
                  <a:lnTo>
                    <a:pt x="8327" y="27332"/>
                  </a:lnTo>
                  <a:lnTo>
                    <a:pt x="8568" y="27453"/>
                  </a:lnTo>
                  <a:lnTo>
                    <a:pt x="8749" y="27513"/>
                  </a:lnTo>
                  <a:lnTo>
                    <a:pt x="9232" y="27513"/>
                  </a:lnTo>
                  <a:lnTo>
                    <a:pt x="9413" y="27453"/>
                  </a:lnTo>
                  <a:lnTo>
                    <a:pt x="9654" y="27332"/>
                  </a:lnTo>
                  <a:lnTo>
                    <a:pt x="9835" y="27212"/>
                  </a:lnTo>
                  <a:lnTo>
                    <a:pt x="9956" y="27031"/>
                  </a:lnTo>
                  <a:lnTo>
                    <a:pt x="10076" y="26789"/>
                  </a:lnTo>
                  <a:lnTo>
                    <a:pt x="10137" y="26608"/>
                  </a:lnTo>
                  <a:lnTo>
                    <a:pt x="10137" y="26367"/>
                  </a:lnTo>
                  <a:lnTo>
                    <a:pt x="10076" y="26005"/>
                  </a:lnTo>
                  <a:lnTo>
                    <a:pt x="9956" y="25703"/>
                  </a:lnTo>
                  <a:lnTo>
                    <a:pt x="9775" y="25522"/>
                  </a:lnTo>
                  <a:lnTo>
                    <a:pt x="9533" y="25341"/>
                  </a:lnTo>
                  <a:lnTo>
                    <a:pt x="9292" y="25221"/>
                  </a:lnTo>
                  <a:close/>
                  <a:moveTo>
                    <a:pt x="14481" y="25221"/>
                  </a:moveTo>
                  <a:lnTo>
                    <a:pt x="14240" y="25341"/>
                  </a:lnTo>
                  <a:lnTo>
                    <a:pt x="13998" y="25522"/>
                  </a:lnTo>
                  <a:lnTo>
                    <a:pt x="13817" y="25703"/>
                  </a:lnTo>
                  <a:lnTo>
                    <a:pt x="13697" y="26005"/>
                  </a:lnTo>
                  <a:lnTo>
                    <a:pt x="13636" y="26367"/>
                  </a:lnTo>
                  <a:lnTo>
                    <a:pt x="13636" y="26608"/>
                  </a:lnTo>
                  <a:lnTo>
                    <a:pt x="13697" y="26789"/>
                  </a:lnTo>
                  <a:lnTo>
                    <a:pt x="13817" y="27031"/>
                  </a:lnTo>
                  <a:lnTo>
                    <a:pt x="13938" y="27212"/>
                  </a:lnTo>
                  <a:lnTo>
                    <a:pt x="14119" y="27332"/>
                  </a:lnTo>
                  <a:lnTo>
                    <a:pt x="14360" y="27453"/>
                  </a:lnTo>
                  <a:lnTo>
                    <a:pt x="14541" y="27513"/>
                  </a:lnTo>
                  <a:lnTo>
                    <a:pt x="15024" y="27513"/>
                  </a:lnTo>
                  <a:lnTo>
                    <a:pt x="15205" y="27453"/>
                  </a:lnTo>
                  <a:lnTo>
                    <a:pt x="15446" y="27332"/>
                  </a:lnTo>
                  <a:lnTo>
                    <a:pt x="15627" y="27212"/>
                  </a:lnTo>
                  <a:lnTo>
                    <a:pt x="15748" y="27031"/>
                  </a:lnTo>
                  <a:lnTo>
                    <a:pt x="15869" y="26789"/>
                  </a:lnTo>
                  <a:lnTo>
                    <a:pt x="15929" y="26608"/>
                  </a:lnTo>
                  <a:lnTo>
                    <a:pt x="15929" y="26367"/>
                  </a:lnTo>
                  <a:lnTo>
                    <a:pt x="15869" y="26005"/>
                  </a:lnTo>
                  <a:lnTo>
                    <a:pt x="15748" y="25703"/>
                  </a:lnTo>
                  <a:lnTo>
                    <a:pt x="15567" y="25522"/>
                  </a:lnTo>
                  <a:lnTo>
                    <a:pt x="15326" y="25341"/>
                  </a:lnTo>
                  <a:lnTo>
                    <a:pt x="15084" y="25221"/>
                  </a:lnTo>
                  <a:close/>
                  <a:moveTo>
                    <a:pt x="20273" y="25221"/>
                  </a:moveTo>
                  <a:lnTo>
                    <a:pt x="20032" y="25341"/>
                  </a:lnTo>
                  <a:lnTo>
                    <a:pt x="19790" y="25522"/>
                  </a:lnTo>
                  <a:lnTo>
                    <a:pt x="19609" y="25703"/>
                  </a:lnTo>
                  <a:lnTo>
                    <a:pt x="19489" y="26005"/>
                  </a:lnTo>
                  <a:lnTo>
                    <a:pt x="19428" y="26367"/>
                  </a:lnTo>
                  <a:lnTo>
                    <a:pt x="19428" y="26608"/>
                  </a:lnTo>
                  <a:lnTo>
                    <a:pt x="19489" y="26789"/>
                  </a:lnTo>
                  <a:lnTo>
                    <a:pt x="19609" y="27031"/>
                  </a:lnTo>
                  <a:lnTo>
                    <a:pt x="19730" y="27212"/>
                  </a:lnTo>
                  <a:lnTo>
                    <a:pt x="19911" y="27332"/>
                  </a:lnTo>
                  <a:lnTo>
                    <a:pt x="20152" y="27453"/>
                  </a:lnTo>
                  <a:lnTo>
                    <a:pt x="20333" y="27513"/>
                  </a:lnTo>
                  <a:lnTo>
                    <a:pt x="20816" y="27513"/>
                  </a:lnTo>
                  <a:lnTo>
                    <a:pt x="20997" y="27453"/>
                  </a:lnTo>
                  <a:lnTo>
                    <a:pt x="21239" y="27332"/>
                  </a:lnTo>
                  <a:lnTo>
                    <a:pt x="21420" y="27212"/>
                  </a:lnTo>
                  <a:lnTo>
                    <a:pt x="21540" y="27031"/>
                  </a:lnTo>
                  <a:lnTo>
                    <a:pt x="21661" y="26789"/>
                  </a:lnTo>
                  <a:lnTo>
                    <a:pt x="21721" y="26608"/>
                  </a:lnTo>
                  <a:lnTo>
                    <a:pt x="21721" y="26367"/>
                  </a:lnTo>
                  <a:lnTo>
                    <a:pt x="21661" y="26005"/>
                  </a:lnTo>
                  <a:lnTo>
                    <a:pt x="21540" y="25703"/>
                  </a:lnTo>
                  <a:lnTo>
                    <a:pt x="21359" y="25522"/>
                  </a:lnTo>
                  <a:lnTo>
                    <a:pt x="21118" y="25341"/>
                  </a:lnTo>
                  <a:lnTo>
                    <a:pt x="20876" y="25221"/>
                  </a:lnTo>
                  <a:close/>
                  <a:moveTo>
                    <a:pt x="26065" y="25221"/>
                  </a:moveTo>
                  <a:lnTo>
                    <a:pt x="25824" y="25341"/>
                  </a:lnTo>
                  <a:lnTo>
                    <a:pt x="25583" y="25522"/>
                  </a:lnTo>
                  <a:lnTo>
                    <a:pt x="25402" y="25703"/>
                  </a:lnTo>
                  <a:lnTo>
                    <a:pt x="25281" y="26005"/>
                  </a:lnTo>
                  <a:lnTo>
                    <a:pt x="25221" y="26367"/>
                  </a:lnTo>
                  <a:lnTo>
                    <a:pt x="25221" y="26608"/>
                  </a:lnTo>
                  <a:lnTo>
                    <a:pt x="25281" y="26789"/>
                  </a:lnTo>
                  <a:lnTo>
                    <a:pt x="25402" y="27031"/>
                  </a:lnTo>
                  <a:lnTo>
                    <a:pt x="25522" y="27212"/>
                  </a:lnTo>
                  <a:lnTo>
                    <a:pt x="25703" y="27332"/>
                  </a:lnTo>
                  <a:lnTo>
                    <a:pt x="25945" y="27453"/>
                  </a:lnTo>
                  <a:lnTo>
                    <a:pt x="26126" y="27513"/>
                  </a:lnTo>
                  <a:lnTo>
                    <a:pt x="26608" y="27513"/>
                  </a:lnTo>
                  <a:lnTo>
                    <a:pt x="26789" y="27453"/>
                  </a:lnTo>
                  <a:lnTo>
                    <a:pt x="27031" y="27332"/>
                  </a:lnTo>
                  <a:lnTo>
                    <a:pt x="27212" y="27212"/>
                  </a:lnTo>
                  <a:lnTo>
                    <a:pt x="27332" y="27031"/>
                  </a:lnTo>
                  <a:lnTo>
                    <a:pt x="27453" y="26789"/>
                  </a:lnTo>
                  <a:lnTo>
                    <a:pt x="27513" y="26608"/>
                  </a:lnTo>
                  <a:lnTo>
                    <a:pt x="27513" y="26367"/>
                  </a:lnTo>
                  <a:lnTo>
                    <a:pt x="27453" y="26005"/>
                  </a:lnTo>
                  <a:lnTo>
                    <a:pt x="27332" y="25703"/>
                  </a:lnTo>
                  <a:lnTo>
                    <a:pt x="27151" y="25522"/>
                  </a:lnTo>
                  <a:lnTo>
                    <a:pt x="26910" y="25341"/>
                  </a:lnTo>
                  <a:lnTo>
                    <a:pt x="26669" y="25221"/>
                  </a:lnTo>
                  <a:close/>
                  <a:moveTo>
                    <a:pt x="31858" y="25221"/>
                  </a:moveTo>
                  <a:lnTo>
                    <a:pt x="31616" y="25341"/>
                  </a:lnTo>
                  <a:lnTo>
                    <a:pt x="31375" y="25522"/>
                  </a:lnTo>
                  <a:lnTo>
                    <a:pt x="31194" y="25703"/>
                  </a:lnTo>
                  <a:lnTo>
                    <a:pt x="31073" y="26005"/>
                  </a:lnTo>
                  <a:lnTo>
                    <a:pt x="31013" y="26367"/>
                  </a:lnTo>
                  <a:lnTo>
                    <a:pt x="31013" y="26608"/>
                  </a:lnTo>
                  <a:lnTo>
                    <a:pt x="31073" y="26789"/>
                  </a:lnTo>
                  <a:lnTo>
                    <a:pt x="31194" y="27031"/>
                  </a:lnTo>
                  <a:lnTo>
                    <a:pt x="31315" y="27212"/>
                  </a:lnTo>
                  <a:lnTo>
                    <a:pt x="31496" y="27332"/>
                  </a:lnTo>
                  <a:lnTo>
                    <a:pt x="31737" y="27453"/>
                  </a:lnTo>
                  <a:lnTo>
                    <a:pt x="31918" y="27513"/>
                  </a:lnTo>
                  <a:lnTo>
                    <a:pt x="32401" y="27513"/>
                  </a:lnTo>
                  <a:lnTo>
                    <a:pt x="32582" y="27453"/>
                  </a:lnTo>
                  <a:lnTo>
                    <a:pt x="32823" y="27332"/>
                  </a:lnTo>
                  <a:lnTo>
                    <a:pt x="33004" y="27212"/>
                  </a:lnTo>
                  <a:lnTo>
                    <a:pt x="33125" y="27031"/>
                  </a:lnTo>
                  <a:lnTo>
                    <a:pt x="33245" y="26789"/>
                  </a:lnTo>
                  <a:lnTo>
                    <a:pt x="33306" y="26608"/>
                  </a:lnTo>
                  <a:lnTo>
                    <a:pt x="33306" y="26367"/>
                  </a:lnTo>
                  <a:lnTo>
                    <a:pt x="33245" y="26005"/>
                  </a:lnTo>
                  <a:lnTo>
                    <a:pt x="33125" y="25703"/>
                  </a:lnTo>
                  <a:lnTo>
                    <a:pt x="32944" y="25522"/>
                  </a:lnTo>
                  <a:lnTo>
                    <a:pt x="32702" y="25341"/>
                  </a:lnTo>
                  <a:lnTo>
                    <a:pt x="32461" y="25221"/>
                  </a:lnTo>
                  <a:close/>
                  <a:moveTo>
                    <a:pt x="37650" y="25221"/>
                  </a:moveTo>
                  <a:lnTo>
                    <a:pt x="37408" y="25341"/>
                  </a:lnTo>
                  <a:lnTo>
                    <a:pt x="37167" y="25522"/>
                  </a:lnTo>
                  <a:lnTo>
                    <a:pt x="36986" y="25703"/>
                  </a:lnTo>
                  <a:lnTo>
                    <a:pt x="36865" y="26005"/>
                  </a:lnTo>
                  <a:lnTo>
                    <a:pt x="36805" y="26367"/>
                  </a:lnTo>
                  <a:lnTo>
                    <a:pt x="36805" y="26608"/>
                  </a:lnTo>
                  <a:lnTo>
                    <a:pt x="36865" y="26789"/>
                  </a:lnTo>
                  <a:lnTo>
                    <a:pt x="36986" y="27031"/>
                  </a:lnTo>
                  <a:lnTo>
                    <a:pt x="37107" y="27212"/>
                  </a:lnTo>
                  <a:lnTo>
                    <a:pt x="37288" y="27332"/>
                  </a:lnTo>
                  <a:lnTo>
                    <a:pt x="37529" y="27453"/>
                  </a:lnTo>
                  <a:lnTo>
                    <a:pt x="37710" y="27513"/>
                  </a:lnTo>
                  <a:lnTo>
                    <a:pt x="38193" y="27513"/>
                  </a:lnTo>
                  <a:lnTo>
                    <a:pt x="38374" y="27453"/>
                  </a:lnTo>
                  <a:lnTo>
                    <a:pt x="38615" y="27332"/>
                  </a:lnTo>
                  <a:lnTo>
                    <a:pt x="38796" y="27212"/>
                  </a:lnTo>
                  <a:lnTo>
                    <a:pt x="38917" y="27031"/>
                  </a:lnTo>
                  <a:lnTo>
                    <a:pt x="39038" y="26789"/>
                  </a:lnTo>
                  <a:lnTo>
                    <a:pt x="39098" y="26608"/>
                  </a:lnTo>
                  <a:lnTo>
                    <a:pt x="39098" y="26367"/>
                  </a:lnTo>
                  <a:lnTo>
                    <a:pt x="39038" y="26005"/>
                  </a:lnTo>
                  <a:lnTo>
                    <a:pt x="38917" y="25703"/>
                  </a:lnTo>
                  <a:lnTo>
                    <a:pt x="38736" y="25522"/>
                  </a:lnTo>
                  <a:lnTo>
                    <a:pt x="38495" y="25341"/>
                  </a:lnTo>
                  <a:lnTo>
                    <a:pt x="38253" y="25221"/>
                  </a:lnTo>
                  <a:close/>
                  <a:moveTo>
                    <a:pt x="43442" y="25221"/>
                  </a:moveTo>
                  <a:lnTo>
                    <a:pt x="43201" y="25341"/>
                  </a:lnTo>
                  <a:lnTo>
                    <a:pt x="42959" y="25522"/>
                  </a:lnTo>
                  <a:lnTo>
                    <a:pt x="42778" y="25703"/>
                  </a:lnTo>
                  <a:lnTo>
                    <a:pt x="42658" y="26005"/>
                  </a:lnTo>
                  <a:lnTo>
                    <a:pt x="42597" y="26367"/>
                  </a:lnTo>
                  <a:lnTo>
                    <a:pt x="42597" y="26608"/>
                  </a:lnTo>
                  <a:lnTo>
                    <a:pt x="42658" y="26789"/>
                  </a:lnTo>
                  <a:lnTo>
                    <a:pt x="42778" y="27031"/>
                  </a:lnTo>
                  <a:lnTo>
                    <a:pt x="42899" y="27212"/>
                  </a:lnTo>
                  <a:lnTo>
                    <a:pt x="43080" y="27332"/>
                  </a:lnTo>
                  <a:lnTo>
                    <a:pt x="43321" y="27453"/>
                  </a:lnTo>
                  <a:lnTo>
                    <a:pt x="43502" y="27513"/>
                  </a:lnTo>
                  <a:lnTo>
                    <a:pt x="43985" y="27513"/>
                  </a:lnTo>
                  <a:lnTo>
                    <a:pt x="44166" y="27453"/>
                  </a:lnTo>
                  <a:lnTo>
                    <a:pt x="44407" y="27332"/>
                  </a:lnTo>
                  <a:lnTo>
                    <a:pt x="44588" y="27212"/>
                  </a:lnTo>
                  <a:lnTo>
                    <a:pt x="44709" y="27031"/>
                  </a:lnTo>
                  <a:lnTo>
                    <a:pt x="44830" y="26789"/>
                  </a:lnTo>
                  <a:lnTo>
                    <a:pt x="44890" y="26608"/>
                  </a:lnTo>
                  <a:lnTo>
                    <a:pt x="44890" y="26367"/>
                  </a:lnTo>
                  <a:lnTo>
                    <a:pt x="44830" y="26005"/>
                  </a:lnTo>
                  <a:lnTo>
                    <a:pt x="44709" y="25703"/>
                  </a:lnTo>
                  <a:lnTo>
                    <a:pt x="44528" y="25522"/>
                  </a:lnTo>
                  <a:lnTo>
                    <a:pt x="44287" y="25341"/>
                  </a:lnTo>
                  <a:lnTo>
                    <a:pt x="44045" y="25221"/>
                  </a:lnTo>
                  <a:close/>
                  <a:moveTo>
                    <a:pt x="49234" y="25221"/>
                  </a:moveTo>
                  <a:lnTo>
                    <a:pt x="48993" y="25341"/>
                  </a:lnTo>
                  <a:lnTo>
                    <a:pt x="48752" y="25522"/>
                  </a:lnTo>
                  <a:lnTo>
                    <a:pt x="48571" y="25703"/>
                  </a:lnTo>
                  <a:lnTo>
                    <a:pt x="48450" y="26005"/>
                  </a:lnTo>
                  <a:lnTo>
                    <a:pt x="48390" y="26367"/>
                  </a:lnTo>
                  <a:lnTo>
                    <a:pt x="48390" y="26608"/>
                  </a:lnTo>
                  <a:lnTo>
                    <a:pt x="48450" y="26789"/>
                  </a:lnTo>
                  <a:lnTo>
                    <a:pt x="48571" y="27031"/>
                  </a:lnTo>
                  <a:lnTo>
                    <a:pt x="48691" y="27212"/>
                  </a:lnTo>
                  <a:lnTo>
                    <a:pt x="48872" y="27332"/>
                  </a:lnTo>
                  <a:lnTo>
                    <a:pt x="49114" y="27453"/>
                  </a:lnTo>
                  <a:lnTo>
                    <a:pt x="49295" y="27513"/>
                  </a:lnTo>
                  <a:lnTo>
                    <a:pt x="49777" y="27513"/>
                  </a:lnTo>
                  <a:lnTo>
                    <a:pt x="49958" y="27453"/>
                  </a:lnTo>
                  <a:lnTo>
                    <a:pt x="50200" y="27332"/>
                  </a:lnTo>
                  <a:lnTo>
                    <a:pt x="50381" y="27212"/>
                  </a:lnTo>
                  <a:lnTo>
                    <a:pt x="50501" y="27031"/>
                  </a:lnTo>
                  <a:lnTo>
                    <a:pt x="50622" y="26789"/>
                  </a:lnTo>
                  <a:lnTo>
                    <a:pt x="50682" y="26608"/>
                  </a:lnTo>
                  <a:lnTo>
                    <a:pt x="50682" y="26367"/>
                  </a:lnTo>
                  <a:lnTo>
                    <a:pt x="50622" y="26005"/>
                  </a:lnTo>
                  <a:lnTo>
                    <a:pt x="50501" y="25703"/>
                  </a:lnTo>
                  <a:lnTo>
                    <a:pt x="50320" y="25522"/>
                  </a:lnTo>
                  <a:lnTo>
                    <a:pt x="50079" y="25341"/>
                  </a:lnTo>
                  <a:lnTo>
                    <a:pt x="49838" y="25221"/>
                  </a:lnTo>
                  <a:close/>
                  <a:moveTo>
                    <a:pt x="55027" y="25221"/>
                  </a:moveTo>
                  <a:lnTo>
                    <a:pt x="54785" y="25341"/>
                  </a:lnTo>
                  <a:lnTo>
                    <a:pt x="54544" y="25522"/>
                  </a:lnTo>
                  <a:lnTo>
                    <a:pt x="54363" y="25703"/>
                  </a:lnTo>
                  <a:lnTo>
                    <a:pt x="54242" y="26005"/>
                  </a:lnTo>
                  <a:lnTo>
                    <a:pt x="54182" y="26367"/>
                  </a:lnTo>
                  <a:lnTo>
                    <a:pt x="54182" y="26608"/>
                  </a:lnTo>
                  <a:lnTo>
                    <a:pt x="54242" y="26789"/>
                  </a:lnTo>
                  <a:lnTo>
                    <a:pt x="54363" y="27031"/>
                  </a:lnTo>
                  <a:lnTo>
                    <a:pt x="54483" y="27212"/>
                  </a:lnTo>
                  <a:lnTo>
                    <a:pt x="54665" y="27332"/>
                  </a:lnTo>
                  <a:lnTo>
                    <a:pt x="54906" y="27453"/>
                  </a:lnTo>
                  <a:lnTo>
                    <a:pt x="55087" y="27513"/>
                  </a:lnTo>
                  <a:lnTo>
                    <a:pt x="55570" y="27513"/>
                  </a:lnTo>
                  <a:lnTo>
                    <a:pt x="55751" y="27453"/>
                  </a:lnTo>
                  <a:lnTo>
                    <a:pt x="55992" y="27332"/>
                  </a:lnTo>
                  <a:lnTo>
                    <a:pt x="56173" y="27212"/>
                  </a:lnTo>
                  <a:lnTo>
                    <a:pt x="56294" y="27031"/>
                  </a:lnTo>
                  <a:lnTo>
                    <a:pt x="56414" y="26789"/>
                  </a:lnTo>
                  <a:lnTo>
                    <a:pt x="56475" y="26608"/>
                  </a:lnTo>
                  <a:lnTo>
                    <a:pt x="56475" y="26367"/>
                  </a:lnTo>
                  <a:lnTo>
                    <a:pt x="56414" y="26005"/>
                  </a:lnTo>
                  <a:lnTo>
                    <a:pt x="56294" y="25703"/>
                  </a:lnTo>
                  <a:lnTo>
                    <a:pt x="56113" y="25522"/>
                  </a:lnTo>
                  <a:lnTo>
                    <a:pt x="55871" y="25341"/>
                  </a:lnTo>
                  <a:lnTo>
                    <a:pt x="55630" y="25221"/>
                  </a:lnTo>
                  <a:close/>
                  <a:moveTo>
                    <a:pt x="60819" y="25221"/>
                  </a:moveTo>
                  <a:lnTo>
                    <a:pt x="60577" y="25341"/>
                  </a:lnTo>
                  <a:lnTo>
                    <a:pt x="60336" y="25522"/>
                  </a:lnTo>
                  <a:lnTo>
                    <a:pt x="60155" y="25703"/>
                  </a:lnTo>
                  <a:lnTo>
                    <a:pt x="60034" y="26005"/>
                  </a:lnTo>
                  <a:lnTo>
                    <a:pt x="59974" y="26367"/>
                  </a:lnTo>
                  <a:lnTo>
                    <a:pt x="59974" y="26608"/>
                  </a:lnTo>
                  <a:lnTo>
                    <a:pt x="60034" y="26789"/>
                  </a:lnTo>
                  <a:lnTo>
                    <a:pt x="60155" y="27031"/>
                  </a:lnTo>
                  <a:lnTo>
                    <a:pt x="60276" y="27212"/>
                  </a:lnTo>
                  <a:lnTo>
                    <a:pt x="60457" y="27332"/>
                  </a:lnTo>
                  <a:lnTo>
                    <a:pt x="60698" y="27453"/>
                  </a:lnTo>
                  <a:lnTo>
                    <a:pt x="60879" y="27513"/>
                  </a:lnTo>
                  <a:lnTo>
                    <a:pt x="61362" y="27513"/>
                  </a:lnTo>
                  <a:lnTo>
                    <a:pt x="61543" y="27453"/>
                  </a:lnTo>
                  <a:lnTo>
                    <a:pt x="61784" y="27332"/>
                  </a:lnTo>
                  <a:lnTo>
                    <a:pt x="61965" y="27212"/>
                  </a:lnTo>
                  <a:lnTo>
                    <a:pt x="62086" y="27031"/>
                  </a:lnTo>
                  <a:lnTo>
                    <a:pt x="62206" y="26789"/>
                  </a:lnTo>
                  <a:lnTo>
                    <a:pt x="62267" y="26608"/>
                  </a:lnTo>
                  <a:lnTo>
                    <a:pt x="62267" y="26367"/>
                  </a:lnTo>
                  <a:lnTo>
                    <a:pt x="62206" y="26005"/>
                  </a:lnTo>
                  <a:lnTo>
                    <a:pt x="62086" y="25703"/>
                  </a:lnTo>
                  <a:lnTo>
                    <a:pt x="61905" y="25522"/>
                  </a:lnTo>
                  <a:lnTo>
                    <a:pt x="61663" y="25341"/>
                  </a:lnTo>
                  <a:lnTo>
                    <a:pt x="61422" y="25221"/>
                  </a:lnTo>
                  <a:close/>
                  <a:moveTo>
                    <a:pt x="66611" y="25221"/>
                  </a:moveTo>
                  <a:lnTo>
                    <a:pt x="66370" y="25341"/>
                  </a:lnTo>
                  <a:lnTo>
                    <a:pt x="66128" y="25522"/>
                  </a:lnTo>
                  <a:lnTo>
                    <a:pt x="65947" y="25703"/>
                  </a:lnTo>
                  <a:lnTo>
                    <a:pt x="65827" y="26005"/>
                  </a:lnTo>
                  <a:lnTo>
                    <a:pt x="65766" y="26367"/>
                  </a:lnTo>
                  <a:lnTo>
                    <a:pt x="65766" y="26608"/>
                  </a:lnTo>
                  <a:lnTo>
                    <a:pt x="65827" y="26789"/>
                  </a:lnTo>
                  <a:lnTo>
                    <a:pt x="65947" y="27031"/>
                  </a:lnTo>
                  <a:lnTo>
                    <a:pt x="66068" y="27212"/>
                  </a:lnTo>
                  <a:lnTo>
                    <a:pt x="66249" y="27332"/>
                  </a:lnTo>
                  <a:lnTo>
                    <a:pt x="66490" y="27453"/>
                  </a:lnTo>
                  <a:lnTo>
                    <a:pt x="66671" y="27513"/>
                  </a:lnTo>
                  <a:lnTo>
                    <a:pt x="67154" y="27513"/>
                  </a:lnTo>
                  <a:lnTo>
                    <a:pt x="67335" y="27453"/>
                  </a:lnTo>
                  <a:lnTo>
                    <a:pt x="67576" y="27332"/>
                  </a:lnTo>
                  <a:lnTo>
                    <a:pt x="67757" y="27212"/>
                  </a:lnTo>
                  <a:lnTo>
                    <a:pt x="67878" y="27031"/>
                  </a:lnTo>
                  <a:lnTo>
                    <a:pt x="67999" y="26789"/>
                  </a:lnTo>
                  <a:lnTo>
                    <a:pt x="68059" y="26608"/>
                  </a:lnTo>
                  <a:lnTo>
                    <a:pt x="68059" y="26367"/>
                  </a:lnTo>
                  <a:lnTo>
                    <a:pt x="67999" y="26005"/>
                  </a:lnTo>
                  <a:lnTo>
                    <a:pt x="67878" y="25703"/>
                  </a:lnTo>
                  <a:lnTo>
                    <a:pt x="67697" y="25522"/>
                  </a:lnTo>
                  <a:lnTo>
                    <a:pt x="67456" y="25341"/>
                  </a:lnTo>
                  <a:lnTo>
                    <a:pt x="67214" y="25221"/>
                  </a:lnTo>
                  <a:close/>
                  <a:moveTo>
                    <a:pt x="72403" y="25221"/>
                  </a:moveTo>
                  <a:lnTo>
                    <a:pt x="72162" y="25341"/>
                  </a:lnTo>
                  <a:lnTo>
                    <a:pt x="71921" y="25522"/>
                  </a:lnTo>
                  <a:lnTo>
                    <a:pt x="71740" y="25703"/>
                  </a:lnTo>
                  <a:lnTo>
                    <a:pt x="71619" y="26005"/>
                  </a:lnTo>
                  <a:lnTo>
                    <a:pt x="71559" y="26367"/>
                  </a:lnTo>
                  <a:lnTo>
                    <a:pt x="71559" y="26608"/>
                  </a:lnTo>
                  <a:lnTo>
                    <a:pt x="71619" y="26789"/>
                  </a:lnTo>
                  <a:lnTo>
                    <a:pt x="71740" y="27031"/>
                  </a:lnTo>
                  <a:lnTo>
                    <a:pt x="71860" y="27212"/>
                  </a:lnTo>
                  <a:lnTo>
                    <a:pt x="72041" y="27332"/>
                  </a:lnTo>
                  <a:lnTo>
                    <a:pt x="72283" y="27453"/>
                  </a:lnTo>
                  <a:lnTo>
                    <a:pt x="72464" y="27513"/>
                  </a:lnTo>
                  <a:lnTo>
                    <a:pt x="72946" y="27513"/>
                  </a:lnTo>
                  <a:lnTo>
                    <a:pt x="73127" y="27453"/>
                  </a:lnTo>
                  <a:lnTo>
                    <a:pt x="73369" y="27332"/>
                  </a:lnTo>
                  <a:lnTo>
                    <a:pt x="73550" y="27212"/>
                  </a:lnTo>
                  <a:lnTo>
                    <a:pt x="73670" y="27031"/>
                  </a:lnTo>
                  <a:lnTo>
                    <a:pt x="73791" y="26789"/>
                  </a:lnTo>
                  <a:lnTo>
                    <a:pt x="73851" y="26608"/>
                  </a:lnTo>
                  <a:lnTo>
                    <a:pt x="73851" y="26367"/>
                  </a:lnTo>
                  <a:lnTo>
                    <a:pt x="73791" y="26005"/>
                  </a:lnTo>
                  <a:lnTo>
                    <a:pt x="73670" y="25703"/>
                  </a:lnTo>
                  <a:lnTo>
                    <a:pt x="73489" y="25522"/>
                  </a:lnTo>
                  <a:lnTo>
                    <a:pt x="73248" y="25341"/>
                  </a:lnTo>
                  <a:lnTo>
                    <a:pt x="73007" y="25221"/>
                  </a:lnTo>
                  <a:close/>
                  <a:moveTo>
                    <a:pt x="1147" y="28479"/>
                  </a:moveTo>
                  <a:lnTo>
                    <a:pt x="724" y="30349"/>
                  </a:lnTo>
                  <a:lnTo>
                    <a:pt x="724" y="30349"/>
                  </a:lnTo>
                  <a:lnTo>
                    <a:pt x="1026" y="30168"/>
                  </a:lnTo>
                  <a:lnTo>
                    <a:pt x="1267" y="29927"/>
                  </a:lnTo>
                  <a:lnTo>
                    <a:pt x="1388" y="29625"/>
                  </a:lnTo>
                  <a:lnTo>
                    <a:pt x="1448" y="29263"/>
                  </a:lnTo>
                  <a:lnTo>
                    <a:pt x="1448" y="29022"/>
                  </a:lnTo>
                  <a:lnTo>
                    <a:pt x="1388" y="28841"/>
                  </a:lnTo>
                  <a:lnTo>
                    <a:pt x="1267" y="28660"/>
                  </a:lnTo>
                  <a:lnTo>
                    <a:pt x="1147" y="28479"/>
                  </a:lnTo>
                  <a:close/>
                  <a:moveTo>
                    <a:pt x="74756" y="28479"/>
                  </a:moveTo>
                  <a:lnTo>
                    <a:pt x="74636" y="28660"/>
                  </a:lnTo>
                  <a:lnTo>
                    <a:pt x="74515" y="28841"/>
                  </a:lnTo>
                  <a:lnTo>
                    <a:pt x="74455" y="29022"/>
                  </a:lnTo>
                  <a:lnTo>
                    <a:pt x="74455" y="29263"/>
                  </a:lnTo>
                  <a:lnTo>
                    <a:pt x="74515" y="29625"/>
                  </a:lnTo>
                  <a:lnTo>
                    <a:pt x="74636" y="29927"/>
                  </a:lnTo>
                  <a:lnTo>
                    <a:pt x="74877" y="30168"/>
                  </a:lnTo>
                  <a:lnTo>
                    <a:pt x="75179" y="30349"/>
                  </a:lnTo>
                  <a:lnTo>
                    <a:pt x="74756" y="28479"/>
                  </a:lnTo>
                  <a:close/>
                  <a:moveTo>
                    <a:pt x="5853" y="28117"/>
                  </a:moveTo>
                  <a:lnTo>
                    <a:pt x="5672" y="28177"/>
                  </a:lnTo>
                  <a:lnTo>
                    <a:pt x="5431" y="28298"/>
                  </a:lnTo>
                  <a:lnTo>
                    <a:pt x="5250" y="28418"/>
                  </a:lnTo>
                  <a:lnTo>
                    <a:pt x="5129" y="28599"/>
                  </a:lnTo>
                  <a:lnTo>
                    <a:pt x="5008" y="28841"/>
                  </a:lnTo>
                  <a:lnTo>
                    <a:pt x="4948" y="29022"/>
                  </a:lnTo>
                  <a:lnTo>
                    <a:pt x="4948" y="29263"/>
                  </a:lnTo>
                  <a:lnTo>
                    <a:pt x="4948" y="29504"/>
                  </a:lnTo>
                  <a:lnTo>
                    <a:pt x="5008" y="29685"/>
                  </a:lnTo>
                  <a:lnTo>
                    <a:pt x="5129" y="29927"/>
                  </a:lnTo>
                  <a:lnTo>
                    <a:pt x="5250" y="30108"/>
                  </a:lnTo>
                  <a:lnTo>
                    <a:pt x="5431" y="30228"/>
                  </a:lnTo>
                  <a:lnTo>
                    <a:pt x="5672" y="30349"/>
                  </a:lnTo>
                  <a:lnTo>
                    <a:pt x="5853" y="30409"/>
                  </a:lnTo>
                  <a:lnTo>
                    <a:pt x="6336" y="30409"/>
                  </a:lnTo>
                  <a:lnTo>
                    <a:pt x="6517" y="30349"/>
                  </a:lnTo>
                  <a:lnTo>
                    <a:pt x="6758" y="30228"/>
                  </a:lnTo>
                  <a:lnTo>
                    <a:pt x="6939" y="30108"/>
                  </a:lnTo>
                  <a:lnTo>
                    <a:pt x="7060" y="29927"/>
                  </a:lnTo>
                  <a:lnTo>
                    <a:pt x="7180" y="29685"/>
                  </a:lnTo>
                  <a:lnTo>
                    <a:pt x="7241" y="29504"/>
                  </a:lnTo>
                  <a:lnTo>
                    <a:pt x="7241" y="29263"/>
                  </a:lnTo>
                  <a:lnTo>
                    <a:pt x="7241" y="29022"/>
                  </a:lnTo>
                  <a:lnTo>
                    <a:pt x="7180" y="28841"/>
                  </a:lnTo>
                  <a:lnTo>
                    <a:pt x="7060" y="28599"/>
                  </a:lnTo>
                  <a:lnTo>
                    <a:pt x="6939" y="28418"/>
                  </a:lnTo>
                  <a:lnTo>
                    <a:pt x="6758" y="28298"/>
                  </a:lnTo>
                  <a:lnTo>
                    <a:pt x="6517" y="28177"/>
                  </a:lnTo>
                  <a:lnTo>
                    <a:pt x="6336" y="28117"/>
                  </a:lnTo>
                  <a:close/>
                  <a:moveTo>
                    <a:pt x="11645" y="28117"/>
                  </a:moveTo>
                  <a:lnTo>
                    <a:pt x="11464" y="28177"/>
                  </a:lnTo>
                  <a:lnTo>
                    <a:pt x="11223" y="28298"/>
                  </a:lnTo>
                  <a:lnTo>
                    <a:pt x="11042" y="28418"/>
                  </a:lnTo>
                  <a:lnTo>
                    <a:pt x="10921" y="28599"/>
                  </a:lnTo>
                  <a:lnTo>
                    <a:pt x="10800" y="28841"/>
                  </a:lnTo>
                  <a:lnTo>
                    <a:pt x="10740" y="29022"/>
                  </a:lnTo>
                  <a:lnTo>
                    <a:pt x="10740" y="29263"/>
                  </a:lnTo>
                  <a:lnTo>
                    <a:pt x="10740" y="29504"/>
                  </a:lnTo>
                  <a:lnTo>
                    <a:pt x="10800" y="29685"/>
                  </a:lnTo>
                  <a:lnTo>
                    <a:pt x="10921" y="29927"/>
                  </a:lnTo>
                  <a:lnTo>
                    <a:pt x="11042" y="30108"/>
                  </a:lnTo>
                  <a:lnTo>
                    <a:pt x="11223" y="30228"/>
                  </a:lnTo>
                  <a:lnTo>
                    <a:pt x="11464" y="30349"/>
                  </a:lnTo>
                  <a:lnTo>
                    <a:pt x="11645" y="30409"/>
                  </a:lnTo>
                  <a:lnTo>
                    <a:pt x="12128" y="30409"/>
                  </a:lnTo>
                  <a:lnTo>
                    <a:pt x="12309" y="30349"/>
                  </a:lnTo>
                  <a:lnTo>
                    <a:pt x="12550" y="30228"/>
                  </a:lnTo>
                  <a:lnTo>
                    <a:pt x="12731" y="30108"/>
                  </a:lnTo>
                  <a:lnTo>
                    <a:pt x="12852" y="29927"/>
                  </a:lnTo>
                  <a:lnTo>
                    <a:pt x="12973" y="29685"/>
                  </a:lnTo>
                  <a:lnTo>
                    <a:pt x="13033" y="29504"/>
                  </a:lnTo>
                  <a:lnTo>
                    <a:pt x="13033" y="29263"/>
                  </a:lnTo>
                  <a:lnTo>
                    <a:pt x="13033" y="29022"/>
                  </a:lnTo>
                  <a:lnTo>
                    <a:pt x="12973" y="28841"/>
                  </a:lnTo>
                  <a:lnTo>
                    <a:pt x="12852" y="28599"/>
                  </a:lnTo>
                  <a:lnTo>
                    <a:pt x="12731" y="28418"/>
                  </a:lnTo>
                  <a:lnTo>
                    <a:pt x="12550" y="28298"/>
                  </a:lnTo>
                  <a:lnTo>
                    <a:pt x="12309" y="28177"/>
                  </a:lnTo>
                  <a:lnTo>
                    <a:pt x="12128" y="28117"/>
                  </a:lnTo>
                  <a:close/>
                  <a:moveTo>
                    <a:pt x="17437" y="28117"/>
                  </a:moveTo>
                  <a:lnTo>
                    <a:pt x="17256" y="28177"/>
                  </a:lnTo>
                  <a:lnTo>
                    <a:pt x="17015" y="28298"/>
                  </a:lnTo>
                  <a:lnTo>
                    <a:pt x="16834" y="28418"/>
                  </a:lnTo>
                  <a:lnTo>
                    <a:pt x="16713" y="28599"/>
                  </a:lnTo>
                  <a:lnTo>
                    <a:pt x="16593" y="28841"/>
                  </a:lnTo>
                  <a:lnTo>
                    <a:pt x="16532" y="29022"/>
                  </a:lnTo>
                  <a:lnTo>
                    <a:pt x="16532" y="29263"/>
                  </a:lnTo>
                  <a:lnTo>
                    <a:pt x="16532" y="29504"/>
                  </a:lnTo>
                  <a:lnTo>
                    <a:pt x="16593" y="29685"/>
                  </a:lnTo>
                  <a:lnTo>
                    <a:pt x="16713" y="29927"/>
                  </a:lnTo>
                  <a:lnTo>
                    <a:pt x="16834" y="30108"/>
                  </a:lnTo>
                  <a:lnTo>
                    <a:pt x="17015" y="30228"/>
                  </a:lnTo>
                  <a:lnTo>
                    <a:pt x="17256" y="30349"/>
                  </a:lnTo>
                  <a:lnTo>
                    <a:pt x="17437" y="30409"/>
                  </a:lnTo>
                  <a:lnTo>
                    <a:pt x="17920" y="30409"/>
                  </a:lnTo>
                  <a:lnTo>
                    <a:pt x="18101" y="30349"/>
                  </a:lnTo>
                  <a:lnTo>
                    <a:pt x="18342" y="30228"/>
                  </a:lnTo>
                  <a:lnTo>
                    <a:pt x="18523" y="30108"/>
                  </a:lnTo>
                  <a:lnTo>
                    <a:pt x="18644" y="29927"/>
                  </a:lnTo>
                  <a:lnTo>
                    <a:pt x="18765" y="29685"/>
                  </a:lnTo>
                  <a:lnTo>
                    <a:pt x="18825" y="29504"/>
                  </a:lnTo>
                  <a:lnTo>
                    <a:pt x="18825" y="29263"/>
                  </a:lnTo>
                  <a:lnTo>
                    <a:pt x="18825" y="29022"/>
                  </a:lnTo>
                  <a:lnTo>
                    <a:pt x="18765" y="28841"/>
                  </a:lnTo>
                  <a:lnTo>
                    <a:pt x="18644" y="28599"/>
                  </a:lnTo>
                  <a:lnTo>
                    <a:pt x="18523" y="28418"/>
                  </a:lnTo>
                  <a:lnTo>
                    <a:pt x="18342" y="28298"/>
                  </a:lnTo>
                  <a:lnTo>
                    <a:pt x="18101" y="28177"/>
                  </a:lnTo>
                  <a:lnTo>
                    <a:pt x="17920" y="28117"/>
                  </a:lnTo>
                  <a:close/>
                  <a:moveTo>
                    <a:pt x="23230" y="28117"/>
                  </a:moveTo>
                  <a:lnTo>
                    <a:pt x="23049" y="28177"/>
                  </a:lnTo>
                  <a:lnTo>
                    <a:pt x="22807" y="28298"/>
                  </a:lnTo>
                  <a:lnTo>
                    <a:pt x="22626" y="28418"/>
                  </a:lnTo>
                  <a:lnTo>
                    <a:pt x="22506" y="28599"/>
                  </a:lnTo>
                  <a:lnTo>
                    <a:pt x="22385" y="28841"/>
                  </a:lnTo>
                  <a:lnTo>
                    <a:pt x="22325" y="29022"/>
                  </a:lnTo>
                  <a:lnTo>
                    <a:pt x="22325" y="29263"/>
                  </a:lnTo>
                  <a:lnTo>
                    <a:pt x="22325" y="29504"/>
                  </a:lnTo>
                  <a:lnTo>
                    <a:pt x="22385" y="29685"/>
                  </a:lnTo>
                  <a:lnTo>
                    <a:pt x="22506" y="29927"/>
                  </a:lnTo>
                  <a:lnTo>
                    <a:pt x="22626" y="30108"/>
                  </a:lnTo>
                  <a:lnTo>
                    <a:pt x="22807" y="30228"/>
                  </a:lnTo>
                  <a:lnTo>
                    <a:pt x="23049" y="30349"/>
                  </a:lnTo>
                  <a:lnTo>
                    <a:pt x="23230" y="30409"/>
                  </a:lnTo>
                  <a:lnTo>
                    <a:pt x="23712" y="30409"/>
                  </a:lnTo>
                  <a:lnTo>
                    <a:pt x="23893" y="30349"/>
                  </a:lnTo>
                  <a:lnTo>
                    <a:pt x="24135" y="30228"/>
                  </a:lnTo>
                  <a:lnTo>
                    <a:pt x="24316" y="30108"/>
                  </a:lnTo>
                  <a:lnTo>
                    <a:pt x="24436" y="29927"/>
                  </a:lnTo>
                  <a:lnTo>
                    <a:pt x="24557" y="29685"/>
                  </a:lnTo>
                  <a:lnTo>
                    <a:pt x="24617" y="29504"/>
                  </a:lnTo>
                  <a:lnTo>
                    <a:pt x="24617" y="29263"/>
                  </a:lnTo>
                  <a:lnTo>
                    <a:pt x="24617" y="29022"/>
                  </a:lnTo>
                  <a:lnTo>
                    <a:pt x="24557" y="28841"/>
                  </a:lnTo>
                  <a:lnTo>
                    <a:pt x="24436" y="28599"/>
                  </a:lnTo>
                  <a:lnTo>
                    <a:pt x="24316" y="28418"/>
                  </a:lnTo>
                  <a:lnTo>
                    <a:pt x="24135" y="28298"/>
                  </a:lnTo>
                  <a:lnTo>
                    <a:pt x="23893" y="28177"/>
                  </a:lnTo>
                  <a:lnTo>
                    <a:pt x="23712" y="28117"/>
                  </a:lnTo>
                  <a:close/>
                  <a:moveTo>
                    <a:pt x="29022" y="28117"/>
                  </a:moveTo>
                  <a:lnTo>
                    <a:pt x="28841" y="28177"/>
                  </a:lnTo>
                  <a:lnTo>
                    <a:pt x="28599" y="28298"/>
                  </a:lnTo>
                  <a:lnTo>
                    <a:pt x="28418" y="28418"/>
                  </a:lnTo>
                  <a:lnTo>
                    <a:pt x="28298" y="28599"/>
                  </a:lnTo>
                  <a:lnTo>
                    <a:pt x="28177" y="28841"/>
                  </a:lnTo>
                  <a:lnTo>
                    <a:pt x="28117" y="29022"/>
                  </a:lnTo>
                  <a:lnTo>
                    <a:pt x="28117" y="29263"/>
                  </a:lnTo>
                  <a:lnTo>
                    <a:pt x="28117" y="29504"/>
                  </a:lnTo>
                  <a:lnTo>
                    <a:pt x="28177" y="29685"/>
                  </a:lnTo>
                  <a:lnTo>
                    <a:pt x="28298" y="29927"/>
                  </a:lnTo>
                  <a:lnTo>
                    <a:pt x="28418" y="30108"/>
                  </a:lnTo>
                  <a:lnTo>
                    <a:pt x="28599" y="30228"/>
                  </a:lnTo>
                  <a:lnTo>
                    <a:pt x="28841" y="30349"/>
                  </a:lnTo>
                  <a:lnTo>
                    <a:pt x="29022" y="30409"/>
                  </a:lnTo>
                  <a:lnTo>
                    <a:pt x="29505" y="30409"/>
                  </a:lnTo>
                  <a:lnTo>
                    <a:pt x="29686" y="30349"/>
                  </a:lnTo>
                  <a:lnTo>
                    <a:pt x="29927" y="30228"/>
                  </a:lnTo>
                  <a:lnTo>
                    <a:pt x="30108" y="30108"/>
                  </a:lnTo>
                  <a:lnTo>
                    <a:pt x="30229" y="29927"/>
                  </a:lnTo>
                  <a:lnTo>
                    <a:pt x="30349" y="29685"/>
                  </a:lnTo>
                  <a:lnTo>
                    <a:pt x="30410" y="29504"/>
                  </a:lnTo>
                  <a:lnTo>
                    <a:pt x="30410" y="29263"/>
                  </a:lnTo>
                  <a:lnTo>
                    <a:pt x="30410" y="29022"/>
                  </a:lnTo>
                  <a:lnTo>
                    <a:pt x="30349" y="28841"/>
                  </a:lnTo>
                  <a:lnTo>
                    <a:pt x="30229" y="28599"/>
                  </a:lnTo>
                  <a:lnTo>
                    <a:pt x="30108" y="28418"/>
                  </a:lnTo>
                  <a:lnTo>
                    <a:pt x="29927" y="28298"/>
                  </a:lnTo>
                  <a:lnTo>
                    <a:pt x="29686" y="28177"/>
                  </a:lnTo>
                  <a:lnTo>
                    <a:pt x="29505" y="28117"/>
                  </a:lnTo>
                  <a:close/>
                  <a:moveTo>
                    <a:pt x="34814" y="28117"/>
                  </a:moveTo>
                  <a:lnTo>
                    <a:pt x="34633" y="28177"/>
                  </a:lnTo>
                  <a:lnTo>
                    <a:pt x="34392" y="28298"/>
                  </a:lnTo>
                  <a:lnTo>
                    <a:pt x="34211" y="28418"/>
                  </a:lnTo>
                  <a:lnTo>
                    <a:pt x="34090" y="28599"/>
                  </a:lnTo>
                  <a:lnTo>
                    <a:pt x="33969" y="28841"/>
                  </a:lnTo>
                  <a:lnTo>
                    <a:pt x="33909" y="29022"/>
                  </a:lnTo>
                  <a:lnTo>
                    <a:pt x="33909" y="29263"/>
                  </a:lnTo>
                  <a:lnTo>
                    <a:pt x="33909" y="29504"/>
                  </a:lnTo>
                  <a:lnTo>
                    <a:pt x="33969" y="29685"/>
                  </a:lnTo>
                  <a:lnTo>
                    <a:pt x="34090" y="29927"/>
                  </a:lnTo>
                  <a:lnTo>
                    <a:pt x="34211" y="30108"/>
                  </a:lnTo>
                  <a:lnTo>
                    <a:pt x="34392" y="30228"/>
                  </a:lnTo>
                  <a:lnTo>
                    <a:pt x="34633" y="30349"/>
                  </a:lnTo>
                  <a:lnTo>
                    <a:pt x="34814" y="30409"/>
                  </a:lnTo>
                  <a:lnTo>
                    <a:pt x="35297" y="30409"/>
                  </a:lnTo>
                  <a:lnTo>
                    <a:pt x="35478" y="30349"/>
                  </a:lnTo>
                  <a:lnTo>
                    <a:pt x="35719" y="30228"/>
                  </a:lnTo>
                  <a:lnTo>
                    <a:pt x="35900" y="30108"/>
                  </a:lnTo>
                  <a:lnTo>
                    <a:pt x="36021" y="29927"/>
                  </a:lnTo>
                  <a:lnTo>
                    <a:pt x="36141" y="29685"/>
                  </a:lnTo>
                  <a:lnTo>
                    <a:pt x="36202" y="29504"/>
                  </a:lnTo>
                  <a:lnTo>
                    <a:pt x="36202" y="29263"/>
                  </a:lnTo>
                  <a:lnTo>
                    <a:pt x="36202" y="29022"/>
                  </a:lnTo>
                  <a:lnTo>
                    <a:pt x="36141" y="28841"/>
                  </a:lnTo>
                  <a:lnTo>
                    <a:pt x="36021" y="28599"/>
                  </a:lnTo>
                  <a:lnTo>
                    <a:pt x="35900" y="28418"/>
                  </a:lnTo>
                  <a:lnTo>
                    <a:pt x="35719" y="28298"/>
                  </a:lnTo>
                  <a:lnTo>
                    <a:pt x="35478" y="28177"/>
                  </a:lnTo>
                  <a:lnTo>
                    <a:pt x="35297" y="28117"/>
                  </a:lnTo>
                  <a:close/>
                  <a:moveTo>
                    <a:pt x="40606" y="28117"/>
                  </a:moveTo>
                  <a:lnTo>
                    <a:pt x="40425" y="28177"/>
                  </a:lnTo>
                  <a:lnTo>
                    <a:pt x="40184" y="28298"/>
                  </a:lnTo>
                  <a:lnTo>
                    <a:pt x="40003" y="28418"/>
                  </a:lnTo>
                  <a:lnTo>
                    <a:pt x="39882" y="28599"/>
                  </a:lnTo>
                  <a:lnTo>
                    <a:pt x="39762" y="28841"/>
                  </a:lnTo>
                  <a:lnTo>
                    <a:pt x="39701" y="29022"/>
                  </a:lnTo>
                  <a:lnTo>
                    <a:pt x="39701" y="29263"/>
                  </a:lnTo>
                  <a:lnTo>
                    <a:pt x="39701" y="29504"/>
                  </a:lnTo>
                  <a:lnTo>
                    <a:pt x="39762" y="29685"/>
                  </a:lnTo>
                  <a:lnTo>
                    <a:pt x="39882" y="29927"/>
                  </a:lnTo>
                  <a:lnTo>
                    <a:pt x="40003" y="30108"/>
                  </a:lnTo>
                  <a:lnTo>
                    <a:pt x="40184" y="30228"/>
                  </a:lnTo>
                  <a:lnTo>
                    <a:pt x="40425" y="30349"/>
                  </a:lnTo>
                  <a:lnTo>
                    <a:pt x="40606" y="30409"/>
                  </a:lnTo>
                  <a:lnTo>
                    <a:pt x="41089" y="30409"/>
                  </a:lnTo>
                  <a:lnTo>
                    <a:pt x="41270" y="30349"/>
                  </a:lnTo>
                  <a:lnTo>
                    <a:pt x="41511" y="30228"/>
                  </a:lnTo>
                  <a:lnTo>
                    <a:pt x="41692" y="30108"/>
                  </a:lnTo>
                  <a:lnTo>
                    <a:pt x="41813" y="29927"/>
                  </a:lnTo>
                  <a:lnTo>
                    <a:pt x="41934" y="29685"/>
                  </a:lnTo>
                  <a:lnTo>
                    <a:pt x="41994" y="29504"/>
                  </a:lnTo>
                  <a:lnTo>
                    <a:pt x="41994" y="29263"/>
                  </a:lnTo>
                  <a:lnTo>
                    <a:pt x="41994" y="29022"/>
                  </a:lnTo>
                  <a:lnTo>
                    <a:pt x="41934" y="28841"/>
                  </a:lnTo>
                  <a:lnTo>
                    <a:pt x="41813" y="28599"/>
                  </a:lnTo>
                  <a:lnTo>
                    <a:pt x="41692" y="28418"/>
                  </a:lnTo>
                  <a:lnTo>
                    <a:pt x="41511" y="28298"/>
                  </a:lnTo>
                  <a:lnTo>
                    <a:pt x="41270" y="28177"/>
                  </a:lnTo>
                  <a:lnTo>
                    <a:pt x="41089" y="28117"/>
                  </a:lnTo>
                  <a:close/>
                  <a:moveTo>
                    <a:pt x="46399" y="28117"/>
                  </a:moveTo>
                  <a:lnTo>
                    <a:pt x="46218" y="28177"/>
                  </a:lnTo>
                  <a:lnTo>
                    <a:pt x="45976" y="28298"/>
                  </a:lnTo>
                  <a:lnTo>
                    <a:pt x="45795" y="28418"/>
                  </a:lnTo>
                  <a:lnTo>
                    <a:pt x="45674" y="28599"/>
                  </a:lnTo>
                  <a:lnTo>
                    <a:pt x="45554" y="28841"/>
                  </a:lnTo>
                  <a:lnTo>
                    <a:pt x="45493" y="29022"/>
                  </a:lnTo>
                  <a:lnTo>
                    <a:pt x="45493" y="29263"/>
                  </a:lnTo>
                  <a:lnTo>
                    <a:pt x="45493" y="29504"/>
                  </a:lnTo>
                  <a:lnTo>
                    <a:pt x="45554" y="29685"/>
                  </a:lnTo>
                  <a:lnTo>
                    <a:pt x="45674" y="29927"/>
                  </a:lnTo>
                  <a:lnTo>
                    <a:pt x="45795" y="30108"/>
                  </a:lnTo>
                  <a:lnTo>
                    <a:pt x="45976" y="30228"/>
                  </a:lnTo>
                  <a:lnTo>
                    <a:pt x="46218" y="30349"/>
                  </a:lnTo>
                  <a:lnTo>
                    <a:pt x="46399" y="30409"/>
                  </a:lnTo>
                  <a:lnTo>
                    <a:pt x="46881" y="30409"/>
                  </a:lnTo>
                  <a:lnTo>
                    <a:pt x="47062" y="30349"/>
                  </a:lnTo>
                  <a:lnTo>
                    <a:pt x="47304" y="30228"/>
                  </a:lnTo>
                  <a:lnTo>
                    <a:pt x="47485" y="30108"/>
                  </a:lnTo>
                  <a:lnTo>
                    <a:pt x="47605" y="29927"/>
                  </a:lnTo>
                  <a:lnTo>
                    <a:pt x="47726" y="29685"/>
                  </a:lnTo>
                  <a:lnTo>
                    <a:pt x="47786" y="29504"/>
                  </a:lnTo>
                  <a:lnTo>
                    <a:pt x="47786" y="29263"/>
                  </a:lnTo>
                  <a:lnTo>
                    <a:pt x="47786" y="29022"/>
                  </a:lnTo>
                  <a:lnTo>
                    <a:pt x="47726" y="28841"/>
                  </a:lnTo>
                  <a:lnTo>
                    <a:pt x="47605" y="28599"/>
                  </a:lnTo>
                  <a:lnTo>
                    <a:pt x="47485" y="28418"/>
                  </a:lnTo>
                  <a:lnTo>
                    <a:pt x="47304" y="28298"/>
                  </a:lnTo>
                  <a:lnTo>
                    <a:pt x="47062" y="28177"/>
                  </a:lnTo>
                  <a:lnTo>
                    <a:pt x="46881" y="28117"/>
                  </a:lnTo>
                  <a:close/>
                  <a:moveTo>
                    <a:pt x="52191" y="28117"/>
                  </a:moveTo>
                  <a:lnTo>
                    <a:pt x="52010" y="28177"/>
                  </a:lnTo>
                  <a:lnTo>
                    <a:pt x="51768" y="28298"/>
                  </a:lnTo>
                  <a:lnTo>
                    <a:pt x="51587" y="28418"/>
                  </a:lnTo>
                  <a:lnTo>
                    <a:pt x="51467" y="28599"/>
                  </a:lnTo>
                  <a:lnTo>
                    <a:pt x="51346" y="28841"/>
                  </a:lnTo>
                  <a:lnTo>
                    <a:pt x="51286" y="29022"/>
                  </a:lnTo>
                  <a:lnTo>
                    <a:pt x="51286" y="29263"/>
                  </a:lnTo>
                  <a:lnTo>
                    <a:pt x="51286" y="29504"/>
                  </a:lnTo>
                  <a:lnTo>
                    <a:pt x="51346" y="29685"/>
                  </a:lnTo>
                  <a:lnTo>
                    <a:pt x="51467" y="29927"/>
                  </a:lnTo>
                  <a:lnTo>
                    <a:pt x="51587" y="30108"/>
                  </a:lnTo>
                  <a:lnTo>
                    <a:pt x="51768" y="30228"/>
                  </a:lnTo>
                  <a:lnTo>
                    <a:pt x="52010" y="30349"/>
                  </a:lnTo>
                  <a:lnTo>
                    <a:pt x="52191" y="30409"/>
                  </a:lnTo>
                  <a:lnTo>
                    <a:pt x="52673" y="30409"/>
                  </a:lnTo>
                  <a:lnTo>
                    <a:pt x="52854" y="30349"/>
                  </a:lnTo>
                  <a:lnTo>
                    <a:pt x="53096" y="30228"/>
                  </a:lnTo>
                  <a:lnTo>
                    <a:pt x="53277" y="30108"/>
                  </a:lnTo>
                  <a:lnTo>
                    <a:pt x="53397" y="29927"/>
                  </a:lnTo>
                  <a:lnTo>
                    <a:pt x="53518" y="29685"/>
                  </a:lnTo>
                  <a:lnTo>
                    <a:pt x="53578" y="29504"/>
                  </a:lnTo>
                  <a:lnTo>
                    <a:pt x="53578" y="29263"/>
                  </a:lnTo>
                  <a:lnTo>
                    <a:pt x="53578" y="29022"/>
                  </a:lnTo>
                  <a:lnTo>
                    <a:pt x="53518" y="28841"/>
                  </a:lnTo>
                  <a:lnTo>
                    <a:pt x="53397" y="28599"/>
                  </a:lnTo>
                  <a:lnTo>
                    <a:pt x="53277" y="28418"/>
                  </a:lnTo>
                  <a:lnTo>
                    <a:pt x="53096" y="28298"/>
                  </a:lnTo>
                  <a:lnTo>
                    <a:pt x="52854" y="28177"/>
                  </a:lnTo>
                  <a:lnTo>
                    <a:pt x="52673" y="28117"/>
                  </a:lnTo>
                  <a:close/>
                  <a:moveTo>
                    <a:pt x="57983" y="28117"/>
                  </a:moveTo>
                  <a:lnTo>
                    <a:pt x="57802" y="28177"/>
                  </a:lnTo>
                  <a:lnTo>
                    <a:pt x="57561" y="28298"/>
                  </a:lnTo>
                  <a:lnTo>
                    <a:pt x="57380" y="28418"/>
                  </a:lnTo>
                  <a:lnTo>
                    <a:pt x="57259" y="28599"/>
                  </a:lnTo>
                  <a:lnTo>
                    <a:pt x="57138" y="28841"/>
                  </a:lnTo>
                  <a:lnTo>
                    <a:pt x="57078" y="29022"/>
                  </a:lnTo>
                  <a:lnTo>
                    <a:pt x="57078" y="29263"/>
                  </a:lnTo>
                  <a:lnTo>
                    <a:pt x="57078" y="29504"/>
                  </a:lnTo>
                  <a:lnTo>
                    <a:pt x="57138" y="29685"/>
                  </a:lnTo>
                  <a:lnTo>
                    <a:pt x="57259" y="29927"/>
                  </a:lnTo>
                  <a:lnTo>
                    <a:pt x="57380" y="30108"/>
                  </a:lnTo>
                  <a:lnTo>
                    <a:pt x="57561" y="30228"/>
                  </a:lnTo>
                  <a:lnTo>
                    <a:pt x="57802" y="30349"/>
                  </a:lnTo>
                  <a:lnTo>
                    <a:pt x="57983" y="30409"/>
                  </a:lnTo>
                  <a:lnTo>
                    <a:pt x="58466" y="30409"/>
                  </a:lnTo>
                  <a:lnTo>
                    <a:pt x="58647" y="30349"/>
                  </a:lnTo>
                  <a:lnTo>
                    <a:pt x="58888" y="30228"/>
                  </a:lnTo>
                  <a:lnTo>
                    <a:pt x="59069" y="30108"/>
                  </a:lnTo>
                  <a:lnTo>
                    <a:pt x="59190" y="29927"/>
                  </a:lnTo>
                  <a:lnTo>
                    <a:pt x="59310" y="29685"/>
                  </a:lnTo>
                  <a:lnTo>
                    <a:pt x="59371" y="29504"/>
                  </a:lnTo>
                  <a:lnTo>
                    <a:pt x="59371" y="29263"/>
                  </a:lnTo>
                  <a:lnTo>
                    <a:pt x="59371" y="29022"/>
                  </a:lnTo>
                  <a:lnTo>
                    <a:pt x="59310" y="28841"/>
                  </a:lnTo>
                  <a:lnTo>
                    <a:pt x="59190" y="28599"/>
                  </a:lnTo>
                  <a:lnTo>
                    <a:pt x="59069" y="28418"/>
                  </a:lnTo>
                  <a:lnTo>
                    <a:pt x="58888" y="28298"/>
                  </a:lnTo>
                  <a:lnTo>
                    <a:pt x="58647" y="28177"/>
                  </a:lnTo>
                  <a:lnTo>
                    <a:pt x="58466" y="28117"/>
                  </a:lnTo>
                  <a:close/>
                  <a:moveTo>
                    <a:pt x="63775" y="28117"/>
                  </a:moveTo>
                  <a:lnTo>
                    <a:pt x="63594" y="28177"/>
                  </a:lnTo>
                  <a:lnTo>
                    <a:pt x="63353" y="28298"/>
                  </a:lnTo>
                  <a:lnTo>
                    <a:pt x="63172" y="28418"/>
                  </a:lnTo>
                  <a:lnTo>
                    <a:pt x="63051" y="28599"/>
                  </a:lnTo>
                  <a:lnTo>
                    <a:pt x="62931" y="28841"/>
                  </a:lnTo>
                  <a:lnTo>
                    <a:pt x="62870" y="29022"/>
                  </a:lnTo>
                  <a:lnTo>
                    <a:pt x="62870" y="29263"/>
                  </a:lnTo>
                  <a:lnTo>
                    <a:pt x="62870" y="29504"/>
                  </a:lnTo>
                  <a:lnTo>
                    <a:pt x="62931" y="29685"/>
                  </a:lnTo>
                  <a:lnTo>
                    <a:pt x="63051" y="29927"/>
                  </a:lnTo>
                  <a:lnTo>
                    <a:pt x="63172" y="30108"/>
                  </a:lnTo>
                  <a:lnTo>
                    <a:pt x="63353" y="30228"/>
                  </a:lnTo>
                  <a:lnTo>
                    <a:pt x="63594" y="30349"/>
                  </a:lnTo>
                  <a:lnTo>
                    <a:pt x="63775" y="30409"/>
                  </a:lnTo>
                  <a:lnTo>
                    <a:pt x="64258" y="30409"/>
                  </a:lnTo>
                  <a:lnTo>
                    <a:pt x="64439" y="30349"/>
                  </a:lnTo>
                  <a:lnTo>
                    <a:pt x="64680" y="30228"/>
                  </a:lnTo>
                  <a:lnTo>
                    <a:pt x="64861" y="30108"/>
                  </a:lnTo>
                  <a:lnTo>
                    <a:pt x="64982" y="29927"/>
                  </a:lnTo>
                  <a:lnTo>
                    <a:pt x="65103" y="29685"/>
                  </a:lnTo>
                  <a:lnTo>
                    <a:pt x="65163" y="29504"/>
                  </a:lnTo>
                  <a:lnTo>
                    <a:pt x="65163" y="29263"/>
                  </a:lnTo>
                  <a:lnTo>
                    <a:pt x="65163" y="29022"/>
                  </a:lnTo>
                  <a:lnTo>
                    <a:pt x="65103" y="28841"/>
                  </a:lnTo>
                  <a:lnTo>
                    <a:pt x="64982" y="28599"/>
                  </a:lnTo>
                  <a:lnTo>
                    <a:pt x="64861" y="28418"/>
                  </a:lnTo>
                  <a:lnTo>
                    <a:pt x="64680" y="28298"/>
                  </a:lnTo>
                  <a:lnTo>
                    <a:pt x="64439" y="28177"/>
                  </a:lnTo>
                  <a:lnTo>
                    <a:pt x="64258" y="28117"/>
                  </a:lnTo>
                  <a:close/>
                  <a:moveTo>
                    <a:pt x="69567" y="28117"/>
                  </a:moveTo>
                  <a:lnTo>
                    <a:pt x="69386" y="28177"/>
                  </a:lnTo>
                  <a:lnTo>
                    <a:pt x="69145" y="28298"/>
                  </a:lnTo>
                  <a:lnTo>
                    <a:pt x="68964" y="28418"/>
                  </a:lnTo>
                  <a:lnTo>
                    <a:pt x="68843" y="28599"/>
                  </a:lnTo>
                  <a:lnTo>
                    <a:pt x="68723" y="28841"/>
                  </a:lnTo>
                  <a:lnTo>
                    <a:pt x="68662" y="29022"/>
                  </a:lnTo>
                  <a:lnTo>
                    <a:pt x="68662" y="29263"/>
                  </a:lnTo>
                  <a:lnTo>
                    <a:pt x="68662" y="29504"/>
                  </a:lnTo>
                  <a:lnTo>
                    <a:pt x="68723" y="29685"/>
                  </a:lnTo>
                  <a:lnTo>
                    <a:pt x="68843" y="29927"/>
                  </a:lnTo>
                  <a:lnTo>
                    <a:pt x="68964" y="30108"/>
                  </a:lnTo>
                  <a:lnTo>
                    <a:pt x="69145" y="30228"/>
                  </a:lnTo>
                  <a:lnTo>
                    <a:pt x="69386" y="30349"/>
                  </a:lnTo>
                  <a:lnTo>
                    <a:pt x="69567" y="30409"/>
                  </a:lnTo>
                  <a:lnTo>
                    <a:pt x="70050" y="30409"/>
                  </a:lnTo>
                  <a:lnTo>
                    <a:pt x="70231" y="30349"/>
                  </a:lnTo>
                  <a:lnTo>
                    <a:pt x="70472" y="30228"/>
                  </a:lnTo>
                  <a:lnTo>
                    <a:pt x="70653" y="30108"/>
                  </a:lnTo>
                  <a:lnTo>
                    <a:pt x="70774" y="29927"/>
                  </a:lnTo>
                  <a:lnTo>
                    <a:pt x="70895" y="29685"/>
                  </a:lnTo>
                  <a:lnTo>
                    <a:pt x="70955" y="29504"/>
                  </a:lnTo>
                  <a:lnTo>
                    <a:pt x="70955" y="29263"/>
                  </a:lnTo>
                  <a:lnTo>
                    <a:pt x="70955" y="29022"/>
                  </a:lnTo>
                  <a:lnTo>
                    <a:pt x="70895" y="28841"/>
                  </a:lnTo>
                  <a:lnTo>
                    <a:pt x="70774" y="28599"/>
                  </a:lnTo>
                  <a:lnTo>
                    <a:pt x="70653" y="28418"/>
                  </a:lnTo>
                  <a:lnTo>
                    <a:pt x="70472" y="28298"/>
                  </a:lnTo>
                  <a:lnTo>
                    <a:pt x="70231" y="28177"/>
                  </a:lnTo>
                  <a:lnTo>
                    <a:pt x="70050" y="28117"/>
                  </a:lnTo>
                  <a:close/>
                  <a:moveTo>
                    <a:pt x="2957" y="31013"/>
                  </a:moveTo>
                  <a:lnTo>
                    <a:pt x="2776" y="31073"/>
                  </a:lnTo>
                  <a:lnTo>
                    <a:pt x="2534" y="31194"/>
                  </a:lnTo>
                  <a:lnTo>
                    <a:pt x="2353" y="31314"/>
                  </a:lnTo>
                  <a:lnTo>
                    <a:pt x="2233" y="31495"/>
                  </a:lnTo>
                  <a:lnTo>
                    <a:pt x="2112" y="31737"/>
                  </a:lnTo>
                  <a:lnTo>
                    <a:pt x="2052" y="31918"/>
                  </a:lnTo>
                  <a:lnTo>
                    <a:pt x="2052" y="32159"/>
                  </a:lnTo>
                  <a:lnTo>
                    <a:pt x="2052" y="32401"/>
                  </a:lnTo>
                  <a:lnTo>
                    <a:pt x="2112" y="32582"/>
                  </a:lnTo>
                  <a:lnTo>
                    <a:pt x="2233" y="32823"/>
                  </a:lnTo>
                  <a:lnTo>
                    <a:pt x="2353" y="33004"/>
                  </a:lnTo>
                  <a:lnTo>
                    <a:pt x="2534" y="33125"/>
                  </a:lnTo>
                  <a:lnTo>
                    <a:pt x="2776" y="33245"/>
                  </a:lnTo>
                  <a:lnTo>
                    <a:pt x="2957" y="33306"/>
                  </a:lnTo>
                  <a:lnTo>
                    <a:pt x="3439" y="33306"/>
                  </a:lnTo>
                  <a:lnTo>
                    <a:pt x="3620" y="33245"/>
                  </a:lnTo>
                  <a:lnTo>
                    <a:pt x="3862" y="33125"/>
                  </a:lnTo>
                  <a:lnTo>
                    <a:pt x="4043" y="33004"/>
                  </a:lnTo>
                  <a:lnTo>
                    <a:pt x="4164" y="32823"/>
                  </a:lnTo>
                  <a:lnTo>
                    <a:pt x="4284" y="32582"/>
                  </a:lnTo>
                  <a:lnTo>
                    <a:pt x="4345" y="32401"/>
                  </a:lnTo>
                  <a:lnTo>
                    <a:pt x="4345" y="32159"/>
                  </a:lnTo>
                  <a:lnTo>
                    <a:pt x="4345" y="31918"/>
                  </a:lnTo>
                  <a:lnTo>
                    <a:pt x="4284" y="31737"/>
                  </a:lnTo>
                  <a:lnTo>
                    <a:pt x="4164" y="31495"/>
                  </a:lnTo>
                  <a:lnTo>
                    <a:pt x="4043" y="31314"/>
                  </a:lnTo>
                  <a:lnTo>
                    <a:pt x="3862" y="31194"/>
                  </a:lnTo>
                  <a:lnTo>
                    <a:pt x="3620" y="31073"/>
                  </a:lnTo>
                  <a:lnTo>
                    <a:pt x="3439" y="31013"/>
                  </a:lnTo>
                  <a:close/>
                  <a:moveTo>
                    <a:pt x="8749" y="31013"/>
                  </a:moveTo>
                  <a:lnTo>
                    <a:pt x="8568" y="31073"/>
                  </a:lnTo>
                  <a:lnTo>
                    <a:pt x="8327" y="31194"/>
                  </a:lnTo>
                  <a:lnTo>
                    <a:pt x="8146" y="31314"/>
                  </a:lnTo>
                  <a:lnTo>
                    <a:pt x="8025" y="31495"/>
                  </a:lnTo>
                  <a:lnTo>
                    <a:pt x="7904" y="31737"/>
                  </a:lnTo>
                  <a:lnTo>
                    <a:pt x="7844" y="31918"/>
                  </a:lnTo>
                  <a:lnTo>
                    <a:pt x="7844" y="32159"/>
                  </a:lnTo>
                  <a:lnTo>
                    <a:pt x="7844" y="32401"/>
                  </a:lnTo>
                  <a:lnTo>
                    <a:pt x="7904" y="32582"/>
                  </a:lnTo>
                  <a:lnTo>
                    <a:pt x="8025" y="32823"/>
                  </a:lnTo>
                  <a:lnTo>
                    <a:pt x="8146" y="33004"/>
                  </a:lnTo>
                  <a:lnTo>
                    <a:pt x="8327" y="33125"/>
                  </a:lnTo>
                  <a:lnTo>
                    <a:pt x="8568" y="33245"/>
                  </a:lnTo>
                  <a:lnTo>
                    <a:pt x="8749" y="33306"/>
                  </a:lnTo>
                  <a:lnTo>
                    <a:pt x="9232" y="33306"/>
                  </a:lnTo>
                  <a:lnTo>
                    <a:pt x="9413" y="33245"/>
                  </a:lnTo>
                  <a:lnTo>
                    <a:pt x="9654" y="33125"/>
                  </a:lnTo>
                  <a:lnTo>
                    <a:pt x="9835" y="33004"/>
                  </a:lnTo>
                  <a:lnTo>
                    <a:pt x="9956" y="32823"/>
                  </a:lnTo>
                  <a:lnTo>
                    <a:pt x="10076" y="32582"/>
                  </a:lnTo>
                  <a:lnTo>
                    <a:pt x="10137" y="32401"/>
                  </a:lnTo>
                  <a:lnTo>
                    <a:pt x="10137" y="32159"/>
                  </a:lnTo>
                  <a:lnTo>
                    <a:pt x="10137" y="31918"/>
                  </a:lnTo>
                  <a:lnTo>
                    <a:pt x="10076" y="31737"/>
                  </a:lnTo>
                  <a:lnTo>
                    <a:pt x="9956" y="31495"/>
                  </a:lnTo>
                  <a:lnTo>
                    <a:pt x="9835" y="31314"/>
                  </a:lnTo>
                  <a:lnTo>
                    <a:pt x="9654" y="31194"/>
                  </a:lnTo>
                  <a:lnTo>
                    <a:pt x="9413" y="31073"/>
                  </a:lnTo>
                  <a:lnTo>
                    <a:pt x="9232" y="31013"/>
                  </a:lnTo>
                  <a:close/>
                  <a:moveTo>
                    <a:pt x="14541" y="31013"/>
                  </a:moveTo>
                  <a:lnTo>
                    <a:pt x="14360" y="31073"/>
                  </a:lnTo>
                  <a:lnTo>
                    <a:pt x="14119" y="31194"/>
                  </a:lnTo>
                  <a:lnTo>
                    <a:pt x="13938" y="31314"/>
                  </a:lnTo>
                  <a:lnTo>
                    <a:pt x="13817" y="31495"/>
                  </a:lnTo>
                  <a:lnTo>
                    <a:pt x="13697" y="31737"/>
                  </a:lnTo>
                  <a:lnTo>
                    <a:pt x="13636" y="31918"/>
                  </a:lnTo>
                  <a:lnTo>
                    <a:pt x="13636" y="32159"/>
                  </a:lnTo>
                  <a:lnTo>
                    <a:pt x="13636" y="32401"/>
                  </a:lnTo>
                  <a:lnTo>
                    <a:pt x="13697" y="32582"/>
                  </a:lnTo>
                  <a:lnTo>
                    <a:pt x="13817" y="32823"/>
                  </a:lnTo>
                  <a:lnTo>
                    <a:pt x="13938" y="33004"/>
                  </a:lnTo>
                  <a:lnTo>
                    <a:pt x="14119" y="33125"/>
                  </a:lnTo>
                  <a:lnTo>
                    <a:pt x="14360" y="33245"/>
                  </a:lnTo>
                  <a:lnTo>
                    <a:pt x="14541" y="33306"/>
                  </a:lnTo>
                  <a:lnTo>
                    <a:pt x="15024" y="33306"/>
                  </a:lnTo>
                  <a:lnTo>
                    <a:pt x="15205" y="33245"/>
                  </a:lnTo>
                  <a:lnTo>
                    <a:pt x="15446" y="33125"/>
                  </a:lnTo>
                  <a:lnTo>
                    <a:pt x="15627" y="33004"/>
                  </a:lnTo>
                  <a:lnTo>
                    <a:pt x="15748" y="32823"/>
                  </a:lnTo>
                  <a:lnTo>
                    <a:pt x="15869" y="32582"/>
                  </a:lnTo>
                  <a:lnTo>
                    <a:pt x="15929" y="32401"/>
                  </a:lnTo>
                  <a:lnTo>
                    <a:pt x="15929" y="32159"/>
                  </a:lnTo>
                  <a:lnTo>
                    <a:pt x="15929" y="31918"/>
                  </a:lnTo>
                  <a:lnTo>
                    <a:pt x="15869" y="31737"/>
                  </a:lnTo>
                  <a:lnTo>
                    <a:pt x="15748" y="31495"/>
                  </a:lnTo>
                  <a:lnTo>
                    <a:pt x="15627" y="31314"/>
                  </a:lnTo>
                  <a:lnTo>
                    <a:pt x="15446" y="31194"/>
                  </a:lnTo>
                  <a:lnTo>
                    <a:pt x="15205" y="31073"/>
                  </a:lnTo>
                  <a:lnTo>
                    <a:pt x="15024" y="31013"/>
                  </a:lnTo>
                  <a:close/>
                  <a:moveTo>
                    <a:pt x="20333" y="31013"/>
                  </a:moveTo>
                  <a:lnTo>
                    <a:pt x="20152" y="31073"/>
                  </a:lnTo>
                  <a:lnTo>
                    <a:pt x="19911" y="31194"/>
                  </a:lnTo>
                  <a:lnTo>
                    <a:pt x="19730" y="31314"/>
                  </a:lnTo>
                  <a:lnTo>
                    <a:pt x="19609" y="31495"/>
                  </a:lnTo>
                  <a:lnTo>
                    <a:pt x="19489" y="31737"/>
                  </a:lnTo>
                  <a:lnTo>
                    <a:pt x="19428" y="31918"/>
                  </a:lnTo>
                  <a:lnTo>
                    <a:pt x="19428" y="32159"/>
                  </a:lnTo>
                  <a:lnTo>
                    <a:pt x="19428" y="32401"/>
                  </a:lnTo>
                  <a:lnTo>
                    <a:pt x="19489" y="32582"/>
                  </a:lnTo>
                  <a:lnTo>
                    <a:pt x="19609" y="32823"/>
                  </a:lnTo>
                  <a:lnTo>
                    <a:pt x="19730" y="33004"/>
                  </a:lnTo>
                  <a:lnTo>
                    <a:pt x="19911" y="33125"/>
                  </a:lnTo>
                  <a:lnTo>
                    <a:pt x="20152" y="33245"/>
                  </a:lnTo>
                  <a:lnTo>
                    <a:pt x="20333" y="33306"/>
                  </a:lnTo>
                  <a:lnTo>
                    <a:pt x="20816" y="33306"/>
                  </a:lnTo>
                  <a:lnTo>
                    <a:pt x="20997" y="33245"/>
                  </a:lnTo>
                  <a:lnTo>
                    <a:pt x="21239" y="33125"/>
                  </a:lnTo>
                  <a:lnTo>
                    <a:pt x="21420" y="33004"/>
                  </a:lnTo>
                  <a:lnTo>
                    <a:pt x="21540" y="32823"/>
                  </a:lnTo>
                  <a:lnTo>
                    <a:pt x="21661" y="32582"/>
                  </a:lnTo>
                  <a:lnTo>
                    <a:pt x="21721" y="32401"/>
                  </a:lnTo>
                  <a:lnTo>
                    <a:pt x="21721" y="32159"/>
                  </a:lnTo>
                  <a:lnTo>
                    <a:pt x="21721" y="31918"/>
                  </a:lnTo>
                  <a:lnTo>
                    <a:pt x="21661" y="31737"/>
                  </a:lnTo>
                  <a:lnTo>
                    <a:pt x="21540" y="31495"/>
                  </a:lnTo>
                  <a:lnTo>
                    <a:pt x="21420" y="31314"/>
                  </a:lnTo>
                  <a:lnTo>
                    <a:pt x="21239" y="31194"/>
                  </a:lnTo>
                  <a:lnTo>
                    <a:pt x="20997" y="31073"/>
                  </a:lnTo>
                  <a:lnTo>
                    <a:pt x="20816" y="31013"/>
                  </a:lnTo>
                  <a:close/>
                  <a:moveTo>
                    <a:pt x="26126" y="31013"/>
                  </a:moveTo>
                  <a:lnTo>
                    <a:pt x="25945" y="31073"/>
                  </a:lnTo>
                  <a:lnTo>
                    <a:pt x="25703" y="31194"/>
                  </a:lnTo>
                  <a:lnTo>
                    <a:pt x="25522" y="31314"/>
                  </a:lnTo>
                  <a:lnTo>
                    <a:pt x="25402" y="31495"/>
                  </a:lnTo>
                  <a:lnTo>
                    <a:pt x="25281" y="31737"/>
                  </a:lnTo>
                  <a:lnTo>
                    <a:pt x="25221" y="31918"/>
                  </a:lnTo>
                  <a:lnTo>
                    <a:pt x="25221" y="32159"/>
                  </a:lnTo>
                  <a:lnTo>
                    <a:pt x="25221" y="32401"/>
                  </a:lnTo>
                  <a:lnTo>
                    <a:pt x="25281" y="32582"/>
                  </a:lnTo>
                  <a:lnTo>
                    <a:pt x="25402" y="32823"/>
                  </a:lnTo>
                  <a:lnTo>
                    <a:pt x="25522" y="33004"/>
                  </a:lnTo>
                  <a:lnTo>
                    <a:pt x="25703" y="33125"/>
                  </a:lnTo>
                  <a:lnTo>
                    <a:pt x="25945" y="33245"/>
                  </a:lnTo>
                  <a:lnTo>
                    <a:pt x="26126" y="33306"/>
                  </a:lnTo>
                  <a:lnTo>
                    <a:pt x="26608" y="33306"/>
                  </a:lnTo>
                  <a:lnTo>
                    <a:pt x="26789" y="33245"/>
                  </a:lnTo>
                  <a:lnTo>
                    <a:pt x="27031" y="33125"/>
                  </a:lnTo>
                  <a:lnTo>
                    <a:pt x="27212" y="33004"/>
                  </a:lnTo>
                  <a:lnTo>
                    <a:pt x="27332" y="32823"/>
                  </a:lnTo>
                  <a:lnTo>
                    <a:pt x="27453" y="32582"/>
                  </a:lnTo>
                  <a:lnTo>
                    <a:pt x="27513" y="32401"/>
                  </a:lnTo>
                  <a:lnTo>
                    <a:pt x="27513" y="32159"/>
                  </a:lnTo>
                  <a:lnTo>
                    <a:pt x="27513" y="31918"/>
                  </a:lnTo>
                  <a:lnTo>
                    <a:pt x="27453" y="31737"/>
                  </a:lnTo>
                  <a:lnTo>
                    <a:pt x="27332" y="31495"/>
                  </a:lnTo>
                  <a:lnTo>
                    <a:pt x="27212" y="31314"/>
                  </a:lnTo>
                  <a:lnTo>
                    <a:pt x="27031" y="31194"/>
                  </a:lnTo>
                  <a:lnTo>
                    <a:pt x="26789" y="31073"/>
                  </a:lnTo>
                  <a:lnTo>
                    <a:pt x="26608" y="31013"/>
                  </a:lnTo>
                  <a:close/>
                  <a:moveTo>
                    <a:pt x="31918" y="31013"/>
                  </a:moveTo>
                  <a:lnTo>
                    <a:pt x="31737" y="31073"/>
                  </a:lnTo>
                  <a:lnTo>
                    <a:pt x="31496" y="31194"/>
                  </a:lnTo>
                  <a:lnTo>
                    <a:pt x="31315" y="31314"/>
                  </a:lnTo>
                  <a:lnTo>
                    <a:pt x="31194" y="31495"/>
                  </a:lnTo>
                  <a:lnTo>
                    <a:pt x="31073" y="31737"/>
                  </a:lnTo>
                  <a:lnTo>
                    <a:pt x="31013" y="31918"/>
                  </a:lnTo>
                  <a:lnTo>
                    <a:pt x="31013" y="32159"/>
                  </a:lnTo>
                  <a:lnTo>
                    <a:pt x="31013" y="32401"/>
                  </a:lnTo>
                  <a:lnTo>
                    <a:pt x="31073" y="32582"/>
                  </a:lnTo>
                  <a:lnTo>
                    <a:pt x="31194" y="32823"/>
                  </a:lnTo>
                  <a:lnTo>
                    <a:pt x="31315" y="33004"/>
                  </a:lnTo>
                  <a:lnTo>
                    <a:pt x="31496" y="33125"/>
                  </a:lnTo>
                  <a:lnTo>
                    <a:pt x="31737" y="33245"/>
                  </a:lnTo>
                  <a:lnTo>
                    <a:pt x="31918" y="33306"/>
                  </a:lnTo>
                  <a:lnTo>
                    <a:pt x="32401" y="33306"/>
                  </a:lnTo>
                  <a:lnTo>
                    <a:pt x="32582" y="33245"/>
                  </a:lnTo>
                  <a:lnTo>
                    <a:pt x="32823" y="33125"/>
                  </a:lnTo>
                  <a:lnTo>
                    <a:pt x="33004" y="33004"/>
                  </a:lnTo>
                  <a:lnTo>
                    <a:pt x="33125" y="32823"/>
                  </a:lnTo>
                  <a:lnTo>
                    <a:pt x="33245" y="32582"/>
                  </a:lnTo>
                  <a:lnTo>
                    <a:pt x="33306" y="32401"/>
                  </a:lnTo>
                  <a:lnTo>
                    <a:pt x="33306" y="32159"/>
                  </a:lnTo>
                  <a:lnTo>
                    <a:pt x="33306" y="31918"/>
                  </a:lnTo>
                  <a:lnTo>
                    <a:pt x="33245" y="31737"/>
                  </a:lnTo>
                  <a:lnTo>
                    <a:pt x="33125" y="31495"/>
                  </a:lnTo>
                  <a:lnTo>
                    <a:pt x="33004" y="31314"/>
                  </a:lnTo>
                  <a:lnTo>
                    <a:pt x="32823" y="31194"/>
                  </a:lnTo>
                  <a:lnTo>
                    <a:pt x="32582" y="31073"/>
                  </a:lnTo>
                  <a:lnTo>
                    <a:pt x="32401" y="31013"/>
                  </a:lnTo>
                  <a:close/>
                  <a:moveTo>
                    <a:pt x="37710" y="31013"/>
                  </a:moveTo>
                  <a:lnTo>
                    <a:pt x="37529" y="31073"/>
                  </a:lnTo>
                  <a:lnTo>
                    <a:pt x="37288" y="31194"/>
                  </a:lnTo>
                  <a:lnTo>
                    <a:pt x="37107" y="31314"/>
                  </a:lnTo>
                  <a:lnTo>
                    <a:pt x="36986" y="31495"/>
                  </a:lnTo>
                  <a:lnTo>
                    <a:pt x="36865" y="31737"/>
                  </a:lnTo>
                  <a:lnTo>
                    <a:pt x="36805" y="31918"/>
                  </a:lnTo>
                  <a:lnTo>
                    <a:pt x="36805" y="32159"/>
                  </a:lnTo>
                  <a:lnTo>
                    <a:pt x="36805" y="32401"/>
                  </a:lnTo>
                  <a:lnTo>
                    <a:pt x="36865" y="32582"/>
                  </a:lnTo>
                  <a:lnTo>
                    <a:pt x="36986" y="32823"/>
                  </a:lnTo>
                  <a:lnTo>
                    <a:pt x="37107" y="33004"/>
                  </a:lnTo>
                  <a:lnTo>
                    <a:pt x="37288" y="33125"/>
                  </a:lnTo>
                  <a:lnTo>
                    <a:pt x="37529" y="33245"/>
                  </a:lnTo>
                  <a:lnTo>
                    <a:pt x="37710" y="33306"/>
                  </a:lnTo>
                  <a:lnTo>
                    <a:pt x="38193" y="33306"/>
                  </a:lnTo>
                  <a:lnTo>
                    <a:pt x="38374" y="33245"/>
                  </a:lnTo>
                  <a:lnTo>
                    <a:pt x="38615" y="33125"/>
                  </a:lnTo>
                  <a:lnTo>
                    <a:pt x="38796" y="33004"/>
                  </a:lnTo>
                  <a:lnTo>
                    <a:pt x="38917" y="32823"/>
                  </a:lnTo>
                  <a:lnTo>
                    <a:pt x="39038" y="32582"/>
                  </a:lnTo>
                  <a:lnTo>
                    <a:pt x="39098" y="32401"/>
                  </a:lnTo>
                  <a:lnTo>
                    <a:pt x="39098" y="32159"/>
                  </a:lnTo>
                  <a:lnTo>
                    <a:pt x="39098" y="31918"/>
                  </a:lnTo>
                  <a:lnTo>
                    <a:pt x="39038" y="31737"/>
                  </a:lnTo>
                  <a:lnTo>
                    <a:pt x="38917" y="31495"/>
                  </a:lnTo>
                  <a:lnTo>
                    <a:pt x="38796" y="31314"/>
                  </a:lnTo>
                  <a:lnTo>
                    <a:pt x="38615" y="31194"/>
                  </a:lnTo>
                  <a:lnTo>
                    <a:pt x="38374" y="31073"/>
                  </a:lnTo>
                  <a:lnTo>
                    <a:pt x="38193" y="31013"/>
                  </a:lnTo>
                  <a:close/>
                  <a:moveTo>
                    <a:pt x="43502" y="31013"/>
                  </a:moveTo>
                  <a:lnTo>
                    <a:pt x="43321" y="31073"/>
                  </a:lnTo>
                  <a:lnTo>
                    <a:pt x="43080" y="31194"/>
                  </a:lnTo>
                  <a:lnTo>
                    <a:pt x="42899" y="31314"/>
                  </a:lnTo>
                  <a:lnTo>
                    <a:pt x="42778" y="31495"/>
                  </a:lnTo>
                  <a:lnTo>
                    <a:pt x="42658" y="31737"/>
                  </a:lnTo>
                  <a:lnTo>
                    <a:pt x="42597" y="31918"/>
                  </a:lnTo>
                  <a:lnTo>
                    <a:pt x="42597" y="32159"/>
                  </a:lnTo>
                  <a:lnTo>
                    <a:pt x="42597" y="32401"/>
                  </a:lnTo>
                  <a:lnTo>
                    <a:pt x="42658" y="32582"/>
                  </a:lnTo>
                  <a:lnTo>
                    <a:pt x="42778" y="32823"/>
                  </a:lnTo>
                  <a:lnTo>
                    <a:pt x="42899" y="33004"/>
                  </a:lnTo>
                  <a:lnTo>
                    <a:pt x="43080" y="33125"/>
                  </a:lnTo>
                  <a:lnTo>
                    <a:pt x="43321" y="33245"/>
                  </a:lnTo>
                  <a:lnTo>
                    <a:pt x="43502" y="33306"/>
                  </a:lnTo>
                  <a:lnTo>
                    <a:pt x="43985" y="33306"/>
                  </a:lnTo>
                  <a:lnTo>
                    <a:pt x="44166" y="33245"/>
                  </a:lnTo>
                  <a:lnTo>
                    <a:pt x="44407" y="33125"/>
                  </a:lnTo>
                  <a:lnTo>
                    <a:pt x="44588" y="33004"/>
                  </a:lnTo>
                  <a:lnTo>
                    <a:pt x="44709" y="32823"/>
                  </a:lnTo>
                  <a:lnTo>
                    <a:pt x="44830" y="32582"/>
                  </a:lnTo>
                  <a:lnTo>
                    <a:pt x="44890" y="32401"/>
                  </a:lnTo>
                  <a:lnTo>
                    <a:pt x="44890" y="32159"/>
                  </a:lnTo>
                  <a:lnTo>
                    <a:pt x="44890" y="31918"/>
                  </a:lnTo>
                  <a:lnTo>
                    <a:pt x="44830" y="31737"/>
                  </a:lnTo>
                  <a:lnTo>
                    <a:pt x="44709" y="31495"/>
                  </a:lnTo>
                  <a:lnTo>
                    <a:pt x="44588" y="31314"/>
                  </a:lnTo>
                  <a:lnTo>
                    <a:pt x="44407" y="31194"/>
                  </a:lnTo>
                  <a:lnTo>
                    <a:pt x="44166" y="31073"/>
                  </a:lnTo>
                  <a:lnTo>
                    <a:pt x="43985" y="31013"/>
                  </a:lnTo>
                  <a:close/>
                  <a:moveTo>
                    <a:pt x="49295" y="31013"/>
                  </a:moveTo>
                  <a:lnTo>
                    <a:pt x="49114" y="31073"/>
                  </a:lnTo>
                  <a:lnTo>
                    <a:pt x="48872" y="31194"/>
                  </a:lnTo>
                  <a:lnTo>
                    <a:pt x="48691" y="31314"/>
                  </a:lnTo>
                  <a:lnTo>
                    <a:pt x="48571" y="31495"/>
                  </a:lnTo>
                  <a:lnTo>
                    <a:pt x="48450" y="31737"/>
                  </a:lnTo>
                  <a:lnTo>
                    <a:pt x="48390" y="31918"/>
                  </a:lnTo>
                  <a:lnTo>
                    <a:pt x="48390" y="32159"/>
                  </a:lnTo>
                  <a:lnTo>
                    <a:pt x="48390" y="32401"/>
                  </a:lnTo>
                  <a:lnTo>
                    <a:pt x="48450" y="32582"/>
                  </a:lnTo>
                  <a:lnTo>
                    <a:pt x="48571" y="32823"/>
                  </a:lnTo>
                  <a:lnTo>
                    <a:pt x="48691" y="33004"/>
                  </a:lnTo>
                  <a:lnTo>
                    <a:pt x="48872" y="33125"/>
                  </a:lnTo>
                  <a:lnTo>
                    <a:pt x="49114" y="33245"/>
                  </a:lnTo>
                  <a:lnTo>
                    <a:pt x="49295" y="33306"/>
                  </a:lnTo>
                  <a:lnTo>
                    <a:pt x="49777" y="33306"/>
                  </a:lnTo>
                  <a:lnTo>
                    <a:pt x="49958" y="33245"/>
                  </a:lnTo>
                  <a:lnTo>
                    <a:pt x="50200" y="33125"/>
                  </a:lnTo>
                  <a:lnTo>
                    <a:pt x="50381" y="33004"/>
                  </a:lnTo>
                  <a:lnTo>
                    <a:pt x="50501" y="32823"/>
                  </a:lnTo>
                  <a:lnTo>
                    <a:pt x="50622" y="32582"/>
                  </a:lnTo>
                  <a:lnTo>
                    <a:pt x="50682" y="32401"/>
                  </a:lnTo>
                  <a:lnTo>
                    <a:pt x="50682" y="32159"/>
                  </a:lnTo>
                  <a:lnTo>
                    <a:pt x="50682" y="31918"/>
                  </a:lnTo>
                  <a:lnTo>
                    <a:pt x="50622" y="31737"/>
                  </a:lnTo>
                  <a:lnTo>
                    <a:pt x="50501" y="31495"/>
                  </a:lnTo>
                  <a:lnTo>
                    <a:pt x="50381" y="31314"/>
                  </a:lnTo>
                  <a:lnTo>
                    <a:pt x="50200" y="31194"/>
                  </a:lnTo>
                  <a:lnTo>
                    <a:pt x="49958" y="31073"/>
                  </a:lnTo>
                  <a:lnTo>
                    <a:pt x="49777" y="31013"/>
                  </a:lnTo>
                  <a:close/>
                  <a:moveTo>
                    <a:pt x="55087" y="31013"/>
                  </a:moveTo>
                  <a:lnTo>
                    <a:pt x="54906" y="31073"/>
                  </a:lnTo>
                  <a:lnTo>
                    <a:pt x="54665" y="31194"/>
                  </a:lnTo>
                  <a:lnTo>
                    <a:pt x="54483" y="31314"/>
                  </a:lnTo>
                  <a:lnTo>
                    <a:pt x="54363" y="31495"/>
                  </a:lnTo>
                  <a:lnTo>
                    <a:pt x="54242" y="31737"/>
                  </a:lnTo>
                  <a:lnTo>
                    <a:pt x="54182" y="31918"/>
                  </a:lnTo>
                  <a:lnTo>
                    <a:pt x="54182" y="32159"/>
                  </a:lnTo>
                  <a:lnTo>
                    <a:pt x="54182" y="32401"/>
                  </a:lnTo>
                  <a:lnTo>
                    <a:pt x="54242" y="32582"/>
                  </a:lnTo>
                  <a:lnTo>
                    <a:pt x="54363" y="32823"/>
                  </a:lnTo>
                  <a:lnTo>
                    <a:pt x="54483" y="33004"/>
                  </a:lnTo>
                  <a:lnTo>
                    <a:pt x="54665" y="33125"/>
                  </a:lnTo>
                  <a:lnTo>
                    <a:pt x="54906" y="33245"/>
                  </a:lnTo>
                  <a:lnTo>
                    <a:pt x="55087" y="33306"/>
                  </a:lnTo>
                  <a:lnTo>
                    <a:pt x="55570" y="33306"/>
                  </a:lnTo>
                  <a:lnTo>
                    <a:pt x="55751" y="33245"/>
                  </a:lnTo>
                  <a:lnTo>
                    <a:pt x="55992" y="33125"/>
                  </a:lnTo>
                  <a:lnTo>
                    <a:pt x="56173" y="33004"/>
                  </a:lnTo>
                  <a:lnTo>
                    <a:pt x="56294" y="32823"/>
                  </a:lnTo>
                  <a:lnTo>
                    <a:pt x="56414" y="32582"/>
                  </a:lnTo>
                  <a:lnTo>
                    <a:pt x="56475" y="32401"/>
                  </a:lnTo>
                  <a:lnTo>
                    <a:pt x="56475" y="32159"/>
                  </a:lnTo>
                  <a:lnTo>
                    <a:pt x="56475" y="31918"/>
                  </a:lnTo>
                  <a:lnTo>
                    <a:pt x="56414" y="31737"/>
                  </a:lnTo>
                  <a:lnTo>
                    <a:pt x="56294" y="31495"/>
                  </a:lnTo>
                  <a:lnTo>
                    <a:pt x="56173" y="31314"/>
                  </a:lnTo>
                  <a:lnTo>
                    <a:pt x="55992" y="31194"/>
                  </a:lnTo>
                  <a:lnTo>
                    <a:pt x="55751" y="31073"/>
                  </a:lnTo>
                  <a:lnTo>
                    <a:pt x="55570" y="31013"/>
                  </a:lnTo>
                  <a:close/>
                  <a:moveTo>
                    <a:pt x="60879" y="31013"/>
                  </a:moveTo>
                  <a:lnTo>
                    <a:pt x="60698" y="31073"/>
                  </a:lnTo>
                  <a:lnTo>
                    <a:pt x="60457" y="31194"/>
                  </a:lnTo>
                  <a:lnTo>
                    <a:pt x="60276" y="31314"/>
                  </a:lnTo>
                  <a:lnTo>
                    <a:pt x="60155" y="31495"/>
                  </a:lnTo>
                  <a:lnTo>
                    <a:pt x="60034" y="31737"/>
                  </a:lnTo>
                  <a:lnTo>
                    <a:pt x="59974" y="31918"/>
                  </a:lnTo>
                  <a:lnTo>
                    <a:pt x="59974" y="32159"/>
                  </a:lnTo>
                  <a:lnTo>
                    <a:pt x="59974" y="32401"/>
                  </a:lnTo>
                  <a:lnTo>
                    <a:pt x="60034" y="32582"/>
                  </a:lnTo>
                  <a:lnTo>
                    <a:pt x="60155" y="32823"/>
                  </a:lnTo>
                  <a:lnTo>
                    <a:pt x="60276" y="33004"/>
                  </a:lnTo>
                  <a:lnTo>
                    <a:pt x="60457" y="33125"/>
                  </a:lnTo>
                  <a:lnTo>
                    <a:pt x="60698" y="33245"/>
                  </a:lnTo>
                  <a:lnTo>
                    <a:pt x="60879" y="33306"/>
                  </a:lnTo>
                  <a:lnTo>
                    <a:pt x="61362" y="33306"/>
                  </a:lnTo>
                  <a:lnTo>
                    <a:pt x="61543" y="33245"/>
                  </a:lnTo>
                  <a:lnTo>
                    <a:pt x="61784" y="33125"/>
                  </a:lnTo>
                  <a:lnTo>
                    <a:pt x="61965" y="33004"/>
                  </a:lnTo>
                  <a:lnTo>
                    <a:pt x="62086" y="32823"/>
                  </a:lnTo>
                  <a:lnTo>
                    <a:pt x="62206" y="32582"/>
                  </a:lnTo>
                  <a:lnTo>
                    <a:pt x="62267" y="32401"/>
                  </a:lnTo>
                  <a:lnTo>
                    <a:pt x="62267" y="32159"/>
                  </a:lnTo>
                  <a:lnTo>
                    <a:pt x="62267" y="31918"/>
                  </a:lnTo>
                  <a:lnTo>
                    <a:pt x="62206" y="31737"/>
                  </a:lnTo>
                  <a:lnTo>
                    <a:pt x="62086" y="31495"/>
                  </a:lnTo>
                  <a:lnTo>
                    <a:pt x="61965" y="31314"/>
                  </a:lnTo>
                  <a:lnTo>
                    <a:pt x="61784" y="31194"/>
                  </a:lnTo>
                  <a:lnTo>
                    <a:pt x="61543" y="31073"/>
                  </a:lnTo>
                  <a:lnTo>
                    <a:pt x="61362" y="31013"/>
                  </a:lnTo>
                  <a:close/>
                  <a:moveTo>
                    <a:pt x="66671" y="31013"/>
                  </a:moveTo>
                  <a:lnTo>
                    <a:pt x="66490" y="31073"/>
                  </a:lnTo>
                  <a:lnTo>
                    <a:pt x="66249" y="31194"/>
                  </a:lnTo>
                  <a:lnTo>
                    <a:pt x="66068" y="31314"/>
                  </a:lnTo>
                  <a:lnTo>
                    <a:pt x="65947" y="31495"/>
                  </a:lnTo>
                  <a:lnTo>
                    <a:pt x="65827" y="31737"/>
                  </a:lnTo>
                  <a:lnTo>
                    <a:pt x="65766" y="31918"/>
                  </a:lnTo>
                  <a:lnTo>
                    <a:pt x="65766" y="32159"/>
                  </a:lnTo>
                  <a:lnTo>
                    <a:pt x="65766" y="32401"/>
                  </a:lnTo>
                  <a:lnTo>
                    <a:pt x="65827" y="32582"/>
                  </a:lnTo>
                  <a:lnTo>
                    <a:pt x="65947" y="32823"/>
                  </a:lnTo>
                  <a:lnTo>
                    <a:pt x="66068" y="33004"/>
                  </a:lnTo>
                  <a:lnTo>
                    <a:pt x="66249" y="33125"/>
                  </a:lnTo>
                  <a:lnTo>
                    <a:pt x="66490" y="33245"/>
                  </a:lnTo>
                  <a:lnTo>
                    <a:pt x="66671" y="33306"/>
                  </a:lnTo>
                  <a:lnTo>
                    <a:pt x="67154" y="33306"/>
                  </a:lnTo>
                  <a:lnTo>
                    <a:pt x="67335" y="33245"/>
                  </a:lnTo>
                  <a:lnTo>
                    <a:pt x="67576" y="33125"/>
                  </a:lnTo>
                  <a:lnTo>
                    <a:pt x="67757" y="33004"/>
                  </a:lnTo>
                  <a:lnTo>
                    <a:pt x="67878" y="32823"/>
                  </a:lnTo>
                  <a:lnTo>
                    <a:pt x="67999" y="32582"/>
                  </a:lnTo>
                  <a:lnTo>
                    <a:pt x="68059" y="32401"/>
                  </a:lnTo>
                  <a:lnTo>
                    <a:pt x="68059" y="32159"/>
                  </a:lnTo>
                  <a:lnTo>
                    <a:pt x="68059" y="31918"/>
                  </a:lnTo>
                  <a:lnTo>
                    <a:pt x="67999" y="31737"/>
                  </a:lnTo>
                  <a:lnTo>
                    <a:pt x="67878" y="31495"/>
                  </a:lnTo>
                  <a:lnTo>
                    <a:pt x="67757" y="31314"/>
                  </a:lnTo>
                  <a:lnTo>
                    <a:pt x="67576" y="31194"/>
                  </a:lnTo>
                  <a:lnTo>
                    <a:pt x="67335" y="31073"/>
                  </a:lnTo>
                  <a:lnTo>
                    <a:pt x="67154" y="31013"/>
                  </a:lnTo>
                  <a:close/>
                  <a:moveTo>
                    <a:pt x="72464" y="31013"/>
                  </a:moveTo>
                  <a:lnTo>
                    <a:pt x="72283" y="31073"/>
                  </a:lnTo>
                  <a:lnTo>
                    <a:pt x="72041" y="31194"/>
                  </a:lnTo>
                  <a:lnTo>
                    <a:pt x="71860" y="31314"/>
                  </a:lnTo>
                  <a:lnTo>
                    <a:pt x="71740" y="31495"/>
                  </a:lnTo>
                  <a:lnTo>
                    <a:pt x="71619" y="31737"/>
                  </a:lnTo>
                  <a:lnTo>
                    <a:pt x="71559" y="31918"/>
                  </a:lnTo>
                  <a:lnTo>
                    <a:pt x="71559" y="32159"/>
                  </a:lnTo>
                  <a:lnTo>
                    <a:pt x="71559" y="32401"/>
                  </a:lnTo>
                  <a:lnTo>
                    <a:pt x="71619" y="32582"/>
                  </a:lnTo>
                  <a:lnTo>
                    <a:pt x="71740" y="32823"/>
                  </a:lnTo>
                  <a:lnTo>
                    <a:pt x="71860" y="33004"/>
                  </a:lnTo>
                  <a:lnTo>
                    <a:pt x="72041" y="33125"/>
                  </a:lnTo>
                  <a:lnTo>
                    <a:pt x="72283" y="33245"/>
                  </a:lnTo>
                  <a:lnTo>
                    <a:pt x="72464" y="33306"/>
                  </a:lnTo>
                  <a:lnTo>
                    <a:pt x="72946" y="33306"/>
                  </a:lnTo>
                  <a:lnTo>
                    <a:pt x="73127" y="33245"/>
                  </a:lnTo>
                  <a:lnTo>
                    <a:pt x="73369" y="33125"/>
                  </a:lnTo>
                  <a:lnTo>
                    <a:pt x="73550" y="33004"/>
                  </a:lnTo>
                  <a:lnTo>
                    <a:pt x="73670" y="32823"/>
                  </a:lnTo>
                  <a:lnTo>
                    <a:pt x="73791" y="32582"/>
                  </a:lnTo>
                  <a:lnTo>
                    <a:pt x="73851" y="32401"/>
                  </a:lnTo>
                  <a:lnTo>
                    <a:pt x="73851" y="32159"/>
                  </a:lnTo>
                  <a:lnTo>
                    <a:pt x="73851" y="31918"/>
                  </a:lnTo>
                  <a:lnTo>
                    <a:pt x="73791" y="31737"/>
                  </a:lnTo>
                  <a:lnTo>
                    <a:pt x="73670" y="31495"/>
                  </a:lnTo>
                  <a:lnTo>
                    <a:pt x="73550" y="31314"/>
                  </a:lnTo>
                  <a:lnTo>
                    <a:pt x="73369" y="31194"/>
                  </a:lnTo>
                  <a:lnTo>
                    <a:pt x="73127" y="31073"/>
                  </a:lnTo>
                  <a:lnTo>
                    <a:pt x="72946" y="31013"/>
                  </a:lnTo>
                  <a:close/>
                  <a:moveTo>
                    <a:pt x="181" y="33909"/>
                  </a:moveTo>
                  <a:lnTo>
                    <a:pt x="0" y="36141"/>
                  </a:lnTo>
                  <a:lnTo>
                    <a:pt x="302" y="36202"/>
                  </a:lnTo>
                  <a:lnTo>
                    <a:pt x="543" y="36202"/>
                  </a:lnTo>
                  <a:lnTo>
                    <a:pt x="724" y="36141"/>
                  </a:lnTo>
                  <a:lnTo>
                    <a:pt x="966" y="36021"/>
                  </a:lnTo>
                  <a:lnTo>
                    <a:pt x="1147" y="35900"/>
                  </a:lnTo>
                  <a:lnTo>
                    <a:pt x="1267" y="35719"/>
                  </a:lnTo>
                  <a:lnTo>
                    <a:pt x="1388" y="35478"/>
                  </a:lnTo>
                  <a:lnTo>
                    <a:pt x="1448" y="35297"/>
                  </a:lnTo>
                  <a:lnTo>
                    <a:pt x="1448" y="35055"/>
                  </a:lnTo>
                  <a:lnTo>
                    <a:pt x="1448" y="34814"/>
                  </a:lnTo>
                  <a:lnTo>
                    <a:pt x="1388" y="34633"/>
                  </a:lnTo>
                  <a:lnTo>
                    <a:pt x="1267" y="34392"/>
                  </a:lnTo>
                  <a:lnTo>
                    <a:pt x="1147" y="34211"/>
                  </a:lnTo>
                  <a:lnTo>
                    <a:pt x="966" y="34090"/>
                  </a:lnTo>
                  <a:lnTo>
                    <a:pt x="724" y="33969"/>
                  </a:lnTo>
                  <a:lnTo>
                    <a:pt x="543" y="33909"/>
                  </a:lnTo>
                  <a:close/>
                  <a:moveTo>
                    <a:pt x="5853" y="33909"/>
                  </a:moveTo>
                  <a:lnTo>
                    <a:pt x="5672" y="33969"/>
                  </a:lnTo>
                  <a:lnTo>
                    <a:pt x="5431" y="34090"/>
                  </a:lnTo>
                  <a:lnTo>
                    <a:pt x="5250" y="34211"/>
                  </a:lnTo>
                  <a:lnTo>
                    <a:pt x="5129" y="34392"/>
                  </a:lnTo>
                  <a:lnTo>
                    <a:pt x="5008" y="34633"/>
                  </a:lnTo>
                  <a:lnTo>
                    <a:pt x="4948" y="34814"/>
                  </a:lnTo>
                  <a:lnTo>
                    <a:pt x="4948" y="35055"/>
                  </a:lnTo>
                  <a:lnTo>
                    <a:pt x="4948" y="35297"/>
                  </a:lnTo>
                  <a:lnTo>
                    <a:pt x="5008" y="35478"/>
                  </a:lnTo>
                  <a:lnTo>
                    <a:pt x="5129" y="35719"/>
                  </a:lnTo>
                  <a:lnTo>
                    <a:pt x="5250" y="35900"/>
                  </a:lnTo>
                  <a:lnTo>
                    <a:pt x="5431" y="36021"/>
                  </a:lnTo>
                  <a:lnTo>
                    <a:pt x="5672" y="36141"/>
                  </a:lnTo>
                  <a:lnTo>
                    <a:pt x="5853" y="36202"/>
                  </a:lnTo>
                  <a:lnTo>
                    <a:pt x="6336" y="36202"/>
                  </a:lnTo>
                  <a:lnTo>
                    <a:pt x="6517" y="36141"/>
                  </a:lnTo>
                  <a:lnTo>
                    <a:pt x="6758" y="36021"/>
                  </a:lnTo>
                  <a:lnTo>
                    <a:pt x="6939" y="35900"/>
                  </a:lnTo>
                  <a:lnTo>
                    <a:pt x="7060" y="35719"/>
                  </a:lnTo>
                  <a:lnTo>
                    <a:pt x="7180" y="35478"/>
                  </a:lnTo>
                  <a:lnTo>
                    <a:pt x="7241" y="35297"/>
                  </a:lnTo>
                  <a:lnTo>
                    <a:pt x="7241" y="35055"/>
                  </a:lnTo>
                  <a:lnTo>
                    <a:pt x="7241" y="34814"/>
                  </a:lnTo>
                  <a:lnTo>
                    <a:pt x="7180" y="34633"/>
                  </a:lnTo>
                  <a:lnTo>
                    <a:pt x="7060" y="34392"/>
                  </a:lnTo>
                  <a:lnTo>
                    <a:pt x="6939" y="34211"/>
                  </a:lnTo>
                  <a:lnTo>
                    <a:pt x="6758" y="34090"/>
                  </a:lnTo>
                  <a:lnTo>
                    <a:pt x="6517" y="33969"/>
                  </a:lnTo>
                  <a:lnTo>
                    <a:pt x="6336" y="33909"/>
                  </a:lnTo>
                  <a:close/>
                  <a:moveTo>
                    <a:pt x="11645" y="33909"/>
                  </a:moveTo>
                  <a:lnTo>
                    <a:pt x="11464" y="33969"/>
                  </a:lnTo>
                  <a:lnTo>
                    <a:pt x="11223" y="34090"/>
                  </a:lnTo>
                  <a:lnTo>
                    <a:pt x="11042" y="34211"/>
                  </a:lnTo>
                  <a:lnTo>
                    <a:pt x="10921" y="34392"/>
                  </a:lnTo>
                  <a:lnTo>
                    <a:pt x="10800" y="34633"/>
                  </a:lnTo>
                  <a:lnTo>
                    <a:pt x="10740" y="34814"/>
                  </a:lnTo>
                  <a:lnTo>
                    <a:pt x="10740" y="35055"/>
                  </a:lnTo>
                  <a:lnTo>
                    <a:pt x="10740" y="35297"/>
                  </a:lnTo>
                  <a:lnTo>
                    <a:pt x="10800" y="35478"/>
                  </a:lnTo>
                  <a:lnTo>
                    <a:pt x="10921" y="35719"/>
                  </a:lnTo>
                  <a:lnTo>
                    <a:pt x="11042" y="35900"/>
                  </a:lnTo>
                  <a:lnTo>
                    <a:pt x="11223" y="36021"/>
                  </a:lnTo>
                  <a:lnTo>
                    <a:pt x="11464" y="36141"/>
                  </a:lnTo>
                  <a:lnTo>
                    <a:pt x="11645" y="36202"/>
                  </a:lnTo>
                  <a:lnTo>
                    <a:pt x="12128" y="36202"/>
                  </a:lnTo>
                  <a:lnTo>
                    <a:pt x="12309" y="36141"/>
                  </a:lnTo>
                  <a:lnTo>
                    <a:pt x="12550" y="36021"/>
                  </a:lnTo>
                  <a:lnTo>
                    <a:pt x="12731" y="35900"/>
                  </a:lnTo>
                  <a:lnTo>
                    <a:pt x="12852" y="35719"/>
                  </a:lnTo>
                  <a:lnTo>
                    <a:pt x="12973" y="35478"/>
                  </a:lnTo>
                  <a:lnTo>
                    <a:pt x="13033" y="35297"/>
                  </a:lnTo>
                  <a:lnTo>
                    <a:pt x="13033" y="35055"/>
                  </a:lnTo>
                  <a:lnTo>
                    <a:pt x="13033" y="34814"/>
                  </a:lnTo>
                  <a:lnTo>
                    <a:pt x="12973" y="34633"/>
                  </a:lnTo>
                  <a:lnTo>
                    <a:pt x="12852" y="34392"/>
                  </a:lnTo>
                  <a:lnTo>
                    <a:pt x="12731" y="34211"/>
                  </a:lnTo>
                  <a:lnTo>
                    <a:pt x="12550" y="34090"/>
                  </a:lnTo>
                  <a:lnTo>
                    <a:pt x="12309" y="33969"/>
                  </a:lnTo>
                  <a:lnTo>
                    <a:pt x="12128" y="33909"/>
                  </a:lnTo>
                  <a:close/>
                  <a:moveTo>
                    <a:pt x="17437" y="33909"/>
                  </a:moveTo>
                  <a:lnTo>
                    <a:pt x="17256" y="33969"/>
                  </a:lnTo>
                  <a:lnTo>
                    <a:pt x="17015" y="34090"/>
                  </a:lnTo>
                  <a:lnTo>
                    <a:pt x="16834" y="34211"/>
                  </a:lnTo>
                  <a:lnTo>
                    <a:pt x="16713" y="34392"/>
                  </a:lnTo>
                  <a:lnTo>
                    <a:pt x="16593" y="34633"/>
                  </a:lnTo>
                  <a:lnTo>
                    <a:pt x="16532" y="34814"/>
                  </a:lnTo>
                  <a:lnTo>
                    <a:pt x="16532" y="35055"/>
                  </a:lnTo>
                  <a:lnTo>
                    <a:pt x="16532" y="35297"/>
                  </a:lnTo>
                  <a:lnTo>
                    <a:pt x="16593" y="35478"/>
                  </a:lnTo>
                  <a:lnTo>
                    <a:pt x="16713" y="35719"/>
                  </a:lnTo>
                  <a:lnTo>
                    <a:pt x="16834" y="35900"/>
                  </a:lnTo>
                  <a:lnTo>
                    <a:pt x="17015" y="36021"/>
                  </a:lnTo>
                  <a:lnTo>
                    <a:pt x="17256" y="36141"/>
                  </a:lnTo>
                  <a:lnTo>
                    <a:pt x="17437" y="36202"/>
                  </a:lnTo>
                  <a:lnTo>
                    <a:pt x="17920" y="36202"/>
                  </a:lnTo>
                  <a:lnTo>
                    <a:pt x="18101" y="36141"/>
                  </a:lnTo>
                  <a:lnTo>
                    <a:pt x="18342" y="36021"/>
                  </a:lnTo>
                  <a:lnTo>
                    <a:pt x="18523" y="35900"/>
                  </a:lnTo>
                  <a:lnTo>
                    <a:pt x="18644" y="35719"/>
                  </a:lnTo>
                  <a:lnTo>
                    <a:pt x="18765" y="35478"/>
                  </a:lnTo>
                  <a:lnTo>
                    <a:pt x="18825" y="35297"/>
                  </a:lnTo>
                  <a:lnTo>
                    <a:pt x="18825" y="35055"/>
                  </a:lnTo>
                  <a:lnTo>
                    <a:pt x="18825" y="34814"/>
                  </a:lnTo>
                  <a:lnTo>
                    <a:pt x="18765" y="34633"/>
                  </a:lnTo>
                  <a:lnTo>
                    <a:pt x="18644" y="34392"/>
                  </a:lnTo>
                  <a:lnTo>
                    <a:pt x="18523" y="34211"/>
                  </a:lnTo>
                  <a:lnTo>
                    <a:pt x="18342" y="34090"/>
                  </a:lnTo>
                  <a:lnTo>
                    <a:pt x="18101" y="33969"/>
                  </a:lnTo>
                  <a:lnTo>
                    <a:pt x="17920" y="33909"/>
                  </a:lnTo>
                  <a:close/>
                  <a:moveTo>
                    <a:pt x="23230" y="33909"/>
                  </a:moveTo>
                  <a:lnTo>
                    <a:pt x="23049" y="33969"/>
                  </a:lnTo>
                  <a:lnTo>
                    <a:pt x="22807" y="34090"/>
                  </a:lnTo>
                  <a:lnTo>
                    <a:pt x="22626" y="34211"/>
                  </a:lnTo>
                  <a:lnTo>
                    <a:pt x="22506" y="34392"/>
                  </a:lnTo>
                  <a:lnTo>
                    <a:pt x="22385" y="34633"/>
                  </a:lnTo>
                  <a:lnTo>
                    <a:pt x="22325" y="34814"/>
                  </a:lnTo>
                  <a:lnTo>
                    <a:pt x="22325" y="35055"/>
                  </a:lnTo>
                  <a:lnTo>
                    <a:pt x="22325" y="35297"/>
                  </a:lnTo>
                  <a:lnTo>
                    <a:pt x="22385" y="35478"/>
                  </a:lnTo>
                  <a:lnTo>
                    <a:pt x="22506" y="35719"/>
                  </a:lnTo>
                  <a:lnTo>
                    <a:pt x="22626" y="35900"/>
                  </a:lnTo>
                  <a:lnTo>
                    <a:pt x="22807" y="36021"/>
                  </a:lnTo>
                  <a:lnTo>
                    <a:pt x="23049" y="36141"/>
                  </a:lnTo>
                  <a:lnTo>
                    <a:pt x="23230" y="36202"/>
                  </a:lnTo>
                  <a:lnTo>
                    <a:pt x="23712" y="36202"/>
                  </a:lnTo>
                  <a:lnTo>
                    <a:pt x="23893" y="36141"/>
                  </a:lnTo>
                  <a:lnTo>
                    <a:pt x="24135" y="36021"/>
                  </a:lnTo>
                  <a:lnTo>
                    <a:pt x="24316" y="35900"/>
                  </a:lnTo>
                  <a:lnTo>
                    <a:pt x="24436" y="35719"/>
                  </a:lnTo>
                  <a:lnTo>
                    <a:pt x="24557" y="35478"/>
                  </a:lnTo>
                  <a:lnTo>
                    <a:pt x="24617" y="35297"/>
                  </a:lnTo>
                  <a:lnTo>
                    <a:pt x="24617" y="35055"/>
                  </a:lnTo>
                  <a:lnTo>
                    <a:pt x="24617" y="34814"/>
                  </a:lnTo>
                  <a:lnTo>
                    <a:pt x="24557" y="34633"/>
                  </a:lnTo>
                  <a:lnTo>
                    <a:pt x="24436" y="34392"/>
                  </a:lnTo>
                  <a:lnTo>
                    <a:pt x="24316" y="34211"/>
                  </a:lnTo>
                  <a:lnTo>
                    <a:pt x="24135" y="34090"/>
                  </a:lnTo>
                  <a:lnTo>
                    <a:pt x="23893" y="33969"/>
                  </a:lnTo>
                  <a:lnTo>
                    <a:pt x="23712" y="33909"/>
                  </a:lnTo>
                  <a:close/>
                  <a:moveTo>
                    <a:pt x="29022" y="33909"/>
                  </a:moveTo>
                  <a:lnTo>
                    <a:pt x="28841" y="33969"/>
                  </a:lnTo>
                  <a:lnTo>
                    <a:pt x="28599" y="34090"/>
                  </a:lnTo>
                  <a:lnTo>
                    <a:pt x="28418" y="34211"/>
                  </a:lnTo>
                  <a:lnTo>
                    <a:pt x="28298" y="34392"/>
                  </a:lnTo>
                  <a:lnTo>
                    <a:pt x="28177" y="34633"/>
                  </a:lnTo>
                  <a:lnTo>
                    <a:pt x="28117" y="34814"/>
                  </a:lnTo>
                  <a:lnTo>
                    <a:pt x="28117" y="35055"/>
                  </a:lnTo>
                  <a:lnTo>
                    <a:pt x="28117" y="35297"/>
                  </a:lnTo>
                  <a:lnTo>
                    <a:pt x="28177" y="35478"/>
                  </a:lnTo>
                  <a:lnTo>
                    <a:pt x="28298" y="35719"/>
                  </a:lnTo>
                  <a:lnTo>
                    <a:pt x="28418" y="35900"/>
                  </a:lnTo>
                  <a:lnTo>
                    <a:pt x="28599" y="36021"/>
                  </a:lnTo>
                  <a:lnTo>
                    <a:pt x="28841" y="36141"/>
                  </a:lnTo>
                  <a:lnTo>
                    <a:pt x="29022" y="36202"/>
                  </a:lnTo>
                  <a:lnTo>
                    <a:pt x="29505" y="36202"/>
                  </a:lnTo>
                  <a:lnTo>
                    <a:pt x="29686" y="36141"/>
                  </a:lnTo>
                  <a:lnTo>
                    <a:pt x="29927" y="36021"/>
                  </a:lnTo>
                  <a:lnTo>
                    <a:pt x="30108" y="35900"/>
                  </a:lnTo>
                  <a:lnTo>
                    <a:pt x="30229" y="35719"/>
                  </a:lnTo>
                  <a:lnTo>
                    <a:pt x="30349" y="35478"/>
                  </a:lnTo>
                  <a:lnTo>
                    <a:pt x="30410" y="35297"/>
                  </a:lnTo>
                  <a:lnTo>
                    <a:pt x="30410" y="35055"/>
                  </a:lnTo>
                  <a:lnTo>
                    <a:pt x="30410" y="34814"/>
                  </a:lnTo>
                  <a:lnTo>
                    <a:pt x="30349" y="34633"/>
                  </a:lnTo>
                  <a:lnTo>
                    <a:pt x="30229" y="34392"/>
                  </a:lnTo>
                  <a:lnTo>
                    <a:pt x="30108" y="34211"/>
                  </a:lnTo>
                  <a:lnTo>
                    <a:pt x="29927" y="34090"/>
                  </a:lnTo>
                  <a:lnTo>
                    <a:pt x="29686" y="33969"/>
                  </a:lnTo>
                  <a:lnTo>
                    <a:pt x="29505" y="33909"/>
                  </a:lnTo>
                  <a:close/>
                  <a:moveTo>
                    <a:pt x="34814" y="33909"/>
                  </a:moveTo>
                  <a:lnTo>
                    <a:pt x="34633" y="33969"/>
                  </a:lnTo>
                  <a:lnTo>
                    <a:pt x="34392" y="34090"/>
                  </a:lnTo>
                  <a:lnTo>
                    <a:pt x="34211" y="34211"/>
                  </a:lnTo>
                  <a:lnTo>
                    <a:pt x="34090" y="34392"/>
                  </a:lnTo>
                  <a:lnTo>
                    <a:pt x="33969" y="34633"/>
                  </a:lnTo>
                  <a:lnTo>
                    <a:pt x="33909" y="34814"/>
                  </a:lnTo>
                  <a:lnTo>
                    <a:pt x="33909" y="35055"/>
                  </a:lnTo>
                  <a:lnTo>
                    <a:pt x="33909" y="35297"/>
                  </a:lnTo>
                  <a:lnTo>
                    <a:pt x="33969" y="35478"/>
                  </a:lnTo>
                  <a:lnTo>
                    <a:pt x="34090" y="35719"/>
                  </a:lnTo>
                  <a:lnTo>
                    <a:pt x="34211" y="35900"/>
                  </a:lnTo>
                  <a:lnTo>
                    <a:pt x="34392" y="36021"/>
                  </a:lnTo>
                  <a:lnTo>
                    <a:pt x="34633" y="36141"/>
                  </a:lnTo>
                  <a:lnTo>
                    <a:pt x="34814" y="36202"/>
                  </a:lnTo>
                  <a:lnTo>
                    <a:pt x="35297" y="36202"/>
                  </a:lnTo>
                  <a:lnTo>
                    <a:pt x="35478" y="36141"/>
                  </a:lnTo>
                  <a:lnTo>
                    <a:pt x="35719" y="36021"/>
                  </a:lnTo>
                  <a:lnTo>
                    <a:pt x="35900" y="35900"/>
                  </a:lnTo>
                  <a:lnTo>
                    <a:pt x="36021" y="35719"/>
                  </a:lnTo>
                  <a:lnTo>
                    <a:pt x="36141" y="35478"/>
                  </a:lnTo>
                  <a:lnTo>
                    <a:pt x="36202" y="35297"/>
                  </a:lnTo>
                  <a:lnTo>
                    <a:pt x="36202" y="35055"/>
                  </a:lnTo>
                  <a:lnTo>
                    <a:pt x="36202" y="34814"/>
                  </a:lnTo>
                  <a:lnTo>
                    <a:pt x="36141" y="34633"/>
                  </a:lnTo>
                  <a:lnTo>
                    <a:pt x="36021" y="34392"/>
                  </a:lnTo>
                  <a:lnTo>
                    <a:pt x="35900" y="34211"/>
                  </a:lnTo>
                  <a:lnTo>
                    <a:pt x="35719" y="34090"/>
                  </a:lnTo>
                  <a:lnTo>
                    <a:pt x="35478" y="33969"/>
                  </a:lnTo>
                  <a:lnTo>
                    <a:pt x="35297" y="33909"/>
                  </a:lnTo>
                  <a:close/>
                  <a:moveTo>
                    <a:pt x="40606" y="33909"/>
                  </a:moveTo>
                  <a:lnTo>
                    <a:pt x="40425" y="33969"/>
                  </a:lnTo>
                  <a:lnTo>
                    <a:pt x="40184" y="34090"/>
                  </a:lnTo>
                  <a:lnTo>
                    <a:pt x="40003" y="34211"/>
                  </a:lnTo>
                  <a:lnTo>
                    <a:pt x="39882" y="34392"/>
                  </a:lnTo>
                  <a:lnTo>
                    <a:pt x="39762" y="34633"/>
                  </a:lnTo>
                  <a:lnTo>
                    <a:pt x="39701" y="34814"/>
                  </a:lnTo>
                  <a:lnTo>
                    <a:pt x="39701" y="35055"/>
                  </a:lnTo>
                  <a:lnTo>
                    <a:pt x="39701" y="35297"/>
                  </a:lnTo>
                  <a:lnTo>
                    <a:pt x="39762" y="35478"/>
                  </a:lnTo>
                  <a:lnTo>
                    <a:pt x="39882" y="35719"/>
                  </a:lnTo>
                  <a:lnTo>
                    <a:pt x="40003" y="35900"/>
                  </a:lnTo>
                  <a:lnTo>
                    <a:pt x="40184" y="36021"/>
                  </a:lnTo>
                  <a:lnTo>
                    <a:pt x="40425" y="36141"/>
                  </a:lnTo>
                  <a:lnTo>
                    <a:pt x="40606" y="36202"/>
                  </a:lnTo>
                  <a:lnTo>
                    <a:pt x="41089" y="36202"/>
                  </a:lnTo>
                  <a:lnTo>
                    <a:pt x="41270" y="36141"/>
                  </a:lnTo>
                  <a:lnTo>
                    <a:pt x="41511" y="36021"/>
                  </a:lnTo>
                  <a:lnTo>
                    <a:pt x="41692" y="35900"/>
                  </a:lnTo>
                  <a:lnTo>
                    <a:pt x="41813" y="35719"/>
                  </a:lnTo>
                  <a:lnTo>
                    <a:pt x="41934" y="35478"/>
                  </a:lnTo>
                  <a:lnTo>
                    <a:pt x="41994" y="35297"/>
                  </a:lnTo>
                  <a:lnTo>
                    <a:pt x="41994" y="35055"/>
                  </a:lnTo>
                  <a:lnTo>
                    <a:pt x="41994" y="34814"/>
                  </a:lnTo>
                  <a:lnTo>
                    <a:pt x="41934" y="34633"/>
                  </a:lnTo>
                  <a:lnTo>
                    <a:pt x="41813" y="34392"/>
                  </a:lnTo>
                  <a:lnTo>
                    <a:pt x="41692" y="34211"/>
                  </a:lnTo>
                  <a:lnTo>
                    <a:pt x="41511" y="34090"/>
                  </a:lnTo>
                  <a:lnTo>
                    <a:pt x="41270" y="33969"/>
                  </a:lnTo>
                  <a:lnTo>
                    <a:pt x="41089" y="33909"/>
                  </a:lnTo>
                  <a:close/>
                  <a:moveTo>
                    <a:pt x="46399" y="33909"/>
                  </a:moveTo>
                  <a:lnTo>
                    <a:pt x="46218" y="33969"/>
                  </a:lnTo>
                  <a:lnTo>
                    <a:pt x="45976" y="34090"/>
                  </a:lnTo>
                  <a:lnTo>
                    <a:pt x="45795" y="34211"/>
                  </a:lnTo>
                  <a:lnTo>
                    <a:pt x="45674" y="34392"/>
                  </a:lnTo>
                  <a:lnTo>
                    <a:pt x="45554" y="34633"/>
                  </a:lnTo>
                  <a:lnTo>
                    <a:pt x="45493" y="34814"/>
                  </a:lnTo>
                  <a:lnTo>
                    <a:pt x="45493" y="35055"/>
                  </a:lnTo>
                  <a:lnTo>
                    <a:pt x="45493" y="35297"/>
                  </a:lnTo>
                  <a:lnTo>
                    <a:pt x="45554" y="35478"/>
                  </a:lnTo>
                  <a:lnTo>
                    <a:pt x="45674" y="35719"/>
                  </a:lnTo>
                  <a:lnTo>
                    <a:pt x="45795" y="35900"/>
                  </a:lnTo>
                  <a:lnTo>
                    <a:pt x="45976" y="36021"/>
                  </a:lnTo>
                  <a:lnTo>
                    <a:pt x="46218" y="36141"/>
                  </a:lnTo>
                  <a:lnTo>
                    <a:pt x="46399" y="36202"/>
                  </a:lnTo>
                  <a:lnTo>
                    <a:pt x="46881" y="36202"/>
                  </a:lnTo>
                  <a:lnTo>
                    <a:pt x="47062" y="36141"/>
                  </a:lnTo>
                  <a:lnTo>
                    <a:pt x="47304" y="36021"/>
                  </a:lnTo>
                  <a:lnTo>
                    <a:pt x="47485" y="35900"/>
                  </a:lnTo>
                  <a:lnTo>
                    <a:pt x="47605" y="35719"/>
                  </a:lnTo>
                  <a:lnTo>
                    <a:pt x="47726" y="35478"/>
                  </a:lnTo>
                  <a:lnTo>
                    <a:pt x="47786" y="35297"/>
                  </a:lnTo>
                  <a:lnTo>
                    <a:pt x="47786" y="35055"/>
                  </a:lnTo>
                  <a:lnTo>
                    <a:pt x="47786" y="34814"/>
                  </a:lnTo>
                  <a:lnTo>
                    <a:pt x="47726" y="34633"/>
                  </a:lnTo>
                  <a:lnTo>
                    <a:pt x="47605" y="34392"/>
                  </a:lnTo>
                  <a:lnTo>
                    <a:pt x="47485" y="34211"/>
                  </a:lnTo>
                  <a:lnTo>
                    <a:pt x="47304" y="34090"/>
                  </a:lnTo>
                  <a:lnTo>
                    <a:pt x="47062" y="33969"/>
                  </a:lnTo>
                  <a:lnTo>
                    <a:pt x="46881" y="33909"/>
                  </a:lnTo>
                  <a:close/>
                  <a:moveTo>
                    <a:pt x="52191" y="33909"/>
                  </a:moveTo>
                  <a:lnTo>
                    <a:pt x="52010" y="33969"/>
                  </a:lnTo>
                  <a:lnTo>
                    <a:pt x="51768" y="34090"/>
                  </a:lnTo>
                  <a:lnTo>
                    <a:pt x="51587" y="34211"/>
                  </a:lnTo>
                  <a:lnTo>
                    <a:pt x="51467" y="34392"/>
                  </a:lnTo>
                  <a:lnTo>
                    <a:pt x="51346" y="34633"/>
                  </a:lnTo>
                  <a:lnTo>
                    <a:pt x="51286" y="34814"/>
                  </a:lnTo>
                  <a:lnTo>
                    <a:pt x="51286" y="35055"/>
                  </a:lnTo>
                  <a:lnTo>
                    <a:pt x="51286" y="35297"/>
                  </a:lnTo>
                  <a:lnTo>
                    <a:pt x="51346" y="35478"/>
                  </a:lnTo>
                  <a:lnTo>
                    <a:pt x="51467" y="35719"/>
                  </a:lnTo>
                  <a:lnTo>
                    <a:pt x="51587" y="35900"/>
                  </a:lnTo>
                  <a:lnTo>
                    <a:pt x="51768" y="36021"/>
                  </a:lnTo>
                  <a:lnTo>
                    <a:pt x="52010" y="36141"/>
                  </a:lnTo>
                  <a:lnTo>
                    <a:pt x="52191" y="36202"/>
                  </a:lnTo>
                  <a:lnTo>
                    <a:pt x="52673" y="36202"/>
                  </a:lnTo>
                  <a:lnTo>
                    <a:pt x="52854" y="36141"/>
                  </a:lnTo>
                  <a:lnTo>
                    <a:pt x="53096" y="36021"/>
                  </a:lnTo>
                  <a:lnTo>
                    <a:pt x="53277" y="35900"/>
                  </a:lnTo>
                  <a:lnTo>
                    <a:pt x="53397" y="35719"/>
                  </a:lnTo>
                  <a:lnTo>
                    <a:pt x="53518" y="35478"/>
                  </a:lnTo>
                  <a:lnTo>
                    <a:pt x="53578" y="35297"/>
                  </a:lnTo>
                  <a:lnTo>
                    <a:pt x="53578" y="35055"/>
                  </a:lnTo>
                  <a:lnTo>
                    <a:pt x="53578" y="34814"/>
                  </a:lnTo>
                  <a:lnTo>
                    <a:pt x="53518" y="34633"/>
                  </a:lnTo>
                  <a:lnTo>
                    <a:pt x="53397" y="34392"/>
                  </a:lnTo>
                  <a:lnTo>
                    <a:pt x="53277" y="34211"/>
                  </a:lnTo>
                  <a:lnTo>
                    <a:pt x="53096" y="34090"/>
                  </a:lnTo>
                  <a:lnTo>
                    <a:pt x="52854" y="33969"/>
                  </a:lnTo>
                  <a:lnTo>
                    <a:pt x="52673" y="33909"/>
                  </a:lnTo>
                  <a:close/>
                  <a:moveTo>
                    <a:pt x="57983" y="33909"/>
                  </a:moveTo>
                  <a:lnTo>
                    <a:pt x="57802" y="33969"/>
                  </a:lnTo>
                  <a:lnTo>
                    <a:pt x="57561" y="34090"/>
                  </a:lnTo>
                  <a:lnTo>
                    <a:pt x="57380" y="34211"/>
                  </a:lnTo>
                  <a:lnTo>
                    <a:pt x="57259" y="34392"/>
                  </a:lnTo>
                  <a:lnTo>
                    <a:pt x="57138" y="34633"/>
                  </a:lnTo>
                  <a:lnTo>
                    <a:pt x="57078" y="34814"/>
                  </a:lnTo>
                  <a:lnTo>
                    <a:pt x="57078" y="35055"/>
                  </a:lnTo>
                  <a:lnTo>
                    <a:pt x="57078" y="35297"/>
                  </a:lnTo>
                  <a:lnTo>
                    <a:pt x="57138" y="35478"/>
                  </a:lnTo>
                  <a:lnTo>
                    <a:pt x="57259" y="35719"/>
                  </a:lnTo>
                  <a:lnTo>
                    <a:pt x="57380" y="35900"/>
                  </a:lnTo>
                  <a:lnTo>
                    <a:pt x="57561" y="36021"/>
                  </a:lnTo>
                  <a:lnTo>
                    <a:pt x="57802" y="36141"/>
                  </a:lnTo>
                  <a:lnTo>
                    <a:pt x="57983" y="36202"/>
                  </a:lnTo>
                  <a:lnTo>
                    <a:pt x="58466" y="36202"/>
                  </a:lnTo>
                  <a:lnTo>
                    <a:pt x="58647" y="36141"/>
                  </a:lnTo>
                  <a:lnTo>
                    <a:pt x="58888" y="36021"/>
                  </a:lnTo>
                  <a:lnTo>
                    <a:pt x="59069" y="35900"/>
                  </a:lnTo>
                  <a:lnTo>
                    <a:pt x="59190" y="35719"/>
                  </a:lnTo>
                  <a:lnTo>
                    <a:pt x="59310" y="35478"/>
                  </a:lnTo>
                  <a:lnTo>
                    <a:pt x="59371" y="35297"/>
                  </a:lnTo>
                  <a:lnTo>
                    <a:pt x="59371" y="35055"/>
                  </a:lnTo>
                  <a:lnTo>
                    <a:pt x="59371" y="34814"/>
                  </a:lnTo>
                  <a:lnTo>
                    <a:pt x="59310" y="34633"/>
                  </a:lnTo>
                  <a:lnTo>
                    <a:pt x="59190" y="34392"/>
                  </a:lnTo>
                  <a:lnTo>
                    <a:pt x="59069" y="34211"/>
                  </a:lnTo>
                  <a:lnTo>
                    <a:pt x="58888" y="34090"/>
                  </a:lnTo>
                  <a:lnTo>
                    <a:pt x="58647" y="33969"/>
                  </a:lnTo>
                  <a:lnTo>
                    <a:pt x="58466" y="33909"/>
                  </a:lnTo>
                  <a:close/>
                  <a:moveTo>
                    <a:pt x="63775" y="33909"/>
                  </a:moveTo>
                  <a:lnTo>
                    <a:pt x="63594" y="33969"/>
                  </a:lnTo>
                  <a:lnTo>
                    <a:pt x="63353" y="34090"/>
                  </a:lnTo>
                  <a:lnTo>
                    <a:pt x="63172" y="34211"/>
                  </a:lnTo>
                  <a:lnTo>
                    <a:pt x="63051" y="34392"/>
                  </a:lnTo>
                  <a:lnTo>
                    <a:pt x="62931" y="34633"/>
                  </a:lnTo>
                  <a:lnTo>
                    <a:pt x="62870" y="34814"/>
                  </a:lnTo>
                  <a:lnTo>
                    <a:pt x="62870" y="35055"/>
                  </a:lnTo>
                  <a:lnTo>
                    <a:pt x="62870" y="35297"/>
                  </a:lnTo>
                  <a:lnTo>
                    <a:pt x="62931" y="35478"/>
                  </a:lnTo>
                  <a:lnTo>
                    <a:pt x="63051" y="35719"/>
                  </a:lnTo>
                  <a:lnTo>
                    <a:pt x="63172" y="35900"/>
                  </a:lnTo>
                  <a:lnTo>
                    <a:pt x="63353" y="36021"/>
                  </a:lnTo>
                  <a:lnTo>
                    <a:pt x="63594" y="36141"/>
                  </a:lnTo>
                  <a:lnTo>
                    <a:pt x="63775" y="36202"/>
                  </a:lnTo>
                  <a:lnTo>
                    <a:pt x="64258" y="36202"/>
                  </a:lnTo>
                  <a:lnTo>
                    <a:pt x="64439" y="36141"/>
                  </a:lnTo>
                  <a:lnTo>
                    <a:pt x="64680" y="36021"/>
                  </a:lnTo>
                  <a:lnTo>
                    <a:pt x="64861" y="35900"/>
                  </a:lnTo>
                  <a:lnTo>
                    <a:pt x="64982" y="35719"/>
                  </a:lnTo>
                  <a:lnTo>
                    <a:pt x="65103" y="35478"/>
                  </a:lnTo>
                  <a:lnTo>
                    <a:pt x="65163" y="35297"/>
                  </a:lnTo>
                  <a:lnTo>
                    <a:pt x="65163" y="35055"/>
                  </a:lnTo>
                  <a:lnTo>
                    <a:pt x="65163" y="34814"/>
                  </a:lnTo>
                  <a:lnTo>
                    <a:pt x="65103" y="34633"/>
                  </a:lnTo>
                  <a:lnTo>
                    <a:pt x="64982" y="34392"/>
                  </a:lnTo>
                  <a:lnTo>
                    <a:pt x="64861" y="34211"/>
                  </a:lnTo>
                  <a:lnTo>
                    <a:pt x="64680" y="34090"/>
                  </a:lnTo>
                  <a:lnTo>
                    <a:pt x="64439" y="33969"/>
                  </a:lnTo>
                  <a:lnTo>
                    <a:pt x="64258" y="33909"/>
                  </a:lnTo>
                  <a:close/>
                  <a:moveTo>
                    <a:pt x="69567" y="33909"/>
                  </a:moveTo>
                  <a:lnTo>
                    <a:pt x="69386" y="33969"/>
                  </a:lnTo>
                  <a:lnTo>
                    <a:pt x="69145" y="34090"/>
                  </a:lnTo>
                  <a:lnTo>
                    <a:pt x="68964" y="34211"/>
                  </a:lnTo>
                  <a:lnTo>
                    <a:pt x="68843" y="34392"/>
                  </a:lnTo>
                  <a:lnTo>
                    <a:pt x="68723" y="34633"/>
                  </a:lnTo>
                  <a:lnTo>
                    <a:pt x="68662" y="34814"/>
                  </a:lnTo>
                  <a:lnTo>
                    <a:pt x="68662" y="35055"/>
                  </a:lnTo>
                  <a:lnTo>
                    <a:pt x="68662" y="35297"/>
                  </a:lnTo>
                  <a:lnTo>
                    <a:pt x="68723" y="35478"/>
                  </a:lnTo>
                  <a:lnTo>
                    <a:pt x="68843" y="35719"/>
                  </a:lnTo>
                  <a:lnTo>
                    <a:pt x="68964" y="35900"/>
                  </a:lnTo>
                  <a:lnTo>
                    <a:pt x="69145" y="36021"/>
                  </a:lnTo>
                  <a:lnTo>
                    <a:pt x="69386" y="36141"/>
                  </a:lnTo>
                  <a:lnTo>
                    <a:pt x="69567" y="36202"/>
                  </a:lnTo>
                  <a:lnTo>
                    <a:pt x="70050" y="36202"/>
                  </a:lnTo>
                  <a:lnTo>
                    <a:pt x="70231" y="36141"/>
                  </a:lnTo>
                  <a:lnTo>
                    <a:pt x="70472" y="36021"/>
                  </a:lnTo>
                  <a:lnTo>
                    <a:pt x="70653" y="35900"/>
                  </a:lnTo>
                  <a:lnTo>
                    <a:pt x="70774" y="35719"/>
                  </a:lnTo>
                  <a:lnTo>
                    <a:pt x="70895" y="35478"/>
                  </a:lnTo>
                  <a:lnTo>
                    <a:pt x="70955" y="35297"/>
                  </a:lnTo>
                  <a:lnTo>
                    <a:pt x="70955" y="35055"/>
                  </a:lnTo>
                  <a:lnTo>
                    <a:pt x="70955" y="34814"/>
                  </a:lnTo>
                  <a:lnTo>
                    <a:pt x="70895" y="34633"/>
                  </a:lnTo>
                  <a:lnTo>
                    <a:pt x="70774" y="34392"/>
                  </a:lnTo>
                  <a:lnTo>
                    <a:pt x="70653" y="34211"/>
                  </a:lnTo>
                  <a:lnTo>
                    <a:pt x="70472" y="34090"/>
                  </a:lnTo>
                  <a:lnTo>
                    <a:pt x="70231" y="33969"/>
                  </a:lnTo>
                  <a:lnTo>
                    <a:pt x="70050" y="33909"/>
                  </a:lnTo>
                  <a:close/>
                  <a:moveTo>
                    <a:pt x="75360" y="33909"/>
                  </a:moveTo>
                  <a:lnTo>
                    <a:pt x="75179" y="33969"/>
                  </a:lnTo>
                  <a:lnTo>
                    <a:pt x="74937" y="34090"/>
                  </a:lnTo>
                  <a:lnTo>
                    <a:pt x="74756" y="34211"/>
                  </a:lnTo>
                  <a:lnTo>
                    <a:pt x="74636" y="34392"/>
                  </a:lnTo>
                  <a:lnTo>
                    <a:pt x="74515" y="34633"/>
                  </a:lnTo>
                  <a:lnTo>
                    <a:pt x="74455" y="34814"/>
                  </a:lnTo>
                  <a:lnTo>
                    <a:pt x="74455" y="35055"/>
                  </a:lnTo>
                  <a:lnTo>
                    <a:pt x="74455" y="35297"/>
                  </a:lnTo>
                  <a:lnTo>
                    <a:pt x="74515" y="35478"/>
                  </a:lnTo>
                  <a:lnTo>
                    <a:pt x="74636" y="35719"/>
                  </a:lnTo>
                  <a:lnTo>
                    <a:pt x="74756" y="35900"/>
                  </a:lnTo>
                  <a:lnTo>
                    <a:pt x="74937" y="36021"/>
                  </a:lnTo>
                  <a:lnTo>
                    <a:pt x="75179" y="36141"/>
                  </a:lnTo>
                  <a:lnTo>
                    <a:pt x="75360" y="36202"/>
                  </a:lnTo>
                  <a:lnTo>
                    <a:pt x="75601" y="36202"/>
                  </a:lnTo>
                  <a:lnTo>
                    <a:pt x="75903" y="36141"/>
                  </a:lnTo>
                  <a:lnTo>
                    <a:pt x="75722" y="33909"/>
                  </a:lnTo>
                  <a:close/>
                  <a:moveTo>
                    <a:pt x="2896" y="36805"/>
                  </a:moveTo>
                  <a:lnTo>
                    <a:pt x="2655" y="36926"/>
                  </a:lnTo>
                  <a:lnTo>
                    <a:pt x="2414" y="37107"/>
                  </a:lnTo>
                  <a:lnTo>
                    <a:pt x="2233" y="37288"/>
                  </a:lnTo>
                  <a:lnTo>
                    <a:pt x="2112" y="37589"/>
                  </a:lnTo>
                  <a:lnTo>
                    <a:pt x="2052" y="37951"/>
                  </a:lnTo>
                  <a:lnTo>
                    <a:pt x="2052" y="38193"/>
                  </a:lnTo>
                  <a:lnTo>
                    <a:pt x="2112" y="38374"/>
                  </a:lnTo>
                  <a:lnTo>
                    <a:pt x="2233" y="38615"/>
                  </a:lnTo>
                  <a:lnTo>
                    <a:pt x="2353" y="38796"/>
                  </a:lnTo>
                  <a:lnTo>
                    <a:pt x="2534" y="38917"/>
                  </a:lnTo>
                  <a:lnTo>
                    <a:pt x="2776" y="39037"/>
                  </a:lnTo>
                  <a:lnTo>
                    <a:pt x="2957" y="39098"/>
                  </a:lnTo>
                  <a:lnTo>
                    <a:pt x="3439" y="39098"/>
                  </a:lnTo>
                  <a:lnTo>
                    <a:pt x="3620" y="39037"/>
                  </a:lnTo>
                  <a:lnTo>
                    <a:pt x="3862" y="38917"/>
                  </a:lnTo>
                  <a:lnTo>
                    <a:pt x="4043" y="38796"/>
                  </a:lnTo>
                  <a:lnTo>
                    <a:pt x="4164" y="38615"/>
                  </a:lnTo>
                  <a:lnTo>
                    <a:pt x="4284" y="38374"/>
                  </a:lnTo>
                  <a:lnTo>
                    <a:pt x="4345" y="38193"/>
                  </a:lnTo>
                  <a:lnTo>
                    <a:pt x="4345" y="37951"/>
                  </a:lnTo>
                  <a:lnTo>
                    <a:pt x="4284" y="37589"/>
                  </a:lnTo>
                  <a:lnTo>
                    <a:pt x="4164" y="37288"/>
                  </a:lnTo>
                  <a:lnTo>
                    <a:pt x="3982" y="37107"/>
                  </a:lnTo>
                  <a:lnTo>
                    <a:pt x="3741" y="36926"/>
                  </a:lnTo>
                  <a:lnTo>
                    <a:pt x="3500" y="36805"/>
                  </a:lnTo>
                  <a:close/>
                  <a:moveTo>
                    <a:pt x="8689" y="36805"/>
                  </a:moveTo>
                  <a:lnTo>
                    <a:pt x="8447" y="36926"/>
                  </a:lnTo>
                  <a:lnTo>
                    <a:pt x="8206" y="37107"/>
                  </a:lnTo>
                  <a:lnTo>
                    <a:pt x="8025" y="37288"/>
                  </a:lnTo>
                  <a:lnTo>
                    <a:pt x="7904" y="37589"/>
                  </a:lnTo>
                  <a:lnTo>
                    <a:pt x="7844" y="37951"/>
                  </a:lnTo>
                  <a:lnTo>
                    <a:pt x="7844" y="38193"/>
                  </a:lnTo>
                  <a:lnTo>
                    <a:pt x="7904" y="38374"/>
                  </a:lnTo>
                  <a:lnTo>
                    <a:pt x="8025" y="38615"/>
                  </a:lnTo>
                  <a:lnTo>
                    <a:pt x="8146" y="38796"/>
                  </a:lnTo>
                  <a:lnTo>
                    <a:pt x="8327" y="38917"/>
                  </a:lnTo>
                  <a:lnTo>
                    <a:pt x="8568" y="39037"/>
                  </a:lnTo>
                  <a:lnTo>
                    <a:pt x="8749" y="39098"/>
                  </a:lnTo>
                  <a:lnTo>
                    <a:pt x="9232" y="39098"/>
                  </a:lnTo>
                  <a:lnTo>
                    <a:pt x="9413" y="39037"/>
                  </a:lnTo>
                  <a:lnTo>
                    <a:pt x="9654" y="38917"/>
                  </a:lnTo>
                  <a:lnTo>
                    <a:pt x="9835" y="38796"/>
                  </a:lnTo>
                  <a:lnTo>
                    <a:pt x="9956" y="38615"/>
                  </a:lnTo>
                  <a:lnTo>
                    <a:pt x="10076" y="38374"/>
                  </a:lnTo>
                  <a:lnTo>
                    <a:pt x="10137" y="38193"/>
                  </a:lnTo>
                  <a:lnTo>
                    <a:pt x="10137" y="37951"/>
                  </a:lnTo>
                  <a:lnTo>
                    <a:pt x="10076" y="37589"/>
                  </a:lnTo>
                  <a:lnTo>
                    <a:pt x="9956" y="37288"/>
                  </a:lnTo>
                  <a:lnTo>
                    <a:pt x="9775" y="37107"/>
                  </a:lnTo>
                  <a:lnTo>
                    <a:pt x="9533" y="36926"/>
                  </a:lnTo>
                  <a:lnTo>
                    <a:pt x="9292" y="36805"/>
                  </a:lnTo>
                  <a:close/>
                  <a:moveTo>
                    <a:pt x="14481" y="36805"/>
                  </a:moveTo>
                  <a:lnTo>
                    <a:pt x="14240" y="36926"/>
                  </a:lnTo>
                  <a:lnTo>
                    <a:pt x="13998" y="37107"/>
                  </a:lnTo>
                  <a:lnTo>
                    <a:pt x="13817" y="37288"/>
                  </a:lnTo>
                  <a:lnTo>
                    <a:pt x="13697" y="37589"/>
                  </a:lnTo>
                  <a:lnTo>
                    <a:pt x="13636" y="37951"/>
                  </a:lnTo>
                  <a:lnTo>
                    <a:pt x="13636" y="38193"/>
                  </a:lnTo>
                  <a:lnTo>
                    <a:pt x="13697" y="38374"/>
                  </a:lnTo>
                  <a:lnTo>
                    <a:pt x="13817" y="38615"/>
                  </a:lnTo>
                  <a:lnTo>
                    <a:pt x="13938" y="38796"/>
                  </a:lnTo>
                  <a:lnTo>
                    <a:pt x="14119" y="38917"/>
                  </a:lnTo>
                  <a:lnTo>
                    <a:pt x="14360" y="39037"/>
                  </a:lnTo>
                  <a:lnTo>
                    <a:pt x="14541" y="39098"/>
                  </a:lnTo>
                  <a:lnTo>
                    <a:pt x="15024" y="39098"/>
                  </a:lnTo>
                  <a:lnTo>
                    <a:pt x="15205" y="39037"/>
                  </a:lnTo>
                  <a:lnTo>
                    <a:pt x="15446" y="38917"/>
                  </a:lnTo>
                  <a:lnTo>
                    <a:pt x="15627" y="38796"/>
                  </a:lnTo>
                  <a:lnTo>
                    <a:pt x="15748" y="38615"/>
                  </a:lnTo>
                  <a:lnTo>
                    <a:pt x="15869" y="38374"/>
                  </a:lnTo>
                  <a:lnTo>
                    <a:pt x="15929" y="38193"/>
                  </a:lnTo>
                  <a:lnTo>
                    <a:pt x="15929" y="37951"/>
                  </a:lnTo>
                  <a:lnTo>
                    <a:pt x="15869" y="37589"/>
                  </a:lnTo>
                  <a:lnTo>
                    <a:pt x="15748" y="37288"/>
                  </a:lnTo>
                  <a:lnTo>
                    <a:pt x="15567" y="37107"/>
                  </a:lnTo>
                  <a:lnTo>
                    <a:pt x="15326" y="36926"/>
                  </a:lnTo>
                  <a:lnTo>
                    <a:pt x="15084" y="36805"/>
                  </a:lnTo>
                  <a:close/>
                  <a:moveTo>
                    <a:pt x="20273" y="36805"/>
                  </a:moveTo>
                  <a:lnTo>
                    <a:pt x="20032" y="36926"/>
                  </a:lnTo>
                  <a:lnTo>
                    <a:pt x="19790" y="37107"/>
                  </a:lnTo>
                  <a:lnTo>
                    <a:pt x="19609" y="37288"/>
                  </a:lnTo>
                  <a:lnTo>
                    <a:pt x="19489" y="37589"/>
                  </a:lnTo>
                  <a:lnTo>
                    <a:pt x="19428" y="37951"/>
                  </a:lnTo>
                  <a:lnTo>
                    <a:pt x="19428" y="38193"/>
                  </a:lnTo>
                  <a:lnTo>
                    <a:pt x="19489" y="38374"/>
                  </a:lnTo>
                  <a:lnTo>
                    <a:pt x="19609" y="38615"/>
                  </a:lnTo>
                  <a:lnTo>
                    <a:pt x="19730" y="38796"/>
                  </a:lnTo>
                  <a:lnTo>
                    <a:pt x="19911" y="38917"/>
                  </a:lnTo>
                  <a:lnTo>
                    <a:pt x="20152" y="39037"/>
                  </a:lnTo>
                  <a:lnTo>
                    <a:pt x="20333" y="39098"/>
                  </a:lnTo>
                  <a:lnTo>
                    <a:pt x="20816" y="39098"/>
                  </a:lnTo>
                  <a:lnTo>
                    <a:pt x="20997" y="39037"/>
                  </a:lnTo>
                  <a:lnTo>
                    <a:pt x="21239" y="38917"/>
                  </a:lnTo>
                  <a:lnTo>
                    <a:pt x="21420" y="38796"/>
                  </a:lnTo>
                  <a:lnTo>
                    <a:pt x="21540" y="38615"/>
                  </a:lnTo>
                  <a:lnTo>
                    <a:pt x="21661" y="38374"/>
                  </a:lnTo>
                  <a:lnTo>
                    <a:pt x="21721" y="38193"/>
                  </a:lnTo>
                  <a:lnTo>
                    <a:pt x="21721" y="37951"/>
                  </a:lnTo>
                  <a:lnTo>
                    <a:pt x="21661" y="37589"/>
                  </a:lnTo>
                  <a:lnTo>
                    <a:pt x="21540" y="37288"/>
                  </a:lnTo>
                  <a:lnTo>
                    <a:pt x="21359" y="37107"/>
                  </a:lnTo>
                  <a:lnTo>
                    <a:pt x="21118" y="36926"/>
                  </a:lnTo>
                  <a:lnTo>
                    <a:pt x="20876" y="36805"/>
                  </a:lnTo>
                  <a:close/>
                  <a:moveTo>
                    <a:pt x="26065" y="36805"/>
                  </a:moveTo>
                  <a:lnTo>
                    <a:pt x="25824" y="36926"/>
                  </a:lnTo>
                  <a:lnTo>
                    <a:pt x="25583" y="37107"/>
                  </a:lnTo>
                  <a:lnTo>
                    <a:pt x="25402" y="37288"/>
                  </a:lnTo>
                  <a:lnTo>
                    <a:pt x="25281" y="37589"/>
                  </a:lnTo>
                  <a:lnTo>
                    <a:pt x="25221" y="37951"/>
                  </a:lnTo>
                  <a:lnTo>
                    <a:pt x="25221" y="38193"/>
                  </a:lnTo>
                  <a:lnTo>
                    <a:pt x="25281" y="38374"/>
                  </a:lnTo>
                  <a:lnTo>
                    <a:pt x="25402" y="38615"/>
                  </a:lnTo>
                  <a:lnTo>
                    <a:pt x="25522" y="38796"/>
                  </a:lnTo>
                  <a:lnTo>
                    <a:pt x="25703" y="38917"/>
                  </a:lnTo>
                  <a:lnTo>
                    <a:pt x="25945" y="39037"/>
                  </a:lnTo>
                  <a:lnTo>
                    <a:pt x="26126" y="39098"/>
                  </a:lnTo>
                  <a:lnTo>
                    <a:pt x="26608" y="39098"/>
                  </a:lnTo>
                  <a:lnTo>
                    <a:pt x="26789" y="39037"/>
                  </a:lnTo>
                  <a:lnTo>
                    <a:pt x="27031" y="38917"/>
                  </a:lnTo>
                  <a:lnTo>
                    <a:pt x="27212" y="38796"/>
                  </a:lnTo>
                  <a:lnTo>
                    <a:pt x="27332" y="38615"/>
                  </a:lnTo>
                  <a:lnTo>
                    <a:pt x="27453" y="38374"/>
                  </a:lnTo>
                  <a:lnTo>
                    <a:pt x="27513" y="38193"/>
                  </a:lnTo>
                  <a:lnTo>
                    <a:pt x="27513" y="37951"/>
                  </a:lnTo>
                  <a:lnTo>
                    <a:pt x="27453" y="37589"/>
                  </a:lnTo>
                  <a:lnTo>
                    <a:pt x="27332" y="37288"/>
                  </a:lnTo>
                  <a:lnTo>
                    <a:pt x="27151" y="37107"/>
                  </a:lnTo>
                  <a:lnTo>
                    <a:pt x="26910" y="36926"/>
                  </a:lnTo>
                  <a:lnTo>
                    <a:pt x="26669" y="36805"/>
                  </a:lnTo>
                  <a:close/>
                  <a:moveTo>
                    <a:pt x="31858" y="36805"/>
                  </a:moveTo>
                  <a:lnTo>
                    <a:pt x="31616" y="36926"/>
                  </a:lnTo>
                  <a:lnTo>
                    <a:pt x="31375" y="37107"/>
                  </a:lnTo>
                  <a:lnTo>
                    <a:pt x="31194" y="37288"/>
                  </a:lnTo>
                  <a:lnTo>
                    <a:pt x="31073" y="37589"/>
                  </a:lnTo>
                  <a:lnTo>
                    <a:pt x="31013" y="37951"/>
                  </a:lnTo>
                  <a:lnTo>
                    <a:pt x="31013" y="38193"/>
                  </a:lnTo>
                  <a:lnTo>
                    <a:pt x="31073" y="38374"/>
                  </a:lnTo>
                  <a:lnTo>
                    <a:pt x="31194" y="38615"/>
                  </a:lnTo>
                  <a:lnTo>
                    <a:pt x="31315" y="38796"/>
                  </a:lnTo>
                  <a:lnTo>
                    <a:pt x="31496" y="38917"/>
                  </a:lnTo>
                  <a:lnTo>
                    <a:pt x="31737" y="39037"/>
                  </a:lnTo>
                  <a:lnTo>
                    <a:pt x="31918" y="39098"/>
                  </a:lnTo>
                  <a:lnTo>
                    <a:pt x="32401" y="39098"/>
                  </a:lnTo>
                  <a:lnTo>
                    <a:pt x="32582" y="39037"/>
                  </a:lnTo>
                  <a:lnTo>
                    <a:pt x="32823" y="38917"/>
                  </a:lnTo>
                  <a:lnTo>
                    <a:pt x="33004" y="38796"/>
                  </a:lnTo>
                  <a:lnTo>
                    <a:pt x="33125" y="38615"/>
                  </a:lnTo>
                  <a:lnTo>
                    <a:pt x="33245" y="38374"/>
                  </a:lnTo>
                  <a:lnTo>
                    <a:pt x="33306" y="38193"/>
                  </a:lnTo>
                  <a:lnTo>
                    <a:pt x="33306" y="37951"/>
                  </a:lnTo>
                  <a:lnTo>
                    <a:pt x="33245" y="37589"/>
                  </a:lnTo>
                  <a:lnTo>
                    <a:pt x="33125" y="37288"/>
                  </a:lnTo>
                  <a:lnTo>
                    <a:pt x="32944" y="37107"/>
                  </a:lnTo>
                  <a:lnTo>
                    <a:pt x="32702" y="36926"/>
                  </a:lnTo>
                  <a:lnTo>
                    <a:pt x="32461" y="36805"/>
                  </a:lnTo>
                  <a:close/>
                  <a:moveTo>
                    <a:pt x="37650" y="36805"/>
                  </a:moveTo>
                  <a:lnTo>
                    <a:pt x="37408" y="36926"/>
                  </a:lnTo>
                  <a:lnTo>
                    <a:pt x="37167" y="37107"/>
                  </a:lnTo>
                  <a:lnTo>
                    <a:pt x="36986" y="37288"/>
                  </a:lnTo>
                  <a:lnTo>
                    <a:pt x="36865" y="37589"/>
                  </a:lnTo>
                  <a:lnTo>
                    <a:pt x="36805" y="37951"/>
                  </a:lnTo>
                  <a:lnTo>
                    <a:pt x="36805" y="38193"/>
                  </a:lnTo>
                  <a:lnTo>
                    <a:pt x="36865" y="38374"/>
                  </a:lnTo>
                  <a:lnTo>
                    <a:pt x="36986" y="38615"/>
                  </a:lnTo>
                  <a:lnTo>
                    <a:pt x="37107" y="38796"/>
                  </a:lnTo>
                  <a:lnTo>
                    <a:pt x="37288" y="38917"/>
                  </a:lnTo>
                  <a:lnTo>
                    <a:pt x="37529" y="39037"/>
                  </a:lnTo>
                  <a:lnTo>
                    <a:pt x="37710" y="39098"/>
                  </a:lnTo>
                  <a:lnTo>
                    <a:pt x="38193" y="39098"/>
                  </a:lnTo>
                  <a:lnTo>
                    <a:pt x="38374" y="39037"/>
                  </a:lnTo>
                  <a:lnTo>
                    <a:pt x="38615" y="38917"/>
                  </a:lnTo>
                  <a:lnTo>
                    <a:pt x="38796" y="38796"/>
                  </a:lnTo>
                  <a:lnTo>
                    <a:pt x="38917" y="38615"/>
                  </a:lnTo>
                  <a:lnTo>
                    <a:pt x="39038" y="38374"/>
                  </a:lnTo>
                  <a:lnTo>
                    <a:pt x="39098" y="38193"/>
                  </a:lnTo>
                  <a:lnTo>
                    <a:pt x="39098" y="37951"/>
                  </a:lnTo>
                  <a:lnTo>
                    <a:pt x="39038" y="37589"/>
                  </a:lnTo>
                  <a:lnTo>
                    <a:pt x="38917" y="37288"/>
                  </a:lnTo>
                  <a:lnTo>
                    <a:pt x="38736" y="37107"/>
                  </a:lnTo>
                  <a:lnTo>
                    <a:pt x="38495" y="36926"/>
                  </a:lnTo>
                  <a:lnTo>
                    <a:pt x="38253" y="36805"/>
                  </a:lnTo>
                  <a:close/>
                  <a:moveTo>
                    <a:pt x="43442" y="36805"/>
                  </a:moveTo>
                  <a:lnTo>
                    <a:pt x="43201" y="36926"/>
                  </a:lnTo>
                  <a:lnTo>
                    <a:pt x="42959" y="37107"/>
                  </a:lnTo>
                  <a:lnTo>
                    <a:pt x="42778" y="37288"/>
                  </a:lnTo>
                  <a:lnTo>
                    <a:pt x="42658" y="37589"/>
                  </a:lnTo>
                  <a:lnTo>
                    <a:pt x="42597" y="37951"/>
                  </a:lnTo>
                  <a:lnTo>
                    <a:pt x="42597" y="38193"/>
                  </a:lnTo>
                  <a:lnTo>
                    <a:pt x="42658" y="38374"/>
                  </a:lnTo>
                  <a:lnTo>
                    <a:pt x="42778" y="38615"/>
                  </a:lnTo>
                  <a:lnTo>
                    <a:pt x="42899" y="38796"/>
                  </a:lnTo>
                  <a:lnTo>
                    <a:pt x="43080" y="38917"/>
                  </a:lnTo>
                  <a:lnTo>
                    <a:pt x="43321" y="39037"/>
                  </a:lnTo>
                  <a:lnTo>
                    <a:pt x="43502" y="39098"/>
                  </a:lnTo>
                  <a:lnTo>
                    <a:pt x="43985" y="39098"/>
                  </a:lnTo>
                  <a:lnTo>
                    <a:pt x="44166" y="39037"/>
                  </a:lnTo>
                  <a:lnTo>
                    <a:pt x="44407" y="38917"/>
                  </a:lnTo>
                  <a:lnTo>
                    <a:pt x="44588" y="38796"/>
                  </a:lnTo>
                  <a:lnTo>
                    <a:pt x="44709" y="38615"/>
                  </a:lnTo>
                  <a:lnTo>
                    <a:pt x="44830" y="38374"/>
                  </a:lnTo>
                  <a:lnTo>
                    <a:pt x="44890" y="38193"/>
                  </a:lnTo>
                  <a:lnTo>
                    <a:pt x="44890" y="37951"/>
                  </a:lnTo>
                  <a:lnTo>
                    <a:pt x="44830" y="37589"/>
                  </a:lnTo>
                  <a:lnTo>
                    <a:pt x="44709" y="37288"/>
                  </a:lnTo>
                  <a:lnTo>
                    <a:pt x="44528" y="37107"/>
                  </a:lnTo>
                  <a:lnTo>
                    <a:pt x="44287" y="36926"/>
                  </a:lnTo>
                  <a:lnTo>
                    <a:pt x="44045" y="36805"/>
                  </a:lnTo>
                  <a:close/>
                  <a:moveTo>
                    <a:pt x="49234" y="36805"/>
                  </a:moveTo>
                  <a:lnTo>
                    <a:pt x="48993" y="36926"/>
                  </a:lnTo>
                  <a:lnTo>
                    <a:pt x="48752" y="37107"/>
                  </a:lnTo>
                  <a:lnTo>
                    <a:pt x="48571" y="37288"/>
                  </a:lnTo>
                  <a:lnTo>
                    <a:pt x="48450" y="37589"/>
                  </a:lnTo>
                  <a:lnTo>
                    <a:pt x="48390" y="37951"/>
                  </a:lnTo>
                  <a:lnTo>
                    <a:pt x="48390" y="38193"/>
                  </a:lnTo>
                  <a:lnTo>
                    <a:pt x="48450" y="38374"/>
                  </a:lnTo>
                  <a:lnTo>
                    <a:pt x="48571" y="38615"/>
                  </a:lnTo>
                  <a:lnTo>
                    <a:pt x="48691" y="38796"/>
                  </a:lnTo>
                  <a:lnTo>
                    <a:pt x="48872" y="38917"/>
                  </a:lnTo>
                  <a:lnTo>
                    <a:pt x="49114" y="39037"/>
                  </a:lnTo>
                  <a:lnTo>
                    <a:pt x="49295" y="39098"/>
                  </a:lnTo>
                  <a:lnTo>
                    <a:pt x="49777" y="39098"/>
                  </a:lnTo>
                  <a:lnTo>
                    <a:pt x="49958" y="39037"/>
                  </a:lnTo>
                  <a:lnTo>
                    <a:pt x="50200" y="38917"/>
                  </a:lnTo>
                  <a:lnTo>
                    <a:pt x="50381" y="38796"/>
                  </a:lnTo>
                  <a:lnTo>
                    <a:pt x="50501" y="38615"/>
                  </a:lnTo>
                  <a:lnTo>
                    <a:pt x="50622" y="38374"/>
                  </a:lnTo>
                  <a:lnTo>
                    <a:pt x="50682" y="38193"/>
                  </a:lnTo>
                  <a:lnTo>
                    <a:pt x="50682" y="37951"/>
                  </a:lnTo>
                  <a:lnTo>
                    <a:pt x="50622" y="37589"/>
                  </a:lnTo>
                  <a:lnTo>
                    <a:pt x="50501" y="37288"/>
                  </a:lnTo>
                  <a:lnTo>
                    <a:pt x="50320" y="37107"/>
                  </a:lnTo>
                  <a:lnTo>
                    <a:pt x="50079" y="36926"/>
                  </a:lnTo>
                  <a:lnTo>
                    <a:pt x="49838" y="36805"/>
                  </a:lnTo>
                  <a:close/>
                  <a:moveTo>
                    <a:pt x="55027" y="36805"/>
                  </a:moveTo>
                  <a:lnTo>
                    <a:pt x="54785" y="36926"/>
                  </a:lnTo>
                  <a:lnTo>
                    <a:pt x="54544" y="37107"/>
                  </a:lnTo>
                  <a:lnTo>
                    <a:pt x="54363" y="37288"/>
                  </a:lnTo>
                  <a:lnTo>
                    <a:pt x="54242" y="37589"/>
                  </a:lnTo>
                  <a:lnTo>
                    <a:pt x="54182" y="37951"/>
                  </a:lnTo>
                  <a:lnTo>
                    <a:pt x="54182" y="38193"/>
                  </a:lnTo>
                  <a:lnTo>
                    <a:pt x="54242" y="38374"/>
                  </a:lnTo>
                  <a:lnTo>
                    <a:pt x="54363" y="38615"/>
                  </a:lnTo>
                  <a:lnTo>
                    <a:pt x="54483" y="38796"/>
                  </a:lnTo>
                  <a:lnTo>
                    <a:pt x="54665" y="38917"/>
                  </a:lnTo>
                  <a:lnTo>
                    <a:pt x="54906" y="39037"/>
                  </a:lnTo>
                  <a:lnTo>
                    <a:pt x="55087" y="39098"/>
                  </a:lnTo>
                  <a:lnTo>
                    <a:pt x="55570" y="39098"/>
                  </a:lnTo>
                  <a:lnTo>
                    <a:pt x="55751" y="39037"/>
                  </a:lnTo>
                  <a:lnTo>
                    <a:pt x="55992" y="38917"/>
                  </a:lnTo>
                  <a:lnTo>
                    <a:pt x="56173" y="38796"/>
                  </a:lnTo>
                  <a:lnTo>
                    <a:pt x="56294" y="38615"/>
                  </a:lnTo>
                  <a:lnTo>
                    <a:pt x="56414" y="38374"/>
                  </a:lnTo>
                  <a:lnTo>
                    <a:pt x="56475" y="38193"/>
                  </a:lnTo>
                  <a:lnTo>
                    <a:pt x="56475" y="37951"/>
                  </a:lnTo>
                  <a:lnTo>
                    <a:pt x="56414" y="37589"/>
                  </a:lnTo>
                  <a:lnTo>
                    <a:pt x="56294" y="37288"/>
                  </a:lnTo>
                  <a:lnTo>
                    <a:pt x="56113" y="37107"/>
                  </a:lnTo>
                  <a:lnTo>
                    <a:pt x="55871" y="36926"/>
                  </a:lnTo>
                  <a:lnTo>
                    <a:pt x="55630" y="36805"/>
                  </a:lnTo>
                  <a:close/>
                  <a:moveTo>
                    <a:pt x="60819" y="36805"/>
                  </a:moveTo>
                  <a:lnTo>
                    <a:pt x="60577" y="36926"/>
                  </a:lnTo>
                  <a:lnTo>
                    <a:pt x="60336" y="37107"/>
                  </a:lnTo>
                  <a:lnTo>
                    <a:pt x="60155" y="37288"/>
                  </a:lnTo>
                  <a:lnTo>
                    <a:pt x="60034" y="37589"/>
                  </a:lnTo>
                  <a:lnTo>
                    <a:pt x="59974" y="37951"/>
                  </a:lnTo>
                  <a:lnTo>
                    <a:pt x="59974" y="38193"/>
                  </a:lnTo>
                  <a:lnTo>
                    <a:pt x="60034" y="38374"/>
                  </a:lnTo>
                  <a:lnTo>
                    <a:pt x="60155" y="38615"/>
                  </a:lnTo>
                  <a:lnTo>
                    <a:pt x="60276" y="38796"/>
                  </a:lnTo>
                  <a:lnTo>
                    <a:pt x="60457" y="38917"/>
                  </a:lnTo>
                  <a:lnTo>
                    <a:pt x="60698" y="39037"/>
                  </a:lnTo>
                  <a:lnTo>
                    <a:pt x="60879" y="39098"/>
                  </a:lnTo>
                  <a:lnTo>
                    <a:pt x="61362" y="39098"/>
                  </a:lnTo>
                  <a:lnTo>
                    <a:pt x="61543" y="39037"/>
                  </a:lnTo>
                  <a:lnTo>
                    <a:pt x="61784" y="38917"/>
                  </a:lnTo>
                  <a:lnTo>
                    <a:pt x="61965" y="38796"/>
                  </a:lnTo>
                  <a:lnTo>
                    <a:pt x="62086" y="38615"/>
                  </a:lnTo>
                  <a:lnTo>
                    <a:pt x="62206" y="38374"/>
                  </a:lnTo>
                  <a:lnTo>
                    <a:pt x="62267" y="38193"/>
                  </a:lnTo>
                  <a:lnTo>
                    <a:pt x="62267" y="37951"/>
                  </a:lnTo>
                  <a:lnTo>
                    <a:pt x="62206" y="37589"/>
                  </a:lnTo>
                  <a:lnTo>
                    <a:pt x="62086" y="37288"/>
                  </a:lnTo>
                  <a:lnTo>
                    <a:pt x="61905" y="37107"/>
                  </a:lnTo>
                  <a:lnTo>
                    <a:pt x="61663" y="36926"/>
                  </a:lnTo>
                  <a:lnTo>
                    <a:pt x="61422" y="36805"/>
                  </a:lnTo>
                  <a:close/>
                  <a:moveTo>
                    <a:pt x="66611" y="36805"/>
                  </a:moveTo>
                  <a:lnTo>
                    <a:pt x="66370" y="36926"/>
                  </a:lnTo>
                  <a:lnTo>
                    <a:pt x="66128" y="37107"/>
                  </a:lnTo>
                  <a:lnTo>
                    <a:pt x="65947" y="37288"/>
                  </a:lnTo>
                  <a:lnTo>
                    <a:pt x="65827" y="37589"/>
                  </a:lnTo>
                  <a:lnTo>
                    <a:pt x="65766" y="37951"/>
                  </a:lnTo>
                  <a:lnTo>
                    <a:pt x="65766" y="38193"/>
                  </a:lnTo>
                  <a:lnTo>
                    <a:pt x="65827" y="38374"/>
                  </a:lnTo>
                  <a:lnTo>
                    <a:pt x="65947" y="38615"/>
                  </a:lnTo>
                  <a:lnTo>
                    <a:pt x="66068" y="38796"/>
                  </a:lnTo>
                  <a:lnTo>
                    <a:pt x="66249" y="38917"/>
                  </a:lnTo>
                  <a:lnTo>
                    <a:pt x="66490" y="39037"/>
                  </a:lnTo>
                  <a:lnTo>
                    <a:pt x="66671" y="39098"/>
                  </a:lnTo>
                  <a:lnTo>
                    <a:pt x="67154" y="39098"/>
                  </a:lnTo>
                  <a:lnTo>
                    <a:pt x="67335" y="39037"/>
                  </a:lnTo>
                  <a:lnTo>
                    <a:pt x="67576" y="38917"/>
                  </a:lnTo>
                  <a:lnTo>
                    <a:pt x="67757" y="38796"/>
                  </a:lnTo>
                  <a:lnTo>
                    <a:pt x="67878" y="38615"/>
                  </a:lnTo>
                  <a:lnTo>
                    <a:pt x="67999" y="38374"/>
                  </a:lnTo>
                  <a:lnTo>
                    <a:pt x="68059" y="38193"/>
                  </a:lnTo>
                  <a:lnTo>
                    <a:pt x="68059" y="37951"/>
                  </a:lnTo>
                  <a:lnTo>
                    <a:pt x="67999" y="37589"/>
                  </a:lnTo>
                  <a:lnTo>
                    <a:pt x="67878" y="37288"/>
                  </a:lnTo>
                  <a:lnTo>
                    <a:pt x="67697" y="37107"/>
                  </a:lnTo>
                  <a:lnTo>
                    <a:pt x="67456" y="36926"/>
                  </a:lnTo>
                  <a:lnTo>
                    <a:pt x="67214" y="36805"/>
                  </a:lnTo>
                  <a:close/>
                  <a:moveTo>
                    <a:pt x="72403" y="36805"/>
                  </a:moveTo>
                  <a:lnTo>
                    <a:pt x="72162" y="36926"/>
                  </a:lnTo>
                  <a:lnTo>
                    <a:pt x="71921" y="37107"/>
                  </a:lnTo>
                  <a:lnTo>
                    <a:pt x="71740" y="37288"/>
                  </a:lnTo>
                  <a:lnTo>
                    <a:pt x="71619" y="37589"/>
                  </a:lnTo>
                  <a:lnTo>
                    <a:pt x="71559" y="37951"/>
                  </a:lnTo>
                  <a:lnTo>
                    <a:pt x="71559" y="38193"/>
                  </a:lnTo>
                  <a:lnTo>
                    <a:pt x="71619" y="38374"/>
                  </a:lnTo>
                  <a:lnTo>
                    <a:pt x="71740" y="38615"/>
                  </a:lnTo>
                  <a:lnTo>
                    <a:pt x="71860" y="38796"/>
                  </a:lnTo>
                  <a:lnTo>
                    <a:pt x="72041" y="38917"/>
                  </a:lnTo>
                  <a:lnTo>
                    <a:pt x="72283" y="39037"/>
                  </a:lnTo>
                  <a:lnTo>
                    <a:pt x="72464" y="39098"/>
                  </a:lnTo>
                  <a:lnTo>
                    <a:pt x="72946" y="39098"/>
                  </a:lnTo>
                  <a:lnTo>
                    <a:pt x="73127" y="39037"/>
                  </a:lnTo>
                  <a:lnTo>
                    <a:pt x="73369" y="38917"/>
                  </a:lnTo>
                  <a:lnTo>
                    <a:pt x="73550" y="38796"/>
                  </a:lnTo>
                  <a:lnTo>
                    <a:pt x="73670" y="38615"/>
                  </a:lnTo>
                  <a:lnTo>
                    <a:pt x="73791" y="38374"/>
                  </a:lnTo>
                  <a:lnTo>
                    <a:pt x="73851" y="38193"/>
                  </a:lnTo>
                  <a:lnTo>
                    <a:pt x="73851" y="37951"/>
                  </a:lnTo>
                  <a:lnTo>
                    <a:pt x="73791" y="37589"/>
                  </a:lnTo>
                  <a:lnTo>
                    <a:pt x="73670" y="37288"/>
                  </a:lnTo>
                  <a:lnTo>
                    <a:pt x="73489" y="37107"/>
                  </a:lnTo>
                  <a:lnTo>
                    <a:pt x="73248" y="36926"/>
                  </a:lnTo>
                  <a:lnTo>
                    <a:pt x="73007" y="36805"/>
                  </a:lnTo>
                  <a:close/>
                  <a:moveTo>
                    <a:pt x="302" y="39701"/>
                  </a:moveTo>
                  <a:lnTo>
                    <a:pt x="0" y="39761"/>
                  </a:lnTo>
                  <a:lnTo>
                    <a:pt x="181" y="41994"/>
                  </a:lnTo>
                  <a:lnTo>
                    <a:pt x="543" y="41994"/>
                  </a:lnTo>
                  <a:lnTo>
                    <a:pt x="724" y="41934"/>
                  </a:lnTo>
                  <a:lnTo>
                    <a:pt x="966" y="41813"/>
                  </a:lnTo>
                  <a:lnTo>
                    <a:pt x="1147" y="41692"/>
                  </a:lnTo>
                  <a:lnTo>
                    <a:pt x="1267" y="41511"/>
                  </a:lnTo>
                  <a:lnTo>
                    <a:pt x="1388" y="41270"/>
                  </a:lnTo>
                  <a:lnTo>
                    <a:pt x="1448" y="41089"/>
                  </a:lnTo>
                  <a:lnTo>
                    <a:pt x="1448" y="40847"/>
                  </a:lnTo>
                  <a:lnTo>
                    <a:pt x="1448" y="40606"/>
                  </a:lnTo>
                  <a:lnTo>
                    <a:pt x="1388" y="40425"/>
                  </a:lnTo>
                  <a:lnTo>
                    <a:pt x="1267" y="40184"/>
                  </a:lnTo>
                  <a:lnTo>
                    <a:pt x="1147" y="40003"/>
                  </a:lnTo>
                  <a:lnTo>
                    <a:pt x="966" y="39882"/>
                  </a:lnTo>
                  <a:lnTo>
                    <a:pt x="724" y="39761"/>
                  </a:lnTo>
                  <a:lnTo>
                    <a:pt x="543" y="39701"/>
                  </a:lnTo>
                  <a:close/>
                  <a:moveTo>
                    <a:pt x="5853" y="39701"/>
                  </a:moveTo>
                  <a:lnTo>
                    <a:pt x="5672" y="39761"/>
                  </a:lnTo>
                  <a:lnTo>
                    <a:pt x="5431" y="39882"/>
                  </a:lnTo>
                  <a:lnTo>
                    <a:pt x="5250" y="40003"/>
                  </a:lnTo>
                  <a:lnTo>
                    <a:pt x="5129" y="40184"/>
                  </a:lnTo>
                  <a:lnTo>
                    <a:pt x="5008" y="40425"/>
                  </a:lnTo>
                  <a:lnTo>
                    <a:pt x="4948" y="40606"/>
                  </a:lnTo>
                  <a:lnTo>
                    <a:pt x="4948" y="40847"/>
                  </a:lnTo>
                  <a:lnTo>
                    <a:pt x="4948" y="41089"/>
                  </a:lnTo>
                  <a:lnTo>
                    <a:pt x="5008" y="41270"/>
                  </a:lnTo>
                  <a:lnTo>
                    <a:pt x="5129" y="41511"/>
                  </a:lnTo>
                  <a:lnTo>
                    <a:pt x="5250" y="41692"/>
                  </a:lnTo>
                  <a:lnTo>
                    <a:pt x="5431" y="41813"/>
                  </a:lnTo>
                  <a:lnTo>
                    <a:pt x="5672" y="41934"/>
                  </a:lnTo>
                  <a:lnTo>
                    <a:pt x="5853" y="41994"/>
                  </a:lnTo>
                  <a:lnTo>
                    <a:pt x="6336" y="41994"/>
                  </a:lnTo>
                  <a:lnTo>
                    <a:pt x="6517" y="41934"/>
                  </a:lnTo>
                  <a:lnTo>
                    <a:pt x="6758" y="41813"/>
                  </a:lnTo>
                  <a:lnTo>
                    <a:pt x="6939" y="41692"/>
                  </a:lnTo>
                  <a:lnTo>
                    <a:pt x="7060" y="41511"/>
                  </a:lnTo>
                  <a:lnTo>
                    <a:pt x="7180" y="41270"/>
                  </a:lnTo>
                  <a:lnTo>
                    <a:pt x="7241" y="41089"/>
                  </a:lnTo>
                  <a:lnTo>
                    <a:pt x="7241" y="40847"/>
                  </a:lnTo>
                  <a:lnTo>
                    <a:pt x="7241" y="40606"/>
                  </a:lnTo>
                  <a:lnTo>
                    <a:pt x="7180" y="40425"/>
                  </a:lnTo>
                  <a:lnTo>
                    <a:pt x="7060" y="40184"/>
                  </a:lnTo>
                  <a:lnTo>
                    <a:pt x="6939" y="40003"/>
                  </a:lnTo>
                  <a:lnTo>
                    <a:pt x="6758" y="39882"/>
                  </a:lnTo>
                  <a:lnTo>
                    <a:pt x="6517" y="39761"/>
                  </a:lnTo>
                  <a:lnTo>
                    <a:pt x="6336" y="39701"/>
                  </a:lnTo>
                  <a:close/>
                  <a:moveTo>
                    <a:pt x="11645" y="39701"/>
                  </a:moveTo>
                  <a:lnTo>
                    <a:pt x="11464" y="39761"/>
                  </a:lnTo>
                  <a:lnTo>
                    <a:pt x="11223" y="39882"/>
                  </a:lnTo>
                  <a:lnTo>
                    <a:pt x="11042" y="40003"/>
                  </a:lnTo>
                  <a:lnTo>
                    <a:pt x="10921" y="40184"/>
                  </a:lnTo>
                  <a:lnTo>
                    <a:pt x="10800" y="40425"/>
                  </a:lnTo>
                  <a:lnTo>
                    <a:pt x="10740" y="40606"/>
                  </a:lnTo>
                  <a:lnTo>
                    <a:pt x="10740" y="40847"/>
                  </a:lnTo>
                  <a:lnTo>
                    <a:pt x="10740" y="41089"/>
                  </a:lnTo>
                  <a:lnTo>
                    <a:pt x="10800" y="41270"/>
                  </a:lnTo>
                  <a:lnTo>
                    <a:pt x="10921" y="41511"/>
                  </a:lnTo>
                  <a:lnTo>
                    <a:pt x="11042" y="41692"/>
                  </a:lnTo>
                  <a:lnTo>
                    <a:pt x="11223" y="41813"/>
                  </a:lnTo>
                  <a:lnTo>
                    <a:pt x="11464" y="41934"/>
                  </a:lnTo>
                  <a:lnTo>
                    <a:pt x="11645" y="41994"/>
                  </a:lnTo>
                  <a:lnTo>
                    <a:pt x="12128" y="41994"/>
                  </a:lnTo>
                  <a:lnTo>
                    <a:pt x="12309" y="41934"/>
                  </a:lnTo>
                  <a:lnTo>
                    <a:pt x="12550" y="41813"/>
                  </a:lnTo>
                  <a:lnTo>
                    <a:pt x="12731" y="41692"/>
                  </a:lnTo>
                  <a:lnTo>
                    <a:pt x="12852" y="41511"/>
                  </a:lnTo>
                  <a:lnTo>
                    <a:pt x="12973" y="41270"/>
                  </a:lnTo>
                  <a:lnTo>
                    <a:pt x="13033" y="41089"/>
                  </a:lnTo>
                  <a:lnTo>
                    <a:pt x="13033" y="40847"/>
                  </a:lnTo>
                  <a:lnTo>
                    <a:pt x="13033" y="40606"/>
                  </a:lnTo>
                  <a:lnTo>
                    <a:pt x="12973" y="40425"/>
                  </a:lnTo>
                  <a:lnTo>
                    <a:pt x="12852" y="40184"/>
                  </a:lnTo>
                  <a:lnTo>
                    <a:pt x="12731" y="40003"/>
                  </a:lnTo>
                  <a:lnTo>
                    <a:pt x="12550" y="39882"/>
                  </a:lnTo>
                  <a:lnTo>
                    <a:pt x="12309" y="39761"/>
                  </a:lnTo>
                  <a:lnTo>
                    <a:pt x="12128" y="39701"/>
                  </a:lnTo>
                  <a:close/>
                  <a:moveTo>
                    <a:pt x="17437" y="39701"/>
                  </a:moveTo>
                  <a:lnTo>
                    <a:pt x="17256" y="39761"/>
                  </a:lnTo>
                  <a:lnTo>
                    <a:pt x="17015" y="39882"/>
                  </a:lnTo>
                  <a:lnTo>
                    <a:pt x="16834" y="40003"/>
                  </a:lnTo>
                  <a:lnTo>
                    <a:pt x="16713" y="40184"/>
                  </a:lnTo>
                  <a:lnTo>
                    <a:pt x="16593" y="40425"/>
                  </a:lnTo>
                  <a:lnTo>
                    <a:pt x="16532" y="40606"/>
                  </a:lnTo>
                  <a:lnTo>
                    <a:pt x="16532" y="40847"/>
                  </a:lnTo>
                  <a:lnTo>
                    <a:pt x="16532" y="41089"/>
                  </a:lnTo>
                  <a:lnTo>
                    <a:pt x="16593" y="41270"/>
                  </a:lnTo>
                  <a:lnTo>
                    <a:pt x="16713" y="41511"/>
                  </a:lnTo>
                  <a:lnTo>
                    <a:pt x="16834" y="41692"/>
                  </a:lnTo>
                  <a:lnTo>
                    <a:pt x="17015" y="41813"/>
                  </a:lnTo>
                  <a:lnTo>
                    <a:pt x="17256" y="41934"/>
                  </a:lnTo>
                  <a:lnTo>
                    <a:pt x="17437" y="41994"/>
                  </a:lnTo>
                  <a:lnTo>
                    <a:pt x="17920" y="41994"/>
                  </a:lnTo>
                  <a:lnTo>
                    <a:pt x="18101" y="41934"/>
                  </a:lnTo>
                  <a:lnTo>
                    <a:pt x="18342" y="41813"/>
                  </a:lnTo>
                  <a:lnTo>
                    <a:pt x="18523" y="41692"/>
                  </a:lnTo>
                  <a:lnTo>
                    <a:pt x="18644" y="41511"/>
                  </a:lnTo>
                  <a:lnTo>
                    <a:pt x="18765" y="41270"/>
                  </a:lnTo>
                  <a:lnTo>
                    <a:pt x="18825" y="41089"/>
                  </a:lnTo>
                  <a:lnTo>
                    <a:pt x="18825" y="40847"/>
                  </a:lnTo>
                  <a:lnTo>
                    <a:pt x="18825" y="40606"/>
                  </a:lnTo>
                  <a:lnTo>
                    <a:pt x="18765" y="40425"/>
                  </a:lnTo>
                  <a:lnTo>
                    <a:pt x="18644" y="40184"/>
                  </a:lnTo>
                  <a:lnTo>
                    <a:pt x="18523" y="40003"/>
                  </a:lnTo>
                  <a:lnTo>
                    <a:pt x="18342" y="39882"/>
                  </a:lnTo>
                  <a:lnTo>
                    <a:pt x="18101" y="39761"/>
                  </a:lnTo>
                  <a:lnTo>
                    <a:pt x="17920" y="39701"/>
                  </a:lnTo>
                  <a:close/>
                  <a:moveTo>
                    <a:pt x="23230" y="39701"/>
                  </a:moveTo>
                  <a:lnTo>
                    <a:pt x="23049" y="39761"/>
                  </a:lnTo>
                  <a:lnTo>
                    <a:pt x="22807" y="39882"/>
                  </a:lnTo>
                  <a:lnTo>
                    <a:pt x="22626" y="40003"/>
                  </a:lnTo>
                  <a:lnTo>
                    <a:pt x="22506" y="40184"/>
                  </a:lnTo>
                  <a:lnTo>
                    <a:pt x="22385" y="40425"/>
                  </a:lnTo>
                  <a:lnTo>
                    <a:pt x="22325" y="40606"/>
                  </a:lnTo>
                  <a:lnTo>
                    <a:pt x="22325" y="40847"/>
                  </a:lnTo>
                  <a:lnTo>
                    <a:pt x="22325" y="41089"/>
                  </a:lnTo>
                  <a:lnTo>
                    <a:pt x="22385" y="41270"/>
                  </a:lnTo>
                  <a:lnTo>
                    <a:pt x="22506" y="41511"/>
                  </a:lnTo>
                  <a:lnTo>
                    <a:pt x="22626" y="41692"/>
                  </a:lnTo>
                  <a:lnTo>
                    <a:pt x="22807" y="41813"/>
                  </a:lnTo>
                  <a:lnTo>
                    <a:pt x="23049" y="41934"/>
                  </a:lnTo>
                  <a:lnTo>
                    <a:pt x="23230" y="41994"/>
                  </a:lnTo>
                  <a:lnTo>
                    <a:pt x="23712" y="41994"/>
                  </a:lnTo>
                  <a:lnTo>
                    <a:pt x="23893" y="41934"/>
                  </a:lnTo>
                  <a:lnTo>
                    <a:pt x="24135" y="41813"/>
                  </a:lnTo>
                  <a:lnTo>
                    <a:pt x="24316" y="41692"/>
                  </a:lnTo>
                  <a:lnTo>
                    <a:pt x="24436" y="41511"/>
                  </a:lnTo>
                  <a:lnTo>
                    <a:pt x="24557" y="41270"/>
                  </a:lnTo>
                  <a:lnTo>
                    <a:pt x="24617" y="41089"/>
                  </a:lnTo>
                  <a:lnTo>
                    <a:pt x="24617" y="40847"/>
                  </a:lnTo>
                  <a:lnTo>
                    <a:pt x="24617" y="40606"/>
                  </a:lnTo>
                  <a:lnTo>
                    <a:pt x="24557" y="40425"/>
                  </a:lnTo>
                  <a:lnTo>
                    <a:pt x="24436" y="40184"/>
                  </a:lnTo>
                  <a:lnTo>
                    <a:pt x="24316" y="40003"/>
                  </a:lnTo>
                  <a:lnTo>
                    <a:pt x="24135" y="39882"/>
                  </a:lnTo>
                  <a:lnTo>
                    <a:pt x="23893" y="39761"/>
                  </a:lnTo>
                  <a:lnTo>
                    <a:pt x="23712" y="39701"/>
                  </a:lnTo>
                  <a:close/>
                  <a:moveTo>
                    <a:pt x="29022" y="39701"/>
                  </a:moveTo>
                  <a:lnTo>
                    <a:pt x="28841" y="39761"/>
                  </a:lnTo>
                  <a:lnTo>
                    <a:pt x="28599" y="39882"/>
                  </a:lnTo>
                  <a:lnTo>
                    <a:pt x="28418" y="40003"/>
                  </a:lnTo>
                  <a:lnTo>
                    <a:pt x="28298" y="40184"/>
                  </a:lnTo>
                  <a:lnTo>
                    <a:pt x="28177" y="40425"/>
                  </a:lnTo>
                  <a:lnTo>
                    <a:pt x="28117" y="40606"/>
                  </a:lnTo>
                  <a:lnTo>
                    <a:pt x="28117" y="40847"/>
                  </a:lnTo>
                  <a:lnTo>
                    <a:pt x="28117" y="41089"/>
                  </a:lnTo>
                  <a:lnTo>
                    <a:pt x="28177" y="41270"/>
                  </a:lnTo>
                  <a:lnTo>
                    <a:pt x="28298" y="41511"/>
                  </a:lnTo>
                  <a:lnTo>
                    <a:pt x="28418" y="41692"/>
                  </a:lnTo>
                  <a:lnTo>
                    <a:pt x="28599" y="41813"/>
                  </a:lnTo>
                  <a:lnTo>
                    <a:pt x="28841" y="41934"/>
                  </a:lnTo>
                  <a:lnTo>
                    <a:pt x="29022" y="41994"/>
                  </a:lnTo>
                  <a:lnTo>
                    <a:pt x="29505" y="41994"/>
                  </a:lnTo>
                  <a:lnTo>
                    <a:pt x="29686" y="41934"/>
                  </a:lnTo>
                  <a:lnTo>
                    <a:pt x="29927" y="41813"/>
                  </a:lnTo>
                  <a:lnTo>
                    <a:pt x="30108" y="41692"/>
                  </a:lnTo>
                  <a:lnTo>
                    <a:pt x="30229" y="41511"/>
                  </a:lnTo>
                  <a:lnTo>
                    <a:pt x="30349" y="41270"/>
                  </a:lnTo>
                  <a:lnTo>
                    <a:pt x="30410" y="41089"/>
                  </a:lnTo>
                  <a:lnTo>
                    <a:pt x="30410" y="40847"/>
                  </a:lnTo>
                  <a:lnTo>
                    <a:pt x="30410" y="40606"/>
                  </a:lnTo>
                  <a:lnTo>
                    <a:pt x="30349" y="40425"/>
                  </a:lnTo>
                  <a:lnTo>
                    <a:pt x="30229" y="40184"/>
                  </a:lnTo>
                  <a:lnTo>
                    <a:pt x="30108" y="40003"/>
                  </a:lnTo>
                  <a:lnTo>
                    <a:pt x="29927" y="39882"/>
                  </a:lnTo>
                  <a:lnTo>
                    <a:pt x="29686" y="39761"/>
                  </a:lnTo>
                  <a:lnTo>
                    <a:pt x="29505" y="39701"/>
                  </a:lnTo>
                  <a:close/>
                  <a:moveTo>
                    <a:pt x="34814" y="39701"/>
                  </a:moveTo>
                  <a:lnTo>
                    <a:pt x="34633" y="39761"/>
                  </a:lnTo>
                  <a:lnTo>
                    <a:pt x="34392" y="39882"/>
                  </a:lnTo>
                  <a:lnTo>
                    <a:pt x="34211" y="40003"/>
                  </a:lnTo>
                  <a:lnTo>
                    <a:pt x="34090" y="40184"/>
                  </a:lnTo>
                  <a:lnTo>
                    <a:pt x="33969" y="40425"/>
                  </a:lnTo>
                  <a:lnTo>
                    <a:pt x="33909" y="40606"/>
                  </a:lnTo>
                  <a:lnTo>
                    <a:pt x="33909" y="40847"/>
                  </a:lnTo>
                  <a:lnTo>
                    <a:pt x="33909" y="41089"/>
                  </a:lnTo>
                  <a:lnTo>
                    <a:pt x="33969" y="41270"/>
                  </a:lnTo>
                  <a:lnTo>
                    <a:pt x="34090" y="41511"/>
                  </a:lnTo>
                  <a:lnTo>
                    <a:pt x="34211" y="41692"/>
                  </a:lnTo>
                  <a:lnTo>
                    <a:pt x="34392" y="41813"/>
                  </a:lnTo>
                  <a:lnTo>
                    <a:pt x="34633" y="41934"/>
                  </a:lnTo>
                  <a:lnTo>
                    <a:pt x="34814" y="41994"/>
                  </a:lnTo>
                  <a:lnTo>
                    <a:pt x="35297" y="41994"/>
                  </a:lnTo>
                  <a:lnTo>
                    <a:pt x="35478" y="41934"/>
                  </a:lnTo>
                  <a:lnTo>
                    <a:pt x="35719" y="41813"/>
                  </a:lnTo>
                  <a:lnTo>
                    <a:pt x="35900" y="41692"/>
                  </a:lnTo>
                  <a:lnTo>
                    <a:pt x="36021" y="41511"/>
                  </a:lnTo>
                  <a:lnTo>
                    <a:pt x="36141" y="41270"/>
                  </a:lnTo>
                  <a:lnTo>
                    <a:pt x="36202" y="41089"/>
                  </a:lnTo>
                  <a:lnTo>
                    <a:pt x="36202" y="40847"/>
                  </a:lnTo>
                  <a:lnTo>
                    <a:pt x="36202" y="40606"/>
                  </a:lnTo>
                  <a:lnTo>
                    <a:pt x="36141" y="40425"/>
                  </a:lnTo>
                  <a:lnTo>
                    <a:pt x="36021" y="40184"/>
                  </a:lnTo>
                  <a:lnTo>
                    <a:pt x="35900" y="40003"/>
                  </a:lnTo>
                  <a:lnTo>
                    <a:pt x="35719" y="39882"/>
                  </a:lnTo>
                  <a:lnTo>
                    <a:pt x="35478" y="39761"/>
                  </a:lnTo>
                  <a:lnTo>
                    <a:pt x="35297" y="39701"/>
                  </a:lnTo>
                  <a:close/>
                  <a:moveTo>
                    <a:pt x="40606" y="39701"/>
                  </a:moveTo>
                  <a:lnTo>
                    <a:pt x="40425" y="39761"/>
                  </a:lnTo>
                  <a:lnTo>
                    <a:pt x="40184" y="39882"/>
                  </a:lnTo>
                  <a:lnTo>
                    <a:pt x="40003" y="40003"/>
                  </a:lnTo>
                  <a:lnTo>
                    <a:pt x="39882" y="40184"/>
                  </a:lnTo>
                  <a:lnTo>
                    <a:pt x="39762" y="40425"/>
                  </a:lnTo>
                  <a:lnTo>
                    <a:pt x="39701" y="40606"/>
                  </a:lnTo>
                  <a:lnTo>
                    <a:pt x="39701" y="40847"/>
                  </a:lnTo>
                  <a:lnTo>
                    <a:pt x="39701" y="41089"/>
                  </a:lnTo>
                  <a:lnTo>
                    <a:pt x="39762" y="41270"/>
                  </a:lnTo>
                  <a:lnTo>
                    <a:pt x="39882" y="41511"/>
                  </a:lnTo>
                  <a:lnTo>
                    <a:pt x="40003" y="41692"/>
                  </a:lnTo>
                  <a:lnTo>
                    <a:pt x="40184" y="41813"/>
                  </a:lnTo>
                  <a:lnTo>
                    <a:pt x="40425" y="41934"/>
                  </a:lnTo>
                  <a:lnTo>
                    <a:pt x="40606" y="41994"/>
                  </a:lnTo>
                  <a:lnTo>
                    <a:pt x="41089" y="41994"/>
                  </a:lnTo>
                  <a:lnTo>
                    <a:pt x="41270" y="41934"/>
                  </a:lnTo>
                  <a:lnTo>
                    <a:pt x="41511" y="41813"/>
                  </a:lnTo>
                  <a:lnTo>
                    <a:pt x="41692" y="41692"/>
                  </a:lnTo>
                  <a:lnTo>
                    <a:pt x="41813" y="41511"/>
                  </a:lnTo>
                  <a:lnTo>
                    <a:pt x="41934" y="41270"/>
                  </a:lnTo>
                  <a:lnTo>
                    <a:pt x="41994" y="41089"/>
                  </a:lnTo>
                  <a:lnTo>
                    <a:pt x="41994" y="40847"/>
                  </a:lnTo>
                  <a:lnTo>
                    <a:pt x="41994" y="40606"/>
                  </a:lnTo>
                  <a:lnTo>
                    <a:pt x="41934" y="40425"/>
                  </a:lnTo>
                  <a:lnTo>
                    <a:pt x="41813" y="40184"/>
                  </a:lnTo>
                  <a:lnTo>
                    <a:pt x="41692" y="40003"/>
                  </a:lnTo>
                  <a:lnTo>
                    <a:pt x="41511" y="39882"/>
                  </a:lnTo>
                  <a:lnTo>
                    <a:pt x="41270" y="39761"/>
                  </a:lnTo>
                  <a:lnTo>
                    <a:pt x="41089" y="39701"/>
                  </a:lnTo>
                  <a:close/>
                  <a:moveTo>
                    <a:pt x="46399" y="39701"/>
                  </a:moveTo>
                  <a:lnTo>
                    <a:pt x="46218" y="39761"/>
                  </a:lnTo>
                  <a:lnTo>
                    <a:pt x="45976" y="39882"/>
                  </a:lnTo>
                  <a:lnTo>
                    <a:pt x="45795" y="40003"/>
                  </a:lnTo>
                  <a:lnTo>
                    <a:pt x="45674" y="40184"/>
                  </a:lnTo>
                  <a:lnTo>
                    <a:pt x="45554" y="40425"/>
                  </a:lnTo>
                  <a:lnTo>
                    <a:pt x="45493" y="40606"/>
                  </a:lnTo>
                  <a:lnTo>
                    <a:pt x="45493" y="40847"/>
                  </a:lnTo>
                  <a:lnTo>
                    <a:pt x="45493" y="41089"/>
                  </a:lnTo>
                  <a:lnTo>
                    <a:pt x="45554" y="41270"/>
                  </a:lnTo>
                  <a:lnTo>
                    <a:pt x="45674" y="41511"/>
                  </a:lnTo>
                  <a:lnTo>
                    <a:pt x="45795" y="41692"/>
                  </a:lnTo>
                  <a:lnTo>
                    <a:pt x="45976" y="41813"/>
                  </a:lnTo>
                  <a:lnTo>
                    <a:pt x="46218" y="41934"/>
                  </a:lnTo>
                  <a:lnTo>
                    <a:pt x="46399" y="41994"/>
                  </a:lnTo>
                  <a:lnTo>
                    <a:pt x="46881" y="41994"/>
                  </a:lnTo>
                  <a:lnTo>
                    <a:pt x="47062" y="41934"/>
                  </a:lnTo>
                  <a:lnTo>
                    <a:pt x="47304" y="41813"/>
                  </a:lnTo>
                  <a:lnTo>
                    <a:pt x="47485" y="41692"/>
                  </a:lnTo>
                  <a:lnTo>
                    <a:pt x="47605" y="41511"/>
                  </a:lnTo>
                  <a:lnTo>
                    <a:pt x="47726" y="41270"/>
                  </a:lnTo>
                  <a:lnTo>
                    <a:pt x="47786" y="41089"/>
                  </a:lnTo>
                  <a:lnTo>
                    <a:pt x="47786" y="40847"/>
                  </a:lnTo>
                  <a:lnTo>
                    <a:pt x="47786" y="40606"/>
                  </a:lnTo>
                  <a:lnTo>
                    <a:pt x="47726" y="40425"/>
                  </a:lnTo>
                  <a:lnTo>
                    <a:pt x="47605" y="40184"/>
                  </a:lnTo>
                  <a:lnTo>
                    <a:pt x="47485" y="40003"/>
                  </a:lnTo>
                  <a:lnTo>
                    <a:pt x="47304" y="39882"/>
                  </a:lnTo>
                  <a:lnTo>
                    <a:pt x="47062" y="39761"/>
                  </a:lnTo>
                  <a:lnTo>
                    <a:pt x="46881" y="39701"/>
                  </a:lnTo>
                  <a:close/>
                  <a:moveTo>
                    <a:pt x="52191" y="39701"/>
                  </a:moveTo>
                  <a:lnTo>
                    <a:pt x="52010" y="39761"/>
                  </a:lnTo>
                  <a:lnTo>
                    <a:pt x="51768" y="39882"/>
                  </a:lnTo>
                  <a:lnTo>
                    <a:pt x="51587" y="40003"/>
                  </a:lnTo>
                  <a:lnTo>
                    <a:pt x="51467" y="40184"/>
                  </a:lnTo>
                  <a:lnTo>
                    <a:pt x="51346" y="40425"/>
                  </a:lnTo>
                  <a:lnTo>
                    <a:pt x="51286" y="40606"/>
                  </a:lnTo>
                  <a:lnTo>
                    <a:pt x="51286" y="40847"/>
                  </a:lnTo>
                  <a:lnTo>
                    <a:pt x="51286" y="41089"/>
                  </a:lnTo>
                  <a:lnTo>
                    <a:pt x="51346" y="41270"/>
                  </a:lnTo>
                  <a:lnTo>
                    <a:pt x="51467" y="41511"/>
                  </a:lnTo>
                  <a:lnTo>
                    <a:pt x="51587" y="41692"/>
                  </a:lnTo>
                  <a:lnTo>
                    <a:pt x="51768" y="41813"/>
                  </a:lnTo>
                  <a:lnTo>
                    <a:pt x="52010" y="41934"/>
                  </a:lnTo>
                  <a:lnTo>
                    <a:pt x="52191" y="41994"/>
                  </a:lnTo>
                  <a:lnTo>
                    <a:pt x="52673" y="41994"/>
                  </a:lnTo>
                  <a:lnTo>
                    <a:pt x="52854" y="41934"/>
                  </a:lnTo>
                  <a:lnTo>
                    <a:pt x="53096" y="41813"/>
                  </a:lnTo>
                  <a:lnTo>
                    <a:pt x="53277" y="41692"/>
                  </a:lnTo>
                  <a:lnTo>
                    <a:pt x="53397" y="41511"/>
                  </a:lnTo>
                  <a:lnTo>
                    <a:pt x="53518" y="41270"/>
                  </a:lnTo>
                  <a:lnTo>
                    <a:pt x="53578" y="41089"/>
                  </a:lnTo>
                  <a:lnTo>
                    <a:pt x="53578" y="40847"/>
                  </a:lnTo>
                  <a:lnTo>
                    <a:pt x="53578" y="40606"/>
                  </a:lnTo>
                  <a:lnTo>
                    <a:pt x="53518" y="40425"/>
                  </a:lnTo>
                  <a:lnTo>
                    <a:pt x="53397" y="40184"/>
                  </a:lnTo>
                  <a:lnTo>
                    <a:pt x="53277" y="40003"/>
                  </a:lnTo>
                  <a:lnTo>
                    <a:pt x="53096" y="39882"/>
                  </a:lnTo>
                  <a:lnTo>
                    <a:pt x="52854" y="39761"/>
                  </a:lnTo>
                  <a:lnTo>
                    <a:pt x="52673" y="39701"/>
                  </a:lnTo>
                  <a:close/>
                  <a:moveTo>
                    <a:pt x="57983" y="39701"/>
                  </a:moveTo>
                  <a:lnTo>
                    <a:pt x="57802" y="39761"/>
                  </a:lnTo>
                  <a:lnTo>
                    <a:pt x="57561" y="39882"/>
                  </a:lnTo>
                  <a:lnTo>
                    <a:pt x="57380" y="40003"/>
                  </a:lnTo>
                  <a:lnTo>
                    <a:pt x="57259" y="40184"/>
                  </a:lnTo>
                  <a:lnTo>
                    <a:pt x="57138" y="40425"/>
                  </a:lnTo>
                  <a:lnTo>
                    <a:pt x="57078" y="40606"/>
                  </a:lnTo>
                  <a:lnTo>
                    <a:pt x="57078" y="40847"/>
                  </a:lnTo>
                  <a:lnTo>
                    <a:pt x="57078" y="41089"/>
                  </a:lnTo>
                  <a:lnTo>
                    <a:pt x="57138" y="41270"/>
                  </a:lnTo>
                  <a:lnTo>
                    <a:pt x="57259" y="41511"/>
                  </a:lnTo>
                  <a:lnTo>
                    <a:pt x="57380" y="41692"/>
                  </a:lnTo>
                  <a:lnTo>
                    <a:pt x="57561" y="41813"/>
                  </a:lnTo>
                  <a:lnTo>
                    <a:pt x="57802" y="41934"/>
                  </a:lnTo>
                  <a:lnTo>
                    <a:pt x="57983" y="41994"/>
                  </a:lnTo>
                  <a:lnTo>
                    <a:pt x="58466" y="41994"/>
                  </a:lnTo>
                  <a:lnTo>
                    <a:pt x="58647" y="41934"/>
                  </a:lnTo>
                  <a:lnTo>
                    <a:pt x="58888" y="41813"/>
                  </a:lnTo>
                  <a:lnTo>
                    <a:pt x="59069" y="41692"/>
                  </a:lnTo>
                  <a:lnTo>
                    <a:pt x="59190" y="41511"/>
                  </a:lnTo>
                  <a:lnTo>
                    <a:pt x="59310" y="41270"/>
                  </a:lnTo>
                  <a:lnTo>
                    <a:pt x="59371" y="41089"/>
                  </a:lnTo>
                  <a:lnTo>
                    <a:pt x="59371" y="40847"/>
                  </a:lnTo>
                  <a:lnTo>
                    <a:pt x="59371" y="40606"/>
                  </a:lnTo>
                  <a:lnTo>
                    <a:pt x="59310" y="40425"/>
                  </a:lnTo>
                  <a:lnTo>
                    <a:pt x="59190" y="40184"/>
                  </a:lnTo>
                  <a:lnTo>
                    <a:pt x="59069" y="40003"/>
                  </a:lnTo>
                  <a:lnTo>
                    <a:pt x="58888" y="39882"/>
                  </a:lnTo>
                  <a:lnTo>
                    <a:pt x="58647" y="39761"/>
                  </a:lnTo>
                  <a:lnTo>
                    <a:pt x="58466" y="39701"/>
                  </a:lnTo>
                  <a:close/>
                  <a:moveTo>
                    <a:pt x="63775" y="39701"/>
                  </a:moveTo>
                  <a:lnTo>
                    <a:pt x="63594" y="39761"/>
                  </a:lnTo>
                  <a:lnTo>
                    <a:pt x="63353" y="39882"/>
                  </a:lnTo>
                  <a:lnTo>
                    <a:pt x="63172" y="40003"/>
                  </a:lnTo>
                  <a:lnTo>
                    <a:pt x="63051" y="40184"/>
                  </a:lnTo>
                  <a:lnTo>
                    <a:pt x="62931" y="40425"/>
                  </a:lnTo>
                  <a:lnTo>
                    <a:pt x="62870" y="40606"/>
                  </a:lnTo>
                  <a:lnTo>
                    <a:pt x="62870" y="40847"/>
                  </a:lnTo>
                  <a:lnTo>
                    <a:pt x="62870" y="41089"/>
                  </a:lnTo>
                  <a:lnTo>
                    <a:pt x="62931" y="41270"/>
                  </a:lnTo>
                  <a:lnTo>
                    <a:pt x="63051" y="41511"/>
                  </a:lnTo>
                  <a:lnTo>
                    <a:pt x="63172" y="41692"/>
                  </a:lnTo>
                  <a:lnTo>
                    <a:pt x="63353" y="41813"/>
                  </a:lnTo>
                  <a:lnTo>
                    <a:pt x="63594" y="41934"/>
                  </a:lnTo>
                  <a:lnTo>
                    <a:pt x="63775" y="41994"/>
                  </a:lnTo>
                  <a:lnTo>
                    <a:pt x="64258" y="41994"/>
                  </a:lnTo>
                  <a:lnTo>
                    <a:pt x="64439" y="41934"/>
                  </a:lnTo>
                  <a:lnTo>
                    <a:pt x="64680" y="41813"/>
                  </a:lnTo>
                  <a:lnTo>
                    <a:pt x="64861" y="41692"/>
                  </a:lnTo>
                  <a:lnTo>
                    <a:pt x="64982" y="41511"/>
                  </a:lnTo>
                  <a:lnTo>
                    <a:pt x="65103" y="41270"/>
                  </a:lnTo>
                  <a:lnTo>
                    <a:pt x="65163" y="41089"/>
                  </a:lnTo>
                  <a:lnTo>
                    <a:pt x="65163" y="40847"/>
                  </a:lnTo>
                  <a:lnTo>
                    <a:pt x="65163" y="40606"/>
                  </a:lnTo>
                  <a:lnTo>
                    <a:pt x="65103" y="40425"/>
                  </a:lnTo>
                  <a:lnTo>
                    <a:pt x="64982" y="40184"/>
                  </a:lnTo>
                  <a:lnTo>
                    <a:pt x="64861" y="40003"/>
                  </a:lnTo>
                  <a:lnTo>
                    <a:pt x="64680" y="39882"/>
                  </a:lnTo>
                  <a:lnTo>
                    <a:pt x="64439" y="39761"/>
                  </a:lnTo>
                  <a:lnTo>
                    <a:pt x="64258" y="39701"/>
                  </a:lnTo>
                  <a:close/>
                  <a:moveTo>
                    <a:pt x="69567" y="39701"/>
                  </a:moveTo>
                  <a:lnTo>
                    <a:pt x="69386" y="39761"/>
                  </a:lnTo>
                  <a:lnTo>
                    <a:pt x="69145" y="39882"/>
                  </a:lnTo>
                  <a:lnTo>
                    <a:pt x="68964" y="40003"/>
                  </a:lnTo>
                  <a:lnTo>
                    <a:pt x="68843" y="40184"/>
                  </a:lnTo>
                  <a:lnTo>
                    <a:pt x="68723" y="40425"/>
                  </a:lnTo>
                  <a:lnTo>
                    <a:pt x="68662" y="40606"/>
                  </a:lnTo>
                  <a:lnTo>
                    <a:pt x="68662" y="40847"/>
                  </a:lnTo>
                  <a:lnTo>
                    <a:pt x="68662" y="41089"/>
                  </a:lnTo>
                  <a:lnTo>
                    <a:pt x="68723" y="41270"/>
                  </a:lnTo>
                  <a:lnTo>
                    <a:pt x="68843" y="41511"/>
                  </a:lnTo>
                  <a:lnTo>
                    <a:pt x="68964" y="41692"/>
                  </a:lnTo>
                  <a:lnTo>
                    <a:pt x="69145" y="41813"/>
                  </a:lnTo>
                  <a:lnTo>
                    <a:pt x="69386" y="41934"/>
                  </a:lnTo>
                  <a:lnTo>
                    <a:pt x="69567" y="41994"/>
                  </a:lnTo>
                  <a:lnTo>
                    <a:pt x="70050" y="41994"/>
                  </a:lnTo>
                  <a:lnTo>
                    <a:pt x="70231" y="41934"/>
                  </a:lnTo>
                  <a:lnTo>
                    <a:pt x="70472" y="41813"/>
                  </a:lnTo>
                  <a:lnTo>
                    <a:pt x="70653" y="41692"/>
                  </a:lnTo>
                  <a:lnTo>
                    <a:pt x="70774" y="41511"/>
                  </a:lnTo>
                  <a:lnTo>
                    <a:pt x="70895" y="41270"/>
                  </a:lnTo>
                  <a:lnTo>
                    <a:pt x="70955" y="41089"/>
                  </a:lnTo>
                  <a:lnTo>
                    <a:pt x="70955" y="40847"/>
                  </a:lnTo>
                  <a:lnTo>
                    <a:pt x="70955" y="40606"/>
                  </a:lnTo>
                  <a:lnTo>
                    <a:pt x="70895" y="40425"/>
                  </a:lnTo>
                  <a:lnTo>
                    <a:pt x="70774" y="40184"/>
                  </a:lnTo>
                  <a:lnTo>
                    <a:pt x="70653" y="40003"/>
                  </a:lnTo>
                  <a:lnTo>
                    <a:pt x="70472" y="39882"/>
                  </a:lnTo>
                  <a:lnTo>
                    <a:pt x="70231" y="39761"/>
                  </a:lnTo>
                  <a:lnTo>
                    <a:pt x="70050" y="39701"/>
                  </a:lnTo>
                  <a:close/>
                  <a:moveTo>
                    <a:pt x="75360" y="39701"/>
                  </a:moveTo>
                  <a:lnTo>
                    <a:pt x="75179" y="39761"/>
                  </a:lnTo>
                  <a:lnTo>
                    <a:pt x="74937" y="39882"/>
                  </a:lnTo>
                  <a:lnTo>
                    <a:pt x="74756" y="40003"/>
                  </a:lnTo>
                  <a:lnTo>
                    <a:pt x="74636" y="40184"/>
                  </a:lnTo>
                  <a:lnTo>
                    <a:pt x="74515" y="40425"/>
                  </a:lnTo>
                  <a:lnTo>
                    <a:pt x="74455" y="40606"/>
                  </a:lnTo>
                  <a:lnTo>
                    <a:pt x="74455" y="40847"/>
                  </a:lnTo>
                  <a:lnTo>
                    <a:pt x="74455" y="41089"/>
                  </a:lnTo>
                  <a:lnTo>
                    <a:pt x="74515" y="41270"/>
                  </a:lnTo>
                  <a:lnTo>
                    <a:pt x="74636" y="41511"/>
                  </a:lnTo>
                  <a:lnTo>
                    <a:pt x="74756" y="41692"/>
                  </a:lnTo>
                  <a:lnTo>
                    <a:pt x="74937" y="41813"/>
                  </a:lnTo>
                  <a:lnTo>
                    <a:pt x="75179" y="41934"/>
                  </a:lnTo>
                  <a:lnTo>
                    <a:pt x="75360" y="41994"/>
                  </a:lnTo>
                  <a:lnTo>
                    <a:pt x="75722" y="41994"/>
                  </a:lnTo>
                  <a:lnTo>
                    <a:pt x="75903" y="39761"/>
                  </a:lnTo>
                  <a:lnTo>
                    <a:pt x="75601" y="39701"/>
                  </a:lnTo>
                  <a:close/>
                  <a:moveTo>
                    <a:pt x="2957" y="42597"/>
                  </a:moveTo>
                  <a:lnTo>
                    <a:pt x="2776" y="42658"/>
                  </a:lnTo>
                  <a:lnTo>
                    <a:pt x="2534" y="42778"/>
                  </a:lnTo>
                  <a:lnTo>
                    <a:pt x="2353" y="42899"/>
                  </a:lnTo>
                  <a:lnTo>
                    <a:pt x="2233" y="43080"/>
                  </a:lnTo>
                  <a:lnTo>
                    <a:pt x="2112" y="43321"/>
                  </a:lnTo>
                  <a:lnTo>
                    <a:pt x="2052" y="43502"/>
                  </a:lnTo>
                  <a:lnTo>
                    <a:pt x="2052" y="43744"/>
                  </a:lnTo>
                  <a:lnTo>
                    <a:pt x="2052" y="43985"/>
                  </a:lnTo>
                  <a:lnTo>
                    <a:pt x="2112" y="44166"/>
                  </a:lnTo>
                  <a:lnTo>
                    <a:pt x="2233" y="44407"/>
                  </a:lnTo>
                  <a:lnTo>
                    <a:pt x="2353" y="44588"/>
                  </a:lnTo>
                  <a:lnTo>
                    <a:pt x="2534" y="44709"/>
                  </a:lnTo>
                  <a:lnTo>
                    <a:pt x="2776" y="44830"/>
                  </a:lnTo>
                  <a:lnTo>
                    <a:pt x="2957" y="44890"/>
                  </a:lnTo>
                  <a:lnTo>
                    <a:pt x="3439" y="44890"/>
                  </a:lnTo>
                  <a:lnTo>
                    <a:pt x="3620" y="44830"/>
                  </a:lnTo>
                  <a:lnTo>
                    <a:pt x="3862" y="44709"/>
                  </a:lnTo>
                  <a:lnTo>
                    <a:pt x="4043" y="44588"/>
                  </a:lnTo>
                  <a:lnTo>
                    <a:pt x="4164" y="44407"/>
                  </a:lnTo>
                  <a:lnTo>
                    <a:pt x="4284" y="44166"/>
                  </a:lnTo>
                  <a:lnTo>
                    <a:pt x="4345" y="43985"/>
                  </a:lnTo>
                  <a:lnTo>
                    <a:pt x="4345" y="43744"/>
                  </a:lnTo>
                  <a:lnTo>
                    <a:pt x="4345" y="43502"/>
                  </a:lnTo>
                  <a:lnTo>
                    <a:pt x="4284" y="43321"/>
                  </a:lnTo>
                  <a:lnTo>
                    <a:pt x="4164" y="43080"/>
                  </a:lnTo>
                  <a:lnTo>
                    <a:pt x="4043" y="42899"/>
                  </a:lnTo>
                  <a:lnTo>
                    <a:pt x="3862" y="42778"/>
                  </a:lnTo>
                  <a:lnTo>
                    <a:pt x="3620" y="42658"/>
                  </a:lnTo>
                  <a:lnTo>
                    <a:pt x="3439" y="42597"/>
                  </a:lnTo>
                  <a:close/>
                  <a:moveTo>
                    <a:pt x="8749" y="42597"/>
                  </a:moveTo>
                  <a:lnTo>
                    <a:pt x="8568" y="42658"/>
                  </a:lnTo>
                  <a:lnTo>
                    <a:pt x="8327" y="42778"/>
                  </a:lnTo>
                  <a:lnTo>
                    <a:pt x="8146" y="42899"/>
                  </a:lnTo>
                  <a:lnTo>
                    <a:pt x="8025" y="43080"/>
                  </a:lnTo>
                  <a:lnTo>
                    <a:pt x="7904" y="43321"/>
                  </a:lnTo>
                  <a:lnTo>
                    <a:pt x="7844" y="43502"/>
                  </a:lnTo>
                  <a:lnTo>
                    <a:pt x="7844" y="43744"/>
                  </a:lnTo>
                  <a:lnTo>
                    <a:pt x="7844" y="43985"/>
                  </a:lnTo>
                  <a:lnTo>
                    <a:pt x="7904" y="44166"/>
                  </a:lnTo>
                  <a:lnTo>
                    <a:pt x="8025" y="44407"/>
                  </a:lnTo>
                  <a:lnTo>
                    <a:pt x="8146" y="44588"/>
                  </a:lnTo>
                  <a:lnTo>
                    <a:pt x="8327" y="44709"/>
                  </a:lnTo>
                  <a:lnTo>
                    <a:pt x="8568" y="44830"/>
                  </a:lnTo>
                  <a:lnTo>
                    <a:pt x="8749" y="44890"/>
                  </a:lnTo>
                  <a:lnTo>
                    <a:pt x="9232" y="44890"/>
                  </a:lnTo>
                  <a:lnTo>
                    <a:pt x="9413" y="44830"/>
                  </a:lnTo>
                  <a:lnTo>
                    <a:pt x="9654" y="44709"/>
                  </a:lnTo>
                  <a:lnTo>
                    <a:pt x="9835" y="44588"/>
                  </a:lnTo>
                  <a:lnTo>
                    <a:pt x="9956" y="44407"/>
                  </a:lnTo>
                  <a:lnTo>
                    <a:pt x="10076" y="44166"/>
                  </a:lnTo>
                  <a:lnTo>
                    <a:pt x="10137" y="43985"/>
                  </a:lnTo>
                  <a:lnTo>
                    <a:pt x="10137" y="43744"/>
                  </a:lnTo>
                  <a:lnTo>
                    <a:pt x="10137" y="43502"/>
                  </a:lnTo>
                  <a:lnTo>
                    <a:pt x="10076" y="43321"/>
                  </a:lnTo>
                  <a:lnTo>
                    <a:pt x="9956" y="43080"/>
                  </a:lnTo>
                  <a:lnTo>
                    <a:pt x="9835" y="42899"/>
                  </a:lnTo>
                  <a:lnTo>
                    <a:pt x="9654" y="42778"/>
                  </a:lnTo>
                  <a:lnTo>
                    <a:pt x="9413" y="42658"/>
                  </a:lnTo>
                  <a:lnTo>
                    <a:pt x="9232" y="42597"/>
                  </a:lnTo>
                  <a:close/>
                  <a:moveTo>
                    <a:pt x="14541" y="42597"/>
                  </a:moveTo>
                  <a:lnTo>
                    <a:pt x="14360" y="42658"/>
                  </a:lnTo>
                  <a:lnTo>
                    <a:pt x="14119" y="42778"/>
                  </a:lnTo>
                  <a:lnTo>
                    <a:pt x="13938" y="42899"/>
                  </a:lnTo>
                  <a:lnTo>
                    <a:pt x="13817" y="43080"/>
                  </a:lnTo>
                  <a:lnTo>
                    <a:pt x="13697" y="43321"/>
                  </a:lnTo>
                  <a:lnTo>
                    <a:pt x="13636" y="43502"/>
                  </a:lnTo>
                  <a:lnTo>
                    <a:pt x="13636" y="43744"/>
                  </a:lnTo>
                  <a:lnTo>
                    <a:pt x="13636" y="43985"/>
                  </a:lnTo>
                  <a:lnTo>
                    <a:pt x="13697" y="44166"/>
                  </a:lnTo>
                  <a:lnTo>
                    <a:pt x="13817" y="44407"/>
                  </a:lnTo>
                  <a:lnTo>
                    <a:pt x="13938" y="44588"/>
                  </a:lnTo>
                  <a:lnTo>
                    <a:pt x="14119" y="44709"/>
                  </a:lnTo>
                  <a:lnTo>
                    <a:pt x="14360" y="44830"/>
                  </a:lnTo>
                  <a:lnTo>
                    <a:pt x="14541" y="44890"/>
                  </a:lnTo>
                  <a:lnTo>
                    <a:pt x="15024" y="44890"/>
                  </a:lnTo>
                  <a:lnTo>
                    <a:pt x="15205" y="44830"/>
                  </a:lnTo>
                  <a:lnTo>
                    <a:pt x="15446" y="44709"/>
                  </a:lnTo>
                  <a:lnTo>
                    <a:pt x="15627" y="44588"/>
                  </a:lnTo>
                  <a:lnTo>
                    <a:pt x="15748" y="44407"/>
                  </a:lnTo>
                  <a:lnTo>
                    <a:pt x="15869" y="44166"/>
                  </a:lnTo>
                  <a:lnTo>
                    <a:pt x="15929" y="43985"/>
                  </a:lnTo>
                  <a:lnTo>
                    <a:pt x="15929" y="43744"/>
                  </a:lnTo>
                  <a:lnTo>
                    <a:pt x="15929" y="43502"/>
                  </a:lnTo>
                  <a:lnTo>
                    <a:pt x="15869" y="43321"/>
                  </a:lnTo>
                  <a:lnTo>
                    <a:pt x="15748" y="43080"/>
                  </a:lnTo>
                  <a:lnTo>
                    <a:pt x="15627" y="42899"/>
                  </a:lnTo>
                  <a:lnTo>
                    <a:pt x="15446" y="42778"/>
                  </a:lnTo>
                  <a:lnTo>
                    <a:pt x="15205" y="42658"/>
                  </a:lnTo>
                  <a:lnTo>
                    <a:pt x="15024" y="42597"/>
                  </a:lnTo>
                  <a:close/>
                  <a:moveTo>
                    <a:pt x="20333" y="42597"/>
                  </a:moveTo>
                  <a:lnTo>
                    <a:pt x="20152" y="42658"/>
                  </a:lnTo>
                  <a:lnTo>
                    <a:pt x="19911" y="42778"/>
                  </a:lnTo>
                  <a:lnTo>
                    <a:pt x="19730" y="42899"/>
                  </a:lnTo>
                  <a:lnTo>
                    <a:pt x="19609" y="43080"/>
                  </a:lnTo>
                  <a:lnTo>
                    <a:pt x="19489" y="43321"/>
                  </a:lnTo>
                  <a:lnTo>
                    <a:pt x="19428" y="43502"/>
                  </a:lnTo>
                  <a:lnTo>
                    <a:pt x="19428" y="43744"/>
                  </a:lnTo>
                  <a:lnTo>
                    <a:pt x="19428" y="43985"/>
                  </a:lnTo>
                  <a:lnTo>
                    <a:pt x="19489" y="44166"/>
                  </a:lnTo>
                  <a:lnTo>
                    <a:pt x="19609" y="44407"/>
                  </a:lnTo>
                  <a:lnTo>
                    <a:pt x="19730" y="44588"/>
                  </a:lnTo>
                  <a:lnTo>
                    <a:pt x="19911" y="44709"/>
                  </a:lnTo>
                  <a:lnTo>
                    <a:pt x="20152" y="44830"/>
                  </a:lnTo>
                  <a:lnTo>
                    <a:pt x="20333" y="44890"/>
                  </a:lnTo>
                  <a:lnTo>
                    <a:pt x="20816" y="44890"/>
                  </a:lnTo>
                  <a:lnTo>
                    <a:pt x="20997" y="44830"/>
                  </a:lnTo>
                  <a:lnTo>
                    <a:pt x="21239" y="44709"/>
                  </a:lnTo>
                  <a:lnTo>
                    <a:pt x="21420" y="44588"/>
                  </a:lnTo>
                  <a:lnTo>
                    <a:pt x="21540" y="44407"/>
                  </a:lnTo>
                  <a:lnTo>
                    <a:pt x="21661" y="44166"/>
                  </a:lnTo>
                  <a:lnTo>
                    <a:pt x="21721" y="43985"/>
                  </a:lnTo>
                  <a:lnTo>
                    <a:pt x="21721" y="43744"/>
                  </a:lnTo>
                  <a:lnTo>
                    <a:pt x="21721" y="43502"/>
                  </a:lnTo>
                  <a:lnTo>
                    <a:pt x="21661" y="43321"/>
                  </a:lnTo>
                  <a:lnTo>
                    <a:pt x="21540" y="43080"/>
                  </a:lnTo>
                  <a:lnTo>
                    <a:pt x="21420" y="42899"/>
                  </a:lnTo>
                  <a:lnTo>
                    <a:pt x="21239" y="42778"/>
                  </a:lnTo>
                  <a:lnTo>
                    <a:pt x="20997" y="42658"/>
                  </a:lnTo>
                  <a:lnTo>
                    <a:pt x="20816" y="42597"/>
                  </a:lnTo>
                  <a:close/>
                  <a:moveTo>
                    <a:pt x="26126" y="42597"/>
                  </a:moveTo>
                  <a:lnTo>
                    <a:pt x="25945" y="42658"/>
                  </a:lnTo>
                  <a:lnTo>
                    <a:pt x="25703" y="42778"/>
                  </a:lnTo>
                  <a:lnTo>
                    <a:pt x="25522" y="42899"/>
                  </a:lnTo>
                  <a:lnTo>
                    <a:pt x="25402" y="43080"/>
                  </a:lnTo>
                  <a:lnTo>
                    <a:pt x="25281" y="43321"/>
                  </a:lnTo>
                  <a:lnTo>
                    <a:pt x="25221" y="43502"/>
                  </a:lnTo>
                  <a:lnTo>
                    <a:pt x="25221" y="43744"/>
                  </a:lnTo>
                  <a:lnTo>
                    <a:pt x="25221" y="43985"/>
                  </a:lnTo>
                  <a:lnTo>
                    <a:pt x="25281" y="44166"/>
                  </a:lnTo>
                  <a:lnTo>
                    <a:pt x="25402" y="44407"/>
                  </a:lnTo>
                  <a:lnTo>
                    <a:pt x="25522" y="44588"/>
                  </a:lnTo>
                  <a:lnTo>
                    <a:pt x="25703" y="44709"/>
                  </a:lnTo>
                  <a:lnTo>
                    <a:pt x="25945" y="44830"/>
                  </a:lnTo>
                  <a:lnTo>
                    <a:pt x="26126" y="44890"/>
                  </a:lnTo>
                  <a:lnTo>
                    <a:pt x="26608" y="44890"/>
                  </a:lnTo>
                  <a:lnTo>
                    <a:pt x="26789" y="44830"/>
                  </a:lnTo>
                  <a:lnTo>
                    <a:pt x="27031" y="44709"/>
                  </a:lnTo>
                  <a:lnTo>
                    <a:pt x="27212" y="44588"/>
                  </a:lnTo>
                  <a:lnTo>
                    <a:pt x="27332" y="44407"/>
                  </a:lnTo>
                  <a:lnTo>
                    <a:pt x="27453" y="44166"/>
                  </a:lnTo>
                  <a:lnTo>
                    <a:pt x="27513" y="43985"/>
                  </a:lnTo>
                  <a:lnTo>
                    <a:pt x="27513" y="43744"/>
                  </a:lnTo>
                  <a:lnTo>
                    <a:pt x="27513" y="43502"/>
                  </a:lnTo>
                  <a:lnTo>
                    <a:pt x="27453" y="43321"/>
                  </a:lnTo>
                  <a:lnTo>
                    <a:pt x="27332" y="43080"/>
                  </a:lnTo>
                  <a:lnTo>
                    <a:pt x="27212" y="42899"/>
                  </a:lnTo>
                  <a:lnTo>
                    <a:pt x="27031" y="42778"/>
                  </a:lnTo>
                  <a:lnTo>
                    <a:pt x="26789" y="42658"/>
                  </a:lnTo>
                  <a:lnTo>
                    <a:pt x="26608" y="42597"/>
                  </a:lnTo>
                  <a:close/>
                  <a:moveTo>
                    <a:pt x="31918" y="42597"/>
                  </a:moveTo>
                  <a:lnTo>
                    <a:pt x="31737" y="42658"/>
                  </a:lnTo>
                  <a:lnTo>
                    <a:pt x="31496" y="42778"/>
                  </a:lnTo>
                  <a:lnTo>
                    <a:pt x="31315" y="42899"/>
                  </a:lnTo>
                  <a:lnTo>
                    <a:pt x="31194" y="43080"/>
                  </a:lnTo>
                  <a:lnTo>
                    <a:pt x="31073" y="43321"/>
                  </a:lnTo>
                  <a:lnTo>
                    <a:pt x="31013" y="43502"/>
                  </a:lnTo>
                  <a:lnTo>
                    <a:pt x="31013" y="43744"/>
                  </a:lnTo>
                  <a:lnTo>
                    <a:pt x="31013" y="43985"/>
                  </a:lnTo>
                  <a:lnTo>
                    <a:pt x="31073" y="44166"/>
                  </a:lnTo>
                  <a:lnTo>
                    <a:pt x="31194" y="44407"/>
                  </a:lnTo>
                  <a:lnTo>
                    <a:pt x="31315" y="44588"/>
                  </a:lnTo>
                  <a:lnTo>
                    <a:pt x="31496" y="44709"/>
                  </a:lnTo>
                  <a:lnTo>
                    <a:pt x="31737" y="44830"/>
                  </a:lnTo>
                  <a:lnTo>
                    <a:pt x="31918" y="44890"/>
                  </a:lnTo>
                  <a:lnTo>
                    <a:pt x="32401" y="44890"/>
                  </a:lnTo>
                  <a:lnTo>
                    <a:pt x="32582" y="44830"/>
                  </a:lnTo>
                  <a:lnTo>
                    <a:pt x="32823" y="44709"/>
                  </a:lnTo>
                  <a:lnTo>
                    <a:pt x="33004" y="44588"/>
                  </a:lnTo>
                  <a:lnTo>
                    <a:pt x="33125" y="44407"/>
                  </a:lnTo>
                  <a:lnTo>
                    <a:pt x="33245" y="44166"/>
                  </a:lnTo>
                  <a:lnTo>
                    <a:pt x="33306" y="43985"/>
                  </a:lnTo>
                  <a:lnTo>
                    <a:pt x="33306" y="43744"/>
                  </a:lnTo>
                  <a:lnTo>
                    <a:pt x="33306" y="43502"/>
                  </a:lnTo>
                  <a:lnTo>
                    <a:pt x="33245" y="43321"/>
                  </a:lnTo>
                  <a:lnTo>
                    <a:pt x="33125" y="43080"/>
                  </a:lnTo>
                  <a:lnTo>
                    <a:pt x="33004" y="42899"/>
                  </a:lnTo>
                  <a:lnTo>
                    <a:pt x="32823" y="42778"/>
                  </a:lnTo>
                  <a:lnTo>
                    <a:pt x="32582" y="42658"/>
                  </a:lnTo>
                  <a:lnTo>
                    <a:pt x="32401" y="42597"/>
                  </a:lnTo>
                  <a:close/>
                  <a:moveTo>
                    <a:pt x="37710" y="42597"/>
                  </a:moveTo>
                  <a:lnTo>
                    <a:pt x="37529" y="42658"/>
                  </a:lnTo>
                  <a:lnTo>
                    <a:pt x="37288" y="42778"/>
                  </a:lnTo>
                  <a:lnTo>
                    <a:pt x="37107" y="42899"/>
                  </a:lnTo>
                  <a:lnTo>
                    <a:pt x="36986" y="43080"/>
                  </a:lnTo>
                  <a:lnTo>
                    <a:pt x="36865" y="43321"/>
                  </a:lnTo>
                  <a:lnTo>
                    <a:pt x="36805" y="43502"/>
                  </a:lnTo>
                  <a:lnTo>
                    <a:pt x="36805" y="43744"/>
                  </a:lnTo>
                  <a:lnTo>
                    <a:pt x="36805" y="43985"/>
                  </a:lnTo>
                  <a:lnTo>
                    <a:pt x="36865" y="44166"/>
                  </a:lnTo>
                  <a:lnTo>
                    <a:pt x="36986" y="44407"/>
                  </a:lnTo>
                  <a:lnTo>
                    <a:pt x="37107" y="44588"/>
                  </a:lnTo>
                  <a:lnTo>
                    <a:pt x="37288" y="44709"/>
                  </a:lnTo>
                  <a:lnTo>
                    <a:pt x="37529" y="44830"/>
                  </a:lnTo>
                  <a:lnTo>
                    <a:pt x="37710" y="44890"/>
                  </a:lnTo>
                  <a:lnTo>
                    <a:pt x="38193" y="44890"/>
                  </a:lnTo>
                  <a:lnTo>
                    <a:pt x="38374" y="44830"/>
                  </a:lnTo>
                  <a:lnTo>
                    <a:pt x="38615" y="44709"/>
                  </a:lnTo>
                  <a:lnTo>
                    <a:pt x="38796" y="44588"/>
                  </a:lnTo>
                  <a:lnTo>
                    <a:pt x="38917" y="44407"/>
                  </a:lnTo>
                  <a:lnTo>
                    <a:pt x="39038" y="44166"/>
                  </a:lnTo>
                  <a:lnTo>
                    <a:pt x="39098" y="43985"/>
                  </a:lnTo>
                  <a:lnTo>
                    <a:pt x="39098" y="43744"/>
                  </a:lnTo>
                  <a:lnTo>
                    <a:pt x="39098" y="43502"/>
                  </a:lnTo>
                  <a:lnTo>
                    <a:pt x="39038" y="43321"/>
                  </a:lnTo>
                  <a:lnTo>
                    <a:pt x="38917" y="43080"/>
                  </a:lnTo>
                  <a:lnTo>
                    <a:pt x="38796" y="42899"/>
                  </a:lnTo>
                  <a:lnTo>
                    <a:pt x="38615" y="42778"/>
                  </a:lnTo>
                  <a:lnTo>
                    <a:pt x="38374" y="42658"/>
                  </a:lnTo>
                  <a:lnTo>
                    <a:pt x="38193" y="42597"/>
                  </a:lnTo>
                  <a:close/>
                  <a:moveTo>
                    <a:pt x="43502" y="42597"/>
                  </a:moveTo>
                  <a:lnTo>
                    <a:pt x="43321" y="42658"/>
                  </a:lnTo>
                  <a:lnTo>
                    <a:pt x="43080" y="42778"/>
                  </a:lnTo>
                  <a:lnTo>
                    <a:pt x="42899" y="42899"/>
                  </a:lnTo>
                  <a:lnTo>
                    <a:pt x="42778" y="43080"/>
                  </a:lnTo>
                  <a:lnTo>
                    <a:pt x="42658" y="43321"/>
                  </a:lnTo>
                  <a:lnTo>
                    <a:pt x="42597" y="43502"/>
                  </a:lnTo>
                  <a:lnTo>
                    <a:pt x="42597" y="43744"/>
                  </a:lnTo>
                  <a:lnTo>
                    <a:pt x="42597" y="43985"/>
                  </a:lnTo>
                  <a:lnTo>
                    <a:pt x="42658" y="44166"/>
                  </a:lnTo>
                  <a:lnTo>
                    <a:pt x="42778" y="44407"/>
                  </a:lnTo>
                  <a:lnTo>
                    <a:pt x="42899" y="44588"/>
                  </a:lnTo>
                  <a:lnTo>
                    <a:pt x="43080" y="44709"/>
                  </a:lnTo>
                  <a:lnTo>
                    <a:pt x="43321" y="44830"/>
                  </a:lnTo>
                  <a:lnTo>
                    <a:pt x="43502" y="44890"/>
                  </a:lnTo>
                  <a:lnTo>
                    <a:pt x="43985" y="44890"/>
                  </a:lnTo>
                  <a:lnTo>
                    <a:pt x="44166" y="44830"/>
                  </a:lnTo>
                  <a:lnTo>
                    <a:pt x="44407" y="44709"/>
                  </a:lnTo>
                  <a:lnTo>
                    <a:pt x="44588" y="44588"/>
                  </a:lnTo>
                  <a:lnTo>
                    <a:pt x="44709" y="44407"/>
                  </a:lnTo>
                  <a:lnTo>
                    <a:pt x="44830" y="44166"/>
                  </a:lnTo>
                  <a:lnTo>
                    <a:pt x="44890" y="43985"/>
                  </a:lnTo>
                  <a:lnTo>
                    <a:pt x="44890" y="43744"/>
                  </a:lnTo>
                  <a:lnTo>
                    <a:pt x="44890" y="43502"/>
                  </a:lnTo>
                  <a:lnTo>
                    <a:pt x="44830" y="43321"/>
                  </a:lnTo>
                  <a:lnTo>
                    <a:pt x="44709" y="43080"/>
                  </a:lnTo>
                  <a:lnTo>
                    <a:pt x="44588" y="42899"/>
                  </a:lnTo>
                  <a:lnTo>
                    <a:pt x="44407" y="42778"/>
                  </a:lnTo>
                  <a:lnTo>
                    <a:pt x="44166" y="42658"/>
                  </a:lnTo>
                  <a:lnTo>
                    <a:pt x="43985" y="42597"/>
                  </a:lnTo>
                  <a:close/>
                  <a:moveTo>
                    <a:pt x="49295" y="42597"/>
                  </a:moveTo>
                  <a:lnTo>
                    <a:pt x="49114" y="42658"/>
                  </a:lnTo>
                  <a:lnTo>
                    <a:pt x="48872" y="42778"/>
                  </a:lnTo>
                  <a:lnTo>
                    <a:pt x="48691" y="42899"/>
                  </a:lnTo>
                  <a:lnTo>
                    <a:pt x="48571" y="43080"/>
                  </a:lnTo>
                  <a:lnTo>
                    <a:pt x="48450" y="43321"/>
                  </a:lnTo>
                  <a:lnTo>
                    <a:pt x="48390" y="43502"/>
                  </a:lnTo>
                  <a:lnTo>
                    <a:pt x="48390" y="43744"/>
                  </a:lnTo>
                  <a:lnTo>
                    <a:pt x="48390" y="43985"/>
                  </a:lnTo>
                  <a:lnTo>
                    <a:pt x="48450" y="44166"/>
                  </a:lnTo>
                  <a:lnTo>
                    <a:pt x="48571" y="44407"/>
                  </a:lnTo>
                  <a:lnTo>
                    <a:pt x="48691" y="44588"/>
                  </a:lnTo>
                  <a:lnTo>
                    <a:pt x="48872" y="44709"/>
                  </a:lnTo>
                  <a:lnTo>
                    <a:pt x="49114" y="44830"/>
                  </a:lnTo>
                  <a:lnTo>
                    <a:pt x="49295" y="44890"/>
                  </a:lnTo>
                  <a:lnTo>
                    <a:pt x="49777" y="44890"/>
                  </a:lnTo>
                  <a:lnTo>
                    <a:pt x="49958" y="44830"/>
                  </a:lnTo>
                  <a:lnTo>
                    <a:pt x="50200" y="44709"/>
                  </a:lnTo>
                  <a:lnTo>
                    <a:pt x="50381" y="44588"/>
                  </a:lnTo>
                  <a:lnTo>
                    <a:pt x="50501" y="44407"/>
                  </a:lnTo>
                  <a:lnTo>
                    <a:pt x="50622" y="44166"/>
                  </a:lnTo>
                  <a:lnTo>
                    <a:pt x="50682" y="43985"/>
                  </a:lnTo>
                  <a:lnTo>
                    <a:pt x="50682" y="43744"/>
                  </a:lnTo>
                  <a:lnTo>
                    <a:pt x="50682" y="43502"/>
                  </a:lnTo>
                  <a:lnTo>
                    <a:pt x="50622" y="43321"/>
                  </a:lnTo>
                  <a:lnTo>
                    <a:pt x="50501" y="43080"/>
                  </a:lnTo>
                  <a:lnTo>
                    <a:pt x="50381" y="42899"/>
                  </a:lnTo>
                  <a:lnTo>
                    <a:pt x="50200" y="42778"/>
                  </a:lnTo>
                  <a:lnTo>
                    <a:pt x="49958" y="42658"/>
                  </a:lnTo>
                  <a:lnTo>
                    <a:pt x="49777" y="42597"/>
                  </a:lnTo>
                  <a:close/>
                  <a:moveTo>
                    <a:pt x="55087" y="42597"/>
                  </a:moveTo>
                  <a:lnTo>
                    <a:pt x="54906" y="42658"/>
                  </a:lnTo>
                  <a:lnTo>
                    <a:pt x="54665" y="42778"/>
                  </a:lnTo>
                  <a:lnTo>
                    <a:pt x="54483" y="42899"/>
                  </a:lnTo>
                  <a:lnTo>
                    <a:pt x="54363" y="43080"/>
                  </a:lnTo>
                  <a:lnTo>
                    <a:pt x="54242" y="43321"/>
                  </a:lnTo>
                  <a:lnTo>
                    <a:pt x="54182" y="43502"/>
                  </a:lnTo>
                  <a:lnTo>
                    <a:pt x="54182" y="43744"/>
                  </a:lnTo>
                  <a:lnTo>
                    <a:pt x="54182" y="43985"/>
                  </a:lnTo>
                  <a:lnTo>
                    <a:pt x="54242" y="44166"/>
                  </a:lnTo>
                  <a:lnTo>
                    <a:pt x="54363" y="44407"/>
                  </a:lnTo>
                  <a:lnTo>
                    <a:pt x="54483" y="44588"/>
                  </a:lnTo>
                  <a:lnTo>
                    <a:pt x="54665" y="44709"/>
                  </a:lnTo>
                  <a:lnTo>
                    <a:pt x="54906" y="44830"/>
                  </a:lnTo>
                  <a:lnTo>
                    <a:pt x="55087" y="44890"/>
                  </a:lnTo>
                  <a:lnTo>
                    <a:pt x="55570" y="44890"/>
                  </a:lnTo>
                  <a:lnTo>
                    <a:pt x="55751" y="44830"/>
                  </a:lnTo>
                  <a:lnTo>
                    <a:pt x="55992" y="44709"/>
                  </a:lnTo>
                  <a:lnTo>
                    <a:pt x="56173" y="44588"/>
                  </a:lnTo>
                  <a:lnTo>
                    <a:pt x="56294" y="44407"/>
                  </a:lnTo>
                  <a:lnTo>
                    <a:pt x="56414" y="44166"/>
                  </a:lnTo>
                  <a:lnTo>
                    <a:pt x="56475" y="43985"/>
                  </a:lnTo>
                  <a:lnTo>
                    <a:pt x="56475" y="43744"/>
                  </a:lnTo>
                  <a:lnTo>
                    <a:pt x="56475" y="43502"/>
                  </a:lnTo>
                  <a:lnTo>
                    <a:pt x="56414" y="43321"/>
                  </a:lnTo>
                  <a:lnTo>
                    <a:pt x="56294" y="43080"/>
                  </a:lnTo>
                  <a:lnTo>
                    <a:pt x="56173" y="42899"/>
                  </a:lnTo>
                  <a:lnTo>
                    <a:pt x="55992" y="42778"/>
                  </a:lnTo>
                  <a:lnTo>
                    <a:pt x="55751" y="42658"/>
                  </a:lnTo>
                  <a:lnTo>
                    <a:pt x="55570" y="42597"/>
                  </a:lnTo>
                  <a:close/>
                  <a:moveTo>
                    <a:pt x="60879" y="42597"/>
                  </a:moveTo>
                  <a:lnTo>
                    <a:pt x="60698" y="42658"/>
                  </a:lnTo>
                  <a:lnTo>
                    <a:pt x="60457" y="42778"/>
                  </a:lnTo>
                  <a:lnTo>
                    <a:pt x="60276" y="42899"/>
                  </a:lnTo>
                  <a:lnTo>
                    <a:pt x="60155" y="43080"/>
                  </a:lnTo>
                  <a:lnTo>
                    <a:pt x="60034" y="43321"/>
                  </a:lnTo>
                  <a:lnTo>
                    <a:pt x="59974" y="43502"/>
                  </a:lnTo>
                  <a:lnTo>
                    <a:pt x="59974" y="43744"/>
                  </a:lnTo>
                  <a:lnTo>
                    <a:pt x="59974" y="43985"/>
                  </a:lnTo>
                  <a:lnTo>
                    <a:pt x="60034" y="44166"/>
                  </a:lnTo>
                  <a:lnTo>
                    <a:pt x="60155" y="44407"/>
                  </a:lnTo>
                  <a:lnTo>
                    <a:pt x="60276" y="44588"/>
                  </a:lnTo>
                  <a:lnTo>
                    <a:pt x="60457" y="44709"/>
                  </a:lnTo>
                  <a:lnTo>
                    <a:pt x="60698" y="44830"/>
                  </a:lnTo>
                  <a:lnTo>
                    <a:pt x="60879" y="44890"/>
                  </a:lnTo>
                  <a:lnTo>
                    <a:pt x="61362" y="44890"/>
                  </a:lnTo>
                  <a:lnTo>
                    <a:pt x="61543" y="44830"/>
                  </a:lnTo>
                  <a:lnTo>
                    <a:pt x="61784" y="44709"/>
                  </a:lnTo>
                  <a:lnTo>
                    <a:pt x="61965" y="44588"/>
                  </a:lnTo>
                  <a:lnTo>
                    <a:pt x="62086" y="44407"/>
                  </a:lnTo>
                  <a:lnTo>
                    <a:pt x="62206" y="44166"/>
                  </a:lnTo>
                  <a:lnTo>
                    <a:pt x="62267" y="43985"/>
                  </a:lnTo>
                  <a:lnTo>
                    <a:pt x="62267" y="43744"/>
                  </a:lnTo>
                  <a:lnTo>
                    <a:pt x="62267" y="43502"/>
                  </a:lnTo>
                  <a:lnTo>
                    <a:pt x="62206" y="43321"/>
                  </a:lnTo>
                  <a:lnTo>
                    <a:pt x="62086" y="43080"/>
                  </a:lnTo>
                  <a:lnTo>
                    <a:pt x="61965" y="42899"/>
                  </a:lnTo>
                  <a:lnTo>
                    <a:pt x="61784" y="42778"/>
                  </a:lnTo>
                  <a:lnTo>
                    <a:pt x="61543" y="42658"/>
                  </a:lnTo>
                  <a:lnTo>
                    <a:pt x="61362" y="42597"/>
                  </a:lnTo>
                  <a:close/>
                  <a:moveTo>
                    <a:pt x="66671" y="42597"/>
                  </a:moveTo>
                  <a:lnTo>
                    <a:pt x="66490" y="42658"/>
                  </a:lnTo>
                  <a:lnTo>
                    <a:pt x="66249" y="42778"/>
                  </a:lnTo>
                  <a:lnTo>
                    <a:pt x="66068" y="42899"/>
                  </a:lnTo>
                  <a:lnTo>
                    <a:pt x="65947" y="43080"/>
                  </a:lnTo>
                  <a:lnTo>
                    <a:pt x="65827" y="43321"/>
                  </a:lnTo>
                  <a:lnTo>
                    <a:pt x="65766" y="43502"/>
                  </a:lnTo>
                  <a:lnTo>
                    <a:pt x="65766" y="43744"/>
                  </a:lnTo>
                  <a:lnTo>
                    <a:pt x="65766" y="43985"/>
                  </a:lnTo>
                  <a:lnTo>
                    <a:pt x="65827" y="44166"/>
                  </a:lnTo>
                  <a:lnTo>
                    <a:pt x="65947" y="44407"/>
                  </a:lnTo>
                  <a:lnTo>
                    <a:pt x="66068" y="44588"/>
                  </a:lnTo>
                  <a:lnTo>
                    <a:pt x="66249" y="44709"/>
                  </a:lnTo>
                  <a:lnTo>
                    <a:pt x="66490" y="44830"/>
                  </a:lnTo>
                  <a:lnTo>
                    <a:pt x="66671" y="44890"/>
                  </a:lnTo>
                  <a:lnTo>
                    <a:pt x="67154" y="44890"/>
                  </a:lnTo>
                  <a:lnTo>
                    <a:pt x="67335" y="44830"/>
                  </a:lnTo>
                  <a:lnTo>
                    <a:pt x="67576" y="44709"/>
                  </a:lnTo>
                  <a:lnTo>
                    <a:pt x="67757" y="44588"/>
                  </a:lnTo>
                  <a:lnTo>
                    <a:pt x="67878" y="44407"/>
                  </a:lnTo>
                  <a:lnTo>
                    <a:pt x="67999" y="44166"/>
                  </a:lnTo>
                  <a:lnTo>
                    <a:pt x="68059" y="43985"/>
                  </a:lnTo>
                  <a:lnTo>
                    <a:pt x="68059" y="43744"/>
                  </a:lnTo>
                  <a:lnTo>
                    <a:pt x="68059" y="43502"/>
                  </a:lnTo>
                  <a:lnTo>
                    <a:pt x="67999" y="43321"/>
                  </a:lnTo>
                  <a:lnTo>
                    <a:pt x="67878" y="43080"/>
                  </a:lnTo>
                  <a:lnTo>
                    <a:pt x="67757" y="42899"/>
                  </a:lnTo>
                  <a:lnTo>
                    <a:pt x="67576" y="42778"/>
                  </a:lnTo>
                  <a:lnTo>
                    <a:pt x="67335" y="42658"/>
                  </a:lnTo>
                  <a:lnTo>
                    <a:pt x="67154" y="42597"/>
                  </a:lnTo>
                  <a:close/>
                  <a:moveTo>
                    <a:pt x="72464" y="42597"/>
                  </a:moveTo>
                  <a:lnTo>
                    <a:pt x="72283" y="42658"/>
                  </a:lnTo>
                  <a:lnTo>
                    <a:pt x="72041" y="42778"/>
                  </a:lnTo>
                  <a:lnTo>
                    <a:pt x="71860" y="42899"/>
                  </a:lnTo>
                  <a:lnTo>
                    <a:pt x="71740" y="43080"/>
                  </a:lnTo>
                  <a:lnTo>
                    <a:pt x="71619" y="43321"/>
                  </a:lnTo>
                  <a:lnTo>
                    <a:pt x="71559" y="43502"/>
                  </a:lnTo>
                  <a:lnTo>
                    <a:pt x="71559" y="43744"/>
                  </a:lnTo>
                  <a:lnTo>
                    <a:pt x="71559" y="43985"/>
                  </a:lnTo>
                  <a:lnTo>
                    <a:pt x="71619" y="44166"/>
                  </a:lnTo>
                  <a:lnTo>
                    <a:pt x="71740" y="44407"/>
                  </a:lnTo>
                  <a:lnTo>
                    <a:pt x="71860" y="44588"/>
                  </a:lnTo>
                  <a:lnTo>
                    <a:pt x="72041" y="44709"/>
                  </a:lnTo>
                  <a:lnTo>
                    <a:pt x="72283" y="44830"/>
                  </a:lnTo>
                  <a:lnTo>
                    <a:pt x="72464" y="44890"/>
                  </a:lnTo>
                  <a:lnTo>
                    <a:pt x="72946" y="44890"/>
                  </a:lnTo>
                  <a:lnTo>
                    <a:pt x="73127" y="44830"/>
                  </a:lnTo>
                  <a:lnTo>
                    <a:pt x="73369" y="44709"/>
                  </a:lnTo>
                  <a:lnTo>
                    <a:pt x="73550" y="44588"/>
                  </a:lnTo>
                  <a:lnTo>
                    <a:pt x="73670" y="44407"/>
                  </a:lnTo>
                  <a:lnTo>
                    <a:pt x="73791" y="44166"/>
                  </a:lnTo>
                  <a:lnTo>
                    <a:pt x="73851" y="43985"/>
                  </a:lnTo>
                  <a:lnTo>
                    <a:pt x="73851" y="43744"/>
                  </a:lnTo>
                  <a:lnTo>
                    <a:pt x="73851" y="43502"/>
                  </a:lnTo>
                  <a:lnTo>
                    <a:pt x="73791" y="43321"/>
                  </a:lnTo>
                  <a:lnTo>
                    <a:pt x="73670" y="43080"/>
                  </a:lnTo>
                  <a:lnTo>
                    <a:pt x="73550" y="42899"/>
                  </a:lnTo>
                  <a:lnTo>
                    <a:pt x="73369" y="42778"/>
                  </a:lnTo>
                  <a:lnTo>
                    <a:pt x="73127" y="42658"/>
                  </a:lnTo>
                  <a:lnTo>
                    <a:pt x="72946" y="42597"/>
                  </a:lnTo>
                  <a:close/>
                  <a:moveTo>
                    <a:pt x="724" y="45554"/>
                  </a:moveTo>
                  <a:lnTo>
                    <a:pt x="1147" y="47424"/>
                  </a:lnTo>
                  <a:lnTo>
                    <a:pt x="1267" y="47243"/>
                  </a:lnTo>
                  <a:lnTo>
                    <a:pt x="1388" y="47062"/>
                  </a:lnTo>
                  <a:lnTo>
                    <a:pt x="1448" y="46881"/>
                  </a:lnTo>
                  <a:lnTo>
                    <a:pt x="1448" y="46640"/>
                  </a:lnTo>
                  <a:lnTo>
                    <a:pt x="1388" y="46278"/>
                  </a:lnTo>
                  <a:lnTo>
                    <a:pt x="1267" y="45976"/>
                  </a:lnTo>
                  <a:lnTo>
                    <a:pt x="1026" y="45735"/>
                  </a:lnTo>
                  <a:lnTo>
                    <a:pt x="724" y="45554"/>
                  </a:lnTo>
                  <a:close/>
                  <a:moveTo>
                    <a:pt x="75179" y="45554"/>
                  </a:moveTo>
                  <a:lnTo>
                    <a:pt x="74877" y="45735"/>
                  </a:lnTo>
                  <a:lnTo>
                    <a:pt x="74636" y="45976"/>
                  </a:lnTo>
                  <a:lnTo>
                    <a:pt x="74515" y="46278"/>
                  </a:lnTo>
                  <a:lnTo>
                    <a:pt x="74455" y="46640"/>
                  </a:lnTo>
                  <a:lnTo>
                    <a:pt x="74455" y="46881"/>
                  </a:lnTo>
                  <a:lnTo>
                    <a:pt x="74515" y="47062"/>
                  </a:lnTo>
                  <a:lnTo>
                    <a:pt x="74636" y="47303"/>
                  </a:lnTo>
                  <a:lnTo>
                    <a:pt x="74756" y="47424"/>
                  </a:lnTo>
                  <a:lnTo>
                    <a:pt x="75179" y="45554"/>
                  </a:lnTo>
                  <a:close/>
                  <a:moveTo>
                    <a:pt x="5853" y="45493"/>
                  </a:moveTo>
                  <a:lnTo>
                    <a:pt x="5672" y="45554"/>
                  </a:lnTo>
                  <a:lnTo>
                    <a:pt x="5431" y="45674"/>
                  </a:lnTo>
                  <a:lnTo>
                    <a:pt x="5250" y="45795"/>
                  </a:lnTo>
                  <a:lnTo>
                    <a:pt x="5129" y="45976"/>
                  </a:lnTo>
                  <a:lnTo>
                    <a:pt x="5008" y="46217"/>
                  </a:lnTo>
                  <a:lnTo>
                    <a:pt x="4948" y="46398"/>
                  </a:lnTo>
                  <a:lnTo>
                    <a:pt x="4948" y="46640"/>
                  </a:lnTo>
                  <a:lnTo>
                    <a:pt x="4948" y="46881"/>
                  </a:lnTo>
                  <a:lnTo>
                    <a:pt x="5008" y="47062"/>
                  </a:lnTo>
                  <a:lnTo>
                    <a:pt x="5129" y="47303"/>
                  </a:lnTo>
                  <a:lnTo>
                    <a:pt x="5250" y="47484"/>
                  </a:lnTo>
                  <a:lnTo>
                    <a:pt x="5431" y="47605"/>
                  </a:lnTo>
                  <a:lnTo>
                    <a:pt x="5672" y="47726"/>
                  </a:lnTo>
                  <a:lnTo>
                    <a:pt x="5853" y="47786"/>
                  </a:lnTo>
                  <a:lnTo>
                    <a:pt x="6336" y="47786"/>
                  </a:lnTo>
                  <a:lnTo>
                    <a:pt x="6517" y="47726"/>
                  </a:lnTo>
                  <a:lnTo>
                    <a:pt x="6758" y="47605"/>
                  </a:lnTo>
                  <a:lnTo>
                    <a:pt x="6939" y="47484"/>
                  </a:lnTo>
                  <a:lnTo>
                    <a:pt x="7060" y="47303"/>
                  </a:lnTo>
                  <a:lnTo>
                    <a:pt x="7180" y="47062"/>
                  </a:lnTo>
                  <a:lnTo>
                    <a:pt x="7241" y="46881"/>
                  </a:lnTo>
                  <a:lnTo>
                    <a:pt x="7241" y="46640"/>
                  </a:lnTo>
                  <a:lnTo>
                    <a:pt x="7241" y="46398"/>
                  </a:lnTo>
                  <a:lnTo>
                    <a:pt x="7180" y="46217"/>
                  </a:lnTo>
                  <a:lnTo>
                    <a:pt x="7060" y="45976"/>
                  </a:lnTo>
                  <a:lnTo>
                    <a:pt x="6939" y="45795"/>
                  </a:lnTo>
                  <a:lnTo>
                    <a:pt x="6758" y="45674"/>
                  </a:lnTo>
                  <a:lnTo>
                    <a:pt x="6517" y="45554"/>
                  </a:lnTo>
                  <a:lnTo>
                    <a:pt x="6336" y="45493"/>
                  </a:lnTo>
                  <a:close/>
                  <a:moveTo>
                    <a:pt x="11645" y="45493"/>
                  </a:moveTo>
                  <a:lnTo>
                    <a:pt x="11464" y="45554"/>
                  </a:lnTo>
                  <a:lnTo>
                    <a:pt x="11223" y="45674"/>
                  </a:lnTo>
                  <a:lnTo>
                    <a:pt x="11042" y="45795"/>
                  </a:lnTo>
                  <a:lnTo>
                    <a:pt x="10921" y="45976"/>
                  </a:lnTo>
                  <a:lnTo>
                    <a:pt x="10800" y="46217"/>
                  </a:lnTo>
                  <a:lnTo>
                    <a:pt x="10740" y="46398"/>
                  </a:lnTo>
                  <a:lnTo>
                    <a:pt x="10740" y="46640"/>
                  </a:lnTo>
                  <a:lnTo>
                    <a:pt x="10740" y="46881"/>
                  </a:lnTo>
                  <a:lnTo>
                    <a:pt x="10800" y="47062"/>
                  </a:lnTo>
                  <a:lnTo>
                    <a:pt x="10921" y="47303"/>
                  </a:lnTo>
                  <a:lnTo>
                    <a:pt x="11042" y="47484"/>
                  </a:lnTo>
                  <a:lnTo>
                    <a:pt x="11223" y="47605"/>
                  </a:lnTo>
                  <a:lnTo>
                    <a:pt x="11464" y="47726"/>
                  </a:lnTo>
                  <a:lnTo>
                    <a:pt x="11645" y="47786"/>
                  </a:lnTo>
                  <a:lnTo>
                    <a:pt x="12128" y="47786"/>
                  </a:lnTo>
                  <a:lnTo>
                    <a:pt x="12309" y="47726"/>
                  </a:lnTo>
                  <a:lnTo>
                    <a:pt x="12550" y="47605"/>
                  </a:lnTo>
                  <a:lnTo>
                    <a:pt x="12731" y="47484"/>
                  </a:lnTo>
                  <a:lnTo>
                    <a:pt x="12852" y="47303"/>
                  </a:lnTo>
                  <a:lnTo>
                    <a:pt x="12973" y="47062"/>
                  </a:lnTo>
                  <a:lnTo>
                    <a:pt x="13033" y="46881"/>
                  </a:lnTo>
                  <a:lnTo>
                    <a:pt x="13033" y="46640"/>
                  </a:lnTo>
                  <a:lnTo>
                    <a:pt x="13033" y="46398"/>
                  </a:lnTo>
                  <a:lnTo>
                    <a:pt x="12973" y="46217"/>
                  </a:lnTo>
                  <a:lnTo>
                    <a:pt x="12852" y="45976"/>
                  </a:lnTo>
                  <a:lnTo>
                    <a:pt x="12731" y="45795"/>
                  </a:lnTo>
                  <a:lnTo>
                    <a:pt x="12550" y="45674"/>
                  </a:lnTo>
                  <a:lnTo>
                    <a:pt x="12309" y="45554"/>
                  </a:lnTo>
                  <a:lnTo>
                    <a:pt x="12128" y="45493"/>
                  </a:lnTo>
                  <a:close/>
                  <a:moveTo>
                    <a:pt x="17437" y="45493"/>
                  </a:moveTo>
                  <a:lnTo>
                    <a:pt x="17256" y="45554"/>
                  </a:lnTo>
                  <a:lnTo>
                    <a:pt x="17015" y="45674"/>
                  </a:lnTo>
                  <a:lnTo>
                    <a:pt x="16834" y="45795"/>
                  </a:lnTo>
                  <a:lnTo>
                    <a:pt x="16713" y="45976"/>
                  </a:lnTo>
                  <a:lnTo>
                    <a:pt x="16593" y="46217"/>
                  </a:lnTo>
                  <a:lnTo>
                    <a:pt x="16532" y="46398"/>
                  </a:lnTo>
                  <a:lnTo>
                    <a:pt x="16532" y="46640"/>
                  </a:lnTo>
                  <a:lnTo>
                    <a:pt x="16532" y="46881"/>
                  </a:lnTo>
                  <a:lnTo>
                    <a:pt x="16593" y="47062"/>
                  </a:lnTo>
                  <a:lnTo>
                    <a:pt x="16713" y="47303"/>
                  </a:lnTo>
                  <a:lnTo>
                    <a:pt x="16834" y="47484"/>
                  </a:lnTo>
                  <a:lnTo>
                    <a:pt x="17015" y="47605"/>
                  </a:lnTo>
                  <a:lnTo>
                    <a:pt x="17256" y="47726"/>
                  </a:lnTo>
                  <a:lnTo>
                    <a:pt x="17437" y="47786"/>
                  </a:lnTo>
                  <a:lnTo>
                    <a:pt x="17920" y="47786"/>
                  </a:lnTo>
                  <a:lnTo>
                    <a:pt x="18101" y="47726"/>
                  </a:lnTo>
                  <a:lnTo>
                    <a:pt x="18342" y="47605"/>
                  </a:lnTo>
                  <a:lnTo>
                    <a:pt x="18523" y="47484"/>
                  </a:lnTo>
                  <a:lnTo>
                    <a:pt x="18644" y="47303"/>
                  </a:lnTo>
                  <a:lnTo>
                    <a:pt x="18765" y="47062"/>
                  </a:lnTo>
                  <a:lnTo>
                    <a:pt x="18825" y="46881"/>
                  </a:lnTo>
                  <a:lnTo>
                    <a:pt x="18825" y="46640"/>
                  </a:lnTo>
                  <a:lnTo>
                    <a:pt x="18825" y="46398"/>
                  </a:lnTo>
                  <a:lnTo>
                    <a:pt x="18765" y="46217"/>
                  </a:lnTo>
                  <a:lnTo>
                    <a:pt x="18644" y="45976"/>
                  </a:lnTo>
                  <a:lnTo>
                    <a:pt x="18523" y="45795"/>
                  </a:lnTo>
                  <a:lnTo>
                    <a:pt x="18342" y="45674"/>
                  </a:lnTo>
                  <a:lnTo>
                    <a:pt x="18101" y="45554"/>
                  </a:lnTo>
                  <a:lnTo>
                    <a:pt x="17920" y="45493"/>
                  </a:lnTo>
                  <a:close/>
                  <a:moveTo>
                    <a:pt x="23230" y="45493"/>
                  </a:moveTo>
                  <a:lnTo>
                    <a:pt x="23049" y="45554"/>
                  </a:lnTo>
                  <a:lnTo>
                    <a:pt x="22807" y="45674"/>
                  </a:lnTo>
                  <a:lnTo>
                    <a:pt x="22626" y="45795"/>
                  </a:lnTo>
                  <a:lnTo>
                    <a:pt x="22506" y="45976"/>
                  </a:lnTo>
                  <a:lnTo>
                    <a:pt x="22385" y="46217"/>
                  </a:lnTo>
                  <a:lnTo>
                    <a:pt x="22325" y="46398"/>
                  </a:lnTo>
                  <a:lnTo>
                    <a:pt x="22325" y="46640"/>
                  </a:lnTo>
                  <a:lnTo>
                    <a:pt x="22325" y="46881"/>
                  </a:lnTo>
                  <a:lnTo>
                    <a:pt x="22385" y="47062"/>
                  </a:lnTo>
                  <a:lnTo>
                    <a:pt x="22506" y="47303"/>
                  </a:lnTo>
                  <a:lnTo>
                    <a:pt x="22626" y="47484"/>
                  </a:lnTo>
                  <a:lnTo>
                    <a:pt x="22807" y="47605"/>
                  </a:lnTo>
                  <a:lnTo>
                    <a:pt x="23049" y="47726"/>
                  </a:lnTo>
                  <a:lnTo>
                    <a:pt x="23230" y="47786"/>
                  </a:lnTo>
                  <a:lnTo>
                    <a:pt x="23712" y="47786"/>
                  </a:lnTo>
                  <a:lnTo>
                    <a:pt x="23893" y="47726"/>
                  </a:lnTo>
                  <a:lnTo>
                    <a:pt x="24135" y="47605"/>
                  </a:lnTo>
                  <a:lnTo>
                    <a:pt x="24316" y="47484"/>
                  </a:lnTo>
                  <a:lnTo>
                    <a:pt x="24436" y="47303"/>
                  </a:lnTo>
                  <a:lnTo>
                    <a:pt x="24557" y="47062"/>
                  </a:lnTo>
                  <a:lnTo>
                    <a:pt x="24617" y="46881"/>
                  </a:lnTo>
                  <a:lnTo>
                    <a:pt x="24617" y="46640"/>
                  </a:lnTo>
                  <a:lnTo>
                    <a:pt x="24617" y="46398"/>
                  </a:lnTo>
                  <a:lnTo>
                    <a:pt x="24557" y="46217"/>
                  </a:lnTo>
                  <a:lnTo>
                    <a:pt x="24436" y="45976"/>
                  </a:lnTo>
                  <a:lnTo>
                    <a:pt x="24316" y="45795"/>
                  </a:lnTo>
                  <a:lnTo>
                    <a:pt x="24135" y="45674"/>
                  </a:lnTo>
                  <a:lnTo>
                    <a:pt x="23893" y="45554"/>
                  </a:lnTo>
                  <a:lnTo>
                    <a:pt x="23712" y="45493"/>
                  </a:lnTo>
                  <a:close/>
                  <a:moveTo>
                    <a:pt x="29022" y="45493"/>
                  </a:moveTo>
                  <a:lnTo>
                    <a:pt x="28841" y="45554"/>
                  </a:lnTo>
                  <a:lnTo>
                    <a:pt x="28599" y="45674"/>
                  </a:lnTo>
                  <a:lnTo>
                    <a:pt x="28418" y="45795"/>
                  </a:lnTo>
                  <a:lnTo>
                    <a:pt x="28298" y="45976"/>
                  </a:lnTo>
                  <a:lnTo>
                    <a:pt x="28177" y="46217"/>
                  </a:lnTo>
                  <a:lnTo>
                    <a:pt x="28117" y="46398"/>
                  </a:lnTo>
                  <a:lnTo>
                    <a:pt x="28117" y="46640"/>
                  </a:lnTo>
                  <a:lnTo>
                    <a:pt x="28117" y="46881"/>
                  </a:lnTo>
                  <a:lnTo>
                    <a:pt x="28177" y="47062"/>
                  </a:lnTo>
                  <a:lnTo>
                    <a:pt x="28298" y="47303"/>
                  </a:lnTo>
                  <a:lnTo>
                    <a:pt x="28418" y="47484"/>
                  </a:lnTo>
                  <a:lnTo>
                    <a:pt x="28599" y="47605"/>
                  </a:lnTo>
                  <a:lnTo>
                    <a:pt x="28841" y="47726"/>
                  </a:lnTo>
                  <a:lnTo>
                    <a:pt x="29022" y="47786"/>
                  </a:lnTo>
                  <a:lnTo>
                    <a:pt x="29505" y="47786"/>
                  </a:lnTo>
                  <a:lnTo>
                    <a:pt x="29686" y="47726"/>
                  </a:lnTo>
                  <a:lnTo>
                    <a:pt x="29927" y="47605"/>
                  </a:lnTo>
                  <a:lnTo>
                    <a:pt x="30108" y="47484"/>
                  </a:lnTo>
                  <a:lnTo>
                    <a:pt x="30229" y="47303"/>
                  </a:lnTo>
                  <a:lnTo>
                    <a:pt x="30349" y="47062"/>
                  </a:lnTo>
                  <a:lnTo>
                    <a:pt x="30410" y="46881"/>
                  </a:lnTo>
                  <a:lnTo>
                    <a:pt x="30410" y="46640"/>
                  </a:lnTo>
                  <a:lnTo>
                    <a:pt x="30410" y="46398"/>
                  </a:lnTo>
                  <a:lnTo>
                    <a:pt x="30349" y="46217"/>
                  </a:lnTo>
                  <a:lnTo>
                    <a:pt x="30229" y="45976"/>
                  </a:lnTo>
                  <a:lnTo>
                    <a:pt x="30108" y="45795"/>
                  </a:lnTo>
                  <a:lnTo>
                    <a:pt x="29927" y="45674"/>
                  </a:lnTo>
                  <a:lnTo>
                    <a:pt x="29686" y="45554"/>
                  </a:lnTo>
                  <a:lnTo>
                    <a:pt x="29505" y="45493"/>
                  </a:lnTo>
                  <a:close/>
                  <a:moveTo>
                    <a:pt x="34814" y="45493"/>
                  </a:moveTo>
                  <a:lnTo>
                    <a:pt x="34633" y="45554"/>
                  </a:lnTo>
                  <a:lnTo>
                    <a:pt x="34392" y="45674"/>
                  </a:lnTo>
                  <a:lnTo>
                    <a:pt x="34211" y="45795"/>
                  </a:lnTo>
                  <a:lnTo>
                    <a:pt x="34090" y="45976"/>
                  </a:lnTo>
                  <a:lnTo>
                    <a:pt x="33969" y="46217"/>
                  </a:lnTo>
                  <a:lnTo>
                    <a:pt x="33909" y="46398"/>
                  </a:lnTo>
                  <a:lnTo>
                    <a:pt x="33909" y="46640"/>
                  </a:lnTo>
                  <a:lnTo>
                    <a:pt x="33909" y="46881"/>
                  </a:lnTo>
                  <a:lnTo>
                    <a:pt x="33969" y="47062"/>
                  </a:lnTo>
                  <a:lnTo>
                    <a:pt x="34090" y="47303"/>
                  </a:lnTo>
                  <a:lnTo>
                    <a:pt x="34211" y="47484"/>
                  </a:lnTo>
                  <a:lnTo>
                    <a:pt x="34392" y="47605"/>
                  </a:lnTo>
                  <a:lnTo>
                    <a:pt x="34633" y="47726"/>
                  </a:lnTo>
                  <a:lnTo>
                    <a:pt x="34814" y="47786"/>
                  </a:lnTo>
                  <a:lnTo>
                    <a:pt x="35297" y="47786"/>
                  </a:lnTo>
                  <a:lnTo>
                    <a:pt x="35478" y="47726"/>
                  </a:lnTo>
                  <a:lnTo>
                    <a:pt x="35719" y="47605"/>
                  </a:lnTo>
                  <a:lnTo>
                    <a:pt x="35900" y="47484"/>
                  </a:lnTo>
                  <a:lnTo>
                    <a:pt x="36021" y="47303"/>
                  </a:lnTo>
                  <a:lnTo>
                    <a:pt x="36141" y="47062"/>
                  </a:lnTo>
                  <a:lnTo>
                    <a:pt x="36202" y="46881"/>
                  </a:lnTo>
                  <a:lnTo>
                    <a:pt x="36202" y="46640"/>
                  </a:lnTo>
                  <a:lnTo>
                    <a:pt x="36202" y="46398"/>
                  </a:lnTo>
                  <a:lnTo>
                    <a:pt x="36141" y="46217"/>
                  </a:lnTo>
                  <a:lnTo>
                    <a:pt x="36021" y="45976"/>
                  </a:lnTo>
                  <a:lnTo>
                    <a:pt x="35900" y="45795"/>
                  </a:lnTo>
                  <a:lnTo>
                    <a:pt x="35719" y="45674"/>
                  </a:lnTo>
                  <a:lnTo>
                    <a:pt x="35478" y="45554"/>
                  </a:lnTo>
                  <a:lnTo>
                    <a:pt x="35297" y="45493"/>
                  </a:lnTo>
                  <a:close/>
                  <a:moveTo>
                    <a:pt x="40606" y="45493"/>
                  </a:moveTo>
                  <a:lnTo>
                    <a:pt x="40425" y="45554"/>
                  </a:lnTo>
                  <a:lnTo>
                    <a:pt x="40184" y="45674"/>
                  </a:lnTo>
                  <a:lnTo>
                    <a:pt x="40003" y="45795"/>
                  </a:lnTo>
                  <a:lnTo>
                    <a:pt x="39882" y="45976"/>
                  </a:lnTo>
                  <a:lnTo>
                    <a:pt x="39762" y="46217"/>
                  </a:lnTo>
                  <a:lnTo>
                    <a:pt x="39701" y="46398"/>
                  </a:lnTo>
                  <a:lnTo>
                    <a:pt x="39701" y="46640"/>
                  </a:lnTo>
                  <a:lnTo>
                    <a:pt x="39701" y="46881"/>
                  </a:lnTo>
                  <a:lnTo>
                    <a:pt x="39762" y="47062"/>
                  </a:lnTo>
                  <a:lnTo>
                    <a:pt x="39882" y="47303"/>
                  </a:lnTo>
                  <a:lnTo>
                    <a:pt x="40003" y="47484"/>
                  </a:lnTo>
                  <a:lnTo>
                    <a:pt x="40184" y="47605"/>
                  </a:lnTo>
                  <a:lnTo>
                    <a:pt x="40425" y="47726"/>
                  </a:lnTo>
                  <a:lnTo>
                    <a:pt x="40606" y="47786"/>
                  </a:lnTo>
                  <a:lnTo>
                    <a:pt x="41089" y="47786"/>
                  </a:lnTo>
                  <a:lnTo>
                    <a:pt x="41270" y="47726"/>
                  </a:lnTo>
                  <a:lnTo>
                    <a:pt x="41511" y="47605"/>
                  </a:lnTo>
                  <a:lnTo>
                    <a:pt x="41692" y="47484"/>
                  </a:lnTo>
                  <a:lnTo>
                    <a:pt x="41813" y="47303"/>
                  </a:lnTo>
                  <a:lnTo>
                    <a:pt x="41934" y="47062"/>
                  </a:lnTo>
                  <a:lnTo>
                    <a:pt x="41994" y="46881"/>
                  </a:lnTo>
                  <a:lnTo>
                    <a:pt x="41994" y="46640"/>
                  </a:lnTo>
                  <a:lnTo>
                    <a:pt x="41994" y="46398"/>
                  </a:lnTo>
                  <a:lnTo>
                    <a:pt x="41934" y="46217"/>
                  </a:lnTo>
                  <a:lnTo>
                    <a:pt x="41813" y="45976"/>
                  </a:lnTo>
                  <a:lnTo>
                    <a:pt x="41692" y="45795"/>
                  </a:lnTo>
                  <a:lnTo>
                    <a:pt x="41511" y="45674"/>
                  </a:lnTo>
                  <a:lnTo>
                    <a:pt x="41270" y="45554"/>
                  </a:lnTo>
                  <a:lnTo>
                    <a:pt x="41089" y="45493"/>
                  </a:lnTo>
                  <a:close/>
                  <a:moveTo>
                    <a:pt x="46399" y="45493"/>
                  </a:moveTo>
                  <a:lnTo>
                    <a:pt x="46218" y="45554"/>
                  </a:lnTo>
                  <a:lnTo>
                    <a:pt x="45976" y="45674"/>
                  </a:lnTo>
                  <a:lnTo>
                    <a:pt x="45795" y="45795"/>
                  </a:lnTo>
                  <a:lnTo>
                    <a:pt x="45674" y="45976"/>
                  </a:lnTo>
                  <a:lnTo>
                    <a:pt x="45554" y="46217"/>
                  </a:lnTo>
                  <a:lnTo>
                    <a:pt x="45493" y="46398"/>
                  </a:lnTo>
                  <a:lnTo>
                    <a:pt x="45493" y="46640"/>
                  </a:lnTo>
                  <a:lnTo>
                    <a:pt x="45493" y="46881"/>
                  </a:lnTo>
                  <a:lnTo>
                    <a:pt x="45554" y="47062"/>
                  </a:lnTo>
                  <a:lnTo>
                    <a:pt x="45674" y="47303"/>
                  </a:lnTo>
                  <a:lnTo>
                    <a:pt x="45795" y="47484"/>
                  </a:lnTo>
                  <a:lnTo>
                    <a:pt x="45976" y="47605"/>
                  </a:lnTo>
                  <a:lnTo>
                    <a:pt x="46218" y="47726"/>
                  </a:lnTo>
                  <a:lnTo>
                    <a:pt x="46399" y="47786"/>
                  </a:lnTo>
                  <a:lnTo>
                    <a:pt x="46881" y="47786"/>
                  </a:lnTo>
                  <a:lnTo>
                    <a:pt x="47062" y="47726"/>
                  </a:lnTo>
                  <a:lnTo>
                    <a:pt x="47304" y="47605"/>
                  </a:lnTo>
                  <a:lnTo>
                    <a:pt x="47485" y="47484"/>
                  </a:lnTo>
                  <a:lnTo>
                    <a:pt x="47605" y="47303"/>
                  </a:lnTo>
                  <a:lnTo>
                    <a:pt x="47726" y="47062"/>
                  </a:lnTo>
                  <a:lnTo>
                    <a:pt x="47786" y="46881"/>
                  </a:lnTo>
                  <a:lnTo>
                    <a:pt x="47786" y="46640"/>
                  </a:lnTo>
                  <a:lnTo>
                    <a:pt x="47786" y="46398"/>
                  </a:lnTo>
                  <a:lnTo>
                    <a:pt x="47726" y="46217"/>
                  </a:lnTo>
                  <a:lnTo>
                    <a:pt x="47605" y="45976"/>
                  </a:lnTo>
                  <a:lnTo>
                    <a:pt x="47485" y="45795"/>
                  </a:lnTo>
                  <a:lnTo>
                    <a:pt x="47304" y="45674"/>
                  </a:lnTo>
                  <a:lnTo>
                    <a:pt x="47062" y="45554"/>
                  </a:lnTo>
                  <a:lnTo>
                    <a:pt x="46881" y="45493"/>
                  </a:lnTo>
                  <a:close/>
                  <a:moveTo>
                    <a:pt x="52191" y="45493"/>
                  </a:moveTo>
                  <a:lnTo>
                    <a:pt x="52010" y="45554"/>
                  </a:lnTo>
                  <a:lnTo>
                    <a:pt x="51768" y="45674"/>
                  </a:lnTo>
                  <a:lnTo>
                    <a:pt x="51587" y="45795"/>
                  </a:lnTo>
                  <a:lnTo>
                    <a:pt x="51467" y="45976"/>
                  </a:lnTo>
                  <a:lnTo>
                    <a:pt x="51346" y="46217"/>
                  </a:lnTo>
                  <a:lnTo>
                    <a:pt x="51286" y="46398"/>
                  </a:lnTo>
                  <a:lnTo>
                    <a:pt x="51286" y="46640"/>
                  </a:lnTo>
                  <a:lnTo>
                    <a:pt x="51286" y="46881"/>
                  </a:lnTo>
                  <a:lnTo>
                    <a:pt x="51346" y="47062"/>
                  </a:lnTo>
                  <a:lnTo>
                    <a:pt x="51467" y="47303"/>
                  </a:lnTo>
                  <a:lnTo>
                    <a:pt x="51587" y="47484"/>
                  </a:lnTo>
                  <a:lnTo>
                    <a:pt x="51768" y="47605"/>
                  </a:lnTo>
                  <a:lnTo>
                    <a:pt x="52010" y="47726"/>
                  </a:lnTo>
                  <a:lnTo>
                    <a:pt x="52191" y="47786"/>
                  </a:lnTo>
                  <a:lnTo>
                    <a:pt x="52673" y="47786"/>
                  </a:lnTo>
                  <a:lnTo>
                    <a:pt x="52854" y="47726"/>
                  </a:lnTo>
                  <a:lnTo>
                    <a:pt x="53096" y="47605"/>
                  </a:lnTo>
                  <a:lnTo>
                    <a:pt x="53277" y="47484"/>
                  </a:lnTo>
                  <a:lnTo>
                    <a:pt x="53397" y="47303"/>
                  </a:lnTo>
                  <a:lnTo>
                    <a:pt x="53518" y="47062"/>
                  </a:lnTo>
                  <a:lnTo>
                    <a:pt x="53578" y="46881"/>
                  </a:lnTo>
                  <a:lnTo>
                    <a:pt x="53578" y="46640"/>
                  </a:lnTo>
                  <a:lnTo>
                    <a:pt x="53578" y="46398"/>
                  </a:lnTo>
                  <a:lnTo>
                    <a:pt x="53518" y="46217"/>
                  </a:lnTo>
                  <a:lnTo>
                    <a:pt x="53397" y="45976"/>
                  </a:lnTo>
                  <a:lnTo>
                    <a:pt x="53277" y="45795"/>
                  </a:lnTo>
                  <a:lnTo>
                    <a:pt x="53096" y="45674"/>
                  </a:lnTo>
                  <a:lnTo>
                    <a:pt x="52854" y="45554"/>
                  </a:lnTo>
                  <a:lnTo>
                    <a:pt x="52673" y="45493"/>
                  </a:lnTo>
                  <a:close/>
                  <a:moveTo>
                    <a:pt x="57983" y="45493"/>
                  </a:moveTo>
                  <a:lnTo>
                    <a:pt x="57802" y="45554"/>
                  </a:lnTo>
                  <a:lnTo>
                    <a:pt x="57561" y="45674"/>
                  </a:lnTo>
                  <a:lnTo>
                    <a:pt x="57380" y="45795"/>
                  </a:lnTo>
                  <a:lnTo>
                    <a:pt x="57259" y="45976"/>
                  </a:lnTo>
                  <a:lnTo>
                    <a:pt x="57138" y="46217"/>
                  </a:lnTo>
                  <a:lnTo>
                    <a:pt x="57078" y="46398"/>
                  </a:lnTo>
                  <a:lnTo>
                    <a:pt x="57078" y="46640"/>
                  </a:lnTo>
                  <a:lnTo>
                    <a:pt x="57078" y="46881"/>
                  </a:lnTo>
                  <a:lnTo>
                    <a:pt x="57138" y="47062"/>
                  </a:lnTo>
                  <a:lnTo>
                    <a:pt x="57259" y="47303"/>
                  </a:lnTo>
                  <a:lnTo>
                    <a:pt x="57380" y="47484"/>
                  </a:lnTo>
                  <a:lnTo>
                    <a:pt x="57561" y="47605"/>
                  </a:lnTo>
                  <a:lnTo>
                    <a:pt x="57802" y="47726"/>
                  </a:lnTo>
                  <a:lnTo>
                    <a:pt x="57983" y="47786"/>
                  </a:lnTo>
                  <a:lnTo>
                    <a:pt x="58466" y="47786"/>
                  </a:lnTo>
                  <a:lnTo>
                    <a:pt x="58647" y="47726"/>
                  </a:lnTo>
                  <a:lnTo>
                    <a:pt x="58888" y="47605"/>
                  </a:lnTo>
                  <a:lnTo>
                    <a:pt x="59069" y="47484"/>
                  </a:lnTo>
                  <a:lnTo>
                    <a:pt x="59190" y="47303"/>
                  </a:lnTo>
                  <a:lnTo>
                    <a:pt x="59310" y="47062"/>
                  </a:lnTo>
                  <a:lnTo>
                    <a:pt x="59371" y="46881"/>
                  </a:lnTo>
                  <a:lnTo>
                    <a:pt x="59371" y="46640"/>
                  </a:lnTo>
                  <a:lnTo>
                    <a:pt x="59371" y="46398"/>
                  </a:lnTo>
                  <a:lnTo>
                    <a:pt x="59310" y="46217"/>
                  </a:lnTo>
                  <a:lnTo>
                    <a:pt x="59190" y="45976"/>
                  </a:lnTo>
                  <a:lnTo>
                    <a:pt x="59069" y="45795"/>
                  </a:lnTo>
                  <a:lnTo>
                    <a:pt x="58888" y="45674"/>
                  </a:lnTo>
                  <a:lnTo>
                    <a:pt x="58647" y="45554"/>
                  </a:lnTo>
                  <a:lnTo>
                    <a:pt x="58466" y="45493"/>
                  </a:lnTo>
                  <a:close/>
                  <a:moveTo>
                    <a:pt x="63775" y="45493"/>
                  </a:moveTo>
                  <a:lnTo>
                    <a:pt x="63594" y="45554"/>
                  </a:lnTo>
                  <a:lnTo>
                    <a:pt x="63353" y="45674"/>
                  </a:lnTo>
                  <a:lnTo>
                    <a:pt x="63172" y="45795"/>
                  </a:lnTo>
                  <a:lnTo>
                    <a:pt x="63051" y="45976"/>
                  </a:lnTo>
                  <a:lnTo>
                    <a:pt x="62931" y="46217"/>
                  </a:lnTo>
                  <a:lnTo>
                    <a:pt x="62870" y="46398"/>
                  </a:lnTo>
                  <a:lnTo>
                    <a:pt x="62870" y="46640"/>
                  </a:lnTo>
                  <a:lnTo>
                    <a:pt x="62870" y="46881"/>
                  </a:lnTo>
                  <a:lnTo>
                    <a:pt x="62931" y="47062"/>
                  </a:lnTo>
                  <a:lnTo>
                    <a:pt x="63051" y="47303"/>
                  </a:lnTo>
                  <a:lnTo>
                    <a:pt x="63172" y="47484"/>
                  </a:lnTo>
                  <a:lnTo>
                    <a:pt x="63353" y="47605"/>
                  </a:lnTo>
                  <a:lnTo>
                    <a:pt x="63594" y="47726"/>
                  </a:lnTo>
                  <a:lnTo>
                    <a:pt x="63775" y="47786"/>
                  </a:lnTo>
                  <a:lnTo>
                    <a:pt x="64258" y="47786"/>
                  </a:lnTo>
                  <a:lnTo>
                    <a:pt x="64439" y="47726"/>
                  </a:lnTo>
                  <a:lnTo>
                    <a:pt x="64680" y="47605"/>
                  </a:lnTo>
                  <a:lnTo>
                    <a:pt x="64861" y="47484"/>
                  </a:lnTo>
                  <a:lnTo>
                    <a:pt x="64982" y="47303"/>
                  </a:lnTo>
                  <a:lnTo>
                    <a:pt x="65103" y="47062"/>
                  </a:lnTo>
                  <a:lnTo>
                    <a:pt x="65163" y="46881"/>
                  </a:lnTo>
                  <a:lnTo>
                    <a:pt x="65163" y="46640"/>
                  </a:lnTo>
                  <a:lnTo>
                    <a:pt x="65163" y="46398"/>
                  </a:lnTo>
                  <a:lnTo>
                    <a:pt x="65103" y="46217"/>
                  </a:lnTo>
                  <a:lnTo>
                    <a:pt x="64982" y="45976"/>
                  </a:lnTo>
                  <a:lnTo>
                    <a:pt x="64861" y="45795"/>
                  </a:lnTo>
                  <a:lnTo>
                    <a:pt x="64680" y="45674"/>
                  </a:lnTo>
                  <a:lnTo>
                    <a:pt x="64439" y="45554"/>
                  </a:lnTo>
                  <a:lnTo>
                    <a:pt x="64258" y="45493"/>
                  </a:lnTo>
                  <a:close/>
                  <a:moveTo>
                    <a:pt x="69567" y="45493"/>
                  </a:moveTo>
                  <a:lnTo>
                    <a:pt x="69386" y="45554"/>
                  </a:lnTo>
                  <a:lnTo>
                    <a:pt x="69145" y="45674"/>
                  </a:lnTo>
                  <a:lnTo>
                    <a:pt x="68964" y="45795"/>
                  </a:lnTo>
                  <a:lnTo>
                    <a:pt x="68843" y="45976"/>
                  </a:lnTo>
                  <a:lnTo>
                    <a:pt x="68723" y="46217"/>
                  </a:lnTo>
                  <a:lnTo>
                    <a:pt x="68662" y="46398"/>
                  </a:lnTo>
                  <a:lnTo>
                    <a:pt x="68662" y="46640"/>
                  </a:lnTo>
                  <a:lnTo>
                    <a:pt x="68662" y="46881"/>
                  </a:lnTo>
                  <a:lnTo>
                    <a:pt x="68723" y="47062"/>
                  </a:lnTo>
                  <a:lnTo>
                    <a:pt x="68843" y="47303"/>
                  </a:lnTo>
                  <a:lnTo>
                    <a:pt x="68964" y="47484"/>
                  </a:lnTo>
                  <a:lnTo>
                    <a:pt x="69145" y="47605"/>
                  </a:lnTo>
                  <a:lnTo>
                    <a:pt x="69386" y="47726"/>
                  </a:lnTo>
                  <a:lnTo>
                    <a:pt x="69567" y="47786"/>
                  </a:lnTo>
                  <a:lnTo>
                    <a:pt x="70050" y="47786"/>
                  </a:lnTo>
                  <a:lnTo>
                    <a:pt x="70231" y="47726"/>
                  </a:lnTo>
                  <a:lnTo>
                    <a:pt x="70472" y="47605"/>
                  </a:lnTo>
                  <a:lnTo>
                    <a:pt x="70653" y="47484"/>
                  </a:lnTo>
                  <a:lnTo>
                    <a:pt x="70774" y="47303"/>
                  </a:lnTo>
                  <a:lnTo>
                    <a:pt x="70895" y="47062"/>
                  </a:lnTo>
                  <a:lnTo>
                    <a:pt x="70955" y="46881"/>
                  </a:lnTo>
                  <a:lnTo>
                    <a:pt x="70955" y="46640"/>
                  </a:lnTo>
                  <a:lnTo>
                    <a:pt x="70955" y="46398"/>
                  </a:lnTo>
                  <a:lnTo>
                    <a:pt x="70895" y="46217"/>
                  </a:lnTo>
                  <a:lnTo>
                    <a:pt x="70774" y="45976"/>
                  </a:lnTo>
                  <a:lnTo>
                    <a:pt x="70653" y="45795"/>
                  </a:lnTo>
                  <a:lnTo>
                    <a:pt x="70472" y="45674"/>
                  </a:lnTo>
                  <a:lnTo>
                    <a:pt x="70231" y="45554"/>
                  </a:lnTo>
                  <a:lnTo>
                    <a:pt x="70050" y="45493"/>
                  </a:lnTo>
                  <a:close/>
                  <a:moveTo>
                    <a:pt x="2896" y="48389"/>
                  </a:moveTo>
                  <a:lnTo>
                    <a:pt x="2655" y="48510"/>
                  </a:lnTo>
                  <a:lnTo>
                    <a:pt x="2414" y="48691"/>
                  </a:lnTo>
                  <a:lnTo>
                    <a:pt x="2233" y="48872"/>
                  </a:lnTo>
                  <a:lnTo>
                    <a:pt x="2112" y="49174"/>
                  </a:lnTo>
                  <a:lnTo>
                    <a:pt x="2052" y="49536"/>
                  </a:lnTo>
                  <a:lnTo>
                    <a:pt x="2052" y="49777"/>
                  </a:lnTo>
                  <a:lnTo>
                    <a:pt x="2112" y="49958"/>
                  </a:lnTo>
                  <a:lnTo>
                    <a:pt x="2233" y="50200"/>
                  </a:lnTo>
                  <a:lnTo>
                    <a:pt x="2353" y="50381"/>
                  </a:lnTo>
                  <a:lnTo>
                    <a:pt x="2534" y="50501"/>
                  </a:lnTo>
                  <a:lnTo>
                    <a:pt x="2776" y="50622"/>
                  </a:lnTo>
                  <a:lnTo>
                    <a:pt x="2957" y="50682"/>
                  </a:lnTo>
                  <a:lnTo>
                    <a:pt x="3439" y="50682"/>
                  </a:lnTo>
                  <a:lnTo>
                    <a:pt x="3620" y="50622"/>
                  </a:lnTo>
                  <a:lnTo>
                    <a:pt x="3862" y="50501"/>
                  </a:lnTo>
                  <a:lnTo>
                    <a:pt x="4043" y="50381"/>
                  </a:lnTo>
                  <a:lnTo>
                    <a:pt x="4164" y="50200"/>
                  </a:lnTo>
                  <a:lnTo>
                    <a:pt x="4284" y="49958"/>
                  </a:lnTo>
                  <a:lnTo>
                    <a:pt x="4345" y="49777"/>
                  </a:lnTo>
                  <a:lnTo>
                    <a:pt x="4345" y="49536"/>
                  </a:lnTo>
                  <a:lnTo>
                    <a:pt x="4284" y="49174"/>
                  </a:lnTo>
                  <a:lnTo>
                    <a:pt x="4164" y="48872"/>
                  </a:lnTo>
                  <a:lnTo>
                    <a:pt x="3982" y="48691"/>
                  </a:lnTo>
                  <a:lnTo>
                    <a:pt x="3741" y="48510"/>
                  </a:lnTo>
                  <a:lnTo>
                    <a:pt x="3500" y="48389"/>
                  </a:lnTo>
                  <a:close/>
                  <a:moveTo>
                    <a:pt x="8689" y="48389"/>
                  </a:moveTo>
                  <a:lnTo>
                    <a:pt x="8447" y="48510"/>
                  </a:lnTo>
                  <a:lnTo>
                    <a:pt x="8206" y="48691"/>
                  </a:lnTo>
                  <a:lnTo>
                    <a:pt x="8025" y="48872"/>
                  </a:lnTo>
                  <a:lnTo>
                    <a:pt x="7904" y="49174"/>
                  </a:lnTo>
                  <a:lnTo>
                    <a:pt x="7844" y="49536"/>
                  </a:lnTo>
                  <a:lnTo>
                    <a:pt x="7844" y="49777"/>
                  </a:lnTo>
                  <a:lnTo>
                    <a:pt x="7904" y="49958"/>
                  </a:lnTo>
                  <a:lnTo>
                    <a:pt x="8025" y="50200"/>
                  </a:lnTo>
                  <a:lnTo>
                    <a:pt x="8146" y="50381"/>
                  </a:lnTo>
                  <a:lnTo>
                    <a:pt x="8327" y="50501"/>
                  </a:lnTo>
                  <a:lnTo>
                    <a:pt x="8568" y="50622"/>
                  </a:lnTo>
                  <a:lnTo>
                    <a:pt x="8749" y="50682"/>
                  </a:lnTo>
                  <a:lnTo>
                    <a:pt x="9232" y="50682"/>
                  </a:lnTo>
                  <a:lnTo>
                    <a:pt x="9413" y="50622"/>
                  </a:lnTo>
                  <a:lnTo>
                    <a:pt x="9654" y="50501"/>
                  </a:lnTo>
                  <a:lnTo>
                    <a:pt x="9835" y="50381"/>
                  </a:lnTo>
                  <a:lnTo>
                    <a:pt x="9956" y="50200"/>
                  </a:lnTo>
                  <a:lnTo>
                    <a:pt x="10076" y="49958"/>
                  </a:lnTo>
                  <a:lnTo>
                    <a:pt x="10137" y="49777"/>
                  </a:lnTo>
                  <a:lnTo>
                    <a:pt x="10137" y="49536"/>
                  </a:lnTo>
                  <a:lnTo>
                    <a:pt x="10076" y="49174"/>
                  </a:lnTo>
                  <a:lnTo>
                    <a:pt x="9956" y="48872"/>
                  </a:lnTo>
                  <a:lnTo>
                    <a:pt x="9775" y="48691"/>
                  </a:lnTo>
                  <a:lnTo>
                    <a:pt x="9533" y="48510"/>
                  </a:lnTo>
                  <a:lnTo>
                    <a:pt x="9292" y="48389"/>
                  </a:lnTo>
                  <a:close/>
                  <a:moveTo>
                    <a:pt x="14481" y="48389"/>
                  </a:moveTo>
                  <a:lnTo>
                    <a:pt x="14240" y="48510"/>
                  </a:lnTo>
                  <a:lnTo>
                    <a:pt x="13998" y="48691"/>
                  </a:lnTo>
                  <a:lnTo>
                    <a:pt x="13817" y="48872"/>
                  </a:lnTo>
                  <a:lnTo>
                    <a:pt x="13697" y="49174"/>
                  </a:lnTo>
                  <a:lnTo>
                    <a:pt x="13636" y="49536"/>
                  </a:lnTo>
                  <a:lnTo>
                    <a:pt x="13636" y="49777"/>
                  </a:lnTo>
                  <a:lnTo>
                    <a:pt x="13697" y="49958"/>
                  </a:lnTo>
                  <a:lnTo>
                    <a:pt x="13817" y="50200"/>
                  </a:lnTo>
                  <a:lnTo>
                    <a:pt x="13938" y="50381"/>
                  </a:lnTo>
                  <a:lnTo>
                    <a:pt x="14119" y="50501"/>
                  </a:lnTo>
                  <a:lnTo>
                    <a:pt x="14360" y="50622"/>
                  </a:lnTo>
                  <a:lnTo>
                    <a:pt x="14541" y="50682"/>
                  </a:lnTo>
                  <a:lnTo>
                    <a:pt x="15024" y="50682"/>
                  </a:lnTo>
                  <a:lnTo>
                    <a:pt x="15205" y="50622"/>
                  </a:lnTo>
                  <a:lnTo>
                    <a:pt x="15446" y="50501"/>
                  </a:lnTo>
                  <a:lnTo>
                    <a:pt x="15627" y="50381"/>
                  </a:lnTo>
                  <a:lnTo>
                    <a:pt x="15748" y="50200"/>
                  </a:lnTo>
                  <a:lnTo>
                    <a:pt x="15869" y="49958"/>
                  </a:lnTo>
                  <a:lnTo>
                    <a:pt x="15929" y="49777"/>
                  </a:lnTo>
                  <a:lnTo>
                    <a:pt x="15929" y="49536"/>
                  </a:lnTo>
                  <a:lnTo>
                    <a:pt x="15869" y="49174"/>
                  </a:lnTo>
                  <a:lnTo>
                    <a:pt x="15748" y="48872"/>
                  </a:lnTo>
                  <a:lnTo>
                    <a:pt x="15567" y="48691"/>
                  </a:lnTo>
                  <a:lnTo>
                    <a:pt x="15326" y="48510"/>
                  </a:lnTo>
                  <a:lnTo>
                    <a:pt x="15084" y="48389"/>
                  </a:lnTo>
                  <a:close/>
                  <a:moveTo>
                    <a:pt x="20273" y="48389"/>
                  </a:moveTo>
                  <a:lnTo>
                    <a:pt x="20032" y="48510"/>
                  </a:lnTo>
                  <a:lnTo>
                    <a:pt x="19790" y="48691"/>
                  </a:lnTo>
                  <a:lnTo>
                    <a:pt x="19609" y="48872"/>
                  </a:lnTo>
                  <a:lnTo>
                    <a:pt x="19489" y="49174"/>
                  </a:lnTo>
                  <a:lnTo>
                    <a:pt x="19428" y="49536"/>
                  </a:lnTo>
                  <a:lnTo>
                    <a:pt x="19428" y="49777"/>
                  </a:lnTo>
                  <a:lnTo>
                    <a:pt x="19489" y="49958"/>
                  </a:lnTo>
                  <a:lnTo>
                    <a:pt x="19609" y="50200"/>
                  </a:lnTo>
                  <a:lnTo>
                    <a:pt x="19730" y="50381"/>
                  </a:lnTo>
                  <a:lnTo>
                    <a:pt x="19911" y="50501"/>
                  </a:lnTo>
                  <a:lnTo>
                    <a:pt x="20152" y="50622"/>
                  </a:lnTo>
                  <a:lnTo>
                    <a:pt x="20333" y="50682"/>
                  </a:lnTo>
                  <a:lnTo>
                    <a:pt x="20816" y="50682"/>
                  </a:lnTo>
                  <a:lnTo>
                    <a:pt x="20997" y="50622"/>
                  </a:lnTo>
                  <a:lnTo>
                    <a:pt x="21239" y="50501"/>
                  </a:lnTo>
                  <a:lnTo>
                    <a:pt x="21420" y="50381"/>
                  </a:lnTo>
                  <a:lnTo>
                    <a:pt x="21540" y="50200"/>
                  </a:lnTo>
                  <a:lnTo>
                    <a:pt x="21661" y="49958"/>
                  </a:lnTo>
                  <a:lnTo>
                    <a:pt x="21721" y="49777"/>
                  </a:lnTo>
                  <a:lnTo>
                    <a:pt x="21721" y="49536"/>
                  </a:lnTo>
                  <a:lnTo>
                    <a:pt x="21661" y="49174"/>
                  </a:lnTo>
                  <a:lnTo>
                    <a:pt x="21540" y="48872"/>
                  </a:lnTo>
                  <a:lnTo>
                    <a:pt x="21359" y="48691"/>
                  </a:lnTo>
                  <a:lnTo>
                    <a:pt x="21118" y="48510"/>
                  </a:lnTo>
                  <a:lnTo>
                    <a:pt x="20876" y="48389"/>
                  </a:lnTo>
                  <a:close/>
                  <a:moveTo>
                    <a:pt x="26065" y="48389"/>
                  </a:moveTo>
                  <a:lnTo>
                    <a:pt x="25824" y="48510"/>
                  </a:lnTo>
                  <a:lnTo>
                    <a:pt x="25583" y="48691"/>
                  </a:lnTo>
                  <a:lnTo>
                    <a:pt x="25402" y="48872"/>
                  </a:lnTo>
                  <a:lnTo>
                    <a:pt x="25281" y="49174"/>
                  </a:lnTo>
                  <a:lnTo>
                    <a:pt x="25221" y="49536"/>
                  </a:lnTo>
                  <a:lnTo>
                    <a:pt x="25221" y="49777"/>
                  </a:lnTo>
                  <a:lnTo>
                    <a:pt x="25281" y="49958"/>
                  </a:lnTo>
                  <a:lnTo>
                    <a:pt x="25402" y="50200"/>
                  </a:lnTo>
                  <a:lnTo>
                    <a:pt x="25522" y="50381"/>
                  </a:lnTo>
                  <a:lnTo>
                    <a:pt x="25703" y="50501"/>
                  </a:lnTo>
                  <a:lnTo>
                    <a:pt x="25945" y="50622"/>
                  </a:lnTo>
                  <a:lnTo>
                    <a:pt x="26126" y="50682"/>
                  </a:lnTo>
                  <a:lnTo>
                    <a:pt x="26608" y="50682"/>
                  </a:lnTo>
                  <a:lnTo>
                    <a:pt x="26789" y="50622"/>
                  </a:lnTo>
                  <a:lnTo>
                    <a:pt x="27031" y="50501"/>
                  </a:lnTo>
                  <a:lnTo>
                    <a:pt x="27212" y="50381"/>
                  </a:lnTo>
                  <a:lnTo>
                    <a:pt x="27332" y="50200"/>
                  </a:lnTo>
                  <a:lnTo>
                    <a:pt x="27453" y="49958"/>
                  </a:lnTo>
                  <a:lnTo>
                    <a:pt x="27513" y="49777"/>
                  </a:lnTo>
                  <a:lnTo>
                    <a:pt x="27513" y="49536"/>
                  </a:lnTo>
                  <a:lnTo>
                    <a:pt x="27453" y="49174"/>
                  </a:lnTo>
                  <a:lnTo>
                    <a:pt x="27332" y="48872"/>
                  </a:lnTo>
                  <a:lnTo>
                    <a:pt x="27151" y="48691"/>
                  </a:lnTo>
                  <a:lnTo>
                    <a:pt x="26910" y="48510"/>
                  </a:lnTo>
                  <a:lnTo>
                    <a:pt x="26669" y="48389"/>
                  </a:lnTo>
                  <a:close/>
                  <a:moveTo>
                    <a:pt x="31858" y="48389"/>
                  </a:moveTo>
                  <a:lnTo>
                    <a:pt x="31616" y="48510"/>
                  </a:lnTo>
                  <a:lnTo>
                    <a:pt x="31375" y="48691"/>
                  </a:lnTo>
                  <a:lnTo>
                    <a:pt x="31194" y="48872"/>
                  </a:lnTo>
                  <a:lnTo>
                    <a:pt x="31073" y="49174"/>
                  </a:lnTo>
                  <a:lnTo>
                    <a:pt x="31013" y="49536"/>
                  </a:lnTo>
                  <a:lnTo>
                    <a:pt x="31013" y="49777"/>
                  </a:lnTo>
                  <a:lnTo>
                    <a:pt x="31073" y="49958"/>
                  </a:lnTo>
                  <a:lnTo>
                    <a:pt x="31194" y="50200"/>
                  </a:lnTo>
                  <a:lnTo>
                    <a:pt x="31315" y="50381"/>
                  </a:lnTo>
                  <a:lnTo>
                    <a:pt x="31496" y="50501"/>
                  </a:lnTo>
                  <a:lnTo>
                    <a:pt x="31737" y="50622"/>
                  </a:lnTo>
                  <a:lnTo>
                    <a:pt x="31918" y="50682"/>
                  </a:lnTo>
                  <a:lnTo>
                    <a:pt x="32401" y="50682"/>
                  </a:lnTo>
                  <a:lnTo>
                    <a:pt x="32582" y="50622"/>
                  </a:lnTo>
                  <a:lnTo>
                    <a:pt x="32823" y="50501"/>
                  </a:lnTo>
                  <a:lnTo>
                    <a:pt x="33004" y="50381"/>
                  </a:lnTo>
                  <a:lnTo>
                    <a:pt x="33125" y="50200"/>
                  </a:lnTo>
                  <a:lnTo>
                    <a:pt x="33245" y="49958"/>
                  </a:lnTo>
                  <a:lnTo>
                    <a:pt x="33306" y="49777"/>
                  </a:lnTo>
                  <a:lnTo>
                    <a:pt x="33306" y="49536"/>
                  </a:lnTo>
                  <a:lnTo>
                    <a:pt x="33245" y="49174"/>
                  </a:lnTo>
                  <a:lnTo>
                    <a:pt x="33125" y="48872"/>
                  </a:lnTo>
                  <a:lnTo>
                    <a:pt x="32944" y="48691"/>
                  </a:lnTo>
                  <a:lnTo>
                    <a:pt x="32702" y="48510"/>
                  </a:lnTo>
                  <a:lnTo>
                    <a:pt x="32461" y="48389"/>
                  </a:lnTo>
                  <a:close/>
                  <a:moveTo>
                    <a:pt x="37650" y="48389"/>
                  </a:moveTo>
                  <a:lnTo>
                    <a:pt x="37408" y="48510"/>
                  </a:lnTo>
                  <a:lnTo>
                    <a:pt x="37167" y="48691"/>
                  </a:lnTo>
                  <a:lnTo>
                    <a:pt x="36986" y="48872"/>
                  </a:lnTo>
                  <a:lnTo>
                    <a:pt x="36865" y="49174"/>
                  </a:lnTo>
                  <a:lnTo>
                    <a:pt x="36805" y="49536"/>
                  </a:lnTo>
                  <a:lnTo>
                    <a:pt x="36805" y="49777"/>
                  </a:lnTo>
                  <a:lnTo>
                    <a:pt x="36865" y="49958"/>
                  </a:lnTo>
                  <a:lnTo>
                    <a:pt x="36986" y="50200"/>
                  </a:lnTo>
                  <a:lnTo>
                    <a:pt x="37107" y="50381"/>
                  </a:lnTo>
                  <a:lnTo>
                    <a:pt x="37288" y="50501"/>
                  </a:lnTo>
                  <a:lnTo>
                    <a:pt x="37529" y="50622"/>
                  </a:lnTo>
                  <a:lnTo>
                    <a:pt x="37710" y="50682"/>
                  </a:lnTo>
                  <a:lnTo>
                    <a:pt x="38193" y="50682"/>
                  </a:lnTo>
                  <a:lnTo>
                    <a:pt x="38374" y="50622"/>
                  </a:lnTo>
                  <a:lnTo>
                    <a:pt x="38615" y="50501"/>
                  </a:lnTo>
                  <a:lnTo>
                    <a:pt x="38796" y="50381"/>
                  </a:lnTo>
                  <a:lnTo>
                    <a:pt x="38917" y="50200"/>
                  </a:lnTo>
                  <a:lnTo>
                    <a:pt x="39038" y="49958"/>
                  </a:lnTo>
                  <a:lnTo>
                    <a:pt x="39098" y="49777"/>
                  </a:lnTo>
                  <a:lnTo>
                    <a:pt x="39098" y="49536"/>
                  </a:lnTo>
                  <a:lnTo>
                    <a:pt x="39038" y="49174"/>
                  </a:lnTo>
                  <a:lnTo>
                    <a:pt x="38917" y="48872"/>
                  </a:lnTo>
                  <a:lnTo>
                    <a:pt x="38736" y="48691"/>
                  </a:lnTo>
                  <a:lnTo>
                    <a:pt x="38495" y="48510"/>
                  </a:lnTo>
                  <a:lnTo>
                    <a:pt x="38253" y="48389"/>
                  </a:lnTo>
                  <a:close/>
                  <a:moveTo>
                    <a:pt x="43442" y="48389"/>
                  </a:moveTo>
                  <a:lnTo>
                    <a:pt x="43201" y="48510"/>
                  </a:lnTo>
                  <a:lnTo>
                    <a:pt x="42959" y="48691"/>
                  </a:lnTo>
                  <a:lnTo>
                    <a:pt x="42778" y="48872"/>
                  </a:lnTo>
                  <a:lnTo>
                    <a:pt x="42658" y="49174"/>
                  </a:lnTo>
                  <a:lnTo>
                    <a:pt x="42597" y="49536"/>
                  </a:lnTo>
                  <a:lnTo>
                    <a:pt x="42597" y="49777"/>
                  </a:lnTo>
                  <a:lnTo>
                    <a:pt x="42658" y="49958"/>
                  </a:lnTo>
                  <a:lnTo>
                    <a:pt x="42778" y="50200"/>
                  </a:lnTo>
                  <a:lnTo>
                    <a:pt x="42899" y="50381"/>
                  </a:lnTo>
                  <a:lnTo>
                    <a:pt x="43080" y="50501"/>
                  </a:lnTo>
                  <a:lnTo>
                    <a:pt x="43321" y="50622"/>
                  </a:lnTo>
                  <a:lnTo>
                    <a:pt x="43502" y="50682"/>
                  </a:lnTo>
                  <a:lnTo>
                    <a:pt x="43985" y="50682"/>
                  </a:lnTo>
                  <a:lnTo>
                    <a:pt x="44166" y="50622"/>
                  </a:lnTo>
                  <a:lnTo>
                    <a:pt x="44407" y="50501"/>
                  </a:lnTo>
                  <a:lnTo>
                    <a:pt x="44588" y="50381"/>
                  </a:lnTo>
                  <a:lnTo>
                    <a:pt x="44709" y="50200"/>
                  </a:lnTo>
                  <a:lnTo>
                    <a:pt x="44830" y="49958"/>
                  </a:lnTo>
                  <a:lnTo>
                    <a:pt x="44890" y="49777"/>
                  </a:lnTo>
                  <a:lnTo>
                    <a:pt x="44890" y="49536"/>
                  </a:lnTo>
                  <a:lnTo>
                    <a:pt x="44830" y="49174"/>
                  </a:lnTo>
                  <a:lnTo>
                    <a:pt x="44709" y="48872"/>
                  </a:lnTo>
                  <a:lnTo>
                    <a:pt x="44528" y="48691"/>
                  </a:lnTo>
                  <a:lnTo>
                    <a:pt x="44287" y="48510"/>
                  </a:lnTo>
                  <a:lnTo>
                    <a:pt x="44045" y="48389"/>
                  </a:lnTo>
                  <a:close/>
                  <a:moveTo>
                    <a:pt x="49234" y="48389"/>
                  </a:moveTo>
                  <a:lnTo>
                    <a:pt x="48993" y="48510"/>
                  </a:lnTo>
                  <a:lnTo>
                    <a:pt x="48752" y="48691"/>
                  </a:lnTo>
                  <a:lnTo>
                    <a:pt x="48571" y="48872"/>
                  </a:lnTo>
                  <a:lnTo>
                    <a:pt x="48450" y="49174"/>
                  </a:lnTo>
                  <a:lnTo>
                    <a:pt x="48390" y="49536"/>
                  </a:lnTo>
                  <a:lnTo>
                    <a:pt x="48390" y="49777"/>
                  </a:lnTo>
                  <a:lnTo>
                    <a:pt x="48450" y="49958"/>
                  </a:lnTo>
                  <a:lnTo>
                    <a:pt x="48571" y="50200"/>
                  </a:lnTo>
                  <a:lnTo>
                    <a:pt x="48691" y="50381"/>
                  </a:lnTo>
                  <a:lnTo>
                    <a:pt x="48872" y="50501"/>
                  </a:lnTo>
                  <a:lnTo>
                    <a:pt x="49114" y="50622"/>
                  </a:lnTo>
                  <a:lnTo>
                    <a:pt x="49295" y="50682"/>
                  </a:lnTo>
                  <a:lnTo>
                    <a:pt x="49777" y="50682"/>
                  </a:lnTo>
                  <a:lnTo>
                    <a:pt x="49958" y="50622"/>
                  </a:lnTo>
                  <a:lnTo>
                    <a:pt x="50200" y="50501"/>
                  </a:lnTo>
                  <a:lnTo>
                    <a:pt x="50381" y="50381"/>
                  </a:lnTo>
                  <a:lnTo>
                    <a:pt x="50501" y="50200"/>
                  </a:lnTo>
                  <a:lnTo>
                    <a:pt x="50622" y="49958"/>
                  </a:lnTo>
                  <a:lnTo>
                    <a:pt x="50682" y="49777"/>
                  </a:lnTo>
                  <a:lnTo>
                    <a:pt x="50682" y="49536"/>
                  </a:lnTo>
                  <a:lnTo>
                    <a:pt x="50622" y="49174"/>
                  </a:lnTo>
                  <a:lnTo>
                    <a:pt x="50501" y="48872"/>
                  </a:lnTo>
                  <a:lnTo>
                    <a:pt x="50320" y="48691"/>
                  </a:lnTo>
                  <a:lnTo>
                    <a:pt x="50079" y="48510"/>
                  </a:lnTo>
                  <a:lnTo>
                    <a:pt x="49838" y="48389"/>
                  </a:lnTo>
                  <a:close/>
                  <a:moveTo>
                    <a:pt x="55027" y="48389"/>
                  </a:moveTo>
                  <a:lnTo>
                    <a:pt x="54785" y="48510"/>
                  </a:lnTo>
                  <a:lnTo>
                    <a:pt x="54544" y="48691"/>
                  </a:lnTo>
                  <a:lnTo>
                    <a:pt x="54363" y="48872"/>
                  </a:lnTo>
                  <a:lnTo>
                    <a:pt x="54242" y="49174"/>
                  </a:lnTo>
                  <a:lnTo>
                    <a:pt x="54182" y="49536"/>
                  </a:lnTo>
                  <a:lnTo>
                    <a:pt x="54182" y="49777"/>
                  </a:lnTo>
                  <a:lnTo>
                    <a:pt x="54242" y="49958"/>
                  </a:lnTo>
                  <a:lnTo>
                    <a:pt x="54363" y="50200"/>
                  </a:lnTo>
                  <a:lnTo>
                    <a:pt x="54483" y="50381"/>
                  </a:lnTo>
                  <a:lnTo>
                    <a:pt x="54665" y="50501"/>
                  </a:lnTo>
                  <a:lnTo>
                    <a:pt x="54906" y="50622"/>
                  </a:lnTo>
                  <a:lnTo>
                    <a:pt x="55087" y="50682"/>
                  </a:lnTo>
                  <a:lnTo>
                    <a:pt x="55570" y="50682"/>
                  </a:lnTo>
                  <a:lnTo>
                    <a:pt x="55751" y="50622"/>
                  </a:lnTo>
                  <a:lnTo>
                    <a:pt x="55992" y="50501"/>
                  </a:lnTo>
                  <a:lnTo>
                    <a:pt x="56173" y="50381"/>
                  </a:lnTo>
                  <a:lnTo>
                    <a:pt x="56294" y="50200"/>
                  </a:lnTo>
                  <a:lnTo>
                    <a:pt x="56414" y="49958"/>
                  </a:lnTo>
                  <a:lnTo>
                    <a:pt x="56475" y="49777"/>
                  </a:lnTo>
                  <a:lnTo>
                    <a:pt x="56475" y="49536"/>
                  </a:lnTo>
                  <a:lnTo>
                    <a:pt x="56414" y="49174"/>
                  </a:lnTo>
                  <a:lnTo>
                    <a:pt x="56294" y="48872"/>
                  </a:lnTo>
                  <a:lnTo>
                    <a:pt x="56113" y="48691"/>
                  </a:lnTo>
                  <a:lnTo>
                    <a:pt x="55871" y="48510"/>
                  </a:lnTo>
                  <a:lnTo>
                    <a:pt x="55630" y="48389"/>
                  </a:lnTo>
                  <a:close/>
                  <a:moveTo>
                    <a:pt x="60819" y="48389"/>
                  </a:moveTo>
                  <a:lnTo>
                    <a:pt x="60577" y="48510"/>
                  </a:lnTo>
                  <a:lnTo>
                    <a:pt x="60336" y="48691"/>
                  </a:lnTo>
                  <a:lnTo>
                    <a:pt x="60155" y="48872"/>
                  </a:lnTo>
                  <a:lnTo>
                    <a:pt x="60034" y="49174"/>
                  </a:lnTo>
                  <a:lnTo>
                    <a:pt x="59974" y="49536"/>
                  </a:lnTo>
                  <a:lnTo>
                    <a:pt x="59974" y="49777"/>
                  </a:lnTo>
                  <a:lnTo>
                    <a:pt x="60034" y="49958"/>
                  </a:lnTo>
                  <a:lnTo>
                    <a:pt x="60155" y="50200"/>
                  </a:lnTo>
                  <a:lnTo>
                    <a:pt x="60276" y="50381"/>
                  </a:lnTo>
                  <a:lnTo>
                    <a:pt x="60457" y="50501"/>
                  </a:lnTo>
                  <a:lnTo>
                    <a:pt x="60698" y="50622"/>
                  </a:lnTo>
                  <a:lnTo>
                    <a:pt x="60879" y="50682"/>
                  </a:lnTo>
                  <a:lnTo>
                    <a:pt x="61362" y="50682"/>
                  </a:lnTo>
                  <a:lnTo>
                    <a:pt x="61543" y="50622"/>
                  </a:lnTo>
                  <a:lnTo>
                    <a:pt x="61784" y="50501"/>
                  </a:lnTo>
                  <a:lnTo>
                    <a:pt x="61965" y="50381"/>
                  </a:lnTo>
                  <a:lnTo>
                    <a:pt x="62086" y="50200"/>
                  </a:lnTo>
                  <a:lnTo>
                    <a:pt x="62206" y="49958"/>
                  </a:lnTo>
                  <a:lnTo>
                    <a:pt x="62267" y="49777"/>
                  </a:lnTo>
                  <a:lnTo>
                    <a:pt x="62267" y="49536"/>
                  </a:lnTo>
                  <a:lnTo>
                    <a:pt x="62206" y="49174"/>
                  </a:lnTo>
                  <a:lnTo>
                    <a:pt x="62086" y="48872"/>
                  </a:lnTo>
                  <a:lnTo>
                    <a:pt x="61905" y="48691"/>
                  </a:lnTo>
                  <a:lnTo>
                    <a:pt x="61663" y="48510"/>
                  </a:lnTo>
                  <a:lnTo>
                    <a:pt x="61422" y="48389"/>
                  </a:lnTo>
                  <a:close/>
                  <a:moveTo>
                    <a:pt x="66611" y="48389"/>
                  </a:moveTo>
                  <a:lnTo>
                    <a:pt x="66370" y="48510"/>
                  </a:lnTo>
                  <a:lnTo>
                    <a:pt x="66128" y="48691"/>
                  </a:lnTo>
                  <a:lnTo>
                    <a:pt x="65947" y="48872"/>
                  </a:lnTo>
                  <a:lnTo>
                    <a:pt x="65827" y="49174"/>
                  </a:lnTo>
                  <a:lnTo>
                    <a:pt x="65766" y="49536"/>
                  </a:lnTo>
                  <a:lnTo>
                    <a:pt x="65766" y="49777"/>
                  </a:lnTo>
                  <a:lnTo>
                    <a:pt x="65827" y="49958"/>
                  </a:lnTo>
                  <a:lnTo>
                    <a:pt x="65947" y="50200"/>
                  </a:lnTo>
                  <a:lnTo>
                    <a:pt x="66068" y="50381"/>
                  </a:lnTo>
                  <a:lnTo>
                    <a:pt x="66249" y="50501"/>
                  </a:lnTo>
                  <a:lnTo>
                    <a:pt x="66490" y="50622"/>
                  </a:lnTo>
                  <a:lnTo>
                    <a:pt x="66671" y="50682"/>
                  </a:lnTo>
                  <a:lnTo>
                    <a:pt x="67154" y="50682"/>
                  </a:lnTo>
                  <a:lnTo>
                    <a:pt x="67335" y="50622"/>
                  </a:lnTo>
                  <a:lnTo>
                    <a:pt x="67576" y="50501"/>
                  </a:lnTo>
                  <a:lnTo>
                    <a:pt x="67757" y="50381"/>
                  </a:lnTo>
                  <a:lnTo>
                    <a:pt x="67878" y="50200"/>
                  </a:lnTo>
                  <a:lnTo>
                    <a:pt x="67999" y="49958"/>
                  </a:lnTo>
                  <a:lnTo>
                    <a:pt x="68059" y="49777"/>
                  </a:lnTo>
                  <a:lnTo>
                    <a:pt x="68059" y="49536"/>
                  </a:lnTo>
                  <a:lnTo>
                    <a:pt x="67999" y="49174"/>
                  </a:lnTo>
                  <a:lnTo>
                    <a:pt x="67878" y="48872"/>
                  </a:lnTo>
                  <a:lnTo>
                    <a:pt x="67697" y="48691"/>
                  </a:lnTo>
                  <a:lnTo>
                    <a:pt x="67456" y="48510"/>
                  </a:lnTo>
                  <a:lnTo>
                    <a:pt x="67214" y="48389"/>
                  </a:lnTo>
                  <a:close/>
                  <a:moveTo>
                    <a:pt x="72403" y="48389"/>
                  </a:moveTo>
                  <a:lnTo>
                    <a:pt x="72162" y="48510"/>
                  </a:lnTo>
                  <a:lnTo>
                    <a:pt x="71921" y="48691"/>
                  </a:lnTo>
                  <a:lnTo>
                    <a:pt x="71740" y="48872"/>
                  </a:lnTo>
                  <a:lnTo>
                    <a:pt x="71619" y="49174"/>
                  </a:lnTo>
                  <a:lnTo>
                    <a:pt x="71559" y="49536"/>
                  </a:lnTo>
                  <a:lnTo>
                    <a:pt x="71559" y="49777"/>
                  </a:lnTo>
                  <a:lnTo>
                    <a:pt x="71619" y="49958"/>
                  </a:lnTo>
                  <a:lnTo>
                    <a:pt x="71740" y="50200"/>
                  </a:lnTo>
                  <a:lnTo>
                    <a:pt x="71860" y="50381"/>
                  </a:lnTo>
                  <a:lnTo>
                    <a:pt x="72041" y="50501"/>
                  </a:lnTo>
                  <a:lnTo>
                    <a:pt x="72283" y="50622"/>
                  </a:lnTo>
                  <a:lnTo>
                    <a:pt x="72464" y="50682"/>
                  </a:lnTo>
                  <a:lnTo>
                    <a:pt x="72946" y="50682"/>
                  </a:lnTo>
                  <a:lnTo>
                    <a:pt x="73127" y="50622"/>
                  </a:lnTo>
                  <a:lnTo>
                    <a:pt x="73369" y="50501"/>
                  </a:lnTo>
                  <a:lnTo>
                    <a:pt x="73550" y="50381"/>
                  </a:lnTo>
                  <a:lnTo>
                    <a:pt x="73670" y="50200"/>
                  </a:lnTo>
                  <a:lnTo>
                    <a:pt x="73791" y="49958"/>
                  </a:lnTo>
                  <a:lnTo>
                    <a:pt x="73851" y="49777"/>
                  </a:lnTo>
                  <a:lnTo>
                    <a:pt x="73851" y="49536"/>
                  </a:lnTo>
                  <a:lnTo>
                    <a:pt x="73791" y="49174"/>
                  </a:lnTo>
                  <a:lnTo>
                    <a:pt x="73670" y="48872"/>
                  </a:lnTo>
                  <a:lnTo>
                    <a:pt x="73489" y="48691"/>
                  </a:lnTo>
                  <a:lnTo>
                    <a:pt x="73248" y="48510"/>
                  </a:lnTo>
                  <a:lnTo>
                    <a:pt x="73007" y="48389"/>
                  </a:lnTo>
                  <a:close/>
                  <a:moveTo>
                    <a:pt x="5853" y="51286"/>
                  </a:moveTo>
                  <a:lnTo>
                    <a:pt x="5672" y="51346"/>
                  </a:lnTo>
                  <a:lnTo>
                    <a:pt x="5431" y="51467"/>
                  </a:lnTo>
                  <a:lnTo>
                    <a:pt x="5250" y="51587"/>
                  </a:lnTo>
                  <a:lnTo>
                    <a:pt x="5129" y="51768"/>
                  </a:lnTo>
                  <a:lnTo>
                    <a:pt x="5008" y="52010"/>
                  </a:lnTo>
                  <a:lnTo>
                    <a:pt x="4948" y="52191"/>
                  </a:lnTo>
                  <a:lnTo>
                    <a:pt x="4948" y="52432"/>
                  </a:lnTo>
                  <a:lnTo>
                    <a:pt x="4948" y="52673"/>
                  </a:lnTo>
                  <a:lnTo>
                    <a:pt x="5008" y="52854"/>
                  </a:lnTo>
                  <a:lnTo>
                    <a:pt x="5129" y="53096"/>
                  </a:lnTo>
                  <a:lnTo>
                    <a:pt x="5250" y="53277"/>
                  </a:lnTo>
                  <a:lnTo>
                    <a:pt x="5431" y="53397"/>
                  </a:lnTo>
                  <a:lnTo>
                    <a:pt x="5672" y="53518"/>
                  </a:lnTo>
                  <a:lnTo>
                    <a:pt x="5853" y="53578"/>
                  </a:lnTo>
                  <a:lnTo>
                    <a:pt x="6336" y="53578"/>
                  </a:lnTo>
                  <a:lnTo>
                    <a:pt x="6517" y="53518"/>
                  </a:lnTo>
                  <a:lnTo>
                    <a:pt x="6758" y="53397"/>
                  </a:lnTo>
                  <a:lnTo>
                    <a:pt x="6939" y="53277"/>
                  </a:lnTo>
                  <a:lnTo>
                    <a:pt x="7060" y="53096"/>
                  </a:lnTo>
                  <a:lnTo>
                    <a:pt x="7180" y="52854"/>
                  </a:lnTo>
                  <a:lnTo>
                    <a:pt x="7241" y="52673"/>
                  </a:lnTo>
                  <a:lnTo>
                    <a:pt x="7241" y="52432"/>
                  </a:lnTo>
                  <a:lnTo>
                    <a:pt x="7241" y="52191"/>
                  </a:lnTo>
                  <a:lnTo>
                    <a:pt x="7180" y="52010"/>
                  </a:lnTo>
                  <a:lnTo>
                    <a:pt x="7060" y="51768"/>
                  </a:lnTo>
                  <a:lnTo>
                    <a:pt x="6939" y="51587"/>
                  </a:lnTo>
                  <a:lnTo>
                    <a:pt x="6758" y="51467"/>
                  </a:lnTo>
                  <a:lnTo>
                    <a:pt x="6517" y="51346"/>
                  </a:lnTo>
                  <a:lnTo>
                    <a:pt x="6336" y="51286"/>
                  </a:lnTo>
                  <a:close/>
                  <a:moveTo>
                    <a:pt x="11645" y="51286"/>
                  </a:moveTo>
                  <a:lnTo>
                    <a:pt x="11464" y="51346"/>
                  </a:lnTo>
                  <a:lnTo>
                    <a:pt x="11223" y="51467"/>
                  </a:lnTo>
                  <a:lnTo>
                    <a:pt x="11042" y="51587"/>
                  </a:lnTo>
                  <a:lnTo>
                    <a:pt x="10921" y="51768"/>
                  </a:lnTo>
                  <a:lnTo>
                    <a:pt x="10800" y="52010"/>
                  </a:lnTo>
                  <a:lnTo>
                    <a:pt x="10740" y="52191"/>
                  </a:lnTo>
                  <a:lnTo>
                    <a:pt x="10740" y="52432"/>
                  </a:lnTo>
                  <a:lnTo>
                    <a:pt x="10740" y="52673"/>
                  </a:lnTo>
                  <a:lnTo>
                    <a:pt x="10800" y="52854"/>
                  </a:lnTo>
                  <a:lnTo>
                    <a:pt x="10921" y="53096"/>
                  </a:lnTo>
                  <a:lnTo>
                    <a:pt x="11042" y="53277"/>
                  </a:lnTo>
                  <a:lnTo>
                    <a:pt x="11223" y="53397"/>
                  </a:lnTo>
                  <a:lnTo>
                    <a:pt x="11464" y="53518"/>
                  </a:lnTo>
                  <a:lnTo>
                    <a:pt x="11645" y="53578"/>
                  </a:lnTo>
                  <a:lnTo>
                    <a:pt x="12128" y="53578"/>
                  </a:lnTo>
                  <a:lnTo>
                    <a:pt x="12309" y="53518"/>
                  </a:lnTo>
                  <a:lnTo>
                    <a:pt x="12550" y="53397"/>
                  </a:lnTo>
                  <a:lnTo>
                    <a:pt x="12731" y="53277"/>
                  </a:lnTo>
                  <a:lnTo>
                    <a:pt x="12852" y="53096"/>
                  </a:lnTo>
                  <a:lnTo>
                    <a:pt x="12973" y="52854"/>
                  </a:lnTo>
                  <a:lnTo>
                    <a:pt x="13033" y="52673"/>
                  </a:lnTo>
                  <a:lnTo>
                    <a:pt x="13033" y="52432"/>
                  </a:lnTo>
                  <a:lnTo>
                    <a:pt x="13033" y="52191"/>
                  </a:lnTo>
                  <a:lnTo>
                    <a:pt x="12973" y="52010"/>
                  </a:lnTo>
                  <a:lnTo>
                    <a:pt x="12852" y="51768"/>
                  </a:lnTo>
                  <a:lnTo>
                    <a:pt x="12731" y="51587"/>
                  </a:lnTo>
                  <a:lnTo>
                    <a:pt x="12550" y="51467"/>
                  </a:lnTo>
                  <a:lnTo>
                    <a:pt x="12309" y="51346"/>
                  </a:lnTo>
                  <a:lnTo>
                    <a:pt x="12128" y="51286"/>
                  </a:lnTo>
                  <a:close/>
                  <a:moveTo>
                    <a:pt x="17437" y="51286"/>
                  </a:moveTo>
                  <a:lnTo>
                    <a:pt x="17256" y="51346"/>
                  </a:lnTo>
                  <a:lnTo>
                    <a:pt x="17015" y="51467"/>
                  </a:lnTo>
                  <a:lnTo>
                    <a:pt x="16834" y="51587"/>
                  </a:lnTo>
                  <a:lnTo>
                    <a:pt x="16713" y="51768"/>
                  </a:lnTo>
                  <a:lnTo>
                    <a:pt x="16593" y="52010"/>
                  </a:lnTo>
                  <a:lnTo>
                    <a:pt x="16532" y="52191"/>
                  </a:lnTo>
                  <a:lnTo>
                    <a:pt x="16532" y="52432"/>
                  </a:lnTo>
                  <a:lnTo>
                    <a:pt x="16532" y="52673"/>
                  </a:lnTo>
                  <a:lnTo>
                    <a:pt x="16593" y="52854"/>
                  </a:lnTo>
                  <a:lnTo>
                    <a:pt x="16713" y="53096"/>
                  </a:lnTo>
                  <a:lnTo>
                    <a:pt x="16834" y="53277"/>
                  </a:lnTo>
                  <a:lnTo>
                    <a:pt x="17015" y="53397"/>
                  </a:lnTo>
                  <a:lnTo>
                    <a:pt x="17256" y="53518"/>
                  </a:lnTo>
                  <a:lnTo>
                    <a:pt x="17437" y="53578"/>
                  </a:lnTo>
                  <a:lnTo>
                    <a:pt x="17920" y="53578"/>
                  </a:lnTo>
                  <a:lnTo>
                    <a:pt x="18101" y="53518"/>
                  </a:lnTo>
                  <a:lnTo>
                    <a:pt x="18342" y="53397"/>
                  </a:lnTo>
                  <a:lnTo>
                    <a:pt x="18523" y="53277"/>
                  </a:lnTo>
                  <a:lnTo>
                    <a:pt x="18644" y="53096"/>
                  </a:lnTo>
                  <a:lnTo>
                    <a:pt x="18765" y="52854"/>
                  </a:lnTo>
                  <a:lnTo>
                    <a:pt x="18825" y="52673"/>
                  </a:lnTo>
                  <a:lnTo>
                    <a:pt x="18825" y="52432"/>
                  </a:lnTo>
                  <a:lnTo>
                    <a:pt x="18825" y="52191"/>
                  </a:lnTo>
                  <a:lnTo>
                    <a:pt x="18765" y="52010"/>
                  </a:lnTo>
                  <a:lnTo>
                    <a:pt x="18644" y="51768"/>
                  </a:lnTo>
                  <a:lnTo>
                    <a:pt x="18523" y="51587"/>
                  </a:lnTo>
                  <a:lnTo>
                    <a:pt x="18342" y="51467"/>
                  </a:lnTo>
                  <a:lnTo>
                    <a:pt x="18101" y="51346"/>
                  </a:lnTo>
                  <a:lnTo>
                    <a:pt x="17920" y="51286"/>
                  </a:lnTo>
                  <a:close/>
                  <a:moveTo>
                    <a:pt x="23230" y="51286"/>
                  </a:moveTo>
                  <a:lnTo>
                    <a:pt x="23049" y="51346"/>
                  </a:lnTo>
                  <a:lnTo>
                    <a:pt x="22807" y="51467"/>
                  </a:lnTo>
                  <a:lnTo>
                    <a:pt x="22626" y="51587"/>
                  </a:lnTo>
                  <a:lnTo>
                    <a:pt x="22506" y="51768"/>
                  </a:lnTo>
                  <a:lnTo>
                    <a:pt x="22385" y="52010"/>
                  </a:lnTo>
                  <a:lnTo>
                    <a:pt x="22325" y="52191"/>
                  </a:lnTo>
                  <a:lnTo>
                    <a:pt x="22325" y="52432"/>
                  </a:lnTo>
                  <a:lnTo>
                    <a:pt x="22325" y="52673"/>
                  </a:lnTo>
                  <a:lnTo>
                    <a:pt x="22385" y="52854"/>
                  </a:lnTo>
                  <a:lnTo>
                    <a:pt x="22506" y="53096"/>
                  </a:lnTo>
                  <a:lnTo>
                    <a:pt x="22626" y="53277"/>
                  </a:lnTo>
                  <a:lnTo>
                    <a:pt x="22807" y="53397"/>
                  </a:lnTo>
                  <a:lnTo>
                    <a:pt x="23049" y="53518"/>
                  </a:lnTo>
                  <a:lnTo>
                    <a:pt x="23230" y="53578"/>
                  </a:lnTo>
                  <a:lnTo>
                    <a:pt x="23712" y="53578"/>
                  </a:lnTo>
                  <a:lnTo>
                    <a:pt x="23893" y="53518"/>
                  </a:lnTo>
                  <a:lnTo>
                    <a:pt x="24135" y="53397"/>
                  </a:lnTo>
                  <a:lnTo>
                    <a:pt x="24316" y="53277"/>
                  </a:lnTo>
                  <a:lnTo>
                    <a:pt x="24436" y="53096"/>
                  </a:lnTo>
                  <a:lnTo>
                    <a:pt x="24557" y="52854"/>
                  </a:lnTo>
                  <a:lnTo>
                    <a:pt x="24617" y="52673"/>
                  </a:lnTo>
                  <a:lnTo>
                    <a:pt x="24617" y="52432"/>
                  </a:lnTo>
                  <a:lnTo>
                    <a:pt x="24617" y="52191"/>
                  </a:lnTo>
                  <a:lnTo>
                    <a:pt x="24557" y="52010"/>
                  </a:lnTo>
                  <a:lnTo>
                    <a:pt x="24436" y="51768"/>
                  </a:lnTo>
                  <a:lnTo>
                    <a:pt x="24316" y="51587"/>
                  </a:lnTo>
                  <a:lnTo>
                    <a:pt x="24135" y="51467"/>
                  </a:lnTo>
                  <a:lnTo>
                    <a:pt x="23893" y="51346"/>
                  </a:lnTo>
                  <a:lnTo>
                    <a:pt x="23712" y="51286"/>
                  </a:lnTo>
                  <a:close/>
                  <a:moveTo>
                    <a:pt x="29022" y="51286"/>
                  </a:moveTo>
                  <a:lnTo>
                    <a:pt x="28841" y="51346"/>
                  </a:lnTo>
                  <a:lnTo>
                    <a:pt x="28599" y="51467"/>
                  </a:lnTo>
                  <a:lnTo>
                    <a:pt x="28418" y="51587"/>
                  </a:lnTo>
                  <a:lnTo>
                    <a:pt x="28298" y="51768"/>
                  </a:lnTo>
                  <a:lnTo>
                    <a:pt x="28177" y="52010"/>
                  </a:lnTo>
                  <a:lnTo>
                    <a:pt x="28117" y="52191"/>
                  </a:lnTo>
                  <a:lnTo>
                    <a:pt x="28117" y="52432"/>
                  </a:lnTo>
                  <a:lnTo>
                    <a:pt x="28117" y="52673"/>
                  </a:lnTo>
                  <a:lnTo>
                    <a:pt x="28177" y="52854"/>
                  </a:lnTo>
                  <a:lnTo>
                    <a:pt x="28298" y="53096"/>
                  </a:lnTo>
                  <a:lnTo>
                    <a:pt x="28418" y="53277"/>
                  </a:lnTo>
                  <a:lnTo>
                    <a:pt x="28599" y="53397"/>
                  </a:lnTo>
                  <a:lnTo>
                    <a:pt x="28841" y="53518"/>
                  </a:lnTo>
                  <a:lnTo>
                    <a:pt x="29022" y="53578"/>
                  </a:lnTo>
                  <a:lnTo>
                    <a:pt x="29505" y="53578"/>
                  </a:lnTo>
                  <a:lnTo>
                    <a:pt x="29686" y="53518"/>
                  </a:lnTo>
                  <a:lnTo>
                    <a:pt x="29927" y="53397"/>
                  </a:lnTo>
                  <a:lnTo>
                    <a:pt x="30108" y="53277"/>
                  </a:lnTo>
                  <a:lnTo>
                    <a:pt x="30229" y="53096"/>
                  </a:lnTo>
                  <a:lnTo>
                    <a:pt x="30349" y="52854"/>
                  </a:lnTo>
                  <a:lnTo>
                    <a:pt x="30410" y="52673"/>
                  </a:lnTo>
                  <a:lnTo>
                    <a:pt x="30410" y="52432"/>
                  </a:lnTo>
                  <a:lnTo>
                    <a:pt x="30410" y="52191"/>
                  </a:lnTo>
                  <a:lnTo>
                    <a:pt x="30349" y="52010"/>
                  </a:lnTo>
                  <a:lnTo>
                    <a:pt x="30229" y="51768"/>
                  </a:lnTo>
                  <a:lnTo>
                    <a:pt x="30108" y="51587"/>
                  </a:lnTo>
                  <a:lnTo>
                    <a:pt x="29927" y="51467"/>
                  </a:lnTo>
                  <a:lnTo>
                    <a:pt x="29686" y="51346"/>
                  </a:lnTo>
                  <a:lnTo>
                    <a:pt x="29505" y="51286"/>
                  </a:lnTo>
                  <a:close/>
                  <a:moveTo>
                    <a:pt x="34814" y="51286"/>
                  </a:moveTo>
                  <a:lnTo>
                    <a:pt x="34633" y="51346"/>
                  </a:lnTo>
                  <a:lnTo>
                    <a:pt x="34392" y="51467"/>
                  </a:lnTo>
                  <a:lnTo>
                    <a:pt x="34211" y="51587"/>
                  </a:lnTo>
                  <a:lnTo>
                    <a:pt x="34090" y="51768"/>
                  </a:lnTo>
                  <a:lnTo>
                    <a:pt x="33969" y="52010"/>
                  </a:lnTo>
                  <a:lnTo>
                    <a:pt x="33909" y="52191"/>
                  </a:lnTo>
                  <a:lnTo>
                    <a:pt x="33909" y="52432"/>
                  </a:lnTo>
                  <a:lnTo>
                    <a:pt x="33909" y="52673"/>
                  </a:lnTo>
                  <a:lnTo>
                    <a:pt x="33969" y="52854"/>
                  </a:lnTo>
                  <a:lnTo>
                    <a:pt x="34090" y="53096"/>
                  </a:lnTo>
                  <a:lnTo>
                    <a:pt x="34211" y="53277"/>
                  </a:lnTo>
                  <a:lnTo>
                    <a:pt x="34392" y="53397"/>
                  </a:lnTo>
                  <a:lnTo>
                    <a:pt x="34633" y="53518"/>
                  </a:lnTo>
                  <a:lnTo>
                    <a:pt x="34814" y="53578"/>
                  </a:lnTo>
                  <a:lnTo>
                    <a:pt x="35297" y="53578"/>
                  </a:lnTo>
                  <a:lnTo>
                    <a:pt x="35478" y="53518"/>
                  </a:lnTo>
                  <a:lnTo>
                    <a:pt x="35719" y="53397"/>
                  </a:lnTo>
                  <a:lnTo>
                    <a:pt x="35900" y="53277"/>
                  </a:lnTo>
                  <a:lnTo>
                    <a:pt x="36021" y="53096"/>
                  </a:lnTo>
                  <a:lnTo>
                    <a:pt x="36141" y="52854"/>
                  </a:lnTo>
                  <a:lnTo>
                    <a:pt x="36202" y="52673"/>
                  </a:lnTo>
                  <a:lnTo>
                    <a:pt x="36202" y="52432"/>
                  </a:lnTo>
                  <a:lnTo>
                    <a:pt x="36202" y="52191"/>
                  </a:lnTo>
                  <a:lnTo>
                    <a:pt x="36141" y="52010"/>
                  </a:lnTo>
                  <a:lnTo>
                    <a:pt x="36021" y="51768"/>
                  </a:lnTo>
                  <a:lnTo>
                    <a:pt x="35900" y="51587"/>
                  </a:lnTo>
                  <a:lnTo>
                    <a:pt x="35719" y="51467"/>
                  </a:lnTo>
                  <a:lnTo>
                    <a:pt x="35478" y="51346"/>
                  </a:lnTo>
                  <a:lnTo>
                    <a:pt x="35297" y="51286"/>
                  </a:lnTo>
                  <a:close/>
                  <a:moveTo>
                    <a:pt x="40606" y="51286"/>
                  </a:moveTo>
                  <a:lnTo>
                    <a:pt x="40425" y="51346"/>
                  </a:lnTo>
                  <a:lnTo>
                    <a:pt x="40184" y="51467"/>
                  </a:lnTo>
                  <a:lnTo>
                    <a:pt x="40003" y="51587"/>
                  </a:lnTo>
                  <a:lnTo>
                    <a:pt x="39882" y="51768"/>
                  </a:lnTo>
                  <a:lnTo>
                    <a:pt x="39762" y="52010"/>
                  </a:lnTo>
                  <a:lnTo>
                    <a:pt x="39701" y="52191"/>
                  </a:lnTo>
                  <a:lnTo>
                    <a:pt x="39701" y="52432"/>
                  </a:lnTo>
                  <a:lnTo>
                    <a:pt x="39701" y="52673"/>
                  </a:lnTo>
                  <a:lnTo>
                    <a:pt x="39762" y="52854"/>
                  </a:lnTo>
                  <a:lnTo>
                    <a:pt x="39882" y="53096"/>
                  </a:lnTo>
                  <a:lnTo>
                    <a:pt x="40003" y="53277"/>
                  </a:lnTo>
                  <a:lnTo>
                    <a:pt x="40184" y="53397"/>
                  </a:lnTo>
                  <a:lnTo>
                    <a:pt x="40425" y="53518"/>
                  </a:lnTo>
                  <a:lnTo>
                    <a:pt x="40606" y="53578"/>
                  </a:lnTo>
                  <a:lnTo>
                    <a:pt x="41089" y="53578"/>
                  </a:lnTo>
                  <a:lnTo>
                    <a:pt x="41270" y="53518"/>
                  </a:lnTo>
                  <a:lnTo>
                    <a:pt x="41511" y="53397"/>
                  </a:lnTo>
                  <a:lnTo>
                    <a:pt x="41692" y="53277"/>
                  </a:lnTo>
                  <a:lnTo>
                    <a:pt x="41813" y="53096"/>
                  </a:lnTo>
                  <a:lnTo>
                    <a:pt x="41934" y="52854"/>
                  </a:lnTo>
                  <a:lnTo>
                    <a:pt x="41994" y="52673"/>
                  </a:lnTo>
                  <a:lnTo>
                    <a:pt x="41994" y="52432"/>
                  </a:lnTo>
                  <a:lnTo>
                    <a:pt x="41994" y="52191"/>
                  </a:lnTo>
                  <a:lnTo>
                    <a:pt x="41934" y="52010"/>
                  </a:lnTo>
                  <a:lnTo>
                    <a:pt x="41813" y="51768"/>
                  </a:lnTo>
                  <a:lnTo>
                    <a:pt x="41692" y="51587"/>
                  </a:lnTo>
                  <a:lnTo>
                    <a:pt x="41511" y="51467"/>
                  </a:lnTo>
                  <a:lnTo>
                    <a:pt x="41270" y="51346"/>
                  </a:lnTo>
                  <a:lnTo>
                    <a:pt x="41089" y="51286"/>
                  </a:lnTo>
                  <a:close/>
                  <a:moveTo>
                    <a:pt x="46399" y="51286"/>
                  </a:moveTo>
                  <a:lnTo>
                    <a:pt x="46218" y="51346"/>
                  </a:lnTo>
                  <a:lnTo>
                    <a:pt x="45976" y="51467"/>
                  </a:lnTo>
                  <a:lnTo>
                    <a:pt x="45795" y="51587"/>
                  </a:lnTo>
                  <a:lnTo>
                    <a:pt x="45674" y="51768"/>
                  </a:lnTo>
                  <a:lnTo>
                    <a:pt x="45554" y="52010"/>
                  </a:lnTo>
                  <a:lnTo>
                    <a:pt x="45493" y="52191"/>
                  </a:lnTo>
                  <a:lnTo>
                    <a:pt x="45493" y="52432"/>
                  </a:lnTo>
                  <a:lnTo>
                    <a:pt x="45493" y="52673"/>
                  </a:lnTo>
                  <a:lnTo>
                    <a:pt x="45554" y="52854"/>
                  </a:lnTo>
                  <a:lnTo>
                    <a:pt x="45674" y="53096"/>
                  </a:lnTo>
                  <a:lnTo>
                    <a:pt x="45795" y="53277"/>
                  </a:lnTo>
                  <a:lnTo>
                    <a:pt x="45976" y="53397"/>
                  </a:lnTo>
                  <a:lnTo>
                    <a:pt x="46218" y="53518"/>
                  </a:lnTo>
                  <a:lnTo>
                    <a:pt x="46399" y="53578"/>
                  </a:lnTo>
                  <a:lnTo>
                    <a:pt x="46881" y="53578"/>
                  </a:lnTo>
                  <a:lnTo>
                    <a:pt x="47062" y="53518"/>
                  </a:lnTo>
                  <a:lnTo>
                    <a:pt x="47304" y="53397"/>
                  </a:lnTo>
                  <a:lnTo>
                    <a:pt x="47485" y="53277"/>
                  </a:lnTo>
                  <a:lnTo>
                    <a:pt x="47605" y="53096"/>
                  </a:lnTo>
                  <a:lnTo>
                    <a:pt x="47726" y="52854"/>
                  </a:lnTo>
                  <a:lnTo>
                    <a:pt x="47786" y="52673"/>
                  </a:lnTo>
                  <a:lnTo>
                    <a:pt x="47786" y="52432"/>
                  </a:lnTo>
                  <a:lnTo>
                    <a:pt x="47786" y="52191"/>
                  </a:lnTo>
                  <a:lnTo>
                    <a:pt x="47726" y="52010"/>
                  </a:lnTo>
                  <a:lnTo>
                    <a:pt x="47605" y="51768"/>
                  </a:lnTo>
                  <a:lnTo>
                    <a:pt x="47485" y="51587"/>
                  </a:lnTo>
                  <a:lnTo>
                    <a:pt x="47304" y="51467"/>
                  </a:lnTo>
                  <a:lnTo>
                    <a:pt x="47062" y="51346"/>
                  </a:lnTo>
                  <a:lnTo>
                    <a:pt x="46881" y="51286"/>
                  </a:lnTo>
                  <a:close/>
                  <a:moveTo>
                    <a:pt x="52191" y="51286"/>
                  </a:moveTo>
                  <a:lnTo>
                    <a:pt x="52010" y="51346"/>
                  </a:lnTo>
                  <a:lnTo>
                    <a:pt x="51768" y="51467"/>
                  </a:lnTo>
                  <a:lnTo>
                    <a:pt x="51587" y="51587"/>
                  </a:lnTo>
                  <a:lnTo>
                    <a:pt x="51467" y="51768"/>
                  </a:lnTo>
                  <a:lnTo>
                    <a:pt x="51346" y="52010"/>
                  </a:lnTo>
                  <a:lnTo>
                    <a:pt x="51286" y="52191"/>
                  </a:lnTo>
                  <a:lnTo>
                    <a:pt x="51286" y="52432"/>
                  </a:lnTo>
                  <a:lnTo>
                    <a:pt x="51286" y="52673"/>
                  </a:lnTo>
                  <a:lnTo>
                    <a:pt x="51346" y="52854"/>
                  </a:lnTo>
                  <a:lnTo>
                    <a:pt x="51467" y="53096"/>
                  </a:lnTo>
                  <a:lnTo>
                    <a:pt x="51587" y="53277"/>
                  </a:lnTo>
                  <a:lnTo>
                    <a:pt x="51768" y="53397"/>
                  </a:lnTo>
                  <a:lnTo>
                    <a:pt x="52010" y="53518"/>
                  </a:lnTo>
                  <a:lnTo>
                    <a:pt x="52191" y="53578"/>
                  </a:lnTo>
                  <a:lnTo>
                    <a:pt x="52673" y="53578"/>
                  </a:lnTo>
                  <a:lnTo>
                    <a:pt x="52854" y="53518"/>
                  </a:lnTo>
                  <a:lnTo>
                    <a:pt x="53096" y="53397"/>
                  </a:lnTo>
                  <a:lnTo>
                    <a:pt x="53277" y="53277"/>
                  </a:lnTo>
                  <a:lnTo>
                    <a:pt x="53397" y="53096"/>
                  </a:lnTo>
                  <a:lnTo>
                    <a:pt x="53518" y="52854"/>
                  </a:lnTo>
                  <a:lnTo>
                    <a:pt x="53578" y="52673"/>
                  </a:lnTo>
                  <a:lnTo>
                    <a:pt x="53578" y="52432"/>
                  </a:lnTo>
                  <a:lnTo>
                    <a:pt x="53578" y="52191"/>
                  </a:lnTo>
                  <a:lnTo>
                    <a:pt x="53518" y="52010"/>
                  </a:lnTo>
                  <a:lnTo>
                    <a:pt x="53397" y="51768"/>
                  </a:lnTo>
                  <a:lnTo>
                    <a:pt x="53277" y="51587"/>
                  </a:lnTo>
                  <a:lnTo>
                    <a:pt x="53096" y="51467"/>
                  </a:lnTo>
                  <a:lnTo>
                    <a:pt x="52854" y="51346"/>
                  </a:lnTo>
                  <a:lnTo>
                    <a:pt x="52673" y="51286"/>
                  </a:lnTo>
                  <a:close/>
                  <a:moveTo>
                    <a:pt x="57983" y="51286"/>
                  </a:moveTo>
                  <a:lnTo>
                    <a:pt x="57802" y="51346"/>
                  </a:lnTo>
                  <a:lnTo>
                    <a:pt x="57561" y="51467"/>
                  </a:lnTo>
                  <a:lnTo>
                    <a:pt x="57380" y="51587"/>
                  </a:lnTo>
                  <a:lnTo>
                    <a:pt x="57259" y="51768"/>
                  </a:lnTo>
                  <a:lnTo>
                    <a:pt x="57138" y="52010"/>
                  </a:lnTo>
                  <a:lnTo>
                    <a:pt x="57078" y="52191"/>
                  </a:lnTo>
                  <a:lnTo>
                    <a:pt x="57078" y="52432"/>
                  </a:lnTo>
                  <a:lnTo>
                    <a:pt x="57078" y="52673"/>
                  </a:lnTo>
                  <a:lnTo>
                    <a:pt x="57138" y="52854"/>
                  </a:lnTo>
                  <a:lnTo>
                    <a:pt x="57259" y="53096"/>
                  </a:lnTo>
                  <a:lnTo>
                    <a:pt x="57380" y="53277"/>
                  </a:lnTo>
                  <a:lnTo>
                    <a:pt x="57561" y="53397"/>
                  </a:lnTo>
                  <a:lnTo>
                    <a:pt x="57802" y="53518"/>
                  </a:lnTo>
                  <a:lnTo>
                    <a:pt x="57983" y="53578"/>
                  </a:lnTo>
                  <a:lnTo>
                    <a:pt x="58466" y="53578"/>
                  </a:lnTo>
                  <a:lnTo>
                    <a:pt x="58647" y="53518"/>
                  </a:lnTo>
                  <a:lnTo>
                    <a:pt x="58888" y="53397"/>
                  </a:lnTo>
                  <a:lnTo>
                    <a:pt x="59069" y="53277"/>
                  </a:lnTo>
                  <a:lnTo>
                    <a:pt x="59190" y="53096"/>
                  </a:lnTo>
                  <a:lnTo>
                    <a:pt x="59310" y="52854"/>
                  </a:lnTo>
                  <a:lnTo>
                    <a:pt x="59371" y="52673"/>
                  </a:lnTo>
                  <a:lnTo>
                    <a:pt x="59371" y="52432"/>
                  </a:lnTo>
                  <a:lnTo>
                    <a:pt x="59371" y="52191"/>
                  </a:lnTo>
                  <a:lnTo>
                    <a:pt x="59310" y="52010"/>
                  </a:lnTo>
                  <a:lnTo>
                    <a:pt x="59190" y="51768"/>
                  </a:lnTo>
                  <a:lnTo>
                    <a:pt x="59069" y="51587"/>
                  </a:lnTo>
                  <a:lnTo>
                    <a:pt x="58888" y="51467"/>
                  </a:lnTo>
                  <a:lnTo>
                    <a:pt x="58647" y="51346"/>
                  </a:lnTo>
                  <a:lnTo>
                    <a:pt x="58466" y="51286"/>
                  </a:lnTo>
                  <a:close/>
                  <a:moveTo>
                    <a:pt x="63775" y="51286"/>
                  </a:moveTo>
                  <a:lnTo>
                    <a:pt x="63594" y="51346"/>
                  </a:lnTo>
                  <a:lnTo>
                    <a:pt x="63353" y="51467"/>
                  </a:lnTo>
                  <a:lnTo>
                    <a:pt x="63172" y="51587"/>
                  </a:lnTo>
                  <a:lnTo>
                    <a:pt x="63051" y="51768"/>
                  </a:lnTo>
                  <a:lnTo>
                    <a:pt x="62931" y="52010"/>
                  </a:lnTo>
                  <a:lnTo>
                    <a:pt x="62870" y="52191"/>
                  </a:lnTo>
                  <a:lnTo>
                    <a:pt x="62870" y="52432"/>
                  </a:lnTo>
                  <a:lnTo>
                    <a:pt x="62870" y="52673"/>
                  </a:lnTo>
                  <a:lnTo>
                    <a:pt x="62931" y="52854"/>
                  </a:lnTo>
                  <a:lnTo>
                    <a:pt x="63051" y="53096"/>
                  </a:lnTo>
                  <a:lnTo>
                    <a:pt x="63172" y="53277"/>
                  </a:lnTo>
                  <a:lnTo>
                    <a:pt x="63353" y="53397"/>
                  </a:lnTo>
                  <a:lnTo>
                    <a:pt x="63594" y="53518"/>
                  </a:lnTo>
                  <a:lnTo>
                    <a:pt x="63775" y="53578"/>
                  </a:lnTo>
                  <a:lnTo>
                    <a:pt x="64258" y="53578"/>
                  </a:lnTo>
                  <a:lnTo>
                    <a:pt x="64439" y="53518"/>
                  </a:lnTo>
                  <a:lnTo>
                    <a:pt x="64680" y="53397"/>
                  </a:lnTo>
                  <a:lnTo>
                    <a:pt x="64861" y="53277"/>
                  </a:lnTo>
                  <a:lnTo>
                    <a:pt x="64982" y="53096"/>
                  </a:lnTo>
                  <a:lnTo>
                    <a:pt x="65103" y="52854"/>
                  </a:lnTo>
                  <a:lnTo>
                    <a:pt x="65163" y="52673"/>
                  </a:lnTo>
                  <a:lnTo>
                    <a:pt x="65163" y="52432"/>
                  </a:lnTo>
                  <a:lnTo>
                    <a:pt x="65163" y="52191"/>
                  </a:lnTo>
                  <a:lnTo>
                    <a:pt x="65103" y="52010"/>
                  </a:lnTo>
                  <a:lnTo>
                    <a:pt x="64982" y="51768"/>
                  </a:lnTo>
                  <a:lnTo>
                    <a:pt x="64861" y="51587"/>
                  </a:lnTo>
                  <a:lnTo>
                    <a:pt x="64680" y="51467"/>
                  </a:lnTo>
                  <a:lnTo>
                    <a:pt x="64439" y="51346"/>
                  </a:lnTo>
                  <a:lnTo>
                    <a:pt x="64258" y="51286"/>
                  </a:lnTo>
                  <a:close/>
                  <a:moveTo>
                    <a:pt x="69567" y="51286"/>
                  </a:moveTo>
                  <a:lnTo>
                    <a:pt x="69386" y="51346"/>
                  </a:lnTo>
                  <a:lnTo>
                    <a:pt x="69145" y="51467"/>
                  </a:lnTo>
                  <a:lnTo>
                    <a:pt x="68964" y="51587"/>
                  </a:lnTo>
                  <a:lnTo>
                    <a:pt x="68843" y="51768"/>
                  </a:lnTo>
                  <a:lnTo>
                    <a:pt x="68723" y="52010"/>
                  </a:lnTo>
                  <a:lnTo>
                    <a:pt x="68662" y="52191"/>
                  </a:lnTo>
                  <a:lnTo>
                    <a:pt x="68662" y="52432"/>
                  </a:lnTo>
                  <a:lnTo>
                    <a:pt x="68662" y="52673"/>
                  </a:lnTo>
                  <a:lnTo>
                    <a:pt x="68723" y="52854"/>
                  </a:lnTo>
                  <a:lnTo>
                    <a:pt x="68843" y="53096"/>
                  </a:lnTo>
                  <a:lnTo>
                    <a:pt x="68964" y="53277"/>
                  </a:lnTo>
                  <a:lnTo>
                    <a:pt x="69145" y="53397"/>
                  </a:lnTo>
                  <a:lnTo>
                    <a:pt x="69386" y="53518"/>
                  </a:lnTo>
                  <a:lnTo>
                    <a:pt x="69567" y="53578"/>
                  </a:lnTo>
                  <a:lnTo>
                    <a:pt x="70050" y="53578"/>
                  </a:lnTo>
                  <a:lnTo>
                    <a:pt x="70231" y="53518"/>
                  </a:lnTo>
                  <a:lnTo>
                    <a:pt x="70472" y="53397"/>
                  </a:lnTo>
                  <a:lnTo>
                    <a:pt x="70653" y="53277"/>
                  </a:lnTo>
                  <a:lnTo>
                    <a:pt x="70774" y="53096"/>
                  </a:lnTo>
                  <a:lnTo>
                    <a:pt x="70895" y="52854"/>
                  </a:lnTo>
                  <a:lnTo>
                    <a:pt x="70955" y="52673"/>
                  </a:lnTo>
                  <a:lnTo>
                    <a:pt x="70955" y="52432"/>
                  </a:lnTo>
                  <a:lnTo>
                    <a:pt x="70955" y="52191"/>
                  </a:lnTo>
                  <a:lnTo>
                    <a:pt x="70895" y="52010"/>
                  </a:lnTo>
                  <a:lnTo>
                    <a:pt x="70774" y="51768"/>
                  </a:lnTo>
                  <a:lnTo>
                    <a:pt x="70653" y="51587"/>
                  </a:lnTo>
                  <a:lnTo>
                    <a:pt x="70472" y="51467"/>
                  </a:lnTo>
                  <a:lnTo>
                    <a:pt x="70231" y="51346"/>
                  </a:lnTo>
                  <a:lnTo>
                    <a:pt x="70050" y="51286"/>
                  </a:lnTo>
                  <a:close/>
                  <a:moveTo>
                    <a:pt x="3620" y="54242"/>
                  </a:moveTo>
                  <a:lnTo>
                    <a:pt x="4284" y="55630"/>
                  </a:lnTo>
                  <a:lnTo>
                    <a:pt x="4345" y="55328"/>
                  </a:lnTo>
                  <a:lnTo>
                    <a:pt x="4284" y="54966"/>
                  </a:lnTo>
                  <a:lnTo>
                    <a:pt x="4164" y="54664"/>
                  </a:lnTo>
                  <a:lnTo>
                    <a:pt x="3922" y="54423"/>
                  </a:lnTo>
                  <a:lnTo>
                    <a:pt x="3620" y="54242"/>
                  </a:lnTo>
                  <a:close/>
                  <a:moveTo>
                    <a:pt x="72283" y="54242"/>
                  </a:moveTo>
                  <a:lnTo>
                    <a:pt x="71981" y="54423"/>
                  </a:lnTo>
                  <a:lnTo>
                    <a:pt x="71740" y="54664"/>
                  </a:lnTo>
                  <a:lnTo>
                    <a:pt x="71619" y="54966"/>
                  </a:lnTo>
                  <a:lnTo>
                    <a:pt x="71559" y="55328"/>
                  </a:lnTo>
                  <a:lnTo>
                    <a:pt x="71619" y="55630"/>
                  </a:lnTo>
                  <a:lnTo>
                    <a:pt x="72283" y="54242"/>
                  </a:lnTo>
                  <a:close/>
                  <a:moveTo>
                    <a:pt x="8749" y="54182"/>
                  </a:moveTo>
                  <a:lnTo>
                    <a:pt x="8568" y="54242"/>
                  </a:lnTo>
                  <a:lnTo>
                    <a:pt x="8327" y="54363"/>
                  </a:lnTo>
                  <a:lnTo>
                    <a:pt x="8146" y="54483"/>
                  </a:lnTo>
                  <a:lnTo>
                    <a:pt x="8025" y="54664"/>
                  </a:lnTo>
                  <a:lnTo>
                    <a:pt x="7904" y="54906"/>
                  </a:lnTo>
                  <a:lnTo>
                    <a:pt x="7844" y="55087"/>
                  </a:lnTo>
                  <a:lnTo>
                    <a:pt x="7844" y="55328"/>
                  </a:lnTo>
                  <a:lnTo>
                    <a:pt x="7844" y="55569"/>
                  </a:lnTo>
                  <a:lnTo>
                    <a:pt x="7904" y="55750"/>
                  </a:lnTo>
                  <a:lnTo>
                    <a:pt x="8025" y="55992"/>
                  </a:lnTo>
                  <a:lnTo>
                    <a:pt x="8146" y="56173"/>
                  </a:lnTo>
                  <a:lnTo>
                    <a:pt x="8327" y="56293"/>
                  </a:lnTo>
                  <a:lnTo>
                    <a:pt x="8568" y="56414"/>
                  </a:lnTo>
                  <a:lnTo>
                    <a:pt x="8749" y="56474"/>
                  </a:lnTo>
                  <a:lnTo>
                    <a:pt x="9232" y="56474"/>
                  </a:lnTo>
                  <a:lnTo>
                    <a:pt x="9413" y="56414"/>
                  </a:lnTo>
                  <a:lnTo>
                    <a:pt x="9654" y="56293"/>
                  </a:lnTo>
                  <a:lnTo>
                    <a:pt x="9835" y="56173"/>
                  </a:lnTo>
                  <a:lnTo>
                    <a:pt x="9956" y="55992"/>
                  </a:lnTo>
                  <a:lnTo>
                    <a:pt x="10076" y="55750"/>
                  </a:lnTo>
                  <a:lnTo>
                    <a:pt x="10137" y="55569"/>
                  </a:lnTo>
                  <a:lnTo>
                    <a:pt x="10137" y="55328"/>
                  </a:lnTo>
                  <a:lnTo>
                    <a:pt x="10137" y="55087"/>
                  </a:lnTo>
                  <a:lnTo>
                    <a:pt x="10076" y="54906"/>
                  </a:lnTo>
                  <a:lnTo>
                    <a:pt x="9956" y="54664"/>
                  </a:lnTo>
                  <a:lnTo>
                    <a:pt x="9835" y="54483"/>
                  </a:lnTo>
                  <a:lnTo>
                    <a:pt x="9654" y="54363"/>
                  </a:lnTo>
                  <a:lnTo>
                    <a:pt x="9413" y="54242"/>
                  </a:lnTo>
                  <a:lnTo>
                    <a:pt x="9232" y="54182"/>
                  </a:lnTo>
                  <a:close/>
                  <a:moveTo>
                    <a:pt x="14541" y="54182"/>
                  </a:moveTo>
                  <a:lnTo>
                    <a:pt x="14360" y="54242"/>
                  </a:lnTo>
                  <a:lnTo>
                    <a:pt x="14119" y="54363"/>
                  </a:lnTo>
                  <a:lnTo>
                    <a:pt x="13938" y="54483"/>
                  </a:lnTo>
                  <a:lnTo>
                    <a:pt x="13817" y="54664"/>
                  </a:lnTo>
                  <a:lnTo>
                    <a:pt x="13697" y="54906"/>
                  </a:lnTo>
                  <a:lnTo>
                    <a:pt x="13636" y="55087"/>
                  </a:lnTo>
                  <a:lnTo>
                    <a:pt x="13636" y="55328"/>
                  </a:lnTo>
                  <a:lnTo>
                    <a:pt x="13636" y="55569"/>
                  </a:lnTo>
                  <a:lnTo>
                    <a:pt x="13697" y="55750"/>
                  </a:lnTo>
                  <a:lnTo>
                    <a:pt x="13817" y="55992"/>
                  </a:lnTo>
                  <a:lnTo>
                    <a:pt x="13938" y="56173"/>
                  </a:lnTo>
                  <a:lnTo>
                    <a:pt x="14119" y="56293"/>
                  </a:lnTo>
                  <a:lnTo>
                    <a:pt x="14360" y="56414"/>
                  </a:lnTo>
                  <a:lnTo>
                    <a:pt x="14541" y="56474"/>
                  </a:lnTo>
                  <a:lnTo>
                    <a:pt x="15024" y="56474"/>
                  </a:lnTo>
                  <a:lnTo>
                    <a:pt x="15205" y="56414"/>
                  </a:lnTo>
                  <a:lnTo>
                    <a:pt x="15446" y="56293"/>
                  </a:lnTo>
                  <a:lnTo>
                    <a:pt x="15627" y="56173"/>
                  </a:lnTo>
                  <a:lnTo>
                    <a:pt x="15748" y="55992"/>
                  </a:lnTo>
                  <a:lnTo>
                    <a:pt x="15869" y="55750"/>
                  </a:lnTo>
                  <a:lnTo>
                    <a:pt x="15929" y="55569"/>
                  </a:lnTo>
                  <a:lnTo>
                    <a:pt x="15929" y="55328"/>
                  </a:lnTo>
                  <a:lnTo>
                    <a:pt x="15929" y="55087"/>
                  </a:lnTo>
                  <a:lnTo>
                    <a:pt x="15869" y="54906"/>
                  </a:lnTo>
                  <a:lnTo>
                    <a:pt x="15748" y="54664"/>
                  </a:lnTo>
                  <a:lnTo>
                    <a:pt x="15627" y="54483"/>
                  </a:lnTo>
                  <a:lnTo>
                    <a:pt x="15446" y="54363"/>
                  </a:lnTo>
                  <a:lnTo>
                    <a:pt x="15205" y="54242"/>
                  </a:lnTo>
                  <a:lnTo>
                    <a:pt x="15024" y="54182"/>
                  </a:lnTo>
                  <a:close/>
                  <a:moveTo>
                    <a:pt x="20333" y="54182"/>
                  </a:moveTo>
                  <a:lnTo>
                    <a:pt x="20152" y="54242"/>
                  </a:lnTo>
                  <a:lnTo>
                    <a:pt x="19911" y="54363"/>
                  </a:lnTo>
                  <a:lnTo>
                    <a:pt x="19730" y="54483"/>
                  </a:lnTo>
                  <a:lnTo>
                    <a:pt x="19609" y="54664"/>
                  </a:lnTo>
                  <a:lnTo>
                    <a:pt x="19489" y="54906"/>
                  </a:lnTo>
                  <a:lnTo>
                    <a:pt x="19428" y="55087"/>
                  </a:lnTo>
                  <a:lnTo>
                    <a:pt x="19428" y="55328"/>
                  </a:lnTo>
                  <a:lnTo>
                    <a:pt x="19428" y="55569"/>
                  </a:lnTo>
                  <a:lnTo>
                    <a:pt x="19489" y="55750"/>
                  </a:lnTo>
                  <a:lnTo>
                    <a:pt x="19609" y="55992"/>
                  </a:lnTo>
                  <a:lnTo>
                    <a:pt x="19730" y="56173"/>
                  </a:lnTo>
                  <a:lnTo>
                    <a:pt x="19911" y="56293"/>
                  </a:lnTo>
                  <a:lnTo>
                    <a:pt x="20152" y="56414"/>
                  </a:lnTo>
                  <a:lnTo>
                    <a:pt x="20333" y="56474"/>
                  </a:lnTo>
                  <a:lnTo>
                    <a:pt x="20816" y="56474"/>
                  </a:lnTo>
                  <a:lnTo>
                    <a:pt x="20997" y="56414"/>
                  </a:lnTo>
                  <a:lnTo>
                    <a:pt x="21239" y="56293"/>
                  </a:lnTo>
                  <a:lnTo>
                    <a:pt x="21420" y="56173"/>
                  </a:lnTo>
                  <a:lnTo>
                    <a:pt x="21540" y="55992"/>
                  </a:lnTo>
                  <a:lnTo>
                    <a:pt x="21661" y="55750"/>
                  </a:lnTo>
                  <a:lnTo>
                    <a:pt x="21721" y="55569"/>
                  </a:lnTo>
                  <a:lnTo>
                    <a:pt x="21721" y="55328"/>
                  </a:lnTo>
                  <a:lnTo>
                    <a:pt x="21721" y="55087"/>
                  </a:lnTo>
                  <a:lnTo>
                    <a:pt x="21661" y="54906"/>
                  </a:lnTo>
                  <a:lnTo>
                    <a:pt x="21540" y="54664"/>
                  </a:lnTo>
                  <a:lnTo>
                    <a:pt x="21420" y="54483"/>
                  </a:lnTo>
                  <a:lnTo>
                    <a:pt x="21239" y="54363"/>
                  </a:lnTo>
                  <a:lnTo>
                    <a:pt x="20997" y="54242"/>
                  </a:lnTo>
                  <a:lnTo>
                    <a:pt x="20816" y="54182"/>
                  </a:lnTo>
                  <a:close/>
                  <a:moveTo>
                    <a:pt x="26126" y="54182"/>
                  </a:moveTo>
                  <a:lnTo>
                    <a:pt x="25945" y="54242"/>
                  </a:lnTo>
                  <a:lnTo>
                    <a:pt x="25703" y="54363"/>
                  </a:lnTo>
                  <a:lnTo>
                    <a:pt x="25522" y="54483"/>
                  </a:lnTo>
                  <a:lnTo>
                    <a:pt x="25402" y="54664"/>
                  </a:lnTo>
                  <a:lnTo>
                    <a:pt x="25281" y="54906"/>
                  </a:lnTo>
                  <a:lnTo>
                    <a:pt x="25221" y="55087"/>
                  </a:lnTo>
                  <a:lnTo>
                    <a:pt x="25221" y="55328"/>
                  </a:lnTo>
                  <a:lnTo>
                    <a:pt x="25221" y="55569"/>
                  </a:lnTo>
                  <a:lnTo>
                    <a:pt x="25281" y="55750"/>
                  </a:lnTo>
                  <a:lnTo>
                    <a:pt x="25402" y="55992"/>
                  </a:lnTo>
                  <a:lnTo>
                    <a:pt x="25522" y="56173"/>
                  </a:lnTo>
                  <a:lnTo>
                    <a:pt x="25703" y="56293"/>
                  </a:lnTo>
                  <a:lnTo>
                    <a:pt x="25945" y="56414"/>
                  </a:lnTo>
                  <a:lnTo>
                    <a:pt x="26126" y="56474"/>
                  </a:lnTo>
                  <a:lnTo>
                    <a:pt x="26608" y="56474"/>
                  </a:lnTo>
                  <a:lnTo>
                    <a:pt x="26789" y="56414"/>
                  </a:lnTo>
                  <a:lnTo>
                    <a:pt x="27031" y="56293"/>
                  </a:lnTo>
                  <a:lnTo>
                    <a:pt x="27212" y="56173"/>
                  </a:lnTo>
                  <a:lnTo>
                    <a:pt x="27332" y="55992"/>
                  </a:lnTo>
                  <a:lnTo>
                    <a:pt x="27453" y="55750"/>
                  </a:lnTo>
                  <a:lnTo>
                    <a:pt x="27513" y="55569"/>
                  </a:lnTo>
                  <a:lnTo>
                    <a:pt x="27513" y="55328"/>
                  </a:lnTo>
                  <a:lnTo>
                    <a:pt x="27513" y="55087"/>
                  </a:lnTo>
                  <a:lnTo>
                    <a:pt x="27453" y="54906"/>
                  </a:lnTo>
                  <a:lnTo>
                    <a:pt x="27332" y="54664"/>
                  </a:lnTo>
                  <a:lnTo>
                    <a:pt x="27212" y="54483"/>
                  </a:lnTo>
                  <a:lnTo>
                    <a:pt x="27031" y="54363"/>
                  </a:lnTo>
                  <a:lnTo>
                    <a:pt x="26789" y="54242"/>
                  </a:lnTo>
                  <a:lnTo>
                    <a:pt x="26608" y="54182"/>
                  </a:lnTo>
                  <a:close/>
                  <a:moveTo>
                    <a:pt x="31918" y="54182"/>
                  </a:moveTo>
                  <a:lnTo>
                    <a:pt x="31737" y="54242"/>
                  </a:lnTo>
                  <a:lnTo>
                    <a:pt x="31496" y="54363"/>
                  </a:lnTo>
                  <a:lnTo>
                    <a:pt x="31315" y="54483"/>
                  </a:lnTo>
                  <a:lnTo>
                    <a:pt x="31194" y="54664"/>
                  </a:lnTo>
                  <a:lnTo>
                    <a:pt x="31073" y="54906"/>
                  </a:lnTo>
                  <a:lnTo>
                    <a:pt x="31013" y="55087"/>
                  </a:lnTo>
                  <a:lnTo>
                    <a:pt x="31013" y="55328"/>
                  </a:lnTo>
                  <a:lnTo>
                    <a:pt x="31013" y="55569"/>
                  </a:lnTo>
                  <a:lnTo>
                    <a:pt x="31073" y="55750"/>
                  </a:lnTo>
                  <a:lnTo>
                    <a:pt x="31194" y="55992"/>
                  </a:lnTo>
                  <a:lnTo>
                    <a:pt x="31315" y="56173"/>
                  </a:lnTo>
                  <a:lnTo>
                    <a:pt x="31496" y="56293"/>
                  </a:lnTo>
                  <a:lnTo>
                    <a:pt x="31737" y="56414"/>
                  </a:lnTo>
                  <a:lnTo>
                    <a:pt x="31918" y="56474"/>
                  </a:lnTo>
                  <a:lnTo>
                    <a:pt x="32401" y="56474"/>
                  </a:lnTo>
                  <a:lnTo>
                    <a:pt x="32582" y="56414"/>
                  </a:lnTo>
                  <a:lnTo>
                    <a:pt x="32823" y="56293"/>
                  </a:lnTo>
                  <a:lnTo>
                    <a:pt x="33004" y="56173"/>
                  </a:lnTo>
                  <a:lnTo>
                    <a:pt x="33125" y="55992"/>
                  </a:lnTo>
                  <a:lnTo>
                    <a:pt x="33245" y="55750"/>
                  </a:lnTo>
                  <a:lnTo>
                    <a:pt x="33306" y="55569"/>
                  </a:lnTo>
                  <a:lnTo>
                    <a:pt x="33306" y="55328"/>
                  </a:lnTo>
                  <a:lnTo>
                    <a:pt x="33306" y="55087"/>
                  </a:lnTo>
                  <a:lnTo>
                    <a:pt x="33245" y="54906"/>
                  </a:lnTo>
                  <a:lnTo>
                    <a:pt x="33125" y="54664"/>
                  </a:lnTo>
                  <a:lnTo>
                    <a:pt x="33004" y="54483"/>
                  </a:lnTo>
                  <a:lnTo>
                    <a:pt x="32823" y="54363"/>
                  </a:lnTo>
                  <a:lnTo>
                    <a:pt x="32582" y="54242"/>
                  </a:lnTo>
                  <a:lnTo>
                    <a:pt x="32401" y="54182"/>
                  </a:lnTo>
                  <a:close/>
                  <a:moveTo>
                    <a:pt x="37710" y="54182"/>
                  </a:moveTo>
                  <a:lnTo>
                    <a:pt x="37529" y="54242"/>
                  </a:lnTo>
                  <a:lnTo>
                    <a:pt x="37288" y="54363"/>
                  </a:lnTo>
                  <a:lnTo>
                    <a:pt x="37107" y="54483"/>
                  </a:lnTo>
                  <a:lnTo>
                    <a:pt x="36986" y="54664"/>
                  </a:lnTo>
                  <a:lnTo>
                    <a:pt x="36865" y="54906"/>
                  </a:lnTo>
                  <a:lnTo>
                    <a:pt x="36805" y="55087"/>
                  </a:lnTo>
                  <a:lnTo>
                    <a:pt x="36805" y="55328"/>
                  </a:lnTo>
                  <a:lnTo>
                    <a:pt x="36805" y="55569"/>
                  </a:lnTo>
                  <a:lnTo>
                    <a:pt x="36865" y="55750"/>
                  </a:lnTo>
                  <a:lnTo>
                    <a:pt x="36986" y="55992"/>
                  </a:lnTo>
                  <a:lnTo>
                    <a:pt x="37107" y="56173"/>
                  </a:lnTo>
                  <a:lnTo>
                    <a:pt x="37288" y="56293"/>
                  </a:lnTo>
                  <a:lnTo>
                    <a:pt x="37529" y="56414"/>
                  </a:lnTo>
                  <a:lnTo>
                    <a:pt x="37710" y="56474"/>
                  </a:lnTo>
                  <a:lnTo>
                    <a:pt x="38193" y="56474"/>
                  </a:lnTo>
                  <a:lnTo>
                    <a:pt x="38374" y="56414"/>
                  </a:lnTo>
                  <a:lnTo>
                    <a:pt x="38615" y="56293"/>
                  </a:lnTo>
                  <a:lnTo>
                    <a:pt x="38796" y="56173"/>
                  </a:lnTo>
                  <a:lnTo>
                    <a:pt x="38917" y="55992"/>
                  </a:lnTo>
                  <a:lnTo>
                    <a:pt x="39038" y="55750"/>
                  </a:lnTo>
                  <a:lnTo>
                    <a:pt x="39098" y="55569"/>
                  </a:lnTo>
                  <a:lnTo>
                    <a:pt x="39098" y="55328"/>
                  </a:lnTo>
                  <a:lnTo>
                    <a:pt x="39098" y="55087"/>
                  </a:lnTo>
                  <a:lnTo>
                    <a:pt x="39038" y="54906"/>
                  </a:lnTo>
                  <a:lnTo>
                    <a:pt x="38917" y="54664"/>
                  </a:lnTo>
                  <a:lnTo>
                    <a:pt x="38796" y="54483"/>
                  </a:lnTo>
                  <a:lnTo>
                    <a:pt x="38615" y="54363"/>
                  </a:lnTo>
                  <a:lnTo>
                    <a:pt x="38374" y="54242"/>
                  </a:lnTo>
                  <a:lnTo>
                    <a:pt x="38193" y="54182"/>
                  </a:lnTo>
                  <a:close/>
                  <a:moveTo>
                    <a:pt x="43502" y="54182"/>
                  </a:moveTo>
                  <a:lnTo>
                    <a:pt x="43321" y="54242"/>
                  </a:lnTo>
                  <a:lnTo>
                    <a:pt x="43080" y="54363"/>
                  </a:lnTo>
                  <a:lnTo>
                    <a:pt x="42899" y="54483"/>
                  </a:lnTo>
                  <a:lnTo>
                    <a:pt x="42778" y="54664"/>
                  </a:lnTo>
                  <a:lnTo>
                    <a:pt x="42658" y="54906"/>
                  </a:lnTo>
                  <a:lnTo>
                    <a:pt x="42597" y="55087"/>
                  </a:lnTo>
                  <a:lnTo>
                    <a:pt x="42597" y="55328"/>
                  </a:lnTo>
                  <a:lnTo>
                    <a:pt x="42597" y="55569"/>
                  </a:lnTo>
                  <a:lnTo>
                    <a:pt x="42658" y="55750"/>
                  </a:lnTo>
                  <a:lnTo>
                    <a:pt x="42778" y="55992"/>
                  </a:lnTo>
                  <a:lnTo>
                    <a:pt x="42899" y="56173"/>
                  </a:lnTo>
                  <a:lnTo>
                    <a:pt x="43080" y="56293"/>
                  </a:lnTo>
                  <a:lnTo>
                    <a:pt x="43321" y="56414"/>
                  </a:lnTo>
                  <a:lnTo>
                    <a:pt x="43502" y="56474"/>
                  </a:lnTo>
                  <a:lnTo>
                    <a:pt x="43985" y="56474"/>
                  </a:lnTo>
                  <a:lnTo>
                    <a:pt x="44166" y="56414"/>
                  </a:lnTo>
                  <a:lnTo>
                    <a:pt x="44407" y="56293"/>
                  </a:lnTo>
                  <a:lnTo>
                    <a:pt x="44588" y="56173"/>
                  </a:lnTo>
                  <a:lnTo>
                    <a:pt x="44709" y="55992"/>
                  </a:lnTo>
                  <a:lnTo>
                    <a:pt x="44830" y="55750"/>
                  </a:lnTo>
                  <a:lnTo>
                    <a:pt x="44890" y="55569"/>
                  </a:lnTo>
                  <a:lnTo>
                    <a:pt x="44890" y="55328"/>
                  </a:lnTo>
                  <a:lnTo>
                    <a:pt x="44890" y="55087"/>
                  </a:lnTo>
                  <a:lnTo>
                    <a:pt x="44830" y="54906"/>
                  </a:lnTo>
                  <a:lnTo>
                    <a:pt x="44709" y="54664"/>
                  </a:lnTo>
                  <a:lnTo>
                    <a:pt x="44588" y="54483"/>
                  </a:lnTo>
                  <a:lnTo>
                    <a:pt x="44407" y="54363"/>
                  </a:lnTo>
                  <a:lnTo>
                    <a:pt x="44166" y="54242"/>
                  </a:lnTo>
                  <a:lnTo>
                    <a:pt x="43985" y="54182"/>
                  </a:lnTo>
                  <a:close/>
                  <a:moveTo>
                    <a:pt x="49295" y="54182"/>
                  </a:moveTo>
                  <a:lnTo>
                    <a:pt x="49114" y="54242"/>
                  </a:lnTo>
                  <a:lnTo>
                    <a:pt x="48872" y="54363"/>
                  </a:lnTo>
                  <a:lnTo>
                    <a:pt x="48691" y="54483"/>
                  </a:lnTo>
                  <a:lnTo>
                    <a:pt x="48571" y="54664"/>
                  </a:lnTo>
                  <a:lnTo>
                    <a:pt x="48450" y="54906"/>
                  </a:lnTo>
                  <a:lnTo>
                    <a:pt x="48390" y="55087"/>
                  </a:lnTo>
                  <a:lnTo>
                    <a:pt x="48390" y="55328"/>
                  </a:lnTo>
                  <a:lnTo>
                    <a:pt x="48390" y="55569"/>
                  </a:lnTo>
                  <a:lnTo>
                    <a:pt x="48450" y="55750"/>
                  </a:lnTo>
                  <a:lnTo>
                    <a:pt x="48571" y="55992"/>
                  </a:lnTo>
                  <a:lnTo>
                    <a:pt x="48691" y="56173"/>
                  </a:lnTo>
                  <a:lnTo>
                    <a:pt x="48872" y="56293"/>
                  </a:lnTo>
                  <a:lnTo>
                    <a:pt x="49114" y="56414"/>
                  </a:lnTo>
                  <a:lnTo>
                    <a:pt x="49295" y="56474"/>
                  </a:lnTo>
                  <a:lnTo>
                    <a:pt x="49777" y="56474"/>
                  </a:lnTo>
                  <a:lnTo>
                    <a:pt x="49958" y="56414"/>
                  </a:lnTo>
                  <a:lnTo>
                    <a:pt x="50200" y="56293"/>
                  </a:lnTo>
                  <a:lnTo>
                    <a:pt x="50381" y="56173"/>
                  </a:lnTo>
                  <a:lnTo>
                    <a:pt x="50501" y="55992"/>
                  </a:lnTo>
                  <a:lnTo>
                    <a:pt x="50622" y="55750"/>
                  </a:lnTo>
                  <a:lnTo>
                    <a:pt x="50682" y="55569"/>
                  </a:lnTo>
                  <a:lnTo>
                    <a:pt x="50682" y="55328"/>
                  </a:lnTo>
                  <a:lnTo>
                    <a:pt x="50682" y="55087"/>
                  </a:lnTo>
                  <a:lnTo>
                    <a:pt x="50622" y="54906"/>
                  </a:lnTo>
                  <a:lnTo>
                    <a:pt x="50501" y="54664"/>
                  </a:lnTo>
                  <a:lnTo>
                    <a:pt x="50381" y="54483"/>
                  </a:lnTo>
                  <a:lnTo>
                    <a:pt x="50200" y="54363"/>
                  </a:lnTo>
                  <a:lnTo>
                    <a:pt x="49958" y="54242"/>
                  </a:lnTo>
                  <a:lnTo>
                    <a:pt x="49777" y="54182"/>
                  </a:lnTo>
                  <a:close/>
                  <a:moveTo>
                    <a:pt x="55087" y="54182"/>
                  </a:moveTo>
                  <a:lnTo>
                    <a:pt x="54906" y="54242"/>
                  </a:lnTo>
                  <a:lnTo>
                    <a:pt x="54665" y="54363"/>
                  </a:lnTo>
                  <a:lnTo>
                    <a:pt x="54483" y="54483"/>
                  </a:lnTo>
                  <a:lnTo>
                    <a:pt x="54363" y="54664"/>
                  </a:lnTo>
                  <a:lnTo>
                    <a:pt x="54242" y="54906"/>
                  </a:lnTo>
                  <a:lnTo>
                    <a:pt x="54182" y="55087"/>
                  </a:lnTo>
                  <a:lnTo>
                    <a:pt x="54182" y="55328"/>
                  </a:lnTo>
                  <a:lnTo>
                    <a:pt x="54182" y="55569"/>
                  </a:lnTo>
                  <a:lnTo>
                    <a:pt x="54242" y="55750"/>
                  </a:lnTo>
                  <a:lnTo>
                    <a:pt x="54363" y="55992"/>
                  </a:lnTo>
                  <a:lnTo>
                    <a:pt x="54483" y="56173"/>
                  </a:lnTo>
                  <a:lnTo>
                    <a:pt x="54665" y="56293"/>
                  </a:lnTo>
                  <a:lnTo>
                    <a:pt x="54906" y="56414"/>
                  </a:lnTo>
                  <a:lnTo>
                    <a:pt x="55087" y="56474"/>
                  </a:lnTo>
                  <a:lnTo>
                    <a:pt x="55570" y="56474"/>
                  </a:lnTo>
                  <a:lnTo>
                    <a:pt x="55751" y="56414"/>
                  </a:lnTo>
                  <a:lnTo>
                    <a:pt x="55992" y="56293"/>
                  </a:lnTo>
                  <a:lnTo>
                    <a:pt x="56173" y="56173"/>
                  </a:lnTo>
                  <a:lnTo>
                    <a:pt x="56294" y="55992"/>
                  </a:lnTo>
                  <a:lnTo>
                    <a:pt x="56414" y="55750"/>
                  </a:lnTo>
                  <a:lnTo>
                    <a:pt x="56475" y="55569"/>
                  </a:lnTo>
                  <a:lnTo>
                    <a:pt x="56475" y="55328"/>
                  </a:lnTo>
                  <a:lnTo>
                    <a:pt x="56475" y="55087"/>
                  </a:lnTo>
                  <a:lnTo>
                    <a:pt x="56414" y="54906"/>
                  </a:lnTo>
                  <a:lnTo>
                    <a:pt x="56294" y="54664"/>
                  </a:lnTo>
                  <a:lnTo>
                    <a:pt x="56173" y="54483"/>
                  </a:lnTo>
                  <a:lnTo>
                    <a:pt x="55992" y="54363"/>
                  </a:lnTo>
                  <a:lnTo>
                    <a:pt x="55751" y="54242"/>
                  </a:lnTo>
                  <a:lnTo>
                    <a:pt x="55570" y="54182"/>
                  </a:lnTo>
                  <a:close/>
                  <a:moveTo>
                    <a:pt x="60879" y="54182"/>
                  </a:moveTo>
                  <a:lnTo>
                    <a:pt x="60698" y="54242"/>
                  </a:lnTo>
                  <a:lnTo>
                    <a:pt x="60457" y="54363"/>
                  </a:lnTo>
                  <a:lnTo>
                    <a:pt x="60276" y="54483"/>
                  </a:lnTo>
                  <a:lnTo>
                    <a:pt x="60155" y="54664"/>
                  </a:lnTo>
                  <a:lnTo>
                    <a:pt x="60034" y="54906"/>
                  </a:lnTo>
                  <a:lnTo>
                    <a:pt x="59974" y="55087"/>
                  </a:lnTo>
                  <a:lnTo>
                    <a:pt x="59974" y="55328"/>
                  </a:lnTo>
                  <a:lnTo>
                    <a:pt x="59974" y="55569"/>
                  </a:lnTo>
                  <a:lnTo>
                    <a:pt x="60034" y="55750"/>
                  </a:lnTo>
                  <a:lnTo>
                    <a:pt x="60155" y="55992"/>
                  </a:lnTo>
                  <a:lnTo>
                    <a:pt x="60276" y="56173"/>
                  </a:lnTo>
                  <a:lnTo>
                    <a:pt x="60457" y="56293"/>
                  </a:lnTo>
                  <a:lnTo>
                    <a:pt x="60698" y="56414"/>
                  </a:lnTo>
                  <a:lnTo>
                    <a:pt x="60879" y="56474"/>
                  </a:lnTo>
                  <a:lnTo>
                    <a:pt x="61362" y="56474"/>
                  </a:lnTo>
                  <a:lnTo>
                    <a:pt x="61543" y="56414"/>
                  </a:lnTo>
                  <a:lnTo>
                    <a:pt x="61784" y="56293"/>
                  </a:lnTo>
                  <a:lnTo>
                    <a:pt x="61965" y="56173"/>
                  </a:lnTo>
                  <a:lnTo>
                    <a:pt x="62086" y="55992"/>
                  </a:lnTo>
                  <a:lnTo>
                    <a:pt x="62206" y="55750"/>
                  </a:lnTo>
                  <a:lnTo>
                    <a:pt x="62267" y="55569"/>
                  </a:lnTo>
                  <a:lnTo>
                    <a:pt x="62267" y="55328"/>
                  </a:lnTo>
                  <a:lnTo>
                    <a:pt x="62267" y="55087"/>
                  </a:lnTo>
                  <a:lnTo>
                    <a:pt x="62206" y="54906"/>
                  </a:lnTo>
                  <a:lnTo>
                    <a:pt x="62086" y="54664"/>
                  </a:lnTo>
                  <a:lnTo>
                    <a:pt x="61965" y="54483"/>
                  </a:lnTo>
                  <a:lnTo>
                    <a:pt x="61784" y="54363"/>
                  </a:lnTo>
                  <a:lnTo>
                    <a:pt x="61543" y="54242"/>
                  </a:lnTo>
                  <a:lnTo>
                    <a:pt x="61362" y="54182"/>
                  </a:lnTo>
                  <a:close/>
                  <a:moveTo>
                    <a:pt x="66671" y="54182"/>
                  </a:moveTo>
                  <a:lnTo>
                    <a:pt x="66490" y="54242"/>
                  </a:lnTo>
                  <a:lnTo>
                    <a:pt x="66249" y="54363"/>
                  </a:lnTo>
                  <a:lnTo>
                    <a:pt x="66068" y="54483"/>
                  </a:lnTo>
                  <a:lnTo>
                    <a:pt x="65947" y="54664"/>
                  </a:lnTo>
                  <a:lnTo>
                    <a:pt x="65827" y="54906"/>
                  </a:lnTo>
                  <a:lnTo>
                    <a:pt x="65766" y="55087"/>
                  </a:lnTo>
                  <a:lnTo>
                    <a:pt x="65766" y="55328"/>
                  </a:lnTo>
                  <a:lnTo>
                    <a:pt x="65766" y="55569"/>
                  </a:lnTo>
                  <a:lnTo>
                    <a:pt x="65827" y="55750"/>
                  </a:lnTo>
                  <a:lnTo>
                    <a:pt x="65947" y="55992"/>
                  </a:lnTo>
                  <a:lnTo>
                    <a:pt x="66068" y="56173"/>
                  </a:lnTo>
                  <a:lnTo>
                    <a:pt x="66249" y="56293"/>
                  </a:lnTo>
                  <a:lnTo>
                    <a:pt x="66490" y="56414"/>
                  </a:lnTo>
                  <a:lnTo>
                    <a:pt x="66671" y="56474"/>
                  </a:lnTo>
                  <a:lnTo>
                    <a:pt x="67154" y="56474"/>
                  </a:lnTo>
                  <a:lnTo>
                    <a:pt x="67335" y="56414"/>
                  </a:lnTo>
                  <a:lnTo>
                    <a:pt x="67576" y="56293"/>
                  </a:lnTo>
                  <a:lnTo>
                    <a:pt x="67757" y="56173"/>
                  </a:lnTo>
                  <a:lnTo>
                    <a:pt x="67878" y="55992"/>
                  </a:lnTo>
                  <a:lnTo>
                    <a:pt x="67999" y="55750"/>
                  </a:lnTo>
                  <a:lnTo>
                    <a:pt x="68059" y="55569"/>
                  </a:lnTo>
                  <a:lnTo>
                    <a:pt x="68059" y="55328"/>
                  </a:lnTo>
                  <a:lnTo>
                    <a:pt x="68059" y="55087"/>
                  </a:lnTo>
                  <a:lnTo>
                    <a:pt x="67999" y="54906"/>
                  </a:lnTo>
                  <a:lnTo>
                    <a:pt x="67878" y="54664"/>
                  </a:lnTo>
                  <a:lnTo>
                    <a:pt x="67757" y="54483"/>
                  </a:lnTo>
                  <a:lnTo>
                    <a:pt x="67576" y="54363"/>
                  </a:lnTo>
                  <a:lnTo>
                    <a:pt x="67335" y="54242"/>
                  </a:lnTo>
                  <a:lnTo>
                    <a:pt x="67154" y="54182"/>
                  </a:lnTo>
                  <a:close/>
                  <a:moveTo>
                    <a:pt x="5853" y="57078"/>
                  </a:moveTo>
                  <a:lnTo>
                    <a:pt x="5672" y="57138"/>
                  </a:lnTo>
                  <a:lnTo>
                    <a:pt x="5431" y="57259"/>
                  </a:lnTo>
                  <a:lnTo>
                    <a:pt x="5310" y="57379"/>
                  </a:lnTo>
                  <a:lnTo>
                    <a:pt x="6517" y="59310"/>
                  </a:lnTo>
                  <a:lnTo>
                    <a:pt x="6818" y="59129"/>
                  </a:lnTo>
                  <a:lnTo>
                    <a:pt x="7060" y="58888"/>
                  </a:lnTo>
                  <a:lnTo>
                    <a:pt x="7180" y="58586"/>
                  </a:lnTo>
                  <a:lnTo>
                    <a:pt x="7241" y="58224"/>
                  </a:lnTo>
                  <a:lnTo>
                    <a:pt x="7241" y="57983"/>
                  </a:lnTo>
                  <a:lnTo>
                    <a:pt x="7180" y="57802"/>
                  </a:lnTo>
                  <a:lnTo>
                    <a:pt x="7060" y="57560"/>
                  </a:lnTo>
                  <a:lnTo>
                    <a:pt x="6939" y="57379"/>
                  </a:lnTo>
                  <a:lnTo>
                    <a:pt x="6758" y="57259"/>
                  </a:lnTo>
                  <a:lnTo>
                    <a:pt x="6517" y="57138"/>
                  </a:lnTo>
                  <a:lnTo>
                    <a:pt x="6336" y="57078"/>
                  </a:lnTo>
                  <a:close/>
                  <a:moveTo>
                    <a:pt x="69567" y="57078"/>
                  </a:moveTo>
                  <a:lnTo>
                    <a:pt x="69386" y="57138"/>
                  </a:lnTo>
                  <a:lnTo>
                    <a:pt x="69145" y="57259"/>
                  </a:lnTo>
                  <a:lnTo>
                    <a:pt x="68964" y="57379"/>
                  </a:lnTo>
                  <a:lnTo>
                    <a:pt x="68843" y="57560"/>
                  </a:lnTo>
                  <a:lnTo>
                    <a:pt x="68723" y="57802"/>
                  </a:lnTo>
                  <a:lnTo>
                    <a:pt x="68662" y="57983"/>
                  </a:lnTo>
                  <a:lnTo>
                    <a:pt x="68662" y="58224"/>
                  </a:lnTo>
                  <a:lnTo>
                    <a:pt x="68723" y="58586"/>
                  </a:lnTo>
                  <a:lnTo>
                    <a:pt x="68843" y="58888"/>
                  </a:lnTo>
                  <a:lnTo>
                    <a:pt x="69085" y="59129"/>
                  </a:lnTo>
                  <a:lnTo>
                    <a:pt x="69386" y="59310"/>
                  </a:lnTo>
                  <a:lnTo>
                    <a:pt x="70593" y="57379"/>
                  </a:lnTo>
                  <a:lnTo>
                    <a:pt x="70472" y="57259"/>
                  </a:lnTo>
                  <a:lnTo>
                    <a:pt x="70231" y="57138"/>
                  </a:lnTo>
                  <a:lnTo>
                    <a:pt x="70050" y="57078"/>
                  </a:lnTo>
                  <a:close/>
                  <a:moveTo>
                    <a:pt x="11645" y="57078"/>
                  </a:moveTo>
                  <a:lnTo>
                    <a:pt x="11464" y="57138"/>
                  </a:lnTo>
                  <a:lnTo>
                    <a:pt x="11223" y="57259"/>
                  </a:lnTo>
                  <a:lnTo>
                    <a:pt x="11042" y="57379"/>
                  </a:lnTo>
                  <a:lnTo>
                    <a:pt x="10921" y="57560"/>
                  </a:lnTo>
                  <a:lnTo>
                    <a:pt x="10800" y="57802"/>
                  </a:lnTo>
                  <a:lnTo>
                    <a:pt x="10740" y="57983"/>
                  </a:lnTo>
                  <a:lnTo>
                    <a:pt x="10740" y="58224"/>
                  </a:lnTo>
                  <a:lnTo>
                    <a:pt x="10740" y="58466"/>
                  </a:lnTo>
                  <a:lnTo>
                    <a:pt x="10800" y="58647"/>
                  </a:lnTo>
                  <a:lnTo>
                    <a:pt x="10921" y="58888"/>
                  </a:lnTo>
                  <a:lnTo>
                    <a:pt x="11042" y="59069"/>
                  </a:lnTo>
                  <a:lnTo>
                    <a:pt x="11223" y="59190"/>
                  </a:lnTo>
                  <a:lnTo>
                    <a:pt x="11464" y="59310"/>
                  </a:lnTo>
                  <a:lnTo>
                    <a:pt x="11645" y="59371"/>
                  </a:lnTo>
                  <a:lnTo>
                    <a:pt x="12128" y="59371"/>
                  </a:lnTo>
                  <a:lnTo>
                    <a:pt x="12309" y="59310"/>
                  </a:lnTo>
                  <a:lnTo>
                    <a:pt x="12550" y="59190"/>
                  </a:lnTo>
                  <a:lnTo>
                    <a:pt x="12731" y="59069"/>
                  </a:lnTo>
                  <a:lnTo>
                    <a:pt x="12852" y="58888"/>
                  </a:lnTo>
                  <a:lnTo>
                    <a:pt x="12973" y="58647"/>
                  </a:lnTo>
                  <a:lnTo>
                    <a:pt x="13033" y="58466"/>
                  </a:lnTo>
                  <a:lnTo>
                    <a:pt x="13033" y="58224"/>
                  </a:lnTo>
                  <a:lnTo>
                    <a:pt x="13033" y="57983"/>
                  </a:lnTo>
                  <a:lnTo>
                    <a:pt x="12973" y="57802"/>
                  </a:lnTo>
                  <a:lnTo>
                    <a:pt x="12852" y="57560"/>
                  </a:lnTo>
                  <a:lnTo>
                    <a:pt x="12731" y="57379"/>
                  </a:lnTo>
                  <a:lnTo>
                    <a:pt x="12550" y="57259"/>
                  </a:lnTo>
                  <a:lnTo>
                    <a:pt x="12309" y="57138"/>
                  </a:lnTo>
                  <a:lnTo>
                    <a:pt x="12128" y="57078"/>
                  </a:lnTo>
                  <a:close/>
                  <a:moveTo>
                    <a:pt x="17437" y="57078"/>
                  </a:moveTo>
                  <a:lnTo>
                    <a:pt x="17256" y="57138"/>
                  </a:lnTo>
                  <a:lnTo>
                    <a:pt x="17015" y="57259"/>
                  </a:lnTo>
                  <a:lnTo>
                    <a:pt x="16834" y="57379"/>
                  </a:lnTo>
                  <a:lnTo>
                    <a:pt x="16713" y="57560"/>
                  </a:lnTo>
                  <a:lnTo>
                    <a:pt x="16593" y="57802"/>
                  </a:lnTo>
                  <a:lnTo>
                    <a:pt x="16532" y="57983"/>
                  </a:lnTo>
                  <a:lnTo>
                    <a:pt x="16532" y="58224"/>
                  </a:lnTo>
                  <a:lnTo>
                    <a:pt x="16532" y="58466"/>
                  </a:lnTo>
                  <a:lnTo>
                    <a:pt x="16593" y="58647"/>
                  </a:lnTo>
                  <a:lnTo>
                    <a:pt x="16713" y="58888"/>
                  </a:lnTo>
                  <a:lnTo>
                    <a:pt x="16834" y="59069"/>
                  </a:lnTo>
                  <a:lnTo>
                    <a:pt x="17015" y="59190"/>
                  </a:lnTo>
                  <a:lnTo>
                    <a:pt x="17256" y="59310"/>
                  </a:lnTo>
                  <a:lnTo>
                    <a:pt x="17437" y="59371"/>
                  </a:lnTo>
                  <a:lnTo>
                    <a:pt x="17920" y="59371"/>
                  </a:lnTo>
                  <a:lnTo>
                    <a:pt x="18101" y="59310"/>
                  </a:lnTo>
                  <a:lnTo>
                    <a:pt x="18342" y="59190"/>
                  </a:lnTo>
                  <a:lnTo>
                    <a:pt x="18523" y="59069"/>
                  </a:lnTo>
                  <a:lnTo>
                    <a:pt x="18644" y="58888"/>
                  </a:lnTo>
                  <a:lnTo>
                    <a:pt x="18765" y="58647"/>
                  </a:lnTo>
                  <a:lnTo>
                    <a:pt x="18825" y="58466"/>
                  </a:lnTo>
                  <a:lnTo>
                    <a:pt x="18825" y="58224"/>
                  </a:lnTo>
                  <a:lnTo>
                    <a:pt x="18825" y="57983"/>
                  </a:lnTo>
                  <a:lnTo>
                    <a:pt x="18765" y="57802"/>
                  </a:lnTo>
                  <a:lnTo>
                    <a:pt x="18644" y="57560"/>
                  </a:lnTo>
                  <a:lnTo>
                    <a:pt x="18523" y="57379"/>
                  </a:lnTo>
                  <a:lnTo>
                    <a:pt x="18342" y="57259"/>
                  </a:lnTo>
                  <a:lnTo>
                    <a:pt x="18101" y="57138"/>
                  </a:lnTo>
                  <a:lnTo>
                    <a:pt x="17920" y="57078"/>
                  </a:lnTo>
                  <a:close/>
                  <a:moveTo>
                    <a:pt x="23230" y="57078"/>
                  </a:moveTo>
                  <a:lnTo>
                    <a:pt x="23049" y="57138"/>
                  </a:lnTo>
                  <a:lnTo>
                    <a:pt x="22807" y="57259"/>
                  </a:lnTo>
                  <a:lnTo>
                    <a:pt x="22626" y="57379"/>
                  </a:lnTo>
                  <a:lnTo>
                    <a:pt x="22506" y="57560"/>
                  </a:lnTo>
                  <a:lnTo>
                    <a:pt x="22385" y="57802"/>
                  </a:lnTo>
                  <a:lnTo>
                    <a:pt x="22325" y="57983"/>
                  </a:lnTo>
                  <a:lnTo>
                    <a:pt x="22325" y="58224"/>
                  </a:lnTo>
                  <a:lnTo>
                    <a:pt x="22325" y="58466"/>
                  </a:lnTo>
                  <a:lnTo>
                    <a:pt x="22385" y="58647"/>
                  </a:lnTo>
                  <a:lnTo>
                    <a:pt x="22506" y="58888"/>
                  </a:lnTo>
                  <a:lnTo>
                    <a:pt x="22626" y="59069"/>
                  </a:lnTo>
                  <a:lnTo>
                    <a:pt x="22807" y="59190"/>
                  </a:lnTo>
                  <a:lnTo>
                    <a:pt x="23049" y="59310"/>
                  </a:lnTo>
                  <a:lnTo>
                    <a:pt x="23230" y="59371"/>
                  </a:lnTo>
                  <a:lnTo>
                    <a:pt x="23712" y="59371"/>
                  </a:lnTo>
                  <a:lnTo>
                    <a:pt x="23893" y="59310"/>
                  </a:lnTo>
                  <a:lnTo>
                    <a:pt x="24135" y="59190"/>
                  </a:lnTo>
                  <a:lnTo>
                    <a:pt x="24316" y="59069"/>
                  </a:lnTo>
                  <a:lnTo>
                    <a:pt x="24436" y="58888"/>
                  </a:lnTo>
                  <a:lnTo>
                    <a:pt x="24557" y="58647"/>
                  </a:lnTo>
                  <a:lnTo>
                    <a:pt x="24617" y="58466"/>
                  </a:lnTo>
                  <a:lnTo>
                    <a:pt x="24617" y="58224"/>
                  </a:lnTo>
                  <a:lnTo>
                    <a:pt x="24617" y="57983"/>
                  </a:lnTo>
                  <a:lnTo>
                    <a:pt x="24557" y="57802"/>
                  </a:lnTo>
                  <a:lnTo>
                    <a:pt x="24436" y="57560"/>
                  </a:lnTo>
                  <a:lnTo>
                    <a:pt x="24316" y="57379"/>
                  </a:lnTo>
                  <a:lnTo>
                    <a:pt x="24135" y="57259"/>
                  </a:lnTo>
                  <a:lnTo>
                    <a:pt x="23893" y="57138"/>
                  </a:lnTo>
                  <a:lnTo>
                    <a:pt x="23712" y="57078"/>
                  </a:lnTo>
                  <a:close/>
                  <a:moveTo>
                    <a:pt x="29022" y="57078"/>
                  </a:moveTo>
                  <a:lnTo>
                    <a:pt x="28841" y="57138"/>
                  </a:lnTo>
                  <a:lnTo>
                    <a:pt x="28599" y="57259"/>
                  </a:lnTo>
                  <a:lnTo>
                    <a:pt x="28418" y="57379"/>
                  </a:lnTo>
                  <a:lnTo>
                    <a:pt x="28298" y="57560"/>
                  </a:lnTo>
                  <a:lnTo>
                    <a:pt x="28177" y="57802"/>
                  </a:lnTo>
                  <a:lnTo>
                    <a:pt x="28117" y="57983"/>
                  </a:lnTo>
                  <a:lnTo>
                    <a:pt x="28117" y="58224"/>
                  </a:lnTo>
                  <a:lnTo>
                    <a:pt x="28117" y="58466"/>
                  </a:lnTo>
                  <a:lnTo>
                    <a:pt x="28177" y="58647"/>
                  </a:lnTo>
                  <a:lnTo>
                    <a:pt x="28298" y="58888"/>
                  </a:lnTo>
                  <a:lnTo>
                    <a:pt x="28418" y="59069"/>
                  </a:lnTo>
                  <a:lnTo>
                    <a:pt x="28599" y="59190"/>
                  </a:lnTo>
                  <a:lnTo>
                    <a:pt x="28841" y="59310"/>
                  </a:lnTo>
                  <a:lnTo>
                    <a:pt x="29022" y="59371"/>
                  </a:lnTo>
                  <a:lnTo>
                    <a:pt x="29505" y="59371"/>
                  </a:lnTo>
                  <a:lnTo>
                    <a:pt x="29686" y="59310"/>
                  </a:lnTo>
                  <a:lnTo>
                    <a:pt x="29927" y="59190"/>
                  </a:lnTo>
                  <a:lnTo>
                    <a:pt x="30108" y="59069"/>
                  </a:lnTo>
                  <a:lnTo>
                    <a:pt x="30229" y="58888"/>
                  </a:lnTo>
                  <a:lnTo>
                    <a:pt x="30349" y="58647"/>
                  </a:lnTo>
                  <a:lnTo>
                    <a:pt x="30410" y="58466"/>
                  </a:lnTo>
                  <a:lnTo>
                    <a:pt x="30410" y="58224"/>
                  </a:lnTo>
                  <a:lnTo>
                    <a:pt x="30410" y="57983"/>
                  </a:lnTo>
                  <a:lnTo>
                    <a:pt x="30349" y="57802"/>
                  </a:lnTo>
                  <a:lnTo>
                    <a:pt x="30229" y="57560"/>
                  </a:lnTo>
                  <a:lnTo>
                    <a:pt x="30108" y="57379"/>
                  </a:lnTo>
                  <a:lnTo>
                    <a:pt x="29927" y="57259"/>
                  </a:lnTo>
                  <a:lnTo>
                    <a:pt x="29686" y="57138"/>
                  </a:lnTo>
                  <a:lnTo>
                    <a:pt x="29505" y="57078"/>
                  </a:lnTo>
                  <a:close/>
                  <a:moveTo>
                    <a:pt x="34814" y="57078"/>
                  </a:moveTo>
                  <a:lnTo>
                    <a:pt x="34633" y="57138"/>
                  </a:lnTo>
                  <a:lnTo>
                    <a:pt x="34392" y="57259"/>
                  </a:lnTo>
                  <a:lnTo>
                    <a:pt x="34211" y="57379"/>
                  </a:lnTo>
                  <a:lnTo>
                    <a:pt x="34090" y="57560"/>
                  </a:lnTo>
                  <a:lnTo>
                    <a:pt x="33969" y="57802"/>
                  </a:lnTo>
                  <a:lnTo>
                    <a:pt x="33909" y="57983"/>
                  </a:lnTo>
                  <a:lnTo>
                    <a:pt x="33909" y="58224"/>
                  </a:lnTo>
                  <a:lnTo>
                    <a:pt x="33909" y="58466"/>
                  </a:lnTo>
                  <a:lnTo>
                    <a:pt x="33969" y="58647"/>
                  </a:lnTo>
                  <a:lnTo>
                    <a:pt x="34090" y="58888"/>
                  </a:lnTo>
                  <a:lnTo>
                    <a:pt x="34211" y="59069"/>
                  </a:lnTo>
                  <a:lnTo>
                    <a:pt x="34392" y="59190"/>
                  </a:lnTo>
                  <a:lnTo>
                    <a:pt x="34633" y="59310"/>
                  </a:lnTo>
                  <a:lnTo>
                    <a:pt x="34814" y="59371"/>
                  </a:lnTo>
                  <a:lnTo>
                    <a:pt x="35297" y="59371"/>
                  </a:lnTo>
                  <a:lnTo>
                    <a:pt x="35478" y="59310"/>
                  </a:lnTo>
                  <a:lnTo>
                    <a:pt x="35719" y="59190"/>
                  </a:lnTo>
                  <a:lnTo>
                    <a:pt x="35900" y="59069"/>
                  </a:lnTo>
                  <a:lnTo>
                    <a:pt x="36021" y="58888"/>
                  </a:lnTo>
                  <a:lnTo>
                    <a:pt x="36141" y="58647"/>
                  </a:lnTo>
                  <a:lnTo>
                    <a:pt x="36202" y="58466"/>
                  </a:lnTo>
                  <a:lnTo>
                    <a:pt x="36202" y="58224"/>
                  </a:lnTo>
                  <a:lnTo>
                    <a:pt x="36202" y="57983"/>
                  </a:lnTo>
                  <a:lnTo>
                    <a:pt x="36141" y="57802"/>
                  </a:lnTo>
                  <a:lnTo>
                    <a:pt x="36021" y="57560"/>
                  </a:lnTo>
                  <a:lnTo>
                    <a:pt x="35900" y="57379"/>
                  </a:lnTo>
                  <a:lnTo>
                    <a:pt x="35719" y="57259"/>
                  </a:lnTo>
                  <a:lnTo>
                    <a:pt x="35478" y="57138"/>
                  </a:lnTo>
                  <a:lnTo>
                    <a:pt x="35297" y="57078"/>
                  </a:lnTo>
                  <a:close/>
                  <a:moveTo>
                    <a:pt x="40606" y="57078"/>
                  </a:moveTo>
                  <a:lnTo>
                    <a:pt x="40425" y="57138"/>
                  </a:lnTo>
                  <a:lnTo>
                    <a:pt x="40184" y="57259"/>
                  </a:lnTo>
                  <a:lnTo>
                    <a:pt x="40003" y="57379"/>
                  </a:lnTo>
                  <a:lnTo>
                    <a:pt x="39882" y="57560"/>
                  </a:lnTo>
                  <a:lnTo>
                    <a:pt x="39762" y="57802"/>
                  </a:lnTo>
                  <a:lnTo>
                    <a:pt x="39701" y="57983"/>
                  </a:lnTo>
                  <a:lnTo>
                    <a:pt x="39701" y="58224"/>
                  </a:lnTo>
                  <a:lnTo>
                    <a:pt x="39701" y="58466"/>
                  </a:lnTo>
                  <a:lnTo>
                    <a:pt x="39762" y="58647"/>
                  </a:lnTo>
                  <a:lnTo>
                    <a:pt x="39882" y="58888"/>
                  </a:lnTo>
                  <a:lnTo>
                    <a:pt x="40003" y="59069"/>
                  </a:lnTo>
                  <a:lnTo>
                    <a:pt x="40184" y="59190"/>
                  </a:lnTo>
                  <a:lnTo>
                    <a:pt x="40425" y="59310"/>
                  </a:lnTo>
                  <a:lnTo>
                    <a:pt x="40606" y="59371"/>
                  </a:lnTo>
                  <a:lnTo>
                    <a:pt x="41089" y="59371"/>
                  </a:lnTo>
                  <a:lnTo>
                    <a:pt x="41270" y="59310"/>
                  </a:lnTo>
                  <a:lnTo>
                    <a:pt x="41511" y="59190"/>
                  </a:lnTo>
                  <a:lnTo>
                    <a:pt x="41692" y="59069"/>
                  </a:lnTo>
                  <a:lnTo>
                    <a:pt x="41813" y="58888"/>
                  </a:lnTo>
                  <a:lnTo>
                    <a:pt x="41934" y="58647"/>
                  </a:lnTo>
                  <a:lnTo>
                    <a:pt x="41994" y="58466"/>
                  </a:lnTo>
                  <a:lnTo>
                    <a:pt x="41994" y="58224"/>
                  </a:lnTo>
                  <a:lnTo>
                    <a:pt x="41994" y="57983"/>
                  </a:lnTo>
                  <a:lnTo>
                    <a:pt x="41934" y="57802"/>
                  </a:lnTo>
                  <a:lnTo>
                    <a:pt x="41813" y="57560"/>
                  </a:lnTo>
                  <a:lnTo>
                    <a:pt x="41692" y="57379"/>
                  </a:lnTo>
                  <a:lnTo>
                    <a:pt x="41511" y="57259"/>
                  </a:lnTo>
                  <a:lnTo>
                    <a:pt x="41270" y="57138"/>
                  </a:lnTo>
                  <a:lnTo>
                    <a:pt x="41089" y="57078"/>
                  </a:lnTo>
                  <a:close/>
                  <a:moveTo>
                    <a:pt x="46399" y="57078"/>
                  </a:moveTo>
                  <a:lnTo>
                    <a:pt x="46218" y="57138"/>
                  </a:lnTo>
                  <a:lnTo>
                    <a:pt x="45976" y="57259"/>
                  </a:lnTo>
                  <a:lnTo>
                    <a:pt x="45795" y="57379"/>
                  </a:lnTo>
                  <a:lnTo>
                    <a:pt x="45674" y="57560"/>
                  </a:lnTo>
                  <a:lnTo>
                    <a:pt x="45554" y="57802"/>
                  </a:lnTo>
                  <a:lnTo>
                    <a:pt x="45493" y="57983"/>
                  </a:lnTo>
                  <a:lnTo>
                    <a:pt x="45493" y="58224"/>
                  </a:lnTo>
                  <a:lnTo>
                    <a:pt x="45493" y="58466"/>
                  </a:lnTo>
                  <a:lnTo>
                    <a:pt x="45554" y="58647"/>
                  </a:lnTo>
                  <a:lnTo>
                    <a:pt x="45674" y="58888"/>
                  </a:lnTo>
                  <a:lnTo>
                    <a:pt x="45795" y="59069"/>
                  </a:lnTo>
                  <a:lnTo>
                    <a:pt x="45976" y="59190"/>
                  </a:lnTo>
                  <a:lnTo>
                    <a:pt x="46218" y="59310"/>
                  </a:lnTo>
                  <a:lnTo>
                    <a:pt x="46399" y="59371"/>
                  </a:lnTo>
                  <a:lnTo>
                    <a:pt x="46881" y="59371"/>
                  </a:lnTo>
                  <a:lnTo>
                    <a:pt x="47062" y="59310"/>
                  </a:lnTo>
                  <a:lnTo>
                    <a:pt x="47304" y="59190"/>
                  </a:lnTo>
                  <a:lnTo>
                    <a:pt x="47485" y="59069"/>
                  </a:lnTo>
                  <a:lnTo>
                    <a:pt x="47605" y="58888"/>
                  </a:lnTo>
                  <a:lnTo>
                    <a:pt x="47726" y="58647"/>
                  </a:lnTo>
                  <a:lnTo>
                    <a:pt x="47786" y="58466"/>
                  </a:lnTo>
                  <a:lnTo>
                    <a:pt x="47786" y="58224"/>
                  </a:lnTo>
                  <a:lnTo>
                    <a:pt x="47786" y="57983"/>
                  </a:lnTo>
                  <a:lnTo>
                    <a:pt x="47726" y="57802"/>
                  </a:lnTo>
                  <a:lnTo>
                    <a:pt x="47605" y="57560"/>
                  </a:lnTo>
                  <a:lnTo>
                    <a:pt x="47485" y="57379"/>
                  </a:lnTo>
                  <a:lnTo>
                    <a:pt x="47304" y="57259"/>
                  </a:lnTo>
                  <a:lnTo>
                    <a:pt x="47062" y="57138"/>
                  </a:lnTo>
                  <a:lnTo>
                    <a:pt x="46881" y="57078"/>
                  </a:lnTo>
                  <a:close/>
                  <a:moveTo>
                    <a:pt x="52191" y="57078"/>
                  </a:moveTo>
                  <a:lnTo>
                    <a:pt x="52010" y="57138"/>
                  </a:lnTo>
                  <a:lnTo>
                    <a:pt x="51768" y="57259"/>
                  </a:lnTo>
                  <a:lnTo>
                    <a:pt x="51587" y="57379"/>
                  </a:lnTo>
                  <a:lnTo>
                    <a:pt x="51467" y="57560"/>
                  </a:lnTo>
                  <a:lnTo>
                    <a:pt x="51346" y="57802"/>
                  </a:lnTo>
                  <a:lnTo>
                    <a:pt x="51286" y="57983"/>
                  </a:lnTo>
                  <a:lnTo>
                    <a:pt x="51286" y="58224"/>
                  </a:lnTo>
                  <a:lnTo>
                    <a:pt x="51286" y="58466"/>
                  </a:lnTo>
                  <a:lnTo>
                    <a:pt x="51346" y="58647"/>
                  </a:lnTo>
                  <a:lnTo>
                    <a:pt x="51467" y="58888"/>
                  </a:lnTo>
                  <a:lnTo>
                    <a:pt x="51587" y="59069"/>
                  </a:lnTo>
                  <a:lnTo>
                    <a:pt x="51768" y="59190"/>
                  </a:lnTo>
                  <a:lnTo>
                    <a:pt x="52010" y="59310"/>
                  </a:lnTo>
                  <a:lnTo>
                    <a:pt x="52191" y="59371"/>
                  </a:lnTo>
                  <a:lnTo>
                    <a:pt x="52673" y="59371"/>
                  </a:lnTo>
                  <a:lnTo>
                    <a:pt x="52854" y="59310"/>
                  </a:lnTo>
                  <a:lnTo>
                    <a:pt x="53096" y="59190"/>
                  </a:lnTo>
                  <a:lnTo>
                    <a:pt x="53277" y="59069"/>
                  </a:lnTo>
                  <a:lnTo>
                    <a:pt x="53397" y="58888"/>
                  </a:lnTo>
                  <a:lnTo>
                    <a:pt x="53518" y="58647"/>
                  </a:lnTo>
                  <a:lnTo>
                    <a:pt x="53578" y="58466"/>
                  </a:lnTo>
                  <a:lnTo>
                    <a:pt x="53578" y="58224"/>
                  </a:lnTo>
                  <a:lnTo>
                    <a:pt x="53578" y="57983"/>
                  </a:lnTo>
                  <a:lnTo>
                    <a:pt x="53518" y="57802"/>
                  </a:lnTo>
                  <a:lnTo>
                    <a:pt x="53397" y="57560"/>
                  </a:lnTo>
                  <a:lnTo>
                    <a:pt x="53277" y="57379"/>
                  </a:lnTo>
                  <a:lnTo>
                    <a:pt x="53096" y="57259"/>
                  </a:lnTo>
                  <a:lnTo>
                    <a:pt x="52854" y="57138"/>
                  </a:lnTo>
                  <a:lnTo>
                    <a:pt x="52673" y="57078"/>
                  </a:lnTo>
                  <a:close/>
                  <a:moveTo>
                    <a:pt x="57983" y="57078"/>
                  </a:moveTo>
                  <a:lnTo>
                    <a:pt x="57802" y="57138"/>
                  </a:lnTo>
                  <a:lnTo>
                    <a:pt x="57561" y="57259"/>
                  </a:lnTo>
                  <a:lnTo>
                    <a:pt x="57380" y="57379"/>
                  </a:lnTo>
                  <a:lnTo>
                    <a:pt x="57259" y="57560"/>
                  </a:lnTo>
                  <a:lnTo>
                    <a:pt x="57138" y="57802"/>
                  </a:lnTo>
                  <a:lnTo>
                    <a:pt x="57078" y="57983"/>
                  </a:lnTo>
                  <a:lnTo>
                    <a:pt x="57078" y="58224"/>
                  </a:lnTo>
                  <a:lnTo>
                    <a:pt x="57078" y="58466"/>
                  </a:lnTo>
                  <a:lnTo>
                    <a:pt x="57138" y="58647"/>
                  </a:lnTo>
                  <a:lnTo>
                    <a:pt x="57259" y="58888"/>
                  </a:lnTo>
                  <a:lnTo>
                    <a:pt x="57380" y="59069"/>
                  </a:lnTo>
                  <a:lnTo>
                    <a:pt x="57561" y="59190"/>
                  </a:lnTo>
                  <a:lnTo>
                    <a:pt x="57802" y="59310"/>
                  </a:lnTo>
                  <a:lnTo>
                    <a:pt x="57983" y="59371"/>
                  </a:lnTo>
                  <a:lnTo>
                    <a:pt x="58466" y="59371"/>
                  </a:lnTo>
                  <a:lnTo>
                    <a:pt x="58647" y="59310"/>
                  </a:lnTo>
                  <a:lnTo>
                    <a:pt x="58888" y="59190"/>
                  </a:lnTo>
                  <a:lnTo>
                    <a:pt x="59069" y="59069"/>
                  </a:lnTo>
                  <a:lnTo>
                    <a:pt x="59190" y="58888"/>
                  </a:lnTo>
                  <a:lnTo>
                    <a:pt x="59310" y="58647"/>
                  </a:lnTo>
                  <a:lnTo>
                    <a:pt x="59371" y="58466"/>
                  </a:lnTo>
                  <a:lnTo>
                    <a:pt x="59371" y="58224"/>
                  </a:lnTo>
                  <a:lnTo>
                    <a:pt x="59371" y="57983"/>
                  </a:lnTo>
                  <a:lnTo>
                    <a:pt x="59310" y="57802"/>
                  </a:lnTo>
                  <a:lnTo>
                    <a:pt x="59190" y="57560"/>
                  </a:lnTo>
                  <a:lnTo>
                    <a:pt x="59069" y="57379"/>
                  </a:lnTo>
                  <a:lnTo>
                    <a:pt x="58888" y="57259"/>
                  </a:lnTo>
                  <a:lnTo>
                    <a:pt x="58647" y="57138"/>
                  </a:lnTo>
                  <a:lnTo>
                    <a:pt x="58466" y="57078"/>
                  </a:lnTo>
                  <a:close/>
                  <a:moveTo>
                    <a:pt x="63775" y="57078"/>
                  </a:moveTo>
                  <a:lnTo>
                    <a:pt x="63594" y="57138"/>
                  </a:lnTo>
                  <a:lnTo>
                    <a:pt x="63353" y="57259"/>
                  </a:lnTo>
                  <a:lnTo>
                    <a:pt x="63172" y="57379"/>
                  </a:lnTo>
                  <a:lnTo>
                    <a:pt x="63051" y="57560"/>
                  </a:lnTo>
                  <a:lnTo>
                    <a:pt x="62931" y="57802"/>
                  </a:lnTo>
                  <a:lnTo>
                    <a:pt x="62870" y="57983"/>
                  </a:lnTo>
                  <a:lnTo>
                    <a:pt x="62870" y="58224"/>
                  </a:lnTo>
                  <a:lnTo>
                    <a:pt x="62870" y="58466"/>
                  </a:lnTo>
                  <a:lnTo>
                    <a:pt x="62931" y="58647"/>
                  </a:lnTo>
                  <a:lnTo>
                    <a:pt x="63051" y="58888"/>
                  </a:lnTo>
                  <a:lnTo>
                    <a:pt x="63172" y="59069"/>
                  </a:lnTo>
                  <a:lnTo>
                    <a:pt x="63353" y="59190"/>
                  </a:lnTo>
                  <a:lnTo>
                    <a:pt x="63594" y="59310"/>
                  </a:lnTo>
                  <a:lnTo>
                    <a:pt x="63775" y="59371"/>
                  </a:lnTo>
                  <a:lnTo>
                    <a:pt x="64258" y="59371"/>
                  </a:lnTo>
                  <a:lnTo>
                    <a:pt x="64439" y="59310"/>
                  </a:lnTo>
                  <a:lnTo>
                    <a:pt x="64680" y="59190"/>
                  </a:lnTo>
                  <a:lnTo>
                    <a:pt x="64861" y="59069"/>
                  </a:lnTo>
                  <a:lnTo>
                    <a:pt x="64982" y="58888"/>
                  </a:lnTo>
                  <a:lnTo>
                    <a:pt x="65103" y="58647"/>
                  </a:lnTo>
                  <a:lnTo>
                    <a:pt x="65163" y="58466"/>
                  </a:lnTo>
                  <a:lnTo>
                    <a:pt x="65163" y="58224"/>
                  </a:lnTo>
                  <a:lnTo>
                    <a:pt x="65163" y="57983"/>
                  </a:lnTo>
                  <a:lnTo>
                    <a:pt x="65103" y="57802"/>
                  </a:lnTo>
                  <a:lnTo>
                    <a:pt x="64982" y="57560"/>
                  </a:lnTo>
                  <a:lnTo>
                    <a:pt x="64861" y="57379"/>
                  </a:lnTo>
                  <a:lnTo>
                    <a:pt x="64680" y="57259"/>
                  </a:lnTo>
                  <a:lnTo>
                    <a:pt x="64439" y="57138"/>
                  </a:lnTo>
                  <a:lnTo>
                    <a:pt x="64258" y="57078"/>
                  </a:lnTo>
                  <a:close/>
                  <a:moveTo>
                    <a:pt x="8689" y="59974"/>
                  </a:moveTo>
                  <a:lnTo>
                    <a:pt x="8447" y="60095"/>
                  </a:lnTo>
                  <a:lnTo>
                    <a:pt x="8206" y="60276"/>
                  </a:lnTo>
                  <a:lnTo>
                    <a:pt x="8025" y="60457"/>
                  </a:lnTo>
                  <a:lnTo>
                    <a:pt x="7904" y="60758"/>
                  </a:lnTo>
                  <a:lnTo>
                    <a:pt x="7844" y="61120"/>
                  </a:lnTo>
                  <a:lnTo>
                    <a:pt x="8689" y="62267"/>
                  </a:lnTo>
                  <a:lnTo>
                    <a:pt x="9232" y="62267"/>
                  </a:lnTo>
                  <a:lnTo>
                    <a:pt x="9413" y="62206"/>
                  </a:lnTo>
                  <a:lnTo>
                    <a:pt x="9654" y="62086"/>
                  </a:lnTo>
                  <a:lnTo>
                    <a:pt x="9835" y="61965"/>
                  </a:lnTo>
                  <a:lnTo>
                    <a:pt x="9956" y="61784"/>
                  </a:lnTo>
                  <a:lnTo>
                    <a:pt x="10076" y="61543"/>
                  </a:lnTo>
                  <a:lnTo>
                    <a:pt x="10137" y="61362"/>
                  </a:lnTo>
                  <a:lnTo>
                    <a:pt x="10137" y="61120"/>
                  </a:lnTo>
                  <a:lnTo>
                    <a:pt x="10076" y="60758"/>
                  </a:lnTo>
                  <a:lnTo>
                    <a:pt x="9956" y="60457"/>
                  </a:lnTo>
                  <a:lnTo>
                    <a:pt x="9775" y="60276"/>
                  </a:lnTo>
                  <a:lnTo>
                    <a:pt x="9533" y="60095"/>
                  </a:lnTo>
                  <a:lnTo>
                    <a:pt x="9292" y="59974"/>
                  </a:lnTo>
                  <a:close/>
                  <a:moveTo>
                    <a:pt x="14481" y="59974"/>
                  </a:moveTo>
                  <a:lnTo>
                    <a:pt x="14240" y="60095"/>
                  </a:lnTo>
                  <a:lnTo>
                    <a:pt x="13998" y="60276"/>
                  </a:lnTo>
                  <a:lnTo>
                    <a:pt x="13817" y="60457"/>
                  </a:lnTo>
                  <a:lnTo>
                    <a:pt x="13697" y="60758"/>
                  </a:lnTo>
                  <a:lnTo>
                    <a:pt x="13636" y="61120"/>
                  </a:lnTo>
                  <a:lnTo>
                    <a:pt x="13636" y="61362"/>
                  </a:lnTo>
                  <a:lnTo>
                    <a:pt x="13697" y="61543"/>
                  </a:lnTo>
                  <a:lnTo>
                    <a:pt x="13817" y="61784"/>
                  </a:lnTo>
                  <a:lnTo>
                    <a:pt x="13938" y="61965"/>
                  </a:lnTo>
                  <a:lnTo>
                    <a:pt x="14119" y="62086"/>
                  </a:lnTo>
                  <a:lnTo>
                    <a:pt x="14360" y="62206"/>
                  </a:lnTo>
                  <a:lnTo>
                    <a:pt x="14541" y="62267"/>
                  </a:lnTo>
                  <a:lnTo>
                    <a:pt x="15024" y="62267"/>
                  </a:lnTo>
                  <a:lnTo>
                    <a:pt x="15205" y="62206"/>
                  </a:lnTo>
                  <a:lnTo>
                    <a:pt x="15446" y="62086"/>
                  </a:lnTo>
                  <a:lnTo>
                    <a:pt x="15627" y="61965"/>
                  </a:lnTo>
                  <a:lnTo>
                    <a:pt x="15748" y="61784"/>
                  </a:lnTo>
                  <a:lnTo>
                    <a:pt x="15869" y="61543"/>
                  </a:lnTo>
                  <a:lnTo>
                    <a:pt x="15929" y="61362"/>
                  </a:lnTo>
                  <a:lnTo>
                    <a:pt x="15929" y="61120"/>
                  </a:lnTo>
                  <a:lnTo>
                    <a:pt x="15869" y="60758"/>
                  </a:lnTo>
                  <a:lnTo>
                    <a:pt x="15748" y="60457"/>
                  </a:lnTo>
                  <a:lnTo>
                    <a:pt x="15567" y="60276"/>
                  </a:lnTo>
                  <a:lnTo>
                    <a:pt x="15326" y="60095"/>
                  </a:lnTo>
                  <a:lnTo>
                    <a:pt x="15084" y="59974"/>
                  </a:lnTo>
                  <a:close/>
                  <a:moveTo>
                    <a:pt x="20273" y="59974"/>
                  </a:moveTo>
                  <a:lnTo>
                    <a:pt x="20032" y="60095"/>
                  </a:lnTo>
                  <a:lnTo>
                    <a:pt x="19790" y="60276"/>
                  </a:lnTo>
                  <a:lnTo>
                    <a:pt x="19609" y="60457"/>
                  </a:lnTo>
                  <a:lnTo>
                    <a:pt x="19489" y="60758"/>
                  </a:lnTo>
                  <a:lnTo>
                    <a:pt x="19428" y="61120"/>
                  </a:lnTo>
                  <a:lnTo>
                    <a:pt x="19428" y="61362"/>
                  </a:lnTo>
                  <a:lnTo>
                    <a:pt x="19489" y="61543"/>
                  </a:lnTo>
                  <a:lnTo>
                    <a:pt x="19609" y="61784"/>
                  </a:lnTo>
                  <a:lnTo>
                    <a:pt x="19730" y="61965"/>
                  </a:lnTo>
                  <a:lnTo>
                    <a:pt x="19911" y="62086"/>
                  </a:lnTo>
                  <a:lnTo>
                    <a:pt x="20152" y="62206"/>
                  </a:lnTo>
                  <a:lnTo>
                    <a:pt x="20333" y="62267"/>
                  </a:lnTo>
                  <a:lnTo>
                    <a:pt x="20816" y="62267"/>
                  </a:lnTo>
                  <a:lnTo>
                    <a:pt x="20997" y="62206"/>
                  </a:lnTo>
                  <a:lnTo>
                    <a:pt x="21239" y="62086"/>
                  </a:lnTo>
                  <a:lnTo>
                    <a:pt x="21420" y="61965"/>
                  </a:lnTo>
                  <a:lnTo>
                    <a:pt x="21540" y="61784"/>
                  </a:lnTo>
                  <a:lnTo>
                    <a:pt x="21661" y="61543"/>
                  </a:lnTo>
                  <a:lnTo>
                    <a:pt x="21721" y="61362"/>
                  </a:lnTo>
                  <a:lnTo>
                    <a:pt x="21721" y="61120"/>
                  </a:lnTo>
                  <a:lnTo>
                    <a:pt x="21661" y="60758"/>
                  </a:lnTo>
                  <a:lnTo>
                    <a:pt x="21540" y="60457"/>
                  </a:lnTo>
                  <a:lnTo>
                    <a:pt x="21359" y="60276"/>
                  </a:lnTo>
                  <a:lnTo>
                    <a:pt x="21118" y="60095"/>
                  </a:lnTo>
                  <a:lnTo>
                    <a:pt x="20876" y="59974"/>
                  </a:lnTo>
                  <a:close/>
                  <a:moveTo>
                    <a:pt x="26065" y="59974"/>
                  </a:moveTo>
                  <a:lnTo>
                    <a:pt x="25824" y="60095"/>
                  </a:lnTo>
                  <a:lnTo>
                    <a:pt x="25583" y="60276"/>
                  </a:lnTo>
                  <a:lnTo>
                    <a:pt x="25402" y="60457"/>
                  </a:lnTo>
                  <a:lnTo>
                    <a:pt x="25281" y="60758"/>
                  </a:lnTo>
                  <a:lnTo>
                    <a:pt x="25221" y="61120"/>
                  </a:lnTo>
                  <a:lnTo>
                    <a:pt x="25221" y="61362"/>
                  </a:lnTo>
                  <a:lnTo>
                    <a:pt x="25281" y="61543"/>
                  </a:lnTo>
                  <a:lnTo>
                    <a:pt x="25402" y="61784"/>
                  </a:lnTo>
                  <a:lnTo>
                    <a:pt x="25522" y="61965"/>
                  </a:lnTo>
                  <a:lnTo>
                    <a:pt x="25703" y="62086"/>
                  </a:lnTo>
                  <a:lnTo>
                    <a:pt x="25945" y="62206"/>
                  </a:lnTo>
                  <a:lnTo>
                    <a:pt x="26126" y="62267"/>
                  </a:lnTo>
                  <a:lnTo>
                    <a:pt x="26608" y="62267"/>
                  </a:lnTo>
                  <a:lnTo>
                    <a:pt x="26789" y="62206"/>
                  </a:lnTo>
                  <a:lnTo>
                    <a:pt x="27031" y="62086"/>
                  </a:lnTo>
                  <a:lnTo>
                    <a:pt x="27212" y="61965"/>
                  </a:lnTo>
                  <a:lnTo>
                    <a:pt x="27332" y="61784"/>
                  </a:lnTo>
                  <a:lnTo>
                    <a:pt x="27453" y="61543"/>
                  </a:lnTo>
                  <a:lnTo>
                    <a:pt x="27513" y="61362"/>
                  </a:lnTo>
                  <a:lnTo>
                    <a:pt x="27513" y="61120"/>
                  </a:lnTo>
                  <a:lnTo>
                    <a:pt x="27453" y="60758"/>
                  </a:lnTo>
                  <a:lnTo>
                    <a:pt x="27332" y="60457"/>
                  </a:lnTo>
                  <a:lnTo>
                    <a:pt x="27151" y="60276"/>
                  </a:lnTo>
                  <a:lnTo>
                    <a:pt x="26910" y="60095"/>
                  </a:lnTo>
                  <a:lnTo>
                    <a:pt x="26669" y="59974"/>
                  </a:lnTo>
                  <a:close/>
                  <a:moveTo>
                    <a:pt x="31858" y="59974"/>
                  </a:moveTo>
                  <a:lnTo>
                    <a:pt x="31616" y="60095"/>
                  </a:lnTo>
                  <a:lnTo>
                    <a:pt x="31375" y="60276"/>
                  </a:lnTo>
                  <a:lnTo>
                    <a:pt x="31194" y="60457"/>
                  </a:lnTo>
                  <a:lnTo>
                    <a:pt x="31073" y="60758"/>
                  </a:lnTo>
                  <a:lnTo>
                    <a:pt x="31013" y="61120"/>
                  </a:lnTo>
                  <a:lnTo>
                    <a:pt x="31013" y="61362"/>
                  </a:lnTo>
                  <a:lnTo>
                    <a:pt x="31073" y="61543"/>
                  </a:lnTo>
                  <a:lnTo>
                    <a:pt x="31194" y="61784"/>
                  </a:lnTo>
                  <a:lnTo>
                    <a:pt x="31315" y="61965"/>
                  </a:lnTo>
                  <a:lnTo>
                    <a:pt x="31496" y="62086"/>
                  </a:lnTo>
                  <a:lnTo>
                    <a:pt x="31737" y="62206"/>
                  </a:lnTo>
                  <a:lnTo>
                    <a:pt x="31918" y="62267"/>
                  </a:lnTo>
                  <a:lnTo>
                    <a:pt x="32401" y="62267"/>
                  </a:lnTo>
                  <a:lnTo>
                    <a:pt x="32582" y="62206"/>
                  </a:lnTo>
                  <a:lnTo>
                    <a:pt x="32823" y="62086"/>
                  </a:lnTo>
                  <a:lnTo>
                    <a:pt x="33004" y="61965"/>
                  </a:lnTo>
                  <a:lnTo>
                    <a:pt x="33125" y="61784"/>
                  </a:lnTo>
                  <a:lnTo>
                    <a:pt x="33245" y="61543"/>
                  </a:lnTo>
                  <a:lnTo>
                    <a:pt x="33306" y="61362"/>
                  </a:lnTo>
                  <a:lnTo>
                    <a:pt x="33306" y="61120"/>
                  </a:lnTo>
                  <a:lnTo>
                    <a:pt x="33245" y="60758"/>
                  </a:lnTo>
                  <a:lnTo>
                    <a:pt x="33125" y="60457"/>
                  </a:lnTo>
                  <a:lnTo>
                    <a:pt x="32944" y="60276"/>
                  </a:lnTo>
                  <a:lnTo>
                    <a:pt x="32702" y="60095"/>
                  </a:lnTo>
                  <a:lnTo>
                    <a:pt x="32461" y="59974"/>
                  </a:lnTo>
                  <a:close/>
                  <a:moveTo>
                    <a:pt x="37650" y="59974"/>
                  </a:moveTo>
                  <a:lnTo>
                    <a:pt x="37408" y="60095"/>
                  </a:lnTo>
                  <a:lnTo>
                    <a:pt x="37167" y="60276"/>
                  </a:lnTo>
                  <a:lnTo>
                    <a:pt x="36986" y="60457"/>
                  </a:lnTo>
                  <a:lnTo>
                    <a:pt x="36865" y="60758"/>
                  </a:lnTo>
                  <a:lnTo>
                    <a:pt x="36805" y="61120"/>
                  </a:lnTo>
                  <a:lnTo>
                    <a:pt x="36805" y="61362"/>
                  </a:lnTo>
                  <a:lnTo>
                    <a:pt x="36865" y="61543"/>
                  </a:lnTo>
                  <a:lnTo>
                    <a:pt x="36986" y="61784"/>
                  </a:lnTo>
                  <a:lnTo>
                    <a:pt x="37107" y="61965"/>
                  </a:lnTo>
                  <a:lnTo>
                    <a:pt x="37288" y="62086"/>
                  </a:lnTo>
                  <a:lnTo>
                    <a:pt x="37529" y="62206"/>
                  </a:lnTo>
                  <a:lnTo>
                    <a:pt x="37710" y="62267"/>
                  </a:lnTo>
                  <a:lnTo>
                    <a:pt x="38193" y="62267"/>
                  </a:lnTo>
                  <a:lnTo>
                    <a:pt x="38374" y="62206"/>
                  </a:lnTo>
                  <a:lnTo>
                    <a:pt x="38615" y="62086"/>
                  </a:lnTo>
                  <a:lnTo>
                    <a:pt x="38796" y="61965"/>
                  </a:lnTo>
                  <a:lnTo>
                    <a:pt x="38917" y="61784"/>
                  </a:lnTo>
                  <a:lnTo>
                    <a:pt x="39038" y="61543"/>
                  </a:lnTo>
                  <a:lnTo>
                    <a:pt x="39098" y="61362"/>
                  </a:lnTo>
                  <a:lnTo>
                    <a:pt x="39098" y="61120"/>
                  </a:lnTo>
                  <a:lnTo>
                    <a:pt x="39038" y="60758"/>
                  </a:lnTo>
                  <a:lnTo>
                    <a:pt x="38917" y="60457"/>
                  </a:lnTo>
                  <a:lnTo>
                    <a:pt x="38736" y="60276"/>
                  </a:lnTo>
                  <a:lnTo>
                    <a:pt x="38495" y="60095"/>
                  </a:lnTo>
                  <a:lnTo>
                    <a:pt x="38253" y="59974"/>
                  </a:lnTo>
                  <a:close/>
                  <a:moveTo>
                    <a:pt x="43442" y="59974"/>
                  </a:moveTo>
                  <a:lnTo>
                    <a:pt x="43201" y="60095"/>
                  </a:lnTo>
                  <a:lnTo>
                    <a:pt x="42959" y="60276"/>
                  </a:lnTo>
                  <a:lnTo>
                    <a:pt x="42778" y="60457"/>
                  </a:lnTo>
                  <a:lnTo>
                    <a:pt x="42658" y="60758"/>
                  </a:lnTo>
                  <a:lnTo>
                    <a:pt x="42597" y="61120"/>
                  </a:lnTo>
                  <a:lnTo>
                    <a:pt x="42597" y="61362"/>
                  </a:lnTo>
                  <a:lnTo>
                    <a:pt x="42658" y="61543"/>
                  </a:lnTo>
                  <a:lnTo>
                    <a:pt x="42778" y="61784"/>
                  </a:lnTo>
                  <a:lnTo>
                    <a:pt x="42899" y="61965"/>
                  </a:lnTo>
                  <a:lnTo>
                    <a:pt x="43080" y="62086"/>
                  </a:lnTo>
                  <a:lnTo>
                    <a:pt x="43321" y="62206"/>
                  </a:lnTo>
                  <a:lnTo>
                    <a:pt x="43502" y="62267"/>
                  </a:lnTo>
                  <a:lnTo>
                    <a:pt x="43985" y="62267"/>
                  </a:lnTo>
                  <a:lnTo>
                    <a:pt x="44166" y="62206"/>
                  </a:lnTo>
                  <a:lnTo>
                    <a:pt x="44407" y="62086"/>
                  </a:lnTo>
                  <a:lnTo>
                    <a:pt x="44588" y="61965"/>
                  </a:lnTo>
                  <a:lnTo>
                    <a:pt x="44709" y="61784"/>
                  </a:lnTo>
                  <a:lnTo>
                    <a:pt x="44830" y="61543"/>
                  </a:lnTo>
                  <a:lnTo>
                    <a:pt x="44890" y="61362"/>
                  </a:lnTo>
                  <a:lnTo>
                    <a:pt x="44890" y="61120"/>
                  </a:lnTo>
                  <a:lnTo>
                    <a:pt x="44830" y="60758"/>
                  </a:lnTo>
                  <a:lnTo>
                    <a:pt x="44709" y="60457"/>
                  </a:lnTo>
                  <a:lnTo>
                    <a:pt x="44528" y="60276"/>
                  </a:lnTo>
                  <a:lnTo>
                    <a:pt x="44287" y="60095"/>
                  </a:lnTo>
                  <a:lnTo>
                    <a:pt x="44045" y="59974"/>
                  </a:lnTo>
                  <a:close/>
                  <a:moveTo>
                    <a:pt x="49234" y="59974"/>
                  </a:moveTo>
                  <a:lnTo>
                    <a:pt x="48993" y="60095"/>
                  </a:lnTo>
                  <a:lnTo>
                    <a:pt x="48752" y="60276"/>
                  </a:lnTo>
                  <a:lnTo>
                    <a:pt x="48571" y="60457"/>
                  </a:lnTo>
                  <a:lnTo>
                    <a:pt x="48450" y="60758"/>
                  </a:lnTo>
                  <a:lnTo>
                    <a:pt x="48390" y="61120"/>
                  </a:lnTo>
                  <a:lnTo>
                    <a:pt x="48390" y="61362"/>
                  </a:lnTo>
                  <a:lnTo>
                    <a:pt x="48450" y="61543"/>
                  </a:lnTo>
                  <a:lnTo>
                    <a:pt x="48571" y="61784"/>
                  </a:lnTo>
                  <a:lnTo>
                    <a:pt x="48691" y="61965"/>
                  </a:lnTo>
                  <a:lnTo>
                    <a:pt x="48872" y="62086"/>
                  </a:lnTo>
                  <a:lnTo>
                    <a:pt x="49114" y="62206"/>
                  </a:lnTo>
                  <a:lnTo>
                    <a:pt x="49295" y="62267"/>
                  </a:lnTo>
                  <a:lnTo>
                    <a:pt x="49777" y="62267"/>
                  </a:lnTo>
                  <a:lnTo>
                    <a:pt x="49958" y="62206"/>
                  </a:lnTo>
                  <a:lnTo>
                    <a:pt x="50200" y="62086"/>
                  </a:lnTo>
                  <a:lnTo>
                    <a:pt x="50381" y="61965"/>
                  </a:lnTo>
                  <a:lnTo>
                    <a:pt x="50501" y="61784"/>
                  </a:lnTo>
                  <a:lnTo>
                    <a:pt x="50622" y="61543"/>
                  </a:lnTo>
                  <a:lnTo>
                    <a:pt x="50682" y="61362"/>
                  </a:lnTo>
                  <a:lnTo>
                    <a:pt x="50682" y="61120"/>
                  </a:lnTo>
                  <a:lnTo>
                    <a:pt x="50622" y="60758"/>
                  </a:lnTo>
                  <a:lnTo>
                    <a:pt x="50501" y="60457"/>
                  </a:lnTo>
                  <a:lnTo>
                    <a:pt x="50320" y="60276"/>
                  </a:lnTo>
                  <a:lnTo>
                    <a:pt x="50079" y="60095"/>
                  </a:lnTo>
                  <a:lnTo>
                    <a:pt x="49838" y="59974"/>
                  </a:lnTo>
                  <a:close/>
                  <a:moveTo>
                    <a:pt x="55027" y="59974"/>
                  </a:moveTo>
                  <a:lnTo>
                    <a:pt x="54785" y="60095"/>
                  </a:lnTo>
                  <a:lnTo>
                    <a:pt x="54544" y="60276"/>
                  </a:lnTo>
                  <a:lnTo>
                    <a:pt x="54363" y="60457"/>
                  </a:lnTo>
                  <a:lnTo>
                    <a:pt x="54242" y="60758"/>
                  </a:lnTo>
                  <a:lnTo>
                    <a:pt x="54182" y="61120"/>
                  </a:lnTo>
                  <a:lnTo>
                    <a:pt x="54182" y="61362"/>
                  </a:lnTo>
                  <a:lnTo>
                    <a:pt x="54242" y="61543"/>
                  </a:lnTo>
                  <a:lnTo>
                    <a:pt x="54363" y="61784"/>
                  </a:lnTo>
                  <a:lnTo>
                    <a:pt x="54483" y="61965"/>
                  </a:lnTo>
                  <a:lnTo>
                    <a:pt x="54665" y="62086"/>
                  </a:lnTo>
                  <a:lnTo>
                    <a:pt x="54906" y="62206"/>
                  </a:lnTo>
                  <a:lnTo>
                    <a:pt x="55087" y="62267"/>
                  </a:lnTo>
                  <a:lnTo>
                    <a:pt x="55570" y="62267"/>
                  </a:lnTo>
                  <a:lnTo>
                    <a:pt x="55751" y="62206"/>
                  </a:lnTo>
                  <a:lnTo>
                    <a:pt x="55992" y="62086"/>
                  </a:lnTo>
                  <a:lnTo>
                    <a:pt x="56173" y="61965"/>
                  </a:lnTo>
                  <a:lnTo>
                    <a:pt x="56294" y="61784"/>
                  </a:lnTo>
                  <a:lnTo>
                    <a:pt x="56414" y="61543"/>
                  </a:lnTo>
                  <a:lnTo>
                    <a:pt x="56475" y="61362"/>
                  </a:lnTo>
                  <a:lnTo>
                    <a:pt x="56475" y="61120"/>
                  </a:lnTo>
                  <a:lnTo>
                    <a:pt x="56414" y="60758"/>
                  </a:lnTo>
                  <a:lnTo>
                    <a:pt x="56294" y="60457"/>
                  </a:lnTo>
                  <a:lnTo>
                    <a:pt x="56113" y="60276"/>
                  </a:lnTo>
                  <a:lnTo>
                    <a:pt x="55871" y="60095"/>
                  </a:lnTo>
                  <a:lnTo>
                    <a:pt x="55630" y="59974"/>
                  </a:lnTo>
                  <a:close/>
                  <a:moveTo>
                    <a:pt x="60819" y="59974"/>
                  </a:moveTo>
                  <a:lnTo>
                    <a:pt x="60577" y="60095"/>
                  </a:lnTo>
                  <a:lnTo>
                    <a:pt x="60336" y="60276"/>
                  </a:lnTo>
                  <a:lnTo>
                    <a:pt x="60155" y="60457"/>
                  </a:lnTo>
                  <a:lnTo>
                    <a:pt x="60034" y="60758"/>
                  </a:lnTo>
                  <a:lnTo>
                    <a:pt x="59974" y="61120"/>
                  </a:lnTo>
                  <a:lnTo>
                    <a:pt x="59974" y="61362"/>
                  </a:lnTo>
                  <a:lnTo>
                    <a:pt x="60034" y="61543"/>
                  </a:lnTo>
                  <a:lnTo>
                    <a:pt x="60155" y="61784"/>
                  </a:lnTo>
                  <a:lnTo>
                    <a:pt x="60276" y="61965"/>
                  </a:lnTo>
                  <a:lnTo>
                    <a:pt x="60457" y="62086"/>
                  </a:lnTo>
                  <a:lnTo>
                    <a:pt x="60698" y="62206"/>
                  </a:lnTo>
                  <a:lnTo>
                    <a:pt x="60879" y="62267"/>
                  </a:lnTo>
                  <a:lnTo>
                    <a:pt x="61362" y="62267"/>
                  </a:lnTo>
                  <a:lnTo>
                    <a:pt x="61543" y="62206"/>
                  </a:lnTo>
                  <a:lnTo>
                    <a:pt x="61784" y="62086"/>
                  </a:lnTo>
                  <a:lnTo>
                    <a:pt x="61965" y="61965"/>
                  </a:lnTo>
                  <a:lnTo>
                    <a:pt x="62086" y="61784"/>
                  </a:lnTo>
                  <a:lnTo>
                    <a:pt x="62206" y="61543"/>
                  </a:lnTo>
                  <a:lnTo>
                    <a:pt x="62267" y="61362"/>
                  </a:lnTo>
                  <a:lnTo>
                    <a:pt x="62267" y="61120"/>
                  </a:lnTo>
                  <a:lnTo>
                    <a:pt x="62206" y="60758"/>
                  </a:lnTo>
                  <a:lnTo>
                    <a:pt x="62086" y="60457"/>
                  </a:lnTo>
                  <a:lnTo>
                    <a:pt x="61905" y="60276"/>
                  </a:lnTo>
                  <a:lnTo>
                    <a:pt x="61663" y="60095"/>
                  </a:lnTo>
                  <a:lnTo>
                    <a:pt x="61422" y="59974"/>
                  </a:lnTo>
                  <a:close/>
                  <a:moveTo>
                    <a:pt x="66611" y="59974"/>
                  </a:moveTo>
                  <a:lnTo>
                    <a:pt x="66370" y="60095"/>
                  </a:lnTo>
                  <a:lnTo>
                    <a:pt x="66128" y="60276"/>
                  </a:lnTo>
                  <a:lnTo>
                    <a:pt x="65947" y="60457"/>
                  </a:lnTo>
                  <a:lnTo>
                    <a:pt x="65827" y="60758"/>
                  </a:lnTo>
                  <a:lnTo>
                    <a:pt x="65766" y="61120"/>
                  </a:lnTo>
                  <a:lnTo>
                    <a:pt x="65766" y="61362"/>
                  </a:lnTo>
                  <a:lnTo>
                    <a:pt x="65827" y="61543"/>
                  </a:lnTo>
                  <a:lnTo>
                    <a:pt x="65947" y="61784"/>
                  </a:lnTo>
                  <a:lnTo>
                    <a:pt x="66068" y="61965"/>
                  </a:lnTo>
                  <a:lnTo>
                    <a:pt x="66249" y="62086"/>
                  </a:lnTo>
                  <a:lnTo>
                    <a:pt x="66490" y="62206"/>
                  </a:lnTo>
                  <a:lnTo>
                    <a:pt x="66671" y="62267"/>
                  </a:lnTo>
                  <a:lnTo>
                    <a:pt x="67214" y="62267"/>
                  </a:lnTo>
                  <a:lnTo>
                    <a:pt x="68059" y="61120"/>
                  </a:lnTo>
                  <a:lnTo>
                    <a:pt x="67999" y="60758"/>
                  </a:lnTo>
                  <a:lnTo>
                    <a:pt x="67878" y="60457"/>
                  </a:lnTo>
                  <a:lnTo>
                    <a:pt x="67697" y="60276"/>
                  </a:lnTo>
                  <a:lnTo>
                    <a:pt x="67456" y="60095"/>
                  </a:lnTo>
                  <a:lnTo>
                    <a:pt x="67214" y="59974"/>
                  </a:lnTo>
                  <a:close/>
                  <a:moveTo>
                    <a:pt x="11645" y="62870"/>
                  </a:moveTo>
                  <a:lnTo>
                    <a:pt x="11464" y="62930"/>
                  </a:lnTo>
                  <a:lnTo>
                    <a:pt x="11223" y="63051"/>
                  </a:lnTo>
                  <a:lnTo>
                    <a:pt x="11042" y="63172"/>
                  </a:lnTo>
                  <a:lnTo>
                    <a:pt x="10921" y="63353"/>
                  </a:lnTo>
                  <a:lnTo>
                    <a:pt x="10800" y="63594"/>
                  </a:lnTo>
                  <a:lnTo>
                    <a:pt x="10740" y="63775"/>
                  </a:lnTo>
                  <a:lnTo>
                    <a:pt x="10740" y="64016"/>
                  </a:lnTo>
                  <a:lnTo>
                    <a:pt x="10740" y="64197"/>
                  </a:lnTo>
                  <a:lnTo>
                    <a:pt x="10800" y="64439"/>
                  </a:lnTo>
                  <a:lnTo>
                    <a:pt x="10981" y="64740"/>
                  </a:lnTo>
                  <a:lnTo>
                    <a:pt x="11162" y="64921"/>
                  </a:lnTo>
                  <a:lnTo>
                    <a:pt x="11464" y="65102"/>
                  </a:lnTo>
                  <a:lnTo>
                    <a:pt x="11705" y="65163"/>
                  </a:lnTo>
                  <a:lnTo>
                    <a:pt x="12128" y="65163"/>
                  </a:lnTo>
                  <a:lnTo>
                    <a:pt x="12309" y="65102"/>
                  </a:lnTo>
                  <a:lnTo>
                    <a:pt x="12550" y="64982"/>
                  </a:lnTo>
                  <a:lnTo>
                    <a:pt x="12731" y="64861"/>
                  </a:lnTo>
                  <a:lnTo>
                    <a:pt x="12852" y="64680"/>
                  </a:lnTo>
                  <a:lnTo>
                    <a:pt x="12973" y="64439"/>
                  </a:lnTo>
                  <a:lnTo>
                    <a:pt x="13033" y="64258"/>
                  </a:lnTo>
                  <a:lnTo>
                    <a:pt x="13033" y="64016"/>
                  </a:lnTo>
                  <a:lnTo>
                    <a:pt x="13033" y="63775"/>
                  </a:lnTo>
                  <a:lnTo>
                    <a:pt x="12973" y="63594"/>
                  </a:lnTo>
                  <a:lnTo>
                    <a:pt x="12852" y="63353"/>
                  </a:lnTo>
                  <a:lnTo>
                    <a:pt x="12731" y="63172"/>
                  </a:lnTo>
                  <a:lnTo>
                    <a:pt x="12550" y="63051"/>
                  </a:lnTo>
                  <a:lnTo>
                    <a:pt x="12309" y="62930"/>
                  </a:lnTo>
                  <a:lnTo>
                    <a:pt x="12128" y="62870"/>
                  </a:lnTo>
                  <a:close/>
                  <a:moveTo>
                    <a:pt x="17437" y="62870"/>
                  </a:moveTo>
                  <a:lnTo>
                    <a:pt x="17256" y="62930"/>
                  </a:lnTo>
                  <a:lnTo>
                    <a:pt x="17015" y="63051"/>
                  </a:lnTo>
                  <a:lnTo>
                    <a:pt x="16834" y="63172"/>
                  </a:lnTo>
                  <a:lnTo>
                    <a:pt x="16713" y="63353"/>
                  </a:lnTo>
                  <a:lnTo>
                    <a:pt x="16593" y="63594"/>
                  </a:lnTo>
                  <a:lnTo>
                    <a:pt x="16532" y="63775"/>
                  </a:lnTo>
                  <a:lnTo>
                    <a:pt x="16532" y="64016"/>
                  </a:lnTo>
                  <a:lnTo>
                    <a:pt x="16532" y="64258"/>
                  </a:lnTo>
                  <a:lnTo>
                    <a:pt x="16593" y="64439"/>
                  </a:lnTo>
                  <a:lnTo>
                    <a:pt x="16713" y="64680"/>
                  </a:lnTo>
                  <a:lnTo>
                    <a:pt x="16834" y="64861"/>
                  </a:lnTo>
                  <a:lnTo>
                    <a:pt x="17015" y="64982"/>
                  </a:lnTo>
                  <a:lnTo>
                    <a:pt x="17256" y="65102"/>
                  </a:lnTo>
                  <a:lnTo>
                    <a:pt x="17437" y="65163"/>
                  </a:lnTo>
                  <a:lnTo>
                    <a:pt x="17920" y="65163"/>
                  </a:lnTo>
                  <a:lnTo>
                    <a:pt x="18101" y="65102"/>
                  </a:lnTo>
                  <a:lnTo>
                    <a:pt x="18342" y="64982"/>
                  </a:lnTo>
                  <a:lnTo>
                    <a:pt x="18523" y="64861"/>
                  </a:lnTo>
                  <a:lnTo>
                    <a:pt x="18644" y="64680"/>
                  </a:lnTo>
                  <a:lnTo>
                    <a:pt x="18765" y="64439"/>
                  </a:lnTo>
                  <a:lnTo>
                    <a:pt x="18825" y="64258"/>
                  </a:lnTo>
                  <a:lnTo>
                    <a:pt x="18825" y="64016"/>
                  </a:lnTo>
                  <a:lnTo>
                    <a:pt x="18825" y="63775"/>
                  </a:lnTo>
                  <a:lnTo>
                    <a:pt x="18765" y="63594"/>
                  </a:lnTo>
                  <a:lnTo>
                    <a:pt x="18644" y="63353"/>
                  </a:lnTo>
                  <a:lnTo>
                    <a:pt x="18523" y="63172"/>
                  </a:lnTo>
                  <a:lnTo>
                    <a:pt x="18342" y="63051"/>
                  </a:lnTo>
                  <a:lnTo>
                    <a:pt x="18101" y="62930"/>
                  </a:lnTo>
                  <a:lnTo>
                    <a:pt x="17920" y="62870"/>
                  </a:lnTo>
                  <a:close/>
                  <a:moveTo>
                    <a:pt x="23230" y="62870"/>
                  </a:moveTo>
                  <a:lnTo>
                    <a:pt x="23049" y="62930"/>
                  </a:lnTo>
                  <a:lnTo>
                    <a:pt x="22807" y="63051"/>
                  </a:lnTo>
                  <a:lnTo>
                    <a:pt x="22626" y="63172"/>
                  </a:lnTo>
                  <a:lnTo>
                    <a:pt x="22506" y="63353"/>
                  </a:lnTo>
                  <a:lnTo>
                    <a:pt x="22385" y="63594"/>
                  </a:lnTo>
                  <a:lnTo>
                    <a:pt x="22325" y="63775"/>
                  </a:lnTo>
                  <a:lnTo>
                    <a:pt x="22325" y="64016"/>
                  </a:lnTo>
                  <a:lnTo>
                    <a:pt x="22325" y="64258"/>
                  </a:lnTo>
                  <a:lnTo>
                    <a:pt x="22385" y="64439"/>
                  </a:lnTo>
                  <a:lnTo>
                    <a:pt x="22506" y="64680"/>
                  </a:lnTo>
                  <a:lnTo>
                    <a:pt x="22626" y="64861"/>
                  </a:lnTo>
                  <a:lnTo>
                    <a:pt x="22807" y="64982"/>
                  </a:lnTo>
                  <a:lnTo>
                    <a:pt x="23049" y="65102"/>
                  </a:lnTo>
                  <a:lnTo>
                    <a:pt x="23230" y="65163"/>
                  </a:lnTo>
                  <a:lnTo>
                    <a:pt x="23712" y="65163"/>
                  </a:lnTo>
                  <a:lnTo>
                    <a:pt x="23893" y="65102"/>
                  </a:lnTo>
                  <a:lnTo>
                    <a:pt x="24135" y="64982"/>
                  </a:lnTo>
                  <a:lnTo>
                    <a:pt x="24316" y="64861"/>
                  </a:lnTo>
                  <a:lnTo>
                    <a:pt x="24436" y="64680"/>
                  </a:lnTo>
                  <a:lnTo>
                    <a:pt x="24557" y="64439"/>
                  </a:lnTo>
                  <a:lnTo>
                    <a:pt x="24617" y="64258"/>
                  </a:lnTo>
                  <a:lnTo>
                    <a:pt x="24617" y="64016"/>
                  </a:lnTo>
                  <a:lnTo>
                    <a:pt x="24617" y="63775"/>
                  </a:lnTo>
                  <a:lnTo>
                    <a:pt x="24557" y="63594"/>
                  </a:lnTo>
                  <a:lnTo>
                    <a:pt x="24436" y="63353"/>
                  </a:lnTo>
                  <a:lnTo>
                    <a:pt x="24316" y="63172"/>
                  </a:lnTo>
                  <a:lnTo>
                    <a:pt x="24135" y="63051"/>
                  </a:lnTo>
                  <a:lnTo>
                    <a:pt x="23893" y="62930"/>
                  </a:lnTo>
                  <a:lnTo>
                    <a:pt x="23712" y="62870"/>
                  </a:lnTo>
                  <a:close/>
                  <a:moveTo>
                    <a:pt x="29022" y="62870"/>
                  </a:moveTo>
                  <a:lnTo>
                    <a:pt x="28841" y="62930"/>
                  </a:lnTo>
                  <a:lnTo>
                    <a:pt x="28599" y="63051"/>
                  </a:lnTo>
                  <a:lnTo>
                    <a:pt x="28418" y="63172"/>
                  </a:lnTo>
                  <a:lnTo>
                    <a:pt x="28298" y="63353"/>
                  </a:lnTo>
                  <a:lnTo>
                    <a:pt x="28177" y="63594"/>
                  </a:lnTo>
                  <a:lnTo>
                    <a:pt x="28117" y="63775"/>
                  </a:lnTo>
                  <a:lnTo>
                    <a:pt x="28117" y="64016"/>
                  </a:lnTo>
                  <a:lnTo>
                    <a:pt x="28117" y="64258"/>
                  </a:lnTo>
                  <a:lnTo>
                    <a:pt x="28177" y="64439"/>
                  </a:lnTo>
                  <a:lnTo>
                    <a:pt x="28298" y="64680"/>
                  </a:lnTo>
                  <a:lnTo>
                    <a:pt x="28418" y="64861"/>
                  </a:lnTo>
                  <a:lnTo>
                    <a:pt x="28599" y="64982"/>
                  </a:lnTo>
                  <a:lnTo>
                    <a:pt x="28841" y="65102"/>
                  </a:lnTo>
                  <a:lnTo>
                    <a:pt x="29022" y="65163"/>
                  </a:lnTo>
                  <a:lnTo>
                    <a:pt x="29505" y="65163"/>
                  </a:lnTo>
                  <a:lnTo>
                    <a:pt x="29686" y="65102"/>
                  </a:lnTo>
                  <a:lnTo>
                    <a:pt x="29927" y="64982"/>
                  </a:lnTo>
                  <a:lnTo>
                    <a:pt x="30108" y="64861"/>
                  </a:lnTo>
                  <a:lnTo>
                    <a:pt x="30229" y="64680"/>
                  </a:lnTo>
                  <a:lnTo>
                    <a:pt x="30349" y="64439"/>
                  </a:lnTo>
                  <a:lnTo>
                    <a:pt x="30410" y="64258"/>
                  </a:lnTo>
                  <a:lnTo>
                    <a:pt x="30410" y="64016"/>
                  </a:lnTo>
                  <a:lnTo>
                    <a:pt x="30410" y="63775"/>
                  </a:lnTo>
                  <a:lnTo>
                    <a:pt x="30349" y="63594"/>
                  </a:lnTo>
                  <a:lnTo>
                    <a:pt x="30229" y="63353"/>
                  </a:lnTo>
                  <a:lnTo>
                    <a:pt x="30108" y="63172"/>
                  </a:lnTo>
                  <a:lnTo>
                    <a:pt x="29927" y="63051"/>
                  </a:lnTo>
                  <a:lnTo>
                    <a:pt x="29686" y="62930"/>
                  </a:lnTo>
                  <a:lnTo>
                    <a:pt x="29505" y="62870"/>
                  </a:lnTo>
                  <a:close/>
                  <a:moveTo>
                    <a:pt x="34814" y="62870"/>
                  </a:moveTo>
                  <a:lnTo>
                    <a:pt x="34633" y="62930"/>
                  </a:lnTo>
                  <a:lnTo>
                    <a:pt x="34392" y="63051"/>
                  </a:lnTo>
                  <a:lnTo>
                    <a:pt x="34211" y="63172"/>
                  </a:lnTo>
                  <a:lnTo>
                    <a:pt x="34090" y="63353"/>
                  </a:lnTo>
                  <a:lnTo>
                    <a:pt x="33969" y="63594"/>
                  </a:lnTo>
                  <a:lnTo>
                    <a:pt x="33909" y="63775"/>
                  </a:lnTo>
                  <a:lnTo>
                    <a:pt x="33909" y="64016"/>
                  </a:lnTo>
                  <a:lnTo>
                    <a:pt x="33909" y="64258"/>
                  </a:lnTo>
                  <a:lnTo>
                    <a:pt x="33969" y="64439"/>
                  </a:lnTo>
                  <a:lnTo>
                    <a:pt x="34090" y="64680"/>
                  </a:lnTo>
                  <a:lnTo>
                    <a:pt x="34211" y="64861"/>
                  </a:lnTo>
                  <a:lnTo>
                    <a:pt x="34392" y="64982"/>
                  </a:lnTo>
                  <a:lnTo>
                    <a:pt x="34633" y="65102"/>
                  </a:lnTo>
                  <a:lnTo>
                    <a:pt x="34814" y="65163"/>
                  </a:lnTo>
                  <a:lnTo>
                    <a:pt x="35297" y="65163"/>
                  </a:lnTo>
                  <a:lnTo>
                    <a:pt x="35478" y="65102"/>
                  </a:lnTo>
                  <a:lnTo>
                    <a:pt x="35719" y="64982"/>
                  </a:lnTo>
                  <a:lnTo>
                    <a:pt x="35900" y="64861"/>
                  </a:lnTo>
                  <a:lnTo>
                    <a:pt x="36021" y="64680"/>
                  </a:lnTo>
                  <a:lnTo>
                    <a:pt x="36141" y="64439"/>
                  </a:lnTo>
                  <a:lnTo>
                    <a:pt x="36202" y="64258"/>
                  </a:lnTo>
                  <a:lnTo>
                    <a:pt x="36202" y="64016"/>
                  </a:lnTo>
                  <a:lnTo>
                    <a:pt x="36202" y="63775"/>
                  </a:lnTo>
                  <a:lnTo>
                    <a:pt x="36141" y="63594"/>
                  </a:lnTo>
                  <a:lnTo>
                    <a:pt x="36021" y="63353"/>
                  </a:lnTo>
                  <a:lnTo>
                    <a:pt x="35900" y="63172"/>
                  </a:lnTo>
                  <a:lnTo>
                    <a:pt x="35719" y="63051"/>
                  </a:lnTo>
                  <a:lnTo>
                    <a:pt x="35478" y="62930"/>
                  </a:lnTo>
                  <a:lnTo>
                    <a:pt x="35297" y="62870"/>
                  </a:lnTo>
                  <a:close/>
                  <a:moveTo>
                    <a:pt x="40606" y="62870"/>
                  </a:moveTo>
                  <a:lnTo>
                    <a:pt x="40425" y="62930"/>
                  </a:lnTo>
                  <a:lnTo>
                    <a:pt x="40184" y="63051"/>
                  </a:lnTo>
                  <a:lnTo>
                    <a:pt x="40003" y="63172"/>
                  </a:lnTo>
                  <a:lnTo>
                    <a:pt x="39882" y="63353"/>
                  </a:lnTo>
                  <a:lnTo>
                    <a:pt x="39762" y="63594"/>
                  </a:lnTo>
                  <a:lnTo>
                    <a:pt x="39701" y="63775"/>
                  </a:lnTo>
                  <a:lnTo>
                    <a:pt x="39701" y="64016"/>
                  </a:lnTo>
                  <a:lnTo>
                    <a:pt x="39701" y="64258"/>
                  </a:lnTo>
                  <a:lnTo>
                    <a:pt x="39762" y="64439"/>
                  </a:lnTo>
                  <a:lnTo>
                    <a:pt x="39882" y="64680"/>
                  </a:lnTo>
                  <a:lnTo>
                    <a:pt x="40003" y="64861"/>
                  </a:lnTo>
                  <a:lnTo>
                    <a:pt x="40184" y="64982"/>
                  </a:lnTo>
                  <a:lnTo>
                    <a:pt x="40425" y="65102"/>
                  </a:lnTo>
                  <a:lnTo>
                    <a:pt x="40606" y="65163"/>
                  </a:lnTo>
                  <a:lnTo>
                    <a:pt x="41089" y="65163"/>
                  </a:lnTo>
                  <a:lnTo>
                    <a:pt x="41270" y="65102"/>
                  </a:lnTo>
                  <a:lnTo>
                    <a:pt x="41511" y="64982"/>
                  </a:lnTo>
                  <a:lnTo>
                    <a:pt x="41692" y="64861"/>
                  </a:lnTo>
                  <a:lnTo>
                    <a:pt x="41813" y="64680"/>
                  </a:lnTo>
                  <a:lnTo>
                    <a:pt x="41934" y="64439"/>
                  </a:lnTo>
                  <a:lnTo>
                    <a:pt x="41994" y="64258"/>
                  </a:lnTo>
                  <a:lnTo>
                    <a:pt x="41994" y="64016"/>
                  </a:lnTo>
                  <a:lnTo>
                    <a:pt x="41994" y="63775"/>
                  </a:lnTo>
                  <a:lnTo>
                    <a:pt x="41934" y="63594"/>
                  </a:lnTo>
                  <a:lnTo>
                    <a:pt x="41813" y="63353"/>
                  </a:lnTo>
                  <a:lnTo>
                    <a:pt x="41692" y="63172"/>
                  </a:lnTo>
                  <a:lnTo>
                    <a:pt x="41511" y="63051"/>
                  </a:lnTo>
                  <a:lnTo>
                    <a:pt x="41270" y="62930"/>
                  </a:lnTo>
                  <a:lnTo>
                    <a:pt x="41089" y="62870"/>
                  </a:lnTo>
                  <a:close/>
                  <a:moveTo>
                    <a:pt x="46399" y="62870"/>
                  </a:moveTo>
                  <a:lnTo>
                    <a:pt x="46218" y="62930"/>
                  </a:lnTo>
                  <a:lnTo>
                    <a:pt x="45976" y="63051"/>
                  </a:lnTo>
                  <a:lnTo>
                    <a:pt x="45795" y="63172"/>
                  </a:lnTo>
                  <a:lnTo>
                    <a:pt x="45674" y="63353"/>
                  </a:lnTo>
                  <a:lnTo>
                    <a:pt x="45554" y="63594"/>
                  </a:lnTo>
                  <a:lnTo>
                    <a:pt x="45493" y="63775"/>
                  </a:lnTo>
                  <a:lnTo>
                    <a:pt x="45493" y="64016"/>
                  </a:lnTo>
                  <a:lnTo>
                    <a:pt x="45493" y="64258"/>
                  </a:lnTo>
                  <a:lnTo>
                    <a:pt x="45554" y="64439"/>
                  </a:lnTo>
                  <a:lnTo>
                    <a:pt x="45674" y="64680"/>
                  </a:lnTo>
                  <a:lnTo>
                    <a:pt x="45795" y="64861"/>
                  </a:lnTo>
                  <a:lnTo>
                    <a:pt x="45976" y="64982"/>
                  </a:lnTo>
                  <a:lnTo>
                    <a:pt x="46218" y="65102"/>
                  </a:lnTo>
                  <a:lnTo>
                    <a:pt x="46399" y="65163"/>
                  </a:lnTo>
                  <a:lnTo>
                    <a:pt x="46881" y="65163"/>
                  </a:lnTo>
                  <a:lnTo>
                    <a:pt x="47062" y="65102"/>
                  </a:lnTo>
                  <a:lnTo>
                    <a:pt x="47304" y="64982"/>
                  </a:lnTo>
                  <a:lnTo>
                    <a:pt x="47485" y="64861"/>
                  </a:lnTo>
                  <a:lnTo>
                    <a:pt x="47605" y="64680"/>
                  </a:lnTo>
                  <a:lnTo>
                    <a:pt x="47726" y="64439"/>
                  </a:lnTo>
                  <a:lnTo>
                    <a:pt x="47786" y="64258"/>
                  </a:lnTo>
                  <a:lnTo>
                    <a:pt x="47786" y="64016"/>
                  </a:lnTo>
                  <a:lnTo>
                    <a:pt x="47786" y="63775"/>
                  </a:lnTo>
                  <a:lnTo>
                    <a:pt x="47726" y="63594"/>
                  </a:lnTo>
                  <a:lnTo>
                    <a:pt x="47605" y="63353"/>
                  </a:lnTo>
                  <a:lnTo>
                    <a:pt x="47485" y="63172"/>
                  </a:lnTo>
                  <a:lnTo>
                    <a:pt x="47304" y="63051"/>
                  </a:lnTo>
                  <a:lnTo>
                    <a:pt x="47062" y="62930"/>
                  </a:lnTo>
                  <a:lnTo>
                    <a:pt x="46881" y="62870"/>
                  </a:lnTo>
                  <a:close/>
                  <a:moveTo>
                    <a:pt x="52191" y="62870"/>
                  </a:moveTo>
                  <a:lnTo>
                    <a:pt x="52010" y="62930"/>
                  </a:lnTo>
                  <a:lnTo>
                    <a:pt x="51768" y="63051"/>
                  </a:lnTo>
                  <a:lnTo>
                    <a:pt x="51587" y="63172"/>
                  </a:lnTo>
                  <a:lnTo>
                    <a:pt x="51467" y="63353"/>
                  </a:lnTo>
                  <a:lnTo>
                    <a:pt x="51346" y="63594"/>
                  </a:lnTo>
                  <a:lnTo>
                    <a:pt x="51286" y="63775"/>
                  </a:lnTo>
                  <a:lnTo>
                    <a:pt x="51286" y="64016"/>
                  </a:lnTo>
                  <a:lnTo>
                    <a:pt x="51286" y="64258"/>
                  </a:lnTo>
                  <a:lnTo>
                    <a:pt x="51346" y="64439"/>
                  </a:lnTo>
                  <a:lnTo>
                    <a:pt x="51467" y="64680"/>
                  </a:lnTo>
                  <a:lnTo>
                    <a:pt x="51587" y="64861"/>
                  </a:lnTo>
                  <a:lnTo>
                    <a:pt x="51768" y="64982"/>
                  </a:lnTo>
                  <a:lnTo>
                    <a:pt x="52010" y="65102"/>
                  </a:lnTo>
                  <a:lnTo>
                    <a:pt x="52191" y="65163"/>
                  </a:lnTo>
                  <a:lnTo>
                    <a:pt x="52673" y="65163"/>
                  </a:lnTo>
                  <a:lnTo>
                    <a:pt x="52854" y="65102"/>
                  </a:lnTo>
                  <a:lnTo>
                    <a:pt x="53096" y="64982"/>
                  </a:lnTo>
                  <a:lnTo>
                    <a:pt x="53277" y="64861"/>
                  </a:lnTo>
                  <a:lnTo>
                    <a:pt x="53397" y="64680"/>
                  </a:lnTo>
                  <a:lnTo>
                    <a:pt x="53518" y="64439"/>
                  </a:lnTo>
                  <a:lnTo>
                    <a:pt x="53578" y="64258"/>
                  </a:lnTo>
                  <a:lnTo>
                    <a:pt x="53578" y="64016"/>
                  </a:lnTo>
                  <a:lnTo>
                    <a:pt x="53578" y="63775"/>
                  </a:lnTo>
                  <a:lnTo>
                    <a:pt x="53518" y="63594"/>
                  </a:lnTo>
                  <a:lnTo>
                    <a:pt x="53397" y="63353"/>
                  </a:lnTo>
                  <a:lnTo>
                    <a:pt x="53277" y="63172"/>
                  </a:lnTo>
                  <a:lnTo>
                    <a:pt x="53096" y="63051"/>
                  </a:lnTo>
                  <a:lnTo>
                    <a:pt x="52854" y="62930"/>
                  </a:lnTo>
                  <a:lnTo>
                    <a:pt x="52673" y="62870"/>
                  </a:lnTo>
                  <a:close/>
                  <a:moveTo>
                    <a:pt x="57983" y="62870"/>
                  </a:moveTo>
                  <a:lnTo>
                    <a:pt x="57802" y="62930"/>
                  </a:lnTo>
                  <a:lnTo>
                    <a:pt x="57561" y="63051"/>
                  </a:lnTo>
                  <a:lnTo>
                    <a:pt x="57380" y="63172"/>
                  </a:lnTo>
                  <a:lnTo>
                    <a:pt x="57259" y="63353"/>
                  </a:lnTo>
                  <a:lnTo>
                    <a:pt x="57138" y="63594"/>
                  </a:lnTo>
                  <a:lnTo>
                    <a:pt x="57078" y="63775"/>
                  </a:lnTo>
                  <a:lnTo>
                    <a:pt x="57078" y="64016"/>
                  </a:lnTo>
                  <a:lnTo>
                    <a:pt x="57078" y="64258"/>
                  </a:lnTo>
                  <a:lnTo>
                    <a:pt x="57138" y="64439"/>
                  </a:lnTo>
                  <a:lnTo>
                    <a:pt x="57259" y="64680"/>
                  </a:lnTo>
                  <a:lnTo>
                    <a:pt x="57380" y="64861"/>
                  </a:lnTo>
                  <a:lnTo>
                    <a:pt x="57561" y="64982"/>
                  </a:lnTo>
                  <a:lnTo>
                    <a:pt x="57802" y="65102"/>
                  </a:lnTo>
                  <a:lnTo>
                    <a:pt x="57983" y="65163"/>
                  </a:lnTo>
                  <a:lnTo>
                    <a:pt x="58466" y="65163"/>
                  </a:lnTo>
                  <a:lnTo>
                    <a:pt x="58647" y="65102"/>
                  </a:lnTo>
                  <a:lnTo>
                    <a:pt x="58888" y="64982"/>
                  </a:lnTo>
                  <a:lnTo>
                    <a:pt x="59069" y="64861"/>
                  </a:lnTo>
                  <a:lnTo>
                    <a:pt x="59190" y="64680"/>
                  </a:lnTo>
                  <a:lnTo>
                    <a:pt x="59310" y="64439"/>
                  </a:lnTo>
                  <a:lnTo>
                    <a:pt x="59371" y="64258"/>
                  </a:lnTo>
                  <a:lnTo>
                    <a:pt x="59371" y="64016"/>
                  </a:lnTo>
                  <a:lnTo>
                    <a:pt x="59371" y="63775"/>
                  </a:lnTo>
                  <a:lnTo>
                    <a:pt x="59310" y="63594"/>
                  </a:lnTo>
                  <a:lnTo>
                    <a:pt x="59190" y="63353"/>
                  </a:lnTo>
                  <a:lnTo>
                    <a:pt x="59069" y="63172"/>
                  </a:lnTo>
                  <a:lnTo>
                    <a:pt x="58888" y="63051"/>
                  </a:lnTo>
                  <a:lnTo>
                    <a:pt x="58647" y="62930"/>
                  </a:lnTo>
                  <a:lnTo>
                    <a:pt x="58466" y="62870"/>
                  </a:lnTo>
                  <a:close/>
                  <a:moveTo>
                    <a:pt x="63775" y="62870"/>
                  </a:moveTo>
                  <a:lnTo>
                    <a:pt x="63594" y="62930"/>
                  </a:lnTo>
                  <a:lnTo>
                    <a:pt x="63353" y="63051"/>
                  </a:lnTo>
                  <a:lnTo>
                    <a:pt x="63172" y="63172"/>
                  </a:lnTo>
                  <a:lnTo>
                    <a:pt x="63051" y="63353"/>
                  </a:lnTo>
                  <a:lnTo>
                    <a:pt x="62931" y="63594"/>
                  </a:lnTo>
                  <a:lnTo>
                    <a:pt x="62870" y="63775"/>
                  </a:lnTo>
                  <a:lnTo>
                    <a:pt x="62870" y="64016"/>
                  </a:lnTo>
                  <a:lnTo>
                    <a:pt x="62870" y="64258"/>
                  </a:lnTo>
                  <a:lnTo>
                    <a:pt x="62931" y="64439"/>
                  </a:lnTo>
                  <a:lnTo>
                    <a:pt x="63051" y="64680"/>
                  </a:lnTo>
                  <a:lnTo>
                    <a:pt x="63172" y="64861"/>
                  </a:lnTo>
                  <a:lnTo>
                    <a:pt x="63353" y="64982"/>
                  </a:lnTo>
                  <a:lnTo>
                    <a:pt x="63594" y="65102"/>
                  </a:lnTo>
                  <a:lnTo>
                    <a:pt x="63775" y="65163"/>
                  </a:lnTo>
                  <a:lnTo>
                    <a:pt x="64198" y="65163"/>
                  </a:lnTo>
                  <a:lnTo>
                    <a:pt x="64439" y="65102"/>
                  </a:lnTo>
                  <a:lnTo>
                    <a:pt x="64741" y="64921"/>
                  </a:lnTo>
                  <a:lnTo>
                    <a:pt x="64922" y="64740"/>
                  </a:lnTo>
                  <a:lnTo>
                    <a:pt x="65103" y="64439"/>
                  </a:lnTo>
                  <a:lnTo>
                    <a:pt x="65163" y="64197"/>
                  </a:lnTo>
                  <a:lnTo>
                    <a:pt x="65163" y="64016"/>
                  </a:lnTo>
                  <a:lnTo>
                    <a:pt x="65163" y="63775"/>
                  </a:lnTo>
                  <a:lnTo>
                    <a:pt x="65103" y="63594"/>
                  </a:lnTo>
                  <a:lnTo>
                    <a:pt x="64982" y="63353"/>
                  </a:lnTo>
                  <a:lnTo>
                    <a:pt x="64861" y="63172"/>
                  </a:lnTo>
                  <a:lnTo>
                    <a:pt x="64680" y="63051"/>
                  </a:lnTo>
                  <a:lnTo>
                    <a:pt x="64439" y="62930"/>
                  </a:lnTo>
                  <a:lnTo>
                    <a:pt x="64258" y="62870"/>
                  </a:lnTo>
                  <a:close/>
                  <a:moveTo>
                    <a:pt x="14541" y="65766"/>
                  </a:moveTo>
                  <a:lnTo>
                    <a:pt x="14360" y="65826"/>
                  </a:lnTo>
                  <a:lnTo>
                    <a:pt x="14119" y="65947"/>
                  </a:lnTo>
                  <a:lnTo>
                    <a:pt x="13938" y="66068"/>
                  </a:lnTo>
                  <a:lnTo>
                    <a:pt x="13817" y="66249"/>
                  </a:lnTo>
                  <a:lnTo>
                    <a:pt x="13697" y="66490"/>
                  </a:lnTo>
                  <a:lnTo>
                    <a:pt x="13636" y="66671"/>
                  </a:lnTo>
                  <a:lnTo>
                    <a:pt x="13636" y="66912"/>
                  </a:lnTo>
                  <a:lnTo>
                    <a:pt x="13636" y="67214"/>
                  </a:lnTo>
                  <a:lnTo>
                    <a:pt x="14783" y="68059"/>
                  </a:lnTo>
                  <a:lnTo>
                    <a:pt x="15024" y="68059"/>
                  </a:lnTo>
                  <a:lnTo>
                    <a:pt x="15205" y="67999"/>
                  </a:lnTo>
                  <a:lnTo>
                    <a:pt x="15446" y="67878"/>
                  </a:lnTo>
                  <a:lnTo>
                    <a:pt x="15627" y="67757"/>
                  </a:lnTo>
                  <a:lnTo>
                    <a:pt x="15748" y="67576"/>
                  </a:lnTo>
                  <a:lnTo>
                    <a:pt x="15869" y="67335"/>
                  </a:lnTo>
                  <a:lnTo>
                    <a:pt x="15929" y="67154"/>
                  </a:lnTo>
                  <a:lnTo>
                    <a:pt x="15929" y="66912"/>
                  </a:lnTo>
                  <a:lnTo>
                    <a:pt x="15929" y="66671"/>
                  </a:lnTo>
                  <a:lnTo>
                    <a:pt x="15869" y="66490"/>
                  </a:lnTo>
                  <a:lnTo>
                    <a:pt x="15748" y="66249"/>
                  </a:lnTo>
                  <a:lnTo>
                    <a:pt x="15627" y="66068"/>
                  </a:lnTo>
                  <a:lnTo>
                    <a:pt x="15446" y="65947"/>
                  </a:lnTo>
                  <a:lnTo>
                    <a:pt x="15205" y="65826"/>
                  </a:lnTo>
                  <a:lnTo>
                    <a:pt x="15024" y="65766"/>
                  </a:lnTo>
                  <a:close/>
                  <a:moveTo>
                    <a:pt x="20333" y="65766"/>
                  </a:moveTo>
                  <a:lnTo>
                    <a:pt x="20152" y="65826"/>
                  </a:lnTo>
                  <a:lnTo>
                    <a:pt x="19911" y="65947"/>
                  </a:lnTo>
                  <a:lnTo>
                    <a:pt x="19730" y="66068"/>
                  </a:lnTo>
                  <a:lnTo>
                    <a:pt x="19609" y="66249"/>
                  </a:lnTo>
                  <a:lnTo>
                    <a:pt x="19489" y="66490"/>
                  </a:lnTo>
                  <a:lnTo>
                    <a:pt x="19428" y="66671"/>
                  </a:lnTo>
                  <a:lnTo>
                    <a:pt x="19428" y="66912"/>
                  </a:lnTo>
                  <a:lnTo>
                    <a:pt x="19428" y="67154"/>
                  </a:lnTo>
                  <a:lnTo>
                    <a:pt x="19489" y="67335"/>
                  </a:lnTo>
                  <a:lnTo>
                    <a:pt x="19609" y="67576"/>
                  </a:lnTo>
                  <a:lnTo>
                    <a:pt x="19730" y="67757"/>
                  </a:lnTo>
                  <a:lnTo>
                    <a:pt x="19911" y="67878"/>
                  </a:lnTo>
                  <a:lnTo>
                    <a:pt x="20152" y="67999"/>
                  </a:lnTo>
                  <a:lnTo>
                    <a:pt x="20333" y="68059"/>
                  </a:lnTo>
                  <a:lnTo>
                    <a:pt x="20816" y="68059"/>
                  </a:lnTo>
                  <a:lnTo>
                    <a:pt x="20997" y="67999"/>
                  </a:lnTo>
                  <a:lnTo>
                    <a:pt x="21239" y="67878"/>
                  </a:lnTo>
                  <a:lnTo>
                    <a:pt x="21420" y="67757"/>
                  </a:lnTo>
                  <a:lnTo>
                    <a:pt x="21540" y="67576"/>
                  </a:lnTo>
                  <a:lnTo>
                    <a:pt x="21661" y="67335"/>
                  </a:lnTo>
                  <a:lnTo>
                    <a:pt x="21721" y="67154"/>
                  </a:lnTo>
                  <a:lnTo>
                    <a:pt x="21721" y="66912"/>
                  </a:lnTo>
                  <a:lnTo>
                    <a:pt x="21721" y="66671"/>
                  </a:lnTo>
                  <a:lnTo>
                    <a:pt x="21661" y="66490"/>
                  </a:lnTo>
                  <a:lnTo>
                    <a:pt x="21540" y="66249"/>
                  </a:lnTo>
                  <a:lnTo>
                    <a:pt x="21420" y="66068"/>
                  </a:lnTo>
                  <a:lnTo>
                    <a:pt x="21239" y="65947"/>
                  </a:lnTo>
                  <a:lnTo>
                    <a:pt x="20997" y="65826"/>
                  </a:lnTo>
                  <a:lnTo>
                    <a:pt x="20816" y="65766"/>
                  </a:lnTo>
                  <a:close/>
                  <a:moveTo>
                    <a:pt x="26126" y="65766"/>
                  </a:moveTo>
                  <a:lnTo>
                    <a:pt x="25945" y="65826"/>
                  </a:lnTo>
                  <a:lnTo>
                    <a:pt x="25703" y="65947"/>
                  </a:lnTo>
                  <a:lnTo>
                    <a:pt x="25522" y="66068"/>
                  </a:lnTo>
                  <a:lnTo>
                    <a:pt x="25402" y="66249"/>
                  </a:lnTo>
                  <a:lnTo>
                    <a:pt x="25281" y="66490"/>
                  </a:lnTo>
                  <a:lnTo>
                    <a:pt x="25221" y="66671"/>
                  </a:lnTo>
                  <a:lnTo>
                    <a:pt x="25221" y="66912"/>
                  </a:lnTo>
                  <a:lnTo>
                    <a:pt x="25221" y="67154"/>
                  </a:lnTo>
                  <a:lnTo>
                    <a:pt x="25281" y="67335"/>
                  </a:lnTo>
                  <a:lnTo>
                    <a:pt x="25402" y="67576"/>
                  </a:lnTo>
                  <a:lnTo>
                    <a:pt x="25522" y="67757"/>
                  </a:lnTo>
                  <a:lnTo>
                    <a:pt x="25703" y="67878"/>
                  </a:lnTo>
                  <a:lnTo>
                    <a:pt x="25945" y="67999"/>
                  </a:lnTo>
                  <a:lnTo>
                    <a:pt x="26126" y="68059"/>
                  </a:lnTo>
                  <a:lnTo>
                    <a:pt x="26608" y="68059"/>
                  </a:lnTo>
                  <a:lnTo>
                    <a:pt x="26789" y="67999"/>
                  </a:lnTo>
                  <a:lnTo>
                    <a:pt x="27031" y="67878"/>
                  </a:lnTo>
                  <a:lnTo>
                    <a:pt x="27212" y="67757"/>
                  </a:lnTo>
                  <a:lnTo>
                    <a:pt x="27332" y="67576"/>
                  </a:lnTo>
                  <a:lnTo>
                    <a:pt x="27453" y="67335"/>
                  </a:lnTo>
                  <a:lnTo>
                    <a:pt x="27513" y="67154"/>
                  </a:lnTo>
                  <a:lnTo>
                    <a:pt x="27513" y="66912"/>
                  </a:lnTo>
                  <a:lnTo>
                    <a:pt x="27513" y="66671"/>
                  </a:lnTo>
                  <a:lnTo>
                    <a:pt x="27453" y="66490"/>
                  </a:lnTo>
                  <a:lnTo>
                    <a:pt x="27332" y="66249"/>
                  </a:lnTo>
                  <a:lnTo>
                    <a:pt x="27212" y="66068"/>
                  </a:lnTo>
                  <a:lnTo>
                    <a:pt x="27031" y="65947"/>
                  </a:lnTo>
                  <a:lnTo>
                    <a:pt x="26789" y="65826"/>
                  </a:lnTo>
                  <a:lnTo>
                    <a:pt x="26608" y="65766"/>
                  </a:lnTo>
                  <a:close/>
                  <a:moveTo>
                    <a:pt x="31918" y="65766"/>
                  </a:moveTo>
                  <a:lnTo>
                    <a:pt x="31737" y="65826"/>
                  </a:lnTo>
                  <a:lnTo>
                    <a:pt x="31496" y="65947"/>
                  </a:lnTo>
                  <a:lnTo>
                    <a:pt x="31315" y="66068"/>
                  </a:lnTo>
                  <a:lnTo>
                    <a:pt x="31194" y="66249"/>
                  </a:lnTo>
                  <a:lnTo>
                    <a:pt x="31073" y="66490"/>
                  </a:lnTo>
                  <a:lnTo>
                    <a:pt x="31013" y="66671"/>
                  </a:lnTo>
                  <a:lnTo>
                    <a:pt x="31013" y="66912"/>
                  </a:lnTo>
                  <a:lnTo>
                    <a:pt x="31013" y="67154"/>
                  </a:lnTo>
                  <a:lnTo>
                    <a:pt x="31073" y="67335"/>
                  </a:lnTo>
                  <a:lnTo>
                    <a:pt x="31194" y="67576"/>
                  </a:lnTo>
                  <a:lnTo>
                    <a:pt x="31315" y="67757"/>
                  </a:lnTo>
                  <a:lnTo>
                    <a:pt x="31496" y="67878"/>
                  </a:lnTo>
                  <a:lnTo>
                    <a:pt x="31737" y="67999"/>
                  </a:lnTo>
                  <a:lnTo>
                    <a:pt x="31918" y="68059"/>
                  </a:lnTo>
                  <a:lnTo>
                    <a:pt x="32401" y="68059"/>
                  </a:lnTo>
                  <a:lnTo>
                    <a:pt x="32582" y="67999"/>
                  </a:lnTo>
                  <a:lnTo>
                    <a:pt x="32823" y="67878"/>
                  </a:lnTo>
                  <a:lnTo>
                    <a:pt x="33004" y="67757"/>
                  </a:lnTo>
                  <a:lnTo>
                    <a:pt x="33125" y="67576"/>
                  </a:lnTo>
                  <a:lnTo>
                    <a:pt x="33245" y="67335"/>
                  </a:lnTo>
                  <a:lnTo>
                    <a:pt x="33306" y="67154"/>
                  </a:lnTo>
                  <a:lnTo>
                    <a:pt x="33306" y="66912"/>
                  </a:lnTo>
                  <a:lnTo>
                    <a:pt x="33306" y="66671"/>
                  </a:lnTo>
                  <a:lnTo>
                    <a:pt x="33245" y="66490"/>
                  </a:lnTo>
                  <a:lnTo>
                    <a:pt x="33125" y="66249"/>
                  </a:lnTo>
                  <a:lnTo>
                    <a:pt x="33004" y="66068"/>
                  </a:lnTo>
                  <a:lnTo>
                    <a:pt x="32823" y="65947"/>
                  </a:lnTo>
                  <a:lnTo>
                    <a:pt x="32582" y="65826"/>
                  </a:lnTo>
                  <a:lnTo>
                    <a:pt x="32401" y="65766"/>
                  </a:lnTo>
                  <a:close/>
                  <a:moveTo>
                    <a:pt x="37710" y="65766"/>
                  </a:moveTo>
                  <a:lnTo>
                    <a:pt x="37529" y="65826"/>
                  </a:lnTo>
                  <a:lnTo>
                    <a:pt x="37288" y="65947"/>
                  </a:lnTo>
                  <a:lnTo>
                    <a:pt x="37107" y="66068"/>
                  </a:lnTo>
                  <a:lnTo>
                    <a:pt x="36986" y="66249"/>
                  </a:lnTo>
                  <a:lnTo>
                    <a:pt x="36865" y="66490"/>
                  </a:lnTo>
                  <a:lnTo>
                    <a:pt x="36805" y="66671"/>
                  </a:lnTo>
                  <a:lnTo>
                    <a:pt x="36805" y="66912"/>
                  </a:lnTo>
                  <a:lnTo>
                    <a:pt x="36805" y="67154"/>
                  </a:lnTo>
                  <a:lnTo>
                    <a:pt x="36865" y="67335"/>
                  </a:lnTo>
                  <a:lnTo>
                    <a:pt x="36986" y="67576"/>
                  </a:lnTo>
                  <a:lnTo>
                    <a:pt x="37107" y="67757"/>
                  </a:lnTo>
                  <a:lnTo>
                    <a:pt x="37288" y="67878"/>
                  </a:lnTo>
                  <a:lnTo>
                    <a:pt x="37529" y="67999"/>
                  </a:lnTo>
                  <a:lnTo>
                    <a:pt x="37710" y="68059"/>
                  </a:lnTo>
                  <a:lnTo>
                    <a:pt x="38193" y="68059"/>
                  </a:lnTo>
                  <a:lnTo>
                    <a:pt x="38374" y="67999"/>
                  </a:lnTo>
                  <a:lnTo>
                    <a:pt x="38615" y="67878"/>
                  </a:lnTo>
                  <a:lnTo>
                    <a:pt x="38796" y="67757"/>
                  </a:lnTo>
                  <a:lnTo>
                    <a:pt x="38917" y="67576"/>
                  </a:lnTo>
                  <a:lnTo>
                    <a:pt x="39038" y="67335"/>
                  </a:lnTo>
                  <a:lnTo>
                    <a:pt x="39098" y="67154"/>
                  </a:lnTo>
                  <a:lnTo>
                    <a:pt x="39098" y="66912"/>
                  </a:lnTo>
                  <a:lnTo>
                    <a:pt x="39098" y="66671"/>
                  </a:lnTo>
                  <a:lnTo>
                    <a:pt x="39038" y="66490"/>
                  </a:lnTo>
                  <a:lnTo>
                    <a:pt x="38917" y="66249"/>
                  </a:lnTo>
                  <a:lnTo>
                    <a:pt x="38796" y="66068"/>
                  </a:lnTo>
                  <a:lnTo>
                    <a:pt x="38615" y="65947"/>
                  </a:lnTo>
                  <a:lnTo>
                    <a:pt x="38374" y="65826"/>
                  </a:lnTo>
                  <a:lnTo>
                    <a:pt x="38193" y="65766"/>
                  </a:lnTo>
                  <a:close/>
                  <a:moveTo>
                    <a:pt x="43502" y="65766"/>
                  </a:moveTo>
                  <a:lnTo>
                    <a:pt x="43321" y="65826"/>
                  </a:lnTo>
                  <a:lnTo>
                    <a:pt x="43080" y="65947"/>
                  </a:lnTo>
                  <a:lnTo>
                    <a:pt x="42899" y="66068"/>
                  </a:lnTo>
                  <a:lnTo>
                    <a:pt x="42778" y="66249"/>
                  </a:lnTo>
                  <a:lnTo>
                    <a:pt x="42658" y="66490"/>
                  </a:lnTo>
                  <a:lnTo>
                    <a:pt x="42597" y="66671"/>
                  </a:lnTo>
                  <a:lnTo>
                    <a:pt x="42597" y="66912"/>
                  </a:lnTo>
                  <a:lnTo>
                    <a:pt x="42597" y="67154"/>
                  </a:lnTo>
                  <a:lnTo>
                    <a:pt x="42658" y="67335"/>
                  </a:lnTo>
                  <a:lnTo>
                    <a:pt x="42778" y="67576"/>
                  </a:lnTo>
                  <a:lnTo>
                    <a:pt x="42899" y="67757"/>
                  </a:lnTo>
                  <a:lnTo>
                    <a:pt x="43080" y="67878"/>
                  </a:lnTo>
                  <a:lnTo>
                    <a:pt x="43321" y="67999"/>
                  </a:lnTo>
                  <a:lnTo>
                    <a:pt x="43502" y="68059"/>
                  </a:lnTo>
                  <a:lnTo>
                    <a:pt x="43985" y="68059"/>
                  </a:lnTo>
                  <a:lnTo>
                    <a:pt x="44166" y="67999"/>
                  </a:lnTo>
                  <a:lnTo>
                    <a:pt x="44407" y="67878"/>
                  </a:lnTo>
                  <a:lnTo>
                    <a:pt x="44588" y="67757"/>
                  </a:lnTo>
                  <a:lnTo>
                    <a:pt x="44709" y="67576"/>
                  </a:lnTo>
                  <a:lnTo>
                    <a:pt x="44830" y="67335"/>
                  </a:lnTo>
                  <a:lnTo>
                    <a:pt x="44890" y="67154"/>
                  </a:lnTo>
                  <a:lnTo>
                    <a:pt x="44890" y="66912"/>
                  </a:lnTo>
                  <a:lnTo>
                    <a:pt x="44890" y="66671"/>
                  </a:lnTo>
                  <a:lnTo>
                    <a:pt x="44830" y="66490"/>
                  </a:lnTo>
                  <a:lnTo>
                    <a:pt x="44709" y="66249"/>
                  </a:lnTo>
                  <a:lnTo>
                    <a:pt x="44588" y="66068"/>
                  </a:lnTo>
                  <a:lnTo>
                    <a:pt x="44407" y="65947"/>
                  </a:lnTo>
                  <a:lnTo>
                    <a:pt x="44166" y="65826"/>
                  </a:lnTo>
                  <a:lnTo>
                    <a:pt x="43985" y="65766"/>
                  </a:lnTo>
                  <a:close/>
                  <a:moveTo>
                    <a:pt x="49295" y="65766"/>
                  </a:moveTo>
                  <a:lnTo>
                    <a:pt x="49114" y="65826"/>
                  </a:lnTo>
                  <a:lnTo>
                    <a:pt x="48872" y="65947"/>
                  </a:lnTo>
                  <a:lnTo>
                    <a:pt x="48691" y="66068"/>
                  </a:lnTo>
                  <a:lnTo>
                    <a:pt x="48571" y="66249"/>
                  </a:lnTo>
                  <a:lnTo>
                    <a:pt x="48450" y="66490"/>
                  </a:lnTo>
                  <a:lnTo>
                    <a:pt x="48390" y="66671"/>
                  </a:lnTo>
                  <a:lnTo>
                    <a:pt x="48390" y="66912"/>
                  </a:lnTo>
                  <a:lnTo>
                    <a:pt x="48390" y="67154"/>
                  </a:lnTo>
                  <a:lnTo>
                    <a:pt x="48450" y="67335"/>
                  </a:lnTo>
                  <a:lnTo>
                    <a:pt x="48571" y="67576"/>
                  </a:lnTo>
                  <a:lnTo>
                    <a:pt x="48691" y="67757"/>
                  </a:lnTo>
                  <a:lnTo>
                    <a:pt x="48872" y="67878"/>
                  </a:lnTo>
                  <a:lnTo>
                    <a:pt x="49114" y="67999"/>
                  </a:lnTo>
                  <a:lnTo>
                    <a:pt x="49295" y="68059"/>
                  </a:lnTo>
                  <a:lnTo>
                    <a:pt x="49777" y="68059"/>
                  </a:lnTo>
                  <a:lnTo>
                    <a:pt x="49958" y="67999"/>
                  </a:lnTo>
                  <a:lnTo>
                    <a:pt x="50200" y="67878"/>
                  </a:lnTo>
                  <a:lnTo>
                    <a:pt x="50381" y="67757"/>
                  </a:lnTo>
                  <a:lnTo>
                    <a:pt x="50501" y="67576"/>
                  </a:lnTo>
                  <a:lnTo>
                    <a:pt x="50622" y="67335"/>
                  </a:lnTo>
                  <a:lnTo>
                    <a:pt x="50682" y="67154"/>
                  </a:lnTo>
                  <a:lnTo>
                    <a:pt x="50682" y="66912"/>
                  </a:lnTo>
                  <a:lnTo>
                    <a:pt x="50682" y="66671"/>
                  </a:lnTo>
                  <a:lnTo>
                    <a:pt x="50622" y="66490"/>
                  </a:lnTo>
                  <a:lnTo>
                    <a:pt x="50501" y="66249"/>
                  </a:lnTo>
                  <a:lnTo>
                    <a:pt x="50381" y="66068"/>
                  </a:lnTo>
                  <a:lnTo>
                    <a:pt x="50200" y="65947"/>
                  </a:lnTo>
                  <a:lnTo>
                    <a:pt x="49958" y="65826"/>
                  </a:lnTo>
                  <a:lnTo>
                    <a:pt x="49777" y="65766"/>
                  </a:lnTo>
                  <a:close/>
                  <a:moveTo>
                    <a:pt x="55087" y="65766"/>
                  </a:moveTo>
                  <a:lnTo>
                    <a:pt x="54906" y="65826"/>
                  </a:lnTo>
                  <a:lnTo>
                    <a:pt x="54665" y="65947"/>
                  </a:lnTo>
                  <a:lnTo>
                    <a:pt x="54483" y="66068"/>
                  </a:lnTo>
                  <a:lnTo>
                    <a:pt x="54363" y="66249"/>
                  </a:lnTo>
                  <a:lnTo>
                    <a:pt x="54242" y="66490"/>
                  </a:lnTo>
                  <a:lnTo>
                    <a:pt x="54182" y="66671"/>
                  </a:lnTo>
                  <a:lnTo>
                    <a:pt x="54182" y="66912"/>
                  </a:lnTo>
                  <a:lnTo>
                    <a:pt x="54182" y="67154"/>
                  </a:lnTo>
                  <a:lnTo>
                    <a:pt x="54242" y="67335"/>
                  </a:lnTo>
                  <a:lnTo>
                    <a:pt x="54363" y="67576"/>
                  </a:lnTo>
                  <a:lnTo>
                    <a:pt x="54483" y="67757"/>
                  </a:lnTo>
                  <a:lnTo>
                    <a:pt x="54665" y="67878"/>
                  </a:lnTo>
                  <a:lnTo>
                    <a:pt x="54906" y="67999"/>
                  </a:lnTo>
                  <a:lnTo>
                    <a:pt x="55087" y="68059"/>
                  </a:lnTo>
                  <a:lnTo>
                    <a:pt x="55570" y="68059"/>
                  </a:lnTo>
                  <a:lnTo>
                    <a:pt x="55751" y="67999"/>
                  </a:lnTo>
                  <a:lnTo>
                    <a:pt x="55992" y="67878"/>
                  </a:lnTo>
                  <a:lnTo>
                    <a:pt x="56173" y="67757"/>
                  </a:lnTo>
                  <a:lnTo>
                    <a:pt x="56294" y="67576"/>
                  </a:lnTo>
                  <a:lnTo>
                    <a:pt x="56414" y="67335"/>
                  </a:lnTo>
                  <a:lnTo>
                    <a:pt x="56475" y="67154"/>
                  </a:lnTo>
                  <a:lnTo>
                    <a:pt x="56475" y="66912"/>
                  </a:lnTo>
                  <a:lnTo>
                    <a:pt x="56475" y="66671"/>
                  </a:lnTo>
                  <a:lnTo>
                    <a:pt x="56414" y="66490"/>
                  </a:lnTo>
                  <a:lnTo>
                    <a:pt x="56294" y="66249"/>
                  </a:lnTo>
                  <a:lnTo>
                    <a:pt x="56173" y="66068"/>
                  </a:lnTo>
                  <a:lnTo>
                    <a:pt x="55992" y="65947"/>
                  </a:lnTo>
                  <a:lnTo>
                    <a:pt x="55751" y="65826"/>
                  </a:lnTo>
                  <a:lnTo>
                    <a:pt x="55570" y="65766"/>
                  </a:lnTo>
                  <a:close/>
                  <a:moveTo>
                    <a:pt x="60879" y="65766"/>
                  </a:moveTo>
                  <a:lnTo>
                    <a:pt x="60698" y="65826"/>
                  </a:lnTo>
                  <a:lnTo>
                    <a:pt x="60457" y="65947"/>
                  </a:lnTo>
                  <a:lnTo>
                    <a:pt x="60276" y="66068"/>
                  </a:lnTo>
                  <a:lnTo>
                    <a:pt x="60155" y="66249"/>
                  </a:lnTo>
                  <a:lnTo>
                    <a:pt x="60034" y="66490"/>
                  </a:lnTo>
                  <a:lnTo>
                    <a:pt x="59974" y="66671"/>
                  </a:lnTo>
                  <a:lnTo>
                    <a:pt x="59974" y="66912"/>
                  </a:lnTo>
                  <a:lnTo>
                    <a:pt x="59974" y="67154"/>
                  </a:lnTo>
                  <a:lnTo>
                    <a:pt x="60034" y="67335"/>
                  </a:lnTo>
                  <a:lnTo>
                    <a:pt x="60155" y="67576"/>
                  </a:lnTo>
                  <a:lnTo>
                    <a:pt x="60276" y="67757"/>
                  </a:lnTo>
                  <a:lnTo>
                    <a:pt x="60457" y="67878"/>
                  </a:lnTo>
                  <a:lnTo>
                    <a:pt x="60698" y="67999"/>
                  </a:lnTo>
                  <a:lnTo>
                    <a:pt x="60879" y="68059"/>
                  </a:lnTo>
                  <a:lnTo>
                    <a:pt x="61120" y="68059"/>
                  </a:lnTo>
                  <a:lnTo>
                    <a:pt x="62267" y="67214"/>
                  </a:lnTo>
                  <a:lnTo>
                    <a:pt x="62267" y="66912"/>
                  </a:lnTo>
                  <a:lnTo>
                    <a:pt x="62267" y="66671"/>
                  </a:lnTo>
                  <a:lnTo>
                    <a:pt x="62206" y="66490"/>
                  </a:lnTo>
                  <a:lnTo>
                    <a:pt x="62086" y="66249"/>
                  </a:lnTo>
                  <a:lnTo>
                    <a:pt x="61965" y="66068"/>
                  </a:lnTo>
                  <a:lnTo>
                    <a:pt x="61784" y="65947"/>
                  </a:lnTo>
                  <a:lnTo>
                    <a:pt x="61543" y="65826"/>
                  </a:lnTo>
                  <a:lnTo>
                    <a:pt x="61362" y="65766"/>
                  </a:lnTo>
                  <a:close/>
                  <a:moveTo>
                    <a:pt x="17679" y="68662"/>
                  </a:moveTo>
                  <a:lnTo>
                    <a:pt x="17317" y="68723"/>
                  </a:lnTo>
                  <a:lnTo>
                    <a:pt x="17015" y="68843"/>
                  </a:lnTo>
                  <a:lnTo>
                    <a:pt x="16774" y="69085"/>
                  </a:lnTo>
                  <a:lnTo>
                    <a:pt x="16593" y="69386"/>
                  </a:lnTo>
                  <a:lnTo>
                    <a:pt x="18523" y="70593"/>
                  </a:lnTo>
                  <a:lnTo>
                    <a:pt x="18644" y="70472"/>
                  </a:lnTo>
                  <a:lnTo>
                    <a:pt x="18765" y="70231"/>
                  </a:lnTo>
                  <a:lnTo>
                    <a:pt x="18825" y="70050"/>
                  </a:lnTo>
                  <a:lnTo>
                    <a:pt x="18825" y="69809"/>
                  </a:lnTo>
                  <a:lnTo>
                    <a:pt x="18825" y="69567"/>
                  </a:lnTo>
                  <a:lnTo>
                    <a:pt x="18765" y="69386"/>
                  </a:lnTo>
                  <a:lnTo>
                    <a:pt x="18644" y="69145"/>
                  </a:lnTo>
                  <a:lnTo>
                    <a:pt x="18523" y="68964"/>
                  </a:lnTo>
                  <a:lnTo>
                    <a:pt x="18342" y="68843"/>
                  </a:lnTo>
                  <a:lnTo>
                    <a:pt x="18101" y="68723"/>
                  </a:lnTo>
                  <a:lnTo>
                    <a:pt x="17920" y="68662"/>
                  </a:lnTo>
                  <a:close/>
                  <a:moveTo>
                    <a:pt x="57983" y="68662"/>
                  </a:moveTo>
                  <a:lnTo>
                    <a:pt x="57802" y="68723"/>
                  </a:lnTo>
                  <a:lnTo>
                    <a:pt x="57561" y="68843"/>
                  </a:lnTo>
                  <a:lnTo>
                    <a:pt x="57380" y="68964"/>
                  </a:lnTo>
                  <a:lnTo>
                    <a:pt x="57259" y="69145"/>
                  </a:lnTo>
                  <a:lnTo>
                    <a:pt x="57138" y="69386"/>
                  </a:lnTo>
                  <a:lnTo>
                    <a:pt x="57078" y="69567"/>
                  </a:lnTo>
                  <a:lnTo>
                    <a:pt x="57078" y="69809"/>
                  </a:lnTo>
                  <a:lnTo>
                    <a:pt x="57078" y="70050"/>
                  </a:lnTo>
                  <a:lnTo>
                    <a:pt x="57138" y="70231"/>
                  </a:lnTo>
                  <a:lnTo>
                    <a:pt x="57259" y="70472"/>
                  </a:lnTo>
                  <a:lnTo>
                    <a:pt x="57380" y="70593"/>
                  </a:lnTo>
                  <a:lnTo>
                    <a:pt x="59310" y="69386"/>
                  </a:lnTo>
                  <a:lnTo>
                    <a:pt x="59129" y="69085"/>
                  </a:lnTo>
                  <a:lnTo>
                    <a:pt x="58888" y="68843"/>
                  </a:lnTo>
                  <a:lnTo>
                    <a:pt x="58586" y="68723"/>
                  </a:lnTo>
                  <a:lnTo>
                    <a:pt x="58224" y="68662"/>
                  </a:lnTo>
                  <a:close/>
                  <a:moveTo>
                    <a:pt x="23230" y="68662"/>
                  </a:moveTo>
                  <a:lnTo>
                    <a:pt x="23049" y="68723"/>
                  </a:lnTo>
                  <a:lnTo>
                    <a:pt x="22807" y="68843"/>
                  </a:lnTo>
                  <a:lnTo>
                    <a:pt x="22626" y="68964"/>
                  </a:lnTo>
                  <a:lnTo>
                    <a:pt x="22506" y="69145"/>
                  </a:lnTo>
                  <a:lnTo>
                    <a:pt x="22385" y="69386"/>
                  </a:lnTo>
                  <a:lnTo>
                    <a:pt x="22325" y="69567"/>
                  </a:lnTo>
                  <a:lnTo>
                    <a:pt x="22325" y="69809"/>
                  </a:lnTo>
                  <a:lnTo>
                    <a:pt x="22325" y="70050"/>
                  </a:lnTo>
                  <a:lnTo>
                    <a:pt x="22385" y="70231"/>
                  </a:lnTo>
                  <a:lnTo>
                    <a:pt x="22506" y="70472"/>
                  </a:lnTo>
                  <a:lnTo>
                    <a:pt x="22626" y="70653"/>
                  </a:lnTo>
                  <a:lnTo>
                    <a:pt x="22807" y="70774"/>
                  </a:lnTo>
                  <a:lnTo>
                    <a:pt x="23049" y="70895"/>
                  </a:lnTo>
                  <a:lnTo>
                    <a:pt x="23230" y="70955"/>
                  </a:lnTo>
                  <a:lnTo>
                    <a:pt x="23712" y="70955"/>
                  </a:lnTo>
                  <a:lnTo>
                    <a:pt x="23893" y="70895"/>
                  </a:lnTo>
                  <a:lnTo>
                    <a:pt x="24135" y="70774"/>
                  </a:lnTo>
                  <a:lnTo>
                    <a:pt x="24316" y="70653"/>
                  </a:lnTo>
                  <a:lnTo>
                    <a:pt x="24436" y="70472"/>
                  </a:lnTo>
                  <a:lnTo>
                    <a:pt x="24557" y="70231"/>
                  </a:lnTo>
                  <a:lnTo>
                    <a:pt x="24617" y="70050"/>
                  </a:lnTo>
                  <a:lnTo>
                    <a:pt x="24617" y="69809"/>
                  </a:lnTo>
                  <a:lnTo>
                    <a:pt x="24617" y="69567"/>
                  </a:lnTo>
                  <a:lnTo>
                    <a:pt x="24557" y="69386"/>
                  </a:lnTo>
                  <a:lnTo>
                    <a:pt x="24436" y="69145"/>
                  </a:lnTo>
                  <a:lnTo>
                    <a:pt x="24316" y="68964"/>
                  </a:lnTo>
                  <a:lnTo>
                    <a:pt x="24135" y="68843"/>
                  </a:lnTo>
                  <a:lnTo>
                    <a:pt x="23893" y="68723"/>
                  </a:lnTo>
                  <a:lnTo>
                    <a:pt x="23712" y="68662"/>
                  </a:lnTo>
                  <a:close/>
                  <a:moveTo>
                    <a:pt x="29022" y="68662"/>
                  </a:moveTo>
                  <a:lnTo>
                    <a:pt x="28841" y="68723"/>
                  </a:lnTo>
                  <a:lnTo>
                    <a:pt x="28599" y="68843"/>
                  </a:lnTo>
                  <a:lnTo>
                    <a:pt x="28418" y="68964"/>
                  </a:lnTo>
                  <a:lnTo>
                    <a:pt x="28298" y="69145"/>
                  </a:lnTo>
                  <a:lnTo>
                    <a:pt x="28177" y="69386"/>
                  </a:lnTo>
                  <a:lnTo>
                    <a:pt x="28117" y="69567"/>
                  </a:lnTo>
                  <a:lnTo>
                    <a:pt x="28117" y="69809"/>
                  </a:lnTo>
                  <a:lnTo>
                    <a:pt x="28117" y="70050"/>
                  </a:lnTo>
                  <a:lnTo>
                    <a:pt x="28177" y="70231"/>
                  </a:lnTo>
                  <a:lnTo>
                    <a:pt x="28298" y="70472"/>
                  </a:lnTo>
                  <a:lnTo>
                    <a:pt x="28418" y="70653"/>
                  </a:lnTo>
                  <a:lnTo>
                    <a:pt x="28599" y="70774"/>
                  </a:lnTo>
                  <a:lnTo>
                    <a:pt x="28841" y="70895"/>
                  </a:lnTo>
                  <a:lnTo>
                    <a:pt x="29022" y="70955"/>
                  </a:lnTo>
                  <a:lnTo>
                    <a:pt x="29505" y="70955"/>
                  </a:lnTo>
                  <a:lnTo>
                    <a:pt x="29686" y="70895"/>
                  </a:lnTo>
                  <a:lnTo>
                    <a:pt x="29927" y="70774"/>
                  </a:lnTo>
                  <a:lnTo>
                    <a:pt x="30108" y="70653"/>
                  </a:lnTo>
                  <a:lnTo>
                    <a:pt x="30229" y="70472"/>
                  </a:lnTo>
                  <a:lnTo>
                    <a:pt x="30349" y="70231"/>
                  </a:lnTo>
                  <a:lnTo>
                    <a:pt x="30410" y="70050"/>
                  </a:lnTo>
                  <a:lnTo>
                    <a:pt x="30410" y="69809"/>
                  </a:lnTo>
                  <a:lnTo>
                    <a:pt x="30410" y="69567"/>
                  </a:lnTo>
                  <a:lnTo>
                    <a:pt x="30349" y="69386"/>
                  </a:lnTo>
                  <a:lnTo>
                    <a:pt x="30229" y="69145"/>
                  </a:lnTo>
                  <a:lnTo>
                    <a:pt x="30108" y="68964"/>
                  </a:lnTo>
                  <a:lnTo>
                    <a:pt x="29927" y="68843"/>
                  </a:lnTo>
                  <a:lnTo>
                    <a:pt x="29686" y="68723"/>
                  </a:lnTo>
                  <a:lnTo>
                    <a:pt x="29505" y="68662"/>
                  </a:lnTo>
                  <a:close/>
                  <a:moveTo>
                    <a:pt x="34814" y="68662"/>
                  </a:moveTo>
                  <a:lnTo>
                    <a:pt x="34633" y="68723"/>
                  </a:lnTo>
                  <a:lnTo>
                    <a:pt x="34392" y="68843"/>
                  </a:lnTo>
                  <a:lnTo>
                    <a:pt x="34211" y="68964"/>
                  </a:lnTo>
                  <a:lnTo>
                    <a:pt x="34090" y="69145"/>
                  </a:lnTo>
                  <a:lnTo>
                    <a:pt x="33969" y="69386"/>
                  </a:lnTo>
                  <a:lnTo>
                    <a:pt x="33909" y="69567"/>
                  </a:lnTo>
                  <a:lnTo>
                    <a:pt x="33909" y="69809"/>
                  </a:lnTo>
                  <a:lnTo>
                    <a:pt x="33909" y="70050"/>
                  </a:lnTo>
                  <a:lnTo>
                    <a:pt x="33969" y="70231"/>
                  </a:lnTo>
                  <a:lnTo>
                    <a:pt x="34090" y="70472"/>
                  </a:lnTo>
                  <a:lnTo>
                    <a:pt x="34211" y="70653"/>
                  </a:lnTo>
                  <a:lnTo>
                    <a:pt x="34392" y="70774"/>
                  </a:lnTo>
                  <a:lnTo>
                    <a:pt x="34633" y="70895"/>
                  </a:lnTo>
                  <a:lnTo>
                    <a:pt x="34814" y="70955"/>
                  </a:lnTo>
                  <a:lnTo>
                    <a:pt x="35297" y="70955"/>
                  </a:lnTo>
                  <a:lnTo>
                    <a:pt x="35478" y="70895"/>
                  </a:lnTo>
                  <a:lnTo>
                    <a:pt x="35719" y="70774"/>
                  </a:lnTo>
                  <a:lnTo>
                    <a:pt x="35900" y="70653"/>
                  </a:lnTo>
                  <a:lnTo>
                    <a:pt x="36021" y="70472"/>
                  </a:lnTo>
                  <a:lnTo>
                    <a:pt x="36141" y="70231"/>
                  </a:lnTo>
                  <a:lnTo>
                    <a:pt x="36202" y="70050"/>
                  </a:lnTo>
                  <a:lnTo>
                    <a:pt x="36202" y="69809"/>
                  </a:lnTo>
                  <a:lnTo>
                    <a:pt x="36202" y="69567"/>
                  </a:lnTo>
                  <a:lnTo>
                    <a:pt x="36141" y="69386"/>
                  </a:lnTo>
                  <a:lnTo>
                    <a:pt x="36021" y="69145"/>
                  </a:lnTo>
                  <a:lnTo>
                    <a:pt x="35900" y="68964"/>
                  </a:lnTo>
                  <a:lnTo>
                    <a:pt x="35719" y="68843"/>
                  </a:lnTo>
                  <a:lnTo>
                    <a:pt x="35478" y="68723"/>
                  </a:lnTo>
                  <a:lnTo>
                    <a:pt x="35297" y="68662"/>
                  </a:lnTo>
                  <a:close/>
                  <a:moveTo>
                    <a:pt x="40606" y="68662"/>
                  </a:moveTo>
                  <a:lnTo>
                    <a:pt x="40425" y="68723"/>
                  </a:lnTo>
                  <a:lnTo>
                    <a:pt x="40184" y="68843"/>
                  </a:lnTo>
                  <a:lnTo>
                    <a:pt x="40003" y="68964"/>
                  </a:lnTo>
                  <a:lnTo>
                    <a:pt x="39882" y="69145"/>
                  </a:lnTo>
                  <a:lnTo>
                    <a:pt x="39762" y="69386"/>
                  </a:lnTo>
                  <a:lnTo>
                    <a:pt x="39701" y="69567"/>
                  </a:lnTo>
                  <a:lnTo>
                    <a:pt x="39701" y="69809"/>
                  </a:lnTo>
                  <a:lnTo>
                    <a:pt x="39701" y="70050"/>
                  </a:lnTo>
                  <a:lnTo>
                    <a:pt x="39762" y="70231"/>
                  </a:lnTo>
                  <a:lnTo>
                    <a:pt x="39882" y="70472"/>
                  </a:lnTo>
                  <a:lnTo>
                    <a:pt x="40003" y="70653"/>
                  </a:lnTo>
                  <a:lnTo>
                    <a:pt x="40184" y="70774"/>
                  </a:lnTo>
                  <a:lnTo>
                    <a:pt x="40425" y="70895"/>
                  </a:lnTo>
                  <a:lnTo>
                    <a:pt x="40606" y="70955"/>
                  </a:lnTo>
                  <a:lnTo>
                    <a:pt x="41089" y="70955"/>
                  </a:lnTo>
                  <a:lnTo>
                    <a:pt x="41270" y="70895"/>
                  </a:lnTo>
                  <a:lnTo>
                    <a:pt x="41511" y="70774"/>
                  </a:lnTo>
                  <a:lnTo>
                    <a:pt x="41692" y="70653"/>
                  </a:lnTo>
                  <a:lnTo>
                    <a:pt x="41813" y="70472"/>
                  </a:lnTo>
                  <a:lnTo>
                    <a:pt x="41934" y="70231"/>
                  </a:lnTo>
                  <a:lnTo>
                    <a:pt x="41994" y="70050"/>
                  </a:lnTo>
                  <a:lnTo>
                    <a:pt x="41994" y="69809"/>
                  </a:lnTo>
                  <a:lnTo>
                    <a:pt x="41994" y="69567"/>
                  </a:lnTo>
                  <a:lnTo>
                    <a:pt x="41934" y="69386"/>
                  </a:lnTo>
                  <a:lnTo>
                    <a:pt x="41813" y="69145"/>
                  </a:lnTo>
                  <a:lnTo>
                    <a:pt x="41692" y="68964"/>
                  </a:lnTo>
                  <a:lnTo>
                    <a:pt x="41511" y="68843"/>
                  </a:lnTo>
                  <a:lnTo>
                    <a:pt x="41270" y="68723"/>
                  </a:lnTo>
                  <a:lnTo>
                    <a:pt x="41089" y="68662"/>
                  </a:lnTo>
                  <a:close/>
                  <a:moveTo>
                    <a:pt x="46399" y="68662"/>
                  </a:moveTo>
                  <a:lnTo>
                    <a:pt x="46218" y="68723"/>
                  </a:lnTo>
                  <a:lnTo>
                    <a:pt x="45976" y="68843"/>
                  </a:lnTo>
                  <a:lnTo>
                    <a:pt x="45795" y="68964"/>
                  </a:lnTo>
                  <a:lnTo>
                    <a:pt x="45674" y="69145"/>
                  </a:lnTo>
                  <a:lnTo>
                    <a:pt x="45554" y="69386"/>
                  </a:lnTo>
                  <a:lnTo>
                    <a:pt x="45493" y="69567"/>
                  </a:lnTo>
                  <a:lnTo>
                    <a:pt x="45493" y="69809"/>
                  </a:lnTo>
                  <a:lnTo>
                    <a:pt x="45493" y="70050"/>
                  </a:lnTo>
                  <a:lnTo>
                    <a:pt x="45554" y="70231"/>
                  </a:lnTo>
                  <a:lnTo>
                    <a:pt x="45674" y="70472"/>
                  </a:lnTo>
                  <a:lnTo>
                    <a:pt x="45795" y="70653"/>
                  </a:lnTo>
                  <a:lnTo>
                    <a:pt x="45976" y="70774"/>
                  </a:lnTo>
                  <a:lnTo>
                    <a:pt x="46218" y="70895"/>
                  </a:lnTo>
                  <a:lnTo>
                    <a:pt x="46399" y="70955"/>
                  </a:lnTo>
                  <a:lnTo>
                    <a:pt x="46881" y="70955"/>
                  </a:lnTo>
                  <a:lnTo>
                    <a:pt x="47062" y="70895"/>
                  </a:lnTo>
                  <a:lnTo>
                    <a:pt x="47304" y="70774"/>
                  </a:lnTo>
                  <a:lnTo>
                    <a:pt x="47485" y="70653"/>
                  </a:lnTo>
                  <a:lnTo>
                    <a:pt x="47605" y="70472"/>
                  </a:lnTo>
                  <a:lnTo>
                    <a:pt x="47726" y="70231"/>
                  </a:lnTo>
                  <a:lnTo>
                    <a:pt x="47786" y="70050"/>
                  </a:lnTo>
                  <a:lnTo>
                    <a:pt x="47786" y="69809"/>
                  </a:lnTo>
                  <a:lnTo>
                    <a:pt x="47786" y="69567"/>
                  </a:lnTo>
                  <a:lnTo>
                    <a:pt x="47726" y="69386"/>
                  </a:lnTo>
                  <a:lnTo>
                    <a:pt x="47605" y="69145"/>
                  </a:lnTo>
                  <a:lnTo>
                    <a:pt x="47485" y="68964"/>
                  </a:lnTo>
                  <a:lnTo>
                    <a:pt x="47304" y="68843"/>
                  </a:lnTo>
                  <a:lnTo>
                    <a:pt x="47062" y="68723"/>
                  </a:lnTo>
                  <a:lnTo>
                    <a:pt x="46881" y="68662"/>
                  </a:lnTo>
                  <a:close/>
                  <a:moveTo>
                    <a:pt x="52191" y="68662"/>
                  </a:moveTo>
                  <a:lnTo>
                    <a:pt x="52010" y="68723"/>
                  </a:lnTo>
                  <a:lnTo>
                    <a:pt x="51768" y="68843"/>
                  </a:lnTo>
                  <a:lnTo>
                    <a:pt x="51587" y="68964"/>
                  </a:lnTo>
                  <a:lnTo>
                    <a:pt x="51467" y="69145"/>
                  </a:lnTo>
                  <a:lnTo>
                    <a:pt x="51346" y="69386"/>
                  </a:lnTo>
                  <a:lnTo>
                    <a:pt x="51286" y="69567"/>
                  </a:lnTo>
                  <a:lnTo>
                    <a:pt x="51286" y="69809"/>
                  </a:lnTo>
                  <a:lnTo>
                    <a:pt x="51286" y="70050"/>
                  </a:lnTo>
                  <a:lnTo>
                    <a:pt x="51346" y="70231"/>
                  </a:lnTo>
                  <a:lnTo>
                    <a:pt x="51467" y="70472"/>
                  </a:lnTo>
                  <a:lnTo>
                    <a:pt x="51587" y="70653"/>
                  </a:lnTo>
                  <a:lnTo>
                    <a:pt x="51768" y="70774"/>
                  </a:lnTo>
                  <a:lnTo>
                    <a:pt x="52010" y="70895"/>
                  </a:lnTo>
                  <a:lnTo>
                    <a:pt x="52191" y="70955"/>
                  </a:lnTo>
                  <a:lnTo>
                    <a:pt x="52673" y="70955"/>
                  </a:lnTo>
                  <a:lnTo>
                    <a:pt x="52854" y="70895"/>
                  </a:lnTo>
                  <a:lnTo>
                    <a:pt x="53096" y="70774"/>
                  </a:lnTo>
                  <a:lnTo>
                    <a:pt x="53277" y="70653"/>
                  </a:lnTo>
                  <a:lnTo>
                    <a:pt x="53397" y="70472"/>
                  </a:lnTo>
                  <a:lnTo>
                    <a:pt x="53518" y="70231"/>
                  </a:lnTo>
                  <a:lnTo>
                    <a:pt x="53578" y="70050"/>
                  </a:lnTo>
                  <a:lnTo>
                    <a:pt x="53578" y="69809"/>
                  </a:lnTo>
                  <a:lnTo>
                    <a:pt x="53578" y="69567"/>
                  </a:lnTo>
                  <a:lnTo>
                    <a:pt x="53518" y="69386"/>
                  </a:lnTo>
                  <a:lnTo>
                    <a:pt x="53397" y="69145"/>
                  </a:lnTo>
                  <a:lnTo>
                    <a:pt x="53277" y="68964"/>
                  </a:lnTo>
                  <a:lnTo>
                    <a:pt x="53096" y="68843"/>
                  </a:lnTo>
                  <a:lnTo>
                    <a:pt x="52854" y="68723"/>
                  </a:lnTo>
                  <a:lnTo>
                    <a:pt x="52673" y="68662"/>
                  </a:lnTo>
                  <a:close/>
                  <a:moveTo>
                    <a:pt x="20575" y="71558"/>
                  </a:moveTo>
                  <a:lnTo>
                    <a:pt x="20273" y="71619"/>
                  </a:lnTo>
                  <a:lnTo>
                    <a:pt x="21661" y="72282"/>
                  </a:lnTo>
                  <a:lnTo>
                    <a:pt x="21540" y="72041"/>
                  </a:lnTo>
                  <a:lnTo>
                    <a:pt x="21359" y="71860"/>
                  </a:lnTo>
                  <a:lnTo>
                    <a:pt x="21118" y="71679"/>
                  </a:lnTo>
                  <a:lnTo>
                    <a:pt x="20876" y="71558"/>
                  </a:lnTo>
                  <a:close/>
                  <a:moveTo>
                    <a:pt x="55027" y="71558"/>
                  </a:moveTo>
                  <a:lnTo>
                    <a:pt x="54785" y="71679"/>
                  </a:lnTo>
                  <a:lnTo>
                    <a:pt x="54544" y="71860"/>
                  </a:lnTo>
                  <a:lnTo>
                    <a:pt x="54363" y="72041"/>
                  </a:lnTo>
                  <a:lnTo>
                    <a:pt x="54242" y="72282"/>
                  </a:lnTo>
                  <a:lnTo>
                    <a:pt x="55630" y="71619"/>
                  </a:lnTo>
                  <a:lnTo>
                    <a:pt x="55328" y="71558"/>
                  </a:lnTo>
                  <a:close/>
                  <a:moveTo>
                    <a:pt x="26065" y="71558"/>
                  </a:moveTo>
                  <a:lnTo>
                    <a:pt x="25824" y="71679"/>
                  </a:lnTo>
                  <a:lnTo>
                    <a:pt x="25583" y="71860"/>
                  </a:lnTo>
                  <a:lnTo>
                    <a:pt x="25402" y="72041"/>
                  </a:lnTo>
                  <a:lnTo>
                    <a:pt x="25281" y="72343"/>
                  </a:lnTo>
                  <a:lnTo>
                    <a:pt x="25221" y="72705"/>
                  </a:lnTo>
                  <a:lnTo>
                    <a:pt x="25221" y="72946"/>
                  </a:lnTo>
                  <a:lnTo>
                    <a:pt x="25281" y="73127"/>
                  </a:lnTo>
                  <a:lnTo>
                    <a:pt x="25402" y="73368"/>
                  </a:lnTo>
                  <a:lnTo>
                    <a:pt x="25522" y="73549"/>
                  </a:lnTo>
                  <a:lnTo>
                    <a:pt x="25703" y="73670"/>
                  </a:lnTo>
                  <a:lnTo>
                    <a:pt x="25945" y="73791"/>
                  </a:lnTo>
                  <a:lnTo>
                    <a:pt x="26126" y="73851"/>
                  </a:lnTo>
                  <a:lnTo>
                    <a:pt x="26608" y="73851"/>
                  </a:lnTo>
                  <a:lnTo>
                    <a:pt x="26789" y="73791"/>
                  </a:lnTo>
                  <a:lnTo>
                    <a:pt x="27031" y="73670"/>
                  </a:lnTo>
                  <a:lnTo>
                    <a:pt x="27212" y="73549"/>
                  </a:lnTo>
                  <a:lnTo>
                    <a:pt x="27332" y="73368"/>
                  </a:lnTo>
                  <a:lnTo>
                    <a:pt x="27453" y="73127"/>
                  </a:lnTo>
                  <a:lnTo>
                    <a:pt x="27513" y="72946"/>
                  </a:lnTo>
                  <a:lnTo>
                    <a:pt x="27513" y="72705"/>
                  </a:lnTo>
                  <a:lnTo>
                    <a:pt x="27453" y="72343"/>
                  </a:lnTo>
                  <a:lnTo>
                    <a:pt x="27332" y="72041"/>
                  </a:lnTo>
                  <a:lnTo>
                    <a:pt x="27151" y="71860"/>
                  </a:lnTo>
                  <a:lnTo>
                    <a:pt x="26910" y="71679"/>
                  </a:lnTo>
                  <a:lnTo>
                    <a:pt x="26669" y="71558"/>
                  </a:lnTo>
                  <a:close/>
                  <a:moveTo>
                    <a:pt x="31858" y="71558"/>
                  </a:moveTo>
                  <a:lnTo>
                    <a:pt x="31616" y="71679"/>
                  </a:lnTo>
                  <a:lnTo>
                    <a:pt x="31375" y="71860"/>
                  </a:lnTo>
                  <a:lnTo>
                    <a:pt x="31194" y="72041"/>
                  </a:lnTo>
                  <a:lnTo>
                    <a:pt x="31073" y="72343"/>
                  </a:lnTo>
                  <a:lnTo>
                    <a:pt x="31013" y="72705"/>
                  </a:lnTo>
                  <a:lnTo>
                    <a:pt x="31013" y="72946"/>
                  </a:lnTo>
                  <a:lnTo>
                    <a:pt x="31073" y="73127"/>
                  </a:lnTo>
                  <a:lnTo>
                    <a:pt x="31194" y="73368"/>
                  </a:lnTo>
                  <a:lnTo>
                    <a:pt x="31315" y="73549"/>
                  </a:lnTo>
                  <a:lnTo>
                    <a:pt x="31496" y="73670"/>
                  </a:lnTo>
                  <a:lnTo>
                    <a:pt x="31737" y="73791"/>
                  </a:lnTo>
                  <a:lnTo>
                    <a:pt x="31918" y="73851"/>
                  </a:lnTo>
                  <a:lnTo>
                    <a:pt x="32401" y="73851"/>
                  </a:lnTo>
                  <a:lnTo>
                    <a:pt x="32582" y="73791"/>
                  </a:lnTo>
                  <a:lnTo>
                    <a:pt x="32823" y="73670"/>
                  </a:lnTo>
                  <a:lnTo>
                    <a:pt x="33004" y="73549"/>
                  </a:lnTo>
                  <a:lnTo>
                    <a:pt x="33125" y="73368"/>
                  </a:lnTo>
                  <a:lnTo>
                    <a:pt x="33245" y="73127"/>
                  </a:lnTo>
                  <a:lnTo>
                    <a:pt x="33306" y="72946"/>
                  </a:lnTo>
                  <a:lnTo>
                    <a:pt x="33306" y="72705"/>
                  </a:lnTo>
                  <a:lnTo>
                    <a:pt x="33245" y="72343"/>
                  </a:lnTo>
                  <a:lnTo>
                    <a:pt x="33125" y="72041"/>
                  </a:lnTo>
                  <a:lnTo>
                    <a:pt x="32944" y="71860"/>
                  </a:lnTo>
                  <a:lnTo>
                    <a:pt x="32702" y="71679"/>
                  </a:lnTo>
                  <a:lnTo>
                    <a:pt x="32461" y="71558"/>
                  </a:lnTo>
                  <a:close/>
                  <a:moveTo>
                    <a:pt x="37650" y="71558"/>
                  </a:moveTo>
                  <a:lnTo>
                    <a:pt x="37408" y="71679"/>
                  </a:lnTo>
                  <a:lnTo>
                    <a:pt x="37167" y="71860"/>
                  </a:lnTo>
                  <a:lnTo>
                    <a:pt x="36986" y="72041"/>
                  </a:lnTo>
                  <a:lnTo>
                    <a:pt x="36865" y="72343"/>
                  </a:lnTo>
                  <a:lnTo>
                    <a:pt x="36805" y="72705"/>
                  </a:lnTo>
                  <a:lnTo>
                    <a:pt x="36805" y="72946"/>
                  </a:lnTo>
                  <a:lnTo>
                    <a:pt x="36865" y="73127"/>
                  </a:lnTo>
                  <a:lnTo>
                    <a:pt x="36986" y="73368"/>
                  </a:lnTo>
                  <a:lnTo>
                    <a:pt x="37107" y="73549"/>
                  </a:lnTo>
                  <a:lnTo>
                    <a:pt x="37288" y="73670"/>
                  </a:lnTo>
                  <a:lnTo>
                    <a:pt x="37529" y="73791"/>
                  </a:lnTo>
                  <a:lnTo>
                    <a:pt x="37710" y="73851"/>
                  </a:lnTo>
                  <a:lnTo>
                    <a:pt x="38193" y="73851"/>
                  </a:lnTo>
                  <a:lnTo>
                    <a:pt x="38374" y="73791"/>
                  </a:lnTo>
                  <a:lnTo>
                    <a:pt x="38615" y="73670"/>
                  </a:lnTo>
                  <a:lnTo>
                    <a:pt x="38796" y="73549"/>
                  </a:lnTo>
                  <a:lnTo>
                    <a:pt x="38917" y="73368"/>
                  </a:lnTo>
                  <a:lnTo>
                    <a:pt x="39038" y="73127"/>
                  </a:lnTo>
                  <a:lnTo>
                    <a:pt x="39098" y="72946"/>
                  </a:lnTo>
                  <a:lnTo>
                    <a:pt x="39098" y="72705"/>
                  </a:lnTo>
                  <a:lnTo>
                    <a:pt x="39038" y="72343"/>
                  </a:lnTo>
                  <a:lnTo>
                    <a:pt x="38917" y="72041"/>
                  </a:lnTo>
                  <a:lnTo>
                    <a:pt x="38736" y="71860"/>
                  </a:lnTo>
                  <a:lnTo>
                    <a:pt x="38495" y="71679"/>
                  </a:lnTo>
                  <a:lnTo>
                    <a:pt x="38253" y="71558"/>
                  </a:lnTo>
                  <a:close/>
                  <a:moveTo>
                    <a:pt x="43442" y="71558"/>
                  </a:moveTo>
                  <a:lnTo>
                    <a:pt x="43201" y="71679"/>
                  </a:lnTo>
                  <a:lnTo>
                    <a:pt x="42959" y="71860"/>
                  </a:lnTo>
                  <a:lnTo>
                    <a:pt x="42778" y="72041"/>
                  </a:lnTo>
                  <a:lnTo>
                    <a:pt x="42658" y="72343"/>
                  </a:lnTo>
                  <a:lnTo>
                    <a:pt x="42597" y="72705"/>
                  </a:lnTo>
                  <a:lnTo>
                    <a:pt x="42597" y="72946"/>
                  </a:lnTo>
                  <a:lnTo>
                    <a:pt x="42658" y="73127"/>
                  </a:lnTo>
                  <a:lnTo>
                    <a:pt x="42778" y="73368"/>
                  </a:lnTo>
                  <a:lnTo>
                    <a:pt x="42899" y="73549"/>
                  </a:lnTo>
                  <a:lnTo>
                    <a:pt x="43080" y="73670"/>
                  </a:lnTo>
                  <a:lnTo>
                    <a:pt x="43321" y="73791"/>
                  </a:lnTo>
                  <a:lnTo>
                    <a:pt x="43502" y="73851"/>
                  </a:lnTo>
                  <a:lnTo>
                    <a:pt x="43985" y="73851"/>
                  </a:lnTo>
                  <a:lnTo>
                    <a:pt x="44166" y="73791"/>
                  </a:lnTo>
                  <a:lnTo>
                    <a:pt x="44407" y="73670"/>
                  </a:lnTo>
                  <a:lnTo>
                    <a:pt x="44588" y="73549"/>
                  </a:lnTo>
                  <a:lnTo>
                    <a:pt x="44709" y="73368"/>
                  </a:lnTo>
                  <a:lnTo>
                    <a:pt x="44830" y="73127"/>
                  </a:lnTo>
                  <a:lnTo>
                    <a:pt x="44890" y="72946"/>
                  </a:lnTo>
                  <a:lnTo>
                    <a:pt x="44890" y="72705"/>
                  </a:lnTo>
                  <a:lnTo>
                    <a:pt x="44830" y="72343"/>
                  </a:lnTo>
                  <a:lnTo>
                    <a:pt x="44709" y="72041"/>
                  </a:lnTo>
                  <a:lnTo>
                    <a:pt x="44528" y="71860"/>
                  </a:lnTo>
                  <a:lnTo>
                    <a:pt x="44287" y="71679"/>
                  </a:lnTo>
                  <a:lnTo>
                    <a:pt x="44045" y="71558"/>
                  </a:lnTo>
                  <a:close/>
                  <a:moveTo>
                    <a:pt x="49234" y="71558"/>
                  </a:moveTo>
                  <a:lnTo>
                    <a:pt x="48993" y="71679"/>
                  </a:lnTo>
                  <a:lnTo>
                    <a:pt x="48752" y="71860"/>
                  </a:lnTo>
                  <a:lnTo>
                    <a:pt x="48571" y="72041"/>
                  </a:lnTo>
                  <a:lnTo>
                    <a:pt x="48450" y="72343"/>
                  </a:lnTo>
                  <a:lnTo>
                    <a:pt x="48390" y="72705"/>
                  </a:lnTo>
                  <a:lnTo>
                    <a:pt x="48390" y="72946"/>
                  </a:lnTo>
                  <a:lnTo>
                    <a:pt x="48450" y="73127"/>
                  </a:lnTo>
                  <a:lnTo>
                    <a:pt x="48571" y="73368"/>
                  </a:lnTo>
                  <a:lnTo>
                    <a:pt x="48691" y="73549"/>
                  </a:lnTo>
                  <a:lnTo>
                    <a:pt x="48872" y="73670"/>
                  </a:lnTo>
                  <a:lnTo>
                    <a:pt x="49114" y="73791"/>
                  </a:lnTo>
                  <a:lnTo>
                    <a:pt x="49295" y="73851"/>
                  </a:lnTo>
                  <a:lnTo>
                    <a:pt x="49777" y="73851"/>
                  </a:lnTo>
                  <a:lnTo>
                    <a:pt x="49958" y="73791"/>
                  </a:lnTo>
                  <a:lnTo>
                    <a:pt x="50200" y="73670"/>
                  </a:lnTo>
                  <a:lnTo>
                    <a:pt x="50381" y="73549"/>
                  </a:lnTo>
                  <a:lnTo>
                    <a:pt x="50501" y="73368"/>
                  </a:lnTo>
                  <a:lnTo>
                    <a:pt x="50622" y="73127"/>
                  </a:lnTo>
                  <a:lnTo>
                    <a:pt x="50682" y="72946"/>
                  </a:lnTo>
                  <a:lnTo>
                    <a:pt x="50682" y="72705"/>
                  </a:lnTo>
                  <a:lnTo>
                    <a:pt x="50622" y="72343"/>
                  </a:lnTo>
                  <a:lnTo>
                    <a:pt x="50501" y="72041"/>
                  </a:lnTo>
                  <a:lnTo>
                    <a:pt x="50320" y="71860"/>
                  </a:lnTo>
                  <a:lnTo>
                    <a:pt x="50079" y="71679"/>
                  </a:lnTo>
                  <a:lnTo>
                    <a:pt x="49838" y="71558"/>
                  </a:lnTo>
                  <a:close/>
                  <a:moveTo>
                    <a:pt x="29022" y="74454"/>
                  </a:moveTo>
                  <a:lnTo>
                    <a:pt x="28841" y="74515"/>
                  </a:lnTo>
                  <a:lnTo>
                    <a:pt x="28660" y="74635"/>
                  </a:lnTo>
                  <a:lnTo>
                    <a:pt x="28479" y="74756"/>
                  </a:lnTo>
                  <a:lnTo>
                    <a:pt x="30349" y="75178"/>
                  </a:lnTo>
                  <a:lnTo>
                    <a:pt x="30349" y="75178"/>
                  </a:lnTo>
                  <a:lnTo>
                    <a:pt x="30168" y="74877"/>
                  </a:lnTo>
                  <a:lnTo>
                    <a:pt x="29927" y="74635"/>
                  </a:lnTo>
                  <a:lnTo>
                    <a:pt x="29625" y="74515"/>
                  </a:lnTo>
                  <a:lnTo>
                    <a:pt x="29263" y="74454"/>
                  </a:lnTo>
                  <a:close/>
                  <a:moveTo>
                    <a:pt x="46640" y="74454"/>
                  </a:moveTo>
                  <a:lnTo>
                    <a:pt x="46278" y="74515"/>
                  </a:lnTo>
                  <a:lnTo>
                    <a:pt x="45976" y="74635"/>
                  </a:lnTo>
                  <a:lnTo>
                    <a:pt x="45735" y="74877"/>
                  </a:lnTo>
                  <a:lnTo>
                    <a:pt x="45554" y="75178"/>
                  </a:lnTo>
                  <a:lnTo>
                    <a:pt x="45554" y="75178"/>
                  </a:lnTo>
                  <a:lnTo>
                    <a:pt x="47424" y="74756"/>
                  </a:lnTo>
                  <a:lnTo>
                    <a:pt x="47243" y="74635"/>
                  </a:lnTo>
                  <a:lnTo>
                    <a:pt x="47062" y="74515"/>
                  </a:lnTo>
                  <a:lnTo>
                    <a:pt x="46881" y="74454"/>
                  </a:lnTo>
                  <a:close/>
                  <a:moveTo>
                    <a:pt x="34814" y="74454"/>
                  </a:moveTo>
                  <a:lnTo>
                    <a:pt x="34633" y="74515"/>
                  </a:lnTo>
                  <a:lnTo>
                    <a:pt x="34392" y="74635"/>
                  </a:lnTo>
                  <a:lnTo>
                    <a:pt x="34211" y="74756"/>
                  </a:lnTo>
                  <a:lnTo>
                    <a:pt x="34090" y="74937"/>
                  </a:lnTo>
                  <a:lnTo>
                    <a:pt x="33969" y="75178"/>
                  </a:lnTo>
                  <a:lnTo>
                    <a:pt x="33909" y="75359"/>
                  </a:lnTo>
                  <a:lnTo>
                    <a:pt x="33909" y="75601"/>
                  </a:lnTo>
                  <a:lnTo>
                    <a:pt x="33909" y="75721"/>
                  </a:lnTo>
                  <a:lnTo>
                    <a:pt x="36141" y="75903"/>
                  </a:lnTo>
                  <a:lnTo>
                    <a:pt x="36202" y="75601"/>
                  </a:lnTo>
                  <a:lnTo>
                    <a:pt x="36202" y="75359"/>
                  </a:lnTo>
                  <a:lnTo>
                    <a:pt x="36141" y="75178"/>
                  </a:lnTo>
                  <a:lnTo>
                    <a:pt x="36021" y="74937"/>
                  </a:lnTo>
                  <a:lnTo>
                    <a:pt x="35900" y="74756"/>
                  </a:lnTo>
                  <a:lnTo>
                    <a:pt x="35719" y="74635"/>
                  </a:lnTo>
                  <a:lnTo>
                    <a:pt x="35478" y="74515"/>
                  </a:lnTo>
                  <a:lnTo>
                    <a:pt x="35297" y="74454"/>
                  </a:lnTo>
                  <a:close/>
                  <a:moveTo>
                    <a:pt x="40606" y="74454"/>
                  </a:moveTo>
                  <a:lnTo>
                    <a:pt x="40425" y="74515"/>
                  </a:lnTo>
                  <a:lnTo>
                    <a:pt x="40184" y="74635"/>
                  </a:lnTo>
                  <a:lnTo>
                    <a:pt x="40003" y="74756"/>
                  </a:lnTo>
                  <a:lnTo>
                    <a:pt x="39882" y="74937"/>
                  </a:lnTo>
                  <a:lnTo>
                    <a:pt x="39762" y="75178"/>
                  </a:lnTo>
                  <a:lnTo>
                    <a:pt x="39701" y="75359"/>
                  </a:lnTo>
                  <a:lnTo>
                    <a:pt x="39701" y="75601"/>
                  </a:lnTo>
                  <a:lnTo>
                    <a:pt x="39762" y="75903"/>
                  </a:lnTo>
                  <a:lnTo>
                    <a:pt x="41994" y="75721"/>
                  </a:lnTo>
                  <a:lnTo>
                    <a:pt x="41994" y="75601"/>
                  </a:lnTo>
                  <a:lnTo>
                    <a:pt x="41994" y="75359"/>
                  </a:lnTo>
                  <a:lnTo>
                    <a:pt x="41934" y="75178"/>
                  </a:lnTo>
                  <a:lnTo>
                    <a:pt x="41813" y="74937"/>
                  </a:lnTo>
                  <a:lnTo>
                    <a:pt x="41692" y="74756"/>
                  </a:lnTo>
                  <a:lnTo>
                    <a:pt x="41511" y="74635"/>
                  </a:lnTo>
                  <a:lnTo>
                    <a:pt x="41270" y="74515"/>
                  </a:lnTo>
                  <a:lnTo>
                    <a:pt x="41089" y="74454"/>
                  </a:lnTo>
                  <a:close/>
                </a:path>
              </a:pathLst>
            </a:custGeom>
            <a:solidFill>
              <a:srgbClr val="6D9EE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" name="Shape 119"/>
            <p:cNvSpPr/>
            <p:nvPr/>
          </p:nvSpPr>
          <p:spPr>
            <a:xfrm>
              <a:off x="133504" y="-85397"/>
              <a:ext cx="231300" cy="231300"/>
            </a:xfrm>
            <a:prstGeom prst="ellipse">
              <a:avLst/>
            </a:prstGeom>
            <a:solidFill>
              <a:srgbClr val="C20E9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" name="Shape 120"/>
            <p:cNvSpPr/>
            <p:nvPr/>
          </p:nvSpPr>
          <p:spPr>
            <a:xfrm rot="10800000">
              <a:off x="343825" y="4290619"/>
              <a:ext cx="333300" cy="288300"/>
            </a:xfrm>
            <a:prstGeom prst="triangle">
              <a:avLst>
                <a:gd name="adj" fmla="val 50000"/>
              </a:avLst>
            </a:prstGeom>
            <a:solidFill>
              <a:srgbClr val="C20E9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" name="Shape 121"/>
            <p:cNvSpPr/>
            <p:nvPr/>
          </p:nvSpPr>
          <p:spPr>
            <a:xfrm rot="10800000">
              <a:off x="7891383" y="4473451"/>
              <a:ext cx="421500" cy="365100"/>
            </a:xfrm>
            <a:prstGeom prst="triangle">
              <a:avLst>
                <a:gd name="adj" fmla="val 50000"/>
              </a:avLst>
            </a:prstGeom>
            <a:noFill/>
            <a:ln w="9525" cap="flat" cmpd="sng">
              <a:solidFill>
                <a:srgbClr val="FF9900"/>
              </a:solidFill>
              <a:prstDash val="dash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" name="Shape 122"/>
            <p:cNvSpPr/>
            <p:nvPr/>
          </p:nvSpPr>
          <p:spPr>
            <a:xfrm>
              <a:off x="7800077" y="94976"/>
              <a:ext cx="307200" cy="265800"/>
            </a:xfrm>
            <a:prstGeom prst="triangle">
              <a:avLst>
                <a:gd name="adj" fmla="val 50000"/>
              </a:avLst>
            </a:prstGeom>
            <a:solidFill>
              <a:srgbClr val="6D9EE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" name="Shape 123"/>
            <p:cNvSpPr/>
            <p:nvPr/>
          </p:nvSpPr>
          <p:spPr>
            <a:xfrm>
              <a:off x="8578651" y="3939150"/>
              <a:ext cx="421500" cy="421500"/>
            </a:xfrm>
            <a:prstGeom prst="donut">
              <a:avLst>
                <a:gd name="adj" fmla="val 19671"/>
              </a:avLst>
            </a:prstGeom>
            <a:solidFill>
              <a:srgbClr val="C20E9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" name="Shape 124"/>
            <p:cNvSpPr/>
            <p:nvPr/>
          </p:nvSpPr>
          <p:spPr>
            <a:xfrm>
              <a:off x="888873" y="4577655"/>
              <a:ext cx="456600" cy="456600"/>
            </a:xfrm>
            <a:prstGeom prst="ellipse">
              <a:avLst/>
            </a:prstGeom>
            <a:noFill/>
            <a:ln w="9525" cap="flat" cmpd="sng">
              <a:solidFill>
                <a:srgbClr val="6D9EEB"/>
              </a:solidFill>
              <a:prstDash val="dash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" name="Shape 125"/>
            <p:cNvSpPr/>
            <p:nvPr/>
          </p:nvSpPr>
          <p:spPr>
            <a:xfrm rot="10800000">
              <a:off x="47429" y="4473462"/>
              <a:ext cx="621103" cy="475235"/>
            </a:xfrm>
            <a:custGeom>
              <a:avLst/>
              <a:gdLst/>
              <a:ahLst/>
              <a:cxnLst/>
              <a:rect l="0" t="0" r="0" b="0"/>
              <a:pathLst>
                <a:path w="88634" h="67818" extrusionOk="0">
                  <a:moveTo>
                    <a:pt x="0" y="0"/>
                  </a:moveTo>
                  <a:lnTo>
                    <a:pt x="4284" y="6637"/>
                  </a:lnTo>
                  <a:lnTo>
                    <a:pt x="4284" y="0"/>
                  </a:lnTo>
                  <a:close/>
                  <a:moveTo>
                    <a:pt x="84289" y="0"/>
                  </a:moveTo>
                  <a:lnTo>
                    <a:pt x="84289" y="6637"/>
                  </a:lnTo>
                  <a:lnTo>
                    <a:pt x="88633" y="0"/>
                  </a:lnTo>
                  <a:close/>
                  <a:moveTo>
                    <a:pt x="7844" y="0"/>
                  </a:moveTo>
                  <a:lnTo>
                    <a:pt x="7844" y="12007"/>
                  </a:lnTo>
                  <a:lnTo>
                    <a:pt x="12791" y="19609"/>
                  </a:lnTo>
                  <a:lnTo>
                    <a:pt x="12791" y="0"/>
                  </a:lnTo>
                  <a:close/>
                  <a:moveTo>
                    <a:pt x="75842" y="0"/>
                  </a:moveTo>
                  <a:lnTo>
                    <a:pt x="75842" y="19609"/>
                  </a:lnTo>
                  <a:lnTo>
                    <a:pt x="80790" y="12007"/>
                  </a:lnTo>
                  <a:lnTo>
                    <a:pt x="80790" y="0"/>
                  </a:lnTo>
                  <a:close/>
                  <a:moveTo>
                    <a:pt x="16351" y="0"/>
                  </a:moveTo>
                  <a:lnTo>
                    <a:pt x="16351" y="25039"/>
                  </a:lnTo>
                  <a:lnTo>
                    <a:pt x="21299" y="32581"/>
                  </a:lnTo>
                  <a:lnTo>
                    <a:pt x="21299" y="0"/>
                  </a:lnTo>
                  <a:close/>
                  <a:moveTo>
                    <a:pt x="67335" y="0"/>
                  </a:moveTo>
                  <a:lnTo>
                    <a:pt x="67335" y="32581"/>
                  </a:lnTo>
                  <a:lnTo>
                    <a:pt x="72282" y="25039"/>
                  </a:lnTo>
                  <a:lnTo>
                    <a:pt x="72282" y="0"/>
                  </a:lnTo>
                  <a:close/>
                  <a:moveTo>
                    <a:pt x="24859" y="0"/>
                  </a:moveTo>
                  <a:lnTo>
                    <a:pt x="24859" y="38012"/>
                  </a:lnTo>
                  <a:lnTo>
                    <a:pt x="29806" y="45614"/>
                  </a:lnTo>
                  <a:lnTo>
                    <a:pt x="29806" y="0"/>
                  </a:lnTo>
                  <a:close/>
                  <a:moveTo>
                    <a:pt x="58828" y="0"/>
                  </a:moveTo>
                  <a:lnTo>
                    <a:pt x="58828" y="45614"/>
                  </a:lnTo>
                  <a:lnTo>
                    <a:pt x="63775" y="38012"/>
                  </a:lnTo>
                  <a:lnTo>
                    <a:pt x="63775" y="0"/>
                  </a:lnTo>
                  <a:close/>
                  <a:moveTo>
                    <a:pt x="33306" y="0"/>
                  </a:moveTo>
                  <a:lnTo>
                    <a:pt x="33306" y="51044"/>
                  </a:lnTo>
                  <a:lnTo>
                    <a:pt x="38313" y="58586"/>
                  </a:lnTo>
                  <a:lnTo>
                    <a:pt x="38313" y="0"/>
                  </a:lnTo>
                  <a:close/>
                  <a:moveTo>
                    <a:pt x="50320" y="0"/>
                  </a:moveTo>
                  <a:lnTo>
                    <a:pt x="50320" y="58586"/>
                  </a:lnTo>
                  <a:lnTo>
                    <a:pt x="55268" y="51044"/>
                  </a:lnTo>
                  <a:lnTo>
                    <a:pt x="55268" y="0"/>
                  </a:lnTo>
                  <a:close/>
                  <a:moveTo>
                    <a:pt x="41813" y="0"/>
                  </a:moveTo>
                  <a:lnTo>
                    <a:pt x="41813" y="64016"/>
                  </a:lnTo>
                  <a:lnTo>
                    <a:pt x="44287" y="67817"/>
                  </a:lnTo>
                  <a:lnTo>
                    <a:pt x="46760" y="64016"/>
                  </a:lnTo>
                  <a:lnTo>
                    <a:pt x="46760" y="0"/>
                  </a:lnTo>
                  <a:close/>
                </a:path>
              </a:pathLst>
            </a:custGeom>
            <a:solidFill>
              <a:srgbClr val="FF99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" name="Shape 126"/>
            <p:cNvSpPr/>
            <p:nvPr/>
          </p:nvSpPr>
          <p:spPr>
            <a:xfrm rot="7294922">
              <a:off x="8507862" y="1506795"/>
              <a:ext cx="486330" cy="462608"/>
            </a:xfrm>
            <a:prstGeom prst="pentagon">
              <a:avLst>
                <a:gd name="hf" fmla="val 105146"/>
                <a:gd name="vf" fmla="val 110557"/>
              </a:avLst>
            </a:prstGeom>
            <a:noFill/>
            <a:ln w="9525" cap="flat" cmpd="sng">
              <a:solidFill>
                <a:srgbClr val="6D9EEB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" name="Shape 127"/>
            <p:cNvSpPr/>
            <p:nvPr/>
          </p:nvSpPr>
          <p:spPr>
            <a:xfrm rot="1902">
              <a:off x="-76804" y="1095525"/>
              <a:ext cx="542100" cy="515400"/>
            </a:xfrm>
            <a:prstGeom prst="pentagon">
              <a:avLst>
                <a:gd name="hf" fmla="val 105146"/>
                <a:gd name="vf" fmla="val 110557"/>
              </a:avLst>
            </a:prstGeom>
            <a:noFill/>
            <a:ln w="28575" cap="flat" cmpd="sng">
              <a:solidFill>
                <a:srgbClr val="C20E9B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" name="Shape 128"/>
            <p:cNvSpPr/>
            <p:nvPr/>
          </p:nvSpPr>
          <p:spPr>
            <a:xfrm>
              <a:off x="8217614" y="4442536"/>
              <a:ext cx="885029" cy="885029"/>
            </a:xfrm>
            <a:custGeom>
              <a:avLst/>
              <a:gdLst/>
              <a:ahLst/>
              <a:cxnLst/>
              <a:rect l="0" t="0" r="0" b="0"/>
              <a:pathLst>
                <a:path w="75903" h="75903" extrusionOk="0">
                  <a:moveTo>
                    <a:pt x="30349" y="724"/>
                  </a:moveTo>
                  <a:lnTo>
                    <a:pt x="28479" y="1147"/>
                  </a:lnTo>
                  <a:lnTo>
                    <a:pt x="28599" y="1267"/>
                  </a:lnTo>
                  <a:lnTo>
                    <a:pt x="28841" y="1388"/>
                  </a:lnTo>
                  <a:lnTo>
                    <a:pt x="29022" y="1448"/>
                  </a:lnTo>
                  <a:lnTo>
                    <a:pt x="29263" y="1448"/>
                  </a:lnTo>
                  <a:lnTo>
                    <a:pt x="29625" y="1388"/>
                  </a:lnTo>
                  <a:lnTo>
                    <a:pt x="29927" y="1267"/>
                  </a:lnTo>
                  <a:lnTo>
                    <a:pt x="30168" y="1026"/>
                  </a:lnTo>
                  <a:lnTo>
                    <a:pt x="30349" y="724"/>
                  </a:lnTo>
                  <a:close/>
                  <a:moveTo>
                    <a:pt x="36141" y="0"/>
                  </a:moveTo>
                  <a:lnTo>
                    <a:pt x="33909" y="181"/>
                  </a:lnTo>
                  <a:lnTo>
                    <a:pt x="33909" y="302"/>
                  </a:lnTo>
                  <a:lnTo>
                    <a:pt x="33909" y="543"/>
                  </a:lnTo>
                  <a:lnTo>
                    <a:pt x="33969" y="724"/>
                  </a:lnTo>
                  <a:lnTo>
                    <a:pt x="34090" y="966"/>
                  </a:lnTo>
                  <a:lnTo>
                    <a:pt x="34211" y="1147"/>
                  </a:lnTo>
                  <a:lnTo>
                    <a:pt x="34392" y="1267"/>
                  </a:lnTo>
                  <a:lnTo>
                    <a:pt x="34633" y="1388"/>
                  </a:lnTo>
                  <a:lnTo>
                    <a:pt x="34814" y="1448"/>
                  </a:lnTo>
                  <a:lnTo>
                    <a:pt x="35297" y="1448"/>
                  </a:lnTo>
                  <a:lnTo>
                    <a:pt x="35478" y="1388"/>
                  </a:lnTo>
                  <a:lnTo>
                    <a:pt x="35719" y="1267"/>
                  </a:lnTo>
                  <a:lnTo>
                    <a:pt x="35900" y="1147"/>
                  </a:lnTo>
                  <a:lnTo>
                    <a:pt x="36021" y="966"/>
                  </a:lnTo>
                  <a:lnTo>
                    <a:pt x="36141" y="724"/>
                  </a:lnTo>
                  <a:lnTo>
                    <a:pt x="36202" y="543"/>
                  </a:lnTo>
                  <a:lnTo>
                    <a:pt x="36202" y="302"/>
                  </a:lnTo>
                  <a:lnTo>
                    <a:pt x="36141" y="0"/>
                  </a:lnTo>
                  <a:close/>
                  <a:moveTo>
                    <a:pt x="39762" y="0"/>
                  </a:moveTo>
                  <a:lnTo>
                    <a:pt x="39701" y="302"/>
                  </a:lnTo>
                  <a:lnTo>
                    <a:pt x="39701" y="543"/>
                  </a:lnTo>
                  <a:lnTo>
                    <a:pt x="39762" y="724"/>
                  </a:lnTo>
                  <a:lnTo>
                    <a:pt x="39882" y="966"/>
                  </a:lnTo>
                  <a:lnTo>
                    <a:pt x="40003" y="1147"/>
                  </a:lnTo>
                  <a:lnTo>
                    <a:pt x="40184" y="1267"/>
                  </a:lnTo>
                  <a:lnTo>
                    <a:pt x="40425" y="1388"/>
                  </a:lnTo>
                  <a:lnTo>
                    <a:pt x="40606" y="1448"/>
                  </a:lnTo>
                  <a:lnTo>
                    <a:pt x="41089" y="1448"/>
                  </a:lnTo>
                  <a:lnTo>
                    <a:pt x="41270" y="1388"/>
                  </a:lnTo>
                  <a:lnTo>
                    <a:pt x="41511" y="1267"/>
                  </a:lnTo>
                  <a:lnTo>
                    <a:pt x="41692" y="1147"/>
                  </a:lnTo>
                  <a:lnTo>
                    <a:pt x="41813" y="966"/>
                  </a:lnTo>
                  <a:lnTo>
                    <a:pt x="41934" y="724"/>
                  </a:lnTo>
                  <a:lnTo>
                    <a:pt x="41994" y="543"/>
                  </a:lnTo>
                  <a:lnTo>
                    <a:pt x="41994" y="302"/>
                  </a:lnTo>
                  <a:lnTo>
                    <a:pt x="41994" y="181"/>
                  </a:lnTo>
                  <a:lnTo>
                    <a:pt x="39762" y="0"/>
                  </a:lnTo>
                  <a:close/>
                  <a:moveTo>
                    <a:pt x="45554" y="724"/>
                  </a:moveTo>
                  <a:lnTo>
                    <a:pt x="45735" y="1026"/>
                  </a:lnTo>
                  <a:lnTo>
                    <a:pt x="45976" y="1267"/>
                  </a:lnTo>
                  <a:lnTo>
                    <a:pt x="46278" y="1388"/>
                  </a:lnTo>
                  <a:lnTo>
                    <a:pt x="46640" y="1448"/>
                  </a:lnTo>
                  <a:lnTo>
                    <a:pt x="46881" y="1448"/>
                  </a:lnTo>
                  <a:lnTo>
                    <a:pt x="47062" y="1388"/>
                  </a:lnTo>
                  <a:lnTo>
                    <a:pt x="47243" y="1267"/>
                  </a:lnTo>
                  <a:lnTo>
                    <a:pt x="47424" y="1147"/>
                  </a:lnTo>
                  <a:lnTo>
                    <a:pt x="45554" y="724"/>
                  </a:lnTo>
                  <a:close/>
                  <a:moveTo>
                    <a:pt x="21661" y="3620"/>
                  </a:moveTo>
                  <a:lnTo>
                    <a:pt x="20273" y="4284"/>
                  </a:lnTo>
                  <a:lnTo>
                    <a:pt x="20575" y="4344"/>
                  </a:lnTo>
                  <a:lnTo>
                    <a:pt x="20937" y="4284"/>
                  </a:lnTo>
                  <a:lnTo>
                    <a:pt x="21239" y="4163"/>
                  </a:lnTo>
                  <a:lnTo>
                    <a:pt x="21480" y="3922"/>
                  </a:lnTo>
                  <a:lnTo>
                    <a:pt x="21661" y="3620"/>
                  </a:lnTo>
                  <a:close/>
                  <a:moveTo>
                    <a:pt x="26065" y="2052"/>
                  </a:moveTo>
                  <a:lnTo>
                    <a:pt x="25824" y="2172"/>
                  </a:lnTo>
                  <a:lnTo>
                    <a:pt x="25583" y="2353"/>
                  </a:lnTo>
                  <a:lnTo>
                    <a:pt x="25402" y="2534"/>
                  </a:lnTo>
                  <a:lnTo>
                    <a:pt x="25281" y="2836"/>
                  </a:lnTo>
                  <a:lnTo>
                    <a:pt x="25221" y="3198"/>
                  </a:lnTo>
                  <a:lnTo>
                    <a:pt x="25221" y="3439"/>
                  </a:lnTo>
                  <a:lnTo>
                    <a:pt x="25281" y="3620"/>
                  </a:lnTo>
                  <a:lnTo>
                    <a:pt x="25402" y="3862"/>
                  </a:lnTo>
                  <a:lnTo>
                    <a:pt x="25522" y="4043"/>
                  </a:lnTo>
                  <a:lnTo>
                    <a:pt x="25703" y="4163"/>
                  </a:lnTo>
                  <a:lnTo>
                    <a:pt x="25945" y="4284"/>
                  </a:lnTo>
                  <a:lnTo>
                    <a:pt x="26126" y="4344"/>
                  </a:lnTo>
                  <a:lnTo>
                    <a:pt x="26608" y="4344"/>
                  </a:lnTo>
                  <a:lnTo>
                    <a:pt x="26789" y="4284"/>
                  </a:lnTo>
                  <a:lnTo>
                    <a:pt x="27031" y="4163"/>
                  </a:lnTo>
                  <a:lnTo>
                    <a:pt x="27212" y="4043"/>
                  </a:lnTo>
                  <a:lnTo>
                    <a:pt x="27332" y="3862"/>
                  </a:lnTo>
                  <a:lnTo>
                    <a:pt x="27453" y="3620"/>
                  </a:lnTo>
                  <a:lnTo>
                    <a:pt x="27513" y="3439"/>
                  </a:lnTo>
                  <a:lnTo>
                    <a:pt x="27513" y="3198"/>
                  </a:lnTo>
                  <a:lnTo>
                    <a:pt x="27453" y="2836"/>
                  </a:lnTo>
                  <a:lnTo>
                    <a:pt x="27332" y="2534"/>
                  </a:lnTo>
                  <a:lnTo>
                    <a:pt x="27151" y="2353"/>
                  </a:lnTo>
                  <a:lnTo>
                    <a:pt x="26910" y="2172"/>
                  </a:lnTo>
                  <a:lnTo>
                    <a:pt x="26669" y="2052"/>
                  </a:lnTo>
                  <a:close/>
                  <a:moveTo>
                    <a:pt x="31858" y="2052"/>
                  </a:moveTo>
                  <a:lnTo>
                    <a:pt x="31616" y="2172"/>
                  </a:lnTo>
                  <a:lnTo>
                    <a:pt x="31375" y="2353"/>
                  </a:lnTo>
                  <a:lnTo>
                    <a:pt x="31194" y="2534"/>
                  </a:lnTo>
                  <a:lnTo>
                    <a:pt x="31073" y="2836"/>
                  </a:lnTo>
                  <a:lnTo>
                    <a:pt x="31013" y="3198"/>
                  </a:lnTo>
                  <a:lnTo>
                    <a:pt x="31013" y="3439"/>
                  </a:lnTo>
                  <a:lnTo>
                    <a:pt x="31073" y="3620"/>
                  </a:lnTo>
                  <a:lnTo>
                    <a:pt x="31194" y="3862"/>
                  </a:lnTo>
                  <a:lnTo>
                    <a:pt x="31315" y="4043"/>
                  </a:lnTo>
                  <a:lnTo>
                    <a:pt x="31496" y="4163"/>
                  </a:lnTo>
                  <a:lnTo>
                    <a:pt x="31737" y="4284"/>
                  </a:lnTo>
                  <a:lnTo>
                    <a:pt x="31918" y="4344"/>
                  </a:lnTo>
                  <a:lnTo>
                    <a:pt x="32401" y="4344"/>
                  </a:lnTo>
                  <a:lnTo>
                    <a:pt x="32582" y="4284"/>
                  </a:lnTo>
                  <a:lnTo>
                    <a:pt x="32823" y="4163"/>
                  </a:lnTo>
                  <a:lnTo>
                    <a:pt x="33004" y="4043"/>
                  </a:lnTo>
                  <a:lnTo>
                    <a:pt x="33125" y="3862"/>
                  </a:lnTo>
                  <a:lnTo>
                    <a:pt x="33245" y="3620"/>
                  </a:lnTo>
                  <a:lnTo>
                    <a:pt x="33306" y="3439"/>
                  </a:lnTo>
                  <a:lnTo>
                    <a:pt x="33306" y="3198"/>
                  </a:lnTo>
                  <a:lnTo>
                    <a:pt x="33245" y="2836"/>
                  </a:lnTo>
                  <a:lnTo>
                    <a:pt x="33125" y="2534"/>
                  </a:lnTo>
                  <a:lnTo>
                    <a:pt x="32944" y="2353"/>
                  </a:lnTo>
                  <a:lnTo>
                    <a:pt x="32702" y="2172"/>
                  </a:lnTo>
                  <a:lnTo>
                    <a:pt x="32461" y="2052"/>
                  </a:lnTo>
                  <a:close/>
                  <a:moveTo>
                    <a:pt x="37650" y="2052"/>
                  </a:moveTo>
                  <a:lnTo>
                    <a:pt x="37408" y="2172"/>
                  </a:lnTo>
                  <a:lnTo>
                    <a:pt x="37167" y="2353"/>
                  </a:lnTo>
                  <a:lnTo>
                    <a:pt x="36986" y="2534"/>
                  </a:lnTo>
                  <a:lnTo>
                    <a:pt x="36865" y="2836"/>
                  </a:lnTo>
                  <a:lnTo>
                    <a:pt x="36805" y="3198"/>
                  </a:lnTo>
                  <a:lnTo>
                    <a:pt x="36805" y="3439"/>
                  </a:lnTo>
                  <a:lnTo>
                    <a:pt x="36865" y="3620"/>
                  </a:lnTo>
                  <a:lnTo>
                    <a:pt x="36986" y="3862"/>
                  </a:lnTo>
                  <a:lnTo>
                    <a:pt x="37107" y="4043"/>
                  </a:lnTo>
                  <a:lnTo>
                    <a:pt x="37288" y="4163"/>
                  </a:lnTo>
                  <a:lnTo>
                    <a:pt x="37529" y="4284"/>
                  </a:lnTo>
                  <a:lnTo>
                    <a:pt x="37710" y="4344"/>
                  </a:lnTo>
                  <a:lnTo>
                    <a:pt x="38193" y="4344"/>
                  </a:lnTo>
                  <a:lnTo>
                    <a:pt x="38374" y="4284"/>
                  </a:lnTo>
                  <a:lnTo>
                    <a:pt x="38615" y="4163"/>
                  </a:lnTo>
                  <a:lnTo>
                    <a:pt x="38796" y="4043"/>
                  </a:lnTo>
                  <a:lnTo>
                    <a:pt x="38917" y="3862"/>
                  </a:lnTo>
                  <a:lnTo>
                    <a:pt x="39038" y="3620"/>
                  </a:lnTo>
                  <a:lnTo>
                    <a:pt x="39098" y="3439"/>
                  </a:lnTo>
                  <a:lnTo>
                    <a:pt x="39098" y="3198"/>
                  </a:lnTo>
                  <a:lnTo>
                    <a:pt x="39038" y="2836"/>
                  </a:lnTo>
                  <a:lnTo>
                    <a:pt x="38917" y="2534"/>
                  </a:lnTo>
                  <a:lnTo>
                    <a:pt x="38736" y="2353"/>
                  </a:lnTo>
                  <a:lnTo>
                    <a:pt x="38495" y="2172"/>
                  </a:lnTo>
                  <a:lnTo>
                    <a:pt x="38253" y="2052"/>
                  </a:lnTo>
                  <a:close/>
                  <a:moveTo>
                    <a:pt x="43442" y="2052"/>
                  </a:moveTo>
                  <a:lnTo>
                    <a:pt x="43201" y="2172"/>
                  </a:lnTo>
                  <a:lnTo>
                    <a:pt x="42959" y="2353"/>
                  </a:lnTo>
                  <a:lnTo>
                    <a:pt x="42778" y="2534"/>
                  </a:lnTo>
                  <a:lnTo>
                    <a:pt x="42658" y="2836"/>
                  </a:lnTo>
                  <a:lnTo>
                    <a:pt x="42597" y="3198"/>
                  </a:lnTo>
                  <a:lnTo>
                    <a:pt x="42597" y="3439"/>
                  </a:lnTo>
                  <a:lnTo>
                    <a:pt x="42658" y="3620"/>
                  </a:lnTo>
                  <a:lnTo>
                    <a:pt x="42778" y="3862"/>
                  </a:lnTo>
                  <a:lnTo>
                    <a:pt x="42899" y="4043"/>
                  </a:lnTo>
                  <a:lnTo>
                    <a:pt x="43080" y="4163"/>
                  </a:lnTo>
                  <a:lnTo>
                    <a:pt x="43321" y="4284"/>
                  </a:lnTo>
                  <a:lnTo>
                    <a:pt x="43502" y="4344"/>
                  </a:lnTo>
                  <a:lnTo>
                    <a:pt x="43985" y="4344"/>
                  </a:lnTo>
                  <a:lnTo>
                    <a:pt x="44166" y="4284"/>
                  </a:lnTo>
                  <a:lnTo>
                    <a:pt x="44407" y="4163"/>
                  </a:lnTo>
                  <a:lnTo>
                    <a:pt x="44588" y="4043"/>
                  </a:lnTo>
                  <a:lnTo>
                    <a:pt x="44709" y="3862"/>
                  </a:lnTo>
                  <a:lnTo>
                    <a:pt x="44830" y="3620"/>
                  </a:lnTo>
                  <a:lnTo>
                    <a:pt x="44890" y="3439"/>
                  </a:lnTo>
                  <a:lnTo>
                    <a:pt x="44890" y="3198"/>
                  </a:lnTo>
                  <a:lnTo>
                    <a:pt x="44830" y="2836"/>
                  </a:lnTo>
                  <a:lnTo>
                    <a:pt x="44709" y="2534"/>
                  </a:lnTo>
                  <a:lnTo>
                    <a:pt x="44528" y="2353"/>
                  </a:lnTo>
                  <a:lnTo>
                    <a:pt x="44287" y="2172"/>
                  </a:lnTo>
                  <a:lnTo>
                    <a:pt x="44045" y="2052"/>
                  </a:lnTo>
                  <a:close/>
                  <a:moveTo>
                    <a:pt x="49234" y="2052"/>
                  </a:moveTo>
                  <a:lnTo>
                    <a:pt x="48993" y="2172"/>
                  </a:lnTo>
                  <a:lnTo>
                    <a:pt x="48752" y="2353"/>
                  </a:lnTo>
                  <a:lnTo>
                    <a:pt x="48571" y="2534"/>
                  </a:lnTo>
                  <a:lnTo>
                    <a:pt x="48450" y="2836"/>
                  </a:lnTo>
                  <a:lnTo>
                    <a:pt x="48390" y="3198"/>
                  </a:lnTo>
                  <a:lnTo>
                    <a:pt x="48390" y="3439"/>
                  </a:lnTo>
                  <a:lnTo>
                    <a:pt x="48450" y="3620"/>
                  </a:lnTo>
                  <a:lnTo>
                    <a:pt x="48571" y="3862"/>
                  </a:lnTo>
                  <a:lnTo>
                    <a:pt x="48691" y="4043"/>
                  </a:lnTo>
                  <a:lnTo>
                    <a:pt x="48872" y="4163"/>
                  </a:lnTo>
                  <a:lnTo>
                    <a:pt x="49114" y="4284"/>
                  </a:lnTo>
                  <a:lnTo>
                    <a:pt x="49295" y="4344"/>
                  </a:lnTo>
                  <a:lnTo>
                    <a:pt x="49777" y="4344"/>
                  </a:lnTo>
                  <a:lnTo>
                    <a:pt x="49958" y="4284"/>
                  </a:lnTo>
                  <a:lnTo>
                    <a:pt x="50200" y="4163"/>
                  </a:lnTo>
                  <a:lnTo>
                    <a:pt x="50381" y="4043"/>
                  </a:lnTo>
                  <a:lnTo>
                    <a:pt x="50501" y="3862"/>
                  </a:lnTo>
                  <a:lnTo>
                    <a:pt x="50622" y="3620"/>
                  </a:lnTo>
                  <a:lnTo>
                    <a:pt x="50682" y="3439"/>
                  </a:lnTo>
                  <a:lnTo>
                    <a:pt x="50682" y="3198"/>
                  </a:lnTo>
                  <a:lnTo>
                    <a:pt x="50622" y="2836"/>
                  </a:lnTo>
                  <a:lnTo>
                    <a:pt x="50501" y="2534"/>
                  </a:lnTo>
                  <a:lnTo>
                    <a:pt x="50320" y="2353"/>
                  </a:lnTo>
                  <a:lnTo>
                    <a:pt x="50079" y="2172"/>
                  </a:lnTo>
                  <a:lnTo>
                    <a:pt x="49838" y="2052"/>
                  </a:lnTo>
                  <a:close/>
                  <a:moveTo>
                    <a:pt x="54242" y="3620"/>
                  </a:moveTo>
                  <a:lnTo>
                    <a:pt x="54423" y="3922"/>
                  </a:lnTo>
                  <a:lnTo>
                    <a:pt x="54665" y="4163"/>
                  </a:lnTo>
                  <a:lnTo>
                    <a:pt x="54966" y="4284"/>
                  </a:lnTo>
                  <a:lnTo>
                    <a:pt x="55328" y="4344"/>
                  </a:lnTo>
                  <a:lnTo>
                    <a:pt x="55630" y="4284"/>
                  </a:lnTo>
                  <a:lnTo>
                    <a:pt x="54242" y="3620"/>
                  </a:lnTo>
                  <a:close/>
                  <a:moveTo>
                    <a:pt x="18523" y="5310"/>
                  </a:moveTo>
                  <a:lnTo>
                    <a:pt x="16593" y="6517"/>
                  </a:lnTo>
                  <a:lnTo>
                    <a:pt x="16774" y="6818"/>
                  </a:lnTo>
                  <a:lnTo>
                    <a:pt x="17015" y="7060"/>
                  </a:lnTo>
                  <a:lnTo>
                    <a:pt x="17317" y="7180"/>
                  </a:lnTo>
                  <a:lnTo>
                    <a:pt x="17679" y="7241"/>
                  </a:lnTo>
                  <a:lnTo>
                    <a:pt x="17920" y="7241"/>
                  </a:lnTo>
                  <a:lnTo>
                    <a:pt x="18101" y="7180"/>
                  </a:lnTo>
                  <a:lnTo>
                    <a:pt x="18342" y="7060"/>
                  </a:lnTo>
                  <a:lnTo>
                    <a:pt x="18523" y="6939"/>
                  </a:lnTo>
                  <a:lnTo>
                    <a:pt x="18644" y="6758"/>
                  </a:lnTo>
                  <a:lnTo>
                    <a:pt x="18765" y="6517"/>
                  </a:lnTo>
                  <a:lnTo>
                    <a:pt x="18825" y="6336"/>
                  </a:lnTo>
                  <a:lnTo>
                    <a:pt x="18825" y="6094"/>
                  </a:lnTo>
                  <a:lnTo>
                    <a:pt x="18825" y="5853"/>
                  </a:lnTo>
                  <a:lnTo>
                    <a:pt x="18765" y="5672"/>
                  </a:lnTo>
                  <a:lnTo>
                    <a:pt x="18644" y="5430"/>
                  </a:lnTo>
                  <a:lnTo>
                    <a:pt x="18523" y="5310"/>
                  </a:lnTo>
                  <a:close/>
                  <a:moveTo>
                    <a:pt x="23230" y="4948"/>
                  </a:moveTo>
                  <a:lnTo>
                    <a:pt x="23049" y="5008"/>
                  </a:lnTo>
                  <a:lnTo>
                    <a:pt x="22807" y="5129"/>
                  </a:lnTo>
                  <a:lnTo>
                    <a:pt x="22626" y="5249"/>
                  </a:lnTo>
                  <a:lnTo>
                    <a:pt x="22506" y="5430"/>
                  </a:lnTo>
                  <a:lnTo>
                    <a:pt x="22385" y="5672"/>
                  </a:lnTo>
                  <a:lnTo>
                    <a:pt x="22325" y="5853"/>
                  </a:lnTo>
                  <a:lnTo>
                    <a:pt x="22325" y="6094"/>
                  </a:lnTo>
                  <a:lnTo>
                    <a:pt x="22325" y="6336"/>
                  </a:lnTo>
                  <a:lnTo>
                    <a:pt x="22385" y="6517"/>
                  </a:lnTo>
                  <a:lnTo>
                    <a:pt x="22506" y="6758"/>
                  </a:lnTo>
                  <a:lnTo>
                    <a:pt x="22626" y="6939"/>
                  </a:lnTo>
                  <a:lnTo>
                    <a:pt x="22807" y="7060"/>
                  </a:lnTo>
                  <a:lnTo>
                    <a:pt x="23049" y="7180"/>
                  </a:lnTo>
                  <a:lnTo>
                    <a:pt x="23230" y="7241"/>
                  </a:lnTo>
                  <a:lnTo>
                    <a:pt x="23712" y="7241"/>
                  </a:lnTo>
                  <a:lnTo>
                    <a:pt x="23893" y="7180"/>
                  </a:lnTo>
                  <a:lnTo>
                    <a:pt x="24135" y="7060"/>
                  </a:lnTo>
                  <a:lnTo>
                    <a:pt x="24316" y="6939"/>
                  </a:lnTo>
                  <a:lnTo>
                    <a:pt x="24436" y="6758"/>
                  </a:lnTo>
                  <a:lnTo>
                    <a:pt x="24557" y="6517"/>
                  </a:lnTo>
                  <a:lnTo>
                    <a:pt x="24617" y="6336"/>
                  </a:lnTo>
                  <a:lnTo>
                    <a:pt x="24617" y="6094"/>
                  </a:lnTo>
                  <a:lnTo>
                    <a:pt x="24617" y="5853"/>
                  </a:lnTo>
                  <a:lnTo>
                    <a:pt x="24557" y="5672"/>
                  </a:lnTo>
                  <a:lnTo>
                    <a:pt x="24436" y="5430"/>
                  </a:lnTo>
                  <a:lnTo>
                    <a:pt x="24316" y="5249"/>
                  </a:lnTo>
                  <a:lnTo>
                    <a:pt x="24135" y="5129"/>
                  </a:lnTo>
                  <a:lnTo>
                    <a:pt x="23893" y="5008"/>
                  </a:lnTo>
                  <a:lnTo>
                    <a:pt x="23712" y="4948"/>
                  </a:lnTo>
                  <a:close/>
                  <a:moveTo>
                    <a:pt x="29022" y="4948"/>
                  </a:moveTo>
                  <a:lnTo>
                    <a:pt x="28841" y="5008"/>
                  </a:lnTo>
                  <a:lnTo>
                    <a:pt x="28599" y="5129"/>
                  </a:lnTo>
                  <a:lnTo>
                    <a:pt x="28418" y="5249"/>
                  </a:lnTo>
                  <a:lnTo>
                    <a:pt x="28298" y="5430"/>
                  </a:lnTo>
                  <a:lnTo>
                    <a:pt x="28177" y="5672"/>
                  </a:lnTo>
                  <a:lnTo>
                    <a:pt x="28117" y="5853"/>
                  </a:lnTo>
                  <a:lnTo>
                    <a:pt x="28117" y="6094"/>
                  </a:lnTo>
                  <a:lnTo>
                    <a:pt x="28117" y="6336"/>
                  </a:lnTo>
                  <a:lnTo>
                    <a:pt x="28177" y="6517"/>
                  </a:lnTo>
                  <a:lnTo>
                    <a:pt x="28298" y="6758"/>
                  </a:lnTo>
                  <a:lnTo>
                    <a:pt x="28418" y="6939"/>
                  </a:lnTo>
                  <a:lnTo>
                    <a:pt x="28599" y="7060"/>
                  </a:lnTo>
                  <a:lnTo>
                    <a:pt x="28841" y="7180"/>
                  </a:lnTo>
                  <a:lnTo>
                    <a:pt x="29022" y="7241"/>
                  </a:lnTo>
                  <a:lnTo>
                    <a:pt x="29505" y="7241"/>
                  </a:lnTo>
                  <a:lnTo>
                    <a:pt x="29686" y="7180"/>
                  </a:lnTo>
                  <a:lnTo>
                    <a:pt x="29927" y="7060"/>
                  </a:lnTo>
                  <a:lnTo>
                    <a:pt x="30108" y="6939"/>
                  </a:lnTo>
                  <a:lnTo>
                    <a:pt x="30229" y="6758"/>
                  </a:lnTo>
                  <a:lnTo>
                    <a:pt x="30349" y="6517"/>
                  </a:lnTo>
                  <a:lnTo>
                    <a:pt x="30410" y="6336"/>
                  </a:lnTo>
                  <a:lnTo>
                    <a:pt x="30410" y="6094"/>
                  </a:lnTo>
                  <a:lnTo>
                    <a:pt x="30410" y="5853"/>
                  </a:lnTo>
                  <a:lnTo>
                    <a:pt x="30349" y="5672"/>
                  </a:lnTo>
                  <a:lnTo>
                    <a:pt x="30229" y="5430"/>
                  </a:lnTo>
                  <a:lnTo>
                    <a:pt x="30108" y="5249"/>
                  </a:lnTo>
                  <a:lnTo>
                    <a:pt x="29927" y="5129"/>
                  </a:lnTo>
                  <a:lnTo>
                    <a:pt x="29686" y="5008"/>
                  </a:lnTo>
                  <a:lnTo>
                    <a:pt x="29505" y="4948"/>
                  </a:lnTo>
                  <a:close/>
                  <a:moveTo>
                    <a:pt x="34814" y="4948"/>
                  </a:moveTo>
                  <a:lnTo>
                    <a:pt x="34633" y="5008"/>
                  </a:lnTo>
                  <a:lnTo>
                    <a:pt x="34392" y="5129"/>
                  </a:lnTo>
                  <a:lnTo>
                    <a:pt x="34211" y="5249"/>
                  </a:lnTo>
                  <a:lnTo>
                    <a:pt x="34090" y="5430"/>
                  </a:lnTo>
                  <a:lnTo>
                    <a:pt x="33969" y="5672"/>
                  </a:lnTo>
                  <a:lnTo>
                    <a:pt x="33909" y="5853"/>
                  </a:lnTo>
                  <a:lnTo>
                    <a:pt x="33909" y="6094"/>
                  </a:lnTo>
                  <a:lnTo>
                    <a:pt x="33909" y="6336"/>
                  </a:lnTo>
                  <a:lnTo>
                    <a:pt x="33969" y="6517"/>
                  </a:lnTo>
                  <a:lnTo>
                    <a:pt x="34090" y="6758"/>
                  </a:lnTo>
                  <a:lnTo>
                    <a:pt x="34211" y="6939"/>
                  </a:lnTo>
                  <a:lnTo>
                    <a:pt x="34392" y="7060"/>
                  </a:lnTo>
                  <a:lnTo>
                    <a:pt x="34633" y="7180"/>
                  </a:lnTo>
                  <a:lnTo>
                    <a:pt x="34814" y="7241"/>
                  </a:lnTo>
                  <a:lnTo>
                    <a:pt x="35297" y="7241"/>
                  </a:lnTo>
                  <a:lnTo>
                    <a:pt x="35478" y="7180"/>
                  </a:lnTo>
                  <a:lnTo>
                    <a:pt x="35719" y="7060"/>
                  </a:lnTo>
                  <a:lnTo>
                    <a:pt x="35900" y="6939"/>
                  </a:lnTo>
                  <a:lnTo>
                    <a:pt x="36021" y="6758"/>
                  </a:lnTo>
                  <a:lnTo>
                    <a:pt x="36141" y="6517"/>
                  </a:lnTo>
                  <a:lnTo>
                    <a:pt x="36202" y="6336"/>
                  </a:lnTo>
                  <a:lnTo>
                    <a:pt x="36202" y="6094"/>
                  </a:lnTo>
                  <a:lnTo>
                    <a:pt x="36202" y="5853"/>
                  </a:lnTo>
                  <a:lnTo>
                    <a:pt x="36141" y="5672"/>
                  </a:lnTo>
                  <a:lnTo>
                    <a:pt x="36021" y="5430"/>
                  </a:lnTo>
                  <a:lnTo>
                    <a:pt x="35900" y="5249"/>
                  </a:lnTo>
                  <a:lnTo>
                    <a:pt x="35719" y="5129"/>
                  </a:lnTo>
                  <a:lnTo>
                    <a:pt x="35478" y="5008"/>
                  </a:lnTo>
                  <a:lnTo>
                    <a:pt x="35297" y="4948"/>
                  </a:lnTo>
                  <a:close/>
                  <a:moveTo>
                    <a:pt x="40606" y="4948"/>
                  </a:moveTo>
                  <a:lnTo>
                    <a:pt x="40425" y="5008"/>
                  </a:lnTo>
                  <a:lnTo>
                    <a:pt x="40184" y="5129"/>
                  </a:lnTo>
                  <a:lnTo>
                    <a:pt x="40003" y="5249"/>
                  </a:lnTo>
                  <a:lnTo>
                    <a:pt x="39882" y="5430"/>
                  </a:lnTo>
                  <a:lnTo>
                    <a:pt x="39762" y="5672"/>
                  </a:lnTo>
                  <a:lnTo>
                    <a:pt x="39701" y="5853"/>
                  </a:lnTo>
                  <a:lnTo>
                    <a:pt x="39701" y="6094"/>
                  </a:lnTo>
                  <a:lnTo>
                    <a:pt x="39701" y="6336"/>
                  </a:lnTo>
                  <a:lnTo>
                    <a:pt x="39762" y="6517"/>
                  </a:lnTo>
                  <a:lnTo>
                    <a:pt x="39882" y="6758"/>
                  </a:lnTo>
                  <a:lnTo>
                    <a:pt x="40003" y="6939"/>
                  </a:lnTo>
                  <a:lnTo>
                    <a:pt x="40184" y="7060"/>
                  </a:lnTo>
                  <a:lnTo>
                    <a:pt x="40425" y="7180"/>
                  </a:lnTo>
                  <a:lnTo>
                    <a:pt x="40606" y="7241"/>
                  </a:lnTo>
                  <a:lnTo>
                    <a:pt x="41089" y="7241"/>
                  </a:lnTo>
                  <a:lnTo>
                    <a:pt x="41270" y="7180"/>
                  </a:lnTo>
                  <a:lnTo>
                    <a:pt x="41511" y="7060"/>
                  </a:lnTo>
                  <a:lnTo>
                    <a:pt x="41692" y="6939"/>
                  </a:lnTo>
                  <a:lnTo>
                    <a:pt x="41813" y="6758"/>
                  </a:lnTo>
                  <a:lnTo>
                    <a:pt x="41934" y="6517"/>
                  </a:lnTo>
                  <a:lnTo>
                    <a:pt x="41994" y="6336"/>
                  </a:lnTo>
                  <a:lnTo>
                    <a:pt x="41994" y="6094"/>
                  </a:lnTo>
                  <a:lnTo>
                    <a:pt x="41994" y="5853"/>
                  </a:lnTo>
                  <a:lnTo>
                    <a:pt x="41934" y="5672"/>
                  </a:lnTo>
                  <a:lnTo>
                    <a:pt x="41813" y="5430"/>
                  </a:lnTo>
                  <a:lnTo>
                    <a:pt x="41692" y="5249"/>
                  </a:lnTo>
                  <a:lnTo>
                    <a:pt x="41511" y="5129"/>
                  </a:lnTo>
                  <a:lnTo>
                    <a:pt x="41270" y="5008"/>
                  </a:lnTo>
                  <a:lnTo>
                    <a:pt x="41089" y="4948"/>
                  </a:lnTo>
                  <a:close/>
                  <a:moveTo>
                    <a:pt x="46399" y="4948"/>
                  </a:moveTo>
                  <a:lnTo>
                    <a:pt x="46218" y="5008"/>
                  </a:lnTo>
                  <a:lnTo>
                    <a:pt x="45976" y="5129"/>
                  </a:lnTo>
                  <a:lnTo>
                    <a:pt x="45795" y="5249"/>
                  </a:lnTo>
                  <a:lnTo>
                    <a:pt x="45674" y="5430"/>
                  </a:lnTo>
                  <a:lnTo>
                    <a:pt x="45554" y="5672"/>
                  </a:lnTo>
                  <a:lnTo>
                    <a:pt x="45493" y="5853"/>
                  </a:lnTo>
                  <a:lnTo>
                    <a:pt x="45493" y="6094"/>
                  </a:lnTo>
                  <a:lnTo>
                    <a:pt x="45493" y="6336"/>
                  </a:lnTo>
                  <a:lnTo>
                    <a:pt x="45554" y="6517"/>
                  </a:lnTo>
                  <a:lnTo>
                    <a:pt x="45674" y="6758"/>
                  </a:lnTo>
                  <a:lnTo>
                    <a:pt x="45795" y="6939"/>
                  </a:lnTo>
                  <a:lnTo>
                    <a:pt x="45976" y="7060"/>
                  </a:lnTo>
                  <a:lnTo>
                    <a:pt x="46218" y="7180"/>
                  </a:lnTo>
                  <a:lnTo>
                    <a:pt x="46399" y="7241"/>
                  </a:lnTo>
                  <a:lnTo>
                    <a:pt x="46881" y="7241"/>
                  </a:lnTo>
                  <a:lnTo>
                    <a:pt x="47062" y="7180"/>
                  </a:lnTo>
                  <a:lnTo>
                    <a:pt x="47304" y="7060"/>
                  </a:lnTo>
                  <a:lnTo>
                    <a:pt x="47485" y="6939"/>
                  </a:lnTo>
                  <a:lnTo>
                    <a:pt x="47605" y="6758"/>
                  </a:lnTo>
                  <a:lnTo>
                    <a:pt x="47726" y="6517"/>
                  </a:lnTo>
                  <a:lnTo>
                    <a:pt x="47786" y="6336"/>
                  </a:lnTo>
                  <a:lnTo>
                    <a:pt x="47786" y="6094"/>
                  </a:lnTo>
                  <a:lnTo>
                    <a:pt x="47786" y="5853"/>
                  </a:lnTo>
                  <a:lnTo>
                    <a:pt x="47726" y="5672"/>
                  </a:lnTo>
                  <a:lnTo>
                    <a:pt x="47605" y="5430"/>
                  </a:lnTo>
                  <a:lnTo>
                    <a:pt x="47485" y="5249"/>
                  </a:lnTo>
                  <a:lnTo>
                    <a:pt x="47304" y="5129"/>
                  </a:lnTo>
                  <a:lnTo>
                    <a:pt x="47062" y="5008"/>
                  </a:lnTo>
                  <a:lnTo>
                    <a:pt x="46881" y="4948"/>
                  </a:lnTo>
                  <a:close/>
                  <a:moveTo>
                    <a:pt x="52191" y="4948"/>
                  </a:moveTo>
                  <a:lnTo>
                    <a:pt x="52010" y="5008"/>
                  </a:lnTo>
                  <a:lnTo>
                    <a:pt x="51768" y="5129"/>
                  </a:lnTo>
                  <a:lnTo>
                    <a:pt x="51587" y="5249"/>
                  </a:lnTo>
                  <a:lnTo>
                    <a:pt x="51467" y="5430"/>
                  </a:lnTo>
                  <a:lnTo>
                    <a:pt x="51346" y="5672"/>
                  </a:lnTo>
                  <a:lnTo>
                    <a:pt x="51286" y="5853"/>
                  </a:lnTo>
                  <a:lnTo>
                    <a:pt x="51286" y="6094"/>
                  </a:lnTo>
                  <a:lnTo>
                    <a:pt x="51286" y="6336"/>
                  </a:lnTo>
                  <a:lnTo>
                    <a:pt x="51346" y="6517"/>
                  </a:lnTo>
                  <a:lnTo>
                    <a:pt x="51467" y="6758"/>
                  </a:lnTo>
                  <a:lnTo>
                    <a:pt x="51587" y="6939"/>
                  </a:lnTo>
                  <a:lnTo>
                    <a:pt x="51768" y="7060"/>
                  </a:lnTo>
                  <a:lnTo>
                    <a:pt x="52010" y="7180"/>
                  </a:lnTo>
                  <a:lnTo>
                    <a:pt x="52191" y="7241"/>
                  </a:lnTo>
                  <a:lnTo>
                    <a:pt x="52673" y="7241"/>
                  </a:lnTo>
                  <a:lnTo>
                    <a:pt x="52854" y="7180"/>
                  </a:lnTo>
                  <a:lnTo>
                    <a:pt x="53096" y="7060"/>
                  </a:lnTo>
                  <a:lnTo>
                    <a:pt x="53277" y="6939"/>
                  </a:lnTo>
                  <a:lnTo>
                    <a:pt x="53397" y="6758"/>
                  </a:lnTo>
                  <a:lnTo>
                    <a:pt x="53518" y="6517"/>
                  </a:lnTo>
                  <a:lnTo>
                    <a:pt x="53578" y="6336"/>
                  </a:lnTo>
                  <a:lnTo>
                    <a:pt x="53578" y="6094"/>
                  </a:lnTo>
                  <a:lnTo>
                    <a:pt x="53578" y="5853"/>
                  </a:lnTo>
                  <a:lnTo>
                    <a:pt x="53518" y="5672"/>
                  </a:lnTo>
                  <a:lnTo>
                    <a:pt x="53397" y="5430"/>
                  </a:lnTo>
                  <a:lnTo>
                    <a:pt x="53277" y="5249"/>
                  </a:lnTo>
                  <a:lnTo>
                    <a:pt x="53096" y="5129"/>
                  </a:lnTo>
                  <a:lnTo>
                    <a:pt x="52854" y="5008"/>
                  </a:lnTo>
                  <a:lnTo>
                    <a:pt x="52673" y="4948"/>
                  </a:lnTo>
                  <a:close/>
                  <a:moveTo>
                    <a:pt x="57380" y="5310"/>
                  </a:moveTo>
                  <a:lnTo>
                    <a:pt x="57259" y="5430"/>
                  </a:lnTo>
                  <a:lnTo>
                    <a:pt x="57138" y="5672"/>
                  </a:lnTo>
                  <a:lnTo>
                    <a:pt x="57078" y="5853"/>
                  </a:lnTo>
                  <a:lnTo>
                    <a:pt x="57078" y="6094"/>
                  </a:lnTo>
                  <a:lnTo>
                    <a:pt x="57078" y="6336"/>
                  </a:lnTo>
                  <a:lnTo>
                    <a:pt x="57138" y="6517"/>
                  </a:lnTo>
                  <a:lnTo>
                    <a:pt x="57259" y="6758"/>
                  </a:lnTo>
                  <a:lnTo>
                    <a:pt x="57380" y="6939"/>
                  </a:lnTo>
                  <a:lnTo>
                    <a:pt x="57561" y="7060"/>
                  </a:lnTo>
                  <a:lnTo>
                    <a:pt x="57802" y="7180"/>
                  </a:lnTo>
                  <a:lnTo>
                    <a:pt x="57983" y="7241"/>
                  </a:lnTo>
                  <a:lnTo>
                    <a:pt x="58224" y="7241"/>
                  </a:lnTo>
                  <a:lnTo>
                    <a:pt x="58586" y="7180"/>
                  </a:lnTo>
                  <a:lnTo>
                    <a:pt x="58888" y="7060"/>
                  </a:lnTo>
                  <a:lnTo>
                    <a:pt x="59129" y="6818"/>
                  </a:lnTo>
                  <a:lnTo>
                    <a:pt x="59310" y="6517"/>
                  </a:lnTo>
                  <a:lnTo>
                    <a:pt x="57380" y="5310"/>
                  </a:lnTo>
                  <a:close/>
                  <a:moveTo>
                    <a:pt x="14783" y="7844"/>
                  </a:moveTo>
                  <a:lnTo>
                    <a:pt x="13636" y="8689"/>
                  </a:lnTo>
                  <a:lnTo>
                    <a:pt x="13636" y="8990"/>
                  </a:lnTo>
                  <a:lnTo>
                    <a:pt x="13636" y="9232"/>
                  </a:lnTo>
                  <a:lnTo>
                    <a:pt x="13697" y="9413"/>
                  </a:lnTo>
                  <a:lnTo>
                    <a:pt x="13817" y="9654"/>
                  </a:lnTo>
                  <a:lnTo>
                    <a:pt x="13938" y="9835"/>
                  </a:lnTo>
                  <a:lnTo>
                    <a:pt x="14119" y="9956"/>
                  </a:lnTo>
                  <a:lnTo>
                    <a:pt x="14360" y="10076"/>
                  </a:lnTo>
                  <a:lnTo>
                    <a:pt x="14541" y="10137"/>
                  </a:lnTo>
                  <a:lnTo>
                    <a:pt x="15024" y="10137"/>
                  </a:lnTo>
                  <a:lnTo>
                    <a:pt x="15205" y="10076"/>
                  </a:lnTo>
                  <a:lnTo>
                    <a:pt x="15446" y="9956"/>
                  </a:lnTo>
                  <a:lnTo>
                    <a:pt x="15627" y="9835"/>
                  </a:lnTo>
                  <a:lnTo>
                    <a:pt x="15748" y="9654"/>
                  </a:lnTo>
                  <a:lnTo>
                    <a:pt x="15869" y="9413"/>
                  </a:lnTo>
                  <a:lnTo>
                    <a:pt x="15929" y="9232"/>
                  </a:lnTo>
                  <a:lnTo>
                    <a:pt x="15929" y="8990"/>
                  </a:lnTo>
                  <a:lnTo>
                    <a:pt x="15929" y="8749"/>
                  </a:lnTo>
                  <a:lnTo>
                    <a:pt x="15869" y="8568"/>
                  </a:lnTo>
                  <a:lnTo>
                    <a:pt x="15748" y="8327"/>
                  </a:lnTo>
                  <a:lnTo>
                    <a:pt x="15627" y="8146"/>
                  </a:lnTo>
                  <a:lnTo>
                    <a:pt x="15446" y="8025"/>
                  </a:lnTo>
                  <a:lnTo>
                    <a:pt x="15205" y="7904"/>
                  </a:lnTo>
                  <a:lnTo>
                    <a:pt x="15024" y="7844"/>
                  </a:lnTo>
                  <a:close/>
                  <a:moveTo>
                    <a:pt x="20333" y="7844"/>
                  </a:moveTo>
                  <a:lnTo>
                    <a:pt x="20152" y="7904"/>
                  </a:lnTo>
                  <a:lnTo>
                    <a:pt x="19911" y="8025"/>
                  </a:lnTo>
                  <a:lnTo>
                    <a:pt x="19730" y="8146"/>
                  </a:lnTo>
                  <a:lnTo>
                    <a:pt x="19609" y="8327"/>
                  </a:lnTo>
                  <a:lnTo>
                    <a:pt x="19489" y="8568"/>
                  </a:lnTo>
                  <a:lnTo>
                    <a:pt x="19428" y="8749"/>
                  </a:lnTo>
                  <a:lnTo>
                    <a:pt x="19428" y="8990"/>
                  </a:lnTo>
                  <a:lnTo>
                    <a:pt x="19428" y="9232"/>
                  </a:lnTo>
                  <a:lnTo>
                    <a:pt x="19489" y="9413"/>
                  </a:lnTo>
                  <a:lnTo>
                    <a:pt x="19609" y="9654"/>
                  </a:lnTo>
                  <a:lnTo>
                    <a:pt x="19730" y="9835"/>
                  </a:lnTo>
                  <a:lnTo>
                    <a:pt x="19911" y="9956"/>
                  </a:lnTo>
                  <a:lnTo>
                    <a:pt x="20152" y="10076"/>
                  </a:lnTo>
                  <a:lnTo>
                    <a:pt x="20333" y="10137"/>
                  </a:lnTo>
                  <a:lnTo>
                    <a:pt x="20816" y="10137"/>
                  </a:lnTo>
                  <a:lnTo>
                    <a:pt x="20997" y="10076"/>
                  </a:lnTo>
                  <a:lnTo>
                    <a:pt x="21239" y="9956"/>
                  </a:lnTo>
                  <a:lnTo>
                    <a:pt x="21420" y="9835"/>
                  </a:lnTo>
                  <a:lnTo>
                    <a:pt x="21540" y="9654"/>
                  </a:lnTo>
                  <a:lnTo>
                    <a:pt x="21661" y="9413"/>
                  </a:lnTo>
                  <a:lnTo>
                    <a:pt x="21721" y="9232"/>
                  </a:lnTo>
                  <a:lnTo>
                    <a:pt x="21721" y="8990"/>
                  </a:lnTo>
                  <a:lnTo>
                    <a:pt x="21721" y="8749"/>
                  </a:lnTo>
                  <a:lnTo>
                    <a:pt x="21661" y="8568"/>
                  </a:lnTo>
                  <a:lnTo>
                    <a:pt x="21540" y="8327"/>
                  </a:lnTo>
                  <a:lnTo>
                    <a:pt x="21420" y="8146"/>
                  </a:lnTo>
                  <a:lnTo>
                    <a:pt x="21239" y="8025"/>
                  </a:lnTo>
                  <a:lnTo>
                    <a:pt x="20997" y="7904"/>
                  </a:lnTo>
                  <a:lnTo>
                    <a:pt x="20816" y="7844"/>
                  </a:lnTo>
                  <a:close/>
                  <a:moveTo>
                    <a:pt x="26126" y="7844"/>
                  </a:moveTo>
                  <a:lnTo>
                    <a:pt x="25945" y="7904"/>
                  </a:lnTo>
                  <a:lnTo>
                    <a:pt x="25703" y="8025"/>
                  </a:lnTo>
                  <a:lnTo>
                    <a:pt x="25522" y="8146"/>
                  </a:lnTo>
                  <a:lnTo>
                    <a:pt x="25402" y="8327"/>
                  </a:lnTo>
                  <a:lnTo>
                    <a:pt x="25281" y="8568"/>
                  </a:lnTo>
                  <a:lnTo>
                    <a:pt x="25221" y="8749"/>
                  </a:lnTo>
                  <a:lnTo>
                    <a:pt x="25221" y="8990"/>
                  </a:lnTo>
                  <a:lnTo>
                    <a:pt x="25221" y="9232"/>
                  </a:lnTo>
                  <a:lnTo>
                    <a:pt x="25281" y="9413"/>
                  </a:lnTo>
                  <a:lnTo>
                    <a:pt x="25402" y="9654"/>
                  </a:lnTo>
                  <a:lnTo>
                    <a:pt x="25522" y="9835"/>
                  </a:lnTo>
                  <a:lnTo>
                    <a:pt x="25703" y="9956"/>
                  </a:lnTo>
                  <a:lnTo>
                    <a:pt x="25945" y="10076"/>
                  </a:lnTo>
                  <a:lnTo>
                    <a:pt x="26126" y="10137"/>
                  </a:lnTo>
                  <a:lnTo>
                    <a:pt x="26608" y="10137"/>
                  </a:lnTo>
                  <a:lnTo>
                    <a:pt x="26789" y="10076"/>
                  </a:lnTo>
                  <a:lnTo>
                    <a:pt x="27031" y="9956"/>
                  </a:lnTo>
                  <a:lnTo>
                    <a:pt x="27212" y="9835"/>
                  </a:lnTo>
                  <a:lnTo>
                    <a:pt x="27332" y="9654"/>
                  </a:lnTo>
                  <a:lnTo>
                    <a:pt x="27453" y="9413"/>
                  </a:lnTo>
                  <a:lnTo>
                    <a:pt x="27513" y="9232"/>
                  </a:lnTo>
                  <a:lnTo>
                    <a:pt x="27513" y="8990"/>
                  </a:lnTo>
                  <a:lnTo>
                    <a:pt x="27513" y="8749"/>
                  </a:lnTo>
                  <a:lnTo>
                    <a:pt x="27453" y="8568"/>
                  </a:lnTo>
                  <a:lnTo>
                    <a:pt x="27332" y="8327"/>
                  </a:lnTo>
                  <a:lnTo>
                    <a:pt x="27212" y="8146"/>
                  </a:lnTo>
                  <a:lnTo>
                    <a:pt x="27031" y="8025"/>
                  </a:lnTo>
                  <a:lnTo>
                    <a:pt x="26789" y="7904"/>
                  </a:lnTo>
                  <a:lnTo>
                    <a:pt x="26608" y="7844"/>
                  </a:lnTo>
                  <a:close/>
                  <a:moveTo>
                    <a:pt x="31918" y="7844"/>
                  </a:moveTo>
                  <a:lnTo>
                    <a:pt x="31737" y="7904"/>
                  </a:lnTo>
                  <a:lnTo>
                    <a:pt x="31496" y="8025"/>
                  </a:lnTo>
                  <a:lnTo>
                    <a:pt x="31315" y="8146"/>
                  </a:lnTo>
                  <a:lnTo>
                    <a:pt x="31194" y="8327"/>
                  </a:lnTo>
                  <a:lnTo>
                    <a:pt x="31073" y="8568"/>
                  </a:lnTo>
                  <a:lnTo>
                    <a:pt x="31013" y="8749"/>
                  </a:lnTo>
                  <a:lnTo>
                    <a:pt x="31013" y="8990"/>
                  </a:lnTo>
                  <a:lnTo>
                    <a:pt x="31013" y="9232"/>
                  </a:lnTo>
                  <a:lnTo>
                    <a:pt x="31073" y="9413"/>
                  </a:lnTo>
                  <a:lnTo>
                    <a:pt x="31194" y="9654"/>
                  </a:lnTo>
                  <a:lnTo>
                    <a:pt x="31315" y="9835"/>
                  </a:lnTo>
                  <a:lnTo>
                    <a:pt x="31496" y="9956"/>
                  </a:lnTo>
                  <a:lnTo>
                    <a:pt x="31737" y="10076"/>
                  </a:lnTo>
                  <a:lnTo>
                    <a:pt x="31918" y="10137"/>
                  </a:lnTo>
                  <a:lnTo>
                    <a:pt x="32401" y="10137"/>
                  </a:lnTo>
                  <a:lnTo>
                    <a:pt x="32582" y="10076"/>
                  </a:lnTo>
                  <a:lnTo>
                    <a:pt x="32823" y="9956"/>
                  </a:lnTo>
                  <a:lnTo>
                    <a:pt x="33004" y="9835"/>
                  </a:lnTo>
                  <a:lnTo>
                    <a:pt x="33125" y="9654"/>
                  </a:lnTo>
                  <a:lnTo>
                    <a:pt x="33245" y="9413"/>
                  </a:lnTo>
                  <a:lnTo>
                    <a:pt x="33306" y="9232"/>
                  </a:lnTo>
                  <a:lnTo>
                    <a:pt x="33306" y="8990"/>
                  </a:lnTo>
                  <a:lnTo>
                    <a:pt x="33306" y="8749"/>
                  </a:lnTo>
                  <a:lnTo>
                    <a:pt x="33245" y="8568"/>
                  </a:lnTo>
                  <a:lnTo>
                    <a:pt x="33125" y="8327"/>
                  </a:lnTo>
                  <a:lnTo>
                    <a:pt x="33004" y="8146"/>
                  </a:lnTo>
                  <a:lnTo>
                    <a:pt x="32823" y="8025"/>
                  </a:lnTo>
                  <a:lnTo>
                    <a:pt x="32582" y="7904"/>
                  </a:lnTo>
                  <a:lnTo>
                    <a:pt x="32401" y="7844"/>
                  </a:lnTo>
                  <a:close/>
                  <a:moveTo>
                    <a:pt x="37710" y="7844"/>
                  </a:moveTo>
                  <a:lnTo>
                    <a:pt x="37529" y="7904"/>
                  </a:lnTo>
                  <a:lnTo>
                    <a:pt x="37288" y="8025"/>
                  </a:lnTo>
                  <a:lnTo>
                    <a:pt x="37107" y="8146"/>
                  </a:lnTo>
                  <a:lnTo>
                    <a:pt x="36986" y="8327"/>
                  </a:lnTo>
                  <a:lnTo>
                    <a:pt x="36865" y="8568"/>
                  </a:lnTo>
                  <a:lnTo>
                    <a:pt x="36805" y="8749"/>
                  </a:lnTo>
                  <a:lnTo>
                    <a:pt x="36805" y="8990"/>
                  </a:lnTo>
                  <a:lnTo>
                    <a:pt x="36805" y="9232"/>
                  </a:lnTo>
                  <a:lnTo>
                    <a:pt x="36865" y="9413"/>
                  </a:lnTo>
                  <a:lnTo>
                    <a:pt x="36986" y="9654"/>
                  </a:lnTo>
                  <a:lnTo>
                    <a:pt x="37107" y="9835"/>
                  </a:lnTo>
                  <a:lnTo>
                    <a:pt x="37288" y="9956"/>
                  </a:lnTo>
                  <a:lnTo>
                    <a:pt x="37529" y="10076"/>
                  </a:lnTo>
                  <a:lnTo>
                    <a:pt x="37710" y="10137"/>
                  </a:lnTo>
                  <a:lnTo>
                    <a:pt x="38193" y="10137"/>
                  </a:lnTo>
                  <a:lnTo>
                    <a:pt x="38374" y="10076"/>
                  </a:lnTo>
                  <a:lnTo>
                    <a:pt x="38615" y="9956"/>
                  </a:lnTo>
                  <a:lnTo>
                    <a:pt x="38796" y="9835"/>
                  </a:lnTo>
                  <a:lnTo>
                    <a:pt x="38917" y="9654"/>
                  </a:lnTo>
                  <a:lnTo>
                    <a:pt x="39038" y="9413"/>
                  </a:lnTo>
                  <a:lnTo>
                    <a:pt x="39098" y="9232"/>
                  </a:lnTo>
                  <a:lnTo>
                    <a:pt x="39098" y="8990"/>
                  </a:lnTo>
                  <a:lnTo>
                    <a:pt x="39098" y="8749"/>
                  </a:lnTo>
                  <a:lnTo>
                    <a:pt x="39038" y="8568"/>
                  </a:lnTo>
                  <a:lnTo>
                    <a:pt x="38917" y="8327"/>
                  </a:lnTo>
                  <a:lnTo>
                    <a:pt x="38796" y="8146"/>
                  </a:lnTo>
                  <a:lnTo>
                    <a:pt x="38615" y="8025"/>
                  </a:lnTo>
                  <a:lnTo>
                    <a:pt x="38374" y="7904"/>
                  </a:lnTo>
                  <a:lnTo>
                    <a:pt x="38193" y="7844"/>
                  </a:lnTo>
                  <a:close/>
                  <a:moveTo>
                    <a:pt x="43502" y="7844"/>
                  </a:moveTo>
                  <a:lnTo>
                    <a:pt x="43321" y="7904"/>
                  </a:lnTo>
                  <a:lnTo>
                    <a:pt x="43080" y="8025"/>
                  </a:lnTo>
                  <a:lnTo>
                    <a:pt x="42899" y="8146"/>
                  </a:lnTo>
                  <a:lnTo>
                    <a:pt x="42778" y="8327"/>
                  </a:lnTo>
                  <a:lnTo>
                    <a:pt x="42658" y="8568"/>
                  </a:lnTo>
                  <a:lnTo>
                    <a:pt x="42597" y="8749"/>
                  </a:lnTo>
                  <a:lnTo>
                    <a:pt x="42597" y="8990"/>
                  </a:lnTo>
                  <a:lnTo>
                    <a:pt x="42597" y="9232"/>
                  </a:lnTo>
                  <a:lnTo>
                    <a:pt x="42658" y="9413"/>
                  </a:lnTo>
                  <a:lnTo>
                    <a:pt x="42778" y="9654"/>
                  </a:lnTo>
                  <a:lnTo>
                    <a:pt x="42899" y="9835"/>
                  </a:lnTo>
                  <a:lnTo>
                    <a:pt x="43080" y="9956"/>
                  </a:lnTo>
                  <a:lnTo>
                    <a:pt x="43321" y="10076"/>
                  </a:lnTo>
                  <a:lnTo>
                    <a:pt x="43502" y="10137"/>
                  </a:lnTo>
                  <a:lnTo>
                    <a:pt x="43985" y="10137"/>
                  </a:lnTo>
                  <a:lnTo>
                    <a:pt x="44166" y="10076"/>
                  </a:lnTo>
                  <a:lnTo>
                    <a:pt x="44407" y="9956"/>
                  </a:lnTo>
                  <a:lnTo>
                    <a:pt x="44588" y="9835"/>
                  </a:lnTo>
                  <a:lnTo>
                    <a:pt x="44709" y="9654"/>
                  </a:lnTo>
                  <a:lnTo>
                    <a:pt x="44830" y="9413"/>
                  </a:lnTo>
                  <a:lnTo>
                    <a:pt x="44890" y="9232"/>
                  </a:lnTo>
                  <a:lnTo>
                    <a:pt x="44890" y="8990"/>
                  </a:lnTo>
                  <a:lnTo>
                    <a:pt x="44890" y="8749"/>
                  </a:lnTo>
                  <a:lnTo>
                    <a:pt x="44830" y="8568"/>
                  </a:lnTo>
                  <a:lnTo>
                    <a:pt x="44709" y="8327"/>
                  </a:lnTo>
                  <a:lnTo>
                    <a:pt x="44588" y="8146"/>
                  </a:lnTo>
                  <a:lnTo>
                    <a:pt x="44407" y="8025"/>
                  </a:lnTo>
                  <a:lnTo>
                    <a:pt x="44166" y="7904"/>
                  </a:lnTo>
                  <a:lnTo>
                    <a:pt x="43985" y="7844"/>
                  </a:lnTo>
                  <a:close/>
                  <a:moveTo>
                    <a:pt x="49295" y="7844"/>
                  </a:moveTo>
                  <a:lnTo>
                    <a:pt x="49114" y="7904"/>
                  </a:lnTo>
                  <a:lnTo>
                    <a:pt x="48872" y="8025"/>
                  </a:lnTo>
                  <a:lnTo>
                    <a:pt x="48691" y="8146"/>
                  </a:lnTo>
                  <a:lnTo>
                    <a:pt x="48571" y="8327"/>
                  </a:lnTo>
                  <a:lnTo>
                    <a:pt x="48450" y="8568"/>
                  </a:lnTo>
                  <a:lnTo>
                    <a:pt x="48390" y="8749"/>
                  </a:lnTo>
                  <a:lnTo>
                    <a:pt x="48390" y="8990"/>
                  </a:lnTo>
                  <a:lnTo>
                    <a:pt x="48390" y="9232"/>
                  </a:lnTo>
                  <a:lnTo>
                    <a:pt x="48450" y="9413"/>
                  </a:lnTo>
                  <a:lnTo>
                    <a:pt x="48571" y="9654"/>
                  </a:lnTo>
                  <a:lnTo>
                    <a:pt x="48691" y="9835"/>
                  </a:lnTo>
                  <a:lnTo>
                    <a:pt x="48872" y="9956"/>
                  </a:lnTo>
                  <a:lnTo>
                    <a:pt x="49114" y="10076"/>
                  </a:lnTo>
                  <a:lnTo>
                    <a:pt x="49295" y="10137"/>
                  </a:lnTo>
                  <a:lnTo>
                    <a:pt x="49777" y="10137"/>
                  </a:lnTo>
                  <a:lnTo>
                    <a:pt x="49958" y="10076"/>
                  </a:lnTo>
                  <a:lnTo>
                    <a:pt x="50200" y="9956"/>
                  </a:lnTo>
                  <a:lnTo>
                    <a:pt x="50381" y="9835"/>
                  </a:lnTo>
                  <a:lnTo>
                    <a:pt x="50501" y="9654"/>
                  </a:lnTo>
                  <a:lnTo>
                    <a:pt x="50622" y="9413"/>
                  </a:lnTo>
                  <a:lnTo>
                    <a:pt x="50682" y="9232"/>
                  </a:lnTo>
                  <a:lnTo>
                    <a:pt x="50682" y="8990"/>
                  </a:lnTo>
                  <a:lnTo>
                    <a:pt x="50682" y="8749"/>
                  </a:lnTo>
                  <a:lnTo>
                    <a:pt x="50622" y="8568"/>
                  </a:lnTo>
                  <a:lnTo>
                    <a:pt x="50501" y="8327"/>
                  </a:lnTo>
                  <a:lnTo>
                    <a:pt x="50381" y="8146"/>
                  </a:lnTo>
                  <a:lnTo>
                    <a:pt x="50200" y="8025"/>
                  </a:lnTo>
                  <a:lnTo>
                    <a:pt x="49958" y="7904"/>
                  </a:lnTo>
                  <a:lnTo>
                    <a:pt x="49777" y="7844"/>
                  </a:lnTo>
                  <a:close/>
                  <a:moveTo>
                    <a:pt x="55087" y="7844"/>
                  </a:moveTo>
                  <a:lnTo>
                    <a:pt x="54906" y="7904"/>
                  </a:lnTo>
                  <a:lnTo>
                    <a:pt x="54665" y="8025"/>
                  </a:lnTo>
                  <a:lnTo>
                    <a:pt x="54483" y="8146"/>
                  </a:lnTo>
                  <a:lnTo>
                    <a:pt x="54363" y="8327"/>
                  </a:lnTo>
                  <a:lnTo>
                    <a:pt x="54242" y="8568"/>
                  </a:lnTo>
                  <a:lnTo>
                    <a:pt x="54182" y="8749"/>
                  </a:lnTo>
                  <a:lnTo>
                    <a:pt x="54182" y="8990"/>
                  </a:lnTo>
                  <a:lnTo>
                    <a:pt x="54182" y="9232"/>
                  </a:lnTo>
                  <a:lnTo>
                    <a:pt x="54242" y="9413"/>
                  </a:lnTo>
                  <a:lnTo>
                    <a:pt x="54363" y="9654"/>
                  </a:lnTo>
                  <a:lnTo>
                    <a:pt x="54483" y="9835"/>
                  </a:lnTo>
                  <a:lnTo>
                    <a:pt x="54665" y="9956"/>
                  </a:lnTo>
                  <a:lnTo>
                    <a:pt x="54906" y="10076"/>
                  </a:lnTo>
                  <a:lnTo>
                    <a:pt x="55087" y="10137"/>
                  </a:lnTo>
                  <a:lnTo>
                    <a:pt x="55570" y="10137"/>
                  </a:lnTo>
                  <a:lnTo>
                    <a:pt x="55751" y="10076"/>
                  </a:lnTo>
                  <a:lnTo>
                    <a:pt x="55992" y="9956"/>
                  </a:lnTo>
                  <a:lnTo>
                    <a:pt x="56173" y="9835"/>
                  </a:lnTo>
                  <a:lnTo>
                    <a:pt x="56294" y="9654"/>
                  </a:lnTo>
                  <a:lnTo>
                    <a:pt x="56414" y="9413"/>
                  </a:lnTo>
                  <a:lnTo>
                    <a:pt x="56475" y="9232"/>
                  </a:lnTo>
                  <a:lnTo>
                    <a:pt x="56475" y="8990"/>
                  </a:lnTo>
                  <a:lnTo>
                    <a:pt x="56475" y="8749"/>
                  </a:lnTo>
                  <a:lnTo>
                    <a:pt x="56414" y="8568"/>
                  </a:lnTo>
                  <a:lnTo>
                    <a:pt x="56294" y="8327"/>
                  </a:lnTo>
                  <a:lnTo>
                    <a:pt x="56173" y="8146"/>
                  </a:lnTo>
                  <a:lnTo>
                    <a:pt x="55992" y="8025"/>
                  </a:lnTo>
                  <a:lnTo>
                    <a:pt x="55751" y="7904"/>
                  </a:lnTo>
                  <a:lnTo>
                    <a:pt x="55570" y="7844"/>
                  </a:lnTo>
                  <a:close/>
                  <a:moveTo>
                    <a:pt x="60879" y="7844"/>
                  </a:moveTo>
                  <a:lnTo>
                    <a:pt x="60698" y="7904"/>
                  </a:lnTo>
                  <a:lnTo>
                    <a:pt x="60457" y="8025"/>
                  </a:lnTo>
                  <a:lnTo>
                    <a:pt x="60276" y="8146"/>
                  </a:lnTo>
                  <a:lnTo>
                    <a:pt x="60155" y="8327"/>
                  </a:lnTo>
                  <a:lnTo>
                    <a:pt x="60034" y="8568"/>
                  </a:lnTo>
                  <a:lnTo>
                    <a:pt x="59974" y="8749"/>
                  </a:lnTo>
                  <a:lnTo>
                    <a:pt x="59974" y="8990"/>
                  </a:lnTo>
                  <a:lnTo>
                    <a:pt x="59974" y="9232"/>
                  </a:lnTo>
                  <a:lnTo>
                    <a:pt x="60034" y="9413"/>
                  </a:lnTo>
                  <a:lnTo>
                    <a:pt x="60155" y="9654"/>
                  </a:lnTo>
                  <a:lnTo>
                    <a:pt x="60276" y="9835"/>
                  </a:lnTo>
                  <a:lnTo>
                    <a:pt x="60457" y="9956"/>
                  </a:lnTo>
                  <a:lnTo>
                    <a:pt x="60698" y="10076"/>
                  </a:lnTo>
                  <a:lnTo>
                    <a:pt x="60879" y="10137"/>
                  </a:lnTo>
                  <a:lnTo>
                    <a:pt x="61362" y="10137"/>
                  </a:lnTo>
                  <a:lnTo>
                    <a:pt x="61543" y="10076"/>
                  </a:lnTo>
                  <a:lnTo>
                    <a:pt x="61784" y="9956"/>
                  </a:lnTo>
                  <a:lnTo>
                    <a:pt x="61965" y="9835"/>
                  </a:lnTo>
                  <a:lnTo>
                    <a:pt x="62086" y="9654"/>
                  </a:lnTo>
                  <a:lnTo>
                    <a:pt x="62206" y="9413"/>
                  </a:lnTo>
                  <a:lnTo>
                    <a:pt x="62267" y="9232"/>
                  </a:lnTo>
                  <a:lnTo>
                    <a:pt x="62267" y="8990"/>
                  </a:lnTo>
                  <a:lnTo>
                    <a:pt x="62267" y="8689"/>
                  </a:lnTo>
                  <a:lnTo>
                    <a:pt x="61120" y="7844"/>
                  </a:lnTo>
                  <a:close/>
                  <a:moveTo>
                    <a:pt x="11705" y="10740"/>
                  </a:moveTo>
                  <a:lnTo>
                    <a:pt x="11464" y="10800"/>
                  </a:lnTo>
                  <a:lnTo>
                    <a:pt x="11162" y="10981"/>
                  </a:lnTo>
                  <a:lnTo>
                    <a:pt x="10981" y="11162"/>
                  </a:lnTo>
                  <a:lnTo>
                    <a:pt x="10800" y="11464"/>
                  </a:lnTo>
                  <a:lnTo>
                    <a:pt x="10740" y="11705"/>
                  </a:lnTo>
                  <a:lnTo>
                    <a:pt x="10740" y="11886"/>
                  </a:lnTo>
                  <a:lnTo>
                    <a:pt x="10740" y="12128"/>
                  </a:lnTo>
                  <a:lnTo>
                    <a:pt x="10800" y="12309"/>
                  </a:lnTo>
                  <a:lnTo>
                    <a:pt x="10921" y="12550"/>
                  </a:lnTo>
                  <a:lnTo>
                    <a:pt x="11042" y="12731"/>
                  </a:lnTo>
                  <a:lnTo>
                    <a:pt x="11223" y="12852"/>
                  </a:lnTo>
                  <a:lnTo>
                    <a:pt x="11464" y="12972"/>
                  </a:lnTo>
                  <a:lnTo>
                    <a:pt x="11645" y="13033"/>
                  </a:lnTo>
                  <a:lnTo>
                    <a:pt x="12128" y="13033"/>
                  </a:lnTo>
                  <a:lnTo>
                    <a:pt x="12309" y="12972"/>
                  </a:lnTo>
                  <a:lnTo>
                    <a:pt x="12550" y="12852"/>
                  </a:lnTo>
                  <a:lnTo>
                    <a:pt x="12731" y="12731"/>
                  </a:lnTo>
                  <a:lnTo>
                    <a:pt x="12852" y="12550"/>
                  </a:lnTo>
                  <a:lnTo>
                    <a:pt x="12973" y="12309"/>
                  </a:lnTo>
                  <a:lnTo>
                    <a:pt x="13033" y="12128"/>
                  </a:lnTo>
                  <a:lnTo>
                    <a:pt x="13033" y="11886"/>
                  </a:lnTo>
                  <a:lnTo>
                    <a:pt x="13033" y="11645"/>
                  </a:lnTo>
                  <a:lnTo>
                    <a:pt x="12973" y="11464"/>
                  </a:lnTo>
                  <a:lnTo>
                    <a:pt x="12852" y="11223"/>
                  </a:lnTo>
                  <a:lnTo>
                    <a:pt x="12731" y="11042"/>
                  </a:lnTo>
                  <a:lnTo>
                    <a:pt x="12550" y="10921"/>
                  </a:lnTo>
                  <a:lnTo>
                    <a:pt x="12309" y="10800"/>
                  </a:lnTo>
                  <a:lnTo>
                    <a:pt x="12128" y="10740"/>
                  </a:lnTo>
                  <a:close/>
                  <a:moveTo>
                    <a:pt x="17437" y="10740"/>
                  </a:moveTo>
                  <a:lnTo>
                    <a:pt x="17256" y="10800"/>
                  </a:lnTo>
                  <a:lnTo>
                    <a:pt x="17015" y="10921"/>
                  </a:lnTo>
                  <a:lnTo>
                    <a:pt x="16834" y="11042"/>
                  </a:lnTo>
                  <a:lnTo>
                    <a:pt x="16713" y="11223"/>
                  </a:lnTo>
                  <a:lnTo>
                    <a:pt x="16593" y="11464"/>
                  </a:lnTo>
                  <a:lnTo>
                    <a:pt x="16532" y="11645"/>
                  </a:lnTo>
                  <a:lnTo>
                    <a:pt x="16532" y="11886"/>
                  </a:lnTo>
                  <a:lnTo>
                    <a:pt x="16532" y="12128"/>
                  </a:lnTo>
                  <a:lnTo>
                    <a:pt x="16593" y="12309"/>
                  </a:lnTo>
                  <a:lnTo>
                    <a:pt x="16713" y="12550"/>
                  </a:lnTo>
                  <a:lnTo>
                    <a:pt x="16834" y="12731"/>
                  </a:lnTo>
                  <a:lnTo>
                    <a:pt x="17015" y="12852"/>
                  </a:lnTo>
                  <a:lnTo>
                    <a:pt x="17256" y="12972"/>
                  </a:lnTo>
                  <a:lnTo>
                    <a:pt x="17437" y="13033"/>
                  </a:lnTo>
                  <a:lnTo>
                    <a:pt x="17920" y="13033"/>
                  </a:lnTo>
                  <a:lnTo>
                    <a:pt x="18101" y="12972"/>
                  </a:lnTo>
                  <a:lnTo>
                    <a:pt x="18342" y="12852"/>
                  </a:lnTo>
                  <a:lnTo>
                    <a:pt x="18523" y="12731"/>
                  </a:lnTo>
                  <a:lnTo>
                    <a:pt x="18644" y="12550"/>
                  </a:lnTo>
                  <a:lnTo>
                    <a:pt x="18765" y="12309"/>
                  </a:lnTo>
                  <a:lnTo>
                    <a:pt x="18825" y="12128"/>
                  </a:lnTo>
                  <a:lnTo>
                    <a:pt x="18825" y="11886"/>
                  </a:lnTo>
                  <a:lnTo>
                    <a:pt x="18825" y="11645"/>
                  </a:lnTo>
                  <a:lnTo>
                    <a:pt x="18765" y="11464"/>
                  </a:lnTo>
                  <a:lnTo>
                    <a:pt x="18644" y="11223"/>
                  </a:lnTo>
                  <a:lnTo>
                    <a:pt x="18523" y="11042"/>
                  </a:lnTo>
                  <a:lnTo>
                    <a:pt x="18342" y="10921"/>
                  </a:lnTo>
                  <a:lnTo>
                    <a:pt x="18101" y="10800"/>
                  </a:lnTo>
                  <a:lnTo>
                    <a:pt x="17920" y="10740"/>
                  </a:lnTo>
                  <a:close/>
                  <a:moveTo>
                    <a:pt x="23230" y="10740"/>
                  </a:moveTo>
                  <a:lnTo>
                    <a:pt x="23049" y="10800"/>
                  </a:lnTo>
                  <a:lnTo>
                    <a:pt x="22807" y="10921"/>
                  </a:lnTo>
                  <a:lnTo>
                    <a:pt x="22626" y="11042"/>
                  </a:lnTo>
                  <a:lnTo>
                    <a:pt x="22506" y="11223"/>
                  </a:lnTo>
                  <a:lnTo>
                    <a:pt x="22385" y="11464"/>
                  </a:lnTo>
                  <a:lnTo>
                    <a:pt x="22325" y="11645"/>
                  </a:lnTo>
                  <a:lnTo>
                    <a:pt x="22325" y="11886"/>
                  </a:lnTo>
                  <a:lnTo>
                    <a:pt x="22325" y="12128"/>
                  </a:lnTo>
                  <a:lnTo>
                    <a:pt x="22385" y="12309"/>
                  </a:lnTo>
                  <a:lnTo>
                    <a:pt x="22506" y="12550"/>
                  </a:lnTo>
                  <a:lnTo>
                    <a:pt x="22626" y="12731"/>
                  </a:lnTo>
                  <a:lnTo>
                    <a:pt x="22807" y="12852"/>
                  </a:lnTo>
                  <a:lnTo>
                    <a:pt x="23049" y="12972"/>
                  </a:lnTo>
                  <a:lnTo>
                    <a:pt x="23230" y="13033"/>
                  </a:lnTo>
                  <a:lnTo>
                    <a:pt x="23712" y="13033"/>
                  </a:lnTo>
                  <a:lnTo>
                    <a:pt x="23893" y="12972"/>
                  </a:lnTo>
                  <a:lnTo>
                    <a:pt x="24135" y="12852"/>
                  </a:lnTo>
                  <a:lnTo>
                    <a:pt x="24316" y="12731"/>
                  </a:lnTo>
                  <a:lnTo>
                    <a:pt x="24436" y="12550"/>
                  </a:lnTo>
                  <a:lnTo>
                    <a:pt x="24557" y="12309"/>
                  </a:lnTo>
                  <a:lnTo>
                    <a:pt x="24617" y="12128"/>
                  </a:lnTo>
                  <a:lnTo>
                    <a:pt x="24617" y="11886"/>
                  </a:lnTo>
                  <a:lnTo>
                    <a:pt x="24617" y="11645"/>
                  </a:lnTo>
                  <a:lnTo>
                    <a:pt x="24557" y="11464"/>
                  </a:lnTo>
                  <a:lnTo>
                    <a:pt x="24436" y="11223"/>
                  </a:lnTo>
                  <a:lnTo>
                    <a:pt x="24316" y="11042"/>
                  </a:lnTo>
                  <a:lnTo>
                    <a:pt x="24135" y="10921"/>
                  </a:lnTo>
                  <a:lnTo>
                    <a:pt x="23893" y="10800"/>
                  </a:lnTo>
                  <a:lnTo>
                    <a:pt x="23712" y="10740"/>
                  </a:lnTo>
                  <a:close/>
                  <a:moveTo>
                    <a:pt x="29022" y="10740"/>
                  </a:moveTo>
                  <a:lnTo>
                    <a:pt x="28841" y="10800"/>
                  </a:lnTo>
                  <a:lnTo>
                    <a:pt x="28599" y="10921"/>
                  </a:lnTo>
                  <a:lnTo>
                    <a:pt x="28418" y="11042"/>
                  </a:lnTo>
                  <a:lnTo>
                    <a:pt x="28298" y="11223"/>
                  </a:lnTo>
                  <a:lnTo>
                    <a:pt x="28177" y="11464"/>
                  </a:lnTo>
                  <a:lnTo>
                    <a:pt x="28117" y="11645"/>
                  </a:lnTo>
                  <a:lnTo>
                    <a:pt x="28117" y="11886"/>
                  </a:lnTo>
                  <a:lnTo>
                    <a:pt x="28117" y="12128"/>
                  </a:lnTo>
                  <a:lnTo>
                    <a:pt x="28177" y="12309"/>
                  </a:lnTo>
                  <a:lnTo>
                    <a:pt x="28298" y="12550"/>
                  </a:lnTo>
                  <a:lnTo>
                    <a:pt x="28418" y="12731"/>
                  </a:lnTo>
                  <a:lnTo>
                    <a:pt x="28599" y="12852"/>
                  </a:lnTo>
                  <a:lnTo>
                    <a:pt x="28841" y="12972"/>
                  </a:lnTo>
                  <a:lnTo>
                    <a:pt x="29022" y="13033"/>
                  </a:lnTo>
                  <a:lnTo>
                    <a:pt x="29505" y="13033"/>
                  </a:lnTo>
                  <a:lnTo>
                    <a:pt x="29686" y="12972"/>
                  </a:lnTo>
                  <a:lnTo>
                    <a:pt x="29927" y="12852"/>
                  </a:lnTo>
                  <a:lnTo>
                    <a:pt x="30108" y="12731"/>
                  </a:lnTo>
                  <a:lnTo>
                    <a:pt x="30229" y="12550"/>
                  </a:lnTo>
                  <a:lnTo>
                    <a:pt x="30349" y="12309"/>
                  </a:lnTo>
                  <a:lnTo>
                    <a:pt x="30410" y="12128"/>
                  </a:lnTo>
                  <a:lnTo>
                    <a:pt x="30410" y="11886"/>
                  </a:lnTo>
                  <a:lnTo>
                    <a:pt x="30410" y="11645"/>
                  </a:lnTo>
                  <a:lnTo>
                    <a:pt x="30349" y="11464"/>
                  </a:lnTo>
                  <a:lnTo>
                    <a:pt x="30229" y="11223"/>
                  </a:lnTo>
                  <a:lnTo>
                    <a:pt x="30108" y="11042"/>
                  </a:lnTo>
                  <a:lnTo>
                    <a:pt x="29927" y="10921"/>
                  </a:lnTo>
                  <a:lnTo>
                    <a:pt x="29686" y="10800"/>
                  </a:lnTo>
                  <a:lnTo>
                    <a:pt x="29505" y="10740"/>
                  </a:lnTo>
                  <a:close/>
                  <a:moveTo>
                    <a:pt x="34814" y="10740"/>
                  </a:moveTo>
                  <a:lnTo>
                    <a:pt x="34633" y="10800"/>
                  </a:lnTo>
                  <a:lnTo>
                    <a:pt x="34392" y="10921"/>
                  </a:lnTo>
                  <a:lnTo>
                    <a:pt x="34211" y="11042"/>
                  </a:lnTo>
                  <a:lnTo>
                    <a:pt x="34090" y="11223"/>
                  </a:lnTo>
                  <a:lnTo>
                    <a:pt x="33969" y="11464"/>
                  </a:lnTo>
                  <a:lnTo>
                    <a:pt x="33909" y="11645"/>
                  </a:lnTo>
                  <a:lnTo>
                    <a:pt x="33909" y="11886"/>
                  </a:lnTo>
                  <a:lnTo>
                    <a:pt x="33909" y="12128"/>
                  </a:lnTo>
                  <a:lnTo>
                    <a:pt x="33969" y="12309"/>
                  </a:lnTo>
                  <a:lnTo>
                    <a:pt x="34090" y="12550"/>
                  </a:lnTo>
                  <a:lnTo>
                    <a:pt x="34211" y="12731"/>
                  </a:lnTo>
                  <a:lnTo>
                    <a:pt x="34392" y="12852"/>
                  </a:lnTo>
                  <a:lnTo>
                    <a:pt x="34633" y="12972"/>
                  </a:lnTo>
                  <a:lnTo>
                    <a:pt x="34814" y="13033"/>
                  </a:lnTo>
                  <a:lnTo>
                    <a:pt x="35297" y="13033"/>
                  </a:lnTo>
                  <a:lnTo>
                    <a:pt x="35478" y="12972"/>
                  </a:lnTo>
                  <a:lnTo>
                    <a:pt x="35719" y="12852"/>
                  </a:lnTo>
                  <a:lnTo>
                    <a:pt x="35900" y="12731"/>
                  </a:lnTo>
                  <a:lnTo>
                    <a:pt x="36021" y="12550"/>
                  </a:lnTo>
                  <a:lnTo>
                    <a:pt x="36141" y="12309"/>
                  </a:lnTo>
                  <a:lnTo>
                    <a:pt x="36202" y="12128"/>
                  </a:lnTo>
                  <a:lnTo>
                    <a:pt x="36202" y="11886"/>
                  </a:lnTo>
                  <a:lnTo>
                    <a:pt x="36202" y="11645"/>
                  </a:lnTo>
                  <a:lnTo>
                    <a:pt x="36141" y="11464"/>
                  </a:lnTo>
                  <a:lnTo>
                    <a:pt x="36021" y="11223"/>
                  </a:lnTo>
                  <a:lnTo>
                    <a:pt x="35900" y="11042"/>
                  </a:lnTo>
                  <a:lnTo>
                    <a:pt x="35719" y="10921"/>
                  </a:lnTo>
                  <a:lnTo>
                    <a:pt x="35478" y="10800"/>
                  </a:lnTo>
                  <a:lnTo>
                    <a:pt x="35297" y="10740"/>
                  </a:lnTo>
                  <a:close/>
                  <a:moveTo>
                    <a:pt x="40606" y="10740"/>
                  </a:moveTo>
                  <a:lnTo>
                    <a:pt x="40425" y="10800"/>
                  </a:lnTo>
                  <a:lnTo>
                    <a:pt x="40184" y="10921"/>
                  </a:lnTo>
                  <a:lnTo>
                    <a:pt x="40003" y="11042"/>
                  </a:lnTo>
                  <a:lnTo>
                    <a:pt x="39882" y="11223"/>
                  </a:lnTo>
                  <a:lnTo>
                    <a:pt x="39762" y="11464"/>
                  </a:lnTo>
                  <a:lnTo>
                    <a:pt x="39701" y="11645"/>
                  </a:lnTo>
                  <a:lnTo>
                    <a:pt x="39701" y="11886"/>
                  </a:lnTo>
                  <a:lnTo>
                    <a:pt x="39701" y="12128"/>
                  </a:lnTo>
                  <a:lnTo>
                    <a:pt x="39762" y="12309"/>
                  </a:lnTo>
                  <a:lnTo>
                    <a:pt x="39882" y="12550"/>
                  </a:lnTo>
                  <a:lnTo>
                    <a:pt x="40003" y="12731"/>
                  </a:lnTo>
                  <a:lnTo>
                    <a:pt x="40184" y="12852"/>
                  </a:lnTo>
                  <a:lnTo>
                    <a:pt x="40425" y="12972"/>
                  </a:lnTo>
                  <a:lnTo>
                    <a:pt x="40606" y="13033"/>
                  </a:lnTo>
                  <a:lnTo>
                    <a:pt x="41089" y="13033"/>
                  </a:lnTo>
                  <a:lnTo>
                    <a:pt x="41270" y="12972"/>
                  </a:lnTo>
                  <a:lnTo>
                    <a:pt x="41511" y="12852"/>
                  </a:lnTo>
                  <a:lnTo>
                    <a:pt x="41692" y="12731"/>
                  </a:lnTo>
                  <a:lnTo>
                    <a:pt x="41813" y="12550"/>
                  </a:lnTo>
                  <a:lnTo>
                    <a:pt x="41934" y="12309"/>
                  </a:lnTo>
                  <a:lnTo>
                    <a:pt x="41994" y="12128"/>
                  </a:lnTo>
                  <a:lnTo>
                    <a:pt x="41994" y="11886"/>
                  </a:lnTo>
                  <a:lnTo>
                    <a:pt x="41994" y="11645"/>
                  </a:lnTo>
                  <a:lnTo>
                    <a:pt x="41934" y="11464"/>
                  </a:lnTo>
                  <a:lnTo>
                    <a:pt x="41813" y="11223"/>
                  </a:lnTo>
                  <a:lnTo>
                    <a:pt x="41692" y="11042"/>
                  </a:lnTo>
                  <a:lnTo>
                    <a:pt x="41511" y="10921"/>
                  </a:lnTo>
                  <a:lnTo>
                    <a:pt x="41270" y="10800"/>
                  </a:lnTo>
                  <a:lnTo>
                    <a:pt x="41089" y="10740"/>
                  </a:lnTo>
                  <a:close/>
                  <a:moveTo>
                    <a:pt x="46399" y="10740"/>
                  </a:moveTo>
                  <a:lnTo>
                    <a:pt x="46218" y="10800"/>
                  </a:lnTo>
                  <a:lnTo>
                    <a:pt x="45976" y="10921"/>
                  </a:lnTo>
                  <a:lnTo>
                    <a:pt x="45795" y="11042"/>
                  </a:lnTo>
                  <a:lnTo>
                    <a:pt x="45674" y="11223"/>
                  </a:lnTo>
                  <a:lnTo>
                    <a:pt x="45554" y="11464"/>
                  </a:lnTo>
                  <a:lnTo>
                    <a:pt x="45493" y="11645"/>
                  </a:lnTo>
                  <a:lnTo>
                    <a:pt x="45493" y="11886"/>
                  </a:lnTo>
                  <a:lnTo>
                    <a:pt x="45493" y="12128"/>
                  </a:lnTo>
                  <a:lnTo>
                    <a:pt x="45554" y="12309"/>
                  </a:lnTo>
                  <a:lnTo>
                    <a:pt x="45674" y="12550"/>
                  </a:lnTo>
                  <a:lnTo>
                    <a:pt x="45795" y="12731"/>
                  </a:lnTo>
                  <a:lnTo>
                    <a:pt x="45976" y="12852"/>
                  </a:lnTo>
                  <a:lnTo>
                    <a:pt x="46218" y="12972"/>
                  </a:lnTo>
                  <a:lnTo>
                    <a:pt x="46399" y="13033"/>
                  </a:lnTo>
                  <a:lnTo>
                    <a:pt x="46881" y="13033"/>
                  </a:lnTo>
                  <a:lnTo>
                    <a:pt x="47062" y="12972"/>
                  </a:lnTo>
                  <a:lnTo>
                    <a:pt x="47304" y="12852"/>
                  </a:lnTo>
                  <a:lnTo>
                    <a:pt x="47485" y="12731"/>
                  </a:lnTo>
                  <a:lnTo>
                    <a:pt x="47605" y="12550"/>
                  </a:lnTo>
                  <a:lnTo>
                    <a:pt x="47726" y="12309"/>
                  </a:lnTo>
                  <a:lnTo>
                    <a:pt x="47786" y="12128"/>
                  </a:lnTo>
                  <a:lnTo>
                    <a:pt x="47786" y="11886"/>
                  </a:lnTo>
                  <a:lnTo>
                    <a:pt x="47786" y="11645"/>
                  </a:lnTo>
                  <a:lnTo>
                    <a:pt x="47726" y="11464"/>
                  </a:lnTo>
                  <a:lnTo>
                    <a:pt x="47605" y="11223"/>
                  </a:lnTo>
                  <a:lnTo>
                    <a:pt x="47485" y="11042"/>
                  </a:lnTo>
                  <a:lnTo>
                    <a:pt x="47304" y="10921"/>
                  </a:lnTo>
                  <a:lnTo>
                    <a:pt x="47062" y="10800"/>
                  </a:lnTo>
                  <a:lnTo>
                    <a:pt x="46881" y="10740"/>
                  </a:lnTo>
                  <a:close/>
                  <a:moveTo>
                    <a:pt x="52191" y="10740"/>
                  </a:moveTo>
                  <a:lnTo>
                    <a:pt x="52010" y="10800"/>
                  </a:lnTo>
                  <a:lnTo>
                    <a:pt x="51768" y="10921"/>
                  </a:lnTo>
                  <a:lnTo>
                    <a:pt x="51587" y="11042"/>
                  </a:lnTo>
                  <a:lnTo>
                    <a:pt x="51467" y="11223"/>
                  </a:lnTo>
                  <a:lnTo>
                    <a:pt x="51346" y="11464"/>
                  </a:lnTo>
                  <a:lnTo>
                    <a:pt x="51286" y="11645"/>
                  </a:lnTo>
                  <a:lnTo>
                    <a:pt x="51286" y="11886"/>
                  </a:lnTo>
                  <a:lnTo>
                    <a:pt x="51286" y="12128"/>
                  </a:lnTo>
                  <a:lnTo>
                    <a:pt x="51346" y="12309"/>
                  </a:lnTo>
                  <a:lnTo>
                    <a:pt x="51467" y="12550"/>
                  </a:lnTo>
                  <a:lnTo>
                    <a:pt x="51587" y="12731"/>
                  </a:lnTo>
                  <a:lnTo>
                    <a:pt x="51768" y="12852"/>
                  </a:lnTo>
                  <a:lnTo>
                    <a:pt x="52010" y="12972"/>
                  </a:lnTo>
                  <a:lnTo>
                    <a:pt x="52191" y="13033"/>
                  </a:lnTo>
                  <a:lnTo>
                    <a:pt x="52673" y="13033"/>
                  </a:lnTo>
                  <a:lnTo>
                    <a:pt x="52854" y="12972"/>
                  </a:lnTo>
                  <a:lnTo>
                    <a:pt x="53096" y="12852"/>
                  </a:lnTo>
                  <a:lnTo>
                    <a:pt x="53277" y="12731"/>
                  </a:lnTo>
                  <a:lnTo>
                    <a:pt x="53397" y="12550"/>
                  </a:lnTo>
                  <a:lnTo>
                    <a:pt x="53518" y="12309"/>
                  </a:lnTo>
                  <a:lnTo>
                    <a:pt x="53578" y="12128"/>
                  </a:lnTo>
                  <a:lnTo>
                    <a:pt x="53578" y="11886"/>
                  </a:lnTo>
                  <a:lnTo>
                    <a:pt x="53578" y="11645"/>
                  </a:lnTo>
                  <a:lnTo>
                    <a:pt x="53518" y="11464"/>
                  </a:lnTo>
                  <a:lnTo>
                    <a:pt x="53397" y="11223"/>
                  </a:lnTo>
                  <a:lnTo>
                    <a:pt x="53277" y="11042"/>
                  </a:lnTo>
                  <a:lnTo>
                    <a:pt x="53096" y="10921"/>
                  </a:lnTo>
                  <a:lnTo>
                    <a:pt x="52854" y="10800"/>
                  </a:lnTo>
                  <a:lnTo>
                    <a:pt x="52673" y="10740"/>
                  </a:lnTo>
                  <a:close/>
                  <a:moveTo>
                    <a:pt x="57983" y="10740"/>
                  </a:moveTo>
                  <a:lnTo>
                    <a:pt x="57802" y="10800"/>
                  </a:lnTo>
                  <a:lnTo>
                    <a:pt x="57561" y="10921"/>
                  </a:lnTo>
                  <a:lnTo>
                    <a:pt x="57380" y="11042"/>
                  </a:lnTo>
                  <a:lnTo>
                    <a:pt x="57259" y="11223"/>
                  </a:lnTo>
                  <a:lnTo>
                    <a:pt x="57138" y="11464"/>
                  </a:lnTo>
                  <a:lnTo>
                    <a:pt x="57078" y="11645"/>
                  </a:lnTo>
                  <a:lnTo>
                    <a:pt x="57078" y="11886"/>
                  </a:lnTo>
                  <a:lnTo>
                    <a:pt x="57078" y="12128"/>
                  </a:lnTo>
                  <a:lnTo>
                    <a:pt x="57138" y="12309"/>
                  </a:lnTo>
                  <a:lnTo>
                    <a:pt x="57259" y="12550"/>
                  </a:lnTo>
                  <a:lnTo>
                    <a:pt x="57380" y="12731"/>
                  </a:lnTo>
                  <a:lnTo>
                    <a:pt x="57561" y="12852"/>
                  </a:lnTo>
                  <a:lnTo>
                    <a:pt x="57802" y="12972"/>
                  </a:lnTo>
                  <a:lnTo>
                    <a:pt x="57983" y="13033"/>
                  </a:lnTo>
                  <a:lnTo>
                    <a:pt x="58466" y="13033"/>
                  </a:lnTo>
                  <a:lnTo>
                    <a:pt x="58647" y="12972"/>
                  </a:lnTo>
                  <a:lnTo>
                    <a:pt x="58888" y="12852"/>
                  </a:lnTo>
                  <a:lnTo>
                    <a:pt x="59069" y="12731"/>
                  </a:lnTo>
                  <a:lnTo>
                    <a:pt x="59190" y="12550"/>
                  </a:lnTo>
                  <a:lnTo>
                    <a:pt x="59310" y="12309"/>
                  </a:lnTo>
                  <a:lnTo>
                    <a:pt x="59371" y="12128"/>
                  </a:lnTo>
                  <a:lnTo>
                    <a:pt x="59371" y="11886"/>
                  </a:lnTo>
                  <a:lnTo>
                    <a:pt x="59371" y="11645"/>
                  </a:lnTo>
                  <a:lnTo>
                    <a:pt x="59310" y="11464"/>
                  </a:lnTo>
                  <a:lnTo>
                    <a:pt x="59190" y="11223"/>
                  </a:lnTo>
                  <a:lnTo>
                    <a:pt x="59069" y="11042"/>
                  </a:lnTo>
                  <a:lnTo>
                    <a:pt x="58888" y="10921"/>
                  </a:lnTo>
                  <a:lnTo>
                    <a:pt x="58647" y="10800"/>
                  </a:lnTo>
                  <a:lnTo>
                    <a:pt x="58466" y="10740"/>
                  </a:lnTo>
                  <a:close/>
                  <a:moveTo>
                    <a:pt x="63775" y="10740"/>
                  </a:moveTo>
                  <a:lnTo>
                    <a:pt x="63594" y="10800"/>
                  </a:lnTo>
                  <a:lnTo>
                    <a:pt x="63353" y="10921"/>
                  </a:lnTo>
                  <a:lnTo>
                    <a:pt x="63172" y="11042"/>
                  </a:lnTo>
                  <a:lnTo>
                    <a:pt x="63051" y="11223"/>
                  </a:lnTo>
                  <a:lnTo>
                    <a:pt x="62931" y="11464"/>
                  </a:lnTo>
                  <a:lnTo>
                    <a:pt x="62870" y="11645"/>
                  </a:lnTo>
                  <a:lnTo>
                    <a:pt x="62870" y="11886"/>
                  </a:lnTo>
                  <a:lnTo>
                    <a:pt x="62870" y="12128"/>
                  </a:lnTo>
                  <a:lnTo>
                    <a:pt x="62931" y="12309"/>
                  </a:lnTo>
                  <a:lnTo>
                    <a:pt x="63051" y="12550"/>
                  </a:lnTo>
                  <a:lnTo>
                    <a:pt x="63172" y="12731"/>
                  </a:lnTo>
                  <a:lnTo>
                    <a:pt x="63353" y="12852"/>
                  </a:lnTo>
                  <a:lnTo>
                    <a:pt x="63594" y="12972"/>
                  </a:lnTo>
                  <a:lnTo>
                    <a:pt x="63775" y="13033"/>
                  </a:lnTo>
                  <a:lnTo>
                    <a:pt x="64258" y="13033"/>
                  </a:lnTo>
                  <a:lnTo>
                    <a:pt x="64439" y="12972"/>
                  </a:lnTo>
                  <a:lnTo>
                    <a:pt x="64680" y="12852"/>
                  </a:lnTo>
                  <a:lnTo>
                    <a:pt x="64861" y="12731"/>
                  </a:lnTo>
                  <a:lnTo>
                    <a:pt x="64982" y="12550"/>
                  </a:lnTo>
                  <a:lnTo>
                    <a:pt x="65103" y="12309"/>
                  </a:lnTo>
                  <a:lnTo>
                    <a:pt x="65163" y="12128"/>
                  </a:lnTo>
                  <a:lnTo>
                    <a:pt x="65163" y="11886"/>
                  </a:lnTo>
                  <a:lnTo>
                    <a:pt x="65163" y="11705"/>
                  </a:lnTo>
                  <a:lnTo>
                    <a:pt x="65103" y="11464"/>
                  </a:lnTo>
                  <a:lnTo>
                    <a:pt x="64922" y="11162"/>
                  </a:lnTo>
                  <a:lnTo>
                    <a:pt x="64741" y="10981"/>
                  </a:lnTo>
                  <a:lnTo>
                    <a:pt x="64439" y="10800"/>
                  </a:lnTo>
                  <a:lnTo>
                    <a:pt x="64198" y="10740"/>
                  </a:lnTo>
                  <a:close/>
                  <a:moveTo>
                    <a:pt x="8689" y="13636"/>
                  </a:moveTo>
                  <a:lnTo>
                    <a:pt x="7844" y="14783"/>
                  </a:lnTo>
                  <a:lnTo>
                    <a:pt x="7844" y="15024"/>
                  </a:lnTo>
                  <a:lnTo>
                    <a:pt x="7904" y="15205"/>
                  </a:lnTo>
                  <a:lnTo>
                    <a:pt x="8025" y="15446"/>
                  </a:lnTo>
                  <a:lnTo>
                    <a:pt x="8146" y="15627"/>
                  </a:lnTo>
                  <a:lnTo>
                    <a:pt x="8327" y="15748"/>
                  </a:lnTo>
                  <a:lnTo>
                    <a:pt x="8568" y="15869"/>
                  </a:lnTo>
                  <a:lnTo>
                    <a:pt x="8749" y="15929"/>
                  </a:lnTo>
                  <a:lnTo>
                    <a:pt x="9232" y="15929"/>
                  </a:lnTo>
                  <a:lnTo>
                    <a:pt x="9413" y="15869"/>
                  </a:lnTo>
                  <a:lnTo>
                    <a:pt x="9654" y="15748"/>
                  </a:lnTo>
                  <a:lnTo>
                    <a:pt x="9835" y="15627"/>
                  </a:lnTo>
                  <a:lnTo>
                    <a:pt x="9956" y="15446"/>
                  </a:lnTo>
                  <a:lnTo>
                    <a:pt x="10076" y="15205"/>
                  </a:lnTo>
                  <a:lnTo>
                    <a:pt x="10137" y="15024"/>
                  </a:lnTo>
                  <a:lnTo>
                    <a:pt x="10137" y="14783"/>
                  </a:lnTo>
                  <a:lnTo>
                    <a:pt x="10076" y="14420"/>
                  </a:lnTo>
                  <a:lnTo>
                    <a:pt x="9956" y="14119"/>
                  </a:lnTo>
                  <a:lnTo>
                    <a:pt x="9775" y="13938"/>
                  </a:lnTo>
                  <a:lnTo>
                    <a:pt x="9533" y="13757"/>
                  </a:lnTo>
                  <a:lnTo>
                    <a:pt x="9292" y="13636"/>
                  </a:lnTo>
                  <a:close/>
                  <a:moveTo>
                    <a:pt x="14481" y="13636"/>
                  </a:moveTo>
                  <a:lnTo>
                    <a:pt x="14240" y="13757"/>
                  </a:lnTo>
                  <a:lnTo>
                    <a:pt x="13998" y="13938"/>
                  </a:lnTo>
                  <a:lnTo>
                    <a:pt x="13817" y="14119"/>
                  </a:lnTo>
                  <a:lnTo>
                    <a:pt x="13697" y="14420"/>
                  </a:lnTo>
                  <a:lnTo>
                    <a:pt x="13636" y="14783"/>
                  </a:lnTo>
                  <a:lnTo>
                    <a:pt x="13636" y="15024"/>
                  </a:lnTo>
                  <a:lnTo>
                    <a:pt x="13697" y="15205"/>
                  </a:lnTo>
                  <a:lnTo>
                    <a:pt x="13817" y="15446"/>
                  </a:lnTo>
                  <a:lnTo>
                    <a:pt x="13938" y="15627"/>
                  </a:lnTo>
                  <a:lnTo>
                    <a:pt x="14119" y="15748"/>
                  </a:lnTo>
                  <a:lnTo>
                    <a:pt x="14360" y="15869"/>
                  </a:lnTo>
                  <a:lnTo>
                    <a:pt x="14541" y="15929"/>
                  </a:lnTo>
                  <a:lnTo>
                    <a:pt x="15024" y="15929"/>
                  </a:lnTo>
                  <a:lnTo>
                    <a:pt x="15205" y="15869"/>
                  </a:lnTo>
                  <a:lnTo>
                    <a:pt x="15446" y="15748"/>
                  </a:lnTo>
                  <a:lnTo>
                    <a:pt x="15627" y="15627"/>
                  </a:lnTo>
                  <a:lnTo>
                    <a:pt x="15748" y="15446"/>
                  </a:lnTo>
                  <a:lnTo>
                    <a:pt x="15869" y="15205"/>
                  </a:lnTo>
                  <a:lnTo>
                    <a:pt x="15929" y="15024"/>
                  </a:lnTo>
                  <a:lnTo>
                    <a:pt x="15929" y="14783"/>
                  </a:lnTo>
                  <a:lnTo>
                    <a:pt x="15869" y="14420"/>
                  </a:lnTo>
                  <a:lnTo>
                    <a:pt x="15748" y="14119"/>
                  </a:lnTo>
                  <a:lnTo>
                    <a:pt x="15567" y="13938"/>
                  </a:lnTo>
                  <a:lnTo>
                    <a:pt x="15326" y="13757"/>
                  </a:lnTo>
                  <a:lnTo>
                    <a:pt x="15084" y="13636"/>
                  </a:lnTo>
                  <a:close/>
                  <a:moveTo>
                    <a:pt x="20273" y="13636"/>
                  </a:moveTo>
                  <a:lnTo>
                    <a:pt x="20032" y="13757"/>
                  </a:lnTo>
                  <a:lnTo>
                    <a:pt x="19790" y="13938"/>
                  </a:lnTo>
                  <a:lnTo>
                    <a:pt x="19609" y="14119"/>
                  </a:lnTo>
                  <a:lnTo>
                    <a:pt x="19489" y="14420"/>
                  </a:lnTo>
                  <a:lnTo>
                    <a:pt x="19428" y="14783"/>
                  </a:lnTo>
                  <a:lnTo>
                    <a:pt x="19428" y="15024"/>
                  </a:lnTo>
                  <a:lnTo>
                    <a:pt x="19489" y="15205"/>
                  </a:lnTo>
                  <a:lnTo>
                    <a:pt x="19609" y="15446"/>
                  </a:lnTo>
                  <a:lnTo>
                    <a:pt x="19730" y="15627"/>
                  </a:lnTo>
                  <a:lnTo>
                    <a:pt x="19911" y="15748"/>
                  </a:lnTo>
                  <a:lnTo>
                    <a:pt x="20152" y="15869"/>
                  </a:lnTo>
                  <a:lnTo>
                    <a:pt x="20333" y="15929"/>
                  </a:lnTo>
                  <a:lnTo>
                    <a:pt x="20816" y="15929"/>
                  </a:lnTo>
                  <a:lnTo>
                    <a:pt x="20997" y="15869"/>
                  </a:lnTo>
                  <a:lnTo>
                    <a:pt x="21239" y="15748"/>
                  </a:lnTo>
                  <a:lnTo>
                    <a:pt x="21420" y="15627"/>
                  </a:lnTo>
                  <a:lnTo>
                    <a:pt x="21540" y="15446"/>
                  </a:lnTo>
                  <a:lnTo>
                    <a:pt x="21661" y="15205"/>
                  </a:lnTo>
                  <a:lnTo>
                    <a:pt x="21721" y="15024"/>
                  </a:lnTo>
                  <a:lnTo>
                    <a:pt x="21721" y="14783"/>
                  </a:lnTo>
                  <a:lnTo>
                    <a:pt x="21661" y="14420"/>
                  </a:lnTo>
                  <a:lnTo>
                    <a:pt x="21540" y="14119"/>
                  </a:lnTo>
                  <a:lnTo>
                    <a:pt x="21359" y="13938"/>
                  </a:lnTo>
                  <a:lnTo>
                    <a:pt x="21118" y="13757"/>
                  </a:lnTo>
                  <a:lnTo>
                    <a:pt x="20876" y="13636"/>
                  </a:lnTo>
                  <a:close/>
                  <a:moveTo>
                    <a:pt x="26065" y="13636"/>
                  </a:moveTo>
                  <a:lnTo>
                    <a:pt x="25824" y="13757"/>
                  </a:lnTo>
                  <a:lnTo>
                    <a:pt x="25583" y="13938"/>
                  </a:lnTo>
                  <a:lnTo>
                    <a:pt x="25402" y="14119"/>
                  </a:lnTo>
                  <a:lnTo>
                    <a:pt x="25281" y="14420"/>
                  </a:lnTo>
                  <a:lnTo>
                    <a:pt x="25221" y="14783"/>
                  </a:lnTo>
                  <a:lnTo>
                    <a:pt x="25221" y="15024"/>
                  </a:lnTo>
                  <a:lnTo>
                    <a:pt x="25281" y="15205"/>
                  </a:lnTo>
                  <a:lnTo>
                    <a:pt x="25402" y="15446"/>
                  </a:lnTo>
                  <a:lnTo>
                    <a:pt x="25522" y="15627"/>
                  </a:lnTo>
                  <a:lnTo>
                    <a:pt x="25703" y="15748"/>
                  </a:lnTo>
                  <a:lnTo>
                    <a:pt x="25945" y="15869"/>
                  </a:lnTo>
                  <a:lnTo>
                    <a:pt x="26126" y="15929"/>
                  </a:lnTo>
                  <a:lnTo>
                    <a:pt x="26608" y="15929"/>
                  </a:lnTo>
                  <a:lnTo>
                    <a:pt x="26789" y="15869"/>
                  </a:lnTo>
                  <a:lnTo>
                    <a:pt x="27031" y="15748"/>
                  </a:lnTo>
                  <a:lnTo>
                    <a:pt x="27212" y="15627"/>
                  </a:lnTo>
                  <a:lnTo>
                    <a:pt x="27332" y="15446"/>
                  </a:lnTo>
                  <a:lnTo>
                    <a:pt x="27453" y="15205"/>
                  </a:lnTo>
                  <a:lnTo>
                    <a:pt x="27513" y="15024"/>
                  </a:lnTo>
                  <a:lnTo>
                    <a:pt x="27513" y="14783"/>
                  </a:lnTo>
                  <a:lnTo>
                    <a:pt x="27453" y="14420"/>
                  </a:lnTo>
                  <a:lnTo>
                    <a:pt x="27332" y="14119"/>
                  </a:lnTo>
                  <a:lnTo>
                    <a:pt x="27151" y="13938"/>
                  </a:lnTo>
                  <a:lnTo>
                    <a:pt x="26910" y="13757"/>
                  </a:lnTo>
                  <a:lnTo>
                    <a:pt x="26669" y="13636"/>
                  </a:lnTo>
                  <a:close/>
                  <a:moveTo>
                    <a:pt x="31858" y="13636"/>
                  </a:moveTo>
                  <a:lnTo>
                    <a:pt x="31616" y="13757"/>
                  </a:lnTo>
                  <a:lnTo>
                    <a:pt x="31375" y="13938"/>
                  </a:lnTo>
                  <a:lnTo>
                    <a:pt x="31194" y="14119"/>
                  </a:lnTo>
                  <a:lnTo>
                    <a:pt x="31073" y="14420"/>
                  </a:lnTo>
                  <a:lnTo>
                    <a:pt x="31013" y="14783"/>
                  </a:lnTo>
                  <a:lnTo>
                    <a:pt x="31013" y="15024"/>
                  </a:lnTo>
                  <a:lnTo>
                    <a:pt x="31073" y="15205"/>
                  </a:lnTo>
                  <a:lnTo>
                    <a:pt x="31194" y="15446"/>
                  </a:lnTo>
                  <a:lnTo>
                    <a:pt x="31315" y="15627"/>
                  </a:lnTo>
                  <a:lnTo>
                    <a:pt x="31496" y="15748"/>
                  </a:lnTo>
                  <a:lnTo>
                    <a:pt x="31737" y="15869"/>
                  </a:lnTo>
                  <a:lnTo>
                    <a:pt x="31918" y="15929"/>
                  </a:lnTo>
                  <a:lnTo>
                    <a:pt x="32401" y="15929"/>
                  </a:lnTo>
                  <a:lnTo>
                    <a:pt x="32582" y="15869"/>
                  </a:lnTo>
                  <a:lnTo>
                    <a:pt x="32823" y="15748"/>
                  </a:lnTo>
                  <a:lnTo>
                    <a:pt x="33004" y="15627"/>
                  </a:lnTo>
                  <a:lnTo>
                    <a:pt x="33125" y="15446"/>
                  </a:lnTo>
                  <a:lnTo>
                    <a:pt x="33245" y="15205"/>
                  </a:lnTo>
                  <a:lnTo>
                    <a:pt x="33306" y="15024"/>
                  </a:lnTo>
                  <a:lnTo>
                    <a:pt x="33306" y="14783"/>
                  </a:lnTo>
                  <a:lnTo>
                    <a:pt x="33245" y="14420"/>
                  </a:lnTo>
                  <a:lnTo>
                    <a:pt x="33125" y="14119"/>
                  </a:lnTo>
                  <a:lnTo>
                    <a:pt x="32944" y="13938"/>
                  </a:lnTo>
                  <a:lnTo>
                    <a:pt x="32702" y="13757"/>
                  </a:lnTo>
                  <a:lnTo>
                    <a:pt x="32461" y="13636"/>
                  </a:lnTo>
                  <a:close/>
                  <a:moveTo>
                    <a:pt x="37650" y="13636"/>
                  </a:moveTo>
                  <a:lnTo>
                    <a:pt x="37408" y="13757"/>
                  </a:lnTo>
                  <a:lnTo>
                    <a:pt x="37167" y="13938"/>
                  </a:lnTo>
                  <a:lnTo>
                    <a:pt x="36986" y="14119"/>
                  </a:lnTo>
                  <a:lnTo>
                    <a:pt x="36865" y="14420"/>
                  </a:lnTo>
                  <a:lnTo>
                    <a:pt x="36805" y="14783"/>
                  </a:lnTo>
                  <a:lnTo>
                    <a:pt x="36805" y="15024"/>
                  </a:lnTo>
                  <a:lnTo>
                    <a:pt x="36865" y="15205"/>
                  </a:lnTo>
                  <a:lnTo>
                    <a:pt x="36986" y="15446"/>
                  </a:lnTo>
                  <a:lnTo>
                    <a:pt x="37107" y="15627"/>
                  </a:lnTo>
                  <a:lnTo>
                    <a:pt x="37288" y="15748"/>
                  </a:lnTo>
                  <a:lnTo>
                    <a:pt x="37529" y="15869"/>
                  </a:lnTo>
                  <a:lnTo>
                    <a:pt x="37710" y="15929"/>
                  </a:lnTo>
                  <a:lnTo>
                    <a:pt x="38193" y="15929"/>
                  </a:lnTo>
                  <a:lnTo>
                    <a:pt x="38374" y="15869"/>
                  </a:lnTo>
                  <a:lnTo>
                    <a:pt x="38615" y="15748"/>
                  </a:lnTo>
                  <a:lnTo>
                    <a:pt x="38796" y="15627"/>
                  </a:lnTo>
                  <a:lnTo>
                    <a:pt x="38917" y="15446"/>
                  </a:lnTo>
                  <a:lnTo>
                    <a:pt x="39038" y="15205"/>
                  </a:lnTo>
                  <a:lnTo>
                    <a:pt x="39098" y="15024"/>
                  </a:lnTo>
                  <a:lnTo>
                    <a:pt x="39098" y="14783"/>
                  </a:lnTo>
                  <a:lnTo>
                    <a:pt x="39038" y="14420"/>
                  </a:lnTo>
                  <a:lnTo>
                    <a:pt x="38917" y="14119"/>
                  </a:lnTo>
                  <a:lnTo>
                    <a:pt x="38736" y="13938"/>
                  </a:lnTo>
                  <a:lnTo>
                    <a:pt x="38495" y="13757"/>
                  </a:lnTo>
                  <a:lnTo>
                    <a:pt x="38253" y="13636"/>
                  </a:lnTo>
                  <a:close/>
                  <a:moveTo>
                    <a:pt x="43442" y="13636"/>
                  </a:moveTo>
                  <a:lnTo>
                    <a:pt x="43201" y="13757"/>
                  </a:lnTo>
                  <a:lnTo>
                    <a:pt x="42959" y="13938"/>
                  </a:lnTo>
                  <a:lnTo>
                    <a:pt x="42778" y="14119"/>
                  </a:lnTo>
                  <a:lnTo>
                    <a:pt x="42658" y="14420"/>
                  </a:lnTo>
                  <a:lnTo>
                    <a:pt x="42597" y="14783"/>
                  </a:lnTo>
                  <a:lnTo>
                    <a:pt x="42597" y="15024"/>
                  </a:lnTo>
                  <a:lnTo>
                    <a:pt x="42658" y="15205"/>
                  </a:lnTo>
                  <a:lnTo>
                    <a:pt x="42778" y="15446"/>
                  </a:lnTo>
                  <a:lnTo>
                    <a:pt x="42899" y="15627"/>
                  </a:lnTo>
                  <a:lnTo>
                    <a:pt x="43080" y="15748"/>
                  </a:lnTo>
                  <a:lnTo>
                    <a:pt x="43321" y="15869"/>
                  </a:lnTo>
                  <a:lnTo>
                    <a:pt x="43502" y="15929"/>
                  </a:lnTo>
                  <a:lnTo>
                    <a:pt x="43985" y="15929"/>
                  </a:lnTo>
                  <a:lnTo>
                    <a:pt x="44166" y="15869"/>
                  </a:lnTo>
                  <a:lnTo>
                    <a:pt x="44407" y="15748"/>
                  </a:lnTo>
                  <a:lnTo>
                    <a:pt x="44588" y="15627"/>
                  </a:lnTo>
                  <a:lnTo>
                    <a:pt x="44709" y="15446"/>
                  </a:lnTo>
                  <a:lnTo>
                    <a:pt x="44830" y="15205"/>
                  </a:lnTo>
                  <a:lnTo>
                    <a:pt x="44890" y="15024"/>
                  </a:lnTo>
                  <a:lnTo>
                    <a:pt x="44890" y="14783"/>
                  </a:lnTo>
                  <a:lnTo>
                    <a:pt x="44830" y="14420"/>
                  </a:lnTo>
                  <a:lnTo>
                    <a:pt x="44709" y="14119"/>
                  </a:lnTo>
                  <a:lnTo>
                    <a:pt x="44528" y="13938"/>
                  </a:lnTo>
                  <a:lnTo>
                    <a:pt x="44287" y="13757"/>
                  </a:lnTo>
                  <a:lnTo>
                    <a:pt x="44045" y="13636"/>
                  </a:lnTo>
                  <a:close/>
                  <a:moveTo>
                    <a:pt x="49234" y="13636"/>
                  </a:moveTo>
                  <a:lnTo>
                    <a:pt x="48993" y="13757"/>
                  </a:lnTo>
                  <a:lnTo>
                    <a:pt x="48752" y="13938"/>
                  </a:lnTo>
                  <a:lnTo>
                    <a:pt x="48571" y="14119"/>
                  </a:lnTo>
                  <a:lnTo>
                    <a:pt x="48450" y="14420"/>
                  </a:lnTo>
                  <a:lnTo>
                    <a:pt x="48390" y="14783"/>
                  </a:lnTo>
                  <a:lnTo>
                    <a:pt x="48390" y="15024"/>
                  </a:lnTo>
                  <a:lnTo>
                    <a:pt x="48450" y="15205"/>
                  </a:lnTo>
                  <a:lnTo>
                    <a:pt x="48571" y="15446"/>
                  </a:lnTo>
                  <a:lnTo>
                    <a:pt x="48691" y="15627"/>
                  </a:lnTo>
                  <a:lnTo>
                    <a:pt x="48872" y="15748"/>
                  </a:lnTo>
                  <a:lnTo>
                    <a:pt x="49114" y="15869"/>
                  </a:lnTo>
                  <a:lnTo>
                    <a:pt x="49295" y="15929"/>
                  </a:lnTo>
                  <a:lnTo>
                    <a:pt x="49777" y="15929"/>
                  </a:lnTo>
                  <a:lnTo>
                    <a:pt x="49958" y="15869"/>
                  </a:lnTo>
                  <a:lnTo>
                    <a:pt x="50200" y="15748"/>
                  </a:lnTo>
                  <a:lnTo>
                    <a:pt x="50381" y="15627"/>
                  </a:lnTo>
                  <a:lnTo>
                    <a:pt x="50501" y="15446"/>
                  </a:lnTo>
                  <a:lnTo>
                    <a:pt x="50622" y="15205"/>
                  </a:lnTo>
                  <a:lnTo>
                    <a:pt x="50682" y="15024"/>
                  </a:lnTo>
                  <a:lnTo>
                    <a:pt x="50682" y="14783"/>
                  </a:lnTo>
                  <a:lnTo>
                    <a:pt x="50622" y="14420"/>
                  </a:lnTo>
                  <a:lnTo>
                    <a:pt x="50501" y="14119"/>
                  </a:lnTo>
                  <a:lnTo>
                    <a:pt x="50320" y="13938"/>
                  </a:lnTo>
                  <a:lnTo>
                    <a:pt x="50079" y="13757"/>
                  </a:lnTo>
                  <a:lnTo>
                    <a:pt x="49838" y="13636"/>
                  </a:lnTo>
                  <a:close/>
                  <a:moveTo>
                    <a:pt x="55027" y="13636"/>
                  </a:moveTo>
                  <a:lnTo>
                    <a:pt x="54785" y="13757"/>
                  </a:lnTo>
                  <a:lnTo>
                    <a:pt x="54544" y="13938"/>
                  </a:lnTo>
                  <a:lnTo>
                    <a:pt x="54363" y="14119"/>
                  </a:lnTo>
                  <a:lnTo>
                    <a:pt x="54242" y="14420"/>
                  </a:lnTo>
                  <a:lnTo>
                    <a:pt x="54182" y="14783"/>
                  </a:lnTo>
                  <a:lnTo>
                    <a:pt x="54182" y="15024"/>
                  </a:lnTo>
                  <a:lnTo>
                    <a:pt x="54242" y="15205"/>
                  </a:lnTo>
                  <a:lnTo>
                    <a:pt x="54363" y="15446"/>
                  </a:lnTo>
                  <a:lnTo>
                    <a:pt x="54483" y="15627"/>
                  </a:lnTo>
                  <a:lnTo>
                    <a:pt x="54665" y="15748"/>
                  </a:lnTo>
                  <a:lnTo>
                    <a:pt x="54906" y="15869"/>
                  </a:lnTo>
                  <a:lnTo>
                    <a:pt x="55087" y="15929"/>
                  </a:lnTo>
                  <a:lnTo>
                    <a:pt x="55570" y="15929"/>
                  </a:lnTo>
                  <a:lnTo>
                    <a:pt x="55751" y="15869"/>
                  </a:lnTo>
                  <a:lnTo>
                    <a:pt x="55992" y="15748"/>
                  </a:lnTo>
                  <a:lnTo>
                    <a:pt x="56173" y="15627"/>
                  </a:lnTo>
                  <a:lnTo>
                    <a:pt x="56294" y="15446"/>
                  </a:lnTo>
                  <a:lnTo>
                    <a:pt x="56414" y="15205"/>
                  </a:lnTo>
                  <a:lnTo>
                    <a:pt x="56475" y="15024"/>
                  </a:lnTo>
                  <a:lnTo>
                    <a:pt x="56475" y="14783"/>
                  </a:lnTo>
                  <a:lnTo>
                    <a:pt x="56414" y="14420"/>
                  </a:lnTo>
                  <a:lnTo>
                    <a:pt x="56294" y="14119"/>
                  </a:lnTo>
                  <a:lnTo>
                    <a:pt x="56113" y="13938"/>
                  </a:lnTo>
                  <a:lnTo>
                    <a:pt x="55871" y="13757"/>
                  </a:lnTo>
                  <a:lnTo>
                    <a:pt x="55630" y="13636"/>
                  </a:lnTo>
                  <a:close/>
                  <a:moveTo>
                    <a:pt x="60819" y="13636"/>
                  </a:moveTo>
                  <a:lnTo>
                    <a:pt x="60577" y="13757"/>
                  </a:lnTo>
                  <a:lnTo>
                    <a:pt x="60336" y="13938"/>
                  </a:lnTo>
                  <a:lnTo>
                    <a:pt x="60155" y="14119"/>
                  </a:lnTo>
                  <a:lnTo>
                    <a:pt x="60034" y="14420"/>
                  </a:lnTo>
                  <a:lnTo>
                    <a:pt x="59974" y="14783"/>
                  </a:lnTo>
                  <a:lnTo>
                    <a:pt x="59974" y="15024"/>
                  </a:lnTo>
                  <a:lnTo>
                    <a:pt x="60034" y="15205"/>
                  </a:lnTo>
                  <a:lnTo>
                    <a:pt x="60155" y="15446"/>
                  </a:lnTo>
                  <a:lnTo>
                    <a:pt x="60276" y="15627"/>
                  </a:lnTo>
                  <a:lnTo>
                    <a:pt x="60457" y="15748"/>
                  </a:lnTo>
                  <a:lnTo>
                    <a:pt x="60698" y="15869"/>
                  </a:lnTo>
                  <a:lnTo>
                    <a:pt x="60879" y="15929"/>
                  </a:lnTo>
                  <a:lnTo>
                    <a:pt x="61362" y="15929"/>
                  </a:lnTo>
                  <a:lnTo>
                    <a:pt x="61543" y="15869"/>
                  </a:lnTo>
                  <a:lnTo>
                    <a:pt x="61784" y="15748"/>
                  </a:lnTo>
                  <a:lnTo>
                    <a:pt x="61965" y="15627"/>
                  </a:lnTo>
                  <a:lnTo>
                    <a:pt x="62086" y="15446"/>
                  </a:lnTo>
                  <a:lnTo>
                    <a:pt x="62206" y="15205"/>
                  </a:lnTo>
                  <a:lnTo>
                    <a:pt x="62267" y="15024"/>
                  </a:lnTo>
                  <a:lnTo>
                    <a:pt x="62267" y="14783"/>
                  </a:lnTo>
                  <a:lnTo>
                    <a:pt x="62206" y="14420"/>
                  </a:lnTo>
                  <a:lnTo>
                    <a:pt x="62086" y="14119"/>
                  </a:lnTo>
                  <a:lnTo>
                    <a:pt x="61905" y="13938"/>
                  </a:lnTo>
                  <a:lnTo>
                    <a:pt x="61663" y="13757"/>
                  </a:lnTo>
                  <a:lnTo>
                    <a:pt x="61422" y="13636"/>
                  </a:lnTo>
                  <a:close/>
                  <a:moveTo>
                    <a:pt x="66611" y="13636"/>
                  </a:moveTo>
                  <a:lnTo>
                    <a:pt x="66370" y="13757"/>
                  </a:lnTo>
                  <a:lnTo>
                    <a:pt x="66128" y="13938"/>
                  </a:lnTo>
                  <a:lnTo>
                    <a:pt x="65947" y="14119"/>
                  </a:lnTo>
                  <a:lnTo>
                    <a:pt x="65827" y="14420"/>
                  </a:lnTo>
                  <a:lnTo>
                    <a:pt x="65766" y="14783"/>
                  </a:lnTo>
                  <a:lnTo>
                    <a:pt x="65766" y="15024"/>
                  </a:lnTo>
                  <a:lnTo>
                    <a:pt x="65827" y="15205"/>
                  </a:lnTo>
                  <a:lnTo>
                    <a:pt x="65947" y="15446"/>
                  </a:lnTo>
                  <a:lnTo>
                    <a:pt x="66068" y="15627"/>
                  </a:lnTo>
                  <a:lnTo>
                    <a:pt x="66249" y="15748"/>
                  </a:lnTo>
                  <a:lnTo>
                    <a:pt x="66490" y="15869"/>
                  </a:lnTo>
                  <a:lnTo>
                    <a:pt x="66671" y="15929"/>
                  </a:lnTo>
                  <a:lnTo>
                    <a:pt x="67154" y="15929"/>
                  </a:lnTo>
                  <a:lnTo>
                    <a:pt x="67335" y="15869"/>
                  </a:lnTo>
                  <a:lnTo>
                    <a:pt x="67576" y="15748"/>
                  </a:lnTo>
                  <a:lnTo>
                    <a:pt x="67757" y="15627"/>
                  </a:lnTo>
                  <a:lnTo>
                    <a:pt x="67878" y="15446"/>
                  </a:lnTo>
                  <a:lnTo>
                    <a:pt x="67999" y="15205"/>
                  </a:lnTo>
                  <a:lnTo>
                    <a:pt x="68059" y="15024"/>
                  </a:lnTo>
                  <a:lnTo>
                    <a:pt x="68059" y="14783"/>
                  </a:lnTo>
                  <a:lnTo>
                    <a:pt x="67214" y="13636"/>
                  </a:lnTo>
                  <a:close/>
                  <a:moveTo>
                    <a:pt x="6517" y="16593"/>
                  </a:moveTo>
                  <a:lnTo>
                    <a:pt x="5310" y="18523"/>
                  </a:lnTo>
                  <a:lnTo>
                    <a:pt x="5431" y="18644"/>
                  </a:lnTo>
                  <a:lnTo>
                    <a:pt x="5672" y="18765"/>
                  </a:lnTo>
                  <a:lnTo>
                    <a:pt x="5853" y="18825"/>
                  </a:lnTo>
                  <a:lnTo>
                    <a:pt x="6336" y="18825"/>
                  </a:lnTo>
                  <a:lnTo>
                    <a:pt x="6517" y="18765"/>
                  </a:lnTo>
                  <a:lnTo>
                    <a:pt x="6758" y="18644"/>
                  </a:lnTo>
                  <a:lnTo>
                    <a:pt x="6939" y="18523"/>
                  </a:lnTo>
                  <a:lnTo>
                    <a:pt x="7060" y="18342"/>
                  </a:lnTo>
                  <a:lnTo>
                    <a:pt x="7180" y="18101"/>
                  </a:lnTo>
                  <a:lnTo>
                    <a:pt x="7241" y="17920"/>
                  </a:lnTo>
                  <a:lnTo>
                    <a:pt x="7241" y="17679"/>
                  </a:lnTo>
                  <a:lnTo>
                    <a:pt x="7180" y="17317"/>
                  </a:lnTo>
                  <a:lnTo>
                    <a:pt x="7060" y="17015"/>
                  </a:lnTo>
                  <a:lnTo>
                    <a:pt x="6818" y="16774"/>
                  </a:lnTo>
                  <a:lnTo>
                    <a:pt x="6517" y="16593"/>
                  </a:lnTo>
                  <a:close/>
                  <a:moveTo>
                    <a:pt x="11645" y="16532"/>
                  </a:moveTo>
                  <a:lnTo>
                    <a:pt x="11464" y="16593"/>
                  </a:lnTo>
                  <a:lnTo>
                    <a:pt x="11223" y="16713"/>
                  </a:lnTo>
                  <a:lnTo>
                    <a:pt x="11042" y="16834"/>
                  </a:lnTo>
                  <a:lnTo>
                    <a:pt x="10921" y="17015"/>
                  </a:lnTo>
                  <a:lnTo>
                    <a:pt x="10800" y="17256"/>
                  </a:lnTo>
                  <a:lnTo>
                    <a:pt x="10740" y="17437"/>
                  </a:lnTo>
                  <a:lnTo>
                    <a:pt x="10740" y="17679"/>
                  </a:lnTo>
                  <a:lnTo>
                    <a:pt x="10740" y="17920"/>
                  </a:lnTo>
                  <a:lnTo>
                    <a:pt x="10800" y="18101"/>
                  </a:lnTo>
                  <a:lnTo>
                    <a:pt x="10921" y="18342"/>
                  </a:lnTo>
                  <a:lnTo>
                    <a:pt x="11042" y="18523"/>
                  </a:lnTo>
                  <a:lnTo>
                    <a:pt x="11223" y="18644"/>
                  </a:lnTo>
                  <a:lnTo>
                    <a:pt x="11464" y="18765"/>
                  </a:lnTo>
                  <a:lnTo>
                    <a:pt x="11645" y="18825"/>
                  </a:lnTo>
                  <a:lnTo>
                    <a:pt x="12128" y="18825"/>
                  </a:lnTo>
                  <a:lnTo>
                    <a:pt x="12309" y="18765"/>
                  </a:lnTo>
                  <a:lnTo>
                    <a:pt x="12550" y="18644"/>
                  </a:lnTo>
                  <a:lnTo>
                    <a:pt x="12731" y="18523"/>
                  </a:lnTo>
                  <a:lnTo>
                    <a:pt x="12852" y="18342"/>
                  </a:lnTo>
                  <a:lnTo>
                    <a:pt x="12973" y="18101"/>
                  </a:lnTo>
                  <a:lnTo>
                    <a:pt x="13033" y="17920"/>
                  </a:lnTo>
                  <a:lnTo>
                    <a:pt x="13033" y="17679"/>
                  </a:lnTo>
                  <a:lnTo>
                    <a:pt x="13033" y="17437"/>
                  </a:lnTo>
                  <a:lnTo>
                    <a:pt x="12973" y="17256"/>
                  </a:lnTo>
                  <a:lnTo>
                    <a:pt x="12852" y="17015"/>
                  </a:lnTo>
                  <a:lnTo>
                    <a:pt x="12731" y="16834"/>
                  </a:lnTo>
                  <a:lnTo>
                    <a:pt x="12550" y="16713"/>
                  </a:lnTo>
                  <a:lnTo>
                    <a:pt x="12309" y="16593"/>
                  </a:lnTo>
                  <a:lnTo>
                    <a:pt x="12128" y="16532"/>
                  </a:lnTo>
                  <a:close/>
                  <a:moveTo>
                    <a:pt x="17437" y="16532"/>
                  </a:moveTo>
                  <a:lnTo>
                    <a:pt x="17256" y="16593"/>
                  </a:lnTo>
                  <a:lnTo>
                    <a:pt x="17015" y="16713"/>
                  </a:lnTo>
                  <a:lnTo>
                    <a:pt x="16834" y="16834"/>
                  </a:lnTo>
                  <a:lnTo>
                    <a:pt x="16713" y="17015"/>
                  </a:lnTo>
                  <a:lnTo>
                    <a:pt x="16593" y="17256"/>
                  </a:lnTo>
                  <a:lnTo>
                    <a:pt x="16532" y="17437"/>
                  </a:lnTo>
                  <a:lnTo>
                    <a:pt x="16532" y="17679"/>
                  </a:lnTo>
                  <a:lnTo>
                    <a:pt x="16532" y="17920"/>
                  </a:lnTo>
                  <a:lnTo>
                    <a:pt x="16593" y="18101"/>
                  </a:lnTo>
                  <a:lnTo>
                    <a:pt x="16713" y="18342"/>
                  </a:lnTo>
                  <a:lnTo>
                    <a:pt x="16834" y="18523"/>
                  </a:lnTo>
                  <a:lnTo>
                    <a:pt x="17015" y="18644"/>
                  </a:lnTo>
                  <a:lnTo>
                    <a:pt x="17256" y="18765"/>
                  </a:lnTo>
                  <a:lnTo>
                    <a:pt x="17437" y="18825"/>
                  </a:lnTo>
                  <a:lnTo>
                    <a:pt x="17920" y="18825"/>
                  </a:lnTo>
                  <a:lnTo>
                    <a:pt x="18101" y="18765"/>
                  </a:lnTo>
                  <a:lnTo>
                    <a:pt x="18342" y="18644"/>
                  </a:lnTo>
                  <a:lnTo>
                    <a:pt x="18523" y="18523"/>
                  </a:lnTo>
                  <a:lnTo>
                    <a:pt x="18644" y="18342"/>
                  </a:lnTo>
                  <a:lnTo>
                    <a:pt x="18765" y="18101"/>
                  </a:lnTo>
                  <a:lnTo>
                    <a:pt x="18825" y="17920"/>
                  </a:lnTo>
                  <a:lnTo>
                    <a:pt x="18825" y="17679"/>
                  </a:lnTo>
                  <a:lnTo>
                    <a:pt x="18825" y="17437"/>
                  </a:lnTo>
                  <a:lnTo>
                    <a:pt x="18765" y="17256"/>
                  </a:lnTo>
                  <a:lnTo>
                    <a:pt x="18644" y="17015"/>
                  </a:lnTo>
                  <a:lnTo>
                    <a:pt x="18523" y="16834"/>
                  </a:lnTo>
                  <a:lnTo>
                    <a:pt x="18342" y="16713"/>
                  </a:lnTo>
                  <a:lnTo>
                    <a:pt x="18101" y="16593"/>
                  </a:lnTo>
                  <a:lnTo>
                    <a:pt x="17920" y="16532"/>
                  </a:lnTo>
                  <a:close/>
                  <a:moveTo>
                    <a:pt x="23230" y="16532"/>
                  </a:moveTo>
                  <a:lnTo>
                    <a:pt x="23049" y="16593"/>
                  </a:lnTo>
                  <a:lnTo>
                    <a:pt x="22807" y="16713"/>
                  </a:lnTo>
                  <a:lnTo>
                    <a:pt x="22626" y="16834"/>
                  </a:lnTo>
                  <a:lnTo>
                    <a:pt x="22506" y="17015"/>
                  </a:lnTo>
                  <a:lnTo>
                    <a:pt x="22385" y="17256"/>
                  </a:lnTo>
                  <a:lnTo>
                    <a:pt x="22325" y="17437"/>
                  </a:lnTo>
                  <a:lnTo>
                    <a:pt x="22325" y="17679"/>
                  </a:lnTo>
                  <a:lnTo>
                    <a:pt x="22325" y="17920"/>
                  </a:lnTo>
                  <a:lnTo>
                    <a:pt x="22385" y="18101"/>
                  </a:lnTo>
                  <a:lnTo>
                    <a:pt x="22506" y="18342"/>
                  </a:lnTo>
                  <a:lnTo>
                    <a:pt x="22626" y="18523"/>
                  </a:lnTo>
                  <a:lnTo>
                    <a:pt x="22807" y="18644"/>
                  </a:lnTo>
                  <a:lnTo>
                    <a:pt x="23049" y="18765"/>
                  </a:lnTo>
                  <a:lnTo>
                    <a:pt x="23230" y="18825"/>
                  </a:lnTo>
                  <a:lnTo>
                    <a:pt x="23712" y="18825"/>
                  </a:lnTo>
                  <a:lnTo>
                    <a:pt x="23893" y="18765"/>
                  </a:lnTo>
                  <a:lnTo>
                    <a:pt x="24135" y="18644"/>
                  </a:lnTo>
                  <a:lnTo>
                    <a:pt x="24316" y="18523"/>
                  </a:lnTo>
                  <a:lnTo>
                    <a:pt x="24436" y="18342"/>
                  </a:lnTo>
                  <a:lnTo>
                    <a:pt x="24557" y="18101"/>
                  </a:lnTo>
                  <a:lnTo>
                    <a:pt x="24617" y="17920"/>
                  </a:lnTo>
                  <a:lnTo>
                    <a:pt x="24617" y="17679"/>
                  </a:lnTo>
                  <a:lnTo>
                    <a:pt x="24617" y="17437"/>
                  </a:lnTo>
                  <a:lnTo>
                    <a:pt x="24557" y="17256"/>
                  </a:lnTo>
                  <a:lnTo>
                    <a:pt x="24436" y="17015"/>
                  </a:lnTo>
                  <a:lnTo>
                    <a:pt x="24316" y="16834"/>
                  </a:lnTo>
                  <a:lnTo>
                    <a:pt x="24135" y="16713"/>
                  </a:lnTo>
                  <a:lnTo>
                    <a:pt x="23893" y="16593"/>
                  </a:lnTo>
                  <a:lnTo>
                    <a:pt x="23712" y="16532"/>
                  </a:lnTo>
                  <a:close/>
                  <a:moveTo>
                    <a:pt x="29022" y="16532"/>
                  </a:moveTo>
                  <a:lnTo>
                    <a:pt x="28841" y="16593"/>
                  </a:lnTo>
                  <a:lnTo>
                    <a:pt x="28599" y="16713"/>
                  </a:lnTo>
                  <a:lnTo>
                    <a:pt x="28418" y="16834"/>
                  </a:lnTo>
                  <a:lnTo>
                    <a:pt x="28298" y="17015"/>
                  </a:lnTo>
                  <a:lnTo>
                    <a:pt x="28177" y="17256"/>
                  </a:lnTo>
                  <a:lnTo>
                    <a:pt x="28117" y="17437"/>
                  </a:lnTo>
                  <a:lnTo>
                    <a:pt x="28117" y="17679"/>
                  </a:lnTo>
                  <a:lnTo>
                    <a:pt x="28117" y="17920"/>
                  </a:lnTo>
                  <a:lnTo>
                    <a:pt x="28177" y="18101"/>
                  </a:lnTo>
                  <a:lnTo>
                    <a:pt x="28298" y="18342"/>
                  </a:lnTo>
                  <a:lnTo>
                    <a:pt x="28418" y="18523"/>
                  </a:lnTo>
                  <a:lnTo>
                    <a:pt x="28599" y="18644"/>
                  </a:lnTo>
                  <a:lnTo>
                    <a:pt x="28841" y="18765"/>
                  </a:lnTo>
                  <a:lnTo>
                    <a:pt x="29022" y="18825"/>
                  </a:lnTo>
                  <a:lnTo>
                    <a:pt x="29505" y="18825"/>
                  </a:lnTo>
                  <a:lnTo>
                    <a:pt x="29686" y="18765"/>
                  </a:lnTo>
                  <a:lnTo>
                    <a:pt x="29927" y="18644"/>
                  </a:lnTo>
                  <a:lnTo>
                    <a:pt x="30108" y="18523"/>
                  </a:lnTo>
                  <a:lnTo>
                    <a:pt x="30229" y="18342"/>
                  </a:lnTo>
                  <a:lnTo>
                    <a:pt x="30349" y="18101"/>
                  </a:lnTo>
                  <a:lnTo>
                    <a:pt x="30410" y="17920"/>
                  </a:lnTo>
                  <a:lnTo>
                    <a:pt x="30410" y="17679"/>
                  </a:lnTo>
                  <a:lnTo>
                    <a:pt x="30410" y="17437"/>
                  </a:lnTo>
                  <a:lnTo>
                    <a:pt x="30349" y="17256"/>
                  </a:lnTo>
                  <a:lnTo>
                    <a:pt x="30229" y="17015"/>
                  </a:lnTo>
                  <a:lnTo>
                    <a:pt x="30108" y="16834"/>
                  </a:lnTo>
                  <a:lnTo>
                    <a:pt x="29927" y="16713"/>
                  </a:lnTo>
                  <a:lnTo>
                    <a:pt x="29686" y="16593"/>
                  </a:lnTo>
                  <a:lnTo>
                    <a:pt x="29505" y="16532"/>
                  </a:lnTo>
                  <a:close/>
                  <a:moveTo>
                    <a:pt x="34814" y="16532"/>
                  </a:moveTo>
                  <a:lnTo>
                    <a:pt x="34633" y="16593"/>
                  </a:lnTo>
                  <a:lnTo>
                    <a:pt x="34392" y="16713"/>
                  </a:lnTo>
                  <a:lnTo>
                    <a:pt x="34211" y="16834"/>
                  </a:lnTo>
                  <a:lnTo>
                    <a:pt x="34090" y="17015"/>
                  </a:lnTo>
                  <a:lnTo>
                    <a:pt x="33969" y="17256"/>
                  </a:lnTo>
                  <a:lnTo>
                    <a:pt x="33909" y="17437"/>
                  </a:lnTo>
                  <a:lnTo>
                    <a:pt x="33909" y="17679"/>
                  </a:lnTo>
                  <a:lnTo>
                    <a:pt x="33909" y="17920"/>
                  </a:lnTo>
                  <a:lnTo>
                    <a:pt x="33969" y="18101"/>
                  </a:lnTo>
                  <a:lnTo>
                    <a:pt x="34090" y="18342"/>
                  </a:lnTo>
                  <a:lnTo>
                    <a:pt x="34211" y="18523"/>
                  </a:lnTo>
                  <a:lnTo>
                    <a:pt x="34392" y="18644"/>
                  </a:lnTo>
                  <a:lnTo>
                    <a:pt x="34633" y="18765"/>
                  </a:lnTo>
                  <a:lnTo>
                    <a:pt x="34814" y="18825"/>
                  </a:lnTo>
                  <a:lnTo>
                    <a:pt x="35297" y="18825"/>
                  </a:lnTo>
                  <a:lnTo>
                    <a:pt x="35478" y="18765"/>
                  </a:lnTo>
                  <a:lnTo>
                    <a:pt x="35719" y="18644"/>
                  </a:lnTo>
                  <a:lnTo>
                    <a:pt x="35900" y="18523"/>
                  </a:lnTo>
                  <a:lnTo>
                    <a:pt x="36021" y="18342"/>
                  </a:lnTo>
                  <a:lnTo>
                    <a:pt x="36141" y="18101"/>
                  </a:lnTo>
                  <a:lnTo>
                    <a:pt x="36202" y="17920"/>
                  </a:lnTo>
                  <a:lnTo>
                    <a:pt x="36202" y="17679"/>
                  </a:lnTo>
                  <a:lnTo>
                    <a:pt x="36202" y="17437"/>
                  </a:lnTo>
                  <a:lnTo>
                    <a:pt x="36141" y="17256"/>
                  </a:lnTo>
                  <a:lnTo>
                    <a:pt x="36021" y="17015"/>
                  </a:lnTo>
                  <a:lnTo>
                    <a:pt x="35900" y="16834"/>
                  </a:lnTo>
                  <a:lnTo>
                    <a:pt x="35719" y="16713"/>
                  </a:lnTo>
                  <a:lnTo>
                    <a:pt x="35478" y="16593"/>
                  </a:lnTo>
                  <a:lnTo>
                    <a:pt x="35297" y="16532"/>
                  </a:lnTo>
                  <a:close/>
                  <a:moveTo>
                    <a:pt x="40606" y="16532"/>
                  </a:moveTo>
                  <a:lnTo>
                    <a:pt x="40425" y="16593"/>
                  </a:lnTo>
                  <a:lnTo>
                    <a:pt x="40184" y="16713"/>
                  </a:lnTo>
                  <a:lnTo>
                    <a:pt x="40003" y="16834"/>
                  </a:lnTo>
                  <a:lnTo>
                    <a:pt x="39882" y="17015"/>
                  </a:lnTo>
                  <a:lnTo>
                    <a:pt x="39762" y="17256"/>
                  </a:lnTo>
                  <a:lnTo>
                    <a:pt x="39701" y="17437"/>
                  </a:lnTo>
                  <a:lnTo>
                    <a:pt x="39701" y="17679"/>
                  </a:lnTo>
                  <a:lnTo>
                    <a:pt x="39701" y="17920"/>
                  </a:lnTo>
                  <a:lnTo>
                    <a:pt x="39762" y="18101"/>
                  </a:lnTo>
                  <a:lnTo>
                    <a:pt x="39882" y="18342"/>
                  </a:lnTo>
                  <a:lnTo>
                    <a:pt x="40003" y="18523"/>
                  </a:lnTo>
                  <a:lnTo>
                    <a:pt x="40184" y="18644"/>
                  </a:lnTo>
                  <a:lnTo>
                    <a:pt x="40425" y="18765"/>
                  </a:lnTo>
                  <a:lnTo>
                    <a:pt x="40606" y="18825"/>
                  </a:lnTo>
                  <a:lnTo>
                    <a:pt x="41089" y="18825"/>
                  </a:lnTo>
                  <a:lnTo>
                    <a:pt x="41270" y="18765"/>
                  </a:lnTo>
                  <a:lnTo>
                    <a:pt x="41511" y="18644"/>
                  </a:lnTo>
                  <a:lnTo>
                    <a:pt x="41692" y="18523"/>
                  </a:lnTo>
                  <a:lnTo>
                    <a:pt x="41813" y="18342"/>
                  </a:lnTo>
                  <a:lnTo>
                    <a:pt x="41934" y="18101"/>
                  </a:lnTo>
                  <a:lnTo>
                    <a:pt x="41994" y="17920"/>
                  </a:lnTo>
                  <a:lnTo>
                    <a:pt x="41994" y="17679"/>
                  </a:lnTo>
                  <a:lnTo>
                    <a:pt x="41994" y="17437"/>
                  </a:lnTo>
                  <a:lnTo>
                    <a:pt x="41934" y="17256"/>
                  </a:lnTo>
                  <a:lnTo>
                    <a:pt x="41813" y="17015"/>
                  </a:lnTo>
                  <a:lnTo>
                    <a:pt x="41692" y="16834"/>
                  </a:lnTo>
                  <a:lnTo>
                    <a:pt x="41511" y="16713"/>
                  </a:lnTo>
                  <a:lnTo>
                    <a:pt x="41270" y="16593"/>
                  </a:lnTo>
                  <a:lnTo>
                    <a:pt x="41089" y="16532"/>
                  </a:lnTo>
                  <a:close/>
                  <a:moveTo>
                    <a:pt x="46399" y="16532"/>
                  </a:moveTo>
                  <a:lnTo>
                    <a:pt x="46218" y="16593"/>
                  </a:lnTo>
                  <a:lnTo>
                    <a:pt x="45976" y="16713"/>
                  </a:lnTo>
                  <a:lnTo>
                    <a:pt x="45795" y="16834"/>
                  </a:lnTo>
                  <a:lnTo>
                    <a:pt x="45674" y="17015"/>
                  </a:lnTo>
                  <a:lnTo>
                    <a:pt x="45554" y="17256"/>
                  </a:lnTo>
                  <a:lnTo>
                    <a:pt x="45493" y="17437"/>
                  </a:lnTo>
                  <a:lnTo>
                    <a:pt x="45493" y="17679"/>
                  </a:lnTo>
                  <a:lnTo>
                    <a:pt x="45493" y="17920"/>
                  </a:lnTo>
                  <a:lnTo>
                    <a:pt x="45554" y="18101"/>
                  </a:lnTo>
                  <a:lnTo>
                    <a:pt x="45674" y="18342"/>
                  </a:lnTo>
                  <a:lnTo>
                    <a:pt x="45795" y="18523"/>
                  </a:lnTo>
                  <a:lnTo>
                    <a:pt x="45976" y="18644"/>
                  </a:lnTo>
                  <a:lnTo>
                    <a:pt x="46218" y="18765"/>
                  </a:lnTo>
                  <a:lnTo>
                    <a:pt x="46399" y="18825"/>
                  </a:lnTo>
                  <a:lnTo>
                    <a:pt x="46881" y="18825"/>
                  </a:lnTo>
                  <a:lnTo>
                    <a:pt x="47062" y="18765"/>
                  </a:lnTo>
                  <a:lnTo>
                    <a:pt x="47304" y="18644"/>
                  </a:lnTo>
                  <a:lnTo>
                    <a:pt x="47485" y="18523"/>
                  </a:lnTo>
                  <a:lnTo>
                    <a:pt x="47605" y="18342"/>
                  </a:lnTo>
                  <a:lnTo>
                    <a:pt x="47726" y="18101"/>
                  </a:lnTo>
                  <a:lnTo>
                    <a:pt x="47786" y="17920"/>
                  </a:lnTo>
                  <a:lnTo>
                    <a:pt x="47786" y="17679"/>
                  </a:lnTo>
                  <a:lnTo>
                    <a:pt x="47786" y="17437"/>
                  </a:lnTo>
                  <a:lnTo>
                    <a:pt x="47726" y="17256"/>
                  </a:lnTo>
                  <a:lnTo>
                    <a:pt x="47605" y="17015"/>
                  </a:lnTo>
                  <a:lnTo>
                    <a:pt x="47485" y="16834"/>
                  </a:lnTo>
                  <a:lnTo>
                    <a:pt x="47304" y="16713"/>
                  </a:lnTo>
                  <a:lnTo>
                    <a:pt x="47062" y="16593"/>
                  </a:lnTo>
                  <a:lnTo>
                    <a:pt x="46881" y="16532"/>
                  </a:lnTo>
                  <a:close/>
                  <a:moveTo>
                    <a:pt x="52191" y="16532"/>
                  </a:moveTo>
                  <a:lnTo>
                    <a:pt x="52010" y="16593"/>
                  </a:lnTo>
                  <a:lnTo>
                    <a:pt x="51768" y="16713"/>
                  </a:lnTo>
                  <a:lnTo>
                    <a:pt x="51587" y="16834"/>
                  </a:lnTo>
                  <a:lnTo>
                    <a:pt x="51467" y="17015"/>
                  </a:lnTo>
                  <a:lnTo>
                    <a:pt x="51346" y="17256"/>
                  </a:lnTo>
                  <a:lnTo>
                    <a:pt x="51286" y="17437"/>
                  </a:lnTo>
                  <a:lnTo>
                    <a:pt x="51286" y="17679"/>
                  </a:lnTo>
                  <a:lnTo>
                    <a:pt x="51286" y="17920"/>
                  </a:lnTo>
                  <a:lnTo>
                    <a:pt x="51346" y="18101"/>
                  </a:lnTo>
                  <a:lnTo>
                    <a:pt x="51467" y="18342"/>
                  </a:lnTo>
                  <a:lnTo>
                    <a:pt x="51587" y="18523"/>
                  </a:lnTo>
                  <a:lnTo>
                    <a:pt x="51768" y="18644"/>
                  </a:lnTo>
                  <a:lnTo>
                    <a:pt x="52010" y="18765"/>
                  </a:lnTo>
                  <a:lnTo>
                    <a:pt x="52191" y="18825"/>
                  </a:lnTo>
                  <a:lnTo>
                    <a:pt x="52673" y="18825"/>
                  </a:lnTo>
                  <a:lnTo>
                    <a:pt x="52854" y="18765"/>
                  </a:lnTo>
                  <a:lnTo>
                    <a:pt x="53096" y="18644"/>
                  </a:lnTo>
                  <a:lnTo>
                    <a:pt x="53277" y="18523"/>
                  </a:lnTo>
                  <a:lnTo>
                    <a:pt x="53397" y="18342"/>
                  </a:lnTo>
                  <a:lnTo>
                    <a:pt x="53518" y="18101"/>
                  </a:lnTo>
                  <a:lnTo>
                    <a:pt x="53578" y="17920"/>
                  </a:lnTo>
                  <a:lnTo>
                    <a:pt x="53578" y="17679"/>
                  </a:lnTo>
                  <a:lnTo>
                    <a:pt x="53578" y="17437"/>
                  </a:lnTo>
                  <a:lnTo>
                    <a:pt x="53518" y="17256"/>
                  </a:lnTo>
                  <a:lnTo>
                    <a:pt x="53397" y="17015"/>
                  </a:lnTo>
                  <a:lnTo>
                    <a:pt x="53277" y="16834"/>
                  </a:lnTo>
                  <a:lnTo>
                    <a:pt x="53096" y="16713"/>
                  </a:lnTo>
                  <a:lnTo>
                    <a:pt x="52854" y="16593"/>
                  </a:lnTo>
                  <a:lnTo>
                    <a:pt x="52673" y="16532"/>
                  </a:lnTo>
                  <a:close/>
                  <a:moveTo>
                    <a:pt x="57983" y="16532"/>
                  </a:moveTo>
                  <a:lnTo>
                    <a:pt x="57802" y="16593"/>
                  </a:lnTo>
                  <a:lnTo>
                    <a:pt x="57561" y="16713"/>
                  </a:lnTo>
                  <a:lnTo>
                    <a:pt x="57380" y="16834"/>
                  </a:lnTo>
                  <a:lnTo>
                    <a:pt x="57259" y="17015"/>
                  </a:lnTo>
                  <a:lnTo>
                    <a:pt x="57138" y="17256"/>
                  </a:lnTo>
                  <a:lnTo>
                    <a:pt x="57078" y="17437"/>
                  </a:lnTo>
                  <a:lnTo>
                    <a:pt x="57078" y="17679"/>
                  </a:lnTo>
                  <a:lnTo>
                    <a:pt x="57078" y="17920"/>
                  </a:lnTo>
                  <a:lnTo>
                    <a:pt x="57138" y="18101"/>
                  </a:lnTo>
                  <a:lnTo>
                    <a:pt x="57259" y="18342"/>
                  </a:lnTo>
                  <a:lnTo>
                    <a:pt x="57380" y="18523"/>
                  </a:lnTo>
                  <a:lnTo>
                    <a:pt x="57561" y="18644"/>
                  </a:lnTo>
                  <a:lnTo>
                    <a:pt x="57802" y="18765"/>
                  </a:lnTo>
                  <a:lnTo>
                    <a:pt x="57983" y="18825"/>
                  </a:lnTo>
                  <a:lnTo>
                    <a:pt x="58466" y="18825"/>
                  </a:lnTo>
                  <a:lnTo>
                    <a:pt x="58647" y="18765"/>
                  </a:lnTo>
                  <a:lnTo>
                    <a:pt x="58888" y="18644"/>
                  </a:lnTo>
                  <a:lnTo>
                    <a:pt x="59069" y="18523"/>
                  </a:lnTo>
                  <a:lnTo>
                    <a:pt x="59190" y="18342"/>
                  </a:lnTo>
                  <a:lnTo>
                    <a:pt x="59310" y="18101"/>
                  </a:lnTo>
                  <a:lnTo>
                    <a:pt x="59371" y="17920"/>
                  </a:lnTo>
                  <a:lnTo>
                    <a:pt x="59371" y="17679"/>
                  </a:lnTo>
                  <a:lnTo>
                    <a:pt x="59371" y="17437"/>
                  </a:lnTo>
                  <a:lnTo>
                    <a:pt x="59310" y="17256"/>
                  </a:lnTo>
                  <a:lnTo>
                    <a:pt x="59190" y="17015"/>
                  </a:lnTo>
                  <a:lnTo>
                    <a:pt x="59069" y="16834"/>
                  </a:lnTo>
                  <a:lnTo>
                    <a:pt x="58888" y="16713"/>
                  </a:lnTo>
                  <a:lnTo>
                    <a:pt x="58647" y="16593"/>
                  </a:lnTo>
                  <a:lnTo>
                    <a:pt x="58466" y="16532"/>
                  </a:lnTo>
                  <a:close/>
                  <a:moveTo>
                    <a:pt x="63775" y="16532"/>
                  </a:moveTo>
                  <a:lnTo>
                    <a:pt x="63594" y="16593"/>
                  </a:lnTo>
                  <a:lnTo>
                    <a:pt x="63353" y="16713"/>
                  </a:lnTo>
                  <a:lnTo>
                    <a:pt x="63172" y="16834"/>
                  </a:lnTo>
                  <a:lnTo>
                    <a:pt x="63051" y="17015"/>
                  </a:lnTo>
                  <a:lnTo>
                    <a:pt x="62931" y="17256"/>
                  </a:lnTo>
                  <a:lnTo>
                    <a:pt x="62870" y="17437"/>
                  </a:lnTo>
                  <a:lnTo>
                    <a:pt x="62870" y="17679"/>
                  </a:lnTo>
                  <a:lnTo>
                    <a:pt x="62870" y="17920"/>
                  </a:lnTo>
                  <a:lnTo>
                    <a:pt x="62931" y="18101"/>
                  </a:lnTo>
                  <a:lnTo>
                    <a:pt x="63051" y="18342"/>
                  </a:lnTo>
                  <a:lnTo>
                    <a:pt x="63172" y="18523"/>
                  </a:lnTo>
                  <a:lnTo>
                    <a:pt x="63353" y="18644"/>
                  </a:lnTo>
                  <a:lnTo>
                    <a:pt x="63594" y="18765"/>
                  </a:lnTo>
                  <a:lnTo>
                    <a:pt x="63775" y="18825"/>
                  </a:lnTo>
                  <a:lnTo>
                    <a:pt x="64258" y="18825"/>
                  </a:lnTo>
                  <a:lnTo>
                    <a:pt x="64439" y="18765"/>
                  </a:lnTo>
                  <a:lnTo>
                    <a:pt x="64680" y="18644"/>
                  </a:lnTo>
                  <a:lnTo>
                    <a:pt x="64861" y="18523"/>
                  </a:lnTo>
                  <a:lnTo>
                    <a:pt x="64982" y="18342"/>
                  </a:lnTo>
                  <a:lnTo>
                    <a:pt x="65103" y="18101"/>
                  </a:lnTo>
                  <a:lnTo>
                    <a:pt x="65163" y="17920"/>
                  </a:lnTo>
                  <a:lnTo>
                    <a:pt x="65163" y="17679"/>
                  </a:lnTo>
                  <a:lnTo>
                    <a:pt x="65163" y="17437"/>
                  </a:lnTo>
                  <a:lnTo>
                    <a:pt x="65103" y="17256"/>
                  </a:lnTo>
                  <a:lnTo>
                    <a:pt x="64982" y="17015"/>
                  </a:lnTo>
                  <a:lnTo>
                    <a:pt x="64861" y="16834"/>
                  </a:lnTo>
                  <a:lnTo>
                    <a:pt x="64680" y="16713"/>
                  </a:lnTo>
                  <a:lnTo>
                    <a:pt x="64439" y="16593"/>
                  </a:lnTo>
                  <a:lnTo>
                    <a:pt x="64258" y="16532"/>
                  </a:lnTo>
                  <a:close/>
                  <a:moveTo>
                    <a:pt x="69386" y="16593"/>
                  </a:moveTo>
                  <a:lnTo>
                    <a:pt x="69085" y="16774"/>
                  </a:lnTo>
                  <a:lnTo>
                    <a:pt x="68843" y="17015"/>
                  </a:lnTo>
                  <a:lnTo>
                    <a:pt x="68723" y="17317"/>
                  </a:lnTo>
                  <a:lnTo>
                    <a:pt x="68662" y="17679"/>
                  </a:lnTo>
                  <a:lnTo>
                    <a:pt x="68662" y="17920"/>
                  </a:lnTo>
                  <a:lnTo>
                    <a:pt x="68723" y="18101"/>
                  </a:lnTo>
                  <a:lnTo>
                    <a:pt x="68843" y="18342"/>
                  </a:lnTo>
                  <a:lnTo>
                    <a:pt x="68964" y="18523"/>
                  </a:lnTo>
                  <a:lnTo>
                    <a:pt x="69145" y="18644"/>
                  </a:lnTo>
                  <a:lnTo>
                    <a:pt x="69386" y="18765"/>
                  </a:lnTo>
                  <a:lnTo>
                    <a:pt x="69567" y="18825"/>
                  </a:lnTo>
                  <a:lnTo>
                    <a:pt x="70050" y="18825"/>
                  </a:lnTo>
                  <a:lnTo>
                    <a:pt x="70231" y="18765"/>
                  </a:lnTo>
                  <a:lnTo>
                    <a:pt x="70472" y="18644"/>
                  </a:lnTo>
                  <a:lnTo>
                    <a:pt x="70593" y="18523"/>
                  </a:lnTo>
                  <a:lnTo>
                    <a:pt x="69386" y="16593"/>
                  </a:lnTo>
                  <a:close/>
                  <a:moveTo>
                    <a:pt x="4284" y="20273"/>
                  </a:moveTo>
                  <a:lnTo>
                    <a:pt x="3620" y="21661"/>
                  </a:lnTo>
                  <a:lnTo>
                    <a:pt x="3922" y="21480"/>
                  </a:lnTo>
                  <a:lnTo>
                    <a:pt x="4164" y="21238"/>
                  </a:lnTo>
                  <a:lnTo>
                    <a:pt x="4284" y="20937"/>
                  </a:lnTo>
                  <a:lnTo>
                    <a:pt x="4345" y="20575"/>
                  </a:lnTo>
                  <a:lnTo>
                    <a:pt x="4284" y="20273"/>
                  </a:lnTo>
                  <a:close/>
                  <a:moveTo>
                    <a:pt x="71619" y="20273"/>
                  </a:moveTo>
                  <a:lnTo>
                    <a:pt x="71559" y="20575"/>
                  </a:lnTo>
                  <a:lnTo>
                    <a:pt x="71619" y="20937"/>
                  </a:lnTo>
                  <a:lnTo>
                    <a:pt x="71740" y="21238"/>
                  </a:lnTo>
                  <a:lnTo>
                    <a:pt x="71981" y="21480"/>
                  </a:lnTo>
                  <a:lnTo>
                    <a:pt x="72283" y="21661"/>
                  </a:lnTo>
                  <a:lnTo>
                    <a:pt x="71619" y="20273"/>
                  </a:lnTo>
                  <a:close/>
                  <a:moveTo>
                    <a:pt x="8749" y="19428"/>
                  </a:moveTo>
                  <a:lnTo>
                    <a:pt x="8568" y="19489"/>
                  </a:lnTo>
                  <a:lnTo>
                    <a:pt x="8327" y="19609"/>
                  </a:lnTo>
                  <a:lnTo>
                    <a:pt x="8146" y="19730"/>
                  </a:lnTo>
                  <a:lnTo>
                    <a:pt x="8025" y="19911"/>
                  </a:lnTo>
                  <a:lnTo>
                    <a:pt x="7904" y="20152"/>
                  </a:lnTo>
                  <a:lnTo>
                    <a:pt x="7844" y="20333"/>
                  </a:lnTo>
                  <a:lnTo>
                    <a:pt x="7844" y="20575"/>
                  </a:lnTo>
                  <a:lnTo>
                    <a:pt x="7844" y="20816"/>
                  </a:lnTo>
                  <a:lnTo>
                    <a:pt x="7904" y="20997"/>
                  </a:lnTo>
                  <a:lnTo>
                    <a:pt x="8025" y="21238"/>
                  </a:lnTo>
                  <a:lnTo>
                    <a:pt x="8146" y="21419"/>
                  </a:lnTo>
                  <a:lnTo>
                    <a:pt x="8327" y="21540"/>
                  </a:lnTo>
                  <a:lnTo>
                    <a:pt x="8568" y="21661"/>
                  </a:lnTo>
                  <a:lnTo>
                    <a:pt x="8749" y="21721"/>
                  </a:lnTo>
                  <a:lnTo>
                    <a:pt x="9232" y="21721"/>
                  </a:lnTo>
                  <a:lnTo>
                    <a:pt x="9413" y="21661"/>
                  </a:lnTo>
                  <a:lnTo>
                    <a:pt x="9654" y="21540"/>
                  </a:lnTo>
                  <a:lnTo>
                    <a:pt x="9835" y="21419"/>
                  </a:lnTo>
                  <a:lnTo>
                    <a:pt x="9956" y="21238"/>
                  </a:lnTo>
                  <a:lnTo>
                    <a:pt x="10076" y="20997"/>
                  </a:lnTo>
                  <a:lnTo>
                    <a:pt x="10137" y="20816"/>
                  </a:lnTo>
                  <a:lnTo>
                    <a:pt x="10137" y="20575"/>
                  </a:lnTo>
                  <a:lnTo>
                    <a:pt x="10137" y="20333"/>
                  </a:lnTo>
                  <a:lnTo>
                    <a:pt x="10076" y="20152"/>
                  </a:lnTo>
                  <a:lnTo>
                    <a:pt x="9956" y="19911"/>
                  </a:lnTo>
                  <a:lnTo>
                    <a:pt x="9835" y="19730"/>
                  </a:lnTo>
                  <a:lnTo>
                    <a:pt x="9654" y="19609"/>
                  </a:lnTo>
                  <a:lnTo>
                    <a:pt x="9413" y="19489"/>
                  </a:lnTo>
                  <a:lnTo>
                    <a:pt x="9232" y="19428"/>
                  </a:lnTo>
                  <a:close/>
                  <a:moveTo>
                    <a:pt x="14541" y="19428"/>
                  </a:moveTo>
                  <a:lnTo>
                    <a:pt x="14360" y="19489"/>
                  </a:lnTo>
                  <a:lnTo>
                    <a:pt x="14119" y="19609"/>
                  </a:lnTo>
                  <a:lnTo>
                    <a:pt x="13938" y="19730"/>
                  </a:lnTo>
                  <a:lnTo>
                    <a:pt x="13817" y="19911"/>
                  </a:lnTo>
                  <a:lnTo>
                    <a:pt x="13697" y="20152"/>
                  </a:lnTo>
                  <a:lnTo>
                    <a:pt x="13636" y="20333"/>
                  </a:lnTo>
                  <a:lnTo>
                    <a:pt x="13636" y="20575"/>
                  </a:lnTo>
                  <a:lnTo>
                    <a:pt x="13636" y="20816"/>
                  </a:lnTo>
                  <a:lnTo>
                    <a:pt x="13697" y="20997"/>
                  </a:lnTo>
                  <a:lnTo>
                    <a:pt x="13817" y="21238"/>
                  </a:lnTo>
                  <a:lnTo>
                    <a:pt x="13938" y="21419"/>
                  </a:lnTo>
                  <a:lnTo>
                    <a:pt x="14119" y="21540"/>
                  </a:lnTo>
                  <a:lnTo>
                    <a:pt x="14360" y="21661"/>
                  </a:lnTo>
                  <a:lnTo>
                    <a:pt x="14541" y="21721"/>
                  </a:lnTo>
                  <a:lnTo>
                    <a:pt x="15024" y="21721"/>
                  </a:lnTo>
                  <a:lnTo>
                    <a:pt x="15205" y="21661"/>
                  </a:lnTo>
                  <a:lnTo>
                    <a:pt x="15446" y="21540"/>
                  </a:lnTo>
                  <a:lnTo>
                    <a:pt x="15627" y="21419"/>
                  </a:lnTo>
                  <a:lnTo>
                    <a:pt x="15748" y="21238"/>
                  </a:lnTo>
                  <a:lnTo>
                    <a:pt x="15869" y="20997"/>
                  </a:lnTo>
                  <a:lnTo>
                    <a:pt x="15929" y="20816"/>
                  </a:lnTo>
                  <a:lnTo>
                    <a:pt x="15929" y="20575"/>
                  </a:lnTo>
                  <a:lnTo>
                    <a:pt x="15929" y="20333"/>
                  </a:lnTo>
                  <a:lnTo>
                    <a:pt x="15869" y="20152"/>
                  </a:lnTo>
                  <a:lnTo>
                    <a:pt x="15748" y="19911"/>
                  </a:lnTo>
                  <a:lnTo>
                    <a:pt x="15627" y="19730"/>
                  </a:lnTo>
                  <a:lnTo>
                    <a:pt x="15446" y="19609"/>
                  </a:lnTo>
                  <a:lnTo>
                    <a:pt x="15205" y="19489"/>
                  </a:lnTo>
                  <a:lnTo>
                    <a:pt x="15024" y="19428"/>
                  </a:lnTo>
                  <a:close/>
                  <a:moveTo>
                    <a:pt x="20333" y="19428"/>
                  </a:moveTo>
                  <a:lnTo>
                    <a:pt x="20152" y="19489"/>
                  </a:lnTo>
                  <a:lnTo>
                    <a:pt x="19911" y="19609"/>
                  </a:lnTo>
                  <a:lnTo>
                    <a:pt x="19730" y="19730"/>
                  </a:lnTo>
                  <a:lnTo>
                    <a:pt x="19609" y="19911"/>
                  </a:lnTo>
                  <a:lnTo>
                    <a:pt x="19489" y="20152"/>
                  </a:lnTo>
                  <a:lnTo>
                    <a:pt x="19428" y="20333"/>
                  </a:lnTo>
                  <a:lnTo>
                    <a:pt x="19428" y="20575"/>
                  </a:lnTo>
                  <a:lnTo>
                    <a:pt x="19428" y="20816"/>
                  </a:lnTo>
                  <a:lnTo>
                    <a:pt x="19489" y="20997"/>
                  </a:lnTo>
                  <a:lnTo>
                    <a:pt x="19609" y="21238"/>
                  </a:lnTo>
                  <a:lnTo>
                    <a:pt x="19730" y="21419"/>
                  </a:lnTo>
                  <a:lnTo>
                    <a:pt x="19911" y="21540"/>
                  </a:lnTo>
                  <a:lnTo>
                    <a:pt x="20152" y="21661"/>
                  </a:lnTo>
                  <a:lnTo>
                    <a:pt x="20333" y="21721"/>
                  </a:lnTo>
                  <a:lnTo>
                    <a:pt x="20816" y="21721"/>
                  </a:lnTo>
                  <a:lnTo>
                    <a:pt x="20997" y="21661"/>
                  </a:lnTo>
                  <a:lnTo>
                    <a:pt x="21239" y="21540"/>
                  </a:lnTo>
                  <a:lnTo>
                    <a:pt x="21420" y="21419"/>
                  </a:lnTo>
                  <a:lnTo>
                    <a:pt x="21540" y="21238"/>
                  </a:lnTo>
                  <a:lnTo>
                    <a:pt x="21661" y="20997"/>
                  </a:lnTo>
                  <a:lnTo>
                    <a:pt x="21721" y="20816"/>
                  </a:lnTo>
                  <a:lnTo>
                    <a:pt x="21721" y="20575"/>
                  </a:lnTo>
                  <a:lnTo>
                    <a:pt x="21721" y="20333"/>
                  </a:lnTo>
                  <a:lnTo>
                    <a:pt x="21661" y="20152"/>
                  </a:lnTo>
                  <a:lnTo>
                    <a:pt x="21540" y="19911"/>
                  </a:lnTo>
                  <a:lnTo>
                    <a:pt x="21420" y="19730"/>
                  </a:lnTo>
                  <a:lnTo>
                    <a:pt x="21239" y="19609"/>
                  </a:lnTo>
                  <a:lnTo>
                    <a:pt x="20997" y="19489"/>
                  </a:lnTo>
                  <a:lnTo>
                    <a:pt x="20816" y="19428"/>
                  </a:lnTo>
                  <a:close/>
                  <a:moveTo>
                    <a:pt x="26126" y="19428"/>
                  </a:moveTo>
                  <a:lnTo>
                    <a:pt x="25945" y="19489"/>
                  </a:lnTo>
                  <a:lnTo>
                    <a:pt x="25703" y="19609"/>
                  </a:lnTo>
                  <a:lnTo>
                    <a:pt x="25522" y="19730"/>
                  </a:lnTo>
                  <a:lnTo>
                    <a:pt x="25402" y="19911"/>
                  </a:lnTo>
                  <a:lnTo>
                    <a:pt x="25281" y="20152"/>
                  </a:lnTo>
                  <a:lnTo>
                    <a:pt x="25221" y="20333"/>
                  </a:lnTo>
                  <a:lnTo>
                    <a:pt x="25221" y="20575"/>
                  </a:lnTo>
                  <a:lnTo>
                    <a:pt x="25221" y="20816"/>
                  </a:lnTo>
                  <a:lnTo>
                    <a:pt x="25281" y="20997"/>
                  </a:lnTo>
                  <a:lnTo>
                    <a:pt x="25402" y="21238"/>
                  </a:lnTo>
                  <a:lnTo>
                    <a:pt x="25522" y="21419"/>
                  </a:lnTo>
                  <a:lnTo>
                    <a:pt x="25703" y="21540"/>
                  </a:lnTo>
                  <a:lnTo>
                    <a:pt x="25945" y="21661"/>
                  </a:lnTo>
                  <a:lnTo>
                    <a:pt x="26126" y="21721"/>
                  </a:lnTo>
                  <a:lnTo>
                    <a:pt x="26608" y="21721"/>
                  </a:lnTo>
                  <a:lnTo>
                    <a:pt x="26789" y="21661"/>
                  </a:lnTo>
                  <a:lnTo>
                    <a:pt x="27031" y="21540"/>
                  </a:lnTo>
                  <a:lnTo>
                    <a:pt x="27212" y="21419"/>
                  </a:lnTo>
                  <a:lnTo>
                    <a:pt x="27332" y="21238"/>
                  </a:lnTo>
                  <a:lnTo>
                    <a:pt x="27453" y="20997"/>
                  </a:lnTo>
                  <a:lnTo>
                    <a:pt x="27513" y="20816"/>
                  </a:lnTo>
                  <a:lnTo>
                    <a:pt x="27513" y="20575"/>
                  </a:lnTo>
                  <a:lnTo>
                    <a:pt x="27513" y="20333"/>
                  </a:lnTo>
                  <a:lnTo>
                    <a:pt x="27453" y="20152"/>
                  </a:lnTo>
                  <a:lnTo>
                    <a:pt x="27332" y="19911"/>
                  </a:lnTo>
                  <a:lnTo>
                    <a:pt x="27212" y="19730"/>
                  </a:lnTo>
                  <a:lnTo>
                    <a:pt x="27031" y="19609"/>
                  </a:lnTo>
                  <a:lnTo>
                    <a:pt x="26789" y="19489"/>
                  </a:lnTo>
                  <a:lnTo>
                    <a:pt x="26608" y="19428"/>
                  </a:lnTo>
                  <a:close/>
                  <a:moveTo>
                    <a:pt x="31918" y="19428"/>
                  </a:moveTo>
                  <a:lnTo>
                    <a:pt x="31737" y="19489"/>
                  </a:lnTo>
                  <a:lnTo>
                    <a:pt x="31496" y="19609"/>
                  </a:lnTo>
                  <a:lnTo>
                    <a:pt x="31315" y="19730"/>
                  </a:lnTo>
                  <a:lnTo>
                    <a:pt x="31194" y="19911"/>
                  </a:lnTo>
                  <a:lnTo>
                    <a:pt x="31073" y="20152"/>
                  </a:lnTo>
                  <a:lnTo>
                    <a:pt x="31013" y="20333"/>
                  </a:lnTo>
                  <a:lnTo>
                    <a:pt x="31013" y="20575"/>
                  </a:lnTo>
                  <a:lnTo>
                    <a:pt x="31013" y="20816"/>
                  </a:lnTo>
                  <a:lnTo>
                    <a:pt x="31073" y="20997"/>
                  </a:lnTo>
                  <a:lnTo>
                    <a:pt x="31194" y="21238"/>
                  </a:lnTo>
                  <a:lnTo>
                    <a:pt x="31315" y="21419"/>
                  </a:lnTo>
                  <a:lnTo>
                    <a:pt x="31496" y="21540"/>
                  </a:lnTo>
                  <a:lnTo>
                    <a:pt x="31737" y="21661"/>
                  </a:lnTo>
                  <a:lnTo>
                    <a:pt x="31918" y="21721"/>
                  </a:lnTo>
                  <a:lnTo>
                    <a:pt x="32401" y="21721"/>
                  </a:lnTo>
                  <a:lnTo>
                    <a:pt x="32582" y="21661"/>
                  </a:lnTo>
                  <a:lnTo>
                    <a:pt x="32823" y="21540"/>
                  </a:lnTo>
                  <a:lnTo>
                    <a:pt x="33004" y="21419"/>
                  </a:lnTo>
                  <a:lnTo>
                    <a:pt x="33125" y="21238"/>
                  </a:lnTo>
                  <a:lnTo>
                    <a:pt x="33245" y="20997"/>
                  </a:lnTo>
                  <a:lnTo>
                    <a:pt x="33306" y="20816"/>
                  </a:lnTo>
                  <a:lnTo>
                    <a:pt x="33306" y="20575"/>
                  </a:lnTo>
                  <a:lnTo>
                    <a:pt x="33306" y="20333"/>
                  </a:lnTo>
                  <a:lnTo>
                    <a:pt x="33245" y="20152"/>
                  </a:lnTo>
                  <a:lnTo>
                    <a:pt x="33125" y="19911"/>
                  </a:lnTo>
                  <a:lnTo>
                    <a:pt x="33004" y="19730"/>
                  </a:lnTo>
                  <a:lnTo>
                    <a:pt x="32823" y="19609"/>
                  </a:lnTo>
                  <a:lnTo>
                    <a:pt x="32582" y="19489"/>
                  </a:lnTo>
                  <a:lnTo>
                    <a:pt x="32401" y="19428"/>
                  </a:lnTo>
                  <a:close/>
                  <a:moveTo>
                    <a:pt x="37710" y="19428"/>
                  </a:moveTo>
                  <a:lnTo>
                    <a:pt x="37529" y="19489"/>
                  </a:lnTo>
                  <a:lnTo>
                    <a:pt x="37288" y="19609"/>
                  </a:lnTo>
                  <a:lnTo>
                    <a:pt x="37107" y="19730"/>
                  </a:lnTo>
                  <a:lnTo>
                    <a:pt x="36986" y="19911"/>
                  </a:lnTo>
                  <a:lnTo>
                    <a:pt x="36865" y="20152"/>
                  </a:lnTo>
                  <a:lnTo>
                    <a:pt x="36805" y="20333"/>
                  </a:lnTo>
                  <a:lnTo>
                    <a:pt x="36805" y="20575"/>
                  </a:lnTo>
                  <a:lnTo>
                    <a:pt x="36805" y="20816"/>
                  </a:lnTo>
                  <a:lnTo>
                    <a:pt x="36865" y="20997"/>
                  </a:lnTo>
                  <a:lnTo>
                    <a:pt x="36986" y="21238"/>
                  </a:lnTo>
                  <a:lnTo>
                    <a:pt x="37107" y="21419"/>
                  </a:lnTo>
                  <a:lnTo>
                    <a:pt x="37288" y="21540"/>
                  </a:lnTo>
                  <a:lnTo>
                    <a:pt x="37529" y="21661"/>
                  </a:lnTo>
                  <a:lnTo>
                    <a:pt x="37710" y="21721"/>
                  </a:lnTo>
                  <a:lnTo>
                    <a:pt x="38193" y="21721"/>
                  </a:lnTo>
                  <a:lnTo>
                    <a:pt x="38374" y="21661"/>
                  </a:lnTo>
                  <a:lnTo>
                    <a:pt x="38615" y="21540"/>
                  </a:lnTo>
                  <a:lnTo>
                    <a:pt x="38796" y="21419"/>
                  </a:lnTo>
                  <a:lnTo>
                    <a:pt x="38917" y="21238"/>
                  </a:lnTo>
                  <a:lnTo>
                    <a:pt x="39038" y="20997"/>
                  </a:lnTo>
                  <a:lnTo>
                    <a:pt x="39098" y="20816"/>
                  </a:lnTo>
                  <a:lnTo>
                    <a:pt x="39098" y="20575"/>
                  </a:lnTo>
                  <a:lnTo>
                    <a:pt x="39098" y="20333"/>
                  </a:lnTo>
                  <a:lnTo>
                    <a:pt x="39038" y="20152"/>
                  </a:lnTo>
                  <a:lnTo>
                    <a:pt x="38917" y="19911"/>
                  </a:lnTo>
                  <a:lnTo>
                    <a:pt x="38796" y="19730"/>
                  </a:lnTo>
                  <a:lnTo>
                    <a:pt x="38615" y="19609"/>
                  </a:lnTo>
                  <a:lnTo>
                    <a:pt x="38374" y="19489"/>
                  </a:lnTo>
                  <a:lnTo>
                    <a:pt x="38193" y="19428"/>
                  </a:lnTo>
                  <a:close/>
                  <a:moveTo>
                    <a:pt x="43502" y="19428"/>
                  </a:moveTo>
                  <a:lnTo>
                    <a:pt x="43321" y="19489"/>
                  </a:lnTo>
                  <a:lnTo>
                    <a:pt x="43080" y="19609"/>
                  </a:lnTo>
                  <a:lnTo>
                    <a:pt x="42899" y="19730"/>
                  </a:lnTo>
                  <a:lnTo>
                    <a:pt x="42778" y="19911"/>
                  </a:lnTo>
                  <a:lnTo>
                    <a:pt x="42658" y="20152"/>
                  </a:lnTo>
                  <a:lnTo>
                    <a:pt x="42597" y="20333"/>
                  </a:lnTo>
                  <a:lnTo>
                    <a:pt x="42597" y="20575"/>
                  </a:lnTo>
                  <a:lnTo>
                    <a:pt x="42597" y="20816"/>
                  </a:lnTo>
                  <a:lnTo>
                    <a:pt x="42658" y="20997"/>
                  </a:lnTo>
                  <a:lnTo>
                    <a:pt x="42778" y="21238"/>
                  </a:lnTo>
                  <a:lnTo>
                    <a:pt x="42899" y="21419"/>
                  </a:lnTo>
                  <a:lnTo>
                    <a:pt x="43080" y="21540"/>
                  </a:lnTo>
                  <a:lnTo>
                    <a:pt x="43321" y="21661"/>
                  </a:lnTo>
                  <a:lnTo>
                    <a:pt x="43502" y="21721"/>
                  </a:lnTo>
                  <a:lnTo>
                    <a:pt x="43985" y="21721"/>
                  </a:lnTo>
                  <a:lnTo>
                    <a:pt x="44166" y="21661"/>
                  </a:lnTo>
                  <a:lnTo>
                    <a:pt x="44407" y="21540"/>
                  </a:lnTo>
                  <a:lnTo>
                    <a:pt x="44588" y="21419"/>
                  </a:lnTo>
                  <a:lnTo>
                    <a:pt x="44709" y="21238"/>
                  </a:lnTo>
                  <a:lnTo>
                    <a:pt x="44830" y="20997"/>
                  </a:lnTo>
                  <a:lnTo>
                    <a:pt x="44890" y="20816"/>
                  </a:lnTo>
                  <a:lnTo>
                    <a:pt x="44890" y="20575"/>
                  </a:lnTo>
                  <a:lnTo>
                    <a:pt x="44890" y="20333"/>
                  </a:lnTo>
                  <a:lnTo>
                    <a:pt x="44830" y="20152"/>
                  </a:lnTo>
                  <a:lnTo>
                    <a:pt x="44709" y="19911"/>
                  </a:lnTo>
                  <a:lnTo>
                    <a:pt x="44588" y="19730"/>
                  </a:lnTo>
                  <a:lnTo>
                    <a:pt x="44407" y="19609"/>
                  </a:lnTo>
                  <a:lnTo>
                    <a:pt x="44166" y="19489"/>
                  </a:lnTo>
                  <a:lnTo>
                    <a:pt x="43985" y="19428"/>
                  </a:lnTo>
                  <a:close/>
                  <a:moveTo>
                    <a:pt x="49295" y="19428"/>
                  </a:moveTo>
                  <a:lnTo>
                    <a:pt x="49114" y="19489"/>
                  </a:lnTo>
                  <a:lnTo>
                    <a:pt x="48872" y="19609"/>
                  </a:lnTo>
                  <a:lnTo>
                    <a:pt x="48691" y="19730"/>
                  </a:lnTo>
                  <a:lnTo>
                    <a:pt x="48571" y="19911"/>
                  </a:lnTo>
                  <a:lnTo>
                    <a:pt x="48450" y="20152"/>
                  </a:lnTo>
                  <a:lnTo>
                    <a:pt x="48390" y="20333"/>
                  </a:lnTo>
                  <a:lnTo>
                    <a:pt x="48390" y="20575"/>
                  </a:lnTo>
                  <a:lnTo>
                    <a:pt x="48390" y="20816"/>
                  </a:lnTo>
                  <a:lnTo>
                    <a:pt x="48450" y="20997"/>
                  </a:lnTo>
                  <a:lnTo>
                    <a:pt x="48571" y="21238"/>
                  </a:lnTo>
                  <a:lnTo>
                    <a:pt x="48691" y="21419"/>
                  </a:lnTo>
                  <a:lnTo>
                    <a:pt x="48872" y="21540"/>
                  </a:lnTo>
                  <a:lnTo>
                    <a:pt x="49114" y="21661"/>
                  </a:lnTo>
                  <a:lnTo>
                    <a:pt x="49295" y="21721"/>
                  </a:lnTo>
                  <a:lnTo>
                    <a:pt x="49777" y="21721"/>
                  </a:lnTo>
                  <a:lnTo>
                    <a:pt x="49958" y="21661"/>
                  </a:lnTo>
                  <a:lnTo>
                    <a:pt x="50200" y="21540"/>
                  </a:lnTo>
                  <a:lnTo>
                    <a:pt x="50381" y="21419"/>
                  </a:lnTo>
                  <a:lnTo>
                    <a:pt x="50501" y="21238"/>
                  </a:lnTo>
                  <a:lnTo>
                    <a:pt x="50622" y="20997"/>
                  </a:lnTo>
                  <a:lnTo>
                    <a:pt x="50682" y="20816"/>
                  </a:lnTo>
                  <a:lnTo>
                    <a:pt x="50682" y="20575"/>
                  </a:lnTo>
                  <a:lnTo>
                    <a:pt x="50682" y="20333"/>
                  </a:lnTo>
                  <a:lnTo>
                    <a:pt x="50622" y="20152"/>
                  </a:lnTo>
                  <a:lnTo>
                    <a:pt x="50501" y="19911"/>
                  </a:lnTo>
                  <a:lnTo>
                    <a:pt x="50381" y="19730"/>
                  </a:lnTo>
                  <a:lnTo>
                    <a:pt x="50200" y="19609"/>
                  </a:lnTo>
                  <a:lnTo>
                    <a:pt x="49958" y="19489"/>
                  </a:lnTo>
                  <a:lnTo>
                    <a:pt x="49777" y="19428"/>
                  </a:lnTo>
                  <a:close/>
                  <a:moveTo>
                    <a:pt x="55087" y="19428"/>
                  </a:moveTo>
                  <a:lnTo>
                    <a:pt x="54906" y="19489"/>
                  </a:lnTo>
                  <a:lnTo>
                    <a:pt x="54665" y="19609"/>
                  </a:lnTo>
                  <a:lnTo>
                    <a:pt x="54483" y="19730"/>
                  </a:lnTo>
                  <a:lnTo>
                    <a:pt x="54363" y="19911"/>
                  </a:lnTo>
                  <a:lnTo>
                    <a:pt x="54242" y="20152"/>
                  </a:lnTo>
                  <a:lnTo>
                    <a:pt x="54182" y="20333"/>
                  </a:lnTo>
                  <a:lnTo>
                    <a:pt x="54182" y="20575"/>
                  </a:lnTo>
                  <a:lnTo>
                    <a:pt x="54182" y="20816"/>
                  </a:lnTo>
                  <a:lnTo>
                    <a:pt x="54242" y="20997"/>
                  </a:lnTo>
                  <a:lnTo>
                    <a:pt x="54363" y="21238"/>
                  </a:lnTo>
                  <a:lnTo>
                    <a:pt x="54483" y="21419"/>
                  </a:lnTo>
                  <a:lnTo>
                    <a:pt x="54665" y="21540"/>
                  </a:lnTo>
                  <a:lnTo>
                    <a:pt x="54906" y="21661"/>
                  </a:lnTo>
                  <a:lnTo>
                    <a:pt x="55087" y="21721"/>
                  </a:lnTo>
                  <a:lnTo>
                    <a:pt x="55570" y="21721"/>
                  </a:lnTo>
                  <a:lnTo>
                    <a:pt x="55751" y="21661"/>
                  </a:lnTo>
                  <a:lnTo>
                    <a:pt x="55992" y="21540"/>
                  </a:lnTo>
                  <a:lnTo>
                    <a:pt x="56173" y="21419"/>
                  </a:lnTo>
                  <a:lnTo>
                    <a:pt x="56294" y="21238"/>
                  </a:lnTo>
                  <a:lnTo>
                    <a:pt x="56414" y="20997"/>
                  </a:lnTo>
                  <a:lnTo>
                    <a:pt x="56475" y="20816"/>
                  </a:lnTo>
                  <a:lnTo>
                    <a:pt x="56475" y="20575"/>
                  </a:lnTo>
                  <a:lnTo>
                    <a:pt x="56475" y="20333"/>
                  </a:lnTo>
                  <a:lnTo>
                    <a:pt x="56414" y="20152"/>
                  </a:lnTo>
                  <a:lnTo>
                    <a:pt x="56294" y="19911"/>
                  </a:lnTo>
                  <a:lnTo>
                    <a:pt x="56173" y="19730"/>
                  </a:lnTo>
                  <a:lnTo>
                    <a:pt x="55992" y="19609"/>
                  </a:lnTo>
                  <a:lnTo>
                    <a:pt x="55751" y="19489"/>
                  </a:lnTo>
                  <a:lnTo>
                    <a:pt x="55570" y="19428"/>
                  </a:lnTo>
                  <a:close/>
                  <a:moveTo>
                    <a:pt x="60879" y="19428"/>
                  </a:moveTo>
                  <a:lnTo>
                    <a:pt x="60698" y="19489"/>
                  </a:lnTo>
                  <a:lnTo>
                    <a:pt x="60457" y="19609"/>
                  </a:lnTo>
                  <a:lnTo>
                    <a:pt x="60276" y="19730"/>
                  </a:lnTo>
                  <a:lnTo>
                    <a:pt x="60155" y="19911"/>
                  </a:lnTo>
                  <a:lnTo>
                    <a:pt x="60034" y="20152"/>
                  </a:lnTo>
                  <a:lnTo>
                    <a:pt x="59974" y="20333"/>
                  </a:lnTo>
                  <a:lnTo>
                    <a:pt x="59974" y="20575"/>
                  </a:lnTo>
                  <a:lnTo>
                    <a:pt x="59974" y="20816"/>
                  </a:lnTo>
                  <a:lnTo>
                    <a:pt x="60034" y="20997"/>
                  </a:lnTo>
                  <a:lnTo>
                    <a:pt x="60155" y="21238"/>
                  </a:lnTo>
                  <a:lnTo>
                    <a:pt x="60276" y="21419"/>
                  </a:lnTo>
                  <a:lnTo>
                    <a:pt x="60457" y="21540"/>
                  </a:lnTo>
                  <a:lnTo>
                    <a:pt x="60698" y="21661"/>
                  </a:lnTo>
                  <a:lnTo>
                    <a:pt x="60879" y="21721"/>
                  </a:lnTo>
                  <a:lnTo>
                    <a:pt x="61362" y="21721"/>
                  </a:lnTo>
                  <a:lnTo>
                    <a:pt x="61543" y="21661"/>
                  </a:lnTo>
                  <a:lnTo>
                    <a:pt x="61784" y="21540"/>
                  </a:lnTo>
                  <a:lnTo>
                    <a:pt x="61965" y="21419"/>
                  </a:lnTo>
                  <a:lnTo>
                    <a:pt x="62086" y="21238"/>
                  </a:lnTo>
                  <a:lnTo>
                    <a:pt x="62206" y="20997"/>
                  </a:lnTo>
                  <a:lnTo>
                    <a:pt x="62267" y="20816"/>
                  </a:lnTo>
                  <a:lnTo>
                    <a:pt x="62267" y="20575"/>
                  </a:lnTo>
                  <a:lnTo>
                    <a:pt x="62267" y="20333"/>
                  </a:lnTo>
                  <a:lnTo>
                    <a:pt x="62206" y="20152"/>
                  </a:lnTo>
                  <a:lnTo>
                    <a:pt x="62086" y="19911"/>
                  </a:lnTo>
                  <a:lnTo>
                    <a:pt x="61965" y="19730"/>
                  </a:lnTo>
                  <a:lnTo>
                    <a:pt x="61784" y="19609"/>
                  </a:lnTo>
                  <a:lnTo>
                    <a:pt x="61543" y="19489"/>
                  </a:lnTo>
                  <a:lnTo>
                    <a:pt x="61362" y="19428"/>
                  </a:lnTo>
                  <a:close/>
                  <a:moveTo>
                    <a:pt x="66671" y="19428"/>
                  </a:moveTo>
                  <a:lnTo>
                    <a:pt x="66490" y="19489"/>
                  </a:lnTo>
                  <a:lnTo>
                    <a:pt x="66249" y="19609"/>
                  </a:lnTo>
                  <a:lnTo>
                    <a:pt x="66068" y="19730"/>
                  </a:lnTo>
                  <a:lnTo>
                    <a:pt x="65947" y="19911"/>
                  </a:lnTo>
                  <a:lnTo>
                    <a:pt x="65827" y="20152"/>
                  </a:lnTo>
                  <a:lnTo>
                    <a:pt x="65766" y="20333"/>
                  </a:lnTo>
                  <a:lnTo>
                    <a:pt x="65766" y="20575"/>
                  </a:lnTo>
                  <a:lnTo>
                    <a:pt x="65766" y="20816"/>
                  </a:lnTo>
                  <a:lnTo>
                    <a:pt x="65827" y="20997"/>
                  </a:lnTo>
                  <a:lnTo>
                    <a:pt x="65947" y="21238"/>
                  </a:lnTo>
                  <a:lnTo>
                    <a:pt x="66068" y="21419"/>
                  </a:lnTo>
                  <a:lnTo>
                    <a:pt x="66249" y="21540"/>
                  </a:lnTo>
                  <a:lnTo>
                    <a:pt x="66490" y="21661"/>
                  </a:lnTo>
                  <a:lnTo>
                    <a:pt x="66671" y="21721"/>
                  </a:lnTo>
                  <a:lnTo>
                    <a:pt x="67154" y="21721"/>
                  </a:lnTo>
                  <a:lnTo>
                    <a:pt x="67335" y="21661"/>
                  </a:lnTo>
                  <a:lnTo>
                    <a:pt x="67576" y="21540"/>
                  </a:lnTo>
                  <a:lnTo>
                    <a:pt x="67757" y="21419"/>
                  </a:lnTo>
                  <a:lnTo>
                    <a:pt x="67878" y="21238"/>
                  </a:lnTo>
                  <a:lnTo>
                    <a:pt x="67999" y="20997"/>
                  </a:lnTo>
                  <a:lnTo>
                    <a:pt x="68059" y="20816"/>
                  </a:lnTo>
                  <a:lnTo>
                    <a:pt x="68059" y="20575"/>
                  </a:lnTo>
                  <a:lnTo>
                    <a:pt x="68059" y="20333"/>
                  </a:lnTo>
                  <a:lnTo>
                    <a:pt x="67999" y="20152"/>
                  </a:lnTo>
                  <a:lnTo>
                    <a:pt x="67878" y="19911"/>
                  </a:lnTo>
                  <a:lnTo>
                    <a:pt x="67757" y="19730"/>
                  </a:lnTo>
                  <a:lnTo>
                    <a:pt x="67576" y="19609"/>
                  </a:lnTo>
                  <a:lnTo>
                    <a:pt x="67335" y="19489"/>
                  </a:lnTo>
                  <a:lnTo>
                    <a:pt x="67154" y="19428"/>
                  </a:lnTo>
                  <a:close/>
                  <a:moveTo>
                    <a:pt x="5853" y="22324"/>
                  </a:moveTo>
                  <a:lnTo>
                    <a:pt x="5672" y="22385"/>
                  </a:lnTo>
                  <a:lnTo>
                    <a:pt x="5431" y="22505"/>
                  </a:lnTo>
                  <a:lnTo>
                    <a:pt x="5250" y="22626"/>
                  </a:lnTo>
                  <a:lnTo>
                    <a:pt x="5129" y="22807"/>
                  </a:lnTo>
                  <a:lnTo>
                    <a:pt x="5008" y="23048"/>
                  </a:lnTo>
                  <a:lnTo>
                    <a:pt x="4948" y="23229"/>
                  </a:lnTo>
                  <a:lnTo>
                    <a:pt x="4948" y="23471"/>
                  </a:lnTo>
                  <a:lnTo>
                    <a:pt x="4948" y="23712"/>
                  </a:lnTo>
                  <a:lnTo>
                    <a:pt x="5008" y="23893"/>
                  </a:lnTo>
                  <a:lnTo>
                    <a:pt x="5129" y="24135"/>
                  </a:lnTo>
                  <a:lnTo>
                    <a:pt x="5250" y="24316"/>
                  </a:lnTo>
                  <a:lnTo>
                    <a:pt x="5431" y="24436"/>
                  </a:lnTo>
                  <a:lnTo>
                    <a:pt x="5672" y="24557"/>
                  </a:lnTo>
                  <a:lnTo>
                    <a:pt x="5853" y="24617"/>
                  </a:lnTo>
                  <a:lnTo>
                    <a:pt x="6336" y="24617"/>
                  </a:lnTo>
                  <a:lnTo>
                    <a:pt x="6517" y="24557"/>
                  </a:lnTo>
                  <a:lnTo>
                    <a:pt x="6758" y="24436"/>
                  </a:lnTo>
                  <a:lnTo>
                    <a:pt x="6939" y="24316"/>
                  </a:lnTo>
                  <a:lnTo>
                    <a:pt x="7060" y="24135"/>
                  </a:lnTo>
                  <a:lnTo>
                    <a:pt x="7180" y="23893"/>
                  </a:lnTo>
                  <a:lnTo>
                    <a:pt x="7241" y="23712"/>
                  </a:lnTo>
                  <a:lnTo>
                    <a:pt x="7241" y="23471"/>
                  </a:lnTo>
                  <a:lnTo>
                    <a:pt x="7241" y="23229"/>
                  </a:lnTo>
                  <a:lnTo>
                    <a:pt x="7180" y="23048"/>
                  </a:lnTo>
                  <a:lnTo>
                    <a:pt x="7060" y="22807"/>
                  </a:lnTo>
                  <a:lnTo>
                    <a:pt x="6939" y="22626"/>
                  </a:lnTo>
                  <a:lnTo>
                    <a:pt x="6758" y="22505"/>
                  </a:lnTo>
                  <a:lnTo>
                    <a:pt x="6517" y="22385"/>
                  </a:lnTo>
                  <a:lnTo>
                    <a:pt x="6336" y="22324"/>
                  </a:lnTo>
                  <a:close/>
                  <a:moveTo>
                    <a:pt x="11645" y="22324"/>
                  </a:moveTo>
                  <a:lnTo>
                    <a:pt x="11464" y="22385"/>
                  </a:lnTo>
                  <a:lnTo>
                    <a:pt x="11223" y="22505"/>
                  </a:lnTo>
                  <a:lnTo>
                    <a:pt x="11042" y="22626"/>
                  </a:lnTo>
                  <a:lnTo>
                    <a:pt x="10921" y="22807"/>
                  </a:lnTo>
                  <a:lnTo>
                    <a:pt x="10800" y="23048"/>
                  </a:lnTo>
                  <a:lnTo>
                    <a:pt x="10740" y="23229"/>
                  </a:lnTo>
                  <a:lnTo>
                    <a:pt x="10740" y="23471"/>
                  </a:lnTo>
                  <a:lnTo>
                    <a:pt x="10740" y="23712"/>
                  </a:lnTo>
                  <a:lnTo>
                    <a:pt x="10800" y="23893"/>
                  </a:lnTo>
                  <a:lnTo>
                    <a:pt x="10921" y="24135"/>
                  </a:lnTo>
                  <a:lnTo>
                    <a:pt x="11042" y="24316"/>
                  </a:lnTo>
                  <a:lnTo>
                    <a:pt x="11223" y="24436"/>
                  </a:lnTo>
                  <a:lnTo>
                    <a:pt x="11464" y="24557"/>
                  </a:lnTo>
                  <a:lnTo>
                    <a:pt x="11645" y="24617"/>
                  </a:lnTo>
                  <a:lnTo>
                    <a:pt x="12128" y="24617"/>
                  </a:lnTo>
                  <a:lnTo>
                    <a:pt x="12309" y="24557"/>
                  </a:lnTo>
                  <a:lnTo>
                    <a:pt x="12550" y="24436"/>
                  </a:lnTo>
                  <a:lnTo>
                    <a:pt x="12731" y="24316"/>
                  </a:lnTo>
                  <a:lnTo>
                    <a:pt x="12852" y="24135"/>
                  </a:lnTo>
                  <a:lnTo>
                    <a:pt x="12973" y="23893"/>
                  </a:lnTo>
                  <a:lnTo>
                    <a:pt x="13033" y="23712"/>
                  </a:lnTo>
                  <a:lnTo>
                    <a:pt x="13033" y="23471"/>
                  </a:lnTo>
                  <a:lnTo>
                    <a:pt x="13033" y="23229"/>
                  </a:lnTo>
                  <a:lnTo>
                    <a:pt x="12973" y="23048"/>
                  </a:lnTo>
                  <a:lnTo>
                    <a:pt x="12852" y="22807"/>
                  </a:lnTo>
                  <a:lnTo>
                    <a:pt x="12731" y="22626"/>
                  </a:lnTo>
                  <a:lnTo>
                    <a:pt x="12550" y="22505"/>
                  </a:lnTo>
                  <a:lnTo>
                    <a:pt x="12309" y="22385"/>
                  </a:lnTo>
                  <a:lnTo>
                    <a:pt x="12128" y="22324"/>
                  </a:lnTo>
                  <a:close/>
                  <a:moveTo>
                    <a:pt x="17437" y="22324"/>
                  </a:moveTo>
                  <a:lnTo>
                    <a:pt x="17256" y="22385"/>
                  </a:lnTo>
                  <a:lnTo>
                    <a:pt x="17015" y="22505"/>
                  </a:lnTo>
                  <a:lnTo>
                    <a:pt x="16834" y="22626"/>
                  </a:lnTo>
                  <a:lnTo>
                    <a:pt x="16713" y="22807"/>
                  </a:lnTo>
                  <a:lnTo>
                    <a:pt x="16593" y="23048"/>
                  </a:lnTo>
                  <a:lnTo>
                    <a:pt x="16532" y="23229"/>
                  </a:lnTo>
                  <a:lnTo>
                    <a:pt x="16532" y="23471"/>
                  </a:lnTo>
                  <a:lnTo>
                    <a:pt x="16532" y="23712"/>
                  </a:lnTo>
                  <a:lnTo>
                    <a:pt x="16593" y="23893"/>
                  </a:lnTo>
                  <a:lnTo>
                    <a:pt x="16713" y="24135"/>
                  </a:lnTo>
                  <a:lnTo>
                    <a:pt x="16834" y="24316"/>
                  </a:lnTo>
                  <a:lnTo>
                    <a:pt x="17015" y="24436"/>
                  </a:lnTo>
                  <a:lnTo>
                    <a:pt x="17256" y="24557"/>
                  </a:lnTo>
                  <a:lnTo>
                    <a:pt x="17437" y="24617"/>
                  </a:lnTo>
                  <a:lnTo>
                    <a:pt x="17920" y="24617"/>
                  </a:lnTo>
                  <a:lnTo>
                    <a:pt x="18101" y="24557"/>
                  </a:lnTo>
                  <a:lnTo>
                    <a:pt x="18342" y="24436"/>
                  </a:lnTo>
                  <a:lnTo>
                    <a:pt x="18523" y="24316"/>
                  </a:lnTo>
                  <a:lnTo>
                    <a:pt x="18644" y="24135"/>
                  </a:lnTo>
                  <a:lnTo>
                    <a:pt x="18765" y="23893"/>
                  </a:lnTo>
                  <a:lnTo>
                    <a:pt x="18825" y="23712"/>
                  </a:lnTo>
                  <a:lnTo>
                    <a:pt x="18825" y="23471"/>
                  </a:lnTo>
                  <a:lnTo>
                    <a:pt x="18825" y="23229"/>
                  </a:lnTo>
                  <a:lnTo>
                    <a:pt x="18765" y="23048"/>
                  </a:lnTo>
                  <a:lnTo>
                    <a:pt x="18644" y="22807"/>
                  </a:lnTo>
                  <a:lnTo>
                    <a:pt x="18523" y="22626"/>
                  </a:lnTo>
                  <a:lnTo>
                    <a:pt x="18342" y="22505"/>
                  </a:lnTo>
                  <a:lnTo>
                    <a:pt x="18101" y="22385"/>
                  </a:lnTo>
                  <a:lnTo>
                    <a:pt x="17920" y="22324"/>
                  </a:lnTo>
                  <a:close/>
                  <a:moveTo>
                    <a:pt x="23230" y="22324"/>
                  </a:moveTo>
                  <a:lnTo>
                    <a:pt x="23049" y="22385"/>
                  </a:lnTo>
                  <a:lnTo>
                    <a:pt x="22807" y="22505"/>
                  </a:lnTo>
                  <a:lnTo>
                    <a:pt x="22626" y="22626"/>
                  </a:lnTo>
                  <a:lnTo>
                    <a:pt x="22506" y="22807"/>
                  </a:lnTo>
                  <a:lnTo>
                    <a:pt x="22385" y="23048"/>
                  </a:lnTo>
                  <a:lnTo>
                    <a:pt x="22325" y="23229"/>
                  </a:lnTo>
                  <a:lnTo>
                    <a:pt x="22325" y="23471"/>
                  </a:lnTo>
                  <a:lnTo>
                    <a:pt x="22325" y="23712"/>
                  </a:lnTo>
                  <a:lnTo>
                    <a:pt x="22385" y="23893"/>
                  </a:lnTo>
                  <a:lnTo>
                    <a:pt x="22506" y="24135"/>
                  </a:lnTo>
                  <a:lnTo>
                    <a:pt x="22626" y="24316"/>
                  </a:lnTo>
                  <a:lnTo>
                    <a:pt x="22807" y="24436"/>
                  </a:lnTo>
                  <a:lnTo>
                    <a:pt x="23049" y="24557"/>
                  </a:lnTo>
                  <a:lnTo>
                    <a:pt x="23230" y="24617"/>
                  </a:lnTo>
                  <a:lnTo>
                    <a:pt x="23712" y="24617"/>
                  </a:lnTo>
                  <a:lnTo>
                    <a:pt x="23893" y="24557"/>
                  </a:lnTo>
                  <a:lnTo>
                    <a:pt x="24135" y="24436"/>
                  </a:lnTo>
                  <a:lnTo>
                    <a:pt x="24316" y="24316"/>
                  </a:lnTo>
                  <a:lnTo>
                    <a:pt x="24436" y="24135"/>
                  </a:lnTo>
                  <a:lnTo>
                    <a:pt x="24557" y="23893"/>
                  </a:lnTo>
                  <a:lnTo>
                    <a:pt x="24617" y="23712"/>
                  </a:lnTo>
                  <a:lnTo>
                    <a:pt x="24617" y="23471"/>
                  </a:lnTo>
                  <a:lnTo>
                    <a:pt x="24617" y="23229"/>
                  </a:lnTo>
                  <a:lnTo>
                    <a:pt x="24557" y="23048"/>
                  </a:lnTo>
                  <a:lnTo>
                    <a:pt x="24436" y="22807"/>
                  </a:lnTo>
                  <a:lnTo>
                    <a:pt x="24316" y="22626"/>
                  </a:lnTo>
                  <a:lnTo>
                    <a:pt x="24135" y="22505"/>
                  </a:lnTo>
                  <a:lnTo>
                    <a:pt x="23893" y="22385"/>
                  </a:lnTo>
                  <a:lnTo>
                    <a:pt x="23712" y="22324"/>
                  </a:lnTo>
                  <a:close/>
                  <a:moveTo>
                    <a:pt x="29022" y="22324"/>
                  </a:moveTo>
                  <a:lnTo>
                    <a:pt x="28841" y="22385"/>
                  </a:lnTo>
                  <a:lnTo>
                    <a:pt x="28599" y="22505"/>
                  </a:lnTo>
                  <a:lnTo>
                    <a:pt x="28418" y="22626"/>
                  </a:lnTo>
                  <a:lnTo>
                    <a:pt x="28298" y="22807"/>
                  </a:lnTo>
                  <a:lnTo>
                    <a:pt x="28177" y="23048"/>
                  </a:lnTo>
                  <a:lnTo>
                    <a:pt x="28117" y="23229"/>
                  </a:lnTo>
                  <a:lnTo>
                    <a:pt x="28117" y="23471"/>
                  </a:lnTo>
                  <a:lnTo>
                    <a:pt x="28117" y="23712"/>
                  </a:lnTo>
                  <a:lnTo>
                    <a:pt x="28177" y="23893"/>
                  </a:lnTo>
                  <a:lnTo>
                    <a:pt x="28298" y="24135"/>
                  </a:lnTo>
                  <a:lnTo>
                    <a:pt x="28418" y="24316"/>
                  </a:lnTo>
                  <a:lnTo>
                    <a:pt x="28599" y="24436"/>
                  </a:lnTo>
                  <a:lnTo>
                    <a:pt x="28841" y="24557"/>
                  </a:lnTo>
                  <a:lnTo>
                    <a:pt x="29022" y="24617"/>
                  </a:lnTo>
                  <a:lnTo>
                    <a:pt x="29505" y="24617"/>
                  </a:lnTo>
                  <a:lnTo>
                    <a:pt x="29686" y="24557"/>
                  </a:lnTo>
                  <a:lnTo>
                    <a:pt x="29927" y="24436"/>
                  </a:lnTo>
                  <a:lnTo>
                    <a:pt x="30108" y="24316"/>
                  </a:lnTo>
                  <a:lnTo>
                    <a:pt x="30229" y="24135"/>
                  </a:lnTo>
                  <a:lnTo>
                    <a:pt x="30349" y="23893"/>
                  </a:lnTo>
                  <a:lnTo>
                    <a:pt x="30410" y="23712"/>
                  </a:lnTo>
                  <a:lnTo>
                    <a:pt x="30410" y="23471"/>
                  </a:lnTo>
                  <a:lnTo>
                    <a:pt x="30410" y="23229"/>
                  </a:lnTo>
                  <a:lnTo>
                    <a:pt x="30349" y="23048"/>
                  </a:lnTo>
                  <a:lnTo>
                    <a:pt x="30229" y="22807"/>
                  </a:lnTo>
                  <a:lnTo>
                    <a:pt x="30108" y="22626"/>
                  </a:lnTo>
                  <a:lnTo>
                    <a:pt x="29927" y="22505"/>
                  </a:lnTo>
                  <a:lnTo>
                    <a:pt x="29686" y="22385"/>
                  </a:lnTo>
                  <a:lnTo>
                    <a:pt x="29505" y="22324"/>
                  </a:lnTo>
                  <a:close/>
                  <a:moveTo>
                    <a:pt x="34814" y="22324"/>
                  </a:moveTo>
                  <a:lnTo>
                    <a:pt x="34633" y="22385"/>
                  </a:lnTo>
                  <a:lnTo>
                    <a:pt x="34392" y="22505"/>
                  </a:lnTo>
                  <a:lnTo>
                    <a:pt x="34211" y="22626"/>
                  </a:lnTo>
                  <a:lnTo>
                    <a:pt x="34090" y="22807"/>
                  </a:lnTo>
                  <a:lnTo>
                    <a:pt x="33969" y="23048"/>
                  </a:lnTo>
                  <a:lnTo>
                    <a:pt x="33909" y="23229"/>
                  </a:lnTo>
                  <a:lnTo>
                    <a:pt x="33909" y="23471"/>
                  </a:lnTo>
                  <a:lnTo>
                    <a:pt x="33909" y="23712"/>
                  </a:lnTo>
                  <a:lnTo>
                    <a:pt x="33969" y="23893"/>
                  </a:lnTo>
                  <a:lnTo>
                    <a:pt x="34090" y="24135"/>
                  </a:lnTo>
                  <a:lnTo>
                    <a:pt x="34211" y="24316"/>
                  </a:lnTo>
                  <a:lnTo>
                    <a:pt x="34392" y="24436"/>
                  </a:lnTo>
                  <a:lnTo>
                    <a:pt x="34633" y="24557"/>
                  </a:lnTo>
                  <a:lnTo>
                    <a:pt x="34814" y="24617"/>
                  </a:lnTo>
                  <a:lnTo>
                    <a:pt x="35297" y="24617"/>
                  </a:lnTo>
                  <a:lnTo>
                    <a:pt x="35478" y="24557"/>
                  </a:lnTo>
                  <a:lnTo>
                    <a:pt x="35719" y="24436"/>
                  </a:lnTo>
                  <a:lnTo>
                    <a:pt x="35900" y="24316"/>
                  </a:lnTo>
                  <a:lnTo>
                    <a:pt x="36021" y="24135"/>
                  </a:lnTo>
                  <a:lnTo>
                    <a:pt x="36141" y="23893"/>
                  </a:lnTo>
                  <a:lnTo>
                    <a:pt x="36202" y="23712"/>
                  </a:lnTo>
                  <a:lnTo>
                    <a:pt x="36202" y="23471"/>
                  </a:lnTo>
                  <a:lnTo>
                    <a:pt x="36202" y="23229"/>
                  </a:lnTo>
                  <a:lnTo>
                    <a:pt x="36141" y="23048"/>
                  </a:lnTo>
                  <a:lnTo>
                    <a:pt x="36021" y="22807"/>
                  </a:lnTo>
                  <a:lnTo>
                    <a:pt x="35900" y="22626"/>
                  </a:lnTo>
                  <a:lnTo>
                    <a:pt x="35719" y="22505"/>
                  </a:lnTo>
                  <a:lnTo>
                    <a:pt x="35478" y="22385"/>
                  </a:lnTo>
                  <a:lnTo>
                    <a:pt x="35297" y="22324"/>
                  </a:lnTo>
                  <a:close/>
                  <a:moveTo>
                    <a:pt x="40606" y="22324"/>
                  </a:moveTo>
                  <a:lnTo>
                    <a:pt x="40425" y="22385"/>
                  </a:lnTo>
                  <a:lnTo>
                    <a:pt x="40184" y="22505"/>
                  </a:lnTo>
                  <a:lnTo>
                    <a:pt x="40003" y="22626"/>
                  </a:lnTo>
                  <a:lnTo>
                    <a:pt x="39882" y="22807"/>
                  </a:lnTo>
                  <a:lnTo>
                    <a:pt x="39762" y="23048"/>
                  </a:lnTo>
                  <a:lnTo>
                    <a:pt x="39701" y="23229"/>
                  </a:lnTo>
                  <a:lnTo>
                    <a:pt x="39701" y="23471"/>
                  </a:lnTo>
                  <a:lnTo>
                    <a:pt x="39701" y="23712"/>
                  </a:lnTo>
                  <a:lnTo>
                    <a:pt x="39762" y="23893"/>
                  </a:lnTo>
                  <a:lnTo>
                    <a:pt x="39882" y="24135"/>
                  </a:lnTo>
                  <a:lnTo>
                    <a:pt x="40003" y="24316"/>
                  </a:lnTo>
                  <a:lnTo>
                    <a:pt x="40184" y="24436"/>
                  </a:lnTo>
                  <a:lnTo>
                    <a:pt x="40425" y="24557"/>
                  </a:lnTo>
                  <a:lnTo>
                    <a:pt x="40606" y="24617"/>
                  </a:lnTo>
                  <a:lnTo>
                    <a:pt x="41089" y="24617"/>
                  </a:lnTo>
                  <a:lnTo>
                    <a:pt x="41270" y="24557"/>
                  </a:lnTo>
                  <a:lnTo>
                    <a:pt x="41511" y="24436"/>
                  </a:lnTo>
                  <a:lnTo>
                    <a:pt x="41692" y="24316"/>
                  </a:lnTo>
                  <a:lnTo>
                    <a:pt x="41813" y="24135"/>
                  </a:lnTo>
                  <a:lnTo>
                    <a:pt x="41934" y="23893"/>
                  </a:lnTo>
                  <a:lnTo>
                    <a:pt x="41994" y="23712"/>
                  </a:lnTo>
                  <a:lnTo>
                    <a:pt x="41994" y="23471"/>
                  </a:lnTo>
                  <a:lnTo>
                    <a:pt x="41994" y="23229"/>
                  </a:lnTo>
                  <a:lnTo>
                    <a:pt x="41934" y="23048"/>
                  </a:lnTo>
                  <a:lnTo>
                    <a:pt x="41813" y="22807"/>
                  </a:lnTo>
                  <a:lnTo>
                    <a:pt x="41692" y="22626"/>
                  </a:lnTo>
                  <a:lnTo>
                    <a:pt x="41511" y="22505"/>
                  </a:lnTo>
                  <a:lnTo>
                    <a:pt x="41270" y="22385"/>
                  </a:lnTo>
                  <a:lnTo>
                    <a:pt x="41089" y="22324"/>
                  </a:lnTo>
                  <a:close/>
                  <a:moveTo>
                    <a:pt x="46399" y="22324"/>
                  </a:moveTo>
                  <a:lnTo>
                    <a:pt x="46218" y="22385"/>
                  </a:lnTo>
                  <a:lnTo>
                    <a:pt x="45976" y="22505"/>
                  </a:lnTo>
                  <a:lnTo>
                    <a:pt x="45795" y="22626"/>
                  </a:lnTo>
                  <a:lnTo>
                    <a:pt x="45674" y="22807"/>
                  </a:lnTo>
                  <a:lnTo>
                    <a:pt x="45554" y="23048"/>
                  </a:lnTo>
                  <a:lnTo>
                    <a:pt x="45493" y="23229"/>
                  </a:lnTo>
                  <a:lnTo>
                    <a:pt x="45493" y="23471"/>
                  </a:lnTo>
                  <a:lnTo>
                    <a:pt x="45493" y="23712"/>
                  </a:lnTo>
                  <a:lnTo>
                    <a:pt x="45554" y="23893"/>
                  </a:lnTo>
                  <a:lnTo>
                    <a:pt x="45674" y="24135"/>
                  </a:lnTo>
                  <a:lnTo>
                    <a:pt x="45795" y="24316"/>
                  </a:lnTo>
                  <a:lnTo>
                    <a:pt x="45976" y="24436"/>
                  </a:lnTo>
                  <a:lnTo>
                    <a:pt x="46218" y="24557"/>
                  </a:lnTo>
                  <a:lnTo>
                    <a:pt x="46399" y="24617"/>
                  </a:lnTo>
                  <a:lnTo>
                    <a:pt x="46881" y="24617"/>
                  </a:lnTo>
                  <a:lnTo>
                    <a:pt x="47062" y="24557"/>
                  </a:lnTo>
                  <a:lnTo>
                    <a:pt x="47304" y="24436"/>
                  </a:lnTo>
                  <a:lnTo>
                    <a:pt x="47485" y="24316"/>
                  </a:lnTo>
                  <a:lnTo>
                    <a:pt x="47605" y="24135"/>
                  </a:lnTo>
                  <a:lnTo>
                    <a:pt x="47726" y="23893"/>
                  </a:lnTo>
                  <a:lnTo>
                    <a:pt x="47786" y="23712"/>
                  </a:lnTo>
                  <a:lnTo>
                    <a:pt x="47786" y="23471"/>
                  </a:lnTo>
                  <a:lnTo>
                    <a:pt x="47786" y="23229"/>
                  </a:lnTo>
                  <a:lnTo>
                    <a:pt x="47726" y="23048"/>
                  </a:lnTo>
                  <a:lnTo>
                    <a:pt x="47605" y="22807"/>
                  </a:lnTo>
                  <a:lnTo>
                    <a:pt x="47485" y="22626"/>
                  </a:lnTo>
                  <a:lnTo>
                    <a:pt x="47304" y="22505"/>
                  </a:lnTo>
                  <a:lnTo>
                    <a:pt x="47062" y="22385"/>
                  </a:lnTo>
                  <a:lnTo>
                    <a:pt x="46881" y="22324"/>
                  </a:lnTo>
                  <a:close/>
                  <a:moveTo>
                    <a:pt x="52191" y="22324"/>
                  </a:moveTo>
                  <a:lnTo>
                    <a:pt x="52010" y="22385"/>
                  </a:lnTo>
                  <a:lnTo>
                    <a:pt x="51768" y="22505"/>
                  </a:lnTo>
                  <a:lnTo>
                    <a:pt x="51587" y="22626"/>
                  </a:lnTo>
                  <a:lnTo>
                    <a:pt x="51467" y="22807"/>
                  </a:lnTo>
                  <a:lnTo>
                    <a:pt x="51346" y="23048"/>
                  </a:lnTo>
                  <a:lnTo>
                    <a:pt x="51286" y="23229"/>
                  </a:lnTo>
                  <a:lnTo>
                    <a:pt x="51286" y="23471"/>
                  </a:lnTo>
                  <a:lnTo>
                    <a:pt x="51286" y="23712"/>
                  </a:lnTo>
                  <a:lnTo>
                    <a:pt x="51346" y="23893"/>
                  </a:lnTo>
                  <a:lnTo>
                    <a:pt x="51467" y="24135"/>
                  </a:lnTo>
                  <a:lnTo>
                    <a:pt x="51587" y="24316"/>
                  </a:lnTo>
                  <a:lnTo>
                    <a:pt x="51768" y="24436"/>
                  </a:lnTo>
                  <a:lnTo>
                    <a:pt x="52010" y="24557"/>
                  </a:lnTo>
                  <a:lnTo>
                    <a:pt x="52191" y="24617"/>
                  </a:lnTo>
                  <a:lnTo>
                    <a:pt x="52673" y="24617"/>
                  </a:lnTo>
                  <a:lnTo>
                    <a:pt x="52854" y="24557"/>
                  </a:lnTo>
                  <a:lnTo>
                    <a:pt x="53096" y="24436"/>
                  </a:lnTo>
                  <a:lnTo>
                    <a:pt x="53277" y="24316"/>
                  </a:lnTo>
                  <a:lnTo>
                    <a:pt x="53397" y="24135"/>
                  </a:lnTo>
                  <a:lnTo>
                    <a:pt x="53518" y="23893"/>
                  </a:lnTo>
                  <a:lnTo>
                    <a:pt x="53578" y="23712"/>
                  </a:lnTo>
                  <a:lnTo>
                    <a:pt x="53578" y="23471"/>
                  </a:lnTo>
                  <a:lnTo>
                    <a:pt x="53578" y="23229"/>
                  </a:lnTo>
                  <a:lnTo>
                    <a:pt x="53518" y="23048"/>
                  </a:lnTo>
                  <a:lnTo>
                    <a:pt x="53397" y="22807"/>
                  </a:lnTo>
                  <a:lnTo>
                    <a:pt x="53277" y="22626"/>
                  </a:lnTo>
                  <a:lnTo>
                    <a:pt x="53096" y="22505"/>
                  </a:lnTo>
                  <a:lnTo>
                    <a:pt x="52854" y="22385"/>
                  </a:lnTo>
                  <a:lnTo>
                    <a:pt x="52673" y="22324"/>
                  </a:lnTo>
                  <a:close/>
                  <a:moveTo>
                    <a:pt x="57983" y="22324"/>
                  </a:moveTo>
                  <a:lnTo>
                    <a:pt x="57802" y="22385"/>
                  </a:lnTo>
                  <a:lnTo>
                    <a:pt x="57561" y="22505"/>
                  </a:lnTo>
                  <a:lnTo>
                    <a:pt x="57380" y="22626"/>
                  </a:lnTo>
                  <a:lnTo>
                    <a:pt x="57259" y="22807"/>
                  </a:lnTo>
                  <a:lnTo>
                    <a:pt x="57138" y="23048"/>
                  </a:lnTo>
                  <a:lnTo>
                    <a:pt x="57078" y="23229"/>
                  </a:lnTo>
                  <a:lnTo>
                    <a:pt x="57078" y="23471"/>
                  </a:lnTo>
                  <a:lnTo>
                    <a:pt x="57078" y="23712"/>
                  </a:lnTo>
                  <a:lnTo>
                    <a:pt x="57138" y="23893"/>
                  </a:lnTo>
                  <a:lnTo>
                    <a:pt x="57259" y="24135"/>
                  </a:lnTo>
                  <a:lnTo>
                    <a:pt x="57380" y="24316"/>
                  </a:lnTo>
                  <a:lnTo>
                    <a:pt x="57561" y="24436"/>
                  </a:lnTo>
                  <a:lnTo>
                    <a:pt x="57802" y="24557"/>
                  </a:lnTo>
                  <a:lnTo>
                    <a:pt x="57983" y="24617"/>
                  </a:lnTo>
                  <a:lnTo>
                    <a:pt x="58466" y="24617"/>
                  </a:lnTo>
                  <a:lnTo>
                    <a:pt x="58647" y="24557"/>
                  </a:lnTo>
                  <a:lnTo>
                    <a:pt x="58888" y="24436"/>
                  </a:lnTo>
                  <a:lnTo>
                    <a:pt x="59069" y="24316"/>
                  </a:lnTo>
                  <a:lnTo>
                    <a:pt x="59190" y="24135"/>
                  </a:lnTo>
                  <a:lnTo>
                    <a:pt x="59310" y="23893"/>
                  </a:lnTo>
                  <a:lnTo>
                    <a:pt x="59371" y="23712"/>
                  </a:lnTo>
                  <a:lnTo>
                    <a:pt x="59371" y="23471"/>
                  </a:lnTo>
                  <a:lnTo>
                    <a:pt x="59371" y="23229"/>
                  </a:lnTo>
                  <a:lnTo>
                    <a:pt x="59310" y="23048"/>
                  </a:lnTo>
                  <a:lnTo>
                    <a:pt x="59190" y="22807"/>
                  </a:lnTo>
                  <a:lnTo>
                    <a:pt x="59069" y="22626"/>
                  </a:lnTo>
                  <a:lnTo>
                    <a:pt x="58888" y="22505"/>
                  </a:lnTo>
                  <a:lnTo>
                    <a:pt x="58647" y="22385"/>
                  </a:lnTo>
                  <a:lnTo>
                    <a:pt x="58466" y="22324"/>
                  </a:lnTo>
                  <a:close/>
                  <a:moveTo>
                    <a:pt x="63775" y="22324"/>
                  </a:moveTo>
                  <a:lnTo>
                    <a:pt x="63594" y="22385"/>
                  </a:lnTo>
                  <a:lnTo>
                    <a:pt x="63353" y="22505"/>
                  </a:lnTo>
                  <a:lnTo>
                    <a:pt x="63172" y="22626"/>
                  </a:lnTo>
                  <a:lnTo>
                    <a:pt x="63051" y="22807"/>
                  </a:lnTo>
                  <a:lnTo>
                    <a:pt x="62931" y="23048"/>
                  </a:lnTo>
                  <a:lnTo>
                    <a:pt x="62870" y="23229"/>
                  </a:lnTo>
                  <a:lnTo>
                    <a:pt x="62870" y="23471"/>
                  </a:lnTo>
                  <a:lnTo>
                    <a:pt x="62870" y="23712"/>
                  </a:lnTo>
                  <a:lnTo>
                    <a:pt x="62931" y="23893"/>
                  </a:lnTo>
                  <a:lnTo>
                    <a:pt x="63051" y="24135"/>
                  </a:lnTo>
                  <a:lnTo>
                    <a:pt x="63172" y="24316"/>
                  </a:lnTo>
                  <a:lnTo>
                    <a:pt x="63353" y="24436"/>
                  </a:lnTo>
                  <a:lnTo>
                    <a:pt x="63594" y="24557"/>
                  </a:lnTo>
                  <a:lnTo>
                    <a:pt x="63775" y="24617"/>
                  </a:lnTo>
                  <a:lnTo>
                    <a:pt x="64258" y="24617"/>
                  </a:lnTo>
                  <a:lnTo>
                    <a:pt x="64439" y="24557"/>
                  </a:lnTo>
                  <a:lnTo>
                    <a:pt x="64680" y="24436"/>
                  </a:lnTo>
                  <a:lnTo>
                    <a:pt x="64861" y="24316"/>
                  </a:lnTo>
                  <a:lnTo>
                    <a:pt x="64982" y="24135"/>
                  </a:lnTo>
                  <a:lnTo>
                    <a:pt x="65103" y="23893"/>
                  </a:lnTo>
                  <a:lnTo>
                    <a:pt x="65163" y="23712"/>
                  </a:lnTo>
                  <a:lnTo>
                    <a:pt x="65163" y="23471"/>
                  </a:lnTo>
                  <a:lnTo>
                    <a:pt x="65163" y="23229"/>
                  </a:lnTo>
                  <a:lnTo>
                    <a:pt x="65103" y="23048"/>
                  </a:lnTo>
                  <a:lnTo>
                    <a:pt x="64982" y="22807"/>
                  </a:lnTo>
                  <a:lnTo>
                    <a:pt x="64861" y="22626"/>
                  </a:lnTo>
                  <a:lnTo>
                    <a:pt x="64680" y="22505"/>
                  </a:lnTo>
                  <a:lnTo>
                    <a:pt x="64439" y="22385"/>
                  </a:lnTo>
                  <a:lnTo>
                    <a:pt x="64258" y="22324"/>
                  </a:lnTo>
                  <a:close/>
                  <a:moveTo>
                    <a:pt x="69567" y="22324"/>
                  </a:moveTo>
                  <a:lnTo>
                    <a:pt x="69386" y="22385"/>
                  </a:lnTo>
                  <a:lnTo>
                    <a:pt x="69145" y="22505"/>
                  </a:lnTo>
                  <a:lnTo>
                    <a:pt x="68964" y="22626"/>
                  </a:lnTo>
                  <a:lnTo>
                    <a:pt x="68843" y="22807"/>
                  </a:lnTo>
                  <a:lnTo>
                    <a:pt x="68723" y="23048"/>
                  </a:lnTo>
                  <a:lnTo>
                    <a:pt x="68662" y="23229"/>
                  </a:lnTo>
                  <a:lnTo>
                    <a:pt x="68662" y="23471"/>
                  </a:lnTo>
                  <a:lnTo>
                    <a:pt x="68662" y="23712"/>
                  </a:lnTo>
                  <a:lnTo>
                    <a:pt x="68723" y="23893"/>
                  </a:lnTo>
                  <a:lnTo>
                    <a:pt x="68843" y="24135"/>
                  </a:lnTo>
                  <a:lnTo>
                    <a:pt x="68964" y="24316"/>
                  </a:lnTo>
                  <a:lnTo>
                    <a:pt x="69145" y="24436"/>
                  </a:lnTo>
                  <a:lnTo>
                    <a:pt x="69386" y="24557"/>
                  </a:lnTo>
                  <a:lnTo>
                    <a:pt x="69567" y="24617"/>
                  </a:lnTo>
                  <a:lnTo>
                    <a:pt x="70050" y="24617"/>
                  </a:lnTo>
                  <a:lnTo>
                    <a:pt x="70231" y="24557"/>
                  </a:lnTo>
                  <a:lnTo>
                    <a:pt x="70472" y="24436"/>
                  </a:lnTo>
                  <a:lnTo>
                    <a:pt x="70653" y="24316"/>
                  </a:lnTo>
                  <a:lnTo>
                    <a:pt x="70774" y="24135"/>
                  </a:lnTo>
                  <a:lnTo>
                    <a:pt x="70895" y="23893"/>
                  </a:lnTo>
                  <a:lnTo>
                    <a:pt x="70955" y="23712"/>
                  </a:lnTo>
                  <a:lnTo>
                    <a:pt x="70955" y="23471"/>
                  </a:lnTo>
                  <a:lnTo>
                    <a:pt x="70955" y="23229"/>
                  </a:lnTo>
                  <a:lnTo>
                    <a:pt x="70895" y="23048"/>
                  </a:lnTo>
                  <a:lnTo>
                    <a:pt x="70774" y="22807"/>
                  </a:lnTo>
                  <a:lnTo>
                    <a:pt x="70653" y="22626"/>
                  </a:lnTo>
                  <a:lnTo>
                    <a:pt x="70472" y="22505"/>
                  </a:lnTo>
                  <a:lnTo>
                    <a:pt x="70231" y="22385"/>
                  </a:lnTo>
                  <a:lnTo>
                    <a:pt x="70050" y="22324"/>
                  </a:lnTo>
                  <a:close/>
                  <a:moveTo>
                    <a:pt x="2896" y="25221"/>
                  </a:moveTo>
                  <a:lnTo>
                    <a:pt x="2655" y="25341"/>
                  </a:lnTo>
                  <a:lnTo>
                    <a:pt x="2414" y="25522"/>
                  </a:lnTo>
                  <a:lnTo>
                    <a:pt x="2233" y="25703"/>
                  </a:lnTo>
                  <a:lnTo>
                    <a:pt x="2112" y="26005"/>
                  </a:lnTo>
                  <a:lnTo>
                    <a:pt x="2052" y="26367"/>
                  </a:lnTo>
                  <a:lnTo>
                    <a:pt x="2052" y="26608"/>
                  </a:lnTo>
                  <a:lnTo>
                    <a:pt x="2112" y="26789"/>
                  </a:lnTo>
                  <a:lnTo>
                    <a:pt x="2233" y="27031"/>
                  </a:lnTo>
                  <a:lnTo>
                    <a:pt x="2353" y="27212"/>
                  </a:lnTo>
                  <a:lnTo>
                    <a:pt x="2534" y="27332"/>
                  </a:lnTo>
                  <a:lnTo>
                    <a:pt x="2776" y="27453"/>
                  </a:lnTo>
                  <a:lnTo>
                    <a:pt x="2957" y="27513"/>
                  </a:lnTo>
                  <a:lnTo>
                    <a:pt x="3439" y="27513"/>
                  </a:lnTo>
                  <a:lnTo>
                    <a:pt x="3620" y="27453"/>
                  </a:lnTo>
                  <a:lnTo>
                    <a:pt x="3862" y="27332"/>
                  </a:lnTo>
                  <a:lnTo>
                    <a:pt x="4043" y="27212"/>
                  </a:lnTo>
                  <a:lnTo>
                    <a:pt x="4164" y="27031"/>
                  </a:lnTo>
                  <a:lnTo>
                    <a:pt x="4284" y="26789"/>
                  </a:lnTo>
                  <a:lnTo>
                    <a:pt x="4345" y="26608"/>
                  </a:lnTo>
                  <a:lnTo>
                    <a:pt x="4345" y="26367"/>
                  </a:lnTo>
                  <a:lnTo>
                    <a:pt x="4284" y="26005"/>
                  </a:lnTo>
                  <a:lnTo>
                    <a:pt x="4164" y="25703"/>
                  </a:lnTo>
                  <a:lnTo>
                    <a:pt x="3982" y="25522"/>
                  </a:lnTo>
                  <a:lnTo>
                    <a:pt x="3741" y="25341"/>
                  </a:lnTo>
                  <a:lnTo>
                    <a:pt x="3500" y="25221"/>
                  </a:lnTo>
                  <a:close/>
                  <a:moveTo>
                    <a:pt x="8689" y="25221"/>
                  </a:moveTo>
                  <a:lnTo>
                    <a:pt x="8447" y="25341"/>
                  </a:lnTo>
                  <a:lnTo>
                    <a:pt x="8206" y="25522"/>
                  </a:lnTo>
                  <a:lnTo>
                    <a:pt x="8025" y="25703"/>
                  </a:lnTo>
                  <a:lnTo>
                    <a:pt x="7904" y="26005"/>
                  </a:lnTo>
                  <a:lnTo>
                    <a:pt x="7844" y="26367"/>
                  </a:lnTo>
                  <a:lnTo>
                    <a:pt x="7844" y="26608"/>
                  </a:lnTo>
                  <a:lnTo>
                    <a:pt x="7904" y="26789"/>
                  </a:lnTo>
                  <a:lnTo>
                    <a:pt x="8025" y="27031"/>
                  </a:lnTo>
                  <a:lnTo>
                    <a:pt x="8146" y="27212"/>
                  </a:lnTo>
                  <a:lnTo>
                    <a:pt x="8327" y="27332"/>
                  </a:lnTo>
                  <a:lnTo>
                    <a:pt x="8568" y="27453"/>
                  </a:lnTo>
                  <a:lnTo>
                    <a:pt x="8749" y="27513"/>
                  </a:lnTo>
                  <a:lnTo>
                    <a:pt x="9232" y="27513"/>
                  </a:lnTo>
                  <a:lnTo>
                    <a:pt x="9413" y="27453"/>
                  </a:lnTo>
                  <a:lnTo>
                    <a:pt x="9654" y="27332"/>
                  </a:lnTo>
                  <a:lnTo>
                    <a:pt x="9835" y="27212"/>
                  </a:lnTo>
                  <a:lnTo>
                    <a:pt x="9956" y="27031"/>
                  </a:lnTo>
                  <a:lnTo>
                    <a:pt x="10076" y="26789"/>
                  </a:lnTo>
                  <a:lnTo>
                    <a:pt x="10137" y="26608"/>
                  </a:lnTo>
                  <a:lnTo>
                    <a:pt x="10137" y="26367"/>
                  </a:lnTo>
                  <a:lnTo>
                    <a:pt x="10076" y="26005"/>
                  </a:lnTo>
                  <a:lnTo>
                    <a:pt x="9956" y="25703"/>
                  </a:lnTo>
                  <a:lnTo>
                    <a:pt x="9775" y="25522"/>
                  </a:lnTo>
                  <a:lnTo>
                    <a:pt x="9533" y="25341"/>
                  </a:lnTo>
                  <a:lnTo>
                    <a:pt x="9292" y="25221"/>
                  </a:lnTo>
                  <a:close/>
                  <a:moveTo>
                    <a:pt x="14481" y="25221"/>
                  </a:moveTo>
                  <a:lnTo>
                    <a:pt x="14240" y="25341"/>
                  </a:lnTo>
                  <a:lnTo>
                    <a:pt x="13998" y="25522"/>
                  </a:lnTo>
                  <a:lnTo>
                    <a:pt x="13817" y="25703"/>
                  </a:lnTo>
                  <a:lnTo>
                    <a:pt x="13697" y="26005"/>
                  </a:lnTo>
                  <a:lnTo>
                    <a:pt x="13636" y="26367"/>
                  </a:lnTo>
                  <a:lnTo>
                    <a:pt x="13636" y="26608"/>
                  </a:lnTo>
                  <a:lnTo>
                    <a:pt x="13697" y="26789"/>
                  </a:lnTo>
                  <a:lnTo>
                    <a:pt x="13817" y="27031"/>
                  </a:lnTo>
                  <a:lnTo>
                    <a:pt x="13938" y="27212"/>
                  </a:lnTo>
                  <a:lnTo>
                    <a:pt x="14119" y="27332"/>
                  </a:lnTo>
                  <a:lnTo>
                    <a:pt x="14360" y="27453"/>
                  </a:lnTo>
                  <a:lnTo>
                    <a:pt x="14541" y="27513"/>
                  </a:lnTo>
                  <a:lnTo>
                    <a:pt x="15024" y="27513"/>
                  </a:lnTo>
                  <a:lnTo>
                    <a:pt x="15205" y="27453"/>
                  </a:lnTo>
                  <a:lnTo>
                    <a:pt x="15446" y="27332"/>
                  </a:lnTo>
                  <a:lnTo>
                    <a:pt x="15627" y="27212"/>
                  </a:lnTo>
                  <a:lnTo>
                    <a:pt x="15748" y="27031"/>
                  </a:lnTo>
                  <a:lnTo>
                    <a:pt x="15869" y="26789"/>
                  </a:lnTo>
                  <a:lnTo>
                    <a:pt x="15929" y="26608"/>
                  </a:lnTo>
                  <a:lnTo>
                    <a:pt x="15929" y="26367"/>
                  </a:lnTo>
                  <a:lnTo>
                    <a:pt x="15869" y="26005"/>
                  </a:lnTo>
                  <a:lnTo>
                    <a:pt x="15748" y="25703"/>
                  </a:lnTo>
                  <a:lnTo>
                    <a:pt x="15567" y="25522"/>
                  </a:lnTo>
                  <a:lnTo>
                    <a:pt x="15326" y="25341"/>
                  </a:lnTo>
                  <a:lnTo>
                    <a:pt x="15084" y="25221"/>
                  </a:lnTo>
                  <a:close/>
                  <a:moveTo>
                    <a:pt x="20273" y="25221"/>
                  </a:moveTo>
                  <a:lnTo>
                    <a:pt x="20032" y="25341"/>
                  </a:lnTo>
                  <a:lnTo>
                    <a:pt x="19790" y="25522"/>
                  </a:lnTo>
                  <a:lnTo>
                    <a:pt x="19609" y="25703"/>
                  </a:lnTo>
                  <a:lnTo>
                    <a:pt x="19489" y="26005"/>
                  </a:lnTo>
                  <a:lnTo>
                    <a:pt x="19428" y="26367"/>
                  </a:lnTo>
                  <a:lnTo>
                    <a:pt x="19428" y="26608"/>
                  </a:lnTo>
                  <a:lnTo>
                    <a:pt x="19489" y="26789"/>
                  </a:lnTo>
                  <a:lnTo>
                    <a:pt x="19609" y="27031"/>
                  </a:lnTo>
                  <a:lnTo>
                    <a:pt x="19730" y="27212"/>
                  </a:lnTo>
                  <a:lnTo>
                    <a:pt x="19911" y="27332"/>
                  </a:lnTo>
                  <a:lnTo>
                    <a:pt x="20152" y="27453"/>
                  </a:lnTo>
                  <a:lnTo>
                    <a:pt x="20333" y="27513"/>
                  </a:lnTo>
                  <a:lnTo>
                    <a:pt x="20816" y="27513"/>
                  </a:lnTo>
                  <a:lnTo>
                    <a:pt x="20997" y="27453"/>
                  </a:lnTo>
                  <a:lnTo>
                    <a:pt x="21239" y="27332"/>
                  </a:lnTo>
                  <a:lnTo>
                    <a:pt x="21420" y="27212"/>
                  </a:lnTo>
                  <a:lnTo>
                    <a:pt x="21540" y="27031"/>
                  </a:lnTo>
                  <a:lnTo>
                    <a:pt x="21661" y="26789"/>
                  </a:lnTo>
                  <a:lnTo>
                    <a:pt x="21721" y="26608"/>
                  </a:lnTo>
                  <a:lnTo>
                    <a:pt x="21721" y="26367"/>
                  </a:lnTo>
                  <a:lnTo>
                    <a:pt x="21661" y="26005"/>
                  </a:lnTo>
                  <a:lnTo>
                    <a:pt x="21540" y="25703"/>
                  </a:lnTo>
                  <a:lnTo>
                    <a:pt x="21359" y="25522"/>
                  </a:lnTo>
                  <a:lnTo>
                    <a:pt x="21118" y="25341"/>
                  </a:lnTo>
                  <a:lnTo>
                    <a:pt x="20876" y="25221"/>
                  </a:lnTo>
                  <a:close/>
                  <a:moveTo>
                    <a:pt x="26065" y="25221"/>
                  </a:moveTo>
                  <a:lnTo>
                    <a:pt x="25824" y="25341"/>
                  </a:lnTo>
                  <a:lnTo>
                    <a:pt x="25583" y="25522"/>
                  </a:lnTo>
                  <a:lnTo>
                    <a:pt x="25402" y="25703"/>
                  </a:lnTo>
                  <a:lnTo>
                    <a:pt x="25281" y="26005"/>
                  </a:lnTo>
                  <a:lnTo>
                    <a:pt x="25221" y="26367"/>
                  </a:lnTo>
                  <a:lnTo>
                    <a:pt x="25221" y="26608"/>
                  </a:lnTo>
                  <a:lnTo>
                    <a:pt x="25281" y="26789"/>
                  </a:lnTo>
                  <a:lnTo>
                    <a:pt x="25402" y="27031"/>
                  </a:lnTo>
                  <a:lnTo>
                    <a:pt x="25522" y="27212"/>
                  </a:lnTo>
                  <a:lnTo>
                    <a:pt x="25703" y="27332"/>
                  </a:lnTo>
                  <a:lnTo>
                    <a:pt x="25945" y="27453"/>
                  </a:lnTo>
                  <a:lnTo>
                    <a:pt x="26126" y="27513"/>
                  </a:lnTo>
                  <a:lnTo>
                    <a:pt x="26608" y="27513"/>
                  </a:lnTo>
                  <a:lnTo>
                    <a:pt x="26789" y="27453"/>
                  </a:lnTo>
                  <a:lnTo>
                    <a:pt x="27031" y="27332"/>
                  </a:lnTo>
                  <a:lnTo>
                    <a:pt x="27212" y="27212"/>
                  </a:lnTo>
                  <a:lnTo>
                    <a:pt x="27332" y="27031"/>
                  </a:lnTo>
                  <a:lnTo>
                    <a:pt x="27453" y="26789"/>
                  </a:lnTo>
                  <a:lnTo>
                    <a:pt x="27513" y="26608"/>
                  </a:lnTo>
                  <a:lnTo>
                    <a:pt x="27513" y="26367"/>
                  </a:lnTo>
                  <a:lnTo>
                    <a:pt x="27453" y="26005"/>
                  </a:lnTo>
                  <a:lnTo>
                    <a:pt x="27332" y="25703"/>
                  </a:lnTo>
                  <a:lnTo>
                    <a:pt x="27151" y="25522"/>
                  </a:lnTo>
                  <a:lnTo>
                    <a:pt x="26910" y="25341"/>
                  </a:lnTo>
                  <a:lnTo>
                    <a:pt x="26669" y="25221"/>
                  </a:lnTo>
                  <a:close/>
                  <a:moveTo>
                    <a:pt x="31858" y="25221"/>
                  </a:moveTo>
                  <a:lnTo>
                    <a:pt x="31616" y="25341"/>
                  </a:lnTo>
                  <a:lnTo>
                    <a:pt x="31375" y="25522"/>
                  </a:lnTo>
                  <a:lnTo>
                    <a:pt x="31194" y="25703"/>
                  </a:lnTo>
                  <a:lnTo>
                    <a:pt x="31073" y="26005"/>
                  </a:lnTo>
                  <a:lnTo>
                    <a:pt x="31013" y="26367"/>
                  </a:lnTo>
                  <a:lnTo>
                    <a:pt x="31013" y="26608"/>
                  </a:lnTo>
                  <a:lnTo>
                    <a:pt x="31073" y="26789"/>
                  </a:lnTo>
                  <a:lnTo>
                    <a:pt x="31194" y="27031"/>
                  </a:lnTo>
                  <a:lnTo>
                    <a:pt x="31315" y="27212"/>
                  </a:lnTo>
                  <a:lnTo>
                    <a:pt x="31496" y="27332"/>
                  </a:lnTo>
                  <a:lnTo>
                    <a:pt x="31737" y="27453"/>
                  </a:lnTo>
                  <a:lnTo>
                    <a:pt x="31918" y="27513"/>
                  </a:lnTo>
                  <a:lnTo>
                    <a:pt x="32401" y="27513"/>
                  </a:lnTo>
                  <a:lnTo>
                    <a:pt x="32582" y="27453"/>
                  </a:lnTo>
                  <a:lnTo>
                    <a:pt x="32823" y="27332"/>
                  </a:lnTo>
                  <a:lnTo>
                    <a:pt x="33004" y="27212"/>
                  </a:lnTo>
                  <a:lnTo>
                    <a:pt x="33125" y="27031"/>
                  </a:lnTo>
                  <a:lnTo>
                    <a:pt x="33245" y="26789"/>
                  </a:lnTo>
                  <a:lnTo>
                    <a:pt x="33306" y="26608"/>
                  </a:lnTo>
                  <a:lnTo>
                    <a:pt x="33306" y="26367"/>
                  </a:lnTo>
                  <a:lnTo>
                    <a:pt x="33245" y="26005"/>
                  </a:lnTo>
                  <a:lnTo>
                    <a:pt x="33125" y="25703"/>
                  </a:lnTo>
                  <a:lnTo>
                    <a:pt x="32944" y="25522"/>
                  </a:lnTo>
                  <a:lnTo>
                    <a:pt x="32702" y="25341"/>
                  </a:lnTo>
                  <a:lnTo>
                    <a:pt x="32461" y="25221"/>
                  </a:lnTo>
                  <a:close/>
                  <a:moveTo>
                    <a:pt x="37650" y="25221"/>
                  </a:moveTo>
                  <a:lnTo>
                    <a:pt x="37408" y="25341"/>
                  </a:lnTo>
                  <a:lnTo>
                    <a:pt x="37167" y="25522"/>
                  </a:lnTo>
                  <a:lnTo>
                    <a:pt x="36986" y="25703"/>
                  </a:lnTo>
                  <a:lnTo>
                    <a:pt x="36865" y="26005"/>
                  </a:lnTo>
                  <a:lnTo>
                    <a:pt x="36805" y="26367"/>
                  </a:lnTo>
                  <a:lnTo>
                    <a:pt x="36805" y="26608"/>
                  </a:lnTo>
                  <a:lnTo>
                    <a:pt x="36865" y="26789"/>
                  </a:lnTo>
                  <a:lnTo>
                    <a:pt x="36986" y="27031"/>
                  </a:lnTo>
                  <a:lnTo>
                    <a:pt x="37107" y="27212"/>
                  </a:lnTo>
                  <a:lnTo>
                    <a:pt x="37288" y="27332"/>
                  </a:lnTo>
                  <a:lnTo>
                    <a:pt x="37529" y="27453"/>
                  </a:lnTo>
                  <a:lnTo>
                    <a:pt x="37710" y="27513"/>
                  </a:lnTo>
                  <a:lnTo>
                    <a:pt x="38193" y="27513"/>
                  </a:lnTo>
                  <a:lnTo>
                    <a:pt x="38374" y="27453"/>
                  </a:lnTo>
                  <a:lnTo>
                    <a:pt x="38615" y="27332"/>
                  </a:lnTo>
                  <a:lnTo>
                    <a:pt x="38796" y="27212"/>
                  </a:lnTo>
                  <a:lnTo>
                    <a:pt x="38917" y="27031"/>
                  </a:lnTo>
                  <a:lnTo>
                    <a:pt x="39038" y="26789"/>
                  </a:lnTo>
                  <a:lnTo>
                    <a:pt x="39098" y="26608"/>
                  </a:lnTo>
                  <a:lnTo>
                    <a:pt x="39098" y="26367"/>
                  </a:lnTo>
                  <a:lnTo>
                    <a:pt x="39038" y="26005"/>
                  </a:lnTo>
                  <a:lnTo>
                    <a:pt x="38917" y="25703"/>
                  </a:lnTo>
                  <a:lnTo>
                    <a:pt x="38736" y="25522"/>
                  </a:lnTo>
                  <a:lnTo>
                    <a:pt x="38495" y="25341"/>
                  </a:lnTo>
                  <a:lnTo>
                    <a:pt x="38253" y="25221"/>
                  </a:lnTo>
                  <a:close/>
                  <a:moveTo>
                    <a:pt x="43442" y="25221"/>
                  </a:moveTo>
                  <a:lnTo>
                    <a:pt x="43201" y="25341"/>
                  </a:lnTo>
                  <a:lnTo>
                    <a:pt x="42959" y="25522"/>
                  </a:lnTo>
                  <a:lnTo>
                    <a:pt x="42778" y="25703"/>
                  </a:lnTo>
                  <a:lnTo>
                    <a:pt x="42658" y="26005"/>
                  </a:lnTo>
                  <a:lnTo>
                    <a:pt x="42597" y="26367"/>
                  </a:lnTo>
                  <a:lnTo>
                    <a:pt x="42597" y="26608"/>
                  </a:lnTo>
                  <a:lnTo>
                    <a:pt x="42658" y="26789"/>
                  </a:lnTo>
                  <a:lnTo>
                    <a:pt x="42778" y="27031"/>
                  </a:lnTo>
                  <a:lnTo>
                    <a:pt x="42899" y="27212"/>
                  </a:lnTo>
                  <a:lnTo>
                    <a:pt x="43080" y="27332"/>
                  </a:lnTo>
                  <a:lnTo>
                    <a:pt x="43321" y="27453"/>
                  </a:lnTo>
                  <a:lnTo>
                    <a:pt x="43502" y="27513"/>
                  </a:lnTo>
                  <a:lnTo>
                    <a:pt x="43985" y="27513"/>
                  </a:lnTo>
                  <a:lnTo>
                    <a:pt x="44166" y="27453"/>
                  </a:lnTo>
                  <a:lnTo>
                    <a:pt x="44407" y="27332"/>
                  </a:lnTo>
                  <a:lnTo>
                    <a:pt x="44588" y="27212"/>
                  </a:lnTo>
                  <a:lnTo>
                    <a:pt x="44709" y="27031"/>
                  </a:lnTo>
                  <a:lnTo>
                    <a:pt x="44830" y="26789"/>
                  </a:lnTo>
                  <a:lnTo>
                    <a:pt x="44890" y="26608"/>
                  </a:lnTo>
                  <a:lnTo>
                    <a:pt x="44890" y="26367"/>
                  </a:lnTo>
                  <a:lnTo>
                    <a:pt x="44830" y="26005"/>
                  </a:lnTo>
                  <a:lnTo>
                    <a:pt x="44709" y="25703"/>
                  </a:lnTo>
                  <a:lnTo>
                    <a:pt x="44528" y="25522"/>
                  </a:lnTo>
                  <a:lnTo>
                    <a:pt x="44287" y="25341"/>
                  </a:lnTo>
                  <a:lnTo>
                    <a:pt x="44045" y="25221"/>
                  </a:lnTo>
                  <a:close/>
                  <a:moveTo>
                    <a:pt x="49234" y="25221"/>
                  </a:moveTo>
                  <a:lnTo>
                    <a:pt x="48993" y="25341"/>
                  </a:lnTo>
                  <a:lnTo>
                    <a:pt x="48752" y="25522"/>
                  </a:lnTo>
                  <a:lnTo>
                    <a:pt x="48571" y="25703"/>
                  </a:lnTo>
                  <a:lnTo>
                    <a:pt x="48450" y="26005"/>
                  </a:lnTo>
                  <a:lnTo>
                    <a:pt x="48390" y="26367"/>
                  </a:lnTo>
                  <a:lnTo>
                    <a:pt x="48390" y="26608"/>
                  </a:lnTo>
                  <a:lnTo>
                    <a:pt x="48450" y="26789"/>
                  </a:lnTo>
                  <a:lnTo>
                    <a:pt x="48571" y="27031"/>
                  </a:lnTo>
                  <a:lnTo>
                    <a:pt x="48691" y="27212"/>
                  </a:lnTo>
                  <a:lnTo>
                    <a:pt x="48872" y="27332"/>
                  </a:lnTo>
                  <a:lnTo>
                    <a:pt x="49114" y="27453"/>
                  </a:lnTo>
                  <a:lnTo>
                    <a:pt x="49295" y="27513"/>
                  </a:lnTo>
                  <a:lnTo>
                    <a:pt x="49777" y="27513"/>
                  </a:lnTo>
                  <a:lnTo>
                    <a:pt x="49958" y="27453"/>
                  </a:lnTo>
                  <a:lnTo>
                    <a:pt x="50200" y="27332"/>
                  </a:lnTo>
                  <a:lnTo>
                    <a:pt x="50381" y="27212"/>
                  </a:lnTo>
                  <a:lnTo>
                    <a:pt x="50501" y="27031"/>
                  </a:lnTo>
                  <a:lnTo>
                    <a:pt x="50622" y="26789"/>
                  </a:lnTo>
                  <a:lnTo>
                    <a:pt x="50682" y="26608"/>
                  </a:lnTo>
                  <a:lnTo>
                    <a:pt x="50682" y="26367"/>
                  </a:lnTo>
                  <a:lnTo>
                    <a:pt x="50622" y="26005"/>
                  </a:lnTo>
                  <a:lnTo>
                    <a:pt x="50501" y="25703"/>
                  </a:lnTo>
                  <a:lnTo>
                    <a:pt x="50320" y="25522"/>
                  </a:lnTo>
                  <a:lnTo>
                    <a:pt x="50079" y="25341"/>
                  </a:lnTo>
                  <a:lnTo>
                    <a:pt x="49838" y="25221"/>
                  </a:lnTo>
                  <a:close/>
                  <a:moveTo>
                    <a:pt x="55027" y="25221"/>
                  </a:moveTo>
                  <a:lnTo>
                    <a:pt x="54785" y="25341"/>
                  </a:lnTo>
                  <a:lnTo>
                    <a:pt x="54544" y="25522"/>
                  </a:lnTo>
                  <a:lnTo>
                    <a:pt x="54363" y="25703"/>
                  </a:lnTo>
                  <a:lnTo>
                    <a:pt x="54242" y="26005"/>
                  </a:lnTo>
                  <a:lnTo>
                    <a:pt x="54182" y="26367"/>
                  </a:lnTo>
                  <a:lnTo>
                    <a:pt x="54182" y="26608"/>
                  </a:lnTo>
                  <a:lnTo>
                    <a:pt x="54242" y="26789"/>
                  </a:lnTo>
                  <a:lnTo>
                    <a:pt x="54363" y="27031"/>
                  </a:lnTo>
                  <a:lnTo>
                    <a:pt x="54483" y="27212"/>
                  </a:lnTo>
                  <a:lnTo>
                    <a:pt x="54665" y="27332"/>
                  </a:lnTo>
                  <a:lnTo>
                    <a:pt x="54906" y="27453"/>
                  </a:lnTo>
                  <a:lnTo>
                    <a:pt x="55087" y="27513"/>
                  </a:lnTo>
                  <a:lnTo>
                    <a:pt x="55570" y="27513"/>
                  </a:lnTo>
                  <a:lnTo>
                    <a:pt x="55751" y="27453"/>
                  </a:lnTo>
                  <a:lnTo>
                    <a:pt x="55992" y="27332"/>
                  </a:lnTo>
                  <a:lnTo>
                    <a:pt x="56173" y="27212"/>
                  </a:lnTo>
                  <a:lnTo>
                    <a:pt x="56294" y="27031"/>
                  </a:lnTo>
                  <a:lnTo>
                    <a:pt x="56414" y="26789"/>
                  </a:lnTo>
                  <a:lnTo>
                    <a:pt x="56475" y="26608"/>
                  </a:lnTo>
                  <a:lnTo>
                    <a:pt x="56475" y="26367"/>
                  </a:lnTo>
                  <a:lnTo>
                    <a:pt x="56414" y="26005"/>
                  </a:lnTo>
                  <a:lnTo>
                    <a:pt x="56294" y="25703"/>
                  </a:lnTo>
                  <a:lnTo>
                    <a:pt x="56113" y="25522"/>
                  </a:lnTo>
                  <a:lnTo>
                    <a:pt x="55871" y="25341"/>
                  </a:lnTo>
                  <a:lnTo>
                    <a:pt x="55630" y="25221"/>
                  </a:lnTo>
                  <a:close/>
                  <a:moveTo>
                    <a:pt x="60819" y="25221"/>
                  </a:moveTo>
                  <a:lnTo>
                    <a:pt x="60577" y="25341"/>
                  </a:lnTo>
                  <a:lnTo>
                    <a:pt x="60336" y="25522"/>
                  </a:lnTo>
                  <a:lnTo>
                    <a:pt x="60155" y="25703"/>
                  </a:lnTo>
                  <a:lnTo>
                    <a:pt x="60034" y="26005"/>
                  </a:lnTo>
                  <a:lnTo>
                    <a:pt x="59974" y="26367"/>
                  </a:lnTo>
                  <a:lnTo>
                    <a:pt x="59974" y="26608"/>
                  </a:lnTo>
                  <a:lnTo>
                    <a:pt x="60034" y="26789"/>
                  </a:lnTo>
                  <a:lnTo>
                    <a:pt x="60155" y="27031"/>
                  </a:lnTo>
                  <a:lnTo>
                    <a:pt x="60276" y="27212"/>
                  </a:lnTo>
                  <a:lnTo>
                    <a:pt x="60457" y="27332"/>
                  </a:lnTo>
                  <a:lnTo>
                    <a:pt x="60698" y="27453"/>
                  </a:lnTo>
                  <a:lnTo>
                    <a:pt x="60879" y="27513"/>
                  </a:lnTo>
                  <a:lnTo>
                    <a:pt x="61362" y="27513"/>
                  </a:lnTo>
                  <a:lnTo>
                    <a:pt x="61543" y="27453"/>
                  </a:lnTo>
                  <a:lnTo>
                    <a:pt x="61784" y="27332"/>
                  </a:lnTo>
                  <a:lnTo>
                    <a:pt x="61965" y="27212"/>
                  </a:lnTo>
                  <a:lnTo>
                    <a:pt x="62086" y="27031"/>
                  </a:lnTo>
                  <a:lnTo>
                    <a:pt x="62206" y="26789"/>
                  </a:lnTo>
                  <a:lnTo>
                    <a:pt x="62267" y="26608"/>
                  </a:lnTo>
                  <a:lnTo>
                    <a:pt x="62267" y="26367"/>
                  </a:lnTo>
                  <a:lnTo>
                    <a:pt x="62206" y="26005"/>
                  </a:lnTo>
                  <a:lnTo>
                    <a:pt x="62086" y="25703"/>
                  </a:lnTo>
                  <a:lnTo>
                    <a:pt x="61905" y="25522"/>
                  </a:lnTo>
                  <a:lnTo>
                    <a:pt x="61663" y="25341"/>
                  </a:lnTo>
                  <a:lnTo>
                    <a:pt x="61422" y="25221"/>
                  </a:lnTo>
                  <a:close/>
                  <a:moveTo>
                    <a:pt x="66611" y="25221"/>
                  </a:moveTo>
                  <a:lnTo>
                    <a:pt x="66370" y="25341"/>
                  </a:lnTo>
                  <a:lnTo>
                    <a:pt x="66128" y="25522"/>
                  </a:lnTo>
                  <a:lnTo>
                    <a:pt x="65947" y="25703"/>
                  </a:lnTo>
                  <a:lnTo>
                    <a:pt x="65827" y="26005"/>
                  </a:lnTo>
                  <a:lnTo>
                    <a:pt x="65766" y="26367"/>
                  </a:lnTo>
                  <a:lnTo>
                    <a:pt x="65766" y="26608"/>
                  </a:lnTo>
                  <a:lnTo>
                    <a:pt x="65827" y="26789"/>
                  </a:lnTo>
                  <a:lnTo>
                    <a:pt x="65947" y="27031"/>
                  </a:lnTo>
                  <a:lnTo>
                    <a:pt x="66068" y="27212"/>
                  </a:lnTo>
                  <a:lnTo>
                    <a:pt x="66249" y="27332"/>
                  </a:lnTo>
                  <a:lnTo>
                    <a:pt x="66490" y="27453"/>
                  </a:lnTo>
                  <a:lnTo>
                    <a:pt x="66671" y="27513"/>
                  </a:lnTo>
                  <a:lnTo>
                    <a:pt x="67154" y="27513"/>
                  </a:lnTo>
                  <a:lnTo>
                    <a:pt x="67335" y="27453"/>
                  </a:lnTo>
                  <a:lnTo>
                    <a:pt x="67576" y="27332"/>
                  </a:lnTo>
                  <a:lnTo>
                    <a:pt x="67757" y="27212"/>
                  </a:lnTo>
                  <a:lnTo>
                    <a:pt x="67878" y="27031"/>
                  </a:lnTo>
                  <a:lnTo>
                    <a:pt x="67999" y="26789"/>
                  </a:lnTo>
                  <a:lnTo>
                    <a:pt x="68059" y="26608"/>
                  </a:lnTo>
                  <a:lnTo>
                    <a:pt x="68059" y="26367"/>
                  </a:lnTo>
                  <a:lnTo>
                    <a:pt x="67999" y="26005"/>
                  </a:lnTo>
                  <a:lnTo>
                    <a:pt x="67878" y="25703"/>
                  </a:lnTo>
                  <a:lnTo>
                    <a:pt x="67697" y="25522"/>
                  </a:lnTo>
                  <a:lnTo>
                    <a:pt x="67456" y="25341"/>
                  </a:lnTo>
                  <a:lnTo>
                    <a:pt x="67214" y="25221"/>
                  </a:lnTo>
                  <a:close/>
                  <a:moveTo>
                    <a:pt x="72403" y="25221"/>
                  </a:moveTo>
                  <a:lnTo>
                    <a:pt x="72162" y="25341"/>
                  </a:lnTo>
                  <a:lnTo>
                    <a:pt x="71921" y="25522"/>
                  </a:lnTo>
                  <a:lnTo>
                    <a:pt x="71740" y="25703"/>
                  </a:lnTo>
                  <a:lnTo>
                    <a:pt x="71619" y="26005"/>
                  </a:lnTo>
                  <a:lnTo>
                    <a:pt x="71559" y="26367"/>
                  </a:lnTo>
                  <a:lnTo>
                    <a:pt x="71559" y="26608"/>
                  </a:lnTo>
                  <a:lnTo>
                    <a:pt x="71619" y="26789"/>
                  </a:lnTo>
                  <a:lnTo>
                    <a:pt x="71740" y="27031"/>
                  </a:lnTo>
                  <a:lnTo>
                    <a:pt x="71860" y="27212"/>
                  </a:lnTo>
                  <a:lnTo>
                    <a:pt x="72041" y="27332"/>
                  </a:lnTo>
                  <a:lnTo>
                    <a:pt x="72283" y="27453"/>
                  </a:lnTo>
                  <a:lnTo>
                    <a:pt x="72464" y="27513"/>
                  </a:lnTo>
                  <a:lnTo>
                    <a:pt x="72946" y="27513"/>
                  </a:lnTo>
                  <a:lnTo>
                    <a:pt x="73127" y="27453"/>
                  </a:lnTo>
                  <a:lnTo>
                    <a:pt x="73369" y="27332"/>
                  </a:lnTo>
                  <a:lnTo>
                    <a:pt x="73550" y="27212"/>
                  </a:lnTo>
                  <a:lnTo>
                    <a:pt x="73670" y="27031"/>
                  </a:lnTo>
                  <a:lnTo>
                    <a:pt x="73791" y="26789"/>
                  </a:lnTo>
                  <a:lnTo>
                    <a:pt x="73851" y="26608"/>
                  </a:lnTo>
                  <a:lnTo>
                    <a:pt x="73851" y="26367"/>
                  </a:lnTo>
                  <a:lnTo>
                    <a:pt x="73791" y="26005"/>
                  </a:lnTo>
                  <a:lnTo>
                    <a:pt x="73670" y="25703"/>
                  </a:lnTo>
                  <a:lnTo>
                    <a:pt x="73489" y="25522"/>
                  </a:lnTo>
                  <a:lnTo>
                    <a:pt x="73248" y="25341"/>
                  </a:lnTo>
                  <a:lnTo>
                    <a:pt x="73007" y="25221"/>
                  </a:lnTo>
                  <a:close/>
                  <a:moveTo>
                    <a:pt x="1147" y="28479"/>
                  </a:moveTo>
                  <a:lnTo>
                    <a:pt x="724" y="30349"/>
                  </a:lnTo>
                  <a:lnTo>
                    <a:pt x="724" y="30349"/>
                  </a:lnTo>
                  <a:lnTo>
                    <a:pt x="1026" y="30168"/>
                  </a:lnTo>
                  <a:lnTo>
                    <a:pt x="1267" y="29927"/>
                  </a:lnTo>
                  <a:lnTo>
                    <a:pt x="1388" y="29625"/>
                  </a:lnTo>
                  <a:lnTo>
                    <a:pt x="1448" y="29263"/>
                  </a:lnTo>
                  <a:lnTo>
                    <a:pt x="1448" y="29022"/>
                  </a:lnTo>
                  <a:lnTo>
                    <a:pt x="1388" y="28841"/>
                  </a:lnTo>
                  <a:lnTo>
                    <a:pt x="1267" y="28660"/>
                  </a:lnTo>
                  <a:lnTo>
                    <a:pt x="1147" y="28479"/>
                  </a:lnTo>
                  <a:close/>
                  <a:moveTo>
                    <a:pt x="74756" y="28479"/>
                  </a:moveTo>
                  <a:lnTo>
                    <a:pt x="74636" y="28660"/>
                  </a:lnTo>
                  <a:lnTo>
                    <a:pt x="74515" y="28841"/>
                  </a:lnTo>
                  <a:lnTo>
                    <a:pt x="74455" y="29022"/>
                  </a:lnTo>
                  <a:lnTo>
                    <a:pt x="74455" y="29263"/>
                  </a:lnTo>
                  <a:lnTo>
                    <a:pt x="74515" y="29625"/>
                  </a:lnTo>
                  <a:lnTo>
                    <a:pt x="74636" y="29927"/>
                  </a:lnTo>
                  <a:lnTo>
                    <a:pt x="74877" y="30168"/>
                  </a:lnTo>
                  <a:lnTo>
                    <a:pt x="75179" y="30349"/>
                  </a:lnTo>
                  <a:lnTo>
                    <a:pt x="74756" y="28479"/>
                  </a:lnTo>
                  <a:close/>
                  <a:moveTo>
                    <a:pt x="5853" y="28117"/>
                  </a:moveTo>
                  <a:lnTo>
                    <a:pt x="5672" y="28177"/>
                  </a:lnTo>
                  <a:lnTo>
                    <a:pt x="5431" y="28298"/>
                  </a:lnTo>
                  <a:lnTo>
                    <a:pt x="5250" y="28418"/>
                  </a:lnTo>
                  <a:lnTo>
                    <a:pt x="5129" y="28599"/>
                  </a:lnTo>
                  <a:lnTo>
                    <a:pt x="5008" y="28841"/>
                  </a:lnTo>
                  <a:lnTo>
                    <a:pt x="4948" y="29022"/>
                  </a:lnTo>
                  <a:lnTo>
                    <a:pt x="4948" y="29263"/>
                  </a:lnTo>
                  <a:lnTo>
                    <a:pt x="4948" y="29504"/>
                  </a:lnTo>
                  <a:lnTo>
                    <a:pt x="5008" y="29685"/>
                  </a:lnTo>
                  <a:lnTo>
                    <a:pt x="5129" y="29927"/>
                  </a:lnTo>
                  <a:lnTo>
                    <a:pt x="5250" y="30108"/>
                  </a:lnTo>
                  <a:lnTo>
                    <a:pt x="5431" y="30228"/>
                  </a:lnTo>
                  <a:lnTo>
                    <a:pt x="5672" y="30349"/>
                  </a:lnTo>
                  <a:lnTo>
                    <a:pt x="5853" y="30409"/>
                  </a:lnTo>
                  <a:lnTo>
                    <a:pt x="6336" y="30409"/>
                  </a:lnTo>
                  <a:lnTo>
                    <a:pt x="6517" y="30349"/>
                  </a:lnTo>
                  <a:lnTo>
                    <a:pt x="6758" y="30228"/>
                  </a:lnTo>
                  <a:lnTo>
                    <a:pt x="6939" y="30108"/>
                  </a:lnTo>
                  <a:lnTo>
                    <a:pt x="7060" y="29927"/>
                  </a:lnTo>
                  <a:lnTo>
                    <a:pt x="7180" y="29685"/>
                  </a:lnTo>
                  <a:lnTo>
                    <a:pt x="7241" y="29504"/>
                  </a:lnTo>
                  <a:lnTo>
                    <a:pt x="7241" y="29263"/>
                  </a:lnTo>
                  <a:lnTo>
                    <a:pt x="7241" y="29022"/>
                  </a:lnTo>
                  <a:lnTo>
                    <a:pt x="7180" y="28841"/>
                  </a:lnTo>
                  <a:lnTo>
                    <a:pt x="7060" y="28599"/>
                  </a:lnTo>
                  <a:lnTo>
                    <a:pt x="6939" y="28418"/>
                  </a:lnTo>
                  <a:lnTo>
                    <a:pt x="6758" y="28298"/>
                  </a:lnTo>
                  <a:lnTo>
                    <a:pt x="6517" y="28177"/>
                  </a:lnTo>
                  <a:lnTo>
                    <a:pt x="6336" y="28117"/>
                  </a:lnTo>
                  <a:close/>
                  <a:moveTo>
                    <a:pt x="11645" y="28117"/>
                  </a:moveTo>
                  <a:lnTo>
                    <a:pt x="11464" y="28177"/>
                  </a:lnTo>
                  <a:lnTo>
                    <a:pt x="11223" y="28298"/>
                  </a:lnTo>
                  <a:lnTo>
                    <a:pt x="11042" y="28418"/>
                  </a:lnTo>
                  <a:lnTo>
                    <a:pt x="10921" y="28599"/>
                  </a:lnTo>
                  <a:lnTo>
                    <a:pt x="10800" y="28841"/>
                  </a:lnTo>
                  <a:lnTo>
                    <a:pt x="10740" y="29022"/>
                  </a:lnTo>
                  <a:lnTo>
                    <a:pt x="10740" y="29263"/>
                  </a:lnTo>
                  <a:lnTo>
                    <a:pt x="10740" y="29504"/>
                  </a:lnTo>
                  <a:lnTo>
                    <a:pt x="10800" y="29685"/>
                  </a:lnTo>
                  <a:lnTo>
                    <a:pt x="10921" y="29927"/>
                  </a:lnTo>
                  <a:lnTo>
                    <a:pt x="11042" y="30108"/>
                  </a:lnTo>
                  <a:lnTo>
                    <a:pt x="11223" y="30228"/>
                  </a:lnTo>
                  <a:lnTo>
                    <a:pt x="11464" y="30349"/>
                  </a:lnTo>
                  <a:lnTo>
                    <a:pt x="11645" y="30409"/>
                  </a:lnTo>
                  <a:lnTo>
                    <a:pt x="12128" y="30409"/>
                  </a:lnTo>
                  <a:lnTo>
                    <a:pt x="12309" y="30349"/>
                  </a:lnTo>
                  <a:lnTo>
                    <a:pt x="12550" y="30228"/>
                  </a:lnTo>
                  <a:lnTo>
                    <a:pt x="12731" y="30108"/>
                  </a:lnTo>
                  <a:lnTo>
                    <a:pt x="12852" y="29927"/>
                  </a:lnTo>
                  <a:lnTo>
                    <a:pt x="12973" y="29685"/>
                  </a:lnTo>
                  <a:lnTo>
                    <a:pt x="13033" y="29504"/>
                  </a:lnTo>
                  <a:lnTo>
                    <a:pt x="13033" y="29263"/>
                  </a:lnTo>
                  <a:lnTo>
                    <a:pt x="13033" y="29022"/>
                  </a:lnTo>
                  <a:lnTo>
                    <a:pt x="12973" y="28841"/>
                  </a:lnTo>
                  <a:lnTo>
                    <a:pt x="12852" y="28599"/>
                  </a:lnTo>
                  <a:lnTo>
                    <a:pt x="12731" y="28418"/>
                  </a:lnTo>
                  <a:lnTo>
                    <a:pt x="12550" y="28298"/>
                  </a:lnTo>
                  <a:lnTo>
                    <a:pt x="12309" y="28177"/>
                  </a:lnTo>
                  <a:lnTo>
                    <a:pt x="12128" y="28117"/>
                  </a:lnTo>
                  <a:close/>
                  <a:moveTo>
                    <a:pt x="17437" y="28117"/>
                  </a:moveTo>
                  <a:lnTo>
                    <a:pt x="17256" y="28177"/>
                  </a:lnTo>
                  <a:lnTo>
                    <a:pt x="17015" y="28298"/>
                  </a:lnTo>
                  <a:lnTo>
                    <a:pt x="16834" y="28418"/>
                  </a:lnTo>
                  <a:lnTo>
                    <a:pt x="16713" y="28599"/>
                  </a:lnTo>
                  <a:lnTo>
                    <a:pt x="16593" y="28841"/>
                  </a:lnTo>
                  <a:lnTo>
                    <a:pt x="16532" y="29022"/>
                  </a:lnTo>
                  <a:lnTo>
                    <a:pt x="16532" y="29263"/>
                  </a:lnTo>
                  <a:lnTo>
                    <a:pt x="16532" y="29504"/>
                  </a:lnTo>
                  <a:lnTo>
                    <a:pt x="16593" y="29685"/>
                  </a:lnTo>
                  <a:lnTo>
                    <a:pt x="16713" y="29927"/>
                  </a:lnTo>
                  <a:lnTo>
                    <a:pt x="16834" y="30108"/>
                  </a:lnTo>
                  <a:lnTo>
                    <a:pt x="17015" y="30228"/>
                  </a:lnTo>
                  <a:lnTo>
                    <a:pt x="17256" y="30349"/>
                  </a:lnTo>
                  <a:lnTo>
                    <a:pt x="17437" y="30409"/>
                  </a:lnTo>
                  <a:lnTo>
                    <a:pt x="17920" y="30409"/>
                  </a:lnTo>
                  <a:lnTo>
                    <a:pt x="18101" y="30349"/>
                  </a:lnTo>
                  <a:lnTo>
                    <a:pt x="18342" y="30228"/>
                  </a:lnTo>
                  <a:lnTo>
                    <a:pt x="18523" y="30108"/>
                  </a:lnTo>
                  <a:lnTo>
                    <a:pt x="18644" y="29927"/>
                  </a:lnTo>
                  <a:lnTo>
                    <a:pt x="18765" y="29685"/>
                  </a:lnTo>
                  <a:lnTo>
                    <a:pt x="18825" y="29504"/>
                  </a:lnTo>
                  <a:lnTo>
                    <a:pt x="18825" y="29263"/>
                  </a:lnTo>
                  <a:lnTo>
                    <a:pt x="18825" y="29022"/>
                  </a:lnTo>
                  <a:lnTo>
                    <a:pt x="18765" y="28841"/>
                  </a:lnTo>
                  <a:lnTo>
                    <a:pt x="18644" y="28599"/>
                  </a:lnTo>
                  <a:lnTo>
                    <a:pt x="18523" y="28418"/>
                  </a:lnTo>
                  <a:lnTo>
                    <a:pt x="18342" y="28298"/>
                  </a:lnTo>
                  <a:lnTo>
                    <a:pt x="18101" y="28177"/>
                  </a:lnTo>
                  <a:lnTo>
                    <a:pt x="17920" y="28117"/>
                  </a:lnTo>
                  <a:close/>
                  <a:moveTo>
                    <a:pt x="23230" y="28117"/>
                  </a:moveTo>
                  <a:lnTo>
                    <a:pt x="23049" y="28177"/>
                  </a:lnTo>
                  <a:lnTo>
                    <a:pt x="22807" y="28298"/>
                  </a:lnTo>
                  <a:lnTo>
                    <a:pt x="22626" y="28418"/>
                  </a:lnTo>
                  <a:lnTo>
                    <a:pt x="22506" y="28599"/>
                  </a:lnTo>
                  <a:lnTo>
                    <a:pt x="22385" y="28841"/>
                  </a:lnTo>
                  <a:lnTo>
                    <a:pt x="22325" y="29022"/>
                  </a:lnTo>
                  <a:lnTo>
                    <a:pt x="22325" y="29263"/>
                  </a:lnTo>
                  <a:lnTo>
                    <a:pt x="22325" y="29504"/>
                  </a:lnTo>
                  <a:lnTo>
                    <a:pt x="22385" y="29685"/>
                  </a:lnTo>
                  <a:lnTo>
                    <a:pt x="22506" y="29927"/>
                  </a:lnTo>
                  <a:lnTo>
                    <a:pt x="22626" y="30108"/>
                  </a:lnTo>
                  <a:lnTo>
                    <a:pt x="22807" y="30228"/>
                  </a:lnTo>
                  <a:lnTo>
                    <a:pt x="23049" y="30349"/>
                  </a:lnTo>
                  <a:lnTo>
                    <a:pt x="23230" y="30409"/>
                  </a:lnTo>
                  <a:lnTo>
                    <a:pt x="23712" y="30409"/>
                  </a:lnTo>
                  <a:lnTo>
                    <a:pt x="23893" y="30349"/>
                  </a:lnTo>
                  <a:lnTo>
                    <a:pt x="24135" y="30228"/>
                  </a:lnTo>
                  <a:lnTo>
                    <a:pt x="24316" y="30108"/>
                  </a:lnTo>
                  <a:lnTo>
                    <a:pt x="24436" y="29927"/>
                  </a:lnTo>
                  <a:lnTo>
                    <a:pt x="24557" y="29685"/>
                  </a:lnTo>
                  <a:lnTo>
                    <a:pt x="24617" y="29504"/>
                  </a:lnTo>
                  <a:lnTo>
                    <a:pt x="24617" y="29263"/>
                  </a:lnTo>
                  <a:lnTo>
                    <a:pt x="24617" y="29022"/>
                  </a:lnTo>
                  <a:lnTo>
                    <a:pt x="24557" y="28841"/>
                  </a:lnTo>
                  <a:lnTo>
                    <a:pt x="24436" y="28599"/>
                  </a:lnTo>
                  <a:lnTo>
                    <a:pt x="24316" y="28418"/>
                  </a:lnTo>
                  <a:lnTo>
                    <a:pt x="24135" y="28298"/>
                  </a:lnTo>
                  <a:lnTo>
                    <a:pt x="23893" y="28177"/>
                  </a:lnTo>
                  <a:lnTo>
                    <a:pt x="23712" y="28117"/>
                  </a:lnTo>
                  <a:close/>
                  <a:moveTo>
                    <a:pt x="29022" y="28117"/>
                  </a:moveTo>
                  <a:lnTo>
                    <a:pt x="28841" y="28177"/>
                  </a:lnTo>
                  <a:lnTo>
                    <a:pt x="28599" y="28298"/>
                  </a:lnTo>
                  <a:lnTo>
                    <a:pt x="28418" y="28418"/>
                  </a:lnTo>
                  <a:lnTo>
                    <a:pt x="28298" y="28599"/>
                  </a:lnTo>
                  <a:lnTo>
                    <a:pt x="28177" y="28841"/>
                  </a:lnTo>
                  <a:lnTo>
                    <a:pt x="28117" y="29022"/>
                  </a:lnTo>
                  <a:lnTo>
                    <a:pt x="28117" y="29263"/>
                  </a:lnTo>
                  <a:lnTo>
                    <a:pt x="28117" y="29504"/>
                  </a:lnTo>
                  <a:lnTo>
                    <a:pt x="28177" y="29685"/>
                  </a:lnTo>
                  <a:lnTo>
                    <a:pt x="28298" y="29927"/>
                  </a:lnTo>
                  <a:lnTo>
                    <a:pt x="28418" y="30108"/>
                  </a:lnTo>
                  <a:lnTo>
                    <a:pt x="28599" y="30228"/>
                  </a:lnTo>
                  <a:lnTo>
                    <a:pt x="28841" y="30349"/>
                  </a:lnTo>
                  <a:lnTo>
                    <a:pt x="29022" y="30409"/>
                  </a:lnTo>
                  <a:lnTo>
                    <a:pt x="29505" y="30409"/>
                  </a:lnTo>
                  <a:lnTo>
                    <a:pt x="29686" y="30349"/>
                  </a:lnTo>
                  <a:lnTo>
                    <a:pt x="29927" y="30228"/>
                  </a:lnTo>
                  <a:lnTo>
                    <a:pt x="30108" y="30108"/>
                  </a:lnTo>
                  <a:lnTo>
                    <a:pt x="30229" y="29927"/>
                  </a:lnTo>
                  <a:lnTo>
                    <a:pt x="30349" y="29685"/>
                  </a:lnTo>
                  <a:lnTo>
                    <a:pt x="30410" y="29504"/>
                  </a:lnTo>
                  <a:lnTo>
                    <a:pt x="30410" y="29263"/>
                  </a:lnTo>
                  <a:lnTo>
                    <a:pt x="30410" y="29022"/>
                  </a:lnTo>
                  <a:lnTo>
                    <a:pt x="30349" y="28841"/>
                  </a:lnTo>
                  <a:lnTo>
                    <a:pt x="30229" y="28599"/>
                  </a:lnTo>
                  <a:lnTo>
                    <a:pt x="30108" y="28418"/>
                  </a:lnTo>
                  <a:lnTo>
                    <a:pt x="29927" y="28298"/>
                  </a:lnTo>
                  <a:lnTo>
                    <a:pt x="29686" y="28177"/>
                  </a:lnTo>
                  <a:lnTo>
                    <a:pt x="29505" y="28117"/>
                  </a:lnTo>
                  <a:close/>
                  <a:moveTo>
                    <a:pt x="34814" y="28117"/>
                  </a:moveTo>
                  <a:lnTo>
                    <a:pt x="34633" y="28177"/>
                  </a:lnTo>
                  <a:lnTo>
                    <a:pt x="34392" y="28298"/>
                  </a:lnTo>
                  <a:lnTo>
                    <a:pt x="34211" y="28418"/>
                  </a:lnTo>
                  <a:lnTo>
                    <a:pt x="34090" y="28599"/>
                  </a:lnTo>
                  <a:lnTo>
                    <a:pt x="33969" y="28841"/>
                  </a:lnTo>
                  <a:lnTo>
                    <a:pt x="33909" y="29022"/>
                  </a:lnTo>
                  <a:lnTo>
                    <a:pt x="33909" y="29263"/>
                  </a:lnTo>
                  <a:lnTo>
                    <a:pt x="33909" y="29504"/>
                  </a:lnTo>
                  <a:lnTo>
                    <a:pt x="33969" y="29685"/>
                  </a:lnTo>
                  <a:lnTo>
                    <a:pt x="34090" y="29927"/>
                  </a:lnTo>
                  <a:lnTo>
                    <a:pt x="34211" y="30108"/>
                  </a:lnTo>
                  <a:lnTo>
                    <a:pt x="34392" y="30228"/>
                  </a:lnTo>
                  <a:lnTo>
                    <a:pt x="34633" y="30349"/>
                  </a:lnTo>
                  <a:lnTo>
                    <a:pt x="34814" y="30409"/>
                  </a:lnTo>
                  <a:lnTo>
                    <a:pt x="35297" y="30409"/>
                  </a:lnTo>
                  <a:lnTo>
                    <a:pt x="35478" y="30349"/>
                  </a:lnTo>
                  <a:lnTo>
                    <a:pt x="35719" y="30228"/>
                  </a:lnTo>
                  <a:lnTo>
                    <a:pt x="35900" y="30108"/>
                  </a:lnTo>
                  <a:lnTo>
                    <a:pt x="36021" y="29927"/>
                  </a:lnTo>
                  <a:lnTo>
                    <a:pt x="36141" y="29685"/>
                  </a:lnTo>
                  <a:lnTo>
                    <a:pt x="36202" y="29504"/>
                  </a:lnTo>
                  <a:lnTo>
                    <a:pt x="36202" y="29263"/>
                  </a:lnTo>
                  <a:lnTo>
                    <a:pt x="36202" y="29022"/>
                  </a:lnTo>
                  <a:lnTo>
                    <a:pt x="36141" y="28841"/>
                  </a:lnTo>
                  <a:lnTo>
                    <a:pt x="36021" y="28599"/>
                  </a:lnTo>
                  <a:lnTo>
                    <a:pt x="35900" y="28418"/>
                  </a:lnTo>
                  <a:lnTo>
                    <a:pt x="35719" y="28298"/>
                  </a:lnTo>
                  <a:lnTo>
                    <a:pt x="35478" y="28177"/>
                  </a:lnTo>
                  <a:lnTo>
                    <a:pt x="35297" y="28117"/>
                  </a:lnTo>
                  <a:close/>
                  <a:moveTo>
                    <a:pt x="40606" y="28117"/>
                  </a:moveTo>
                  <a:lnTo>
                    <a:pt x="40425" y="28177"/>
                  </a:lnTo>
                  <a:lnTo>
                    <a:pt x="40184" y="28298"/>
                  </a:lnTo>
                  <a:lnTo>
                    <a:pt x="40003" y="28418"/>
                  </a:lnTo>
                  <a:lnTo>
                    <a:pt x="39882" y="28599"/>
                  </a:lnTo>
                  <a:lnTo>
                    <a:pt x="39762" y="28841"/>
                  </a:lnTo>
                  <a:lnTo>
                    <a:pt x="39701" y="29022"/>
                  </a:lnTo>
                  <a:lnTo>
                    <a:pt x="39701" y="29263"/>
                  </a:lnTo>
                  <a:lnTo>
                    <a:pt x="39701" y="29504"/>
                  </a:lnTo>
                  <a:lnTo>
                    <a:pt x="39762" y="29685"/>
                  </a:lnTo>
                  <a:lnTo>
                    <a:pt x="39882" y="29927"/>
                  </a:lnTo>
                  <a:lnTo>
                    <a:pt x="40003" y="30108"/>
                  </a:lnTo>
                  <a:lnTo>
                    <a:pt x="40184" y="30228"/>
                  </a:lnTo>
                  <a:lnTo>
                    <a:pt x="40425" y="30349"/>
                  </a:lnTo>
                  <a:lnTo>
                    <a:pt x="40606" y="30409"/>
                  </a:lnTo>
                  <a:lnTo>
                    <a:pt x="41089" y="30409"/>
                  </a:lnTo>
                  <a:lnTo>
                    <a:pt x="41270" y="30349"/>
                  </a:lnTo>
                  <a:lnTo>
                    <a:pt x="41511" y="30228"/>
                  </a:lnTo>
                  <a:lnTo>
                    <a:pt x="41692" y="30108"/>
                  </a:lnTo>
                  <a:lnTo>
                    <a:pt x="41813" y="29927"/>
                  </a:lnTo>
                  <a:lnTo>
                    <a:pt x="41934" y="29685"/>
                  </a:lnTo>
                  <a:lnTo>
                    <a:pt x="41994" y="29504"/>
                  </a:lnTo>
                  <a:lnTo>
                    <a:pt x="41994" y="29263"/>
                  </a:lnTo>
                  <a:lnTo>
                    <a:pt x="41994" y="29022"/>
                  </a:lnTo>
                  <a:lnTo>
                    <a:pt x="41934" y="28841"/>
                  </a:lnTo>
                  <a:lnTo>
                    <a:pt x="41813" y="28599"/>
                  </a:lnTo>
                  <a:lnTo>
                    <a:pt x="41692" y="28418"/>
                  </a:lnTo>
                  <a:lnTo>
                    <a:pt x="41511" y="28298"/>
                  </a:lnTo>
                  <a:lnTo>
                    <a:pt x="41270" y="28177"/>
                  </a:lnTo>
                  <a:lnTo>
                    <a:pt x="41089" y="28117"/>
                  </a:lnTo>
                  <a:close/>
                  <a:moveTo>
                    <a:pt x="46399" y="28117"/>
                  </a:moveTo>
                  <a:lnTo>
                    <a:pt x="46218" y="28177"/>
                  </a:lnTo>
                  <a:lnTo>
                    <a:pt x="45976" y="28298"/>
                  </a:lnTo>
                  <a:lnTo>
                    <a:pt x="45795" y="28418"/>
                  </a:lnTo>
                  <a:lnTo>
                    <a:pt x="45674" y="28599"/>
                  </a:lnTo>
                  <a:lnTo>
                    <a:pt x="45554" y="28841"/>
                  </a:lnTo>
                  <a:lnTo>
                    <a:pt x="45493" y="29022"/>
                  </a:lnTo>
                  <a:lnTo>
                    <a:pt x="45493" y="29263"/>
                  </a:lnTo>
                  <a:lnTo>
                    <a:pt x="45493" y="29504"/>
                  </a:lnTo>
                  <a:lnTo>
                    <a:pt x="45554" y="29685"/>
                  </a:lnTo>
                  <a:lnTo>
                    <a:pt x="45674" y="29927"/>
                  </a:lnTo>
                  <a:lnTo>
                    <a:pt x="45795" y="30108"/>
                  </a:lnTo>
                  <a:lnTo>
                    <a:pt x="45976" y="30228"/>
                  </a:lnTo>
                  <a:lnTo>
                    <a:pt x="46218" y="30349"/>
                  </a:lnTo>
                  <a:lnTo>
                    <a:pt x="46399" y="30409"/>
                  </a:lnTo>
                  <a:lnTo>
                    <a:pt x="46881" y="30409"/>
                  </a:lnTo>
                  <a:lnTo>
                    <a:pt x="47062" y="30349"/>
                  </a:lnTo>
                  <a:lnTo>
                    <a:pt x="47304" y="30228"/>
                  </a:lnTo>
                  <a:lnTo>
                    <a:pt x="47485" y="30108"/>
                  </a:lnTo>
                  <a:lnTo>
                    <a:pt x="47605" y="29927"/>
                  </a:lnTo>
                  <a:lnTo>
                    <a:pt x="47726" y="29685"/>
                  </a:lnTo>
                  <a:lnTo>
                    <a:pt x="47786" y="29504"/>
                  </a:lnTo>
                  <a:lnTo>
                    <a:pt x="47786" y="29263"/>
                  </a:lnTo>
                  <a:lnTo>
                    <a:pt x="47786" y="29022"/>
                  </a:lnTo>
                  <a:lnTo>
                    <a:pt x="47726" y="28841"/>
                  </a:lnTo>
                  <a:lnTo>
                    <a:pt x="47605" y="28599"/>
                  </a:lnTo>
                  <a:lnTo>
                    <a:pt x="47485" y="28418"/>
                  </a:lnTo>
                  <a:lnTo>
                    <a:pt x="47304" y="28298"/>
                  </a:lnTo>
                  <a:lnTo>
                    <a:pt x="47062" y="28177"/>
                  </a:lnTo>
                  <a:lnTo>
                    <a:pt x="46881" y="28117"/>
                  </a:lnTo>
                  <a:close/>
                  <a:moveTo>
                    <a:pt x="52191" y="28117"/>
                  </a:moveTo>
                  <a:lnTo>
                    <a:pt x="52010" y="28177"/>
                  </a:lnTo>
                  <a:lnTo>
                    <a:pt x="51768" y="28298"/>
                  </a:lnTo>
                  <a:lnTo>
                    <a:pt x="51587" y="28418"/>
                  </a:lnTo>
                  <a:lnTo>
                    <a:pt x="51467" y="28599"/>
                  </a:lnTo>
                  <a:lnTo>
                    <a:pt x="51346" y="28841"/>
                  </a:lnTo>
                  <a:lnTo>
                    <a:pt x="51286" y="29022"/>
                  </a:lnTo>
                  <a:lnTo>
                    <a:pt x="51286" y="29263"/>
                  </a:lnTo>
                  <a:lnTo>
                    <a:pt x="51286" y="29504"/>
                  </a:lnTo>
                  <a:lnTo>
                    <a:pt x="51346" y="29685"/>
                  </a:lnTo>
                  <a:lnTo>
                    <a:pt x="51467" y="29927"/>
                  </a:lnTo>
                  <a:lnTo>
                    <a:pt x="51587" y="30108"/>
                  </a:lnTo>
                  <a:lnTo>
                    <a:pt x="51768" y="30228"/>
                  </a:lnTo>
                  <a:lnTo>
                    <a:pt x="52010" y="30349"/>
                  </a:lnTo>
                  <a:lnTo>
                    <a:pt x="52191" y="30409"/>
                  </a:lnTo>
                  <a:lnTo>
                    <a:pt x="52673" y="30409"/>
                  </a:lnTo>
                  <a:lnTo>
                    <a:pt x="52854" y="30349"/>
                  </a:lnTo>
                  <a:lnTo>
                    <a:pt x="53096" y="30228"/>
                  </a:lnTo>
                  <a:lnTo>
                    <a:pt x="53277" y="30108"/>
                  </a:lnTo>
                  <a:lnTo>
                    <a:pt x="53397" y="29927"/>
                  </a:lnTo>
                  <a:lnTo>
                    <a:pt x="53518" y="29685"/>
                  </a:lnTo>
                  <a:lnTo>
                    <a:pt x="53578" y="29504"/>
                  </a:lnTo>
                  <a:lnTo>
                    <a:pt x="53578" y="29263"/>
                  </a:lnTo>
                  <a:lnTo>
                    <a:pt x="53578" y="29022"/>
                  </a:lnTo>
                  <a:lnTo>
                    <a:pt x="53518" y="28841"/>
                  </a:lnTo>
                  <a:lnTo>
                    <a:pt x="53397" y="28599"/>
                  </a:lnTo>
                  <a:lnTo>
                    <a:pt x="53277" y="28418"/>
                  </a:lnTo>
                  <a:lnTo>
                    <a:pt x="53096" y="28298"/>
                  </a:lnTo>
                  <a:lnTo>
                    <a:pt x="52854" y="28177"/>
                  </a:lnTo>
                  <a:lnTo>
                    <a:pt x="52673" y="28117"/>
                  </a:lnTo>
                  <a:close/>
                  <a:moveTo>
                    <a:pt x="57983" y="28117"/>
                  </a:moveTo>
                  <a:lnTo>
                    <a:pt x="57802" y="28177"/>
                  </a:lnTo>
                  <a:lnTo>
                    <a:pt x="57561" y="28298"/>
                  </a:lnTo>
                  <a:lnTo>
                    <a:pt x="57380" y="28418"/>
                  </a:lnTo>
                  <a:lnTo>
                    <a:pt x="57259" y="28599"/>
                  </a:lnTo>
                  <a:lnTo>
                    <a:pt x="57138" y="28841"/>
                  </a:lnTo>
                  <a:lnTo>
                    <a:pt x="57078" y="29022"/>
                  </a:lnTo>
                  <a:lnTo>
                    <a:pt x="57078" y="29263"/>
                  </a:lnTo>
                  <a:lnTo>
                    <a:pt x="57078" y="29504"/>
                  </a:lnTo>
                  <a:lnTo>
                    <a:pt x="57138" y="29685"/>
                  </a:lnTo>
                  <a:lnTo>
                    <a:pt x="57259" y="29927"/>
                  </a:lnTo>
                  <a:lnTo>
                    <a:pt x="57380" y="30108"/>
                  </a:lnTo>
                  <a:lnTo>
                    <a:pt x="57561" y="30228"/>
                  </a:lnTo>
                  <a:lnTo>
                    <a:pt x="57802" y="30349"/>
                  </a:lnTo>
                  <a:lnTo>
                    <a:pt x="57983" y="30409"/>
                  </a:lnTo>
                  <a:lnTo>
                    <a:pt x="58466" y="30409"/>
                  </a:lnTo>
                  <a:lnTo>
                    <a:pt x="58647" y="30349"/>
                  </a:lnTo>
                  <a:lnTo>
                    <a:pt x="58888" y="30228"/>
                  </a:lnTo>
                  <a:lnTo>
                    <a:pt x="59069" y="30108"/>
                  </a:lnTo>
                  <a:lnTo>
                    <a:pt x="59190" y="29927"/>
                  </a:lnTo>
                  <a:lnTo>
                    <a:pt x="59310" y="29685"/>
                  </a:lnTo>
                  <a:lnTo>
                    <a:pt x="59371" y="29504"/>
                  </a:lnTo>
                  <a:lnTo>
                    <a:pt x="59371" y="29263"/>
                  </a:lnTo>
                  <a:lnTo>
                    <a:pt x="59371" y="29022"/>
                  </a:lnTo>
                  <a:lnTo>
                    <a:pt x="59310" y="28841"/>
                  </a:lnTo>
                  <a:lnTo>
                    <a:pt x="59190" y="28599"/>
                  </a:lnTo>
                  <a:lnTo>
                    <a:pt x="59069" y="28418"/>
                  </a:lnTo>
                  <a:lnTo>
                    <a:pt x="58888" y="28298"/>
                  </a:lnTo>
                  <a:lnTo>
                    <a:pt x="58647" y="28177"/>
                  </a:lnTo>
                  <a:lnTo>
                    <a:pt x="58466" y="28117"/>
                  </a:lnTo>
                  <a:close/>
                  <a:moveTo>
                    <a:pt x="63775" y="28117"/>
                  </a:moveTo>
                  <a:lnTo>
                    <a:pt x="63594" y="28177"/>
                  </a:lnTo>
                  <a:lnTo>
                    <a:pt x="63353" y="28298"/>
                  </a:lnTo>
                  <a:lnTo>
                    <a:pt x="63172" y="28418"/>
                  </a:lnTo>
                  <a:lnTo>
                    <a:pt x="63051" y="28599"/>
                  </a:lnTo>
                  <a:lnTo>
                    <a:pt x="62931" y="28841"/>
                  </a:lnTo>
                  <a:lnTo>
                    <a:pt x="62870" y="29022"/>
                  </a:lnTo>
                  <a:lnTo>
                    <a:pt x="62870" y="29263"/>
                  </a:lnTo>
                  <a:lnTo>
                    <a:pt x="62870" y="29504"/>
                  </a:lnTo>
                  <a:lnTo>
                    <a:pt x="62931" y="29685"/>
                  </a:lnTo>
                  <a:lnTo>
                    <a:pt x="63051" y="29927"/>
                  </a:lnTo>
                  <a:lnTo>
                    <a:pt x="63172" y="30108"/>
                  </a:lnTo>
                  <a:lnTo>
                    <a:pt x="63353" y="30228"/>
                  </a:lnTo>
                  <a:lnTo>
                    <a:pt x="63594" y="30349"/>
                  </a:lnTo>
                  <a:lnTo>
                    <a:pt x="63775" y="30409"/>
                  </a:lnTo>
                  <a:lnTo>
                    <a:pt x="64258" y="30409"/>
                  </a:lnTo>
                  <a:lnTo>
                    <a:pt x="64439" y="30349"/>
                  </a:lnTo>
                  <a:lnTo>
                    <a:pt x="64680" y="30228"/>
                  </a:lnTo>
                  <a:lnTo>
                    <a:pt x="64861" y="30108"/>
                  </a:lnTo>
                  <a:lnTo>
                    <a:pt x="64982" y="29927"/>
                  </a:lnTo>
                  <a:lnTo>
                    <a:pt x="65103" y="29685"/>
                  </a:lnTo>
                  <a:lnTo>
                    <a:pt x="65163" y="29504"/>
                  </a:lnTo>
                  <a:lnTo>
                    <a:pt x="65163" y="29263"/>
                  </a:lnTo>
                  <a:lnTo>
                    <a:pt x="65163" y="29022"/>
                  </a:lnTo>
                  <a:lnTo>
                    <a:pt x="65103" y="28841"/>
                  </a:lnTo>
                  <a:lnTo>
                    <a:pt x="64982" y="28599"/>
                  </a:lnTo>
                  <a:lnTo>
                    <a:pt x="64861" y="28418"/>
                  </a:lnTo>
                  <a:lnTo>
                    <a:pt x="64680" y="28298"/>
                  </a:lnTo>
                  <a:lnTo>
                    <a:pt x="64439" y="28177"/>
                  </a:lnTo>
                  <a:lnTo>
                    <a:pt x="64258" y="28117"/>
                  </a:lnTo>
                  <a:close/>
                  <a:moveTo>
                    <a:pt x="69567" y="28117"/>
                  </a:moveTo>
                  <a:lnTo>
                    <a:pt x="69386" y="28177"/>
                  </a:lnTo>
                  <a:lnTo>
                    <a:pt x="69145" y="28298"/>
                  </a:lnTo>
                  <a:lnTo>
                    <a:pt x="68964" y="28418"/>
                  </a:lnTo>
                  <a:lnTo>
                    <a:pt x="68843" y="28599"/>
                  </a:lnTo>
                  <a:lnTo>
                    <a:pt x="68723" y="28841"/>
                  </a:lnTo>
                  <a:lnTo>
                    <a:pt x="68662" y="29022"/>
                  </a:lnTo>
                  <a:lnTo>
                    <a:pt x="68662" y="29263"/>
                  </a:lnTo>
                  <a:lnTo>
                    <a:pt x="68662" y="29504"/>
                  </a:lnTo>
                  <a:lnTo>
                    <a:pt x="68723" y="29685"/>
                  </a:lnTo>
                  <a:lnTo>
                    <a:pt x="68843" y="29927"/>
                  </a:lnTo>
                  <a:lnTo>
                    <a:pt x="68964" y="30108"/>
                  </a:lnTo>
                  <a:lnTo>
                    <a:pt x="69145" y="30228"/>
                  </a:lnTo>
                  <a:lnTo>
                    <a:pt x="69386" y="30349"/>
                  </a:lnTo>
                  <a:lnTo>
                    <a:pt x="69567" y="30409"/>
                  </a:lnTo>
                  <a:lnTo>
                    <a:pt x="70050" y="30409"/>
                  </a:lnTo>
                  <a:lnTo>
                    <a:pt x="70231" y="30349"/>
                  </a:lnTo>
                  <a:lnTo>
                    <a:pt x="70472" y="30228"/>
                  </a:lnTo>
                  <a:lnTo>
                    <a:pt x="70653" y="30108"/>
                  </a:lnTo>
                  <a:lnTo>
                    <a:pt x="70774" y="29927"/>
                  </a:lnTo>
                  <a:lnTo>
                    <a:pt x="70895" y="29685"/>
                  </a:lnTo>
                  <a:lnTo>
                    <a:pt x="70955" y="29504"/>
                  </a:lnTo>
                  <a:lnTo>
                    <a:pt x="70955" y="29263"/>
                  </a:lnTo>
                  <a:lnTo>
                    <a:pt x="70955" y="29022"/>
                  </a:lnTo>
                  <a:lnTo>
                    <a:pt x="70895" y="28841"/>
                  </a:lnTo>
                  <a:lnTo>
                    <a:pt x="70774" y="28599"/>
                  </a:lnTo>
                  <a:lnTo>
                    <a:pt x="70653" y="28418"/>
                  </a:lnTo>
                  <a:lnTo>
                    <a:pt x="70472" y="28298"/>
                  </a:lnTo>
                  <a:lnTo>
                    <a:pt x="70231" y="28177"/>
                  </a:lnTo>
                  <a:lnTo>
                    <a:pt x="70050" y="28117"/>
                  </a:lnTo>
                  <a:close/>
                  <a:moveTo>
                    <a:pt x="2957" y="31013"/>
                  </a:moveTo>
                  <a:lnTo>
                    <a:pt x="2776" y="31073"/>
                  </a:lnTo>
                  <a:lnTo>
                    <a:pt x="2534" y="31194"/>
                  </a:lnTo>
                  <a:lnTo>
                    <a:pt x="2353" y="31314"/>
                  </a:lnTo>
                  <a:lnTo>
                    <a:pt x="2233" y="31495"/>
                  </a:lnTo>
                  <a:lnTo>
                    <a:pt x="2112" y="31737"/>
                  </a:lnTo>
                  <a:lnTo>
                    <a:pt x="2052" y="31918"/>
                  </a:lnTo>
                  <a:lnTo>
                    <a:pt x="2052" y="32159"/>
                  </a:lnTo>
                  <a:lnTo>
                    <a:pt x="2052" y="32401"/>
                  </a:lnTo>
                  <a:lnTo>
                    <a:pt x="2112" y="32582"/>
                  </a:lnTo>
                  <a:lnTo>
                    <a:pt x="2233" y="32823"/>
                  </a:lnTo>
                  <a:lnTo>
                    <a:pt x="2353" y="33004"/>
                  </a:lnTo>
                  <a:lnTo>
                    <a:pt x="2534" y="33125"/>
                  </a:lnTo>
                  <a:lnTo>
                    <a:pt x="2776" y="33245"/>
                  </a:lnTo>
                  <a:lnTo>
                    <a:pt x="2957" y="33306"/>
                  </a:lnTo>
                  <a:lnTo>
                    <a:pt x="3439" y="33306"/>
                  </a:lnTo>
                  <a:lnTo>
                    <a:pt x="3620" y="33245"/>
                  </a:lnTo>
                  <a:lnTo>
                    <a:pt x="3862" y="33125"/>
                  </a:lnTo>
                  <a:lnTo>
                    <a:pt x="4043" y="33004"/>
                  </a:lnTo>
                  <a:lnTo>
                    <a:pt x="4164" y="32823"/>
                  </a:lnTo>
                  <a:lnTo>
                    <a:pt x="4284" y="32582"/>
                  </a:lnTo>
                  <a:lnTo>
                    <a:pt x="4345" y="32401"/>
                  </a:lnTo>
                  <a:lnTo>
                    <a:pt x="4345" y="32159"/>
                  </a:lnTo>
                  <a:lnTo>
                    <a:pt x="4345" y="31918"/>
                  </a:lnTo>
                  <a:lnTo>
                    <a:pt x="4284" y="31737"/>
                  </a:lnTo>
                  <a:lnTo>
                    <a:pt x="4164" y="31495"/>
                  </a:lnTo>
                  <a:lnTo>
                    <a:pt x="4043" y="31314"/>
                  </a:lnTo>
                  <a:lnTo>
                    <a:pt x="3862" y="31194"/>
                  </a:lnTo>
                  <a:lnTo>
                    <a:pt x="3620" y="31073"/>
                  </a:lnTo>
                  <a:lnTo>
                    <a:pt x="3439" y="31013"/>
                  </a:lnTo>
                  <a:close/>
                  <a:moveTo>
                    <a:pt x="8749" y="31013"/>
                  </a:moveTo>
                  <a:lnTo>
                    <a:pt x="8568" y="31073"/>
                  </a:lnTo>
                  <a:lnTo>
                    <a:pt x="8327" y="31194"/>
                  </a:lnTo>
                  <a:lnTo>
                    <a:pt x="8146" y="31314"/>
                  </a:lnTo>
                  <a:lnTo>
                    <a:pt x="8025" y="31495"/>
                  </a:lnTo>
                  <a:lnTo>
                    <a:pt x="7904" y="31737"/>
                  </a:lnTo>
                  <a:lnTo>
                    <a:pt x="7844" y="31918"/>
                  </a:lnTo>
                  <a:lnTo>
                    <a:pt x="7844" y="32159"/>
                  </a:lnTo>
                  <a:lnTo>
                    <a:pt x="7844" y="32401"/>
                  </a:lnTo>
                  <a:lnTo>
                    <a:pt x="7904" y="32582"/>
                  </a:lnTo>
                  <a:lnTo>
                    <a:pt x="8025" y="32823"/>
                  </a:lnTo>
                  <a:lnTo>
                    <a:pt x="8146" y="33004"/>
                  </a:lnTo>
                  <a:lnTo>
                    <a:pt x="8327" y="33125"/>
                  </a:lnTo>
                  <a:lnTo>
                    <a:pt x="8568" y="33245"/>
                  </a:lnTo>
                  <a:lnTo>
                    <a:pt x="8749" y="33306"/>
                  </a:lnTo>
                  <a:lnTo>
                    <a:pt x="9232" y="33306"/>
                  </a:lnTo>
                  <a:lnTo>
                    <a:pt x="9413" y="33245"/>
                  </a:lnTo>
                  <a:lnTo>
                    <a:pt x="9654" y="33125"/>
                  </a:lnTo>
                  <a:lnTo>
                    <a:pt x="9835" y="33004"/>
                  </a:lnTo>
                  <a:lnTo>
                    <a:pt x="9956" y="32823"/>
                  </a:lnTo>
                  <a:lnTo>
                    <a:pt x="10076" y="32582"/>
                  </a:lnTo>
                  <a:lnTo>
                    <a:pt x="10137" y="32401"/>
                  </a:lnTo>
                  <a:lnTo>
                    <a:pt x="10137" y="32159"/>
                  </a:lnTo>
                  <a:lnTo>
                    <a:pt x="10137" y="31918"/>
                  </a:lnTo>
                  <a:lnTo>
                    <a:pt x="10076" y="31737"/>
                  </a:lnTo>
                  <a:lnTo>
                    <a:pt x="9956" y="31495"/>
                  </a:lnTo>
                  <a:lnTo>
                    <a:pt x="9835" y="31314"/>
                  </a:lnTo>
                  <a:lnTo>
                    <a:pt x="9654" y="31194"/>
                  </a:lnTo>
                  <a:lnTo>
                    <a:pt x="9413" y="31073"/>
                  </a:lnTo>
                  <a:lnTo>
                    <a:pt x="9232" y="31013"/>
                  </a:lnTo>
                  <a:close/>
                  <a:moveTo>
                    <a:pt x="14541" y="31013"/>
                  </a:moveTo>
                  <a:lnTo>
                    <a:pt x="14360" y="31073"/>
                  </a:lnTo>
                  <a:lnTo>
                    <a:pt x="14119" y="31194"/>
                  </a:lnTo>
                  <a:lnTo>
                    <a:pt x="13938" y="31314"/>
                  </a:lnTo>
                  <a:lnTo>
                    <a:pt x="13817" y="31495"/>
                  </a:lnTo>
                  <a:lnTo>
                    <a:pt x="13697" y="31737"/>
                  </a:lnTo>
                  <a:lnTo>
                    <a:pt x="13636" y="31918"/>
                  </a:lnTo>
                  <a:lnTo>
                    <a:pt x="13636" y="32159"/>
                  </a:lnTo>
                  <a:lnTo>
                    <a:pt x="13636" y="32401"/>
                  </a:lnTo>
                  <a:lnTo>
                    <a:pt x="13697" y="32582"/>
                  </a:lnTo>
                  <a:lnTo>
                    <a:pt x="13817" y="32823"/>
                  </a:lnTo>
                  <a:lnTo>
                    <a:pt x="13938" y="33004"/>
                  </a:lnTo>
                  <a:lnTo>
                    <a:pt x="14119" y="33125"/>
                  </a:lnTo>
                  <a:lnTo>
                    <a:pt x="14360" y="33245"/>
                  </a:lnTo>
                  <a:lnTo>
                    <a:pt x="14541" y="33306"/>
                  </a:lnTo>
                  <a:lnTo>
                    <a:pt x="15024" y="33306"/>
                  </a:lnTo>
                  <a:lnTo>
                    <a:pt x="15205" y="33245"/>
                  </a:lnTo>
                  <a:lnTo>
                    <a:pt x="15446" y="33125"/>
                  </a:lnTo>
                  <a:lnTo>
                    <a:pt x="15627" y="33004"/>
                  </a:lnTo>
                  <a:lnTo>
                    <a:pt x="15748" y="32823"/>
                  </a:lnTo>
                  <a:lnTo>
                    <a:pt x="15869" y="32582"/>
                  </a:lnTo>
                  <a:lnTo>
                    <a:pt x="15929" y="32401"/>
                  </a:lnTo>
                  <a:lnTo>
                    <a:pt x="15929" y="32159"/>
                  </a:lnTo>
                  <a:lnTo>
                    <a:pt x="15929" y="31918"/>
                  </a:lnTo>
                  <a:lnTo>
                    <a:pt x="15869" y="31737"/>
                  </a:lnTo>
                  <a:lnTo>
                    <a:pt x="15748" y="31495"/>
                  </a:lnTo>
                  <a:lnTo>
                    <a:pt x="15627" y="31314"/>
                  </a:lnTo>
                  <a:lnTo>
                    <a:pt x="15446" y="31194"/>
                  </a:lnTo>
                  <a:lnTo>
                    <a:pt x="15205" y="31073"/>
                  </a:lnTo>
                  <a:lnTo>
                    <a:pt x="15024" y="31013"/>
                  </a:lnTo>
                  <a:close/>
                  <a:moveTo>
                    <a:pt x="20333" y="31013"/>
                  </a:moveTo>
                  <a:lnTo>
                    <a:pt x="20152" y="31073"/>
                  </a:lnTo>
                  <a:lnTo>
                    <a:pt x="19911" y="31194"/>
                  </a:lnTo>
                  <a:lnTo>
                    <a:pt x="19730" y="31314"/>
                  </a:lnTo>
                  <a:lnTo>
                    <a:pt x="19609" y="31495"/>
                  </a:lnTo>
                  <a:lnTo>
                    <a:pt x="19489" y="31737"/>
                  </a:lnTo>
                  <a:lnTo>
                    <a:pt x="19428" y="31918"/>
                  </a:lnTo>
                  <a:lnTo>
                    <a:pt x="19428" y="32159"/>
                  </a:lnTo>
                  <a:lnTo>
                    <a:pt x="19428" y="32401"/>
                  </a:lnTo>
                  <a:lnTo>
                    <a:pt x="19489" y="32582"/>
                  </a:lnTo>
                  <a:lnTo>
                    <a:pt x="19609" y="32823"/>
                  </a:lnTo>
                  <a:lnTo>
                    <a:pt x="19730" y="33004"/>
                  </a:lnTo>
                  <a:lnTo>
                    <a:pt x="19911" y="33125"/>
                  </a:lnTo>
                  <a:lnTo>
                    <a:pt x="20152" y="33245"/>
                  </a:lnTo>
                  <a:lnTo>
                    <a:pt x="20333" y="33306"/>
                  </a:lnTo>
                  <a:lnTo>
                    <a:pt x="20816" y="33306"/>
                  </a:lnTo>
                  <a:lnTo>
                    <a:pt x="20997" y="33245"/>
                  </a:lnTo>
                  <a:lnTo>
                    <a:pt x="21239" y="33125"/>
                  </a:lnTo>
                  <a:lnTo>
                    <a:pt x="21420" y="33004"/>
                  </a:lnTo>
                  <a:lnTo>
                    <a:pt x="21540" y="32823"/>
                  </a:lnTo>
                  <a:lnTo>
                    <a:pt x="21661" y="32582"/>
                  </a:lnTo>
                  <a:lnTo>
                    <a:pt x="21721" y="32401"/>
                  </a:lnTo>
                  <a:lnTo>
                    <a:pt x="21721" y="32159"/>
                  </a:lnTo>
                  <a:lnTo>
                    <a:pt x="21721" y="31918"/>
                  </a:lnTo>
                  <a:lnTo>
                    <a:pt x="21661" y="31737"/>
                  </a:lnTo>
                  <a:lnTo>
                    <a:pt x="21540" y="31495"/>
                  </a:lnTo>
                  <a:lnTo>
                    <a:pt x="21420" y="31314"/>
                  </a:lnTo>
                  <a:lnTo>
                    <a:pt x="21239" y="31194"/>
                  </a:lnTo>
                  <a:lnTo>
                    <a:pt x="20997" y="31073"/>
                  </a:lnTo>
                  <a:lnTo>
                    <a:pt x="20816" y="31013"/>
                  </a:lnTo>
                  <a:close/>
                  <a:moveTo>
                    <a:pt x="26126" y="31013"/>
                  </a:moveTo>
                  <a:lnTo>
                    <a:pt x="25945" y="31073"/>
                  </a:lnTo>
                  <a:lnTo>
                    <a:pt x="25703" y="31194"/>
                  </a:lnTo>
                  <a:lnTo>
                    <a:pt x="25522" y="31314"/>
                  </a:lnTo>
                  <a:lnTo>
                    <a:pt x="25402" y="31495"/>
                  </a:lnTo>
                  <a:lnTo>
                    <a:pt x="25281" y="31737"/>
                  </a:lnTo>
                  <a:lnTo>
                    <a:pt x="25221" y="31918"/>
                  </a:lnTo>
                  <a:lnTo>
                    <a:pt x="25221" y="32159"/>
                  </a:lnTo>
                  <a:lnTo>
                    <a:pt x="25221" y="32401"/>
                  </a:lnTo>
                  <a:lnTo>
                    <a:pt x="25281" y="32582"/>
                  </a:lnTo>
                  <a:lnTo>
                    <a:pt x="25402" y="32823"/>
                  </a:lnTo>
                  <a:lnTo>
                    <a:pt x="25522" y="33004"/>
                  </a:lnTo>
                  <a:lnTo>
                    <a:pt x="25703" y="33125"/>
                  </a:lnTo>
                  <a:lnTo>
                    <a:pt x="25945" y="33245"/>
                  </a:lnTo>
                  <a:lnTo>
                    <a:pt x="26126" y="33306"/>
                  </a:lnTo>
                  <a:lnTo>
                    <a:pt x="26608" y="33306"/>
                  </a:lnTo>
                  <a:lnTo>
                    <a:pt x="26789" y="33245"/>
                  </a:lnTo>
                  <a:lnTo>
                    <a:pt x="27031" y="33125"/>
                  </a:lnTo>
                  <a:lnTo>
                    <a:pt x="27212" y="33004"/>
                  </a:lnTo>
                  <a:lnTo>
                    <a:pt x="27332" y="32823"/>
                  </a:lnTo>
                  <a:lnTo>
                    <a:pt x="27453" y="32582"/>
                  </a:lnTo>
                  <a:lnTo>
                    <a:pt x="27513" y="32401"/>
                  </a:lnTo>
                  <a:lnTo>
                    <a:pt x="27513" y="32159"/>
                  </a:lnTo>
                  <a:lnTo>
                    <a:pt x="27513" y="31918"/>
                  </a:lnTo>
                  <a:lnTo>
                    <a:pt x="27453" y="31737"/>
                  </a:lnTo>
                  <a:lnTo>
                    <a:pt x="27332" y="31495"/>
                  </a:lnTo>
                  <a:lnTo>
                    <a:pt x="27212" y="31314"/>
                  </a:lnTo>
                  <a:lnTo>
                    <a:pt x="27031" y="31194"/>
                  </a:lnTo>
                  <a:lnTo>
                    <a:pt x="26789" y="31073"/>
                  </a:lnTo>
                  <a:lnTo>
                    <a:pt x="26608" y="31013"/>
                  </a:lnTo>
                  <a:close/>
                  <a:moveTo>
                    <a:pt x="31918" y="31013"/>
                  </a:moveTo>
                  <a:lnTo>
                    <a:pt x="31737" y="31073"/>
                  </a:lnTo>
                  <a:lnTo>
                    <a:pt x="31496" y="31194"/>
                  </a:lnTo>
                  <a:lnTo>
                    <a:pt x="31315" y="31314"/>
                  </a:lnTo>
                  <a:lnTo>
                    <a:pt x="31194" y="31495"/>
                  </a:lnTo>
                  <a:lnTo>
                    <a:pt x="31073" y="31737"/>
                  </a:lnTo>
                  <a:lnTo>
                    <a:pt x="31013" y="31918"/>
                  </a:lnTo>
                  <a:lnTo>
                    <a:pt x="31013" y="32159"/>
                  </a:lnTo>
                  <a:lnTo>
                    <a:pt x="31013" y="32401"/>
                  </a:lnTo>
                  <a:lnTo>
                    <a:pt x="31073" y="32582"/>
                  </a:lnTo>
                  <a:lnTo>
                    <a:pt x="31194" y="32823"/>
                  </a:lnTo>
                  <a:lnTo>
                    <a:pt x="31315" y="33004"/>
                  </a:lnTo>
                  <a:lnTo>
                    <a:pt x="31496" y="33125"/>
                  </a:lnTo>
                  <a:lnTo>
                    <a:pt x="31737" y="33245"/>
                  </a:lnTo>
                  <a:lnTo>
                    <a:pt x="31918" y="33306"/>
                  </a:lnTo>
                  <a:lnTo>
                    <a:pt x="32401" y="33306"/>
                  </a:lnTo>
                  <a:lnTo>
                    <a:pt x="32582" y="33245"/>
                  </a:lnTo>
                  <a:lnTo>
                    <a:pt x="32823" y="33125"/>
                  </a:lnTo>
                  <a:lnTo>
                    <a:pt x="33004" y="33004"/>
                  </a:lnTo>
                  <a:lnTo>
                    <a:pt x="33125" y="32823"/>
                  </a:lnTo>
                  <a:lnTo>
                    <a:pt x="33245" y="32582"/>
                  </a:lnTo>
                  <a:lnTo>
                    <a:pt x="33306" y="32401"/>
                  </a:lnTo>
                  <a:lnTo>
                    <a:pt x="33306" y="32159"/>
                  </a:lnTo>
                  <a:lnTo>
                    <a:pt x="33306" y="31918"/>
                  </a:lnTo>
                  <a:lnTo>
                    <a:pt x="33245" y="31737"/>
                  </a:lnTo>
                  <a:lnTo>
                    <a:pt x="33125" y="31495"/>
                  </a:lnTo>
                  <a:lnTo>
                    <a:pt x="33004" y="31314"/>
                  </a:lnTo>
                  <a:lnTo>
                    <a:pt x="32823" y="31194"/>
                  </a:lnTo>
                  <a:lnTo>
                    <a:pt x="32582" y="31073"/>
                  </a:lnTo>
                  <a:lnTo>
                    <a:pt x="32401" y="31013"/>
                  </a:lnTo>
                  <a:close/>
                  <a:moveTo>
                    <a:pt x="37710" y="31013"/>
                  </a:moveTo>
                  <a:lnTo>
                    <a:pt x="37529" y="31073"/>
                  </a:lnTo>
                  <a:lnTo>
                    <a:pt x="37288" y="31194"/>
                  </a:lnTo>
                  <a:lnTo>
                    <a:pt x="37107" y="31314"/>
                  </a:lnTo>
                  <a:lnTo>
                    <a:pt x="36986" y="31495"/>
                  </a:lnTo>
                  <a:lnTo>
                    <a:pt x="36865" y="31737"/>
                  </a:lnTo>
                  <a:lnTo>
                    <a:pt x="36805" y="31918"/>
                  </a:lnTo>
                  <a:lnTo>
                    <a:pt x="36805" y="32159"/>
                  </a:lnTo>
                  <a:lnTo>
                    <a:pt x="36805" y="32401"/>
                  </a:lnTo>
                  <a:lnTo>
                    <a:pt x="36865" y="32582"/>
                  </a:lnTo>
                  <a:lnTo>
                    <a:pt x="36986" y="32823"/>
                  </a:lnTo>
                  <a:lnTo>
                    <a:pt x="37107" y="33004"/>
                  </a:lnTo>
                  <a:lnTo>
                    <a:pt x="37288" y="33125"/>
                  </a:lnTo>
                  <a:lnTo>
                    <a:pt x="37529" y="33245"/>
                  </a:lnTo>
                  <a:lnTo>
                    <a:pt x="37710" y="33306"/>
                  </a:lnTo>
                  <a:lnTo>
                    <a:pt x="38193" y="33306"/>
                  </a:lnTo>
                  <a:lnTo>
                    <a:pt x="38374" y="33245"/>
                  </a:lnTo>
                  <a:lnTo>
                    <a:pt x="38615" y="33125"/>
                  </a:lnTo>
                  <a:lnTo>
                    <a:pt x="38796" y="33004"/>
                  </a:lnTo>
                  <a:lnTo>
                    <a:pt x="38917" y="32823"/>
                  </a:lnTo>
                  <a:lnTo>
                    <a:pt x="39038" y="32582"/>
                  </a:lnTo>
                  <a:lnTo>
                    <a:pt x="39098" y="32401"/>
                  </a:lnTo>
                  <a:lnTo>
                    <a:pt x="39098" y="32159"/>
                  </a:lnTo>
                  <a:lnTo>
                    <a:pt x="39098" y="31918"/>
                  </a:lnTo>
                  <a:lnTo>
                    <a:pt x="39038" y="31737"/>
                  </a:lnTo>
                  <a:lnTo>
                    <a:pt x="38917" y="31495"/>
                  </a:lnTo>
                  <a:lnTo>
                    <a:pt x="38796" y="31314"/>
                  </a:lnTo>
                  <a:lnTo>
                    <a:pt x="38615" y="31194"/>
                  </a:lnTo>
                  <a:lnTo>
                    <a:pt x="38374" y="31073"/>
                  </a:lnTo>
                  <a:lnTo>
                    <a:pt x="38193" y="31013"/>
                  </a:lnTo>
                  <a:close/>
                  <a:moveTo>
                    <a:pt x="43502" y="31013"/>
                  </a:moveTo>
                  <a:lnTo>
                    <a:pt x="43321" y="31073"/>
                  </a:lnTo>
                  <a:lnTo>
                    <a:pt x="43080" y="31194"/>
                  </a:lnTo>
                  <a:lnTo>
                    <a:pt x="42899" y="31314"/>
                  </a:lnTo>
                  <a:lnTo>
                    <a:pt x="42778" y="31495"/>
                  </a:lnTo>
                  <a:lnTo>
                    <a:pt x="42658" y="31737"/>
                  </a:lnTo>
                  <a:lnTo>
                    <a:pt x="42597" y="31918"/>
                  </a:lnTo>
                  <a:lnTo>
                    <a:pt x="42597" y="32159"/>
                  </a:lnTo>
                  <a:lnTo>
                    <a:pt x="42597" y="32401"/>
                  </a:lnTo>
                  <a:lnTo>
                    <a:pt x="42658" y="32582"/>
                  </a:lnTo>
                  <a:lnTo>
                    <a:pt x="42778" y="32823"/>
                  </a:lnTo>
                  <a:lnTo>
                    <a:pt x="42899" y="33004"/>
                  </a:lnTo>
                  <a:lnTo>
                    <a:pt x="43080" y="33125"/>
                  </a:lnTo>
                  <a:lnTo>
                    <a:pt x="43321" y="33245"/>
                  </a:lnTo>
                  <a:lnTo>
                    <a:pt x="43502" y="33306"/>
                  </a:lnTo>
                  <a:lnTo>
                    <a:pt x="43985" y="33306"/>
                  </a:lnTo>
                  <a:lnTo>
                    <a:pt x="44166" y="33245"/>
                  </a:lnTo>
                  <a:lnTo>
                    <a:pt x="44407" y="33125"/>
                  </a:lnTo>
                  <a:lnTo>
                    <a:pt x="44588" y="33004"/>
                  </a:lnTo>
                  <a:lnTo>
                    <a:pt x="44709" y="32823"/>
                  </a:lnTo>
                  <a:lnTo>
                    <a:pt x="44830" y="32582"/>
                  </a:lnTo>
                  <a:lnTo>
                    <a:pt x="44890" y="32401"/>
                  </a:lnTo>
                  <a:lnTo>
                    <a:pt x="44890" y="32159"/>
                  </a:lnTo>
                  <a:lnTo>
                    <a:pt x="44890" y="31918"/>
                  </a:lnTo>
                  <a:lnTo>
                    <a:pt x="44830" y="31737"/>
                  </a:lnTo>
                  <a:lnTo>
                    <a:pt x="44709" y="31495"/>
                  </a:lnTo>
                  <a:lnTo>
                    <a:pt x="44588" y="31314"/>
                  </a:lnTo>
                  <a:lnTo>
                    <a:pt x="44407" y="31194"/>
                  </a:lnTo>
                  <a:lnTo>
                    <a:pt x="44166" y="31073"/>
                  </a:lnTo>
                  <a:lnTo>
                    <a:pt x="43985" y="31013"/>
                  </a:lnTo>
                  <a:close/>
                  <a:moveTo>
                    <a:pt x="49295" y="31013"/>
                  </a:moveTo>
                  <a:lnTo>
                    <a:pt x="49114" y="31073"/>
                  </a:lnTo>
                  <a:lnTo>
                    <a:pt x="48872" y="31194"/>
                  </a:lnTo>
                  <a:lnTo>
                    <a:pt x="48691" y="31314"/>
                  </a:lnTo>
                  <a:lnTo>
                    <a:pt x="48571" y="31495"/>
                  </a:lnTo>
                  <a:lnTo>
                    <a:pt x="48450" y="31737"/>
                  </a:lnTo>
                  <a:lnTo>
                    <a:pt x="48390" y="31918"/>
                  </a:lnTo>
                  <a:lnTo>
                    <a:pt x="48390" y="32159"/>
                  </a:lnTo>
                  <a:lnTo>
                    <a:pt x="48390" y="32401"/>
                  </a:lnTo>
                  <a:lnTo>
                    <a:pt x="48450" y="32582"/>
                  </a:lnTo>
                  <a:lnTo>
                    <a:pt x="48571" y="32823"/>
                  </a:lnTo>
                  <a:lnTo>
                    <a:pt x="48691" y="33004"/>
                  </a:lnTo>
                  <a:lnTo>
                    <a:pt x="48872" y="33125"/>
                  </a:lnTo>
                  <a:lnTo>
                    <a:pt x="49114" y="33245"/>
                  </a:lnTo>
                  <a:lnTo>
                    <a:pt x="49295" y="33306"/>
                  </a:lnTo>
                  <a:lnTo>
                    <a:pt x="49777" y="33306"/>
                  </a:lnTo>
                  <a:lnTo>
                    <a:pt x="49958" y="33245"/>
                  </a:lnTo>
                  <a:lnTo>
                    <a:pt x="50200" y="33125"/>
                  </a:lnTo>
                  <a:lnTo>
                    <a:pt x="50381" y="33004"/>
                  </a:lnTo>
                  <a:lnTo>
                    <a:pt x="50501" y="32823"/>
                  </a:lnTo>
                  <a:lnTo>
                    <a:pt x="50622" y="32582"/>
                  </a:lnTo>
                  <a:lnTo>
                    <a:pt x="50682" y="32401"/>
                  </a:lnTo>
                  <a:lnTo>
                    <a:pt x="50682" y="32159"/>
                  </a:lnTo>
                  <a:lnTo>
                    <a:pt x="50682" y="31918"/>
                  </a:lnTo>
                  <a:lnTo>
                    <a:pt x="50622" y="31737"/>
                  </a:lnTo>
                  <a:lnTo>
                    <a:pt x="50501" y="31495"/>
                  </a:lnTo>
                  <a:lnTo>
                    <a:pt x="50381" y="31314"/>
                  </a:lnTo>
                  <a:lnTo>
                    <a:pt x="50200" y="31194"/>
                  </a:lnTo>
                  <a:lnTo>
                    <a:pt x="49958" y="31073"/>
                  </a:lnTo>
                  <a:lnTo>
                    <a:pt x="49777" y="31013"/>
                  </a:lnTo>
                  <a:close/>
                  <a:moveTo>
                    <a:pt x="55087" y="31013"/>
                  </a:moveTo>
                  <a:lnTo>
                    <a:pt x="54906" y="31073"/>
                  </a:lnTo>
                  <a:lnTo>
                    <a:pt x="54665" y="31194"/>
                  </a:lnTo>
                  <a:lnTo>
                    <a:pt x="54483" y="31314"/>
                  </a:lnTo>
                  <a:lnTo>
                    <a:pt x="54363" y="31495"/>
                  </a:lnTo>
                  <a:lnTo>
                    <a:pt x="54242" y="31737"/>
                  </a:lnTo>
                  <a:lnTo>
                    <a:pt x="54182" y="31918"/>
                  </a:lnTo>
                  <a:lnTo>
                    <a:pt x="54182" y="32159"/>
                  </a:lnTo>
                  <a:lnTo>
                    <a:pt x="54182" y="32401"/>
                  </a:lnTo>
                  <a:lnTo>
                    <a:pt x="54242" y="32582"/>
                  </a:lnTo>
                  <a:lnTo>
                    <a:pt x="54363" y="32823"/>
                  </a:lnTo>
                  <a:lnTo>
                    <a:pt x="54483" y="33004"/>
                  </a:lnTo>
                  <a:lnTo>
                    <a:pt x="54665" y="33125"/>
                  </a:lnTo>
                  <a:lnTo>
                    <a:pt x="54906" y="33245"/>
                  </a:lnTo>
                  <a:lnTo>
                    <a:pt x="55087" y="33306"/>
                  </a:lnTo>
                  <a:lnTo>
                    <a:pt x="55570" y="33306"/>
                  </a:lnTo>
                  <a:lnTo>
                    <a:pt x="55751" y="33245"/>
                  </a:lnTo>
                  <a:lnTo>
                    <a:pt x="55992" y="33125"/>
                  </a:lnTo>
                  <a:lnTo>
                    <a:pt x="56173" y="33004"/>
                  </a:lnTo>
                  <a:lnTo>
                    <a:pt x="56294" y="32823"/>
                  </a:lnTo>
                  <a:lnTo>
                    <a:pt x="56414" y="32582"/>
                  </a:lnTo>
                  <a:lnTo>
                    <a:pt x="56475" y="32401"/>
                  </a:lnTo>
                  <a:lnTo>
                    <a:pt x="56475" y="32159"/>
                  </a:lnTo>
                  <a:lnTo>
                    <a:pt x="56475" y="31918"/>
                  </a:lnTo>
                  <a:lnTo>
                    <a:pt x="56414" y="31737"/>
                  </a:lnTo>
                  <a:lnTo>
                    <a:pt x="56294" y="31495"/>
                  </a:lnTo>
                  <a:lnTo>
                    <a:pt x="56173" y="31314"/>
                  </a:lnTo>
                  <a:lnTo>
                    <a:pt x="55992" y="31194"/>
                  </a:lnTo>
                  <a:lnTo>
                    <a:pt x="55751" y="31073"/>
                  </a:lnTo>
                  <a:lnTo>
                    <a:pt x="55570" y="31013"/>
                  </a:lnTo>
                  <a:close/>
                  <a:moveTo>
                    <a:pt x="60879" y="31013"/>
                  </a:moveTo>
                  <a:lnTo>
                    <a:pt x="60698" y="31073"/>
                  </a:lnTo>
                  <a:lnTo>
                    <a:pt x="60457" y="31194"/>
                  </a:lnTo>
                  <a:lnTo>
                    <a:pt x="60276" y="31314"/>
                  </a:lnTo>
                  <a:lnTo>
                    <a:pt x="60155" y="31495"/>
                  </a:lnTo>
                  <a:lnTo>
                    <a:pt x="60034" y="31737"/>
                  </a:lnTo>
                  <a:lnTo>
                    <a:pt x="59974" y="31918"/>
                  </a:lnTo>
                  <a:lnTo>
                    <a:pt x="59974" y="32159"/>
                  </a:lnTo>
                  <a:lnTo>
                    <a:pt x="59974" y="32401"/>
                  </a:lnTo>
                  <a:lnTo>
                    <a:pt x="60034" y="32582"/>
                  </a:lnTo>
                  <a:lnTo>
                    <a:pt x="60155" y="32823"/>
                  </a:lnTo>
                  <a:lnTo>
                    <a:pt x="60276" y="33004"/>
                  </a:lnTo>
                  <a:lnTo>
                    <a:pt x="60457" y="33125"/>
                  </a:lnTo>
                  <a:lnTo>
                    <a:pt x="60698" y="33245"/>
                  </a:lnTo>
                  <a:lnTo>
                    <a:pt x="60879" y="33306"/>
                  </a:lnTo>
                  <a:lnTo>
                    <a:pt x="61362" y="33306"/>
                  </a:lnTo>
                  <a:lnTo>
                    <a:pt x="61543" y="33245"/>
                  </a:lnTo>
                  <a:lnTo>
                    <a:pt x="61784" y="33125"/>
                  </a:lnTo>
                  <a:lnTo>
                    <a:pt x="61965" y="33004"/>
                  </a:lnTo>
                  <a:lnTo>
                    <a:pt x="62086" y="32823"/>
                  </a:lnTo>
                  <a:lnTo>
                    <a:pt x="62206" y="32582"/>
                  </a:lnTo>
                  <a:lnTo>
                    <a:pt x="62267" y="32401"/>
                  </a:lnTo>
                  <a:lnTo>
                    <a:pt x="62267" y="32159"/>
                  </a:lnTo>
                  <a:lnTo>
                    <a:pt x="62267" y="31918"/>
                  </a:lnTo>
                  <a:lnTo>
                    <a:pt x="62206" y="31737"/>
                  </a:lnTo>
                  <a:lnTo>
                    <a:pt x="62086" y="31495"/>
                  </a:lnTo>
                  <a:lnTo>
                    <a:pt x="61965" y="31314"/>
                  </a:lnTo>
                  <a:lnTo>
                    <a:pt x="61784" y="31194"/>
                  </a:lnTo>
                  <a:lnTo>
                    <a:pt x="61543" y="31073"/>
                  </a:lnTo>
                  <a:lnTo>
                    <a:pt x="61362" y="31013"/>
                  </a:lnTo>
                  <a:close/>
                  <a:moveTo>
                    <a:pt x="66671" y="31013"/>
                  </a:moveTo>
                  <a:lnTo>
                    <a:pt x="66490" y="31073"/>
                  </a:lnTo>
                  <a:lnTo>
                    <a:pt x="66249" y="31194"/>
                  </a:lnTo>
                  <a:lnTo>
                    <a:pt x="66068" y="31314"/>
                  </a:lnTo>
                  <a:lnTo>
                    <a:pt x="65947" y="31495"/>
                  </a:lnTo>
                  <a:lnTo>
                    <a:pt x="65827" y="31737"/>
                  </a:lnTo>
                  <a:lnTo>
                    <a:pt x="65766" y="31918"/>
                  </a:lnTo>
                  <a:lnTo>
                    <a:pt x="65766" y="32159"/>
                  </a:lnTo>
                  <a:lnTo>
                    <a:pt x="65766" y="32401"/>
                  </a:lnTo>
                  <a:lnTo>
                    <a:pt x="65827" y="32582"/>
                  </a:lnTo>
                  <a:lnTo>
                    <a:pt x="65947" y="32823"/>
                  </a:lnTo>
                  <a:lnTo>
                    <a:pt x="66068" y="33004"/>
                  </a:lnTo>
                  <a:lnTo>
                    <a:pt x="66249" y="33125"/>
                  </a:lnTo>
                  <a:lnTo>
                    <a:pt x="66490" y="33245"/>
                  </a:lnTo>
                  <a:lnTo>
                    <a:pt x="66671" y="33306"/>
                  </a:lnTo>
                  <a:lnTo>
                    <a:pt x="67154" y="33306"/>
                  </a:lnTo>
                  <a:lnTo>
                    <a:pt x="67335" y="33245"/>
                  </a:lnTo>
                  <a:lnTo>
                    <a:pt x="67576" y="33125"/>
                  </a:lnTo>
                  <a:lnTo>
                    <a:pt x="67757" y="33004"/>
                  </a:lnTo>
                  <a:lnTo>
                    <a:pt x="67878" y="32823"/>
                  </a:lnTo>
                  <a:lnTo>
                    <a:pt x="67999" y="32582"/>
                  </a:lnTo>
                  <a:lnTo>
                    <a:pt x="68059" y="32401"/>
                  </a:lnTo>
                  <a:lnTo>
                    <a:pt x="68059" y="32159"/>
                  </a:lnTo>
                  <a:lnTo>
                    <a:pt x="68059" y="31918"/>
                  </a:lnTo>
                  <a:lnTo>
                    <a:pt x="67999" y="31737"/>
                  </a:lnTo>
                  <a:lnTo>
                    <a:pt x="67878" y="31495"/>
                  </a:lnTo>
                  <a:lnTo>
                    <a:pt x="67757" y="31314"/>
                  </a:lnTo>
                  <a:lnTo>
                    <a:pt x="67576" y="31194"/>
                  </a:lnTo>
                  <a:lnTo>
                    <a:pt x="67335" y="31073"/>
                  </a:lnTo>
                  <a:lnTo>
                    <a:pt x="67154" y="31013"/>
                  </a:lnTo>
                  <a:close/>
                  <a:moveTo>
                    <a:pt x="72464" y="31013"/>
                  </a:moveTo>
                  <a:lnTo>
                    <a:pt x="72283" y="31073"/>
                  </a:lnTo>
                  <a:lnTo>
                    <a:pt x="72041" y="31194"/>
                  </a:lnTo>
                  <a:lnTo>
                    <a:pt x="71860" y="31314"/>
                  </a:lnTo>
                  <a:lnTo>
                    <a:pt x="71740" y="31495"/>
                  </a:lnTo>
                  <a:lnTo>
                    <a:pt x="71619" y="31737"/>
                  </a:lnTo>
                  <a:lnTo>
                    <a:pt x="71559" y="31918"/>
                  </a:lnTo>
                  <a:lnTo>
                    <a:pt x="71559" y="32159"/>
                  </a:lnTo>
                  <a:lnTo>
                    <a:pt x="71559" y="32401"/>
                  </a:lnTo>
                  <a:lnTo>
                    <a:pt x="71619" y="32582"/>
                  </a:lnTo>
                  <a:lnTo>
                    <a:pt x="71740" y="32823"/>
                  </a:lnTo>
                  <a:lnTo>
                    <a:pt x="71860" y="33004"/>
                  </a:lnTo>
                  <a:lnTo>
                    <a:pt x="72041" y="33125"/>
                  </a:lnTo>
                  <a:lnTo>
                    <a:pt x="72283" y="33245"/>
                  </a:lnTo>
                  <a:lnTo>
                    <a:pt x="72464" y="33306"/>
                  </a:lnTo>
                  <a:lnTo>
                    <a:pt x="72946" y="33306"/>
                  </a:lnTo>
                  <a:lnTo>
                    <a:pt x="73127" y="33245"/>
                  </a:lnTo>
                  <a:lnTo>
                    <a:pt x="73369" y="33125"/>
                  </a:lnTo>
                  <a:lnTo>
                    <a:pt x="73550" y="33004"/>
                  </a:lnTo>
                  <a:lnTo>
                    <a:pt x="73670" y="32823"/>
                  </a:lnTo>
                  <a:lnTo>
                    <a:pt x="73791" y="32582"/>
                  </a:lnTo>
                  <a:lnTo>
                    <a:pt x="73851" y="32401"/>
                  </a:lnTo>
                  <a:lnTo>
                    <a:pt x="73851" y="32159"/>
                  </a:lnTo>
                  <a:lnTo>
                    <a:pt x="73851" y="31918"/>
                  </a:lnTo>
                  <a:lnTo>
                    <a:pt x="73791" y="31737"/>
                  </a:lnTo>
                  <a:lnTo>
                    <a:pt x="73670" y="31495"/>
                  </a:lnTo>
                  <a:lnTo>
                    <a:pt x="73550" y="31314"/>
                  </a:lnTo>
                  <a:lnTo>
                    <a:pt x="73369" y="31194"/>
                  </a:lnTo>
                  <a:lnTo>
                    <a:pt x="73127" y="31073"/>
                  </a:lnTo>
                  <a:lnTo>
                    <a:pt x="72946" y="31013"/>
                  </a:lnTo>
                  <a:close/>
                  <a:moveTo>
                    <a:pt x="181" y="33909"/>
                  </a:moveTo>
                  <a:lnTo>
                    <a:pt x="0" y="36141"/>
                  </a:lnTo>
                  <a:lnTo>
                    <a:pt x="302" y="36202"/>
                  </a:lnTo>
                  <a:lnTo>
                    <a:pt x="543" y="36202"/>
                  </a:lnTo>
                  <a:lnTo>
                    <a:pt x="724" y="36141"/>
                  </a:lnTo>
                  <a:lnTo>
                    <a:pt x="966" y="36021"/>
                  </a:lnTo>
                  <a:lnTo>
                    <a:pt x="1147" y="35900"/>
                  </a:lnTo>
                  <a:lnTo>
                    <a:pt x="1267" y="35719"/>
                  </a:lnTo>
                  <a:lnTo>
                    <a:pt x="1388" y="35478"/>
                  </a:lnTo>
                  <a:lnTo>
                    <a:pt x="1448" y="35297"/>
                  </a:lnTo>
                  <a:lnTo>
                    <a:pt x="1448" y="35055"/>
                  </a:lnTo>
                  <a:lnTo>
                    <a:pt x="1448" y="34814"/>
                  </a:lnTo>
                  <a:lnTo>
                    <a:pt x="1388" y="34633"/>
                  </a:lnTo>
                  <a:lnTo>
                    <a:pt x="1267" y="34392"/>
                  </a:lnTo>
                  <a:lnTo>
                    <a:pt x="1147" y="34211"/>
                  </a:lnTo>
                  <a:lnTo>
                    <a:pt x="966" y="34090"/>
                  </a:lnTo>
                  <a:lnTo>
                    <a:pt x="724" y="33969"/>
                  </a:lnTo>
                  <a:lnTo>
                    <a:pt x="543" y="33909"/>
                  </a:lnTo>
                  <a:close/>
                  <a:moveTo>
                    <a:pt x="5853" y="33909"/>
                  </a:moveTo>
                  <a:lnTo>
                    <a:pt x="5672" y="33969"/>
                  </a:lnTo>
                  <a:lnTo>
                    <a:pt x="5431" y="34090"/>
                  </a:lnTo>
                  <a:lnTo>
                    <a:pt x="5250" y="34211"/>
                  </a:lnTo>
                  <a:lnTo>
                    <a:pt x="5129" y="34392"/>
                  </a:lnTo>
                  <a:lnTo>
                    <a:pt x="5008" y="34633"/>
                  </a:lnTo>
                  <a:lnTo>
                    <a:pt x="4948" y="34814"/>
                  </a:lnTo>
                  <a:lnTo>
                    <a:pt x="4948" y="35055"/>
                  </a:lnTo>
                  <a:lnTo>
                    <a:pt x="4948" y="35297"/>
                  </a:lnTo>
                  <a:lnTo>
                    <a:pt x="5008" y="35478"/>
                  </a:lnTo>
                  <a:lnTo>
                    <a:pt x="5129" y="35719"/>
                  </a:lnTo>
                  <a:lnTo>
                    <a:pt x="5250" y="35900"/>
                  </a:lnTo>
                  <a:lnTo>
                    <a:pt x="5431" y="36021"/>
                  </a:lnTo>
                  <a:lnTo>
                    <a:pt x="5672" y="36141"/>
                  </a:lnTo>
                  <a:lnTo>
                    <a:pt x="5853" y="36202"/>
                  </a:lnTo>
                  <a:lnTo>
                    <a:pt x="6336" y="36202"/>
                  </a:lnTo>
                  <a:lnTo>
                    <a:pt x="6517" y="36141"/>
                  </a:lnTo>
                  <a:lnTo>
                    <a:pt x="6758" y="36021"/>
                  </a:lnTo>
                  <a:lnTo>
                    <a:pt x="6939" y="35900"/>
                  </a:lnTo>
                  <a:lnTo>
                    <a:pt x="7060" y="35719"/>
                  </a:lnTo>
                  <a:lnTo>
                    <a:pt x="7180" y="35478"/>
                  </a:lnTo>
                  <a:lnTo>
                    <a:pt x="7241" y="35297"/>
                  </a:lnTo>
                  <a:lnTo>
                    <a:pt x="7241" y="35055"/>
                  </a:lnTo>
                  <a:lnTo>
                    <a:pt x="7241" y="34814"/>
                  </a:lnTo>
                  <a:lnTo>
                    <a:pt x="7180" y="34633"/>
                  </a:lnTo>
                  <a:lnTo>
                    <a:pt x="7060" y="34392"/>
                  </a:lnTo>
                  <a:lnTo>
                    <a:pt x="6939" y="34211"/>
                  </a:lnTo>
                  <a:lnTo>
                    <a:pt x="6758" y="34090"/>
                  </a:lnTo>
                  <a:lnTo>
                    <a:pt x="6517" y="33969"/>
                  </a:lnTo>
                  <a:lnTo>
                    <a:pt x="6336" y="33909"/>
                  </a:lnTo>
                  <a:close/>
                  <a:moveTo>
                    <a:pt x="11645" y="33909"/>
                  </a:moveTo>
                  <a:lnTo>
                    <a:pt x="11464" y="33969"/>
                  </a:lnTo>
                  <a:lnTo>
                    <a:pt x="11223" y="34090"/>
                  </a:lnTo>
                  <a:lnTo>
                    <a:pt x="11042" y="34211"/>
                  </a:lnTo>
                  <a:lnTo>
                    <a:pt x="10921" y="34392"/>
                  </a:lnTo>
                  <a:lnTo>
                    <a:pt x="10800" y="34633"/>
                  </a:lnTo>
                  <a:lnTo>
                    <a:pt x="10740" y="34814"/>
                  </a:lnTo>
                  <a:lnTo>
                    <a:pt x="10740" y="35055"/>
                  </a:lnTo>
                  <a:lnTo>
                    <a:pt x="10740" y="35297"/>
                  </a:lnTo>
                  <a:lnTo>
                    <a:pt x="10800" y="35478"/>
                  </a:lnTo>
                  <a:lnTo>
                    <a:pt x="10921" y="35719"/>
                  </a:lnTo>
                  <a:lnTo>
                    <a:pt x="11042" y="35900"/>
                  </a:lnTo>
                  <a:lnTo>
                    <a:pt x="11223" y="36021"/>
                  </a:lnTo>
                  <a:lnTo>
                    <a:pt x="11464" y="36141"/>
                  </a:lnTo>
                  <a:lnTo>
                    <a:pt x="11645" y="36202"/>
                  </a:lnTo>
                  <a:lnTo>
                    <a:pt x="12128" y="36202"/>
                  </a:lnTo>
                  <a:lnTo>
                    <a:pt x="12309" y="36141"/>
                  </a:lnTo>
                  <a:lnTo>
                    <a:pt x="12550" y="36021"/>
                  </a:lnTo>
                  <a:lnTo>
                    <a:pt x="12731" y="35900"/>
                  </a:lnTo>
                  <a:lnTo>
                    <a:pt x="12852" y="35719"/>
                  </a:lnTo>
                  <a:lnTo>
                    <a:pt x="12973" y="35478"/>
                  </a:lnTo>
                  <a:lnTo>
                    <a:pt x="13033" y="35297"/>
                  </a:lnTo>
                  <a:lnTo>
                    <a:pt x="13033" y="35055"/>
                  </a:lnTo>
                  <a:lnTo>
                    <a:pt x="13033" y="34814"/>
                  </a:lnTo>
                  <a:lnTo>
                    <a:pt x="12973" y="34633"/>
                  </a:lnTo>
                  <a:lnTo>
                    <a:pt x="12852" y="34392"/>
                  </a:lnTo>
                  <a:lnTo>
                    <a:pt x="12731" y="34211"/>
                  </a:lnTo>
                  <a:lnTo>
                    <a:pt x="12550" y="34090"/>
                  </a:lnTo>
                  <a:lnTo>
                    <a:pt x="12309" y="33969"/>
                  </a:lnTo>
                  <a:lnTo>
                    <a:pt x="12128" y="33909"/>
                  </a:lnTo>
                  <a:close/>
                  <a:moveTo>
                    <a:pt x="17437" y="33909"/>
                  </a:moveTo>
                  <a:lnTo>
                    <a:pt x="17256" y="33969"/>
                  </a:lnTo>
                  <a:lnTo>
                    <a:pt x="17015" y="34090"/>
                  </a:lnTo>
                  <a:lnTo>
                    <a:pt x="16834" y="34211"/>
                  </a:lnTo>
                  <a:lnTo>
                    <a:pt x="16713" y="34392"/>
                  </a:lnTo>
                  <a:lnTo>
                    <a:pt x="16593" y="34633"/>
                  </a:lnTo>
                  <a:lnTo>
                    <a:pt x="16532" y="34814"/>
                  </a:lnTo>
                  <a:lnTo>
                    <a:pt x="16532" y="35055"/>
                  </a:lnTo>
                  <a:lnTo>
                    <a:pt x="16532" y="35297"/>
                  </a:lnTo>
                  <a:lnTo>
                    <a:pt x="16593" y="35478"/>
                  </a:lnTo>
                  <a:lnTo>
                    <a:pt x="16713" y="35719"/>
                  </a:lnTo>
                  <a:lnTo>
                    <a:pt x="16834" y="35900"/>
                  </a:lnTo>
                  <a:lnTo>
                    <a:pt x="17015" y="36021"/>
                  </a:lnTo>
                  <a:lnTo>
                    <a:pt x="17256" y="36141"/>
                  </a:lnTo>
                  <a:lnTo>
                    <a:pt x="17437" y="36202"/>
                  </a:lnTo>
                  <a:lnTo>
                    <a:pt x="17920" y="36202"/>
                  </a:lnTo>
                  <a:lnTo>
                    <a:pt x="18101" y="36141"/>
                  </a:lnTo>
                  <a:lnTo>
                    <a:pt x="18342" y="36021"/>
                  </a:lnTo>
                  <a:lnTo>
                    <a:pt x="18523" y="35900"/>
                  </a:lnTo>
                  <a:lnTo>
                    <a:pt x="18644" y="35719"/>
                  </a:lnTo>
                  <a:lnTo>
                    <a:pt x="18765" y="35478"/>
                  </a:lnTo>
                  <a:lnTo>
                    <a:pt x="18825" y="35297"/>
                  </a:lnTo>
                  <a:lnTo>
                    <a:pt x="18825" y="35055"/>
                  </a:lnTo>
                  <a:lnTo>
                    <a:pt x="18825" y="34814"/>
                  </a:lnTo>
                  <a:lnTo>
                    <a:pt x="18765" y="34633"/>
                  </a:lnTo>
                  <a:lnTo>
                    <a:pt x="18644" y="34392"/>
                  </a:lnTo>
                  <a:lnTo>
                    <a:pt x="18523" y="34211"/>
                  </a:lnTo>
                  <a:lnTo>
                    <a:pt x="18342" y="34090"/>
                  </a:lnTo>
                  <a:lnTo>
                    <a:pt x="18101" y="33969"/>
                  </a:lnTo>
                  <a:lnTo>
                    <a:pt x="17920" y="33909"/>
                  </a:lnTo>
                  <a:close/>
                  <a:moveTo>
                    <a:pt x="23230" y="33909"/>
                  </a:moveTo>
                  <a:lnTo>
                    <a:pt x="23049" y="33969"/>
                  </a:lnTo>
                  <a:lnTo>
                    <a:pt x="22807" y="34090"/>
                  </a:lnTo>
                  <a:lnTo>
                    <a:pt x="22626" y="34211"/>
                  </a:lnTo>
                  <a:lnTo>
                    <a:pt x="22506" y="34392"/>
                  </a:lnTo>
                  <a:lnTo>
                    <a:pt x="22385" y="34633"/>
                  </a:lnTo>
                  <a:lnTo>
                    <a:pt x="22325" y="34814"/>
                  </a:lnTo>
                  <a:lnTo>
                    <a:pt x="22325" y="35055"/>
                  </a:lnTo>
                  <a:lnTo>
                    <a:pt x="22325" y="35297"/>
                  </a:lnTo>
                  <a:lnTo>
                    <a:pt x="22385" y="35478"/>
                  </a:lnTo>
                  <a:lnTo>
                    <a:pt x="22506" y="35719"/>
                  </a:lnTo>
                  <a:lnTo>
                    <a:pt x="22626" y="35900"/>
                  </a:lnTo>
                  <a:lnTo>
                    <a:pt x="22807" y="36021"/>
                  </a:lnTo>
                  <a:lnTo>
                    <a:pt x="23049" y="36141"/>
                  </a:lnTo>
                  <a:lnTo>
                    <a:pt x="23230" y="36202"/>
                  </a:lnTo>
                  <a:lnTo>
                    <a:pt x="23712" y="36202"/>
                  </a:lnTo>
                  <a:lnTo>
                    <a:pt x="23893" y="36141"/>
                  </a:lnTo>
                  <a:lnTo>
                    <a:pt x="24135" y="36021"/>
                  </a:lnTo>
                  <a:lnTo>
                    <a:pt x="24316" y="35900"/>
                  </a:lnTo>
                  <a:lnTo>
                    <a:pt x="24436" y="35719"/>
                  </a:lnTo>
                  <a:lnTo>
                    <a:pt x="24557" y="35478"/>
                  </a:lnTo>
                  <a:lnTo>
                    <a:pt x="24617" y="35297"/>
                  </a:lnTo>
                  <a:lnTo>
                    <a:pt x="24617" y="35055"/>
                  </a:lnTo>
                  <a:lnTo>
                    <a:pt x="24617" y="34814"/>
                  </a:lnTo>
                  <a:lnTo>
                    <a:pt x="24557" y="34633"/>
                  </a:lnTo>
                  <a:lnTo>
                    <a:pt x="24436" y="34392"/>
                  </a:lnTo>
                  <a:lnTo>
                    <a:pt x="24316" y="34211"/>
                  </a:lnTo>
                  <a:lnTo>
                    <a:pt x="24135" y="34090"/>
                  </a:lnTo>
                  <a:lnTo>
                    <a:pt x="23893" y="33969"/>
                  </a:lnTo>
                  <a:lnTo>
                    <a:pt x="23712" y="33909"/>
                  </a:lnTo>
                  <a:close/>
                  <a:moveTo>
                    <a:pt x="29022" y="33909"/>
                  </a:moveTo>
                  <a:lnTo>
                    <a:pt x="28841" y="33969"/>
                  </a:lnTo>
                  <a:lnTo>
                    <a:pt x="28599" y="34090"/>
                  </a:lnTo>
                  <a:lnTo>
                    <a:pt x="28418" y="34211"/>
                  </a:lnTo>
                  <a:lnTo>
                    <a:pt x="28298" y="34392"/>
                  </a:lnTo>
                  <a:lnTo>
                    <a:pt x="28177" y="34633"/>
                  </a:lnTo>
                  <a:lnTo>
                    <a:pt x="28117" y="34814"/>
                  </a:lnTo>
                  <a:lnTo>
                    <a:pt x="28117" y="35055"/>
                  </a:lnTo>
                  <a:lnTo>
                    <a:pt x="28117" y="35297"/>
                  </a:lnTo>
                  <a:lnTo>
                    <a:pt x="28177" y="35478"/>
                  </a:lnTo>
                  <a:lnTo>
                    <a:pt x="28298" y="35719"/>
                  </a:lnTo>
                  <a:lnTo>
                    <a:pt x="28418" y="35900"/>
                  </a:lnTo>
                  <a:lnTo>
                    <a:pt x="28599" y="36021"/>
                  </a:lnTo>
                  <a:lnTo>
                    <a:pt x="28841" y="36141"/>
                  </a:lnTo>
                  <a:lnTo>
                    <a:pt x="29022" y="36202"/>
                  </a:lnTo>
                  <a:lnTo>
                    <a:pt x="29505" y="36202"/>
                  </a:lnTo>
                  <a:lnTo>
                    <a:pt x="29686" y="36141"/>
                  </a:lnTo>
                  <a:lnTo>
                    <a:pt x="29927" y="36021"/>
                  </a:lnTo>
                  <a:lnTo>
                    <a:pt x="30108" y="35900"/>
                  </a:lnTo>
                  <a:lnTo>
                    <a:pt x="30229" y="35719"/>
                  </a:lnTo>
                  <a:lnTo>
                    <a:pt x="30349" y="35478"/>
                  </a:lnTo>
                  <a:lnTo>
                    <a:pt x="30410" y="35297"/>
                  </a:lnTo>
                  <a:lnTo>
                    <a:pt x="30410" y="35055"/>
                  </a:lnTo>
                  <a:lnTo>
                    <a:pt x="30410" y="34814"/>
                  </a:lnTo>
                  <a:lnTo>
                    <a:pt x="30349" y="34633"/>
                  </a:lnTo>
                  <a:lnTo>
                    <a:pt x="30229" y="34392"/>
                  </a:lnTo>
                  <a:lnTo>
                    <a:pt x="30108" y="34211"/>
                  </a:lnTo>
                  <a:lnTo>
                    <a:pt x="29927" y="34090"/>
                  </a:lnTo>
                  <a:lnTo>
                    <a:pt x="29686" y="33969"/>
                  </a:lnTo>
                  <a:lnTo>
                    <a:pt x="29505" y="33909"/>
                  </a:lnTo>
                  <a:close/>
                  <a:moveTo>
                    <a:pt x="34814" y="33909"/>
                  </a:moveTo>
                  <a:lnTo>
                    <a:pt x="34633" y="33969"/>
                  </a:lnTo>
                  <a:lnTo>
                    <a:pt x="34392" y="34090"/>
                  </a:lnTo>
                  <a:lnTo>
                    <a:pt x="34211" y="34211"/>
                  </a:lnTo>
                  <a:lnTo>
                    <a:pt x="34090" y="34392"/>
                  </a:lnTo>
                  <a:lnTo>
                    <a:pt x="33969" y="34633"/>
                  </a:lnTo>
                  <a:lnTo>
                    <a:pt x="33909" y="34814"/>
                  </a:lnTo>
                  <a:lnTo>
                    <a:pt x="33909" y="35055"/>
                  </a:lnTo>
                  <a:lnTo>
                    <a:pt x="33909" y="35297"/>
                  </a:lnTo>
                  <a:lnTo>
                    <a:pt x="33969" y="35478"/>
                  </a:lnTo>
                  <a:lnTo>
                    <a:pt x="34090" y="35719"/>
                  </a:lnTo>
                  <a:lnTo>
                    <a:pt x="34211" y="35900"/>
                  </a:lnTo>
                  <a:lnTo>
                    <a:pt x="34392" y="36021"/>
                  </a:lnTo>
                  <a:lnTo>
                    <a:pt x="34633" y="36141"/>
                  </a:lnTo>
                  <a:lnTo>
                    <a:pt x="34814" y="36202"/>
                  </a:lnTo>
                  <a:lnTo>
                    <a:pt x="35297" y="36202"/>
                  </a:lnTo>
                  <a:lnTo>
                    <a:pt x="35478" y="36141"/>
                  </a:lnTo>
                  <a:lnTo>
                    <a:pt x="35719" y="36021"/>
                  </a:lnTo>
                  <a:lnTo>
                    <a:pt x="35900" y="35900"/>
                  </a:lnTo>
                  <a:lnTo>
                    <a:pt x="36021" y="35719"/>
                  </a:lnTo>
                  <a:lnTo>
                    <a:pt x="36141" y="35478"/>
                  </a:lnTo>
                  <a:lnTo>
                    <a:pt x="36202" y="35297"/>
                  </a:lnTo>
                  <a:lnTo>
                    <a:pt x="36202" y="35055"/>
                  </a:lnTo>
                  <a:lnTo>
                    <a:pt x="36202" y="34814"/>
                  </a:lnTo>
                  <a:lnTo>
                    <a:pt x="36141" y="34633"/>
                  </a:lnTo>
                  <a:lnTo>
                    <a:pt x="36021" y="34392"/>
                  </a:lnTo>
                  <a:lnTo>
                    <a:pt x="35900" y="34211"/>
                  </a:lnTo>
                  <a:lnTo>
                    <a:pt x="35719" y="34090"/>
                  </a:lnTo>
                  <a:lnTo>
                    <a:pt x="35478" y="33969"/>
                  </a:lnTo>
                  <a:lnTo>
                    <a:pt x="35297" y="33909"/>
                  </a:lnTo>
                  <a:close/>
                  <a:moveTo>
                    <a:pt x="40606" y="33909"/>
                  </a:moveTo>
                  <a:lnTo>
                    <a:pt x="40425" y="33969"/>
                  </a:lnTo>
                  <a:lnTo>
                    <a:pt x="40184" y="34090"/>
                  </a:lnTo>
                  <a:lnTo>
                    <a:pt x="40003" y="34211"/>
                  </a:lnTo>
                  <a:lnTo>
                    <a:pt x="39882" y="34392"/>
                  </a:lnTo>
                  <a:lnTo>
                    <a:pt x="39762" y="34633"/>
                  </a:lnTo>
                  <a:lnTo>
                    <a:pt x="39701" y="34814"/>
                  </a:lnTo>
                  <a:lnTo>
                    <a:pt x="39701" y="35055"/>
                  </a:lnTo>
                  <a:lnTo>
                    <a:pt x="39701" y="35297"/>
                  </a:lnTo>
                  <a:lnTo>
                    <a:pt x="39762" y="35478"/>
                  </a:lnTo>
                  <a:lnTo>
                    <a:pt x="39882" y="35719"/>
                  </a:lnTo>
                  <a:lnTo>
                    <a:pt x="40003" y="35900"/>
                  </a:lnTo>
                  <a:lnTo>
                    <a:pt x="40184" y="36021"/>
                  </a:lnTo>
                  <a:lnTo>
                    <a:pt x="40425" y="36141"/>
                  </a:lnTo>
                  <a:lnTo>
                    <a:pt x="40606" y="36202"/>
                  </a:lnTo>
                  <a:lnTo>
                    <a:pt x="41089" y="36202"/>
                  </a:lnTo>
                  <a:lnTo>
                    <a:pt x="41270" y="36141"/>
                  </a:lnTo>
                  <a:lnTo>
                    <a:pt x="41511" y="36021"/>
                  </a:lnTo>
                  <a:lnTo>
                    <a:pt x="41692" y="35900"/>
                  </a:lnTo>
                  <a:lnTo>
                    <a:pt x="41813" y="35719"/>
                  </a:lnTo>
                  <a:lnTo>
                    <a:pt x="41934" y="35478"/>
                  </a:lnTo>
                  <a:lnTo>
                    <a:pt x="41994" y="35297"/>
                  </a:lnTo>
                  <a:lnTo>
                    <a:pt x="41994" y="35055"/>
                  </a:lnTo>
                  <a:lnTo>
                    <a:pt x="41994" y="34814"/>
                  </a:lnTo>
                  <a:lnTo>
                    <a:pt x="41934" y="34633"/>
                  </a:lnTo>
                  <a:lnTo>
                    <a:pt x="41813" y="34392"/>
                  </a:lnTo>
                  <a:lnTo>
                    <a:pt x="41692" y="34211"/>
                  </a:lnTo>
                  <a:lnTo>
                    <a:pt x="41511" y="34090"/>
                  </a:lnTo>
                  <a:lnTo>
                    <a:pt x="41270" y="33969"/>
                  </a:lnTo>
                  <a:lnTo>
                    <a:pt x="41089" y="33909"/>
                  </a:lnTo>
                  <a:close/>
                  <a:moveTo>
                    <a:pt x="46399" y="33909"/>
                  </a:moveTo>
                  <a:lnTo>
                    <a:pt x="46218" y="33969"/>
                  </a:lnTo>
                  <a:lnTo>
                    <a:pt x="45976" y="34090"/>
                  </a:lnTo>
                  <a:lnTo>
                    <a:pt x="45795" y="34211"/>
                  </a:lnTo>
                  <a:lnTo>
                    <a:pt x="45674" y="34392"/>
                  </a:lnTo>
                  <a:lnTo>
                    <a:pt x="45554" y="34633"/>
                  </a:lnTo>
                  <a:lnTo>
                    <a:pt x="45493" y="34814"/>
                  </a:lnTo>
                  <a:lnTo>
                    <a:pt x="45493" y="35055"/>
                  </a:lnTo>
                  <a:lnTo>
                    <a:pt x="45493" y="35297"/>
                  </a:lnTo>
                  <a:lnTo>
                    <a:pt x="45554" y="35478"/>
                  </a:lnTo>
                  <a:lnTo>
                    <a:pt x="45674" y="35719"/>
                  </a:lnTo>
                  <a:lnTo>
                    <a:pt x="45795" y="35900"/>
                  </a:lnTo>
                  <a:lnTo>
                    <a:pt x="45976" y="36021"/>
                  </a:lnTo>
                  <a:lnTo>
                    <a:pt x="46218" y="36141"/>
                  </a:lnTo>
                  <a:lnTo>
                    <a:pt x="46399" y="36202"/>
                  </a:lnTo>
                  <a:lnTo>
                    <a:pt x="46881" y="36202"/>
                  </a:lnTo>
                  <a:lnTo>
                    <a:pt x="47062" y="36141"/>
                  </a:lnTo>
                  <a:lnTo>
                    <a:pt x="47304" y="36021"/>
                  </a:lnTo>
                  <a:lnTo>
                    <a:pt x="47485" y="35900"/>
                  </a:lnTo>
                  <a:lnTo>
                    <a:pt x="47605" y="35719"/>
                  </a:lnTo>
                  <a:lnTo>
                    <a:pt x="47726" y="35478"/>
                  </a:lnTo>
                  <a:lnTo>
                    <a:pt x="47786" y="35297"/>
                  </a:lnTo>
                  <a:lnTo>
                    <a:pt x="47786" y="35055"/>
                  </a:lnTo>
                  <a:lnTo>
                    <a:pt x="47786" y="34814"/>
                  </a:lnTo>
                  <a:lnTo>
                    <a:pt x="47726" y="34633"/>
                  </a:lnTo>
                  <a:lnTo>
                    <a:pt x="47605" y="34392"/>
                  </a:lnTo>
                  <a:lnTo>
                    <a:pt x="47485" y="34211"/>
                  </a:lnTo>
                  <a:lnTo>
                    <a:pt x="47304" y="34090"/>
                  </a:lnTo>
                  <a:lnTo>
                    <a:pt x="47062" y="33969"/>
                  </a:lnTo>
                  <a:lnTo>
                    <a:pt x="46881" y="33909"/>
                  </a:lnTo>
                  <a:close/>
                  <a:moveTo>
                    <a:pt x="52191" y="33909"/>
                  </a:moveTo>
                  <a:lnTo>
                    <a:pt x="52010" y="33969"/>
                  </a:lnTo>
                  <a:lnTo>
                    <a:pt x="51768" y="34090"/>
                  </a:lnTo>
                  <a:lnTo>
                    <a:pt x="51587" y="34211"/>
                  </a:lnTo>
                  <a:lnTo>
                    <a:pt x="51467" y="34392"/>
                  </a:lnTo>
                  <a:lnTo>
                    <a:pt x="51346" y="34633"/>
                  </a:lnTo>
                  <a:lnTo>
                    <a:pt x="51286" y="34814"/>
                  </a:lnTo>
                  <a:lnTo>
                    <a:pt x="51286" y="35055"/>
                  </a:lnTo>
                  <a:lnTo>
                    <a:pt x="51286" y="35297"/>
                  </a:lnTo>
                  <a:lnTo>
                    <a:pt x="51346" y="35478"/>
                  </a:lnTo>
                  <a:lnTo>
                    <a:pt x="51467" y="35719"/>
                  </a:lnTo>
                  <a:lnTo>
                    <a:pt x="51587" y="35900"/>
                  </a:lnTo>
                  <a:lnTo>
                    <a:pt x="51768" y="36021"/>
                  </a:lnTo>
                  <a:lnTo>
                    <a:pt x="52010" y="36141"/>
                  </a:lnTo>
                  <a:lnTo>
                    <a:pt x="52191" y="36202"/>
                  </a:lnTo>
                  <a:lnTo>
                    <a:pt x="52673" y="36202"/>
                  </a:lnTo>
                  <a:lnTo>
                    <a:pt x="52854" y="36141"/>
                  </a:lnTo>
                  <a:lnTo>
                    <a:pt x="53096" y="36021"/>
                  </a:lnTo>
                  <a:lnTo>
                    <a:pt x="53277" y="35900"/>
                  </a:lnTo>
                  <a:lnTo>
                    <a:pt x="53397" y="35719"/>
                  </a:lnTo>
                  <a:lnTo>
                    <a:pt x="53518" y="35478"/>
                  </a:lnTo>
                  <a:lnTo>
                    <a:pt x="53578" y="35297"/>
                  </a:lnTo>
                  <a:lnTo>
                    <a:pt x="53578" y="35055"/>
                  </a:lnTo>
                  <a:lnTo>
                    <a:pt x="53578" y="34814"/>
                  </a:lnTo>
                  <a:lnTo>
                    <a:pt x="53518" y="34633"/>
                  </a:lnTo>
                  <a:lnTo>
                    <a:pt x="53397" y="34392"/>
                  </a:lnTo>
                  <a:lnTo>
                    <a:pt x="53277" y="34211"/>
                  </a:lnTo>
                  <a:lnTo>
                    <a:pt x="53096" y="34090"/>
                  </a:lnTo>
                  <a:lnTo>
                    <a:pt x="52854" y="33969"/>
                  </a:lnTo>
                  <a:lnTo>
                    <a:pt x="52673" y="33909"/>
                  </a:lnTo>
                  <a:close/>
                  <a:moveTo>
                    <a:pt x="57983" y="33909"/>
                  </a:moveTo>
                  <a:lnTo>
                    <a:pt x="57802" y="33969"/>
                  </a:lnTo>
                  <a:lnTo>
                    <a:pt x="57561" y="34090"/>
                  </a:lnTo>
                  <a:lnTo>
                    <a:pt x="57380" y="34211"/>
                  </a:lnTo>
                  <a:lnTo>
                    <a:pt x="57259" y="34392"/>
                  </a:lnTo>
                  <a:lnTo>
                    <a:pt x="57138" y="34633"/>
                  </a:lnTo>
                  <a:lnTo>
                    <a:pt x="57078" y="34814"/>
                  </a:lnTo>
                  <a:lnTo>
                    <a:pt x="57078" y="35055"/>
                  </a:lnTo>
                  <a:lnTo>
                    <a:pt x="57078" y="35297"/>
                  </a:lnTo>
                  <a:lnTo>
                    <a:pt x="57138" y="35478"/>
                  </a:lnTo>
                  <a:lnTo>
                    <a:pt x="57259" y="35719"/>
                  </a:lnTo>
                  <a:lnTo>
                    <a:pt x="57380" y="35900"/>
                  </a:lnTo>
                  <a:lnTo>
                    <a:pt x="57561" y="36021"/>
                  </a:lnTo>
                  <a:lnTo>
                    <a:pt x="57802" y="36141"/>
                  </a:lnTo>
                  <a:lnTo>
                    <a:pt x="57983" y="36202"/>
                  </a:lnTo>
                  <a:lnTo>
                    <a:pt x="58466" y="36202"/>
                  </a:lnTo>
                  <a:lnTo>
                    <a:pt x="58647" y="36141"/>
                  </a:lnTo>
                  <a:lnTo>
                    <a:pt x="58888" y="36021"/>
                  </a:lnTo>
                  <a:lnTo>
                    <a:pt x="59069" y="35900"/>
                  </a:lnTo>
                  <a:lnTo>
                    <a:pt x="59190" y="35719"/>
                  </a:lnTo>
                  <a:lnTo>
                    <a:pt x="59310" y="35478"/>
                  </a:lnTo>
                  <a:lnTo>
                    <a:pt x="59371" y="35297"/>
                  </a:lnTo>
                  <a:lnTo>
                    <a:pt x="59371" y="35055"/>
                  </a:lnTo>
                  <a:lnTo>
                    <a:pt x="59371" y="34814"/>
                  </a:lnTo>
                  <a:lnTo>
                    <a:pt x="59310" y="34633"/>
                  </a:lnTo>
                  <a:lnTo>
                    <a:pt x="59190" y="34392"/>
                  </a:lnTo>
                  <a:lnTo>
                    <a:pt x="59069" y="34211"/>
                  </a:lnTo>
                  <a:lnTo>
                    <a:pt x="58888" y="34090"/>
                  </a:lnTo>
                  <a:lnTo>
                    <a:pt x="58647" y="33969"/>
                  </a:lnTo>
                  <a:lnTo>
                    <a:pt x="58466" y="33909"/>
                  </a:lnTo>
                  <a:close/>
                  <a:moveTo>
                    <a:pt x="63775" y="33909"/>
                  </a:moveTo>
                  <a:lnTo>
                    <a:pt x="63594" y="33969"/>
                  </a:lnTo>
                  <a:lnTo>
                    <a:pt x="63353" y="34090"/>
                  </a:lnTo>
                  <a:lnTo>
                    <a:pt x="63172" y="34211"/>
                  </a:lnTo>
                  <a:lnTo>
                    <a:pt x="63051" y="34392"/>
                  </a:lnTo>
                  <a:lnTo>
                    <a:pt x="62931" y="34633"/>
                  </a:lnTo>
                  <a:lnTo>
                    <a:pt x="62870" y="34814"/>
                  </a:lnTo>
                  <a:lnTo>
                    <a:pt x="62870" y="35055"/>
                  </a:lnTo>
                  <a:lnTo>
                    <a:pt x="62870" y="35297"/>
                  </a:lnTo>
                  <a:lnTo>
                    <a:pt x="62931" y="35478"/>
                  </a:lnTo>
                  <a:lnTo>
                    <a:pt x="63051" y="35719"/>
                  </a:lnTo>
                  <a:lnTo>
                    <a:pt x="63172" y="35900"/>
                  </a:lnTo>
                  <a:lnTo>
                    <a:pt x="63353" y="36021"/>
                  </a:lnTo>
                  <a:lnTo>
                    <a:pt x="63594" y="36141"/>
                  </a:lnTo>
                  <a:lnTo>
                    <a:pt x="63775" y="36202"/>
                  </a:lnTo>
                  <a:lnTo>
                    <a:pt x="64258" y="36202"/>
                  </a:lnTo>
                  <a:lnTo>
                    <a:pt x="64439" y="36141"/>
                  </a:lnTo>
                  <a:lnTo>
                    <a:pt x="64680" y="36021"/>
                  </a:lnTo>
                  <a:lnTo>
                    <a:pt x="64861" y="35900"/>
                  </a:lnTo>
                  <a:lnTo>
                    <a:pt x="64982" y="35719"/>
                  </a:lnTo>
                  <a:lnTo>
                    <a:pt x="65103" y="35478"/>
                  </a:lnTo>
                  <a:lnTo>
                    <a:pt x="65163" y="35297"/>
                  </a:lnTo>
                  <a:lnTo>
                    <a:pt x="65163" y="35055"/>
                  </a:lnTo>
                  <a:lnTo>
                    <a:pt x="65163" y="34814"/>
                  </a:lnTo>
                  <a:lnTo>
                    <a:pt x="65103" y="34633"/>
                  </a:lnTo>
                  <a:lnTo>
                    <a:pt x="64982" y="34392"/>
                  </a:lnTo>
                  <a:lnTo>
                    <a:pt x="64861" y="34211"/>
                  </a:lnTo>
                  <a:lnTo>
                    <a:pt x="64680" y="34090"/>
                  </a:lnTo>
                  <a:lnTo>
                    <a:pt x="64439" y="33969"/>
                  </a:lnTo>
                  <a:lnTo>
                    <a:pt x="64258" y="33909"/>
                  </a:lnTo>
                  <a:close/>
                  <a:moveTo>
                    <a:pt x="69567" y="33909"/>
                  </a:moveTo>
                  <a:lnTo>
                    <a:pt x="69386" y="33969"/>
                  </a:lnTo>
                  <a:lnTo>
                    <a:pt x="69145" y="34090"/>
                  </a:lnTo>
                  <a:lnTo>
                    <a:pt x="68964" y="34211"/>
                  </a:lnTo>
                  <a:lnTo>
                    <a:pt x="68843" y="34392"/>
                  </a:lnTo>
                  <a:lnTo>
                    <a:pt x="68723" y="34633"/>
                  </a:lnTo>
                  <a:lnTo>
                    <a:pt x="68662" y="34814"/>
                  </a:lnTo>
                  <a:lnTo>
                    <a:pt x="68662" y="35055"/>
                  </a:lnTo>
                  <a:lnTo>
                    <a:pt x="68662" y="35297"/>
                  </a:lnTo>
                  <a:lnTo>
                    <a:pt x="68723" y="35478"/>
                  </a:lnTo>
                  <a:lnTo>
                    <a:pt x="68843" y="35719"/>
                  </a:lnTo>
                  <a:lnTo>
                    <a:pt x="68964" y="35900"/>
                  </a:lnTo>
                  <a:lnTo>
                    <a:pt x="69145" y="36021"/>
                  </a:lnTo>
                  <a:lnTo>
                    <a:pt x="69386" y="36141"/>
                  </a:lnTo>
                  <a:lnTo>
                    <a:pt x="69567" y="36202"/>
                  </a:lnTo>
                  <a:lnTo>
                    <a:pt x="70050" y="36202"/>
                  </a:lnTo>
                  <a:lnTo>
                    <a:pt x="70231" y="36141"/>
                  </a:lnTo>
                  <a:lnTo>
                    <a:pt x="70472" y="36021"/>
                  </a:lnTo>
                  <a:lnTo>
                    <a:pt x="70653" y="35900"/>
                  </a:lnTo>
                  <a:lnTo>
                    <a:pt x="70774" y="35719"/>
                  </a:lnTo>
                  <a:lnTo>
                    <a:pt x="70895" y="35478"/>
                  </a:lnTo>
                  <a:lnTo>
                    <a:pt x="70955" y="35297"/>
                  </a:lnTo>
                  <a:lnTo>
                    <a:pt x="70955" y="35055"/>
                  </a:lnTo>
                  <a:lnTo>
                    <a:pt x="70955" y="34814"/>
                  </a:lnTo>
                  <a:lnTo>
                    <a:pt x="70895" y="34633"/>
                  </a:lnTo>
                  <a:lnTo>
                    <a:pt x="70774" y="34392"/>
                  </a:lnTo>
                  <a:lnTo>
                    <a:pt x="70653" y="34211"/>
                  </a:lnTo>
                  <a:lnTo>
                    <a:pt x="70472" y="34090"/>
                  </a:lnTo>
                  <a:lnTo>
                    <a:pt x="70231" y="33969"/>
                  </a:lnTo>
                  <a:lnTo>
                    <a:pt x="70050" y="33909"/>
                  </a:lnTo>
                  <a:close/>
                  <a:moveTo>
                    <a:pt x="75360" y="33909"/>
                  </a:moveTo>
                  <a:lnTo>
                    <a:pt x="75179" y="33969"/>
                  </a:lnTo>
                  <a:lnTo>
                    <a:pt x="74937" y="34090"/>
                  </a:lnTo>
                  <a:lnTo>
                    <a:pt x="74756" y="34211"/>
                  </a:lnTo>
                  <a:lnTo>
                    <a:pt x="74636" y="34392"/>
                  </a:lnTo>
                  <a:lnTo>
                    <a:pt x="74515" y="34633"/>
                  </a:lnTo>
                  <a:lnTo>
                    <a:pt x="74455" y="34814"/>
                  </a:lnTo>
                  <a:lnTo>
                    <a:pt x="74455" y="35055"/>
                  </a:lnTo>
                  <a:lnTo>
                    <a:pt x="74455" y="35297"/>
                  </a:lnTo>
                  <a:lnTo>
                    <a:pt x="74515" y="35478"/>
                  </a:lnTo>
                  <a:lnTo>
                    <a:pt x="74636" y="35719"/>
                  </a:lnTo>
                  <a:lnTo>
                    <a:pt x="74756" y="35900"/>
                  </a:lnTo>
                  <a:lnTo>
                    <a:pt x="74937" y="36021"/>
                  </a:lnTo>
                  <a:lnTo>
                    <a:pt x="75179" y="36141"/>
                  </a:lnTo>
                  <a:lnTo>
                    <a:pt x="75360" y="36202"/>
                  </a:lnTo>
                  <a:lnTo>
                    <a:pt x="75601" y="36202"/>
                  </a:lnTo>
                  <a:lnTo>
                    <a:pt x="75903" y="36141"/>
                  </a:lnTo>
                  <a:lnTo>
                    <a:pt x="75722" y="33909"/>
                  </a:lnTo>
                  <a:close/>
                  <a:moveTo>
                    <a:pt x="2896" y="36805"/>
                  </a:moveTo>
                  <a:lnTo>
                    <a:pt x="2655" y="36926"/>
                  </a:lnTo>
                  <a:lnTo>
                    <a:pt x="2414" y="37107"/>
                  </a:lnTo>
                  <a:lnTo>
                    <a:pt x="2233" y="37288"/>
                  </a:lnTo>
                  <a:lnTo>
                    <a:pt x="2112" y="37589"/>
                  </a:lnTo>
                  <a:lnTo>
                    <a:pt x="2052" y="37951"/>
                  </a:lnTo>
                  <a:lnTo>
                    <a:pt x="2052" y="38193"/>
                  </a:lnTo>
                  <a:lnTo>
                    <a:pt x="2112" y="38374"/>
                  </a:lnTo>
                  <a:lnTo>
                    <a:pt x="2233" y="38615"/>
                  </a:lnTo>
                  <a:lnTo>
                    <a:pt x="2353" y="38796"/>
                  </a:lnTo>
                  <a:lnTo>
                    <a:pt x="2534" y="38917"/>
                  </a:lnTo>
                  <a:lnTo>
                    <a:pt x="2776" y="39037"/>
                  </a:lnTo>
                  <a:lnTo>
                    <a:pt x="2957" y="39098"/>
                  </a:lnTo>
                  <a:lnTo>
                    <a:pt x="3439" y="39098"/>
                  </a:lnTo>
                  <a:lnTo>
                    <a:pt x="3620" y="39037"/>
                  </a:lnTo>
                  <a:lnTo>
                    <a:pt x="3862" y="38917"/>
                  </a:lnTo>
                  <a:lnTo>
                    <a:pt x="4043" y="38796"/>
                  </a:lnTo>
                  <a:lnTo>
                    <a:pt x="4164" y="38615"/>
                  </a:lnTo>
                  <a:lnTo>
                    <a:pt x="4284" y="38374"/>
                  </a:lnTo>
                  <a:lnTo>
                    <a:pt x="4345" y="38193"/>
                  </a:lnTo>
                  <a:lnTo>
                    <a:pt x="4345" y="37951"/>
                  </a:lnTo>
                  <a:lnTo>
                    <a:pt x="4284" y="37589"/>
                  </a:lnTo>
                  <a:lnTo>
                    <a:pt x="4164" y="37288"/>
                  </a:lnTo>
                  <a:lnTo>
                    <a:pt x="3982" y="37107"/>
                  </a:lnTo>
                  <a:lnTo>
                    <a:pt x="3741" y="36926"/>
                  </a:lnTo>
                  <a:lnTo>
                    <a:pt x="3500" y="36805"/>
                  </a:lnTo>
                  <a:close/>
                  <a:moveTo>
                    <a:pt x="8689" y="36805"/>
                  </a:moveTo>
                  <a:lnTo>
                    <a:pt x="8447" y="36926"/>
                  </a:lnTo>
                  <a:lnTo>
                    <a:pt x="8206" y="37107"/>
                  </a:lnTo>
                  <a:lnTo>
                    <a:pt x="8025" y="37288"/>
                  </a:lnTo>
                  <a:lnTo>
                    <a:pt x="7904" y="37589"/>
                  </a:lnTo>
                  <a:lnTo>
                    <a:pt x="7844" y="37951"/>
                  </a:lnTo>
                  <a:lnTo>
                    <a:pt x="7844" y="38193"/>
                  </a:lnTo>
                  <a:lnTo>
                    <a:pt x="7904" y="38374"/>
                  </a:lnTo>
                  <a:lnTo>
                    <a:pt x="8025" y="38615"/>
                  </a:lnTo>
                  <a:lnTo>
                    <a:pt x="8146" y="38796"/>
                  </a:lnTo>
                  <a:lnTo>
                    <a:pt x="8327" y="38917"/>
                  </a:lnTo>
                  <a:lnTo>
                    <a:pt x="8568" y="39037"/>
                  </a:lnTo>
                  <a:lnTo>
                    <a:pt x="8749" y="39098"/>
                  </a:lnTo>
                  <a:lnTo>
                    <a:pt x="9232" y="39098"/>
                  </a:lnTo>
                  <a:lnTo>
                    <a:pt x="9413" y="39037"/>
                  </a:lnTo>
                  <a:lnTo>
                    <a:pt x="9654" y="38917"/>
                  </a:lnTo>
                  <a:lnTo>
                    <a:pt x="9835" y="38796"/>
                  </a:lnTo>
                  <a:lnTo>
                    <a:pt x="9956" y="38615"/>
                  </a:lnTo>
                  <a:lnTo>
                    <a:pt x="10076" y="38374"/>
                  </a:lnTo>
                  <a:lnTo>
                    <a:pt x="10137" y="38193"/>
                  </a:lnTo>
                  <a:lnTo>
                    <a:pt x="10137" y="37951"/>
                  </a:lnTo>
                  <a:lnTo>
                    <a:pt x="10076" y="37589"/>
                  </a:lnTo>
                  <a:lnTo>
                    <a:pt x="9956" y="37288"/>
                  </a:lnTo>
                  <a:lnTo>
                    <a:pt x="9775" y="37107"/>
                  </a:lnTo>
                  <a:lnTo>
                    <a:pt x="9533" y="36926"/>
                  </a:lnTo>
                  <a:lnTo>
                    <a:pt x="9292" y="36805"/>
                  </a:lnTo>
                  <a:close/>
                  <a:moveTo>
                    <a:pt x="14481" y="36805"/>
                  </a:moveTo>
                  <a:lnTo>
                    <a:pt x="14240" y="36926"/>
                  </a:lnTo>
                  <a:lnTo>
                    <a:pt x="13998" y="37107"/>
                  </a:lnTo>
                  <a:lnTo>
                    <a:pt x="13817" y="37288"/>
                  </a:lnTo>
                  <a:lnTo>
                    <a:pt x="13697" y="37589"/>
                  </a:lnTo>
                  <a:lnTo>
                    <a:pt x="13636" y="37951"/>
                  </a:lnTo>
                  <a:lnTo>
                    <a:pt x="13636" y="38193"/>
                  </a:lnTo>
                  <a:lnTo>
                    <a:pt x="13697" y="38374"/>
                  </a:lnTo>
                  <a:lnTo>
                    <a:pt x="13817" y="38615"/>
                  </a:lnTo>
                  <a:lnTo>
                    <a:pt x="13938" y="38796"/>
                  </a:lnTo>
                  <a:lnTo>
                    <a:pt x="14119" y="38917"/>
                  </a:lnTo>
                  <a:lnTo>
                    <a:pt x="14360" y="39037"/>
                  </a:lnTo>
                  <a:lnTo>
                    <a:pt x="14541" y="39098"/>
                  </a:lnTo>
                  <a:lnTo>
                    <a:pt x="15024" y="39098"/>
                  </a:lnTo>
                  <a:lnTo>
                    <a:pt x="15205" y="39037"/>
                  </a:lnTo>
                  <a:lnTo>
                    <a:pt x="15446" y="38917"/>
                  </a:lnTo>
                  <a:lnTo>
                    <a:pt x="15627" y="38796"/>
                  </a:lnTo>
                  <a:lnTo>
                    <a:pt x="15748" y="38615"/>
                  </a:lnTo>
                  <a:lnTo>
                    <a:pt x="15869" y="38374"/>
                  </a:lnTo>
                  <a:lnTo>
                    <a:pt x="15929" y="38193"/>
                  </a:lnTo>
                  <a:lnTo>
                    <a:pt x="15929" y="37951"/>
                  </a:lnTo>
                  <a:lnTo>
                    <a:pt x="15869" y="37589"/>
                  </a:lnTo>
                  <a:lnTo>
                    <a:pt x="15748" y="37288"/>
                  </a:lnTo>
                  <a:lnTo>
                    <a:pt x="15567" y="37107"/>
                  </a:lnTo>
                  <a:lnTo>
                    <a:pt x="15326" y="36926"/>
                  </a:lnTo>
                  <a:lnTo>
                    <a:pt x="15084" y="36805"/>
                  </a:lnTo>
                  <a:close/>
                  <a:moveTo>
                    <a:pt x="20273" y="36805"/>
                  </a:moveTo>
                  <a:lnTo>
                    <a:pt x="20032" y="36926"/>
                  </a:lnTo>
                  <a:lnTo>
                    <a:pt x="19790" y="37107"/>
                  </a:lnTo>
                  <a:lnTo>
                    <a:pt x="19609" y="37288"/>
                  </a:lnTo>
                  <a:lnTo>
                    <a:pt x="19489" y="37589"/>
                  </a:lnTo>
                  <a:lnTo>
                    <a:pt x="19428" y="37951"/>
                  </a:lnTo>
                  <a:lnTo>
                    <a:pt x="19428" y="38193"/>
                  </a:lnTo>
                  <a:lnTo>
                    <a:pt x="19489" y="38374"/>
                  </a:lnTo>
                  <a:lnTo>
                    <a:pt x="19609" y="38615"/>
                  </a:lnTo>
                  <a:lnTo>
                    <a:pt x="19730" y="38796"/>
                  </a:lnTo>
                  <a:lnTo>
                    <a:pt x="19911" y="38917"/>
                  </a:lnTo>
                  <a:lnTo>
                    <a:pt x="20152" y="39037"/>
                  </a:lnTo>
                  <a:lnTo>
                    <a:pt x="20333" y="39098"/>
                  </a:lnTo>
                  <a:lnTo>
                    <a:pt x="20816" y="39098"/>
                  </a:lnTo>
                  <a:lnTo>
                    <a:pt x="20997" y="39037"/>
                  </a:lnTo>
                  <a:lnTo>
                    <a:pt x="21239" y="38917"/>
                  </a:lnTo>
                  <a:lnTo>
                    <a:pt x="21420" y="38796"/>
                  </a:lnTo>
                  <a:lnTo>
                    <a:pt x="21540" y="38615"/>
                  </a:lnTo>
                  <a:lnTo>
                    <a:pt x="21661" y="38374"/>
                  </a:lnTo>
                  <a:lnTo>
                    <a:pt x="21721" y="38193"/>
                  </a:lnTo>
                  <a:lnTo>
                    <a:pt x="21721" y="37951"/>
                  </a:lnTo>
                  <a:lnTo>
                    <a:pt x="21661" y="37589"/>
                  </a:lnTo>
                  <a:lnTo>
                    <a:pt x="21540" y="37288"/>
                  </a:lnTo>
                  <a:lnTo>
                    <a:pt x="21359" y="37107"/>
                  </a:lnTo>
                  <a:lnTo>
                    <a:pt x="21118" y="36926"/>
                  </a:lnTo>
                  <a:lnTo>
                    <a:pt x="20876" y="36805"/>
                  </a:lnTo>
                  <a:close/>
                  <a:moveTo>
                    <a:pt x="26065" y="36805"/>
                  </a:moveTo>
                  <a:lnTo>
                    <a:pt x="25824" y="36926"/>
                  </a:lnTo>
                  <a:lnTo>
                    <a:pt x="25583" y="37107"/>
                  </a:lnTo>
                  <a:lnTo>
                    <a:pt x="25402" y="37288"/>
                  </a:lnTo>
                  <a:lnTo>
                    <a:pt x="25281" y="37589"/>
                  </a:lnTo>
                  <a:lnTo>
                    <a:pt x="25221" y="37951"/>
                  </a:lnTo>
                  <a:lnTo>
                    <a:pt x="25221" y="38193"/>
                  </a:lnTo>
                  <a:lnTo>
                    <a:pt x="25281" y="38374"/>
                  </a:lnTo>
                  <a:lnTo>
                    <a:pt x="25402" y="38615"/>
                  </a:lnTo>
                  <a:lnTo>
                    <a:pt x="25522" y="38796"/>
                  </a:lnTo>
                  <a:lnTo>
                    <a:pt x="25703" y="38917"/>
                  </a:lnTo>
                  <a:lnTo>
                    <a:pt x="25945" y="39037"/>
                  </a:lnTo>
                  <a:lnTo>
                    <a:pt x="26126" y="39098"/>
                  </a:lnTo>
                  <a:lnTo>
                    <a:pt x="26608" y="39098"/>
                  </a:lnTo>
                  <a:lnTo>
                    <a:pt x="26789" y="39037"/>
                  </a:lnTo>
                  <a:lnTo>
                    <a:pt x="27031" y="38917"/>
                  </a:lnTo>
                  <a:lnTo>
                    <a:pt x="27212" y="38796"/>
                  </a:lnTo>
                  <a:lnTo>
                    <a:pt x="27332" y="38615"/>
                  </a:lnTo>
                  <a:lnTo>
                    <a:pt x="27453" y="38374"/>
                  </a:lnTo>
                  <a:lnTo>
                    <a:pt x="27513" y="38193"/>
                  </a:lnTo>
                  <a:lnTo>
                    <a:pt x="27513" y="37951"/>
                  </a:lnTo>
                  <a:lnTo>
                    <a:pt x="27453" y="37589"/>
                  </a:lnTo>
                  <a:lnTo>
                    <a:pt x="27332" y="37288"/>
                  </a:lnTo>
                  <a:lnTo>
                    <a:pt x="27151" y="37107"/>
                  </a:lnTo>
                  <a:lnTo>
                    <a:pt x="26910" y="36926"/>
                  </a:lnTo>
                  <a:lnTo>
                    <a:pt x="26669" y="36805"/>
                  </a:lnTo>
                  <a:close/>
                  <a:moveTo>
                    <a:pt x="31858" y="36805"/>
                  </a:moveTo>
                  <a:lnTo>
                    <a:pt x="31616" y="36926"/>
                  </a:lnTo>
                  <a:lnTo>
                    <a:pt x="31375" y="37107"/>
                  </a:lnTo>
                  <a:lnTo>
                    <a:pt x="31194" y="37288"/>
                  </a:lnTo>
                  <a:lnTo>
                    <a:pt x="31073" y="37589"/>
                  </a:lnTo>
                  <a:lnTo>
                    <a:pt x="31013" y="37951"/>
                  </a:lnTo>
                  <a:lnTo>
                    <a:pt x="31013" y="38193"/>
                  </a:lnTo>
                  <a:lnTo>
                    <a:pt x="31073" y="38374"/>
                  </a:lnTo>
                  <a:lnTo>
                    <a:pt x="31194" y="38615"/>
                  </a:lnTo>
                  <a:lnTo>
                    <a:pt x="31315" y="38796"/>
                  </a:lnTo>
                  <a:lnTo>
                    <a:pt x="31496" y="38917"/>
                  </a:lnTo>
                  <a:lnTo>
                    <a:pt x="31737" y="39037"/>
                  </a:lnTo>
                  <a:lnTo>
                    <a:pt x="31918" y="39098"/>
                  </a:lnTo>
                  <a:lnTo>
                    <a:pt x="32401" y="39098"/>
                  </a:lnTo>
                  <a:lnTo>
                    <a:pt x="32582" y="39037"/>
                  </a:lnTo>
                  <a:lnTo>
                    <a:pt x="32823" y="38917"/>
                  </a:lnTo>
                  <a:lnTo>
                    <a:pt x="33004" y="38796"/>
                  </a:lnTo>
                  <a:lnTo>
                    <a:pt x="33125" y="38615"/>
                  </a:lnTo>
                  <a:lnTo>
                    <a:pt x="33245" y="38374"/>
                  </a:lnTo>
                  <a:lnTo>
                    <a:pt x="33306" y="38193"/>
                  </a:lnTo>
                  <a:lnTo>
                    <a:pt x="33306" y="37951"/>
                  </a:lnTo>
                  <a:lnTo>
                    <a:pt x="33245" y="37589"/>
                  </a:lnTo>
                  <a:lnTo>
                    <a:pt x="33125" y="37288"/>
                  </a:lnTo>
                  <a:lnTo>
                    <a:pt x="32944" y="37107"/>
                  </a:lnTo>
                  <a:lnTo>
                    <a:pt x="32702" y="36926"/>
                  </a:lnTo>
                  <a:lnTo>
                    <a:pt x="32461" y="36805"/>
                  </a:lnTo>
                  <a:close/>
                  <a:moveTo>
                    <a:pt x="37650" y="36805"/>
                  </a:moveTo>
                  <a:lnTo>
                    <a:pt x="37408" y="36926"/>
                  </a:lnTo>
                  <a:lnTo>
                    <a:pt x="37167" y="37107"/>
                  </a:lnTo>
                  <a:lnTo>
                    <a:pt x="36986" y="37288"/>
                  </a:lnTo>
                  <a:lnTo>
                    <a:pt x="36865" y="37589"/>
                  </a:lnTo>
                  <a:lnTo>
                    <a:pt x="36805" y="37951"/>
                  </a:lnTo>
                  <a:lnTo>
                    <a:pt x="36805" y="38193"/>
                  </a:lnTo>
                  <a:lnTo>
                    <a:pt x="36865" y="38374"/>
                  </a:lnTo>
                  <a:lnTo>
                    <a:pt x="36986" y="38615"/>
                  </a:lnTo>
                  <a:lnTo>
                    <a:pt x="37107" y="38796"/>
                  </a:lnTo>
                  <a:lnTo>
                    <a:pt x="37288" y="38917"/>
                  </a:lnTo>
                  <a:lnTo>
                    <a:pt x="37529" y="39037"/>
                  </a:lnTo>
                  <a:lnTo>
                    <a:pt x="37710" y="39098"/>
                  </a:lnTo>
                  <a:lnTo>
                    <a:pt x="38193" y="39098"/>
                  </a:lnTo>
                  <a:lnTo>
                    <a:pt x="38374" y="39037"/>
                  </a:lnTo>
                  <a:lnTo>
                    <a:pt x="38615" y="38917"/>
                  </a:lnTo>
                  <a:lnTo>
                    <a:pt x="38796" y="38796"/>
                  </a:lnTo>
                  <a:lnTo>
                    <a:pt x="38917" y="38615"/>
                  </a:lnTo>
                  <a:lnTo>
                    <a:pt x="39038" y="38374"/>
                  </a:lnTo>
                  <a:lnTo>
                    <a:pt x="39098" y="38193"/>
                  </a:lnTo>
                  <a:lnTo>
                    <a:pt x="39098" y="37951"/>
                  </a:lnTo>
                  <a:lnTo>
                    <a:pt x="39038" y="37589"/>
                  </a:lnTo>
                  <a:lnTo>
                    <a:pt x="38917" y="37288"/>
                  </a:lnTo>
                  <a:lnTo>
                    <a:pt x="38736" y="37107"/>
                  </a:lnTo>
                  <a:lnTo>
                    <a:pt x="38495" y="36926"/>
                  </a:lnTo>
                  <a:lnTo>
                    <a:pt x="38253" y="36805"/>
                  </a:lnTo>
                  <a:close/>
                  <a:moveTo>
                    <a:pt x="43442" y="36805"/>
                  </a:moveTo>
                  <a:lnTo>
                    <a:pt x="43201" y="36926"/>
                  </a:lnTo>
                  <a:lnTo>
                    <a:pt x="42959" y="37107"/>
                  </a:lnTo>
                  <a:lnTo>
                    <a:pt x="42778" y="37288"/>
                  </a:lnTo>
                  <a:lnTo>
                    <a:pt x="42658" y="37589"/>
                  </a:lnTo>
                  <a:lnTo>
                    <a:pt x="42597" y="37951"/>
                  </a:lnTo>
                  <a:lnTo>
                    <a:pt x="42597" y="38193"/>
                  </a:lnTo>
                  <a:lnTo>
                    <a:pt x="42658" y="38374"/>
                  </a:lnTo>
                  <a:lnTo>
                    <a:pt x="42778" y="38615"/>
                  </a:lnTo>
                  <a:lnTo>
                    <a:pt x="42899" y="38796"/>
                  </a:lnTo>
                  <a:lnTo>
                    <a:pt x="43080" y="38917"/>
                  </a:lnTo>
                  <a:lnTo>
                    <a:pt x="43321" y="39037"/>
                  </a:lnTo>
                  <a:lnTo>
                    <a:pt x="43502" y="39098"/>
                  </a:lnTo>
                  <a:lnTo>
                    <a:pt x="43985" y="39098"/>
                  </a:lnTo>
                  <a:lnTo>
                    <a:pt x="44166" y="39037"/>
                  </a:lnTo>
                  <a:lnTo>
                    <a:pt x="44407" y="38917"/>
                  </a:lnTo>
                  <a:lnTo>
                    <a:pt x="44588" y="38796"/>
                  </a:lnTo>
                  <a:lnTo>
                    <a:pt x="44709" y="38615"/>
                  </a:lnTo>
                  <a:lnTo>
                    <a:pt x="44830" y="38374"/>
                  </a:lnTo>
                  <a:lnTo>
                    <a:pt x="44890" y="38193"/>
                  </a:lnTo>
                  <a:lnTo>
                    <a:pt x="44890" y="37951"/>
                  </a:lnTo>
                  <a:lnTo>
                    <a:pt x="44830" y="37589"/>
                  </a:lnTo>
                  <a:lnTo>
                    <a:pt x="44709" y="37288"/>
                  </a:lnTo>
                  <a:lnTo>
                    <a:pt x="44528" y="37107"/>
                  </a:lnTo>
                  <a:lnTo>
                    <a:pt x="44287" y="36926"/>
                  </a:lnTo>
                  <a:lnTo>
                    <a:pt x="44045" y="36805"/>
                  </a:lnTo>
                  <a:close/>
                  <a:moveTo>
                    <a:pt x="49234" y="36805"/>
                  </a:moveTo>
                  <a:lnTo>
                    <a:pt x="48993" y="36926"/>
                  </a:lnTo>
                  <a:lnTo>
                    <a:pt x="48752" y="37107"/>
                  </a:lnTo>
                  <a:lnTo>
                    <a:pt x="48571" y="37288"/>
                  </a:lnTo>
                  <a:lnTo>
                    <a:pt x="48450" y="37589"/>
                  </a:lnTo>
                  <a:lnTo>
                    <a:pt x="48390" y="37951"/>
                  </a:lnTo>
                  <a:lnTo>
                    <a:pt x="48390" y="38193"/>
                  </a:lnTo>
                  <a:lnTo>
                    <a:pt x="48450" y="38374"/>
                  </a:lnTo>
                  <a:lnTo>
                    <a:pt x="48571" y="38615"/>
                  </a:lnTo>
                  <a:lnTo>
                    <a:pt x="48691" y="38796"/>
                  </a:lnTo>
                  <a:lnTo>
                    <a:pt x="48872" y="38917"/>
                  </a:lnTo>
                  <a:lnTo>
                    <a:pt x="49114" y="39037"/>
                  </a:lnTo>
                  <a:lnTo>
                    <a:pt x="49295" y="39098"/>
                  </a:lnTo>
                  <a:lnTo>
                    <a:pt x="49777" y="39098"/>
                  </a:lnTo>
                  <a:lnTo>
                    <a:pt x="49958" y="39037"/>
                  </a:lnTo>
                  <a:lnTo>
                    <a:pt x="50200" y="38917"/>
                  </a:lnTo>
                  <a:lnTo>
                    <a:pt x="50381" y="38796"/>
                  </a:lnTo>
                  <a:lnTo>
                    <a:pt x="50501" y="38615"/>
                  </a:lnTo>
                  <a:lnTo>
                    <a:pt x="50622" y="38374"/>
                  </a:lnTo>
                  <a:lnTo>
                    <a:pt x="50682" y="38193"/>
                  </a:lnTo>
                  <a:lnTo>
                    <a:pt x="50682" y="37951"/>
                  </a:lnTo>
                  <a:lnTo>
                    <a:pt x="50622" y="37589"/>
                  </a:lnTo>
                  <a:lnTo>
                    <a:pt x="50501" y="37288"/>
                  </a:lnTo>
                  <a:lnTo>
                    <a:pt x="50320" y="37107"/>
                  </a:lnTo>
                  <a:lnTo>
                    <a:pt x="50079" y="36926"/>
                  </a:lnTo>
                  <a:lnTo>
                    <a:pt x="49838" y="36805"/>
                  </a:lnTo>
                  <a:close/>
                  <a:moveTo>
                    <a:pt x="55027" y="36805"/>
                  </a:moveTo>
                  <a:lnTo>
                    <a:pt x="54785" y="36926"/>
                  </a:lnTo>
                  <a:lnTo>
                    <a:pt x="54544" y="37107"/>
                  </a:lnTo>
                  <a:lnTo>
                    <a:pt x="54363" y="37288"/>
                  </a:lnTo>
                  <a:lnTo>
                    <a:pt x="54242" y="37589"/>
                  </a:lnTo>
                  <a:lnTo>
                    <a:pt x="54182" y="37951"/>
                  </a:lnTo>
                  <a:lnTo>
                    <a:pt x="54182" y="38193"/>
                  </a:lnTo>
                  <a:lnTo>
                    <a:pt x="54242" y="38374"/>
                  </a:lnTo>
                  <a:lnTo>
                    <a:pt x="54363" y="38615"/>
                  </a:lnTo>
                  <a:lnTo>
                    <a:pt x="54483" y="38796"/>
                  </a:lnTo>
                  <a:lnTo>
                    <a:pt x="54665" y="38917"/>
                  </a:lnTo>
                  <a:lnTo>
                    <a:pt x="54906" y="39037"/>
                  </a:lnTo>
                  <a:lnTo>
                    <a:pt x="55087" y="39098"/>
                  </a:lnTo>
                  <a:lnTo>
                    <a:pt x="55570" y="39098"/>
                  </a:lnTo>
                  <a:lnTo>
                    <a:pt x="55751" y="39037"/>
                  </a:lnTo>
                  <a:lnTo>
                    <a:pt x="55992" y="38917"/>
                  </a:lnTo>
                  <a:lnTo>
                    <a:pt x="56173" y="38796"/>
                  </a:lnTo>
                  <a:lnTo>
                    <a:pt x="56294" y="38615"/>
                  </a:lnTo>
                  <a:lnTo>
                    <a:pt x="56414" y="38374"/>
                  </a:lnTo>
                  <a:lnTo>
                    <a:pt x="56475" y="38193"/>
                  </a:lnTo>
                  <a:lnTo>
                    <a:pt x="56475" y="37951"/>
                  </a:lnTo>
                  <a:lnTo>
                    <a:pt x="56414" y="37589"/>
                  </a:lnTo>
                  <a:lnTo>
                    <a:pt x="56294" y="37288"/>
                  </a:lnTo>
                  <a:lnTo>
                    <a:pt x="56113" y="37107"/>
                  </a:lnTo>
                  <a:lnTo>
                    <a:pt x="55871" y="36926"/>
                  </a:lnTo>
                  <a:lnTo>
                    <a:pt x="55630" y="36805"/>
                  </a:lnTo>
                  <a:close/>
                  <a:moveTo>
                    <a:pt x="60819" y="36805"/>
                  </a:moveTo>
                  <a:lnTo>
                    <a:pt x="60577" y="36926"/>
                  </a:lnTo>
                  <a:lnTo>
                    <a:pt x="60336" y="37107"/>
                  </a:lnTo>
                  <a:lnTo>
                    <a:pt x="60155" y="37288"/>
                  </a:lnTo>
                  <a:lnTo>
                    <a:pt x="60034" y="37589"/>
                  </a:lnTo>
                  <a:lnTo>
                    <a:pt x="59974" y="37951"/>
                  </a:lnTo>
                  <a:lnTo>
                    <a:pt x="59974" y="38193"/>
                  </a:lnTo>
                  <a:lnTo>
                    <a:pt x="60034" y="38374"/>
                  </a:lnTo>
                  <a:lnTo>
                    <a:pt x="60155" y="38615"/>
                  </a:lnTo>
                  <a:lnTo>
                    <a:pt x="60276" y="38796"/>
                  </a:lnTo>
                  <a:lnTo>
                    <a:pt x="60457" y="38917"/>
                  </a:lnTo>
                  <a:lnTo>
                    <a:pt x="60698" y="39037"/>
                  </a:lnTo>
                  <a:lnTo>
                    <a:pt x="60879" y="39098"/>
                  </a:lnTo>
                  <a:lnTo>
                    <a:pt x="61362" y="39098"/>
                  </a:lnTo>
                  <a:lnTo>
                    <a:pt x="61543" y="39037"/>
                  </a:lnTo>
                  <a:lnTo>
                    <a:pt x="61784" y="38917"/>
                  </a:lnTo>
                  <a:lnTo>
                    <a:pt x="61965" y="38796"/>
                  </a:lnTo>
                  <a:lnTo>
                    <a:pt x="62086" y="38615"/>
                  </a:lnTo>
                  <a:lnTo>
                    <a:pt x="62206" y="38374"/>
                  </a:lnTo>
                  <a:lnTo>
                    <a:pt x="62267" y="38193"/>
                  </a:lnTo>
                  <a:lnTo>
                    <a:pt x="62267" y="37951"/>
                  </a:lnTo>
                  <a:lnTo>
                    <a:pt x="62206" y="37589"/>
                  </a:lnTo>
                  <a:lnTo>
                    <a:pt x="62086" y="37288"/>
                  </a:lnTo>
                  <a:lnTo>
                    <a:pt x="61905" y="37107"/>
                  </a:lnTo>
                  <a:lnTo>
                    <a:pt x="61663" y="36926"/>
                  </a:lnTo>
                  <a:lnTo>
                    <a:pt x="61422" y="36805"/>
                  </a:lnTo>
                  <a:close/>
                  <a:moveTo>
                    <a:pt x="66611" y="36805"/>
                  </a:moveTo>
                  <a:lnTo>
                    <a:pt x="66370" y="36926"/>
                  </a:lnTo>
                  <a:lnTo>
                    <a:pt x="66128" y="37107"/>
                  </a:lnTo>
                  <a:lnTo>
                    <a:pt x="65947" y="37288"/>
                  </a:lnTo>
                  <a:lnTo>
                    <a:pt x="65827" y="37589"/>
                  </a:lnTo>
                  <a:lnTo>
                    <a:pt x="65766" y="37951"/>
                  </a:lnTo>
                  <a:lnTo>
                    <a:pt x="65766" y="38193"/>
                  </a:lnTo>
                  <a:lnTo>
                    <a:pt x="65827" y="38374"/>
                  </a:lnTo>
                  <a:lnTo>
                    <a:pt x="65947" y="38615"/>
                  </a:lnTo>
                  <a:lnTo>
                    <a:pt x="66068" y="38796"/>
                  </a:lnTo>
                  <a:lnTo>
                    <a:pt x="66249" y="38917"/>
                  </a:lnTo>
                  <a:lnTo>
                    <a:pt x="66490" y="39037"/>
                  </a:lnTo>
                  <a:lnTo>
                    <a:pt x="66671" y="39098"/>
                  </a:lnTo>
                  <a:lnTo>
                    <a:pt x="67154" y="39098"/>
                  </a:lnTo>
                  <a:lnTo>
                    <a:pt x="67335" y="39037"/>
                  </a:lnTo>
                  <a:lnTo>
                    <a:pt x="67576" y="38917"/>
                  </a:lnTo>
                  <a:lnTo>
                    <a:pt x="67757" y="38796"/>
                  </a:lnTo>
                  <a:lnTo>
                    <a:pt x="67878" y="38615"/>
                  </a:lnTo>
                  <a:lnTo>
                    <a:pt x="67999" y="38374"/>
                  </a:lnTo>
                  <a:lnTo>
                    <a:pt x="68059" y="38193"/>
                  </a:lnTo>
                  <a:lnTo>
                    <a:pt x="68059" y="37951"/>
                  </a:lnTo>
                  <a:lnTo>
                    <a:pt x="67999" y="37589"/>
                  </a:lnTo>
                  <a:lnTo>
                    <a:pt x="67878" y="37288"/>
                  </a:lnTo>
                  <a:lnTo>
                    <a:pt x="67697" y="37107"/>
                  </a:lnTo>
                  <a:lnTo>
                    <a:pt x="67456" y="36926"/>
                  </a:lnTo>
                  <a:lnTo>
                    <a:pt x="67214" y="36805"/>
                  </a:lnTo>
                  <a:close/>
                  <a:moveTo>
                    <a:pt x="72403" y="36805"/>
                  </a:moveTo>
                  <a:lnTo>
                    <a:pt x="72162" y="36926"/>
                  </a:lnTo>
                  <a:lnTo>
                    <a:pt x="71921" y="37107"/>
                  </a:lnTo>
                  <a:lnTo>
                    <a:pt x="71740" y="37288"/>
                  </a:lnTo>
                  <a:lnTo>
                    <a:pt x="71619" y="37589"/>
                  </a:lnTo>
                  <a:lnTo>
                    <a:pt x="71559" y="37951"/>
                  </a:lnTo>
                  <a:lnTo>
                    <a:pt x="71559" y="38193"/>
                  </a:lnTo>
                  <a:lnTo>
                    <a:pt x="71619" y="38374"/>
                  </a:lnTo>
                  <a:lnTo>
                    <a:pt x="71740" y="38615"/>
                  </a:lnTo>
                  <a:lnTo>
                    <a:pt x="71860" y="38796"/>
                  </a:lnTo>
                  <a:lnTo>
                    <a:pt x="72041" y="38917"/>
                  </a:lnTo>
                  <a:lnTo>
                    <a:pt x="72283" y="39037"/>
                  </a:lnTo>
                  <a:lnTo>
                    <a:pt x="72464" y="39098"/>
                  </a:lnTo>
                  <a:lnTo>
                    <a:pt x="72946" y="39098"/>
                  </a:lnTo>
                  <a:lnTo>
                    <a:pt x="73127" y="39037"/>
                  </a:lnTo>
                  <a:lnTo>
                    <a:pt x="73369" y="38917"/>
                  </a:lnTo>
                  <a:lnTo>
                    <a:pt x="73550" y="38796"/>
                  </a:lnTo>
                  <a:lnTo>
                    <a:pt x="73670" y="38615"/>
                  </a:lnTo>
                  <a:lnTo>
                    <a:pt x="73791" y="38374"/>
                  </a:lnTo>
                  <a:lnTo>
                    <a:pt x="73851" y="38193"/>
                  </a:lnTo>
                  <a:lnTo>
                    <a:pt x="73851" y="37951"/>
                  </a:lnTo>
                  <a:lnTo>
                    <a:pt x="73791" y="37589"/>
                  </a:lnTo>
                  <a:lnTo>
                    <a:pt x="73670" y="37288"/>
                  </a:lnTo>
                  <a:lnTo>
                    <a:pt x="73489" y="37107"/>
                  </a:lnTo>
                  <a:lnTo>
                    <a:pt x="73248" y="36926"/>
                  </a:lnTo>
                  <a:lnTo>
                    <a:pt x="73007" y="36805"/>
                  </a:lnTo>
                  <a:close/>
                  <a:moveTo>
                    <a:pt x="302" y="39701"/>
                  </a:moveTo>
                  <a:lnTo>
                    <a:pt x="0" y="39761"/>
                  </a:lnTo>
                  <a:lnTo>
                    <a:pt x="181" y="41994"/>
                  </a:lnTo>
                  <a:lnTo>
                    <a:pt x="543" y="41994"/>
                  </a:lnTo>
                  <a:lnTo>
                    <a:pt x="724" y="41934"/>
                  </a:lnTo>
                  <a:lnTo>
                    <a:pt x="966" y="41813"/>
                  </a:lnTo>
                  <a:lnTo>
                    <a:pt x="1147" y="41692"/>
                  </a:lnTo>
                  <a:lnTo>
                    <a:pt x="1267" y="41511"/>
                  </a:lnTo>
                  <a:lnTo>
                    <a:pt x="1388" y="41270"/>
                  </a:lnTo>
                  <a:lnTo>
                    <a:pt x="1448" y="41089"/>
                  </a:lnTo>
                  <a:lnTo>
                    <a:pt x="1448" y="40847"/>
                  </a:lnTo>
                  <a:lnTo>
                    <a:pt x="1448" y="40606"/>
                  </a:lnTo>
                  <a:lnTo>
                    <a:pt x="1388" y="40425"/>
                  </a:lnTo>
                  <a:lnTo>
                    <a:pt x="1267" y="40184"/>
                  </a:lnTo>
                  <a:lnTo>
                    <a:pt x="1147" y="40003"/>
                  </a:lnTo>
                  <a:lnTo>
                    <a:pt x="966" y="39882"/>
                  </a:lnTo>
                  <a:lnTo>
                    <a:pt x="724" y="39761"/>
                  </a:lnTo>
                  <a:lnTo>
                    <a:pt x="543" y="39701"/>
                  </a:lnTo>
                  <a:close/>
                  <a:moveTo>
                    <a:pt x="5853" y="39701"/>
                  </a:moveTo>
                  <a:lnTo>
                    <a:pt x="5672" y="39761"/>
                  </a:lnTo>
                  <a:lnTo>
                    <a:pt x="5431" y="39882"/>
                  </a:lnTo>
                  <a:lnTo>
                    <a:pt x="5250" y="40003"/>
                  </a:lnTo>
                  <a:lnTo>
                    <a:pt x="5129" y="40184"/>
                  </a:lnTo>
                  <a:lnTo>
                    <a:pt x="5008" y="40425"/>
                  </a:lnTo>
                  <a:lnTo>
                    <a:pt x="4948" y="40606"/>
                  </a:lnTo>
                  <a:lnTo>
                    <a:pt x="4948" y="40847"/>
                  </a:lnTo>
                  <a:lnTo>
                    <a:pt x="4948" y="41089"/>
                  </a:lnTo>
                  <a:lnTo>
                    <a:pt x="5008" y="41270"/>
                  </a:lnTo>
                  <a:lnTo>
                    <a:pt x="5129" y="41511"/>
                  </a:lnTo>
                  <a:lnTo>
                    <a:pt x="5250" y="41692"/>
                  </a:lnTo>
                  <a:lnTo>
                    <a:pt x="5431" y="41813"/>
                  </a:lnTo>
                  <a:lnTo>
                    <a:pt x="5672" y="41934"/>
                  </a:lnTo>
                  <a:lnTo>
                    <a:pt x="5853" y="41994"/>
                  </a:lnTo>
                  <a:lnTo>
                    <a:pt x="6336" y="41994"/>
                  </a:lnTo>
                  <a:lnTo>
                    <a:pt x="6517" y="41934"/>
                  </a:lnTo>
                  <a:lnTo>
                    <a:pt x="6758" y="41813"/>
                  </a:lnTo>
                  <a:lnTo>
                    <a:pt x="6939" y="41692"/>
                  </a:lnTo>
                  <a:lnTo>
                    <a:pt x="7060" y="41511"/>
                  </a:lnTo>
                  <a:lnTo>
                    <a:pt x="7180" y="41270"/>
                  </a:lnTo>
                  <a:lnTo>
                    <a:pt x="7241" y="41089"/>
                  </a:lnTo>
                  <a:lnTo>
                    <a:pt x="7241" y="40847"/>
                  </a:lnTo>
                  <a:lnTo>
                    <a:pt x="7241" y="40606"/>
                  </a:lnTo>
                  <a:lnTo>
                    <a:pt x="7180" y="40425"/>
                  </a:lnTo>
                  <a:lnTo>
                    <a:pt x="7060" y="40184"/>
                  </a:lnTo>
                  <a:lnTo>
                    <a:pt x="6939" y="40003"/>
                  </a:lnTo>
                  <a:lnTo>
                    <a:pt x="6758" y="39882"/>
                  </a:lnTo>
                  <a:lnTo>
                    <a:pt x="6517" y="39761"/>
                  </a:lnTo>
                  <a:lnTo>
                    <a:pt x="6336" y="39701"/>
                  </a:lnTo>
                  <a:close/>
                  <a:moveTo>
                    <a:pt x="11645" y="39701"/>
                  </a:moveTo>
                  <a:lnTo>
                    <a:pt x="11464" y="39761"/>
                  </a:lnTo>
                  <a:lnTo>
                    <a:pt x="11223" y="39882"/>
                  </a:lnTo>
                  <a:lnTo>
                    <a:pt x="11042" y="40003"/>
                  </a:lnTo>
                  <a:lnTo>
                    <a:pt x="10921" y="40184"/>
                  </a:lnTo>
                  <a:lnTo>
                    <a:pt x="10800" y="40425"/>
                  </a:lnTo>
                  <a:lnTo>
                    <a:pt x="10740" y="40606"/>
                  </a:lnTo>
                  <a:lnTo>
                    <a:pt x="10740" y="40847"/>
                  </a:lnTo>
                  <a:lnTo>
                    <a:pt x="10740" y="41089"/>
                  </a:lnTo>
                  <a:lnTo>
                    <a:pt x="10800" y="41270"/>
                  </a:lnTo>
                  <a:lnTo>
                    <a:pt x="10921" y="41511"/>
                  </a:lnTo>
                  <a:lnTo>
                    <a:pt x="11042" y="41692"/>
                  </a:lnTo>
                  <a:lnTo>
                    <a:pt x="11223" y="41813"/>
                  </a:lnTo>
                  <a:lnTo>
                    <a:pt x="11464" y="41934"/>
                  </a:lnTo>
                  <a:lnTo>
                    <a:pt x="11645" y="41994"/>
                  </a:lnTo>
                  <a:lnTo>
                    <a:pt x="12128" y="41994"/>
                  </a:lnTo>
                  <a:lnTo>
                    <a:pt x="12309" y="41934"/>
                  </a:lnTo>
                  <a:lnTo>
                    <a:pt x="12550" y="41813"/>
                  </a:lnTo>
                  <a:lnTo>
                    <a:pt x="12731" y="41692"/>
                  </a:lnTo>
                  <a:lnTo>
                    <a:pt x="12852" y="41511"/>
                  </a:lnTo>
                  <a:lnTo>
                    <a:pt x="12973" y="41270"/>
                  </a:lnTo>
                  <a:lnTo>
                    <a:pt x="13033" y="41089"/>
                  </a:lnTo>
                  <a:lnTo>
                    <a:pt x="13033" y="40847"/>
                  </a:lnTo>
                  <a:lnTo>
                    <a:pt x="13033" y="40606"/>
                  </a:lnTo>
                  <a:lnTo>
                    <a:pt x="12973" y="40425"/>
                  </a:lnTo>
                  <a:lnTo>
                    <a:pt x="12852" y="40184"/>
                  </a:lnTo>
                  <a:lnTo>
                    <a:pt x="12731" y="40003"/>
                  </a:lnTo>
                  <a:lnTo>
                    <a:pt x="12550" y="39882"/>
                  </a:lnTo>
                  <a:lnTo>
                    <a:pt x="12309" y="39761"/>
                  </a:lnTo>
                  <a:lnTo>
                    <a:pt x="12128" y="39701"/>
                  </a:lnTo>
                  <a:close/>
                  <a:moveTo>
                    <a:pt x="17437" y="39701"/>
                  </a:moveTo>
                  <a:lnTo>
                    <a:pt x="17256" y="39761"/>
                  </a:lnTo>
                  <a:lnTo>
                    <a:pt x="17015" y="39882"/>
                  </a:lnTo>
                  <a:lnTo>
                    <a:pt x="16834" y="40003"/>
                  </a:lnTo>
                  <a:lnTo>
                    <a:pt x="16713" y="40184"/>
                  </a:lnTo>
                  <a:lnTo>
                    <a:pt x="16593" y="40425"/>
                  </a:lnTo>
                  <a:lnTo>
                    <a:pt x="16532" y="40606"/>
                  </a:lnTo>
                  <a:lnTo>
                    <a:pt x="16532" y="40847"/>
                  </a:lnTo>
                  <a:lnTo>
                    <a:pt x="16532" y="41089"/>
                  </a:lnTo>
                  <a:lnTo>
                    <a:pt x="16593" y="41270"/>
                  </a:lnTo>
                  <a:lnTo>
                    <a:pt x="16713" y="41511"/>
                  </a:lnTo>
                  <a:lnTo>
                    <a:pt x="16834" y="41692"/>
                  </a:lnTo>
                  <a:lnTo>
                    <a:pt x="17015" y="41813"/>
                  </a:lnTo>
                  <a:lnTo>
                    <a:pt x="17256" y="41934"/>
                  </a:lnTo>
                  <a:lnTo>
                    <a:pt x="17437" y="41994"/>
                  </a:lnTo>
                  <a:lnTo>
                    <a:pt x="17920" y="41994"/>
                  </a:lnTo>
                  <a:lnTo>
                    <a:pt x="18101" y="41934"/>
                  </a:lnTo>
                  <a:lnTo>
                    <a:pt x="18342" y="41813"/>
                  </a:lnTo>
                  <a:lnTo>
                    <a:pt x="18523" y="41692"/>
                  </a:lnTo>
                  <a:lnTo>
                    <a:pt x="18644" y="41511"/>
                  </a:lnTo>
                  <a:lnTo>
                    <a:pt x="18765" y="41270"/>
                  </a:lnTo>
                  <a:lnTo>
                    <a:pt x="18825" y="41089"/>
                  </a:lnTo>
                  <a:lnTo>
                    <a:pt x="18825" y="40847"/>
                  </a:lnTo>
                  <a:lnTo>
                    <a:pt x="18825" y="40606"/>
                  </a:lnTo>
                  <a:lnTo>
                    <a:pt x="18765" y="40425"/>
                  </a:lnTo>
                  <a:lnTo>
                    <a:pt x="18644" y="40184"/>
                  </a:lnTo>
                  <a:lnTo>
                    <a:pt x="18523" y="40003"/>
                  </a:lnTo>
                  <a:lnTo>
                    <a:pt x="18342" y="39882"/>
                  </a:lnTo>
                  <a:lnTo>
                    <a:pt x="18101" y="39761"/>
                  </a:lnTo>
                  <a:lnTo>
                    <a:pt x="17920" y="39701"/>
                  </a:lnTo>
                  <a:close/>
                  <a:moveTo>
                    <a:pt x="23230" y="39701"/>
                  </a:moveTo>
                  <a:lnTo>
                    <a:pt x="23049" y="39761"/>
                  </a:lnTo>
                  <a:lnTo>
                    <a:pt x="22807" y="39882"/>
                  </a:lnTo>
                  <a:lnTo>
                    <a:pt x="22626" y="40003"/>
                  </a:lnTo>
                  <a:lnTo>
                    <a:pt x="22506" y="40184"/>
                  </a:lnTo>
                  <a:lnTo>
                    <a:pt x="22385" y="40425"/>
                  </a:lnTo>
                  <a:lnTo>
                    <a:pt x="22325" y="40606"/>
                  </a:lnTo>
                  <a:lnTo>
                    <a:pt x="22325" y="40847"/>
                  </a:lnTo>
                  <a:lnTo>
                    <a:pt x="22325" y="41089"/>
                  </a:lnTo>
                  <a:lnTo>
                    <a:pt x="22385" y="41270"/>
                  </a:lnTo>
                  <a:lnTo>
                    <a:pt x="22506" y="41511"/>
                  </a:lnTo>
                  <a:lnTo>
                    <a:pt x="22626" y="41692"/>
                  </a:lnTo>
                  <a:lnTo>
                    <a:pt x="22807" y="41813"/>
                  </a:lnTo>
                  <a:lnTo>
                    <a:pt x="23049" y="41934"/>
                  </a:lnTo>
                  <a:lnTo>
                    <a:pt x="23230" y="41994"/>
                  </a:lnTo>
                  <a:lnTo>
                    <a:pt x="23712" y="41994"/>
                  </a:lnTo>
                  <a:lnTo>
                    <a:pt x="23893" y="41934"/>
                  </a:lnTo>
                  <a:lnTo>
                    <a:pt x="24135" y="41813"/>
                  </a:lnTo>
                  <a:lnTo>
                    <a:pt x="24316" y="41692"/>
                  </a:lnTo>
                  <a:lnTo>
                    <a:pt x="24436" y="41511"/>
                  </a:lnTo>
                  <a:lnTo>
                    <a:pt x="24557" y="41270"/>
                  </a:lnTo>
                  <a:lnTo>
                    <a:pt x="24617" y="41089"/>
                  </a:lnTo>
                  <a:lnTo>
                    <a:pt x="24617" y="40847"/>
                  </a:lnTo>
                  <a:lnTo>
                    <a:pt x="24617" y="40606"/>
                  </a:lnTo>
                  <a:lnTo>
                    <a:pt x="24557" y="40425"/>
                  </a:lnTo>
                  <a:lnTo>
                    <a:pt x="24436" y="40184"/>
                  </a:lnTo>
                  <a:lnTo>
                    <a:pt x="24316" y="40003"/>
                  </a:lnTo>
                  <a:lnTo>
                    <a:pt x="24135" y="39882"/>
                  </a:lnTo>
                  <a:lnTo>
                    <a:pt x="23893" y="39761"/>
                  </a:lnTo>
                  <a:lnTo>
                    <a:pt x="23712" y="39701"/>
                  </a:lnTo>
                  <a:close/>
                  <a:moveTo>
                    <a:pt x="29022" y="39701"/>
                  </a:moveTo>
                  <a:lnTo>
                    <a:pt x="28841" y="39761"/>
                  </a:lnTo>
                  <a:lnTo>
                    <a:pt x="28599" y="39882"/>
                  </a:lnTo>
                  <a:lnTo>
                    <a:pt x="28418" y="40003"/>
                  </a:lnTo>
                  <a:lnTo>
                    <a:pt x="28298" y="40184"/>
                  </a:lnTo>
                  <a:lnTo>
                    <a:pt x="28177" y="40425"/>
                  </a:lnTo>
                  <a:lnTo>
                    <a:pt x="28117" y="40606"/>
                  </a:lnTo>
                  <a:lnTo>
                    <a:pt x="28117" y="40847"/>
                  </a:lnTo>
                  <a:lnTo>
                    <a:pt x="28117" y="41089"/>
                  </a:lnTo>
                  <a:lnTo>
                    <a:pt x="28177" y="41270"/>
                  </a:lnTo>
                  <a:lnTo>
                    <a:pt x="28298" y="41511"/>
                  </a:lnTo>
                  <a:lnTo>
                    <a:pt x="28418" y="41692"/>
                  </a:lnTo>
                  <a:lnTo>
                    <a:pt x="28599" y="41813"/>
                  </a:lnTo>
                  <a:lnTo>
                    <a:pt x="28841" y="41934"/>
                  </a:lnTo>
                  <a:lnTo>
                    <a:pt x="29022" y="41994"/>
                  </a:lnTo>
                  <a:lnTo>
                    <a:pt x="29505" y="41994"/>
                  </a:lnTo>
                  <a:lnTo>
                    <a:pt x="29686" y="41934"/>
                  </a:lnTo>
                  <a:lnTo>
                    <a:pt x="29927" y="41813"/>
                  </a:lnTo>
                  <a:lnTo>
                    <a:pt x="30108" y="41692"/>
                  </a:lnTo>
                  <a:lnTo>
                    <a:pt x="30229" y="41511"/>
                  </a:lnTo>
                  <a:lnTo>
                    <a:pt x="30349" y="41270"/>
                  </a:lnTo>
                  <a:lnTo>
                    <a:pt x="30410" y="41089"/>
                  </a:lnTo>
                  <a:lnTo>
                    <a:pt x="30410" y="40847"/>
                  </a:lnTo>
                  <a:lnTo>
                    <a:pt x="30410" y="40606"/>
                  </a:lnTo>
                  <a:lnTo>
                    <a:pt x="30349" y="40425"/>
                  </a:lnTo>
                  <a:lnTo>
                    <a:pt x="30229" y="40184"/>
                  </a:lnTo>
                  <a:lnTo>
                    <a:pt x="30108" y="40003"/>
                  </a:lnTo>
                  <a:lnTo>
                    <a:pt x="29927" y="39882"/>
                  </a:lnTo>
                  <a:lnTo>
                    <a:pt x="29686" y="39761"/>
                  </a:lnTo>
                  <a:lnTo>
                    <a:pt x="29505" y="39701"/>
                  </a:lnTo>
                  <a:close/>
                  <a:moveTo>
                    <a:pt x="34814" y="39701"/>
                  </a:moveTo>
                  <a:lnTo>
                    <a:pt x="34633" y="39761"/>
                  </a:lnTo>
                  <a:lnTo>
                    <a:pt x="34392" y="39882"/>
                  </a:lnTo>
                  <a:lnTo>
                    <a:pt x="34211" y="40003"/>
                  </a:lnTo>
                  <a:lnTo>
                    <a:pt x="34090" y="40184"/>
                  </a:lnTo>
                  <a:lnTo>
                    <a:pt x="33969" y="40425"/>
                  </a:lnTo>
                  <a:lnTo>
                    <a:pt x="33909" y="40606"/>
                  </a:lnTo>
                  <a:lnTo>
                    <a:pt x="33909" y="40847"/>
                  </a:lnTo>
                  <a:lnTo>
                    <a:pt x="33909" y="41089"/>
                  </a:lnTo>
                  <a:lnTo>
                    <a:pt x="33969" y="41270"/>
                  </a:lnTo>
                  <a:lnTo>
                    <a:pt x="34090" y="41511"/>
                  </a:lnTo>
                  <a:lnTo>
                    <a:pt x="34211" y="41692"/>
                  </a:lnTo>
                  <a:lnTo>
                    <a:pt x="34392" y="41813"/>
                  </a:lnTo>
                  <a:lnTo>
                    <a:pt x="34633" y="41934"/>
                  </a:lnTo>
                  <a:lnTo>
                    <a:pt x="34814" y="41994"/>
                  </a:lnTo>
                  <a:lnTo>
                    <a:pt x="35297" y="41994"/>
                  </a:lnTo>
                  <a:lnTo>
                    <a:pt x="35478" y="41934"/>
                  </a:lnTo>
                  <a:lnTo>
                    <a:pt x="35719" y="41813"/>
                  </a:lnTo>
                  <a:lnTo>
                    <a:pt x="35900" y="41692"/>
                  </a:lnTo>
                  <a:lnTo>
                    <a:pt x="36021" y="41511"/>
                  </a:lnTo>
                  <a:lnTo>
                    <a:pt x="36141" y="41270"/>
                  </a:lnTo>
                  <a:lnTo>
                    <a:pt x="36202" y="41089"/>
                  </a:lnTo>
                  <a:lnTo>
                    <a:pt x="36202" y="40847"/>
                  </a:lnTo>
                  <a:lnTo>
                    <a:pt x="36202" y="40606"/>
                  </a:lnTo>
                  <a:lnTo>
                    <a:pt x="36141" y="40425"/>
                  </a:lnTo>
                  <a:lnTo>
                    <a:pt x="36021" y="40184"/>
                  </a:lnTo>
                  <a:lnTo>
                    <a:pt x="35900" y="40003"/>
                  </a:lnTo>
                  <a:lnTo>
                    <a:pt x="35719" y="39882"/>
                  </a:lnTo>
                  <a:lnTo>
                    <a:pt x="35478" y="39761"/>
                  </a:lnTo>
                  <a:lnTo>
                    <a:pt x="35297" y="39701"/>
                  </a:lnTo>
                  <a:close/>
                  <a:moveTo>
                    <a:pt x="40606" y="39701"/>
                  </a:moveTo>
                  <a:lnTo>
                    <a:pt x="40425" y="39761"/>
                  </a:lnTo>
                  <a:lnTo>
                    <a:pt x="40184" y="39882"/>
                  </a:lnTo>
                  <a:lnTo>
                    <a:pt x="40003" y="40003"/>
                  </a:lnTo>
                  <a:lnTo>
                    <a:pt x="39882" y="40184"/>
                  </a:lnTo>
                  <a:lnTo>
                    <a:pt x="39762" y="40425"/>
                  </a:lnTo>
                  <a:lnTo>
                    <a:pt x="39701" y="40606"/>
                  </a:lnTo>
                  <a:lnTo>
                    <a:pt x="39701" y="40847"/>
                  </a:lnTo>
                  <a:lnTo>
                    <a:pt x="39701" y="41089"/>
                  </a:lnTo>
                  <a:lnTo>
                    <a:pt x="39762" y="41270"/>
                  </a:lnTo>
                  <a:lnTo>
                    <a:pt x="39882" y="41511"/>
                  </a:lnTo>
                  <a:lnTo>
                    <a:pt x="40003" y="41692"/>
                  </a:lnTo>
                  <a:lnTo>
                    <a:pt x="40184" y="41813"/>
                  </a:lnTo>
                  <a:lnTo>
                    <a:pt x="40425" y="41934"/>
                  </a:lnTo>
                  <a:lnTo>
                    <a:pt x="40606" y="41994"/>
                  </a:lnTo>
                  <a:lnTo>
                    <a:pt x="41089" y="41994"/>
                  </a:lnTo>
                  <a:lnTo>
                    <a:pt x="41270" y="41934"/>
                  </a:lnTo>
                  <a:lnTo>
                    <a:pt x="41511" y="41813"/>
                  </a:lnTo>
                  <a:lnTo>
                    <a:pt x="41692" y="41692"/>
                  </a:lnTo>
                  <a:lnTo>
                    <a:pt x="41813" y="41511"/>
                  </a:lnTo>
                  <a:lnTo>
                    <a:pt x="41934" y="41270"/>
                  </a:lnTo>
                  <a:lnTo>
                    <a:pt x="41994" y="41089"/>
                  </a:lnTo>
                  <a:lnTo>
                    <a:pt x="41994" y="40847"/>
                  </a:lnTo>
                  <a:lnTo>
                    <a:pt x="41994" y="40606"/>
                  </a:lnTo>
                  <a:lnTo>
                    <a:pt x="41934" y="40425"/>
                  </a:lnTo>
                  <a:lnTo>
                    <a:pt x="41813" y="40184"/>
                  </a:lnTo>
                  <a:lnTo>
                    <a:pt x="41692" y="40003"/>
                  </a:lnTo>
                  <a:lnTo>
                    <a:pt x="41511" y="39882"/>
                  </a:lnTo>
                  <a:lnTo>
                    <a:pt x="41270" y="39761"/>
                  </a:lnTo>
                  <a:lnTo>
                    <a:pt x="41089" y="39701"/>
                  </a:lnTo>
                  <a:close/>
                  <a:moveTo>
                    <a:pt x="46399" y="39701"/>
                  </a:moveTo>
                  <a:lnTo>
                    <a:pt x="46218" y="39761"/>
                  </a:lnTo>
                  <a:lnTo>
                    <a:pt x="45976" y="39882"/>
                  </a:lnTo>
                  <a:lnTo>
                    <a:pt x="45795" y="40003"/>
                  </a:lnTo>
                  <a:lnTo>
                    <a:pt x="45674" y="40184"/>
                  </a:lnTo>
                  <a:lnTo>
                    <a:pt x="45554" y="40425"/>
                  </a:lnTo>
                  <a:lnTo>
                    <a:pt x="45493" y="40606"/>
                  </a:lnTo>
                  <a:lnTo>
                    <a:pt x="45493" y="40847"/>
                  </a:lnTo>
                  <a:lnTo>
                    <a:pt x="45493" y="41089"/>
                  </a:lnTo>
                  <a:lnTo>
                    <a:pt x="45554" y="41270"/>
                  </a:lnTo>
                  <a:lnTo>
                    <a:pt x="45674" y="41511"/>
                  </a:lnTo>
                  <a:lnTo>
                    <a:pt x="45795" y="41692"/>
                  </a:lnTo>
                  <a:lnTo>
                    <a:pt x="45976" y="41813"/>
                  </a:lnTo>
                  <a:lnTo>
                    <a:pt x="46218" y="41934"/>
                  </a:lnTo>
                  <a:lnTo>
                    <a:pt x="46399" y="41994"/>
                  </a:lnTo>
                  <a:lnTo>
                    <a:pt x="46881" y="41994"/>
                  </a:lnTo>
                  <a:lnTo>
                    <a:pt x="47062" y="41934"/>
                  </a:lnTo>
                  <a:lnTo>
                    <a:pt x="47304" y="41813"/>
                  </a:lnTo>
                  <a:lnTo>
                    <a:pt x="47485" y="41692"/>
                  </a:lnTo>
                  <a:lnTo>
                    <a:pt x="47605" y="41511"/>
                  </a:lnTo>
                  <a:lnTo>
                    <a:pt x="47726" y="41270"/>
                  </a:lnTo>
                  <a:lnTo>
                    <a:pt x="47786" y="41089"/>
                  </a:lnTo>
                  <a:lnTo>
                    <a:pt x="47786" y="40847"/>
                  </a:lnTo>
                  <a:lnTo>
                    <a:pt x="47786" y="40606"/>
                  </a:lnTo>
                  <a:lnTo>
                    <a:pt x="47726" y="40425"/>
                  </a:lnTo>
                  <a:lnTo>
                    <a:pt x="47605" y="40184"/>
                  </a:lnTo>
                  <a:lnTo>
                    <a:pt x="47485" y="40003"/>
                  </a:lnTo>
                  <a:lnTo>
                    <a:pt x="47304" y="39882"/>
                  </a:lnTo>
                  <a:lnTo>
                    <a:pt x="47062" y="39761"/>
                  </a:lnTo>
                  <a:lnTo>
                    <a:pt x="46881" y="39701"/>
                  </a:lnTo>
                  <a:close/>
                  <a:moveTo>
                    <a:pt x="52191" y="39701"/>
                  </a:moveTo>
                  <a:lnTo>
                    <a:pt x="52010" y="39761"/>
                  </a:lnTo>
                  <a:lnTo>
                    <a:pt x="51768" y="39882"/>
                  </a:lnTo>
                  <a:lnTo>
                    <a:pt x="51587" y="40003"/>
                  </a:lnTo>
                  <a:lnTo>
                    <a:pt x="51467" y="40184"/>
                  </a:lnTo>
                  <a:lnTo>
                    <a:pt x="51346" y="40425"/>
                  </a:lnTo>
                  <a:lnTo>
                    <a:pt x="51286" y="40606"/>
                  </a:lnTo>
                  <a:lnTo>
                    <a:pt x="51286" y="40847"/>
                  </a:lnTo>
                  <a:lnTo>
                    <a:pt x="51286" y="41089"/>
                  </a:lnTo>
                  <a:lnTo>
                    <a:pt x="51346" y="41270"/>
                  </a:lnTo>
                  <a:lnTo>
                    <a:pt x="51467" y="41511"/>
                  </a:lnTo>
                  <a:lnTo>
                    <a:pt x="51587" y="41692"/>
                  </a:lnTo>
                  <a:lnTo>
                    <a:pt x="51768" y="41813"/>
                  </a:lnTo>
                  <a:lnTo>
                    <a:pt x="52010" y="41934"/>
                  </a:lnTo>
                  <a:lnTo>
                    <a:pt x="52191" y="41994"/>
                  </a:lnTo>
                  <a:lnTo>
                    <a:pt x="52673" y="41994"/>
                  </a:lnTo>
                  <a:lnTo>
                    <a:pt x="52854" y="41934"/>
                  </a:lnTo>
                  <a:lnTo>
                    <a:pt x="53096" y="41813"/>
                  </a:lnTo>
                  <a:lnTo>
                    <a:pt x="53277" y="41692"/>
                  </a:lnTo>
                  <a:lnTo>
                    <a:pt x="53397" y="41511"/>
                  </a:lnTo>
                  <a:lnTo>
                    <a:pt x="53518" y="41270"/>
                  </a:lnTo>
                  <a:lnTo>
                    <a:pt x="53578" y="41089"/>
                  </a:lnTo>
                  <a:lnTo>
                    <a:pt x="53578" y="40847"/>
                  </a:lnTo>
                  <a:lnTo>
                    <a:pt x="53578" y="40606"/>
                  </a:lnTo>
                  <a:lnTo>
                    <a:pt x="53518" y="40425"/>
                  </a:lnTo>
                  <a:lnTo>
                    <a:pt x="53397" y="40184"/>
                  </a:lnTo>
                  <a:lnTo>
                    <a:pt x="53277" y="40003"/>
                  </a:lnTo>
                  <a:lnTo>
                    <a:pt x="53096" y="39882"/>
                  </a:lnTo>
                  <a:lnTo>
                    <a:pt x="52854" y="39761"/>
                  </a:lnTo>
                  <a:lnTo>
                    <a:pt x="52673" y="39701"/>
                  </a:lnTo>
                  <a:close/>
                  <a:moveTo>
                    <a:pt x="57983" y="39701"/>
                  </a:moveTo>
                  <a:lnTo>
                    <a:pt x="57802" y="39761"/>
                  </a:lnTo>
                  <a:lnTo>
                    <a:pt x="57561" y="39882"/>
                  </a:lnTo>
                  <a:lnTo>
                    <a:pt x="57380" y="40003"/>
                  </a:lnTo>
                  <a:lnTo>
                    <a:pt x="57259" y="40184"/>
                  </a:lnTo>
                  <a:lnTo>
                    <a:pt x="57138" y="40425"/>
                  </a:lnTo>
                  <a:lnTo>
                    <a:pt x="57078" y="40606"/>
                  </a:lnTo>
                  <a:lnTo>
                    <a:pt x="57078" y="40847"/>
                  </a:lnTo>
                  <a:lnTo>
                    <a:pt x="57078" y="41089"/>
                  </a:lnTo>
                  <a:lnTo>
                    <a:pt x="57138" y="41270"/>
                  </a:lnTo>
                  <a:lnTo>
                    <a:pt x="57259" y="41511"/>
                  </a:lnTo>
                  <a:lnTo>
                    <a:pt x="57380" y="41692"/>
                  </a:lnTo>
                  <a:lnTo>
                    <a:pt x="57561" y="41813"/>
                  </a:lnTo>
                  <a:lnTo>
                    <a:pt x="57802" y="41934"/>
                  </a:lnTo>
                  <a:lnTo>
                    <a:pt x="57983" y="41994"/>
                  </a:lnTo>
                  <a:lnTo>
                    <a:pt x="58466" y="41994"/>
                  </a:lnTo>
                  <a:lnTo>
                    <a:pt x="58647" y="41934"/>
                  </a:lnTo>
                  <a:lnTo>
                    <a:pt x="58888" y="41813"/>
                  </a:lnTo>
                  <a:lnTo>
                    <a:pt x="59069" y="41692"/>
                  </a:lnTo>
                  <a:lnTo>
                    <a:pt x="59190" y="41511"/>
                  </a:lnTo>
                  <a:lnTo>
                    <a:pt x="59310" y="41270"/>
                  </a:lnTo>
                  <a:lnTo>
                    <a:pt x="59371" y="41089"/>
                  </a:lnTo>
                  <a:lnTo>
                    <a:pt x="59371" y="40847"/>
                  </a:lnTo>
                  <a:lnTo>
                    <a:pt x="59371" y="40606"/>
                  </a:lnTo>
                  <a:lnTo>
                    <a:pt x="59310" y="40425"/>
                  </a:lnTo>
                  <a:lnTo>
                    <a:pt x="59190" y="40184"/>
                  </a:lnTo>
                  <a:lnTo>
                    <a:pt x="59069" y="40003"/>
                  </a:lnTo>
                  <a:lnTo>
                    <a:pt x="58888" y="39882"/>
                  </a:lnTo>
                  <a:lnTo>
                    <a:pt x="58647" y="39761"/>
                  </a:lnTo>
                  <a:lnTo>
                    <a:pt x="58466" y="39701"/>
                  </a:lnTo>
                  <a:close/>
                  <a:moveTo>
                    <a:pt x="63775" y="39701"/>
                  </a:moveTo>
                  <a:lnTo>
                    <a:pt x="63594" y="39761"/>
                  </a:lnTo>
                  <a:lnTo>
                    <a:pt x="63353" y="39882"/>
                  </a:lnTo>
                  <a:lnTo>
                    <a:pt x="63172" y="40003"/>
                  </a:lnTo>
                  <a:lnTo>
                    <a:pt x="63051" y="40184"/>
                  </a:lnTo>
                  <a:lnTo>
                    <a:pt x="62931" y="40425"/>
                  </a:lnTo>
                  <a:lnTo>
                    <a:pt x="62870" y="40606"/>
                  </a:lnTo>
                  <a:lnTo>
                    <a:pt x="62870" y="40847"/>
                  </a:lnTo>
                  <a:lnTo>
                    <a:pt x="62870" y="41089"/>
                  </a:lnTo>
                  <a:lnTo>
                    <a:pt x="62931" y="41270"/>
                  </a:lnTo>
                  <a:lnTo>
                    <a:pt x="63051" y="41511"/>
                  </a:lnTo>
                  <a:lnTo>
                    <a:pt x="63172" y="41692"/>
                  </a:lnTo>
                  <a:lnTo>
                    <a:pt x="63353" y="41813"/>
                  </a:lnTo>
                  <a:lnTo>
                    <a:pt x="63594" y="41934"/>
                  </a:lnTo>
                  <a:lnTo>
                    <a:pt x="63775" y="41994"/>
                  </a:lnTo>
                  <a:lnTo>
                    <a:pt x="64258" y="41994"/>
                  </a:lnTo>
                  <a:lnTo>
                    <a:pt x="64439" y="41934"/>
                  </a:lnTo>
                  <a:lnTo>
                    <a:pt x="64680" y="41813"/>
                  </a:lnTo>
                  <a:lnTo>
                    <a:pt x="64861" y="41692"/>
                  </a:lnTo>
                  <a:lnTo>
                    <a:pt x="64982" y="41511"/>
                  </a:lnTo>
                  <a:lnTo>
                    <a:pt x="65103" y="41270"/>
                  </a:lnTo>
                  <a:lnTo>
                    <a:pt x="65163" y="41089"/>
                  </a:lnTo>
                  <a:lnTo>
                    <a:pt x="65163" y="40847"/>
                  </a:lnTo>
                  <a:lnTo>
                    <a:pt x="65163" y="40606"/>
                  </a:lnTo>
                  <a:lnTo>
                    <a:pt x="65103" y="40425"/>
                  </a:lnTo>
                  <a:lnTo>
                    <a:pt x="64982" y="40184"/>
                  </a:lnTo>
                  <a:lnTo>
                    <a:pt x="64861" y="40003"/>
                  </a:lnTo>
                  <a:lnTo>
                    <a:pt x="64680" y="39882"/>
                  </a:lnTo>
                  <a:lnTo>
                    <a:pt x="64439" y="39761"/>
                  </a:lnTo>
                  <a:lnTo>
                    <a:pt x="64258" y="39701"/>
                  </a:lnTo>
                  <a:close/>
                  <a:moveTo>
                    <a:pt x="69567" y="39701"/>
                  </a:moveTo>
                  <a:lnTo>
                    <a:pt x="69386" y="39761"/>
                  </a:lnTo>
                  <a:lnTo>
                    <a:pt x="69145" y="39882"/>
                  </a:lnTo>
                  <a:lnTo>
                    <a:pt x="68964" y="40003"/>
                  </a:lnTo>
                  <a:lnTo>
                    <a:pt x="68843" y="40184"/>
                  </a:lnTo>
                  <a:lnTo>
                    <a:pt x="68723" y="40425"/>
                  </a:lnTo>
                  <a:lnTo>
                    <a:pt x="68662" y="40606"/>
                  </a:lnTo>
                  <a:lnTo>
                    <a:pt x="68662" y="40847"/>
                  </a:lnTo>
                  <a:lnTo>
                    <a:pt x="68662" y="41089"/>
                  </a:lnTo>
                  <a:lnTo>
                    <a:pt x="68723" y="41270"/>
                  </a:lnTo>
                  <a:lnTo>
                    <a:pt x="68843" y="41511"/>
                  </a:lnTo>
                  <a:lnTo>
                    <a:pt x="68964" y="41692"/>
                  </a:lnTo>
                  <a:lnTo>
                    <a:pt x="69145" y="41813"/>
                  </a:lnTo>
                  <a:lnTo>
                    <a:pt x="69386" y="41934"/>
                  </a:lnTo>
                  <a:lnTo>
                    <a:pt x="69567" y="41994"/>
                  </a:lnTo>
                  <a:lnTo>
                    <a:pt x="70050" y="41994"/>
                  </a:lnTo>
                  <a:lnTo>
                    <a:pt x="70231" y="41934"/>
                  </a:lnTo>
                  <a:lnTo>
                    <a:pt x="70472" y="41813"/>
                  </a:lnTo>
                  <a:lnTo>
                    <a:pt x="70653" y="41692"/>
                  </a:lnTo>
                  <a:lnTo>
                    <a:pt x="70774" y="41511"/>
                  </a:lnTo>
                  <a:lnTo>
                    <a:pt x="70895" y="41270"/>
                  </a:lnTo>
                  <a:lnTo>
                    <a:pt x="70955" y="41089"/>
                  </a:lnTo>
                  <a:lnTo>
                    <a:pt x="70955" y="40847"/>
                  </a:lnTo>
                  <a:lnTo>
                    <a:pt x="70955" y="40606"/>
                  </a:lnTo>
                  <a:lnTo>
                    <a:pt x="70895" y="40425"/>
                  </a:lnTo>
                  <a:lnTo>
                    <a:pt x="70774" y="40184"/>
                  </a:lnTo>
                  <a:lnTo>
                    <a:pt x="70653" y="40003"/>
                  </a:lnTo>
                  <a:lnTo>
                    <a:pt x="70472" y="39882"/>
                  </a:lnTo>
                  <a:lnTo>
                    <a:pt x="70231" y="39761"/>
                  </a:lnTo>
                  <a:lnTo>
                    <a:pt x="70050" y="39701"/>
                  </a:lnTo>
                  <a:close/>
                  <a:moveTo>
                    <a:pt x="75360" y="39701"/>
                  </a:moveTo>
                  <a:lnTo>
                    <a:pt x="75179" y="39761"/>
                  </a:lnTo>
                  <a:lnTo>
                    <a:pt x="74937" y="39882"/>
                  </a:lnTo>
                  <a:lnTo>
                    <a:pt x="74756" y="40003"/>
                  </a:lnTo>
                  <a:lnTo>
                    <a:pt x="74636" y="40184"/>
                  </a:lnTo>
                  <a:lnTo>
                    <a:pt x="74515" y="40425"/>
                  </a:lnTo>
                  <a:lnTo>
                    <a:pt x="74455" y="40606"/>
                  </a:lnTo>
                  <a:lnTo>
                    <a:pt x="74455" y="40847"/>
                  </a:lnTo>
                  <a:lnTo>
                    <a:pt x="74455" y="41089"/>
                  </a:lnTo>
                  <a:lnTo>
                    <a:pt x="74515" y="41270"/>
                  </a:lnTo>
                  <a:lnTo>
                    <a:pt x="74636" y="41511"/>
                  </a:lnTo>
                  <a:lnTo>
                    <a:pt x="74756" y="41692"/>
                  </a:lnTo>
                  <a:lnTo>
                    <a:pt x="74937" y="41813"/>
                  </a:lnTo>
                  <a:lnTo>
                    <a:pt x="75179" y="41934"/>
                  </a:lnTo>
                  <a:lnTo>
                    <a:pt x="75360" y="41994"/>
                  </a:lnTo>
                  <a:lnTo>
                    <a:pt x="75722" y="41994"/>
                  </a:lnTo>
                  <a:lnTo>
                    <a:pt x="75903" y="39761"/>
                  </a:lnTo>
                  <a:lnTo>
                    <a:pt x="75601" y="39701"/>
                  </a:lnTo>
                  <a:close/>
                  <a:moveTo>
                    <a:pt x="2957" y="42597"/>
                  </a:moveTo>
                  <a:lnTo>
                    <a:pt x="2776" y="42658"/>
                  </a:lnTo>
                  <a:lnTo>
                    <a:pt x="2534" y="42778"/>
                  </a:lnTo>
                  <a:lnTo>
                    <a:pt x="2353" y="42899"/>
                  </a:lnTo>
                  <a:lnTo>
                    <a:pt x="2233" y="43080"/>
                  </a:lnTo>
                  <a:lnTo>
                    <a:pt x="2112" y="43321"/>
                  </a:lnTo>
                  <a:lnTo>
                    <a:pt x="2052" y="43502"/>
                  </a:lnTo>
                  <a:lnTo>
                    <a:pt x="2052" y="43744"/>
                  </a:lnTo>
                  <a:lnTo>
                    <a:pt x="2052" y="43985"/>
                  </a:lnTo>
                  <a:lnTo>
                    <a:pt x="2112" y="44166"/>
                  </a:lnTo>
                  <a:lnTo>
                    <a:pt x="2233" y="44407"/>
                  </a:lnTo>
                  <a:lnTo>
                    <a:pt x="2353" y="44588"/>
                  </a:lnTo>
                  <a:lnTo>
                    <a:pt x="2534" y="44709"/>
                  </a:lnTo>
                  <a:lnTo>
                    <a:pt x="2776" y="44830"/>
                  </a:lnTo>
                  <a:lnTo>
                    <a:pt x="2957" y="44890"/>
                  </a:lnTo>
                  <a:lnTo>
                    <a:pt x="3439" y="44890"/>
                  </a:lnTo>
                  <a:lnTo>
                    <a:pt x="3620" y="44830"/>
                  </a:lnTo>
                  <a:lnTo>
                    <a:pt x="3862" y="44709"/>
                  </a:lnTo>
                  <a:lnTo>
                    <a:pt x="4043" y="44588"/>
                  </a:lnTo>
                  <a:lnTo>
                    <a:pt x="4164" y="44407"/>
                  </a:lnTo>
                  <a:lnTo>
                    <a:pt x="4284" y="44166"/>
                  </a:lnTo>
                  <a:lnTo>
                    <a:pt x="4345" y="43985"/>
                  </a:lnTo>
                  <a:lnTo>
                    <a:pt x="4345" y="43744"/>
                  </a:lnTo>
                  <a:lnTo>
                    <a:pt x="4345" y="43502"/>
                  </a:lnTo>
                  <a:lnTo>
                    <a:pt x="4284" y="43321"/>
                  </a:lnTo>
                  <a:lnTo>
                    <a:pt x="4164" y="43080"/>
                  </a:lnTo>
                  <a:lnTo>
                    <a:pt x="4043" y="42899"/>
                  </a:lnTo>
                  <a:lnTo>
                    <a:pt x="3862" y="42778"/>
                  </a:lnTo>
                  <a:lnTo>
                    <a:pt x="3620" y="42658"/>
                  </a:lnTo>
                  <a:lnTo>
                    <a:pt x="3439" y="42597"/>
                  </a:lnTo>
                  <a:close/>
                  <a:moveTo>
                    <a:pt x="8749" y="42597"/>
                  </a:moveTo>
                  <a:lnTo>
                    <a:pt x="8568" y="42658"/>
                  </a:lnTo>
                  <a:lnTo>
                    <a:pt x="8327" y="42778"/>
                  </a:lnTo>
                  <a:lnTo>
                    <a:pt x="8146" y="42899"/>
                  </a:lnTo>
                  <a:lnTo>
                    <a:pt x="8025" y="43080"/>
                  </a:lnTo>
                  <a:lnTo>
                    <a:pt x="7904" y="43321"/>
                  </a:lnTo>
                  <a:lnTo>
                    <a:pt x="7844" y="43502"/>
                  </a:lnTo>
                  <a:lnTo>
                    <a:pt x="7844" y="43744"/>
                  </a:lnTo>
                  <a:lnTo>
                    <a:pt x="7844" y="43985"/>
                  </a:lnTo>
                  <a:lnTo>
                    <a:pt x="7904" y="44166"/>
                  </a:lnTo>
                  <a:lnTo>
                    <a:pt x="8025" y="44407"/>
                  </a:lnTo>
                  <a:lnTo>
                    <a:pt x="8146" y="44588"/>
                  </a:lnTo>
                  <a:lnTo>
                    <a:pt x="8327" y="44709"/>
                  </a:lnTo>
                  <a:lnTo>
                    <a:pt x="8568" y="44830"/>
                  </a:lnTo>
                  <a:lnTo>
                    <a:pt x="8749" y="44890"/>
                  </a:lnTo>
                  <a:lnTo>
                    <a:pt x="9232" y="44890"/>
                  </a:lnTo>
                  <a:lnTo>
                    <a:pt x="9413" y="44830"/>
                  </a:lnTo>
                  <a:lnTo>
                    <a:pt x="9654" y="44709"/>
                  </a:lnTo>
                  <a:lnTo>
                    <a:pt x="9835" y="44588"/>
                  </a:lnTo>
                  <a:lnTo>
                    <a:pt x="9956" y="44407"/>
                  </a:lnTo>
                  <a:lnTo>
                    <a:pt x="10076" y="44166"/>
                  </a:lnTo>
                  <a:lnTo>
                    <a:pt x="10137" y="43985"/>
                  </a:lnTo>
                  <a:lnTo>
                    <a:pt x="10137" y="43744"/>
                  </a:lnTo>
                  <a:lnTo>
                    <a:pt x="10137" y="43502"/>
                  </a:lnTo>
                  <a:lnTo>
                    <a:pt x="10076" y="43321"/>
                  </a:lnTo>
                  <a:lnTo>
                    <a:pt x="9956" y="43080"/>
                  </a:lnTo>
                  <a:lnTo>
                    <a:pt x="9835" y="42899"/>
                  </a:lnTo>
                  <a:lnTo>
                    <a:pt x="9654" y="42778"/>
                  </a:lnTo>
                  <a:lnTo>
                    <a:pt x="9413" y="42658"/>
                  </a:lnTo>
                  <a:lnTo>
                    <a:pt x="9232" y="42597"/>
                  </a:lnTo>
                  <a:close/>
                  <a:moveTo>
                    <a:pt x="14541" y="42597"/>
                  </a:moveTo>
                  <a:lnTo>
                    <a:pt x="14360" y="42658"/>
                  </a:lnTo>
                  <a:lnTo>
                    <a:pt x="14119" y="42778"/>
                  </a:lnTo>
                  <a:lnTo>
                    <a:pt x="13938" y="42899"/>
                  </a:lnTo>
                  <a:lnTo>
                    <a:pt x="13817" y="43080"/>
                  </a:lnTo>
                  <a:lnTo>
                    <a:pt x="13697" y="43321"/>
                  </a:lnTo>
                  <a:lnTo>
                    <a:pt x="13636" y="43502"/>
                  </a:lnTo>
                  <a:lnTo>
                    <a:pt x="13636" y="43744"/>
                  </a:lnTo>
                  <a:lnTo>
                    <a:pt x="13636" y="43985"/>
                  </a:lnTo>
                  <a:lnTo>
                    <a:pt x="13697" y="44166"/>
                  </a:lnTo>
                  <a:lnTo>
                    <a:pt x="13817" y="44407"/>
                  </a:lnTo>
                  <a:lnTo>
                    <a:pt x="13938" y="44588"/>
                  </a:lnTo>
                  <a:lnTo>
                    <a:pt x="14119" y="44709"/>
                  </a:lnTo>
                  <a:lnTo>
                    <a:pt x="14360" y="44830"/>
                  </a:lnTo>
                  <a:lnTo>
                    <a:pt x="14541" y="44890"/>
                  </a:lnTo>
                  <a:lnTo>
                    <a:pt x="15024" y="44890"/>
                  </a:lnTo>
                  <a:lnTo>
                    <a:pt x="15205" y="44830"/>
                  </a:lnTo>
                  <a:lnTo>
                    <a:pt x="15446" y="44709"/>
                  </a:lnTo>
                  <a:lnTo>
                    <a:pt x="15627" y="44588"/>
                  </a:lnTo>
                  <a:lnTo>
                    <a:pt x="15748" y="44407"/>
                  </a:lnTo>
                  <a:lnTo>
                    <a:pt x="15869" y="44166"/>
                  </a:lnTo>
                  <a:lnTo>
                    <a:pt x="15929" y="43985"/>
                  </a:lnTo>
                  <a:lnTo>
                    <a:pt x="15929" y="43744"/>
                  </a:lnTo>
                  <a:lnTo>
                    <a:pt x="15929" y="43502"/>
                  </a:lnTo>
                  <a:lnTo>
                    <a:pt x="15869" y="43321"/>
                  </a:lnTo>
                  <a:lnTo>
                    <a:pt x="15748" y="43080"/>
                  </a:lnTo>
                  <a:lnTo>
                    <a:pt x="15627" y="42899"/>
                  </a:lnTo>
                  <a:lnTo>
                    <a:pt x="15446" y="42778"/>
                  </a:lnTo>
                  <a:lnTo>
                    <a:pt x="15205" y="42658"/>
                  </a:lnTo>
                  <a:lnTo>
                    <a:pt x="15024" y="42597"/>
                  </a:lnTo>
                  <a:close/>
                  <a:moveTo>
                    <a:pt x="20333" y="42597"/>
                  </a:moveTo>
                  <a:lnTo>
                    <a:pt x="20152" y="42658"/>
                  </a:lnTo>
                  <a:lnTo>
                    <a:pt x="19911" y="42778"/>
                  </a:lnTo>
                  <a:lnTo>
                    <a:pt x="19730" y="42899"/>
                  </a:lnTo>
                  <a:lnTo>
                    <a:pt x="19609" y="43080"/>
                  </a:lnTo>
                  <a:lnTo>
                    <a:pt x="19489" y="43321"/>
                  </a:lnTo>
                  <a:lnTo>
                    <a:pt x="19428" y="43502"/>
                  </a:lnTo>
                  <a:lnTo>
                    <a:pt x="19428" y="43744"/>
                  </a:lnTo>
                  <a:lnTo>
                    <a:pt x="19428" y="43985"/>
                  </a:lnTo>
                  <a:lnTo>
                    <a:pt x="19489" y="44166"/>
                  </a:lnTo>
                  <a:lnTo>
                    <a:pt x="19609" y="44407"/>
                  </a:lnTo>
                  <a:lnTo>
                    <a:pt x="19730" y="44588"/>
                  </a:lnTo>
                  <a:lnTo>
                    <a:pt x="19911" y="44709"/>
                  </a:lnTo>
                  <a:lnTo>
                    <a:pt x="20152" y="44830"/>
                  </a:lnTo>
                  <a:lnTo>
                    <a:pt x="20333" y="44890"/>
                  </a:lnTo>
                  <a:lnTo>
                    <a:pt x="20816" y="44890"/>
                  </a:lnTo>
                  <a:lnTo>
                    <a:pt x="20997" y="44830"/>
                  </a:lnTo>
                  <a:lnTo>
                    <a:pt x="21239" y="44709"/>
                  </a:lnTo>
                  <a:lnTo>
                    <a:pt x="21420" y="44588"/>
                  </a:lnTo>
                  <a:lnTo>
                    <a:pt x="21540" y="44407"/>
                  </a:lnTo>
                  <a:lnTo>
                    <a:pt x="21661" y="44166"/>
                  </a:lnTo>
                  <a:lnTo>
                    <a:pt x="21721" y="43985"/>
                  </a:lnTo>
                  <a:lnTo>
                    <a:pt x="21721" y="43744"/>
                  </a:lnTo>
                  <a:lnTo>
                    <a:pt x="21721" y="43502"/>
                  </a:lnTo>
                  <a:lnTo>
                    <a:pt x="21661" y="43321"/>
                  </a:lnTo>
                  <a:lnTo>
                    <a:pt x="21540" y="43080"/>
                  </a:lnTo>
                  <a:lnTo>
                    <a:pt x="21420" y="42899"/>
                  </a:lnTo>
                  <a:lnTo>
                    <a:pt x="21239" y="42778"/>
                  </a:lnTo>
                  <a:lnTo>
                    <a:pt x="20997" y="42658"/>
                  </a:lnTo>
                  <a:lnTo>
                    <a:pt x="20816" y="42597"/>
                  </a:lnTo>
                  <a:close/>
                  <a:moveTo>
                    <a:pt x="26126" y="42597"/>
                  </a:moveTo>
                  <a:lnTo>
                    <a:pt x="25945" y="42658"/>
                  </a:lnTo>
                  <a:lnTo>
                    <a:pt x="25703" y="42778"/>
                  </a:lnTo>
                  <a:lnTo>
                    <a:pt x="25522" y="42899"/>
                  </a:lnTo>
                  <a:lnTo>
                    <a:pt x="25402" y="43080"/>
                  </a:lnTo>
                  <a:lnTo>
                    <a:pt x="25281" y="43321"/>
                  </a:lnTo>
                  <a:lnTo>
                    <a:pt x="25221" y="43502"/>
                  </a:lnTo>
                  <a:lnTo>
                    <a:pt x="25221" y="43744"/>
                  </a:lnTo>
                  <a:lnTo>
                    <a:pt x="25221" y="43985"/>
                  </a:lnTo>
                  <a:lnTo>
                    <a:pt x="25281" y="44166"/>
                  </a:lnTo>
                  <a:lnTo>
                    <a:pt x="25402" y="44407"/>
                  </a:lnTo>
                  <a:lnTo>
                    <a:pt x="25522" y="44588"/>
                  </a:lnTo>
                  <a:lnTo>
                    <a:pt x="25703" y="44709"/>
                  </a:lnTo>
                  <a:lnTo>
                    <a:pt x="25945" y="44830"/>
                  </a:lnTo>
                  <a:lnTo>
                    <a:pt x="26126" y="44890"/>
                  </a:lnTo>
                  <a:lnTo>
                    <a:pt x="26608" y="44890"/>
                  </a:lnTo>
                  <a:lnTo>
                    <a:pt x="26789" y="44830"/>
                  </a:lnTo>
                  <a:lnTo>
                    <a:pt x="27031" y="44709"/>
                  </a:lnTo>
                  <a:lnTo>
                    <a:pt x="27212" y="44588"/>
                  </a:lnTo>
                  <a:lnTo>
                    <a:pt x="27332" y="44407"/>
                  </a:lnTo>
                  <a:lnTo>
                    <a:pt x="27453" y="44166"/>
                  </a:lnTo>
                  <a:lnTo>
                    <a:pt x="27513" y="43985"/>
                  </a:lnTo>
                  <a:lnTo>
                    <a:pt x="27513" y="43744"/>
                  </a:lnTo>
                  <a:lnTo>
                    <a:pt x="27513" y="43502"/>
                  </a:lnTo>
                  <a:lnTo>
                    <a:pt x="27453" y="43321"/>
                  </a:lnTo>
                  <a:lnTo>
                    <a:pt x="27332" y="43080"/>
                  </a:lnTo>
                  <a:lnTo>
                    <a:pt x="27212" y="42899"/>
                  </a:lnTo>
                  <a:lnTo>
                    <a:pt x="27031" y="42778"/>
                  </a:lnTo>
                  <a:lnTo>
                    <a:pt x="26789" y="42658"/>
                  </a:lnTo>
                  <a:lnTo>
                    <a:pt x="26608" y="42597"/>
                  </a:lnTo>
                  <a:close/>
                  <a:moveTo>
                    <a:pt x="31918" y="42597"/>
                  </a:moveTo>
                  <a:lnTo>
                    <a:pt x="31737" y="42658"/>
                  </a:lnTo>
                  <a:lnTo>
                    <a:pt x="31496" y="42778"/>
                  </a:lnTo>
                  <a:lnTo>
                    <a:pt x="31315" y="42899"/>
                  </a:lnTo>
                  <a:lnTo>
                    <a:pt x="31194" y="43080"/>
                  </a:lnTo>
                  <a:lnTo>
                    <a:pt x="31073" y="43321"/>
                  </a:lnTo>
                  <a:lnTo>
                    <a:pt x="31013" y="43502"/>
                  </a:lnTo>
                  <a:lnTo>
                    <a:pt x="31013" y="43744"/>
                  </a:lnTo>
                  <a:lnTo>
                    <a:pt x="31013" y="43985"/>
                  </a:lnTo>
                  <a:lnTo>
                    <a:pt x="31073" y="44166"/>
                  </a:lnTo>
                  <a:lnTo>
                    <a:pt x="31194" y="44407"/>
                  </a:lnTo>
                  <a:lnTo>
                    <a:pt x="31315" y="44588"/>
                  </a:lnTo>
                  <a:lnTo>
                    <a:pt x="31496" y="44709"/>
                  </a:lnTo>
                  <a:lnTo>
                    <a:pt x="31737" y="44830"/>
                  </a:lnTo>
                  <a:lnTo>
                    <a:pt x="31918" y="44890"/>
                  </a:lnTo>
                  <a:lnTo>
                    <a:pt x="32401" y="44890"/>
                  </a:lnTo>
                  <a:lnTo>
                    <a:pt x="32582" y="44830"/>
                  </a:lnTo>
                  <a:lnTo>
                    <a:pt x="32823" y="44709"/>
                  </a:lnTo>
                  <a:lnTo>
                    <a:pt x="33004" y="44588"/>
                  </a:lnTo>
                  <a:lnTo>
                    <a:pt x="33125" y="44407"/>
                  </a:lnTo>
                  <a:lnTo>
                    <a:pt x="33245" y="44166"/>
                  </a:lnTo>
                  <a:lnTo>
                    <a:pt x="33306" y="43985"/>
                  </a:lnTo>
                  <a:lnTo>
                    <a:pt x="33306" y="43744"/>
                  </a:lnTo>
                  <a:lnTo>
                    <a:pt x="33306" y="43502"/>
                  </a:lnTo>
                  <a:lnTo>
                    <a:pt x="33245" y="43321"/>
                  </a:lnTo>
                  <a:lnTo>
                    <a:pt x="33125" y="43080"/>
                  </a:lnTo>
                  <a:lnTo>
                    <a:pt x="33004" y="42899"/>
                  </a:lnTo>
                  <a:lnTo>
                    <a:pt x="32823" y="42778"/>
                  </a:lnTo>
                  <a:lnTo>
                    <a:pt x="32582" y="42658"/>
                  </a:lnTo>
                  <a:lnTo>
                    <a:pt x="32401" y="42597"/>
                  </a:lnTo>
                  <a:close/>
                  <a:moveTo>
                    <a:pt x="37710" y="42597"/>
                  </a:moveTo>
                  <a:lnTo>
                    <a:pt x="37529" y="42658"/>
                  </a:lnTo>
                  <a:lnTo>
                    <a:pt x="37288" y="42778"/>
                  </a:lnTo>
                  <a:lnTo>
                    <a:pt x="37107" y="42899"/>
                  </a:lnTo>
                  <a:lnTo>
                    <a:pt x="36986" y="43080"/>
                  </a:lnTo>
                  <a:lnTo>
                    <a:pt x="36865" y="43321"/>
                  </a:lnTo>
                  <a:lnTo>
                    <a:pt x="36805" y="43502"/>
                  </a:lnTo>
                  <a:lnTo>
                    <a:pt x="36805" y="43744"/>
                  </a:lnTo>
                  <a:lnTo>
                    <a:pt x="36805" y="43985"/>
                  </a:lnTo>
                  <a:lnTo>
                    <a:pt x="36865" y="44166"/>
                  </a:lnTo>
                  <a:lnTo>
                    <a:pt x="36986" y="44407"/>
                  </a:lnTo>
                  <a:lnTo>
                    <a:pt x="37107" y="44588"/>
                  </a:lnTo>
                  <a:lnTo>
                    <a:pt x="37288" y="44709"/>
                  </a:lnTo>
                  <a:lnTo>
                    <a:pt x="37529" y="44830"/>
                  </a:lnTo>
                  <a:lnTo>
                    <a:pt x="37710" y="44890"/>
                  </a:lnTo>
                  <a:lnTo>
                    <a:pt x="38193" y="44890"/>
                  </a:lnTo>
                  <a:lnTo>
                    <a:pt x="38374" y="44830"/>
                  </a:lnTo>
                  <a:lnTo>
                    <a:pt x="38615" y="44709"/>
                  </a:lnTo>
                  <a:lnTo>
                    <a:pt x="38796" y="44588"/>
                  </a:lnTo>
                  <a:lnTo>
                    <a:pt x="38917" y="44407"/>
                  </a:lnTo>
                  <a:lnTo>
                    <a:pt x="39038" y="44166"/>
                  </a:lnTo>
                  <a:lnTo>
                    <a:pt x="39098" y="43985"/>
                  </a:lnTo>
                  <a:lnTo>
                    <a:pt x="39098" y="43744"/>
                  </a:lnTo>
                  <a:lnTo>
                    <a:pt x="39098" y="43502"/>
                  </a:lnTo>
                  <a:lnTo>
                    <a:pt x="39038" y="43321"/>
                  </a:lnTo>
                  <a:lnTo>
                    <a:pt x="38917" y="43080"/>
                  </a:lnTo>
                  <a:lnTo>
                    <a:pt x="38796" y="42899"/>
                  </a:lnTo>
                  <a:lnTo>
                    <a:pt x="38615" y="42778"/>
                  </a:lnTo>
                  <a:lnTo>
                    <a:pt x="38374" y="42658"/>
                  </a:lnTo>
                  <a:lnTo>
                    <a:pt x="38193" y="42597"/>
                  </a:lnTo>
                  <a:close/>
                  <a:moveTo>
                    <a:pt x="43502" y="42597"/>
                  </a:moveTo>
                  <a:lnTo>
                    <a:pt x="43321" y="42658"/>
                  </a:lnTo>
                  <a:lnTo>
                    <a:pt x="43080" y="42778"/>
                  </a:lnTo>
                  <a:lnTo>
                    <a:pt x="42899" y="42899"/>
                  </a:lnTo>
                  <a:lnTo>
                    <a:pt x="42778" y="43080"/>
                  </a:lnTo>
                  <a:lnTo>
                    <a:pt x="42658" y="43321"/>
                  </a:lnTo>
                  <a:lnTo>
                    <a:pt x="42597" y="43502"/>
                  </a:lnTo>
                  <a:lnTo>
                    <a:pt x="42597" y="43744"/>
                  </a:lnTo>
                  <a:lnTo>
                    <a:pt x="42597" y="43985"/>
                  </a:lnTo>
                  <a:lnTo>
                    <a:pt x="42658" y="44166"/>
                  </a:lnTo>
                  <a:lnTo>
                    <a:pt x="42778" y="44407"/>
                  </a:lnTo>
                  <a:lnTo>
                    <a:pt x="42899" y="44588"/>
                  </a:lnTo>
                  <a:lnTo>
                    <a:pt x="43080" y="44709"/>
                  </a:lnTo>
                  <a:lnTo>
                    <a:pt x="43321" y="44830"/>
                  </a:lnTo>
                  <a:lnTo>
                    <a:pt x="43502" y="44890"/>
                  </a:lnTo>
                  <a:lnTo>
                    <a:pt x="43985" y="44890"/>
                  </a:lnTo>
                  <a:lnTo>
                    <a:pt x="44166" y="44830"/>
                  </a:lnTo>
                  <a:lnTo>
                    <a:pt x="44407" y="44709"/>
                  </a:lnTo>
                  <a:lnTo>
                    <a:pt x="44588" y="44588"/>
                  </a:lnTo>
                  <a:lnTo>
                    <a:pt x="44709" y="44407"/>
                  </a:lnTo>
                  <a:lnTo>
                    <a:pt x="44830" y="44166"/>
                  </a:lnTo>
                  <a:lnTo>
                    <a:pt x="44890" y="43985"/>
                  </a:lnTo>
                  <a:lnTo>
                    <a:pt x="44890" y="43744"/>
                  </a:lnTo>
                  <a:lnTo>
                    <a:pt x="44890" y="43502"/>
                  </a:lnTo>
                  <a:lnTo>
                    <a:pt x="44830" y="43321"/>
                  </a:lnTo>
                  <a:lnTo>
                    <a:pt x="44709" y="43080"/>
                  </a:lnTo>
                  <a:lnTo>
                    <a:pt x="44588" y="42899"/>
                  </a:lnTo>
                  <a:lnTo>
                    <a:pt x="44407" y="42778"/>
                  </a:lnTo>
                  <a:lnTo>
                    <a:pt x="44166" y="42658"/>
                  </a:lnTo>
                  <a:lnTo>
                    <a:pt x="43985" y="42597"/>
                  </a:lnTo>
                  <a:close/>
                  <a:moveTo>
                    <a:pt x="49295" y="42597"/>
                  </a:moveTo>
                  <a:lnTo>
                    <a:pt x="49114" y="42658"/>
                  </a:lnTo>
                  <a:lnTo>
                    <a:pt x="48872" y="42778"/>
                  </a:lnTo>
                  <a:lnTo>
                    <a:pt x="48691" y="42899"/>
                  </a:lnTo>
                  <a:lnTo>
                    <a:pt x="48571" y="43080"/>
                  </a:lnTo>
                  <a:lnTo>
                    <a:pt x="48450" y="43321"/>
                  </a:lnTo>
                  <a:lnTo>
                    <a:pt x="48390" y="43502"/>
                  </a:lnTo>
                  <a:lnTo>
                    <a:pt x="48390" y="43744"/>
                  </a:lnTo>
                  <a:lnTo>
                    <a:pt x="48390" y="43985"/>
                  </a:lnTo>
                  <a:lnTo>
                    <a:pt x="48450" y="44166"/>
                  </a:lnTo>
                  <a:lnTo>
                    <a:pt x="48571" y="44407"/>
                  </a:lnTo>
                  <a:lnTo>
                    <a:pt x="48691" y="44588"/>
                  </a:lnTo>
                  <a:lnTo>
                    <a:pt x="48872" y="44709"/>
                  </a:lnTo>
                  <a:lnTo>
                    <a:pt x="49114" y="44830"/>
                  </a:lnTo>
                  <a:lnTo>
                    <a:pt x="49295" y="44890"/>
                  </a:lnTo>
                  <a:lnTo>
                    <a:pt x="49777" y="44890"/>
                  </a:lnTo>
                  <a:lnTo>
                    <a:pt x="49958" y="44830"/>
                  </a:lnTo>
                  <a:lnTo>
                    <a:pt x="50200" y="44709"/>
                  </a:lnTo>
                  <a:lnTo>
                    <a:pt x="50381" y="44588"/>
                  </a:lnTo>
                  <a:lnTo>
                    <a:pt x="50501" y="44407"/>
                  </a:lnTo>
                  <a:lnTo>
                    <a:pt x="50622" y="44166"/>
                  </a:lnTo>
                  <a:lnTo>
                    <a:pt x="50682" y="43985"/>
                  </a:lnTo>
                  <a:lnTo>
                    <a:pt x="50682" y="43744"/>
                  </a:lnTo>
                  <a:lnTo>
                    <a:pt x="50682" y="43502"/>
                  </a:lnTo>
                  <a:lnTo>
                    <a:pt x="50622" y="43321"/>
                  </a:lnTo>
                  <a:lnTo>
                    <a:pt x="50501" y="43080"/>
                  </a:lnTo>
                  <a:lnTo>
                    <a:pt x="50381" y="42899"/>
                  </a:lnTo>
                  <a:lnTo>
                    <a:pt x="50200" y="42778"/>
                  </a:lnTo>
                  <a:lnTo>
                    <a:pt x="49958" y="42658"/>
                  </a:lnTo>
                  <a:lnTo>
                    <a:pt x="49777" y="42597"/>
                  </a:lnTo>
                  <a:close/>
                  <a:moveTo>
                    <a:pt x="55087" y="42597"/>
                  </a:moveTo>
                  <a:lnTo>
                    <a:pt x="54906" y="42658"/>
                  </a:lnTo>
                  <a:lnTo>
                    <a:pt x="54665" y="42778"/>
                  </a:lnTo>
                  <a:lnTo>
                    <a:pt x="54483" y="42899"/>
                  </a:lnTo>
                  <a:lnTo>
                    <a:pt x="54363" y="43080"/>
                  </a:lnTo>
                  <a:lnTo>
                    <a:pt x="54242" y="43321"/>
                  </a:lnTo>
                  <a:lnTo>
                    <a:pt x="54182" y="43502"/>
                  </a:lnTo>
                  <a:lnTo>
                    <a:pt x="54182" y="43744"/>
                  </a:lnTo>
                  <a:lnTo>
                    <a:pt x="54182" y="43985"/>
                  </a:lnTo>
                  <a:lnTo>
                    <a:pt x="54242" y="44166"/>
                  </a:lnTo>
                  <a:lnTo>
                    <a:pt x="54363" y="44407"/>
                  </a:lnTo>
                  <a:lnTo>
                    <a:pt x="54483" y="44588"/>
                  </a:lnTo>
                  <a:lnTo>
                    <a:pt x="54665" y="44709"/>
                  </a:lnTo>
                  <a:lnTo>
                    <a:pt x="54906" y="44830"/>
                  </a:lnTo>
                  <a:lnTo>
                    <a:pt x="55087" y="44890"/>
                  </a:lnTo>
                  <a:lnTo>
                    <a:pt x="55570" y="44890"/>
                  </a:lnTo>
                  <a:lnTo>
                    <a:pt x="55751" y="44830"/>
                  </a:lnTo>
                  <a:lnTo>
                    <a:pt x="55992" y="44709"/>
                  </a:lnTo>
                  <a:lnTo>
                    <a:pt x="56173" y="44588"/>
                  </a:lnTo>
                  <a:lnTo>
                    <a:pt x="56294" y="44407"/>
                  </a:lnTo>
                  <a:lnTo>
                    <a:pt x="56414" y="44166"/>
                  </a:lnTo>
                  <a:lnTo>
                    <a:pt x="56475" y="43985"/>
                  </a:lnTo>
                  <a:lnTo>
                    <a:pt x="56475" y="43744"/>
                  </a:lnTo>
                  <a:lnTo>
                    <a:pt x="56475" y="43502"/>
                  </a:lnTo>
                  <a:lnTo>
                    <a:pt x="56414" y="43321"/>
                  </a:lnTo>
                  <a:lnTo>
                    <a:pt x="56294" y="43080"/>
                  </a:lnTo>
                  <a:lnTo>
                    <a:pt x="56173" y="42899"/>
                  </a:lnTo>
                  <a:lnTo>
                    <a:pt x="55992" y="42778"/>
                  </a:lnTo>
                  <a:lnTo>
                    <a:pt x="55751" y="42658"/>
                  </a:lnTo>
                  <a:lnTo>
                    <a:pt x="55570" y="42597"/>
                  </a:lnTo>
                  <a:close/>
                  <a:moveTo>
                    <a:pt x="60879" y="42597"/>
                  </a:moveTo>
                  <a:lnTo>
                    <a:pt x="60698" y="42658"/>
                  </a:lnTo>
                  <a:lnTo>
                    <a:pt x="60457" y="42778"/>
                  </a:lnTo>
                  <a:lnTo>
                    <a:pt x="60276" y="42899"/>
                  </a:lnTo>
                  <a:lnTo>
                    <a:pt x="60155" y="43080"/>
                  </a:lnTo>
                  <a:lnTo>
                    <a:pt x="60034" y="43321"/>
                  </a:lnTo>
                  <a:lnTo>
                    <a:pt x="59974" y="43502"/>
                  </a:lnTo>
                  <a:lnTo>
                    <a:pt x="59974" y="43744"/>
                  </a:lnTo>
                  <a:lnTo>
                    <a:pt x="59974" y="43985"/>
                  </a:lnTo>
                  <a:lnTo>
                    <a:pt x="60034" y="44166"/>
                  </a:lnTo>
                  <a:lnTo>
                    <a:pt x="60155" y="44407"/>
                  </a:lnTo>
                  <a:lnTo>
                    <a:pt x="60276" y="44588"/>
                  </a:lnTo>
                  <a:lnTo>
                    <a:pt x="60457" y="44709"/>
                  </a:lnTo>
                  <a:lnTo>
                    <a:pt x="60698" y="44830"/>
                  </a:lnTo>
                  <a:lnTo>
                    <a:pt x="60879" y="44890"/>
                  </a:lnTo>
                  <a:lnTo>
                    <a:pt x="61362" y="44890"/>
                  </a:lnTo>
                  <a:lnTo>
                    <a:pt x="61543" y="44830"/>
                  </a:lnTo>
                  <a:lnTo>
                    <a:pt x="61784" y="44709"/>
                  </a:lnTo>
                  <a:lnTo>
                    <a:pt x="61965" y="44588"/>
                  </a:lnTo>
                  <a:lnTo>
                    <a:pt x="62086" y="44407"/>
                  </a:lnTo>
                  <a:lnTo>
                    <a:pt x="62206" y="44166"/>
                  </a:lnTo>
                  <a:lnTo>
                    <a:pt x="62267" y="43985"/>
                  </a:lnTo>
                  <a:lnTo>
                    <a:pt x="62267" y="43744"/>
                  </a:lnTo>
                  <a:lnTo>
                    <a:pt x="62267" y="43502"/>
                  </a:lnTo>
                  <a:lnTo>
                    <a:pt x="62206" y="43321"/>
                  </a:lnTo>
                  <a:lnTo>
                    <a:pt x="62086" y="43080"/>
                  </a:lnTo>
                  <a:lnTo>
                    <a:pt x="61965" y="42899"/>
                  </a:lnTo>
                  <a:lnTo>
                    <a:pt x="61784" y="42778"/>
                  </a:lnTo>
                  <a:lnTo>
                    <a:pt x="61543" y="42658"/>
                  </a:lnTo>
                  <a:lnTo>
                    <a:pt x="61362" y="42597"/>
                  </a:lnTo>
                  <a:close/>
                  <a:moveTo>
                    <a:pt x="66671" y="42597"/>
                  </a:moveTo>
                  <a:lnTo>
                    <a:pt x="66490" y="42658"/>
                  </a:lnTo>
                  <a:lnTo>
                    <a:pt x="66249" y="42778"/>
                  </a:lnTo>
                  <a:lnTo>
                    <a:pt x="66068" y="42899"/>
                  </a:lnTo>
                  <a:lnTo>
                    <a:pt x="65947" y="43080"/>
                  </a:lnTo>
                  <a:lnTo>
                    <a:pt x="65827" y="43321"/>
                  </a:lnTo>
                  <a:lnTo>
                    <a:pt x="65766" y="43502"/>
                  </a:lnTo>
                  <a:lnTo>
                    <a:pt x="65766" y="43744"/>
                  </a:lnTo>
                  <a:lnTo>
                    <a:pt x="65766" y="43985"/>
                  </a:lnTo>
                  <a:lnTo>
                    <a:pt x="65827" y="44166"/>
                  </a:lnTo>
                  <a:lnTo>
                    <a:pt x="65947" y="44407"/>
                  </a:lnTo>
                  <a:lnTo>
                    <a:pt x="66068" y="44588"/>
                  </a:lnTo>
                  <a:lnTo>
                    <a:pt x="66249" y="44709"/>
                  </a:lnTo>
                  <a:lnTo>
                    <a:pt x="66490" y="44830"/>
                  </a:lnTo>
                  <a:lnTo>
                    <a:pt x="66671" y="44890"/>
                  </a:lnTo>
                  <a:lnTo>
                    <a:pt x="67154" y="44890"/>
                  </a:lnTo>
                  <a:lnTo>
                    <a:pt x="67335" y="44830"/>
                  </a:lnTo>
                  <a:lnTo>
                    <a:pt x="67576" y="44709"/>
                  </a:lnTo>
                  <a:lnTo>
                    <a:pt x="67757" y="44588"/>
                  </a:lnTo>
                  <a:lnTo>
                    <a:pt x="67878" y="44407"/>
                  </a:lnTo>
                  <a:lnTo>
                    <a:pt x="67999" y="44166"/>
                  </a:lnTo>
                  <a:lnTo>
                    <a:pt x="68059" y="43985"/>
                  </a:lnTo>
                  <a:lnTo>
                    <a:pt x="68059" y="43744"/>
                  </a:lnTo>
                  <a:lnTo>
                    <a:pt x="68059" y="43502"/>
                  </a:lnTo>
                  <a:lnTo>
                    <a:pt x="67999" y="43321"/>
                  </a:lnTo>
                  <a:lnTo>
                    <a:pt x="67878" y="43080"/>
                  </a:lnTo>
                  <a:lnTo>
                    <a:pt x="67757" y="42899"/>
                  </a:lnTo>
                  <a:lnTo>
                    <a:pt x="67576" y="42778"/>
                  </a:lnTo>
                  <a:lnTo>
                    <a:pt x="67335" y="42658"/>
                  </a:lnTo>
                  <a:lnTo>
                    <a:pt x="67154" y="42597"/>
                  </a:lnTo>
                  <a:close/>
                  <a:moveTo>
                    <a:pt x="72464" y="42597"/>
                  </a:moveTo>
                  <a:lnTo>
                    <a:pt x="72283" y="42658"/>
                  </a:lnTo>
                  <a:lnTo>
                    <a:pt x="72041" y="42778"/>
                  </a:lnTo>
                  <a:lnTo>
                    <a:pt x="71860" y="42899"/>
                  </a:lnTo>
                  <a:lnTo>
                    <a:pt x="71740" y="43080"/>
                  </a:lnTo>
                  <a:lnTo>
                    <a:pt x="71619" y="43321"/>
                  </a:lnTo>
                  <a:lnTo>
                    <a:pt x="71559" y="43502"/>
                  </a:lnTo>
                  <a:lnTo>
                    <a:pt x="71559" y="43744"/>
                  </a:lnTo>
                  <a:lnTo>
                    <a:pt x="71559" y="43985"/>
                  </a:lnTo>
                  <a:lnTo>
                    <a:pt x="71619" y="44166"/>
                  </a:lnTo>
                  <a:lnTo>
                    <a:pt x="71740" y="44407"/>
                  </a:lnTo>
                  <a:lnTo>
                    <a:pt x="71860" y="44588"/>
                  </a:lnTo>
                  <a:lnTo>
                    <a:pt x="72041" y="44709"/>
                  </a:lnTo>
                  <a:lnTo>
                    <a:pt x="72283" y="44830"/>
                  </a:lnTo>
                  <a:lnTo>
                    <a:pt x="72464" y="44890"/>
                  </a:lnTo>
                  <a:lnTo>
                    <a:pt x="72946" y="44890"/>
                  </a:lnTo>
                  <a:lnTo>
                    <a:pt x="73127" y="44830"/>
                  </a:lnTo>
                  <a:lnTo>
                    <a:pt x="73369" y="44709"/>
                  </a:lnTo>
                  <a:lnTo>
                    <a:pt x="73550" y="44588"/>
                  </a:lnTo>
                  <a:lnTo>
                    <a:pt x="73670" y="44407"/>
                  </a:lnTo>
                  <a:lnTo>
                    <a:pt x="73791" y="44166"/>
                  </a:lnTo>
                  <a:lnTo>
                    <a:pt x="73851" y="43985"/>
                  </a:lnTo>
                  <a:lnTo>
                    <a:pt x="73851" y="43744"/>
                  </a:lnTo>
                  <a:lnTo>
                    <a:pt x="73851" y="43502"/>
                  </a:lnTo>
                  <a:lnTo>
                    <a:pt x="73791" y="43321"/>
                  </a:lnTo>
                  <a:lnTo>
                    <a:pt x="73670" y="43080"/>
                  </a:lnTo>
                  <a:lnTo>
                    <a:pt x="73550" y="42899"/>
                  </a:lnTo>
                  <a:lnTo>
                    <a:pt x="73369" y="42778"/>
                  </a:lnTo>
                  <a:lnTo>
                    <a:pt x="73127" y="42658"/>
                  </a:lnTo>
                  <a:lnTo>
                    <a:pt x="72946" y="42597"/>
                  </a:lnTo>
                  <a:close/>
                  <a:moveTo>
                    <a:pt x="724" y="45554"/>
                  </a:moveTo>
                  <a:lnTo>
                    <a:pt x="1147" y="47424"/>
                  </a:lnTo>
                  <a:lnTo>
                    <a:pt x="1267" y="47243"/>
                  </a:lnTo>
                  <a:lnTo>
                    <a:pt x="1388" y="47062"/>
                  </a:lnTo>
                  <a:lnTo>
                    <a:pt x="1448" y="46881"/>
                  </a:lnTo>
                  <a:lnTo>
                    <a:pt x="1448" y="46640"/>
                  </a:lnTo>
                  <a:lnTo>
                    <a:pt x="1388" y="46278"/>
                  </a:lnTo>
                  <a:lnTo>
                    <a:pt x="1267" y="45976"/>
                  </a:lnTo>
                  <a:lnTo>
                    <a:pt x="1026" y="45735"/>
                  </a:lnTo>
                  <a:lnTo>
                    <a:pt x="724" y="45554"/>
                  </a:lnTo>
                  <a:close/>
                  <a:moveTo>
                    <a:pt x="75179" y="45554"/>
                  </a:moveTo>
                  <a:lnTo>
                    <a:pt x="74877" y="45735"/>
                  </a:lnTo>
                  <a:lnTo>
                    <a:pt x="74636" y="45976"/>
                  </a:lnTo>
                  <a:lnTo>
                    <a:pt x="74515" y="46278"/>
                  </a:lnTo>
                  <a:lnTo>
                    <a:pt x="74455" y="46640"/>
                  </a:lnTo>
                  <a:lnTo>
                    <a:pt x="74455" y="46881"/>
                  </a:lnTo>
                  <a:lnTo>
                    <a:pt x="74515" y="47062"/>
                  </a:lnTo>
                  <a:lnTo>
                    <a:pt x="74636" y="47303"/>
                  </a:lnTo>
                  <a:lnTo>
                    <a:pt x="74756" y="47424"/>
                  </a:lnTo>
                  <a:lnTo>
                    <a:pt x="75179" y="45554"/>
                  </a:lnTo>
                  <a:close/>
                  <a:moveTo>
                    <a:pt x="5853" y="45493"/>
                  </a:moveTo>
                  <a:lnTo>
                    <a:pt x="5672" y="45554"/>
                  </a:lnTo>
                  <a:lnTo>
                    <a:pt x="5431" y="45674"/>
                  </a:lnTo>
                  <a:lnTo>
                    <a:pt x="5250" y="45795"/>
                  </a:lnTo>
                  <a:lnTo>
                    <a:pt x="5129" y="45976"/>
                  </a:lnTo>
                  <a:lnTo>
                    <a:pt x="5008" y="46217"/>
                  </a:lnTo>
                  <a:lnTo>
                    <a:pt x="4948" y="46398"/>
                  </a:lnTo>
                  <a:lnTo>
                    <a:pt x="4948" y="46640"/>
                  </a:lnTo>
                  <a:lnTo>
                    <a:pt x="4948" y="46881"/>
                  </a:lnTo>
                  <a:lnTo>
                    <a:pt x="5008" y="47062"/>
                  </a:lnTo>
                  <a:lnTo>
                    <a:pt x="5129" y="47303"/>
                  </a:lnTo>
                  <a:lnTo>
                    <a:pt x="5250" y="47484"/>
                  </a:lnTo>
                  <a:lnTo>
                    <a:pt x="5431" y="47605"/>
                  </a:lnTo>
                  <a:lnTo>
                    <a:pt x="5672" y="47726"/>
                  </a:lnTo>
                  <a:lnTo>
                    <a:pt x="5853" y="47786"/>
                  </a:lnTo>
                  <a:lnTo>
                    <a:pt x="6336" y="47786"/>
                  </a:lnTo>
                  <a:lnTo>
                    <a:pt x="6517" y="47726"/>
                  </a:lnTo>
                  <a:lnTo>
                    <a:pt x="6758" y="47605"/>
                  </a:lnTo>
                  <a:lnTo>
                    <a:pt x="6939" y="47484"/>
                  </a:lnTo>
                  <a:lnTo>
                    <a:pt x="7060" y="47303"/>
                  </a:lnTo>
                  <a:lnTo>
                    <a:pt x="7180" y="47062"/>
                  </a:lnTo>
                  <a:lnTo>
                    <a:pt x="7241" y="46881"/>
                  </a:lnTo>
                  <a:lnTo>
                    <a:pt x="7241" y="46640"/>
                  </a:lnTo>
                  <a:lnTo>
                    <a:pt x="7241" y="46398"/>
                  </a:lnTo>
                  <a:lnTo>
                    <a:pt x="7180" y="46217"/>
                  </a:lnTo>
                  <a:lnTo>
                    <a:pt x="7060" y="45976"/>
                  </a:lnTo>
                  <a:lnTo>
                    <a:pt x="6939" y="45795"/>
                  </a:lnTo>
                  <a:lnTo>
                    <a:pt x="6758" y="45674"/>
                  </a:lnTo>
                  <a:lnTo>
                    <a:pt x="6517" y="45554"/>
                  </a:lnTo>
                  <a:lnTo>
                    <a:pt x="6336" y="45493"/>
                  </a:lnTo>
                  <a:close/>
                  <a:moveTo>
                    <a:pt x="11645" y="45493"/>
                  </a:moveTo>
                  <a:lnTo>
                    <a:pt x="11464" y="45554"/>
                  </a:lnTo>
                  <a:lnTo>
                    <a:pt x="11223" y="45674"/>
                  </a:lnTo>
                  <a:lnTo>
                    <a:pt x="11042" y="45795"/>
                  </a:lnTo>
                  <a:lnTo>
                    <a:pt x="10921" y="45976"/>
                  </a:lnTo>
                  <a:lnTo>
                    <a:pt x="10800" y="46217"/>
                  </a:lnTo>
                  <a:lnTo>
                    <a:pt x="10740" y="46398"/>
                  </a:lnTo>
                  <a:lnTo>
                    <a:pt x="10740" y="46640"/>
                  </a:lnTo>
                  <a:lnTo>
                    <a:pt x="10740" y="46881"/>
                  </a:lnTo>
                  <a:lnTo>
                    <a:pt x="10800" y="47062"/>
                  </a:lnTo>
                  <a:lnTo>
                    <a:pt x="10921" y="47303"/>
                  </a:lnTo>
                  <a:lnTo>
                    <a:pt x="11042" y="47484"/>
                  </a:lnTo>
                  <a:lnTo>
                    <a:pt x="11223" y="47605"/>
                  </a:lnTo>
                  <a:lnTo>
                    <a:pt x="11464" y="47726"/>
                  </a:lnTo>
                  <a:lnTo>
                    <a:pt x="11645" y="47786"/>
                  </a:lnTo>
                  <a:lnTo>
                    <a:pt x="12128" y="47786"/>
                  </a:lnTo>
                  <a:lnTo>
                    <a:pt x="12309" y="47726"/>
                  </a:lnTo>
                  <a:lnTo>
                    <a:pt x="12550" y="47605"/>
                  </a:lnTo>
                  <a:lnTo>
                    <a:pt x="12731" y="47484"/>
                  </a:lnTo>
                  <a:lnTo>
                    <a:pt x="12852" y="47303"/>
                  </a:lnTo>
                  <a:lnTo>
                    <a:pt x="12973" y="47062"/>
                  </a:lnTo>
                  <a:lnTo>
                    <a:pt x="13033" y="46881"/>
                  </a:lnTo>
                  <a:lnTo>
                    <a:pt x="13033" y="46640"/>
                  </a:lnTo>
                  <a:lnTo>
                    <a:pt x="13033" y="46398"/>
                  </a:lnTo>
                  <a:lnTo>
                    <a:pt x="12973" y="46217"/>
                  </a:lnTo>
                  <a:lnTo>
                    <a:pt x="12852" y="45976"/>
                  </a:lnTo>
                  <a:lnTo>
                    <a:pt x="12731" y="45795"/>
                  </a:lnTo>
                  <a:lnTo>
                    <a:pt x="12550" y="45674"/>
                  </a:lnTo>
                  <a:lnTo>
                    <a:pt x="12309" y="45554"/>
                  </a:lnTo>
                  <a:lnTo>
                    <a:pt x="12128" y="45493"/>
                  </a:lnTo>
                  <a:close/>
                  <a:moveTo>
                    <a:pt x="17437" y="45493"/>
                  </a:moveTo>
                  <a:lnTo>
                    <a:pt x="17256" y="45554"/>
                  </a:lnTo>
                  <a:lnTo>
                    <a:pt x="17015" y="45674"/>
                  </a:lnTo>
                  <a:lnTo>
                    <a:pt x="16834" y="45795"/>
                  </a:lnTo>
                  <a:lnTo>
                    <a:pt x="16713" y="45976"/>
                  </a:lnTo>
                  <a:lnTo>
                    <a:pt x="16593" y="46217"/>
                  </a:lnTo>
                  <a:lnTo>
                    <a:pt x="16532" y="46398"/>
                  </a:lnTo>
                  <a:lnTo>
                    <a:pt x="16532" y="46640"/>
                  </a:lnTo>
                  <a:lnTo>
                    <a:pt x="16532" y="46881"/>
                  </a:lnTo>
                  <a:lnTo>
                    <a:pt x="16593" y="47062"/>
                  </a:lnTo>
                  <a:lnTo>
                    <a:pt x="16713" y="47303"/>
                  </a:lnTo>
                  <a:lnTo>
                    <a:pt x="16834" y="47484"/>
                  </a:lnTo>
                  <a:lnTo>
                    <a:pt x="17015" y="47605"/>
                  </a:lnTo>
                  <a:lnTo>
                    <a:pt x="17256" y="47726"/>
                  </a:lnTo>
                  <a:lnTo>
                    <a:pt x="17437" y="47786"/>
                  </a:lnTo>
                  <a:lnTo>
                    <a:pt x="17920" y="47786"/>
                  </a:lnTo>
                  <a:lnTo>
                    <a:pt x="18101" y="47726"/>
                  </a:lnTo>
                  <a:lnTo>
                    <a:pt x="18342" y="47605"/>
                  </a:lnTo>
                  <a:lnTo>
                    <a:pt x="18523" y="47484"/>
                  </a:lnTo>
                  <a:lnTo>
                    <a:pt x="18644" y="47303"/>
                  </a:lnTo>
                  <a:lnTo>
                    <a:pt x="18765" y="47062"/>
                  </a:lnTo>
                  <a:lnTo>
                    <a:pt x="18825" y="46881"/>
                  </a:lnTo>
                  <a:lnTo>
                    <a:pt x="18825" y="46640"/>
                  </a:lnTo>
                  <a:lnTo>
                    <a:pt x="18825" y="46398"/>
                  </a:lnTo>
                  <a:lnTo>
                    <a:pt x="18765" y="46217"/>
                  </a:lnTo>
                  <a:lnTo>
                    <a:pt x="18644" y="45976"/>
                  </a:lnTo>
                  <a:lnTo>
                    <a:pt x="18523" y="45795"/>
                  </a:lnTo>
                  <a:lnTo>
                    <a:pt x="18342" y="45674"/>
                  </a:lnTo>
                  <a:lnTo>
                    <a:pt x="18101" y="45554"/>
                  </a:lnTo>
                  <a:lnTo>
                    <a:pt x="17920" y="45493"/>
                  </a:lnTo>
                  <a:close/>
                  <a:moveTo>
                    <a:pt x="23230" y="45493"/>
                  </a:moveTo>
                  <a:lnTo>
                    <a:pt x="23049" y="45554"/>
                  </a:lnTo>
                  <a:lnTo>
                    <a:pt x="22807" y="45674"/>
                  </a:lnTo>
                  <a:lnTo>
                    <a:pt x="22626" y="45795"/>
                  </a:lnTo>
                  <a:lnTo>
                    <a:pt x="22506" y="45976"/>
                  </a:lnTo>
                  <a:lnTo>
                    <a:pt x="22385" y="46217"/>
                  </a:lnTo>
                  <a:lnTo>
                    <a:pt x="22325" y="46398"/>
                  </a:lnTo>
                  <a:lnTo>
                    <a:pt x="22325" y="46640"/>
                  </a:lnTo>
                  <a:lnTo>
                    <a:pt x="22325" y="46881"/>
                  </a:lnTo>
                  <a:lnTo>
                    <a:pt x="22385" y="47062"/>
                  </a:lnTo>
                  <a:lnTo>
                    <a:pt x="22506" y="47303"/>
                  </a:lnTo>
                  <a:lnTo>
                    <a:pt x="22626" y="47484"/>
                  </a:lnTo>
                  <a:lnTo>
                    <a:pt x="22807" y="47605"/>
                  </a:lnTo>
                  <a:lnTo>
                    <a:pt x="23049" y="47726"/>
                  </a:lnTo>
                  <a:lnTo>
                    <a:pt x="23230" y="47786"/>
                  </a:lnTo>
                  <a:lnTo>
                    <a:pt x="23712" y="47786"/>
                  </a:lnTo>
                  <a:lnTo>
                    <a:pt x="23893" y="47726"/>
                  </a:lnTo>
                  <a:lnTo>
                    <a:pt x="24135" y="47605"/>
                  </a:lnTo>
                  <a:lnTo>
                    <a:pt x="24316" y="47484"/>
                  </a:lnTo>
                  <a:lnTo>
                    <a:pt x="24436" y="47303"/>
                  </a:lnTo>
                  <a:lnTo>
                    <a:pt x="24557" y="47062"/>
                  </a:lnTo>
                  <a:lnTo>
                    <a:pt x="24617" y="46881"/>
                  </a:lnTo>
                  <a:lnTo>
                    <a:pt x="24617" y="46640"/>
                  </a:lnTo>
                  <a:lnTo>
                    <a:pt x="24617" y="46398"/>
                  </a:lnTo>
                  <a:lnTo>
                    <a:pt x="24557" y="46217"/>
                  </a:lnTo>
                  <a:lnTo>
                    <a:pt x="24436" y="45976"/>
                  </a:lnTo>
                  <a:lnTo>
                    <a:pt x="24316" y="45795"/>
                  </a:lnTo>
                  <a:lnTo>
                    <a:pt x="24135" y="45674"/>
                  </a:lnTo>
                  <a:lnTo>
                    <a:pt x="23893" y="45554"/>
                  </a:lnTo>
                  <a:lnTo>
                    <a:pt x="23712" y="45493"/>
                  </a:lnTo>
                  <a:close/>
                  <a:moveTo>
                    <a:pt x="29022" y="45493"/>
                  </a:moveTo>
                  <a:lnTo>
                    <a:pt x="28841" y="45554"/>
                  </a:lnTo>
                  <a:lnTo>
                    <a:pt x="28599" y="45674"/>
                  </a:lnTo>
                  <a:lnTo>
                    <a:pt x="28418" y="45795"/>
                  </a:lnTo>
                  <a:lnTo>
                    <a:pt x="28298" y="45976"/>
                  </a:lnTo>
                  <a:lnTo>
                    <a:pt x="28177" y="46217"/>
                  </a:lnTo>
                  <a:lnTo>
                    <a:pt x="28117" y="46398"/>
                  </a:lnTo>
                  <a:lnTo>
                    <a:pt x="28117" y="46640"/>
                  </a:lnTo>
                  <a:lnTo>
                    <a:pt x="28117" y="46881"/>
                  </a:lnTo>
                  <a:lnTo>
                    <a:pt x="28177" y="47062"/>
                  </a:lnTo>
                  <a:lnTo>
                    <a:pt x="28298" y="47303"/>
                  </a:lnTo>
                  <a:lnTo>
                    <a:pt x="28418" y="47484"/>
                  </a:lnTo>
                  <a:lnTo>
                    <a:pt x="28599" y="47605"/>
                  </a:lnTo>
                  <a:lnTo>
                    <a:pt x="28841" y="47726"/>
                  </a:lnTo>
                  <a:lnTo>
                    <a:pt x="29022" y="47786"/>
                  </a:lnTo>
                  <a:lnTo>
                    <a:pt x="29505" y="47786"/>
                  </a:lnTo>
                  <a:lnTo>
                    <a:pt x="29686" y="47726"/>
                  </a:lnTo>
                  <a:lnTo>
                    <a:pt x="29927" y="47605"/>
                  </a:lnTo>
                  <a:lnTo>
                    <a:pt x="30108" y="47484"/>
                  </a:lnTo>
                  <a:lnTo>
                    <a:pt x="30229" y="47303"/>
                  </a:lnTo>
                  <a:lnTo>
                    <a:pt x="30349" y="47062"/>
                  </a:lnTo>
                  <a:lnTo>
                    <a:pt x="30410" y="46881"/>
                  </a:lnTo>
                  <a:lnTo>
                    <a:pt x="30410" y="46640"/>
                  </a:lnTo>
                  <a:lnTo>
                    <a:pt x="30410" y="46398"/>
                  </a:lnTo>
                  <a:lnTo>
                    <a:pt x="30349" y="46217"/>
                  </a:lnTo>
                  <a:lnTo>
                    <a:pt x="30229" y="45976"/>
                  </a:lnTo>
                  <a:lnTo>
                    <a:pt x="30108" y="45795"/>
                  </a:lnTo>
                  <a:lnTo>
                    <a:pt x="29927" y="45674"/>
                  </a:lnTo>
                  <a:lnTo>
                    <a:pt x="29686" y="45554"/>
                  </a:lnTo>
                  <a:lnTo>
                    <a:pt x="29505" y="45493"/>
                  </a:lnTo>
                  <a:close/>
                  <a:moveTo>
                    <a:pt x="34814" y="45493"/>
                  </a:moveTo>
                  <a:lnTo>
                    <a:pt x="34633" y="45554"/>
                  </a:lnTo>
                  <a:lnTo>
                    <a:pt x="34392" y="45674"/>
                  </a:lnTo>
                  <a:lnTo>
                    <a:pt x="34211" y="45795"/>
                  </a:lnTo>
                  <a:lnTo>
                    <a:pt x="34090" y="45976"/>
                  </a:lnTo>
                  <a:lnTo>
                    <a:pt x="33969" y="46217"/>
                  </a:lnTo>
                  <a:lnTo>
                    <a:pt x="33909" y="46398"/>
                  </a:lnTo>
                  <a:lnTo>
                    <a:pt x="33909" y="46640"/>
                  </a:lnTo>
                  <a:lnTo>
                    <a:pt x="33909" y="46881"/>
                  </a:lnTo>
                  <a:lnTo>
                    <a:pt x="33969" y="47062"/>
                  </a:lnTo>
                  <a:lnTo>
                    <a:pt x="34090" y="47303"/>
                  </a:lnTo>
                  <a:lnTo>
                    <a:pt x="34211" y="47484"/>
                  </a:lnTo>
                  <a:lnTo>
                    <a:pt x="34392" y="47605"/>
                  </a:lnTo>
                  <a:lnTo>
                    <a:pt x="34633" y="47726"/>
                  </a:lnTo>
                  <a:lnTo>
                    <a:pt x="34814" y="47786"/>
                  </a:lnTo>
                  <a:lnTo>
                    <a:pt x="35297" y="47786"/>
                  </a:lnTo>
                  <a:lnTo>
                    <a:pt x="35478" y="47726"/>
                  </a:lnTo>
                  <a:lnTo>
                    <a:pt x="35719" y="47605"/>
                  </a:lnTo>
                  <a:lnTo>
                    <a:pt x="35900" y="47484"/>
                  </a:lnTo>
                  <a:lnTo>
                    <a:pt x="36021" y="47303"/>
                  </a:lnTo>
                  <a:lnTo>
                    <a:pt x="36141" y="47062"/>
                  </a:lnTo>
                  <a:lnTo>
                    <a:pt x="36202" y="46881"/>
                  </a:lnTo>
                  <a:lnTo>
                    <a:pt x="36202" y="46640"/>
                  </a:lnTo>
                  <a:lnTo>
                    <a:pt x="36202" y="46398"/>
                  </a:lnTo>
                  <a:lnTo>
                    <a:pt x="36141" y="46217"/>
                  </a:lnTo>
                  <a:lnTo>
                    <a:pt x="36021" y="45976"/>
                  </a:lnTo>
                  <a:lnTo>
                    <a:pt x="35900" y="45795"/>
                  </a:lnTo>
                  <a:lnTo>
                    <a:pt x="35719" y="45674"/>
                  </a:lnTo>
                  <a:lnTo>
                    <a:pt x="35478" y="45554"/>
                  </a:lnTo>
                  <a:lnTo>
                    <a:pt x="35297" y="45493"/>
                  </a:lnTo>
                  <a:close/>
                  <a:moveTo>
                    <a:pt x="40606" y="45493"/>
                  </a:moveTo>
                  <a:lnTo>
                    <a:pt x="40425" y="45554"/>
                  </a:lnTo>
                  <a:lnTo>
                    <a:pt x="40184" y="45674"/>
                  </a:lnTo>
                  <a:lnTo>
                    <a:pt x="40003" y="45795"/>
                  </a:lnTo>
                  <a:lnTo>
                    <a:pt x="39882" y="45976"/>
                  </a:lnTo>
                  <a:lnTo>
                    <a:pt x="39762" y="46217"/>
                  </a:lnTo>
                  <a:lnTo>
                    <a:pt x="39701" y="46398"/>
                  </a:lnTo>
                  <a:lnTo>
                    <a:pt x="39701" y="46640"/>
                  </a:lnTo>
                  <a:lnTo>
                    <a:pt x="39701" y="46881"/>
                  </a:lnTo>
                  <a:lnTo>
                    <a:pt x="39762" y="47062"/>
                  </a:lnTo>
                  <a:lnTo>
                    <a:pt x="39882" y="47303"/>
                  </a:lnTo>
                  <a:lnTo>
                    <a:pt x="40003" y="47484"/>
                  </a:lnTo>
                  <a:lnTo>
                    <a:pt x="40184" y="47605"/>
                  </a:lnTo>
                  <a:lnTo>
                    <a:pt x="40425" y="47726"/>
                  </a:lnTo>
                  <a:lnTo>
                    <a:pt x="40606" y="47786"/>
                  </a:lnTo>
                  <a:lnTo>
                    <a:pt x="41089" y="47786"/>
                  </a:lnTo>
                  <a:lnTo>
                    <a:pt x="41270" y="47726"/>
                  </a:lnTo>
                  <a:lnTo>
                    <a:pt x="41511" y="47605"/>
                  </a:lnTo>
                  <a:lnTo>
                    <a:pt x="41692" y="47484"/>
                  </a:lnTo>
                  <a:lnTo>
                    <a:pt x="41813" y="47303"/>
                  </a:lnTo>
                  <a:lnTo>
                    <a:pt x="41934" y="47062"/>
                  </a:lnTo>
                  <a:lnTo>
                    <a:pt x="41994" y="46881"/>
                  </a:lnTo>
                  <a:lnTo>
                    <a:pt x="41994" y="46640"/>
                  </a:lnTo>
                  <a:lnTo>
                    <a:pt x="41994" y="46398"/>
                  </a:lnTo>
                  <a:lnTo>
                    <a:pt x="41934" y="46217"/>
                  </a:lnTo>
                  <a:lnTo>
                    <a:pt x="41813" y="45976"/>
                  </a:lnTo>
                  <a:lnTo>
                    <a:pt x="41692" y="45795"/>
                  </a:lnTo>
                  <a:lnTo>
                    <a:pt x="41511" y="45674"/>
                  </a:lnTo>
                  <a:lnTo>
                    <a:pt x="41270" y="45554"/>
                  </a:lnTo>
                  <a:lnTo>
                    <a:pt x="41089" y="45493"/>
                  </a:lnTo>
                  <a:close/>
                  <a:moveTo>
                    <a:pt x="46399" y="45493"/>
                  </a:moveTo>
                  <a:lnTo>
                    <a:pt x="46218" y="45554"/>
                  </a:lnTo>
                  <a:lnTo>
                    <a:pt x="45976" y="45674"/>
                  </a:lnTo>
                  <a:lnTo>
                    <a:pt x="45795" y="45795"/>
                  </a:lnTo>
                  <a:lnTo>
                    <a:pt x="45674" y="45976"/>
                  </a:lnTo>
                  <a:lnTo>
                    <a:pt x="45554" y="46217"/>
                  </a:lnTo>
                  <a:lnTo>
                    <a:pt x="45493" y="46398"/>
                  </a:lnTo>
                  <a:lnTo>
                    <a:pt x="45493" y="46640"/>
                  </a:lnTo>
                  <a:lnTo>
                    <a:pt x="45493" y="46881"/>
                  </a:lnTo>
                  <a:lnTo>
                    <a:pt x="45554" y="47062"/>
                  </a:lnTo>
                  <a:lnTo>
                    <a:pt x="45674" y="47303"/>
                  </a:lnTo>
                  <a:lnTo>
                    <a:pt x="45795" y="47484"/>
                  </a:lnTo>
                  <a:lnTo>
                    <a:pt x="45976" y="47605"/>
                  </a:lnTo>
                  <a:lnTo>
                    <a:pt x="46218" y="47726"/>
                  </a:lnTo>
                  <a:lnTo>
                    <a:pt x="46399" y="47786"/>
                  </a:lnTo>
                  <a:lnTo>
                    <a:pt x="46881" y="47786"/>
                  </a:lnTo>
                  <a:lnTo>
                    <a:pt x="47062" y="47726"/>
                  </a:lnTo>
                  <a:lnTo>
                    <a:pt x="47304" y="47605"/>
                  </a:lnTo>
                  <a:lnTo>
                    <a:pt x="47485" y="47484"/>
                  </a:lnTo>
                  <a:lnTo>
                    <a:pt x="47605" y="47303"/>
                  </a:lnTo>
                  <a:lnTo>
                    <a:pt x="47726" y="47062"/>
                  </a:lnTo>
                  <a:lnTo>
                    <a:pt x="47786" y="46881"/>
                  </a:lnTo>
                  <a:lnTo>
                    <a:pt x="47786" y="46640"/>
                  </a:lnTo>
                  <a:lnTo>
                    <a:pt x="47786" y="46398"/>
                  </a:lnTo>
                  <a:lnTo>
                    <a:pt x="47726" y="46217"/>
                  </a:lnTo>
                  <a:lnTo>
                    <a:pt x="47605" y="45976"/>
                  </a:lnTo>
                  <a:lnTo>
                    <a:pt x="47485" y="45795"/>
                  </a:lnTo>
                  <a:lnTo>
                    <a:pt x="47304" y="45674"/>
                  </a:lnTo>
                  <a:lnTo>
                    <a:pt x="47062" y="45554"/>
                  </a:lnTo>
                  <a:lnTo>
                    <a:pt x="46881" y="45493"/>
                  </a:lnTo>
                  <a:close/>
                  <a:moveTo>
                    <a:pt x="52191" y="45493"/>
                  </a:moveTo>
                  <a:lnTo>
                    <a:pt x="52010" y="45554"/>
                  </a:lnTo>
                  <a:lnTo>
                    <a:pt x="51768" y="45674"/>
                  </a:lnTo>
                  <a:lnTo>
                    <a:pt x="51587" y="45795"/>
                  </a:lnTo>
                  <a:lnTo>
                    <a:pt x="51467" y="45976"/>
                  </a:lnTo>
                  <a:lnTo>
                    <a:pt x="51346" y="46217"/>
                  </a:lnTo>
                  <a:lnTo>
                    <a:pt x="51286" y="46398"/>
                  </a:lnTo>
                  <a:lnTo>
                    <a:pt x="51286" y="46640"/>
                  </a:lnTo>
                  <a:lnTo>
                    <a:pt x="51286" y="46881"/>
                  </a:lnTo>
                  <a:lnTo>
                    <a:pt x="51346" y="47062"/>
                  </a:lnTo>
                  <a:lnTo>
                    <a:pt x="51467" y="47303"/>
                  </a:lnTo>
                  <a:lnTo>
                    <a:pt x="51587" y="47484"/>
                  </a:lnTo>
                  <a:lnTo>
                    <a:pt x="51768" y="47605"/>
                  </a:lnTo>
                  <a:lnTo>
                    <a:pt x="52010" y="47726"/>
                  </a:lnTo>
                  <a:lnTo>
                    <a:pt x="52191" y="47786"/>
                  </a:lnTo>
                  <a:lnTo>
                    <a:pt x="52673" y="47786"/>
                  </a:lnTo>
                  <a:lnTo>
                    <a:pt x="52854" y="47726"/>
                  </a:lnTo>
                  <a:lnTo>
                    <a:pt x="53096" y="47605"/>
                  </a:lnTo>
                  <a:lnTo>
                    <a:pt x="53277" y="47484"/>
                  </a:lnTo>
                  <a:lnTo>
                    <a:pt x="53397" y="47303"/>
                  </a:lnTo>
                  <a:lnTo>
                    <a:pt x="53518" y="47062"/>
                  </a:lnTo>
                  <a:lnTo>
                    <a:pt x="53578" y="46881"/>
                  </a:lnTo>
                  <a:lnTo>
                    <a:pt x="53578" y="46640"/>
                  </a:lnTo>
                  <a:lnTo>
                    <a:pt x="53578" y="46398"/>
                  </a:lnTo>
                  <a:lnTo>
                    <a:pt x="53518" y="46217"/>
                  </a:lnTo>
                  <a:lnTo>
                    <a:pt x="53397" y="45976"/>
                  </a:lnTo>
                  <a:lnTo>
                    <a:pt x="53277" y="45795"/>
                  </a:lnTo>
                  <a:lnTo>
                    <a:pt x="53096" y="45674"/>
                  </a:lnTo>
                  <a:lnTo>
                    <a:pt x="52854" y="45554"/>
                  </a:lnTo>
                  <a:lnTo>
                    <a:pt x="52673" y="45493"/>
                  </a:lnTo>
                  <a:close/>
                  <a:moveTo>
                    <a:pt x="57983" y="45493"/>
                  </a:moveTo>
                  <a:lnTo>
                    <a:pt x="57802" y="45554"/>
                  </a:lnTo>
                  <a:lnTo>
                    <a:pt x="57561" y="45674"/>
                  </a:lnTo>
                  <a:lnTo>
                    <a:pt x="57380" y="45795"/>
                  </a:lnTo>
                  <a:lnTo>
                    <a:pt x="57259" y="45976"/>
                  </a:lnTo>
                  <a:lnTo>
                    <a:pt x="57138" y="46217"/>
                  </a:lnTo>
                  <a:lnTo>
                    <a:pt x="57078" y="46398"/>
                  </a:lnTo>
                  <a:lnTo>
                    <a:pt x="57078" y="46640"/>
                  </a:lnTo>
                  <a:lnTo>
                    <a:pt x="57078" y="46881"/>
                  </a:lnTo>
                  <a:lnTo>
                    <a:pt x="57138" y="47062"/>
                  </a:lnTo>
                  <a:lnTo>
                    <a:pt x="57259" y="47303"/>
                  </a:lnTo>
                  <a:lnTo>
                    <a:pt x="57380" y="47484"/>
                  </a:lnTo>
                  <a:lnTo>
                    <a:pt x="57561" y="47605"/>
                  </a:lnTo>
                  <a:lnTo>
                    <a:pt x="57802" y="47726"/>
                  </a:lnTo>
                  <a:lnTo>
                    <a:pt x="57983" y="47786"/>
                  </a:lnTo>
                  <a:lnTo>
                    <a:pt x="58466" y="47786"/>
                  </a:lnTo>
                  <a:lnTo>
                    <a:pt x="58647" y="47726"/>
                  </a:lnTo>
                  <a:lnTo>
                    <a:pt x="58888" y="47605"/>
                  </a:lnTo>
                  <a:lnTo>
                    <a:pt x="59069" y="47484"/>
                  </a:lnTo>
                  <a:lnTo>
                    <a:pt x="59190" y="47303"/>
                  </a:lnTo>
                  <a:lnTo>
                    <a:pt x="59310" y="47062"/>
                  </a:lnTo>
                  <a:lnTo>
                    <a:pt x="59371" y="46881"/>
                  </a:lnTo>
                  <a:lnTo>
                    <a:pt x="59371" y="46640"/>
                  </a:lnTo>
                  <a:lnTo>
                    <a:pt x="59371" y="46398"/>
                  </a:lnTo>
                  <a:lnTo>
                    <a:pt x="59310" y="46217"/>
                  </a:lnTo>
                  <a:lnTo>
                    <a:pt x="59190" y="45976"/>
                  </a:lnTo>
                  <a:lnTo>
                    <a:pt x="59069" y="45795"/>
                  </a:lnTo>
                  <a:lnTo>
                    <a:pt x="58888" y="45674"/>
                  </a:lnTo>
                  <a:lnTo>
                    <a:pt x="58647" y="45554"/>
                  </a:lnTo>
                  <a:lnTo>
                    <a:pt x="58466" y="45493"/>
                  </a:lnTo>
                  <a:close/>
                  <a:moveTo>
                    <a:pt x="63775" y="45493"/>
                  </a:moveTo>
                  <a:lnTo>
                    <a:pt x="63594" y="45554"/>
                  </a:lnTo>
                  <a:lnTo>
                    <a:pt x="63353" y="45674"/>
                  </a:lnTo>
                  <a:lnTo>
                    <a:pt x="63172" y="45795"/>
                  </a:lnTo>
                  <a:lnTo>
                    <a:pt x="63051" y="45976"/>
                  </a:lnTo>
                  <a:lnTo>
                    <a:pt x="62931" y="46217"/>
                  </a:lnTo>
                  <a:lnTo>
                    <a:pt x="62870" y="46398"/>
                  </a:lnTo>
                  <a:lnTo>
                    <a:pt x="62870" y="46640"/>
                  </a:lnTo>
                  <a:lnTo>
                    <a:pt x="62870" y="46881"/>
                  </a:lnTo>
                  <a:lnTo>
                    <a:pt x="62931" y="47062"/>
                  </a:lnTo>
                  <a:lnTo>
                    <a:pt x="63051" y="47303"/>
                  </a:lnTo>
                  <a:lnTo>
                    <a:pt x="63172" y="47484"/>
                  </a:lnTo>
                  <a:lnTo>
                    <a:pt x="63353" y="47605"/>
                  </a:lnTo>
                  <a:lnTo>
                    <a:pt x="63594" y="47726"/>
                  </a:lnTo>
                  <a:lnTo>
                    <a:pt x="63775" y="47786"/>
                  </a:lnTo>
                  <a:lnTo>
                    <a:pt x="64258" y="47786"/>
                  </a:lnTo>
                  <a:lnTo>
                    <a:pt x="64439" y="47726"/>
                  </a:lnTo>
                  <a:lnTo>
                    <a:pt x="64680" y="47605"/>
                  </a:lnTo>
                  <a:lnTo>
                    <a:pt x="64861" y="47484"/>
                  </a:lnTo>
                  <a:lnTo>
                    <a:pt x="64982" y="47303"/>
                  </a:lnTo>
                  <a:lnTo>
                    <a:pt x="65103" y="47062"/>
                  </a:lnTo>
                  <a:lnTo>
                    <a:pt x="65163" y="46881"/>
                  </a:lnTo>
                  <a:lnTo>
                    <a:pt x="65163" y="46640"/>
                  </a:lnTo>
                  <a:lnTo>
                    <a:pt x="65163" y="46398"/>
                  </a:lnTo>
                  <a:lnTo>
                    <a:pt x="65103" y="46217"/>
                  </a:lnTo>
                  <a:lnTo>
                    <a:pt x="64982" y="45976"/>
                  </a:lnTo>
                  <a:lnTo>
                    <a:pt x="64861" y="45795"/>
                  </a:lnTo>
                  <a:lnTo>
                    <a:pt x="64680" y="45674"/>
                  </a:lnTo>
                  <a:lnTo>
                    <a:pt x="64439" y="45554"/>
                  </a:lnTo>
                  <a:lnTo>
                    <a:pt x="64258" y="45493"/>
                  </a:lnTo>
                  <a:close/>
                  <a:moveTo>
                    <a:pt x="69567" y="45493"/>
                  </a:moveTo>
                  <a:lnTo>
                    <a:pt x="69386" y="45554"/>
                  </a:lnTo>
                  <a:lnTo>
                    <a:pt x="69145" y="45674"/>
                  </a:lnTo>
                  <a:lnTo>
                    <a:pt x="68964" y="45795"/>
                  </a:lnTo>
                  <a:lnTo>
                    <a:pt x="68843" y="45976"/>
                  </a:lnTo>
                  <a:lnTo>
                    <a:pt x="68723" y="46217"/>
                  </a:lnTo>
                  <a:lnTo>
                    <a:pt x="68662" y="46398"/>
                  </a:lnTo>
                  <a:lnTo>
                    <a:pt x="68662" y="46640"/>
                  </a:lnTo>
                  <a:lnTo>
                    <a:pt x="68662" y="46881"/>
                  </a:lnTo>
                  <a:lnTo>
                    <a:pt x="68723" y="47062"/>
                  </a:lnTo>
                  <a:lnTo>
                    <a:pt x="68843" y="47303"/>
                  </a:lnTo>
                  <a:lnTo>
                    <a:pt x="68964" y="47484"/>
                  </a:lnTo>
                  <a:lnTo>
                    <a:pt x="69145" y="47605"/>
                  </a:lnTo>
                  <a:lnTo>
                    <a:pt x="69386" y="47726"/>
                  </a:lnTo>
                  <a:lnTo>
                    <a:pt x="69567" y="47786"/>
                  </a:lnTo>
                  <a:lnTo>
                    <a:pt x="70050" y="47786"/>
                  </a:lnTo>
                  <a:lnTo>
                    <a:pt x="70231" y="47726"/>
                  </a:lnTo>
                  <a:lnTo>
                    <a:pt x="70472" y="47605"/>
                  </a:lnTo>
                  <a:lnTo>
                    <a:pt x="70653" y="47484"/>
                  </a:lnTo>
                  <a:lnTo>
                    <a:pt x="70774" y="47303"/>
                  </a:lnTo>
                  <a:lnTo>
                    <a:pt x="70895" y="47062"/>
                  </a:lnTo>
                  <a:lnTo>
                    <a:pt x="70955" y="46881"/>
                  </a:lnTo>
                  <a:lnTo>
                    <a:pt x="70955" y="46640"/>
                  </a:lnTo>
                  <a:lnTo>
                    <a:pt x="70955" y="46398"/>
                  </a:lnTo>
                  <a:lnTo>
                    <a:pt x="70895" y="46217"/>
                  </a:lnTo>
                  <a:lnTo>
                    <a:pt x="70774" y="45976"/>
                  </a:lnTo>
                  <a:lnTo>
                    <a:pt x="70653" y="45795"/>
                  </a:lnTo>
                  <a:lnTo>
                    <a:pt x="70472" y="45674"/>
                  </a:lnTo>
                  <a:lnTo>
                    <a:pt x="70231" y="45554"/>
                  </a:lnTo>
                  <a:lnTo>
                    <a:pt x="70050" y="45493"/>
                  </a:lnTo>
                  <a:close/>
                  <a:moveTo>
                    <a:pt x="2896" y="48389"/>
                  </a:moveTo>
                  <a:lnTo>
                    <a:pt x="2655" y="48510"/>
                  </a:lnTo>
                  <a:lnTo>
                    <a:pt x="2414" y="48691"/>
                  </a:lnTo>
                  <a:lnTo>
                    <a:pt x="2233" y="48872"/>
                  </a:lnTo>
                  <a:lnTo>
                    <a:pt x="2112" y="49174"/>
                  </a:lnTo>
                  <a:lnTo>
                    <a:pt x="2052" y="49536"/>
                  </a:lnTo>
                  <a:lnTo>
                    <a:pt x="2052" y="49777"/>
                  </a:lnTo>
                  <a:lnTo>
                    <a:pt x="2112" y="49958"/>
                  </a:lnTo>
                  <a:lnTo>
                    <a:pt x="2233" y="50200"/>
                  </a:lnTo>
                  <a:lnTo>
                    <a:pt x="2353" y="50381"/>
                  </a:lnTo>
                  <a:lnTo>
                    <a:pt x="2534" y="50501"/>
                  </a:lnTo>
                  <a:lnTo>
                    <a:pt x="2776" y="50622"/>
                  </a:lnTo>
                  <a:lnTo>
                    <a:pt x="2957" y="50682"/>
                  </a:lnTo>
                  <a:lnTo>
                    <a:pt x="3439" y="50682"/>
                  </a:lnTo>
                  <a:lnTo>
                    <a:pt x="3620" y="50622"/>
                  </a:lnTo>
                  <a:lnTo>
                    <a:pt x="3862" y="50501"/>
                  </a:lnTo>
                  <a:lnTo>
                    <a:pt x="4043" y="50381"/>
                  </a:lnTo>
                  <a:lnTo>
                    <a:pt x="4164" y="50200"/>
                  </a:lnTo>
                  <a:lnTo>
                    <a:pt x="4284" y="49958"/>
                  </a:lnTo>
                  <a:lnTo>
                    <a:pt x="4345" y="49777"/>
                  </a:lnTo>
                  <a:lnTo>
                    <a:pt x="4345" y="49536"/>
                  </a:lnTo>
                  <a:lnTo>
                    <a:pt x="4284" y="49174"/>
                  </a:lnTo>
                  <a:lnTo>
                    <a:pt x="4164" y="48872"/>
                  </a:lnTo>
                  <a:lnTo>
                    <a:pt x="3982" y="48691"/>
                  </a:lnTo>
                  <a:lnTo>
                    <a:pt x="3741" y="48510"/>
                  </a:lnTo>
                  <a:lnTo>
                    <a:pt x="3500" y="48389"/>
                  </a:lnTo>
                  <a:close/>
                  <a:moveTo>
                    <a:pt x="8689" y="48389"/>
                  </a:moveTo>
                  <a:lnTo>
                    <a:pt x="8447" y="48510"/>
                  </a:lnTo>
                  <a:lnTo>
                    <a:pt x="8206" y="48691"/>
                  </a:lnTo>
                  <a:lnTo>
                    <a:pt x="8025" y="48872"/>
                  </a:lnTo>
                  <a:lnTo>
                    <a:pt x="7904" y="49174"/>
                  </a:lnTo>
                  <a:lnTo>
                    <a:pt x="7844" y="49536"/>
                  </a:lnTo>
                  <a:lnTo>
                    <a:pt x="7844" y="49777"/>
                  </a:lnTo>
                  <a:lnTo>
                    <a:pt x="7904" y="49958"/>
                  </a:lnTo>
                  <a:lnTo>
                    <a:pt x="8025" y="50200"/>
                  </a:lnTo>
                  <a:lnTo>
                    <a:pt x="8146" y="50381"/>
                  </a:lnTo>
                  <a:lnTo>
                    <a:pt x="8327" y="50501"/>
                  </a:lnTo>
                  <a:lnTo>
                    <a:pt x="8568" y="50622"/>
                  </a:lnTo>
                  <a:lnTo>
                    <a:pt x="8749" y="50682"/>
                  </a:lnTo>
                  <a:lnTo>
                    <a:pt x="9232" y="50682"/>
                  </a:lnTo>
                  <a:lnTo>
                    <a:pt x="9413" y="50622"/>
                  </a:lnTo>
                  <a:lnTo>
                    <a:pt x="9654" y="50501"/>
                  </a:lnTo>
                  <a:lnTo>
                    <a:pt x="9835" y="50381"/>
                  </a:lnTo>
                  <a:lnTo>
                    <a:pt x="9956" y="50200"/>
                  </a:lnTo>
                  <a:lnTo>
                    <a:pt x="10076" y="49958"/>
                  </a:lnTo>
                  <a:lnTo>
                    <a:pt x="10137" y="49777"/>
                  </a:lnTo>
                  <a:lnTo>
                    <a:pt x="10137" y="49536"/>
                  </a:lnTo>
                  <a:lnTo>
                    <a:pt x="10076" y="49174"/>
                  </a:lnTo>
                  <a:lnTo>
                    <a:pt x="9956" y="48872"/>
                  </a:lnTo>
                  <a:lnTo>
                    <a:pt x="9775" y="48691"/>
                  </a:lnTo>
                  <a:lnTo>
                    <a:pt x="9533" y="48510"/>
                  </a:lnTo>
                  <a:lnTo>
                    <a:pt x="9292" y="48389"/>
                  </a:lnTo>
                  <a:close/>
                  <a:moveTo>
                    <a:pt x="14481" y="48389"/>
                  </a:moveTo>
                  <a:lnTo>
                    <a:pt x="14240" y="48510"/>
                  </a:lnTo>
                  <a:lnTo>
                    <a:pt x="13998" y="48691"/>
                  </a:lnTo>
                  <a:lnTo>
                    <a:pt x="13817" y="48872"/>
                  </a:lnTo>
                  <a:lnTo>
                    <a:pt x="13697" y="49174"/>
                  </a:lnTo>
                  <a:lnTo>
                    <a:pt x="13636" y="49536"/>
                  </a:lnTo>
                  <a:lnTo>
                    <a:pt x="13636" y="49777"/>
                  </a:lnTo>
                  <a:lnTo>
                    <a:pt x="13697" y="49958"/>
                  </a:lnTo>
                  <a:lnTo>
                    <a:pt x="13817" y="50200"/>
                  </a:lnTo>
                  <a:lnTo>
                    <a:pt x="13938" y="50381"/>
                  </a:lnTo>
                  <a:lnTo>
                    <a:pt x="14119" y="50501"/>
                  </a:lnTo>
                  <a:lnTo>
                    <a:pt x="14360" y="50622"/>
                  </a:lnTo>
                  <a:lnTo>
                    <a:pt x="14541" y="50682"/>
                  </a:lnTo>
                  <a:lnTo>
                    <a:pt x="15024" y="50682"/>
                  </a:lnTo>
                  <a:lnTo>
                    <a:pt x="15205" y="50622"/>
                  </a:lnTo>
                  <a:lnTo>
                    <a:pt x="15446" y="50501"/>
                  </a:lnTo>
                  <a:lnTo>
                    <a:pt x="15627" y="50381"/>
                  </a:lnTo>
                  <a:lnTo>
                    <a:pt x="15748" y="50200"/>
                  </a:lnTo>
                  <a:lnTo>
                    <a:pt x="15869" y="49958"/>
                  </a:lnTo>
                  <a:lnTo>
                    <a:pt x="15929" y="49777"/>
                  </a:lnTo>
                  <a:lnTo>
                    <a:pt x="15929" y="49536"/>
                  </a:lnTo>
                  <a:lnTo>
                    <a:pt x="15869" y="49174"/>
                  </a:lnTo>
                  <a:lnTo>
                    <a:pt x="15748" y="48872"/>
                  </a:lnTo>
                  <a:lnTo>
                    <a:pt x="15567" y="48691"/>
                  </a:lnTo>
                  <a:lnTo>
                    <a:pt x="15326" y="48510"/>
                  </a:lnTo>
                  <a:lnTo>
                    <a:pt x="15084" y="48389"/>
                  </a:lnTo>
                  <a:close/>
                  <a:moveTo>
                    <a:pt x="20273" y="48389"/>
                  </a:moveTo>
                  <a:lnTo>
                    <a:pt x="20032" y="48510"/>
                  </a:lnTo>
                  <a:lnTo>
                    <a:pt x="19790" y="48691"/>
                  </a:lnTo>
                  <a:lnTo>
                    <a:pt x="19609" y="48872"/>
                  </a:lnTo>
                  <a:lnTo>
                    <a:pt x="19489" y="49174"/>
                  </a:lnTo>
                  <a:lnTo>
                    <a:pt x="19428" y="49536"/>
                  </a:lnTo>
                  <a:lnTo>
                    <a:pt x="19428" y="49777"/>
                  </a:lnTo>
                  <a:lnTo>
                    <a:pt x="19489" y="49958"/>
                  </a:lnTo>
                  <a:lnTo>
                    <a:pt x="19609" y="50200"/>
                  </a:lnTo>
                  <a:lnTo>
                    <a:pt x="19730" y="50381"/>
                  </a:lnTo>
                  <a:lnTo>
                    <a:pt x="19911" y="50501"/>
                  </a:lnTo>
                  <a:lnTo>
                    <a:pt x="20152" y="50622"/>
                  </a:lnTo>
                  <a:lnTo>
                    <a:pt x="20333" y="50682"/>
                  </a:lnTo>
                  <a:lnTo>
                    <a:pt x="20816" y="50682"/>
                  </a:lnTo>
                  <a:lnTo>
                    <a:pt x="20997" y="50622"/>
                  </a:lnTo>
                  <a:lnTo>
                    <a:pt x="21239" y="50501"/>
                  </a:lnTo>
                  <a:lnTo>
                    <a:pt x="21420" y="50381"/>
                  </a:lnTo>
                  <a:lnTo>
                    <a:pt x="21540" y="50200"/>
                  </a:lnTo>
                  <a:lnTo>
                    <a:pt x="21661" y="49958"/>
                  </a:lnTo>
                  <a:lnTo>
                    <a:pt x="21721" y="49777"/>
                  </a:lnTo>
                  <a:lnTo>
                    <a:pt x="21721" y="49536"/>
                  </a:lnTo>
                  <a:lnTo>
                    <a:pt x="21661" y="49174"/>
                  </a:lnTo>
                  <a:lnTo>
                    <a:pt x="21540" y="48872"/>
                  </a:lnTo>
                  <a:lnTo>
                    <a:pt x="21359" y="48691"/>
                  </a:lnTo>
                  <a:lnTo>
                    <a:pt x="21118" y="48510"/>
                  </a:lnTo>
                  <a:lnTo>
                    <a:pt x="20876" y="48389"/>
                  </a:lnTo>
                  <a:close/>
                  <a:moveTo>
                    <a:pt x="26065" y="48389"/>
                  </a:moveTo>
                  <a:lnTo>
                    <a:pt x="25824" y="48510"/>
                  </a:lnTo>
                  <a:lnTo>
                    <a:pt x="25583" y="48691"/>
                  </a:lnTo>
                  <a:lnTo>
                    <a:pt x="25402" y="48872"/>
                  </a:lnTo>
                  <a:lnTo>
                    <a:pt x="25281" y="49174"/>
                  </a:lnTo>
                  <a:lnTo>
                    <a:pt x="25221" y="49536"/>
                  </a:lnTo>
                  <a:lnTo>
                    <a:pt x="25221" y="49777"/>
                  </a:lnTo>
                  <a:lnTo>
                    <a:pt x="25281" y="49958"/>
                  </a:lnTo>
                  <a:lnTo>
                    <a:pt x="25402" y="50200"/>
                  </a:lnTo>
                  <a:lnTo>
                    <a:pt x="25522" y="50381"/>
                  </a:lnTo>
                  <a:lnTo>
                    <a:pt x="25703" y="50501"/>
                  </a:lnTo>
                  <a:lnTo>
                    <a:pt x="25945" y="50622"/>
                  </a:lnTo>
                  <a:lnTo>
                    <a:pt x="26126" y="50682"/>
                  </a:lnTo>
                  <a:lnTo>
                    <a:pt x="26608" y="50682"/>
                  </a:lnTo>
                  <a:lnTo>
                    <a:pt x="26789" y="50622"/>
                  </a:lnTo>
                  <a:lnTo>
                    <a:pt x="27031" y="50501"/>
                  </a:lnTo>
                  <a:lnTo>
                    <a:pt x="27212" y="50381"/>
                  </a:lnTo>
                  <a:lnTo>
                    <a:pt x="27332" y="50200"/>
                  </a:lnTo>
                  <a:lnTo>
                    <a:pt x="27453" y="49958"/>
                  </a:lnTo>
                  <a:lnTo>
                    <a:pt x="27513" y="49777"/>
                  </a:lnTo>
                  <a:lnTo>
                    <a:pt x="27513" y="49536"/>
                  </a:lnTo>
                  <a:lnTo>
                    <a:pt x="27453" y="49174"/>
                  </a:lnTo>
                  <a:lnTo>
                    <a:pt x="27332" y="48872"/>
                  </a:lnTo>
                  <a:lnTo>
                    <a:pt x="27151" y="48691"/>
                  </a:lnTo>
                  <a:lnTo>
                    <a:pt x="26910" y="48510"/>
                  </a:lnTo>
                  <a:lnTo>
                    <a:pt x="26669" y="48389"/>
                  </a:lnTo>
                  <a:close/>
                  <a:moveTo>
                    <a:pt x="31858" y="48389"/>
                  </a:moveTo>
                  <a:lnTo>
                    <a:pt x="31616" y="48510"/>
                  </a:lnTo>
                  <a:lnTo>
                    <a:pt x="31375" y="48691"/>
                  </a:lnTo>
                  <a:lnTo>
                    <a:pt x="31194" y="48872"/>
                  </a:lnTo>
                  <a:lnTo>
                    <a:pt x="31073" y="49174"/>
                  </a:lnTo>
                  <a:lnTo>
                    <a:pt x="31013" y="49536"/>
                  </a:lnTo>
                  <a:lnTo>
                    <a:pt x="31013" y="49777"/>
                  </a:lnTo>
                  <a:lnTo>
                    <a:pt x="31073" y="49958"/>
                  </a:lnTo>
                  <a:lnTo>
                    <a:pt x="31194" y="50200"/>
                  </a:lnTo>
                  <a:lnTo>
                    <a:pt x="31315" y="50381"/>
                  </a:lnTo>
                  <a:lnTo>
                    <a:pt x="31496" y="50501"/>
                  </a:lnTo>
                  <a:lnTo>
                    <a:pt x="31737" y="50622"/>
                  </a:lnTo>
                  <a:lnTo>
                    <a:pt x="31918" y="50682"/>
                  </a:lnTo>
                  <a:lnTo>
                    <a:pt x="32401" y="50682"/>
                  </a:lnTo>
                  <a:lnTo>
                    <a:pt x="32582" y="50622"/>
                  </a:lnTo>
                  <a:lnTo>
                    <a:pt x="32823" y="50501"/>
                  </a:lnTo>
                  <a:lnTo>
                    <a:pt x="33004" y="50381"/>
                  </a:lnTo>
                  <a:lnTo>
                    <a:pt x="33125" y="50200"/>
                  </a:lnTo>
                  <a:lnTo>
                    <a:pt x="33245" y="49958"/>
                  </a:lnTo>
                  <a:lnTo>
                    <a:pt x="33306" y="49777"/>
                  </a:lnTo>
                  <a:lnTo>
                    <a:pt x="33306" y="49536"/>
                  </a:lnTo>
                  <a:lnTo>
                    <a:pt x="33245" y="49174"/>
                  </a:lnTo>
                  <a:lnTo>
                    <a:pt x="33125" y="48872"/>
                  </a:lnTo>
                  <a:lnTo>
                    <a:pt x="32944" y="48691"/>
                  </a:lnTo>
                  <a:lnTo>
                    <a:pt x="32702" y="48510"/>
                  </a:lnTo>
                  <a:lnTo>
                    <a:pt x="32461" y="48389"/>
                  </a:lnTo>
                  <a:close/>
                  <a:moveTo>
                    <a:pt x="37650" y="48389"/>
                  </a:moveTo>
                  <a:lnTo>
                    <a:pt x="37408" y="48510"/>
                  </a:lnTo>
                  <a:lnTo>
                    <a:pt x="37167" y="48691"/>
                  </a:lnTo>
                  <a:lnTo>
                    <a:pt x="36986" y="48872"/>
                  </a:lnTo>
                  <a:lnTo>
                    <a:pt x="36865" y="49174"/>
                  </a:lnTo>
                  <a:lnTo>
                    <a:pt x="36805" y="49536"/>
                  </a:lnTo>
                  <a:lnTo>
                    <a:pt x="36805" y="49777"/>
                  </a:lnTo>
                  <a:lnTo>
                    <a:pt x="36865" y="49958"/>
                  </a:lnTo>
                  <a:lnTo>
                    <a:pt x="36986" y="50200"/>
                  </a:lnTo>
                  <a:lnTo>
                    <a:pt x="37107" y="50381"/>
                  </a:lnTo>
                  <a:lnTo>
                    <a:pt x="37288" y="50501"/>
                  </a:lnTo>
                  <a:lnTo>
                    <a:pt x="37529" y="50622"/>
                  </a:lnTo>
                  <a:lnTo>
                    <a:pt x="37710" y="50682"/>
                  </a:lnTo>
                  <a:lnTo>
                    <a:pt x="38193" y="50682"/>
                  </a:lnTo>
                  <a:lnTo>
                    <a:pt x="38374" y="50622"/>
                  </a:lnTo>
                  <a:lnTo>
                    <a:pt x="38615" y="50501"/>
                  </a:lnTo>
                  <a:lnTo>
                    <a:pt x="38796" y="50381"/>
                  </a:lnTo>
                  <a:lnTo>
                    <a:pt x="38917" y="50200"/>
                  </a:lnTo>
                  <a:lnTo>
                    <a:pt x="39038" y="49958"/>
                  </a:lnTo>
                  <a:lnTo>
                    <a:pt x="39098" y="49777"/>
                  </a:lnTo>
                  <a:lnTo>
                    <a:pt x="39098" y="49536"/>
                  </a:lnTo>
                  <a:lnTo>
                    <a:pt x="39038" y="49174"/>
                  </a:lnTo>
                  <a:lnTo>
                    <a:pt x="38917" y="48872"/>
                  </a:lnTo>
                  <a:lnTo>
                    <a:pt x="38736" y="48691"/>
                  </a:lnTo>
                  <a:lnTo>
                    <a:pt x="38495" y="48510"/>
                  </a:lnTo>
                  <a:lnTo>
                    <a:pt x="38253" y="48389"/>
                  </a:lnTo>
                  <a:close/>
                  <a:moveTo>
                    <a:pt x="43442" y="48389"/>
                  </a:moveTo>
                  <a:lnTo>
                    <a:pt x="43201" y="48510"/>
                  </a:lnTo>
                  <a:lnTo>
                    <a:pt x="42959" y="48691"/>
                  </a:lnTo>
                  <a:lnTo>
                    <a:pt x="42778" y="48872"/>
                  </a:lnTo>
                  <a:lnTo>
                    <a:pt x="42658" y="49174"/>
                  </a:lnTo>
                  <a:lnTo>
                    <a:pt x="42597" y="49536"/>
                  </a:lnTo>
                  <a:lnTo>
                    <a:pt x="42597" y="49777"/>
                  </a:lnTo>
                  <a:lnTo>
                    <a:pt x="42658" y="49958"/>
                  </a:lnTo>
                  <a:lnTo>
                    <a:pt x="42778" y="50200"/>
                  </a:lnTo>
                  <a:lnTo>
                    <a:pt x="42899" y="50381"/>
                  </a:lnTo>
                  <a:lnTo>
                    <a:pt x="43080" y="50501"/>
                  </a:lnTo>
                  <a:lnTo>
                    <a:pt x="43321" y="50622"/>
                  </a:lnTo>
                  <a:lnTo>
                    <a:pt x="43502" y="50682"/>
                  </a:lnTo>
                  <a:lnTo>
                    <a:pt x="43985" y="50682"/>
                  </a:lnTo>
                  <a:lnTo>
                    <a:pt x="44166" y="50622"/>
                  </a:lnTo>
                  <a:lnTo>
                    <a:pt x="44407" y="50501"/>
                  </a:lnTo>
                  <a:lnTo>
                    <a:pt x="44588" y="50381"/>
                  </a:lnTo>
                  <a:lnTo>
                    <a:pt x="44709" y="50200"/>
                  </a:lnTo>
                  <a:lnTo>
                    <a:pt x="44830" y="49958"/>
                  </a:lnTo>
                  <a:lnTo>
                    <a:pt x="44890" y="49777"/>
                  </a:lnTo>
                  <a:lnTo>
                    <a:pt x="44890" y="49536"/>
                  </a:lnTo>
                  <a:lnTo>
                    <a:pt x="44830" y="49174"/>
                  </a:lnTo>
                  <a:lnTo>
                    <a:pt x="44709" y="48872"/>
                  </a:lnTo>
                  <a:lnTo>
                    <a:pt x="44528" y="48691"/>
                  </a:lnTo>
                  <a:lnTo>
                    <a:pt x="44287" y="48510"/>
                  </a:lnTo>
                  <a:lnTo>
                    <a:pt x="44045" y="48389"/>
                  </a:lnTo>
                  <a:close/>
                  <a:moveTo>
                    <a:pt x="49234" y="48389"/>
                  </a:moveTo>
                  <a:lnTo>
                    <a:pt x="48993" y="48510"/>
                  </a:lnTo>
                  <a:lnTo>
                    <a:pt x="48752" y="48691"/>
                  </a:lnTo>
                  <a:lnTo>
                    <a:pt x="48571" y="48872"/>
                  </a:lnTo>
                  <a:lnTo>
                    <a:pt x="48450" y="49174"/>
                  </a:lnTo>
                  <a:lnTo>
                    <a:pt x="48390" y="49536"/>
                  </a:lnTo>
                  <a:lnTo>
                    <a:pt x="48390" y="49777"/>
                  </a:lnTo>
                  <a:lnTo>
                    <a:pt x="48450" y="49958"/>
                  </a:lnTo>
                  <a:lnTo>
                    <a:pt x="48571" y="50200"/>
                  </a:lnTo>
                  <a:lnTo>
                    <a:pt x="48691" y="50381"/>
                  </a:lnTo>
                  <a:lnTo>
                    <a:pt x="48872" y="50501"/>
                  </a:lnTo>
                  <a:lnTo>
                    <a:pt x="49114" y="50622"/>
                  </a:lnTo>
                  <a:lnTo>
                    <a:pt x="49295" y="50682"/>
                  </a:lnTo>
                  <a:lnTo>
                    <a:pt x="49777" y="50682"/>
                  </a:lnTo>
                  <a:lnTo>
                    <a:pt x="49958" y="50622"/>
                  </a:lnTo>
                  <a:lnTo>
                    <a:pt x="50200" y="50501"/>
                  </a:lnTo>
                  <a:lnTo>
                    <a:pt x="50381" y="50381"/>
                  </a:lnTo>
                  <a:lnTo>
                    <a:pt x="50501" y="50200"/>
                  </a:lnTo>
                  <a:lnTo>
                    <a:pt x="50622" y="49958"/>
                  </a:lnTo>
                  <a:lnTo>
                    <a:pt x="50682" y="49777"/>
                  </a:lnTo>
                  <a:lnTo>
                    <a:pt x="50682" y="49536"/>
                  </a:lnTo>
                  <a:lnTo>
                    <a:pt x="50622" y="49174"/>
                  </a:lnTo>
                  <a:lnTo>
                    <a:pt x="50501" y="48872"/>
                  </a:lnTo>
                  <a:lnTo>
                    <a:pt x="50320" y="48691"/>
                  </a:lnTo>
                  <a:lnTo>
                    <a:pt x="50079" y="48510"/>
                  </a:lnTo>
                  <a:lnTo>
                    <a:pt x="49838" y="48389"/>
                  </a:lnTo>
                  <a:close/>
                  <a:moveTo>
                    <a:pt x="55027" y="48389"/>
                  </a:moveTo>
                  <a:lnTo>
                    <a:pt x="54785" y="48510"/>
                  </a:lnTo>
                  <a:lnTo>
                    <a:pt x="54544" y="48691"/>
                  </a:lnTo>
                  <a:lnTo>
                    <a:pt x="54363" y="48872"/>
                  </a:lnTo>
                  <a:lnTo>
                    <a:pt x="54242" y="49174"/>
                  </a:lnTo>
                  <a:lnTo>
                    <a:pt x="54182" y="49536"/>
                  </a:lnTo>
                  <a:lnTo>
                    <a:pt x="54182" y="49777"/>
                  </a:lnTo>
                  <a:lnTo>
                    <a:pt x="54242" y="49958"/>
                  </a:lnTo>
                  <a:lnTo>
                    <a:pt x="54363" y="50200"/>
                  </a:lnTo>
                  <a:lnTo>
                    <a:pt x="54483" y="50381"/>
                  </a:lnTo>
                  <a:lnTo>
                    <a:pt x="54665" y="50501"/>
                  </a:lnTo>
                  <a:lnTo>
                    <a:pt x="54906" y="50622"/>
                  </a:lnTo>
                  <a:lnTo>
                    <a:pt x="55087" y="50682"/>
                  </a:lnTo>
                  <a:lnTo>
                    <a:pt x="55570" y="50682"/>
                  </a:lnTo>
                  <a:lnTo>
                    <a:pt x="55751" y="50622"/>
                  </a:lnTo>
                  <a:lnTo>
                    <a:pt x="55992" y="50501"/>
                  </a:lnTo>
                  <a:lnTo>
                    <a:pt x="56173" y="50381"/>
                  </a:lnTo>
                  <a:lnTo>
                    <a:pt x="56294" y="50200"/>
                  </a:lnTo>
                  <a:lnTo>
                    <a:pt x="56414" y="49958"/>
                  </a:lnTo>
                  <a:lnTo>
                    <a:pt x="56475" y="49777"/>
                  </a:lnTo>
                  <a:lnTo>
                    <a:pt x="56475" y="49536"/>
                  </a:lnTo>
                  <a:lnTo>
                    <a:pt x="56414" y="49174"/>
                  </a:lnTo>
                  <a:lnTo>
                    <a:pt x="56294" y="48872"/>
                  </a:lnTo>
                  <a:lnTo>
                    <a:pt x="56113" y="48691"/>
                  </a:lnTo>
                  <a:lnTo>
                    <a:pt x="55871" y="48510"/>
                  </a:lnTo>
                  <a:lnTo>
                    <a:pt x="55630" y="48389"/>
                  </a:lnTo>
                  <a:close/>
                  <a:moveTo>
                    <a:pt x="60819" y="48389"/>
                  </a:moveTo>
                  <a:lnTo>
                    <a:pt x="60577" y="48510"/>
                  </a:lnTo>
                  <a:lnTo>
                    <a:pt x="60336" y="48691"/>
                  </a:lnTo>
                  <a:lnTo>
                    <a:pt x="60155" y="48872"/>
                  </a:lnTo>
                  <a:lnTo>
                    <a:pt x="60034" y="49174"/>
                  </a:lnTo>
                  <a:lnTo>
                    <a:pt x="59974" y="49536"/>
                  </a:lnTo>
                  <a:lnTo>
                    <a:pt x="59974" y="49777"/>
                  </a:lnTo>
                  <a:lnTo>
                    <a:pt x="60034" y="49958"/>
                  </a:lnTo>
                  <a:lnTo>
                    <a:pt x="60155" y="50200"/>
                  </a:lnTo>
                  <a:lnTo>
                    <a:pt x="60276" y="50381"/>
                  </a:lnTo>
                  <a:lnTo>
                    <a:pt x="60457" y="50501"/>
                  </a:lnTo>
                  <a:lnTo>
                    <a:pt x="60698" y="50622"/>
                  </a:lnTo>
                  <a:lnTo>
                    <a:pt x="60879" y="50682"/>
                  </a:lnTo>
                  <a:lnTo>
                    <a:pt x="61362" y="50682"/>
                  </a:lnTo>
                  <a:lnTo>
                    <a:pt x="61543" y="50622"/>
                  </a:lnTo>
                  <a:lnTo>
                    <a:pt x="61784" y="50501"/>
                  </a:lnTo>
                  <a:lnTo>
                    <a:pt x="61965" y="50381"/>
                  </a:lnTo>
                  <a:lnTo>
                    <a:pt x="62086" y="50200"/>
                  </a:lnTo>
                  <a:lnTo>
                    <a:pt x="62206" y="49958"/>
                  </a:lnTo>
                  <a:lnTo>
                    <a:pt x="62267" y="49777"/>
                  </a:lnTo>
                  <a:lnTo>
                    <a:pt x="62267" y="49536"/>
                  </a:lnTo>
                  <a:lnTo>
                    <a:pt x="62206" y="49174"/>
                  </a:lnTo>
                  <a:lnTo>
                    <a:pt x="62086" y="48872"/>
                  </a:lnTo>
                  <a:lnTo>
                    <a:pt x="61905" y="48691"/>
                  </a:lnTo>
                  <a:lnTo>
                    <a:pt x="61663" y="48510"/>
                  </a:lnTo>
                  <a:lnTo>
                    <a:pt x="61422" y="48389"/>
                  </a:lnTo>
                  <a:close/>
                  <a:moveTo>
                    <a:pt x="66611" y="48389"/>
                  </a:moveTo>
                  <a:lnTo>
                    <a:pt x="66370" y="48510"/>
                  </a:lnTo>
                  <a:lnTo>
                    <a:pt x="66128" y="48691"/>
                  </a:lnTo>
                  <a:lnTo>
                    <a:pt x="65947" y="48872"/>
                  </a:lnTo>
                  <a:lnTo>
                    <a:pt x="65827" y="49174"/>
                  </a:lnTo>
                  <a:lnTo>
                    <a:pt x="65766" y="49536"/>
                  </a:lnTo>
                  <a:lnTo>
                    <a:pt x="65766" y="49777"/>
                  </a:lnTo>
                  <a:lnTo>
                    <a:pt x="65827" y="49958"/>
                  </a:lnTo>
                  <a:lnTo>
                    <a:pt x="65947" y="50200"/>
                  </a:lnTo>
                  <a:lnTo>
                    <a:pt x="66068" y="50381"/>
                  </a:lnTo>
                  <a:lnTo>
                    <a:pt x="66249" y="50501"/>
                  </a:lnTo>
                  <a:lnTo>
                    <a:pt x="66490" y="50622"/>
                  </a:lnTo>
                  <a:lnTo>
                    <a:pt x="66671" y="50682"/>
                  </a:lnTo>
                  <a:lnTo>
                    <a:pt x="67154" y="50682"/>
                  </a:lnTo>
                  <a:lnTo>
                    <a:pt x="67335" y="50622"/>
                  </a:lnTo>
                  <a:lnTo>
                    <a:pt x="67576" y="50501"/>
                  </a:lnTo>
                  <a:lnTo>
                    <a:pt x="67757" y="50381"/>
                  </a:lnTo>
                  <a:lnTo>
                    <a:pt x="67878" y="50200"/>
                  </a:lnTo>
                  <a:lnTo>
                    <a:pt x="67999" y="49958"/>
                  </a:lnTo>
                  <a:lnTo>
                    <a:pt x="68059" y="49777"/>
                  </a:lnTo>
                  <a:lnTo>
                    <a:pt x="68059" y="49536"/>
                  </a:lnTo>
                  <a:lnTo>
                    <a:pt x="67999" y="49174"/>
                  </a:lnTo>
                  <a:lnTo>
                    <a:pt x="67878" y="48872"/>
                  </a:lnTo>
                  <a:lnTo>
                    <a:pt x="67697" y="48691"/>
                  </a:lnTo>
                  <a:lnTo>
                    <a:pt x="67456" y="48510"/>
                  </a:lnTo>
                  <a:lnTo>
                    <a:pt x="67214" y="48389"/>
                  </a:lnTo>
                  <a:close/>
                  <a:moveTo>
                    <a:pt x="72403" y="48389"/>
                  </a:moveTo>
                  <a:lnTo>
                    <a:pt x="72162" y="48510"/>
                  </a:lnTo>
                  <a:lnTo>
                    <a:pt x="71921" y="48691"/>
                  </a:lnTo>
                  <a:lnTo>
                    <a:pt x="71740" y="48872"/>
                  </a:lnTo>
                  <a:lnTo>
                    <a:pt x="71619" y="49174"/>
                  </a:lnTo>
                  <a:lnTo>
                    <a:pt x="71559" y="49536"/>
                  </a:lnTo>
                  <a:lnTo>
                    <a:pt x="71559" y="49777"/>
                  </a:lnTo>
                  <a:lnTo>
                    <a:pt x="71619" y="49958"/>
                  </a:lnTo>
                  <a:lnTo>
                    <a:pt x="71740" y="50200"/>
                  </a:lnTo>
                  <a:lnTo>
                    <a:pt x="71860" y="50381"/>
                  </a:lnTo>
                  <a:lnTo>
                    <a:pt x="72041" y="50501"/>
                  </a:lnTo>
                  <a:lnTo>
                    <a:pt x="72283" y="50622"/>
                  </a:lnTo>
                  <a:lnTo>
                    <a:pt x="72464" y="50682"/>
                  </a:lnTo>
                  <a:lnTo>
                    <a:pt x="72946" y="50682"/>
                  </a:lnTo>
                  <a:lnTo>
                    <a:pt x="73127" y="50622"/>
                  </a:lnTo>
                  <a:lnTo>
                    <a:pt x="73369" y="50501"/>
                  </a:lnTo>
                  <a:lnTo>
                    <a:pt x="73550" y="50381"/>
                  </a:lnTo>
                  <a:lnTo>
                    <a:pt x="73670" y="50200"/>
                  </a:lnTo>
                  <a:lnTo>
                    <a:pt x="73791" y="49958"/>
                  </a:lnTo>
                  <a:lnTo>
                    <a:pt x="73851" y="49777"/>
                  </a:lnTo>
                  <a:lnTo>
                    <a:pt x="73851" y="49536"/>
                  </a:lnTo>
                  <a:lnTo>
                    <a:pt x="73791" y="49174"/>
                  </a:lnTo>
                  <a:lnTo>
                    <a:pt x="73670" y="48872"/>
                  </a:lnTo>
                  <a:lnTo>
                    <a:pt x="73489" y="48691"/>
                  </a:lnTo>
                  <a:lnTo>
                    <a:pt x="73248" y="48510"/>
                  </a:lnTo>
                  <a:lnTo>
                    <a:pt x="73007" y="48389"/>
                  </a:lnTo>
                  <a:close/>
                  <a:moveTo>
                    <a:pt x="5853" y="51286"/>
                  </a:moveTo>
                  <a:lnTo>
                    <a:pt x="5672" y="51346"/>
                  </a:lnTo>
                  <a:lnTo>
                    <a:pt x="5431" y="51467"/>
                  </a:lnTo>
                  <a:lnTo>
                    <a:pt x="5250" y="51587"/>
                  </a:lnTo>
                  <a:lnTo>
                    <a:pt x="5129" y="51768"/>
                  </a:lnTo>
                  <a:lnTo>
                    <a:pt x="5008" y="52010"/>
                  </a:lnTo>
                  <a:lnTo>
                    <a:pt x="4948" y="52191"/>
                  </a:lnTo>
                  <a:lnTo>
                    <a:pt x="4948" y="52432"/>
                  </a:lnTo>
                  <a:lnTo>
                    <a:pt x="4948" y="52673"/>
                  </a:lnTo>
                  <a:lnTo>
                    <a:pt x="5008" y="52854"/>
                  </a:lnTo>
                  <a:lnTo>
                    <a:pt x="5129" y="53096"/>
                  </a:lnTo>
                  <a:lnTo>
                    <a:pt x="5250" y="53277"/>
                  </a:lnTo>
                  <a:lnTo>
                    <a:pt x="5431" y="53397"/>
                  </a:lnTo>
                  <a:lnTo>
                    <a:pt x="5672" y="53518"/>
                  </a:lnTo>
                  <a:lnTo>
                    <a:pt x="5853" y="53578"/>
                  </a:lnTo>
                  <a:lnTo>
                    <a:pt x="6336" y="53578"/>
                  </a:lnTo>
                  <a:lnTo>
                    <a:pt x="6517" y="53518"/>
                  </a:lnTo>
                  <a:lnTo>
                    <a:pt x="6758" y="53397"/>
                  </a:lnTo>
                  <a:lnTo>
                    <a:pt x="6939" y="53277"/>
                  </a:lnTo>
                  <a:lnTo>
                    <a:pt x="7060" y="53096"/>
                  </a:lnTo>
                  <a:lnTo>
                    <a:pt x="7180" y="52854"/>
                  </a:lnTo>
                  <a:lnTo>
                    <a:pt x="7241" y="52673"/>
                  </a:lnTo>
                  <a:lnTo>
                    <a:pt x="7241" y="52432"/>
                  </a:lnTo>
                  <a:lnTo>
                    <a:pt x="7241" y="52191"/>
                  </a:lnTo>
                  <a:lnTo>
                    <a:pt x="7180" y="52010"/>
                  </a:lnTo>
                  <a:lnTo>
                    <a:pt x="7060" y="51768"/>
                  </a:lnTo>
                  <a:lnTo>
                    <a:pt x="6939" y="51587"/>
                  </a:lnTo>
                  <a:lnTo>
                    <a:pt x="6758" y="51467"/>
                  </a:lnTo>
                  <a:lnTo>
                    <a:pt x="6517" y="51346"/>
                  </a:lnTo>
                  <a:lnTo>
                    <a:pt x="6336" y="51286"/>
                  </a:lnTo>
                  <a:close/>
                  <a:moveTo>
                    <a:pt x="11645" y="51286"/>
                  </a:moveTo>
                  <a:lnTo>
                    <a:pt x="11464" y="51346"/>
                  </a:lnTo>
                  <a:lnTo>
                    <a:pt x="11223" y="51467"/>
                  </a:lnTo>
                  <a:lnTo>
                    <a:pt x="11042" y="51587"/>
                  </a:lnTo>
                  <a:lnTo>
                    <a:pt x="10921" y="51768"/>
                  </a:lnTo>
                  <a:lnTo>
                    <a:pt x="10800" y="52010"/>
                  </a:lnTo>
                  <a:lnTo>
                    <a:pt x="10740" y="52191"/>
                  </a:lnTo>
                  <a:lnTo>
                    <a:pt x="10740" y="52432"/>
                  </a:lnTo>
                  <a:lnTo>
                    <a:pt x="10740" y="52673"/>
                  </a:lnTo>
                  <a:lnTo>
                    <a:pt x="10800" y="52854"/>
                  </a:lnTo>
                  <a:lnTo>
                    <a:pt x="10921" y="53096"/>
                  </a:lnTo>
                  <a:lnTo>
                    <a:pt x="11042" y="53277"/>
                  </a:lnTo>
                  <a:lnTo>
                    <a:pt x="11223" y="53397"/>
                  </a:lnTo>
                  <a:lnTo>
                    <a:pt x="11464" y="53518"/>
                  </a:lnTo>
                  <a:lnTo>
                    <a:pt x="11645" y="53578"/>
                  </a:lnTo>
                  <a:lnTo>
                    <a:pt x="12128" y="53578"/>
                  </a:lnTo>
                  <a:lnTo>
                    <a:pt x="12309" y="53518"/>
                  </a:lnTo>
                  <a:lnTo>
                    <a:pt x="12550" y="53397"/>
                  </a:lnTo>
                  <a:lnTo>
                    <a:pt x="12731" y="53277"/>
                  </a:lnTo>
                  <a:lnTo>
                    <a:pt x="12852" y="53096"/>
                  </a:lnTo>
                  <a:lnTo>
                    <a:pt x="12973" y="52854"/>
                  </a:lnTo>
                  <a:lnTo>
                    <a:pt x="13033" y="52673"/>
                  </a:lnTo>
                  <a:lnTo>
                    <a:pt x="13033" y="52432"/>
                  </a:lnTo>
                  <a:lnTo>
                    <a:pt x="13033" y="52191"/>
                  </a:lnTo>
                  <a:lnTo>
                    <a:pt x="12973" y="52010"/>
                  </a:lnTo>
                  <a:lnTo>
                    <a:pt x="12852" y="51768"/>
                  </a:lnTo>
                  <a:lnTo>
                    <a:pt x="12731" y="51587"/>
                  </a:lnTo>
                  <a:lnTo>
                    <a:pt x="12550" y="51467"/>
                  </a:lnTo>
                  <a:lnTo>
                    <a:pt x="12309" y="51346"/>
                  </a:lnTo>
                  <a:lnTo>
                    <a:pt x="12128" y="51286"/>
                  </a:lnTo>
                  <a:close/>
                  <a:moveTo>
                    <a:pt x="17437" y="51286"/>
                  </a:moveTo>
                  <a:lnTo>
                    <a:pt x="17256" y="51346"/>
                  </a:lnTo>
                  <a:lnTo>
                    <a:pt x="17015" y="51467"/>
                  </a:lnTo>
                  <a:lnTo>
                    <a:pt x="16834" y="51587"/>
                  </a:lnTo>
                  <a:lnTo>
                    <a:pt x="16713" y="51768"/>
                  </a:lnTo>
                  <a:lnTo>
                    <a:pt x="16593" y="52010"/>
                  </a:lnTo>
                  <a:lnTo>
                    <a:pt x="16532" y="52191"/>
                  </a:lnTo>
                  <a:lnTo>
                    <a:pt x="16532" y="52432"/>
                  </a:lnTo>
                  <a:lnTo>
                    <a:pt x="16532" y="52673"/>
                  </a:lnTo>
                  <a:lnTo>
                    <a:pt x="16593" y="52854"/>
                  </a:lnTo>
                  <a:lnTo>
                    <a:pt x="16713" y="53096"/>
                  </a:lnTo>
                  <a:lnTo>
                    <a:pt x="16834" y="53277"/>
                  </a:lnTo>
                  <a:lnTo>
                    <a:pt x="17015" y="53397"/>
                  </a:lnTo>
                  <a:lnTo>
                    <a:pt x="17256" y="53518"/>
                  </a:lnTo>
                  <a:lnTo>
                    <a:pt x="17437" y="53578"/>
                  </a:lnTo>
                  <a:lnTo>
                    <a:pt x="17920" y="53578"/>
                  </a:lnTo>
                  <a:lnTo>
                    <a:pt x="18101" y="53518"/>
                  </a:lnTo>
                  <a:lnTo>
                    <a:pt x="18342" y="53397"/>
                  </a:lnTo>
                  <a:lnTo>
                    <a:pt x="18523" y="53277"/>
                  </a:lnTo>
                  <a:lnTo>
                    <a:pt x="18644" y="53096"/>
                  </a:lnTo>
                  <a:lnTo>
                    <a:pt x="18765" y="52854"/>
                  </a:lnTo>
                  <a:lnTo>
                    <a:pt x="18825" y="52673"/>
                  </a:lnTo>
                  <a:lnTo>
                    <a:pt x="18825" y="52432"/>
                  </a:lnTo>
                  <a:lnTo>
                    <a:pt x="18825" y="52191"/>
                  </a:lnTo>
                  <a:lnTo>
                    <a:pt x="18765" y="52010"/>
                  </a:lnTo>
                  <a:lnTo>
                    <a:pt x="18644" y="51768"/>
                  </a:lnTo>
                  <a:lnTo>
                    <a:pt x="18523" y="51587"/>
                  </a:lnTo>
                  <a:lnTo>
                    <a:pt x="18342" y="51467"/>
                  </a:lnTo>
                  <a:lnTo>
                    <a:pt x="18101" y="51346"/>
                  </a:lnTo>
                  <a:lnTo>
                    <a:pt x="17920" y="51286"/>
                  </a:lnTo>
                  <a:close/>
                  <a:moveTo>
                    <a:pt x="23230" y="51286"/>
                  </a:moveTo>
                  <a:lnTo>
                    <a:pt x="23049" y="51346"/>
                  </a:lnTo>
                  <a:lnTo>
                    <a:pt x="22807" y="51467"/>
                  </a:lnTo>
                  <a:lnTo>
                    <a:pt x="22626" y="51587"/>
                  </a:lnTo>
                  <a:lnTo>
                    <a:pt x="22506" y="51768"/>
                  </a:lnTo>
                  <a:lnTo>
                    <a:pt x="22385" y="52010"/>
                  </a:lnTo>
                  <a:lnTo>
                    <a:pt x="22325" y="52191"/>
                  </a:lnTo>
                  <a:lnTo>
                    <a:pt x="22325" y="52432"/>
                  </a:lnTo>
                  <a:lnTo>
                    <a:pt x="22325" y="52673"/>
                  </a:lnTo>
                  <a:lnTo>
                    <a:pt x="22385" y="52854"/>
                  </a:lnTo>
                  <a:lnTo>
                    <a:pt x="22506" y="53096"/>
                  </a:lnTo>
                  <a:lnTo>
                    <a:pt x="22626" y="53277"/>
                  </a:lnTo>
                  <a:lnTo>
                    <a:pt x="22807" y="53397"/>
                  </a:lnTo>
                  <a:lnTo>
                    <a:pt x="23049" y="53518"/>
                  </a:lnTo>
                  <a:lnTo>
                    <a:pt x="23230" y="53578"/>
                  </a:lnTo>
                  <a:lnTo>
                    <a:pt x="23712" y="53578"/>
                  </a:lnTo>
                  <a:lnTo>
                    <a:pt x="23893" y="53518"/>
                  </a:lnTo>
                  <a:lnTo>
                    <a:pt x="24135" y="53397"/>
                  </a:lnTo>
                  <a:lnTo>
                    <a:pt x="24316" y="53277"/>
                  </a:lnTo>
                  <a:lnTo>
                    <a:pt x="24436" y="53096"/>
                  </a:lnTo>
                  <a:lnTo>
                    <a:pt x="24557" y="52854"/>
                  </a:lnTo>
                  <a:lnTo>
                    <a:pt x="24617" y="52673"/>
                  </a:lnTo>
                  <a:lnTo>
                    <a:pt x="24617" y="52432"/>
                  </a:lnTo>
                  <a:lnTo>
                    <a:pt x="24617" y="52191"/>
                  </a:lnTo>
                  <a:lnTo>
                    <a:pt x="24557" y="52010"/>
                  </a:lnTo>
                  <a:lnTo>
                    <a:pt x="24436" y="51768"/>
                  </a:lnTo>
                  <a:lnTo>
                    <a:pt x="24316" y="51587"/>
                  </a:lnTo>
                  <a:lnTo>
                    <a:pt x="24135" y="51467"/>
                  </a:lnTo>
                  <a:lnTo>
                    <a:pt x="23893" y="51346"/>
                  </a:lnTo>
                  <a:lnTo>
                    <a:pt x="23712" y="51286"/>
                  </a:lnTo>
                  <a:close/>
                  <a:moveTo>
                    <a:pt x="29022" y="51286"/>
                  </a:moveTo>
                  <a:lnTo>
                    <a:pt x="28841" y="51346"/>
                  </a:lnTo>
                  <a:lnTo>
                    <a:pt x="28599" y="51467"/>
                  </a:lnTo>
                  <a:lnTo>
                    <a:pt x="28418" y="51587"/>
                  </a:lnTo>
                  <a:lnTo>
                    <a:pt x="28298" y="51768"/>
                  </a:lnTo>
                  <a:lnTo>
                    <a:pt x="28177" y="52010"/>
                  </a:lnTo>
                  <a:lnTo>
                    <a:pt x="28117" y="52191"/>
                  </a:lnTo>
                  <a:lnTo>
                    <a:pt x="28117" y="52432"/>
                  </a:lnTo>
                  <a:lnTo>
                    <a:pt x="28117" y="52673"/>
                  </a:lnTo>
                  <a:lnTo>
                    <a:pt x="28177" y="52854"/>
                  </a:lnTo>
                  <a:lnTo>
                    <a:pt x="28298" y="53096"/>
                  </a:lnTo>
                  <a:lnTo>
                    <a:pt x="28418" y="53277"/>
                  </a:lnTo>
                  <a:lnTo>
                    <a:pt x="28599" y="53397"/>
                  </a:lnTo>
                  <a:lnTo>
                    <a:pt x="28841" y="53518"/>
                  </a:lnTo>
                  <a:lnTo>
                    <a:pt x="29022" y="53578"/>
                  </a:lnTo>
                  <a:lnTo>
                    <a:pt x="29505" y="53578"/>
                  </a:lnTo>
                  <a:lnTo>
                    <a:pt x="29686" y="53518"/>
                  </a:lnTo>
                  <a:lnTo>
                    <a:pt x="29927" y="53397"/>
                  </a:lnTo>
                  <a:lnTo>
                    <a:pt x="30108" y="53277"/>
                  </a:lnTo>
                  <a:lnTo>
                    <a:pt x="30229" y="53096"/>
                  </a:lnTo>
                  <a:lnTo>
                    <a:pt x="30349" y="52854"/>
                  </a:lnTo>
                  <a:lnTo>
                    <a:pt x="30410" y="52673"/>
                  </a:lnTo>
                  <a:lnTo>
                    <a:pt x="30410" y="52432"/>
                  </a:lnTo>
                  <a:lnTo>
                    <a:pt x="30410" y="52191"/>
                  </a:lnTo>
                  <a:lnTo>
                    <a:pt x="30349" y="52010"/>
                  </a:lnTo>
                  <a:lnTo>
                    <a:pt x="30229" y="51768"/>
                  </a:lnTo>
                  <a:lnTo>
                    <a:pt x="30108" y="51587"/>
                  </a:lnTo>
                  <a:lnTo>
                    <a:pt x="29927" y="51467"/>
                  </a:lnTo>
                  <a:lnTo>
                    <a:pt x="29686" y="51346"/>
                  </a:lnTo>
                  <a:lnTo>
                    <a:pt x="29505" y="51286"/>
                  </a:lnTo>
                  <a:close/>
                  <a:moveTo>
                    <a:pt x="34814" y="51286"/>
                  </a:moveTo>
                  <a:lnTo>
                    <a:pt x="34633" y="51346"/>
                  </a:lnTo>
                  <a:lnTo>
                    <a:pt x="34392" y="51467"/>
                  </a:lnTo>
                  <a:lnTo>
                    <a:pt x="34211" y="51587"/>
                  </a:lnTo>
                  <a:lnTo>
                    <a:pt x="34090" y="51768"/>
                  </a:lnTo>
                  <a:lnTo>
                    <a:pt x="33969" y="52010"/>
                  </a:lnTo>
                  <a:lnTo>
                    <a:pt x="33909" y="52191"/>
                  </a:lnTo>
                  <a:lnTo>
                    <a:pt x="33909" y="52432"/>
                  </a:lnTo>
                  <a:lnTo>
                    <a:pt x="33909" y="52673"/>
                  </a:lnTo>
                  <a:lnTo>
                    <a:pt x="33969" y="52854"/>
                  </a:lnTo>
                  <a:lnTo>
                    <a:pt x="34090" y="53096"/>
                  </a:lnTo>
                  <a:lnTo>
                    <a:pt x="34211" y="53277"/>
                  </a:lnTo>
                  <a:lnTo>
                    <a:pt x="34392" y="53397"/>
                  </a:lnTo>
                  <a:lnTo>
                    <a:pt x="34633" y="53518"/>
                  </a:lnTo>
                  <a:lnTo>
                    <a:pt x="34814" y="53578"/>
                  </a:lnTo>
                  <a:lnTo>
                    <a:pt x="35297" y="53578"/>
                  </a:lnTo>
                  <a:lnTo>
                    <a:pt x="35478" y="53518"/>
                  </a:lnTo>
                  <a:lnTo>
                    <a:pt x="35719" y="53397"/>
                  </a:lnTo>
                  <a:lnTo>
                    <a:pt x="35900" y="53277"/>
                  </a:lnTo>
                  <a:lnTo>
                    <a:pt x="36021" y="53096"/>
                  </a:lnTo>
                  <a:lnTo>
                    <a:pt x="36141" y="52854"/>
                  </a:lnTo>
                  <a:lnTo>
                    <a:pt x="36202" y="52673"/>
                  </a:lnTo>
                  <a:lnTo>
                    <a:pt x="36202" y="52432"/>
                  </a:lnTo>
                  <a:lnTo>
                    <a:pt x="36202" y="52191"/>
                  </a:lnTo>
                  <a:lnTo>
                    <a:pt x="36141" y="52010"/>
                  </a:lnTo>
                  <a:lnTo>
                    <a:pt x="36021" y="51768"/>
                  </a:lnTo>
                  <a:lnTo>
                    <a:pt x="35900" y="51587"/>
                  </a:lnTo>
                  <a:lnTo>
                    <a:pt x="35719" y="51467"/>
                  </a:lnTo>
                  <a:lnTo>
                    <a:pt x="35478" y="51346"/>
                  </a:lnTo>
                  <a:lnTo>
                    <a:pt x="35297" y="51286"/>
                  </a:lnTo>
                  <a:close/>
                  <a:moveTo>
                    <a:pt x="40606" y="51286"/>
                  </a:moveTo>
                  <a:lnTo>
                    <a:pt x="40425" y="51346"/>
                  </a:lnTo>
                  <a:lnTo>
                    <a:pt x="40184" y="51467"/>
                  </a:lnTo>
                  <a:lnTo>
                    <a:pt x="40003" y="51587"/>
                  </a:lnTo>
                  <a:lnTo>
                    <a:pt x="39882" y="51768"/>
                  </a:lnTo>
                  <a:lnTo>
                    <a:pt x="39762" y="52010"/>
                  </a:lnTo>
                  <a:lnTo>
                    <a:pt x="39701" y="52191"/>
                  </a:lnTo>
                  <a:lnTo>
                    <a:pt x="39701" y="52432"/>
                  </a:lnTo>
                  <a:lnTo>
                    <a:pt x="39701" y="52673"/>
                  </a:lnTo>
                  <a:lnTo>
                    <a:pt x="39762" y="52854"/>
                  </a:lnTo>
                  <a:lnTo>
                    <a:pt x="39882" y="53096"/>
                  </a:lnTo>
                  <a:lnTo>
                    <a:pt x="40003" y="53277"/>
                  </a:lnTo>
                  <a:lnTo>
                    <a:pt x="40184" y="53397"/>
                  </a:lnTo>
                  <a:lnTo>
                    <a:pt x="40425" y="53518"/>
                  </a:lnTo>
                  <a:lnTo>
                    <a:pt x="40606" y="53578"/>
                  </a:lnTo>
                  <a:lnTo>
                    <a:pt x="41089" y="53578"/>
                  </a:lnTo>
                  <a:lnTo>
                    <a:pt x="41270" y="53518"/>
                  </a:lnTo>
                  <a:lnTo>
                    <a:pt x="41511" y="53397"/>
                  </a:lnTo>
                  <a:lnTo>
                    <a:pt x="41692" y="53277"/>
                  </a:lnTo>
                  <a:lnTo>
                    <a:pt x="41813" y="53096"/>
                  </a:lnTo>
                  <a:lnTo>
                    <a:pt x="41934" y="52854"/>
                  </a:lnTo>
                  <a:lnTo>
                    <a:pt x="41994" y="52673"/>
                  </a:lnTo>
                  <a:lnTo>
                    <a:pt x="41994" y="52432"/>
                  </a:lnTo>
                  <a:lnTo>
                    <a:pt x="41994" y="52191"/>
                  </a:lnTo>
                  <a:lnTo>
                    <a:pt x="41934" y="52010"/>
                  </a:lnTo>
                  <a:lnTo>
                    <a:pt x="41813" y="51768"/>
                  </a:lnTo>
                  <a:lnTo>
                    <a:pt x="41692" y="51587"/>
                  </a:lnTo>
                  <a:lnTo>
                    <a:pt x="41511" y="51467"/>
                  </a:lnTo>
                  <a:lnTo>
                    <a:pt x="41270" y="51346"/>
                  </a:lnTo>
                  <a:lnTo>
                    <a:pt x="41089" y="51286"/>
                  </a:lnTo>
                  <a:close/>
                  <a:moveTo>
                    <a:pt x="46399" y="51286"/>
                  </a:moveTo>
                  <a:lnTo>
                    <a:pt x="46218" y="51346"/>
                  </a:lnTo>
                  <a:lnTo>
                    <a:pt x="45976" y="51467"/>
                  </a:lnTo>
                  <a:lnTo>
                    <a:pt x="45795" y="51587"/>
                  </a:lnTo>
                  <a:lnTo>
                    <a:pt x="45674" y="51768"/>
                  </a:lnTo>
                  <a:lnTo>
                    <a:pt x="45554" y="52010"/>
                  </a:lnTo>
                  <a:lnTo>
                    <a:pt x="45493" y="52191"/>
                  </a:lnTo>
                  <a:lnTo>
                    <a:pt x="45493" y="52432"/>
                  </a:lnTo>
                  <a:lnTo>
                    <a:pt x="45493" y="52673"/>
                  </a:lnTo>
                  <a:lnTo>
                    <a:pt x="45554" y="52854"/>
                  </a:lnTo>
                  <a:lnTo>
                    <a:pt x="45674" y="53096"/>
                  </a:lnTo>
                  <a:lnTo>
                    <a:pt x="45795" y="53277"/>
                  </a:lnTo>
                  <a:lnTo>
                    <a:pt x="45976" y="53397"/>
                  </a:lnTo>
                  <a:lnTo>
                    <a:pt x="46218" y="53518"/>
                  </a:lnTo>
                  <a:lnTo>
                    <a:pt x="46399" y="53578"/>
                  </a:lnTo>
                  <a:lnTo>
                    <a:pt x="46881" y="53578"/>
                  </a:lnTo>
                  <a:lnTo>
                    <a:pt x="47062" y="53518"/>
                  </a:lnTo>
                  <a:lnTo>
                    <a:pt x="47304" y="53397"/>
                  </a:lnTo>
                  <a:lnTo>
                    <a:pt x="47485" y="53277"/>
                  </a:lnTo>
                  <a:lnTo>
                    <a:pt x="47605" y="53096"/>
                  </a:lnTo>
                  <a:lnTo>
                    <a:pt x="47726" y="52854"/>
                  </a:lnTo>
                  <a:lnTo>
                    <a:pt x="47786" y="52673"/>
                  </a:lnTo>
                  <a:lnTo>
                    <a:pt x="47786" y="52432"/>
                  </a:lnTo>
                  <a:lnTo>
                    <a:pt x="47786" y="52191"/>
                  </a:lnTo>
                  <a:lnTo>
                    <a:pt x="47726" y="52010"/>
                  </a:lnTo>
                  <a:lnTo>
                    <a:pt x="47605" y="51768"/>
                  </a:lnTo>
                  <a:lnTo>
                    <a:pt x="47485" y="51587"/>
                  </a:lnTo>
                  <a:lnTo>
                    <a:pt x="47304" y="51467"/>
                  </a:lnTo>
                  <a:lnTo>
                    <a:pt x="47062" y="51346"/>
                  </a:lnTo>
                  <a:lnTo>
                    <a:pt x="46881" y="51286"/>
                  </a:lnTo>
                  <a:close/>
                  <a:moveTo>
                    <a:pt x="52191" y="51286"/>
                  </a:moveTo>
                  <a:lnTo>
                    <a:pt x="52010" y="51346"/>
                  </a:lnTo>
                  <a:lnTo>
                    <a:pt x="51768" y="51467"/>
                  </a:lnTo>
                  <a:lnTo>
                    <a:pt x="51587" y="51587"/>
                  </a:lnTo>
                  <a:lnTo>
                    <a:pt x="51467" y="51768"/>
                  </a:lnTo>
                  <a:lnTo>
                    <a:pt x="51346" y="52010"/>
                  </a:lnTo>
                  <a:lnTo>
                    <a:pt x="51286" y="52191"/>
                  </a:lnTo>
                  <a:lnTo>
                    <a:pt x="51286" y="52432"/>
                  </a:lnTo>
                  <a:lnTo>
                    <a:pt x="51286" y="52673"/>
                  </a:lnTo>
                  <a:lnTo>
                    <a:pt x="51346" y="52854"/>
                  </a:lnTo>
                  <a:lnTo>
                    <a:pt x="51467" y="53096"/>
                  </a:lnTo>
                  <a:lnTo>
                    <a:pt x="51587" y="53277"/>
                  </a:lnTo>
                  <a:lnTo>
                    <a:pt x="51768" y="53397"/>
                  </a:lnTo>
                  <a:lnTo>
                    <a:pt x="52010" y="53518"/>
                  </a:lnTo>
                  <a:lnTo>
                    <a:pt x="52191" y="53578"/>
                  </a:lnTo>
                  <a:lnTo>
                    <a:pt x="52673" y="53578"/>
                  </a:lnTo>
                  <a:lnTo>
                    <a:pt x="52854" y="53518"/>
                  </a:lnTo>
                  <a:lnTo>
                    <a:pt x="53096" y="53397"/>
                  </a:lnTo>
                  <a:lnTo>
                    <a:pt x="53277" y="53277"/>
                  </a:lnTo>
                  <a:lnTo>
                    <a:pt x="53397" y="53096"/>
                  </a:lnTo>
                  <a:lnTo>
                    <a:pt x="53518" y="52854"/>
                  </a:lnTo>
                  <a:lnTo>
                    <a:pt x="53578" y="52673"/>
                  </a:lnTo>
                  <a:lnTo>
                    <a:pt x="53578" y="52432"/>
                  </a:lnTo>
                  <a:lnTo>
                    <a:pt x="53578" y="52191"/>
                  </a:lnTo>
                  <a:lnTo>
                    <a:pt x="53518" y="52010"/>
                  </a:lnTo>
                  <a:lnTo>
                    <a:pt x="53397" y="51768"/>
                  </a:lnTo>
                  <a:lnTo>
                    <a:pt x="53277" y="51587"/>
                  </a:lnTo>
                  <a:lnTo>
                    <a:pt x="53096" y="51467"/>
                  </a:lnTo>
                  <a:lnTo>
                    <a:pt x="52854" y="51346"/>
                  </a:lnTo>
                  <a:lnTo>
                    <a:pt x="52673" y="51286"/>
                  </a:lnTo>
                  <a:close/>
                  <a:moveTo>
                    <a:pt x="57983" y="51286"/>
                  </a:moveTo>
                  <a:lnTo>
                    <a:pt x="57802" y="51346"/>
                  </a:lnTo>
                  <a:lnTo>
                    <a:pt x="57561" y="51467"/>
                  </a:lnTo>
                  <a:lnTo>
                    <a:pt x="57380" y="51587"/>
                  </a:lnTo>
                  <a:lnTo>
                    <a:pt x="57259" y="51768"/>
                  </a:lnTo>
                  <a:lnTo>
                    <a:pt x="57138" y="52010"/>
                  </a:lnTo>
                  <a:lnTo>
                    <a:pt x="57078" y="52191"/>
                  </a:lnTo>
                  <a:lnTo>
                    <a:pt x="57078" y="52432"/>
                  </a:lnTo>
                  <a:lnTo>
                    <a:pt x="57078" y="52673"/>
                  </a:lnTo>
                  <a:lnTo>
                    <a:pt x="57138" y="52854"/>
                  </a:lnTo>
                  <a:lnTo>
                    <a:pt x="57259" y="53096"/>
                  </a:lnTo>
                  <a:lnTo>
                    <a:pt x="57380" y="53277"/>
                  </a:lnTo>
                  <a:lnTo>
                    <a:pt x="57561" y="53397"/>
                  </a:lnTo>
                  <a:lnTo>
                    <a:pt x="57802" y="53518"/>
                  </a:lnTo>
                  <a:lnTo>
                    <a:pt x="57983" y="53578"/>
                  </a:lnTo>
                  <a:lnTo>
                    <a:pt x="58466" y="53578"/>
                  </a:lnTo>
                  <a:lnTo>
                    <a:pt x="58647" y="53518"/>
                  </a:lnTo>
                  <a:lnTo>
                    <a:pt x="58888" y="53397"/>
                  </a:lnTo>
                  <a:lnTo>
                    <a:pt x="59069" y="53277"/>
                  </a:lnTo>
                  <a:lnTo>
                    <a:pt x="59190" y="53096"/>
                  </a:lnTo>
                  <a:lnTo>
                    <a:pt x="59310" y="52854"/>
                  </a:lnTo>
                  <a:lnTo>
                    <a:pt x="59371" y="52673"/>
                  </a:lnTo>
                  <a:lnTo>
                    <a:pt x="59371" y="52432"/>
                  </a:lnTo>
                  <a:lnTo>
                    <a:pt x="59371" y="52191"/>
                  </a:lnTo>
                  <a:lnTo>
                    <a:pt x="59310" y="52010"/>
                  </a:lnTo>
                  <a:lnTo>
                    <a:pt x="59190" y="51768"/>
                  </a:lnTo>
                  <a:lnTo>
                    <a:pt x="59069" y="51587"/>
                  </a:lnTo>
                  <a:lnTo>
                    <a:pt x="58888" y="51467"/>
                  </a:lnTo>
                  <a:lnTo>
                    <a:pt x="58647" y="51346"/>
                  </a:lnTo>
                  <a:lnTo>
                    <a:pt x="58466" y="51286"/>
                  </a:lnTo>
                  <a:close/>
                  <a:moveTo>
                    <a:pt x="63775" y="51286"/>
                  </a:moveTo>
                  <a:lnTo>
                    <a:pt x="63594" y="51346"/>
                  </a:lnTo>
                  <a:lnTo>
                    <a:pt x="63353" y="51467"/>
                  </a:lnTo>
                  <a:lnTo>
                    <a:pt x="63172" y="51587"/>
                  </a:lnTo>
                  <a:lnTo>
                    <a:pt x="63051" y="51768"/>
                  </a:lnTo>
                  <a:lnTo>
                    <a:pt x="62931" y="52010"/>
                  </a:lnTo>
                  <a:lnTo>
                    <a:pt x="62870" y="52191"/>
                  </a:lnTo>
                  <a:lnTo>
                    <a:pt x="62870" y="52432"/>
                  </a:lnTo>
                  <a:lnTo>
                    <a:pt x="62870" y="52673"/>
                  </a:lnTo>
                  <a:lnTo>
                    <a:pt x="62931" y="52854"/>
                  </a:lnTo>
                  <a:lnTo>
                    <a:pt x="63051" y="53096"/>
                  </a:lnTo>
                  <a:lnTo>
                    <a:pt x="63172" y="53277"/>
                  </a:lnTo>
                  <a:lnTo>
                    <a:pt x="63353" y="53397"/>
                  </a:lnTo>
                  <a:lnTo>
                    <a:pt x="63594" y="53518"/>
                  </a:lnTo>
                  <a:lnTo>
                    <a:pt x="63775" y="53578"/>
                  </a:lnTo>
                  <a:lnTo>
                    <a:pt x="64258" y="53578"/>
                  </a:lnTo>
                  <a:lnTo>
                    <a:pt x="64439" y="53518"/>
                  </a:lnTo>
                  <a:lnTo>
                    <a:pt x="64680" y="53397"/>
                  </a:lnTo>
                  <a:lnTo>
                    <a:pt x="64861" y="53277"/>
                  </a:lnTo>
                  <a:lnTo>
                    <a:pt x="64982" y="53096"/>
                  </a:lnTo>
                  <a:lnTo>
                    <a:pt x="65103" y="52854"/>
                  </a:lnTo>
                  <a:lnTo>
                    <a:pt x="65163" y="52673"/>
                  </a:lnTo>
                  <a:lnTo>
                    <a:pt x="65163" y="52432"/>
                  </a:lnTo>
                  <a:lnTo>
                    <a:pt x="65163" y="52191"/>
                  </a:lnTo>
                  <a:lnTo>
                    <a:pt x="65103" y="52010"/>
                  </a:lnTo>
                  <a:lnTo>
                    <a:pt x="64982" y="51768"/>
                  </a:lnTo>
                  <a:lnTo>
                    <a:pt x="64861" y="51587"/>
                  </a:lnTo>
                  <a:lnTo>
                    <a:pt x="64680" y="51467"/>
                  </a:lnTo>
                  <a:lnTo>
                    <a:pt x="64439" y="51346"/>
                  </a:lnTo>
                  <a:lnTo>
                    <a:pt x="64258" y="51286"/>
                  </a:lnTo>
                  <a:close/>
                  <a:moveTo>
                    <a:pt x="69567" y="51286"/>
                  </a:moveTo>
                  <a:lnTo>
                    <a:pt x="69386" y="51346"/>
                  </a:lnTo>
                  <a:lnTo>
                    <a:pt x="69145" y="51467"/>
                  </a:lnTo>
                  <a:lnTo>
                    <a:pt x="68964" y="51587"/>
                  </a:lnTo>
                  <a:lnTo>
                    <a:pt x="68843" y="51768"/>
                  </a:lnTo>
                  <a:lnTo>
                    <a:pt x="68723" y="52010"/>
                  </a:lnTo>
                  <a:lnTo>
                    <a:pt x="68662" y="52191"/>
                  </a:lnTo>
                  <a:lnTo>
                    <a:pt x="68662" y="52432"/>
                  </a:lnTo>
                  <a:lnTo>
                    <a:pt x="68662" y="52673"/>
                  </a:lnTo>
                  <a:lnTo>
                    <a:pt x="68723" y="52854"/>
                  </a:lnTo>
                  <a:lnTo>
                    <a:pt x="68843" y="53096"/>
                  </a:lnTo>
                  <a:lnTo>
                    <a:pt x="68964" y="53277"/>
                  </a:lnTo>
                  <a:lnTo>
                    <a:pt x="69145" y="53397"/>
                  </a:lnTo>
                  <a:lnTo>
                    <a:pt x="69386" y="53518"/>
                  </a:lnTo>
                  <a:lnTo>
                    <a:pt x="69567" y="53578"/>
                  </a:lnTo>
                  <a:lnTo>
                    <a:pt x="70050" y="53578"/>
                  </a:lnTo>
                  <a:lnTo>
                    <a:pt x="70231" y="53518"/>
                  </a:lnTo>
                  <a:lnTo>
                    <a:pt x="70472" y="53397"/>
                  </a:lnTo>
                  <a:lnTo>
                    <a:pt x="70653" y="53277"/>
                  </a:lnTo>
                  <a:lnTo>
                    <a:pt x="70774" y="53096"/>
                  </a:lnTo>
                  <a:lnTo>
                    <a:pt x="70895" y="52854"/>
                  </a:lnTo>
                  <a:lnTo>
                    <a:pt x="70955" y="52673"/>
                  </a:lnTo>
                  <a:lnTo>
                    <a:pt x="70955" y="52432"/>
                  </a:lnTo>
                  <a:lnTo>
                    <a:pt x="70955" y="52191"/>
                  </a:lnTo>
                  <a:lnTo>
                    <a:pt x="70895" y="52010"/>
                  </a:lnTo>
                  <a:lnTo>
                    <a:pt x="70774" y="51768"/>
                  </a:lnTo>
                  <a:lnTo>
                    <a:pt x="70653" y="51587"/>
                  </a:lnTo>
                  <a:lnTo>
                    <a:pt x="70472" y="51467"/>
                  </a:lnTo>
                  <a:lnTo>
                    <a:pt x="70231" y="51346"/>
                  </a:lnTo>
                  <a:lnTo>
                    <a:pt x="70050" y="51286"/>
                  </a:lnTo>
                  <a:close/>
                  <a:moveTo>
                    <a:pt x="3620" y="54242"/>
                  </a:moveTo>
                  <a:lnTo>
                    <a:pt x="4284" y="55630"/>
                  </a:lnTo>
                  <a:lnTo>
                    <a:pt x="4345" y="55328"/>
                  </a:lnTo>
                  <a:lnTo>
                    <a:pt x="4284" y="54966"/>
                  </a:lnTo>
                  <a:lnTo>
                    <a:pt x="4164" y="54664"/>
                  </a:lnTo>
                  <a:lnTo>
                    <a:pt x="3922" y="54423"/>
                  </a:lnTo>
                  <a:lnTo>
                    <a:pt x="3620" y="54242"/>
                  </a:lnTo>
                  <a:close/>
                  <a:moveTo>
                    <a:pt x="72283" y="54242"/>
                  </a:moveTo>
                  <a:lnTo>
                    <a:pt x="71981" y="54423"/>
                  </a:lnTo>
                  <a:lnTo>
                    <a:pt x="71740" y="54664"/>
                  </a:lnTo>
                  <a:lnTo>
                    <a:pt x="71619" y="54966"/>
                  </a:lnTo>
                  <a:lnTo>
                    <a:pt x="71559" y="55328"/>
                  </a:lnTo>
                  <a:lnTo>
                    <a:pt x="71619" y="55630"/>
                  </a:lnTo>
                  <a:lnTo>
                    <a:pt x="72283" y="54242"/>
                  </a:lnTo>
                  <a:close/>
                  <a:moveTo>
                    <a:pt x="8749" y="54182"/>
                  </a:moveTo>
                  <a:lnTo>
                    <a:pt x="8568" y="54242"/>
                  </a:lnTo>
                  <a:lnTo>
                    <a:pt x="8327" y="54363"/>
                  </a:lnTo>
                  <a:lnTo>
                    <a:pt x="8146" y="54483"/>
                  </a:lnTo>
                  <a:lnTo>
                    <a:pt x="8025" y="54664"/>
                  </a:lnTo>
                  <a:lnTo>
                    <a:pt x="7904" y="54906"/>
                  </a:lnTo>
                  <a:lnTo>
                    <a:pt x="7844" y="55087"/>
                  </a:lnTo>
                  <a:lnTo>
                    <a:pt x="7844" y="55328"/>
                  </a:lnTo>
                  <a:lnTo>
                    <a:pt x="7844" y="55569"/>
                  </a:lnTo>
                  <a:lnTo>
                    <a:pt x="7904" y="55750"/>
                  </a:lnTo>
                  <a:lnTo>
                    <a:pt x="8025" y="55992"/>
                  </a:lnTo>
                  <a:lnTo>
                    <a:pt x="8146" y="56173"/>
                  </a:lnTo>
                  <a:lnTo>
                    <a:pt x="8327" y="56293"/>
                  </a:lnTo>
                  <a:lnTo>
                    <a:pt x="8568" y="56414"/>
                  </a:lnTo>
                  <a:lnTo>
                    <a:pt x="8749" y="56474"/>
                  </a:lnTo>
                  <a:lnTo>
                    <a:pt x="9232" y="56474"/>
                  </a:lnTo>
                  <a:lnTo>
                    <a:pt x="9413" y="56414"/>
                  </a:lnTo>
                  <a:lnTo>
                    <a:pt x="9654" y="56293"/>
                  </a:lnTo>
                  <a:lnTo>
                    <a:pt x="9835" y="56173"/>
                  </a:lnTo>
                  <a:lnTo>
                    <a:pt x="9956" y="55992"/>
                  </a:lnTo>
                  <a:lnTo>
                    <a:pt x="10076" y="55750"/>
                  </a:lnTo>
                  <a:lnTo>
                    <a:pt x="10137" y="55569"/>
                  </a:lnTo>
                  <a:lnTo>
                    <a:pt x="10137" y="55328"/>
                  </a:lnTo>
                  <a:lnTo>
                    <a:pt x="10137" y="55087"/>
                  </a:lnTo>
                  <a:lnTo>
                    <a:pt x="10076" y="54906"/>
                  </a:lnTo>
                  <a:lnTo>
                    <a:pt x="9956" y="54664"/>
                  </a:lnTo>
                  <a:lnTo>
                    <a:pt x="9835" y="54483"/>
                  </a:lnTo>
                  <a:lnTo>
                    <a:pt x="9654" y="54363"/>
                  </a:lnTo>
                  <a:lnTo>
                    <a:pt x="9413" y="54242"/>
                  </a:lnTo>
                  <a:lnTo>
                    <a:pt x="9232" y="54182"/>
                  </a:lnTo>
                  <a:close/>
                  <a:moveTo>
                    <a:pt x="14541" y="54182"/>
                  </a:moveTo>
                  <a:lnTo>
                    <a:pt x="14360" y="54242"/>
                  </a:lnTo>
                  <a:lnTo>
                    <a:pt x="14119" y="54363"/>
                  </a:lnTo>
                  <a:lnTo>
                    <a:pt x="13938" y="54483"/>
                  </a:lnTo>
                  <a:lnTo>
                    <a:pt x="13817" y="54664"/>
                  </a:lnTo>
                  <a:lnTo>
                    <a:pt x="13697" y="54906"/>
                  </a:lnTo>
                  <a:lnTo>
                    <a:pt x="13636" y="55087"/>
                  </a:lnTo>
                  <a:lnTo>
                    <a:pt x="13636" y="55328"/>
                  </a:lnTo>
                  <a:lnTo>
                    <a:pt x="13636" y="55569"/>
                  </a:lnTo>
                  <a:lnTo>
                    <a:pt x="13697" y="55750"/>
                  </a:lnTo>
                  <a:lnTo>
                    <a:pt x="13817" y="55992"/>
                  </a:lnTo>
                  <a:lnTo>
                    <a:pt x="13938" y="56173"/>
                  </a:lnTo>
                  <a:lnTo>
                    <a:pt x="14119" y="56293"/>
                  </a:lnTo>
                  <a:lnTo>
                    <a:pt x="14360" y="56414"/>
                  </a:lnTo>
                  <a:lnTo>
                    <a:pt x="14541" y="56474"/>
                  </a:lnTo>
                  <a:lnTo>
                    <a:pt x="15024" y="56474"/>
                  </a:lnTo>
                  <a:lnTo>
                    <a:pt x="15205" y="56414"/>
                  </a:lnTo>
                  <a:lnTo>
                    <a:pt x="15446" y="56293"/>
                  </a:lnTo>
                  <a:lnTo>
                    <a:pt x="15627" y="56173"/>
                  </a:lnTo>
                  <a:lnTo>
                    <a:pt x="15748" y="55992"/>
                  </a:lnTo>
                  <a:lnTo>
                    <a:pt x="15869" y="55750"/>
                  </a:lnTo>
                  <a:lnTo>
                    <a:pt x="15929" y="55569"/>
                  </a:lnTo>
                  <a:lnTo>
                    <a:pt x="15929" y="55328"/>
                  </a:lnTo>
                  <a:lnTo>
                    <a:pt x="15929" y="55087"/>
                  </a:lnTo>
                  <a:lnTo>
                    <a:pt x="15869" y="54906"/>
                  </a:lnTo>
                  <a:lnTo>
                    <a:pt x="15748" y="54664"/>
                  </a:lnTo>
                  <a:lnTo>
                    <a:pt x="15627" y="54483"/>
                  </a:lnTo>
                  <a:lnTo>
                    <a:pt x="15446" y="54363"/>
                  </a:lnTo>
                  <a:lnTo>
                    <a:pt x="15205" y="54242"/>
                  </a:lnTo>
                  <a:lnTo>
                    <a:pt x="15024" y="54182"/>
                  </a:lnTo>
                  <a:close/>
                  <a:moveTo>
                    <a:pt x="20333" y="54182"/>
                  </a:moveTo>
                  <a:lnTo>
                    <a:pt x="20152" y="54242"/>
                  </a:lnTo>
                  <a:lnTo>
                    <a:pt x="19911" y="54363"/>
                  </a:lnTo>
                  <a:lnTo>
                    <a:pt x="19730" y="54483"/>
                  </a:lnTo>
                  <a:lnTo>
                    <a:pt x="19609" y="54664"/>
                  </a:lnTo>
                  <a:lnTo>
                    <a:pt x="19489" y="54906"/>
                  </a:lnTo>
                  <a:lnTo>
                    <a:pt x="19428" y="55087"/>
                  </a:lnTo>
                  <a:lnTo>
                    <a:pt x="19428" y="55328"/>
                  </a:lnTo>
                  <a:lnTo>
                    <a:pt x="19428" y="55569"/>
                  </a:lnTo>
                  <a:lnTo>
                    <a:pt x="19489" y="55750"/>
                  </a:lnTo>
                  <a:lnTo>
                    <a:pt x="19609" y="55992"/>
                  </a:lnTo>
                  <a:lnTo>
                    <a:pt x="19730" y="56173"/>
                  </a:lnTo>
                  <a:lnTo>
                    <a:pt x="19911" y="56293"/>
                  </a:lnTo>
                  <a:lnTo>
                    <a:pt x="20152" y="56414"/>
                  </a:lnTo>
                  <a:lnTo>
                    <a:pt x="20333" y="56474"/>
                  </a:lnTo>
                  <a:lnTo>
                    <a:pt x="20816" y="56474"/>
                  </a:lnTo>
                  <a:lnTo>
                    <a:pt x="20997" y="56414"/>
                  </a:lnTo>
                  <a:lnTo>
                    <a:pt x="21239" y="56293"/>
                  </a:lnTo>
                  <a:lnTo>
                    <a:pt x="21420" y="56173"/>
                  </a:lnTo>
                  <a:lnTo>
                    <a:pt x="21540" y="55992"/>
                  </a:lnTo>
                  <a:lnTo>
                    <a:pt x="21661" y="55750"/>
                  </a:lnTo>
                  <a:lnTo>
                    <a:pt x="21721" y="55569"/>
                  </a:lnTo>
                  <a:lnTo>
                    <a:pt x="21721" y="55328"/>
                  </a:lnTo>
                  <a:lnTo>
                    <a:pt x="21721" y="55087"/>
                  </a:lnTo>
                  <a:lnTo>
                    <a:pt x="21661" y="54906"/>
                  </a:lnTo>
                  <a:lnTo>
                    <a:pt x="21540" y="54664"/>
                  </a:lnTo>
                  <a:lnTo>
                    <a:pt x="21420" y="54483"/>
                  </a:lnTo>
                  <a:lnTo>
                    <a:pt x="21239" y="54363"/>
                  </a:lnTo>
                  <a:lnTo>
                    <a:pt x="20997" y="54242"/>
                  </a:lnTo>
                  <a:lnTo>
                    <a:pt x="20816" y="54182"/>
                  </a:lnTo>
                  <a:close/>
                  <a:moveTo>
                    <a:pt x="26126" y="54182"/>
                  </a:moveTo>
                  <a:lnTo>
                    <a:pt x="25945" y="54242"/>
                  </a:lnTo>
                  <a:lnTo>
                    <a:pt x="25703" y="54363"/>
                  </a:lnTo>
                  <a:lnTo>
                    <a:pt x="25522" y="54483"/>
                  </a:lnTo>
                  <a:lnTo>
                    <a:pt x="25402" y="54664"/>
                  </a:lnTo>
                  <a:lnTo>
                    <a:pt x="25281" y="54906"/>
                  </a:lnTo>
                  <a:lnTo>
                    <a:pt x="25221" y="55087"/>
                  </a:lnTo>
                  <a:lnTo>
                    <a:pt x="25221" y="55328"/>
                  </a:lnTo>
                  <a:lnTo>
                    <a:pt x="25221" y="55569"/>
                  </a:lnTo>
                  <a:lnTo>
                    <a:pt x="25281" y="55750"/>
                  </a:lnTo>
                  <a:lnTo>
                    <a:pt x="25402" y="55992"/>
                  </a:lnTo>
                  <a:lnTo>
                    <a:pt x="25522" y="56173"/>
                  </a:lnTo>
                  <a:lnTo>
                    <a:pt x="25703" y="56293"/>
                  </a:lnTo>
                  <a:lnTo>
                    <a:pt x="25945" y="56414"/>
                  </a:lnTo>
                  <a:lnTo>
                    <a:pt x="26126" y="56474"/>
                  </a:lnTo>
                  <a:lnTo>
                    <a:pt x="26608" y="56474"/>
                  </a:lnTo>
                  <a:lnTo>
                    <a:pt x="26789" y="56414"/>
                  </a:lnTo>
                  <a:lnTo>
                    <a:pt x="27031" y="56293"/>
                  </a:lnTo>
                  <a:lnTo>
                    <a:pt x="27212" y="56173"/>
                  </a:lnTo>
                  <a:lnTo>
                    <a:pt x="27332" y="55992"/>
                  </a:lnTo>
                  <a:lnTo>
                    <a:pt x="27453" y="55750"/>
                  </a:lnTo>
                  <a:lnTo>
                    <a:pt x="27513" y="55569"/>
                  </a:lnTo>
                  <a:lnTo>
                    <a:pt x="27513" y="55328"/>
                  </a:lnTo>
                  <a:lnTo>
                    <a:pt x="27513" y="55087"/>
                  </a:lnTo>
                  <a:lnTo>
                    <a:pt x="27453" y="54906"/>
                  </a:lnTo>
                  <a:lnTo>
                    <a:pt x="27332" y="54664"/>
                  </a:lnTo>
                  <a:lnTo>
                    <a:pt x="27212" y="54483"/>
                  </a:lnTo>
                  <a:lnTo>
                    <a:pt x="27031" y="54363"/>
                  </a:lnTo>
                  <a:lnTo>
                    <a:pt x="26789" y="54242"/>
                  </a:lnTo>
                  <a:lnTo>
                    <a:pt x="26608" y="54182"/>
                  </a:lnTo>
                  <a:close/>
                  <a:moveTo>
                    <a:pt x="31918" y="54182"/>
                  </a:moveTo>
                  <a:lnTo>
                    <a:pt x="31737" y="54242"/>
                  </a:lnTo>
                  <a:lnTo>
                    <a:pt x="31496" y="54363"/>
                  </a:lnTo>
                  <a:lnTo>
                    <a:pt x="31315" y="54483"/>
                  </a:lnTo>
                  <a:lnTo>
                    <a:pt x="31194" y="54664"/>
                  </a:lnTo>
                  <a:lnTo>
                    <a:pt x="31073" y="54906"/>
                  </a:lnTo>
                  <a:lnTo>
                    <a:pt x="31013" y="55087"/>
                  </a:lnTo>
                  <a:lnTo>
                    <a:pt x="31013" y="55328"/>
                  </a:lnTo>
                  <a:lnTo>
                    <a:pt x="31013" y="55569"/>
                  </a:lnTo>
                  <a:lnTo>
                    <a:pt x="31073" y="55750"/>
                  </a:lnTo>
                  <a:lnTo>
                    <a:pt x="31194" y="55992"/>
                  </a:lnTo>
                  <a:lnTo>
                    <a:pt x="31315" y="56173"/>
                  </a:lnTo>
                  <a:lnTo>
                    <a:pt x="31496" y="56293"/>
                  </a:lnTo>
                  <a:lnTo>
                    <a:pt x="31737" y="56414"/>
                  </a:lnTo>
                  <a:lnTo>
                    <a:pt x="31918" y="56474"/>
                  </a:lnTo>
                  <a:lnTo>
                    <a:pt x="32401" y="56474"/>
                  </a:lnTo>
                  <a:lnTo>
                    <a:pt x="32582" y="56414"/>
                  </a:lnTo>
                  <a:lnTo>
                    <a:pt x="32823" y="56293"/>
                  </a:lnTo>
                  <a:lnTo>
                    <a:pt x="33004" y="56173"/>
                  </a:lnTo>
                  <a:lnTo>
                    <a:pt x="33125" y="55992"/>
                  </a:lnTo>
                  <a:lnTo>
                    <a:pt x="33245" y="55750"/>
                  </a:lnTo>
                  <a:lnTo>
                    <a:pt x="33306" y="55569"/>
                  </a:lnTo>
                  <a:lnTo>
                    <a:pt x="33306" y="55328"/>
                  </a:lnTo>
                  <a:lnTo>
                    <a:pt x="33306" y="55087"/>
                  </a:lnTo>
                  <a:lnTo>
                    <a:pt x="33245" y="54906"/>
                  </a:lnTo>
                  <a:lnTo>
                    <a:pt x="33125" y="54664"/>
                  </a:lnTo>
                  <a:lnTo>
                    <a:pt x="33004" y="54483"/>
                  </a:lnTo>
                  <a:lnTo>
                    <a:pt x="32823" y="54363"/>
                  </a:lnTo>
                  <a:lnTo>
                    <a:pt x="32582" y="54242"/>
                  </a:lnTo>
                  <a:lnTo>
                    <a:pt x="32401" y="54182"/>
                  </a:lnTo>
                  <a:close/>
                  <a:moveTo>
                    <a:pt x="37710" y="54182"/>
                  </a:moveTo>
                  <a:lnTo>
                    <a:pt x="37529" y="54242"/>
                  </a:lnTo>
                  <a:lnTo>
                    <a:pt x="37288" y="54363"/>
                  </a:lnTo>
                  <a:lnTo>
                    <a:pt x="37107" y="54483"/>
                  </a:lnTo>
                  <a:lnTo>
                    <a:pt x="36986" y="54664"/>
                  </a:lnTo>
                  <a:lnTo>
                    <a:pt x="36865" y="54906"/>
                  </a:lnTo>
                  <a:lnTo>
                    <a:pt x="36805" y="55087"/>
                  </a:lnTo>
                  <a:lnTo>
                    <a:pt x="36805" y="55328"/>
                  </a:lnTo>
                  <a:lnTo>
                    <a:pt x="36805" y="55569"/>
                  </a:lnTo>
                  <a:lnTo>
                    <a:pt x="36865" y="55750"/>
                  </a:lnTo>
                  <a:lnTo>
                    <a:pt x="36986" y="55992"/>
                  </a:lnTo>
                  <a:lnTo>
                    <a:pt x="37107" y="56173"/>
                  </a:lnTo>
                  <a:lnTo>
                    <a:pt x="37288" y="56293"/>
                  </a:lnTo>
                  <a:lnTo>
                    <a:pt x="37529" y="56414"/>
                  </a:lnTo>
                  <a:lnTo>
                    <a:pt x="37710" y="56474"/>
                  </a:lnTo>
                  <a:lnTo>
                    <a:pt x="38193" y="56474"/>
                  </a:lnTo>
                  <a:lnTo>
                    <a:pt x="38374" y="56414"/>
                  </a:lnTo>
                  <a:lnTo>
                    <a:pt x="38615" y="56293"/>
                  </a:lnTo>
                  <a:lnTo>
                    <a:pt x="38796" y="56173"/>
                  </a:lnTo>
                  <a:lnTo>
                    <a:pt x="38917" y="55992"/>
                  </a:lnTo>
                  <a:lnTo>
                    <a:pt x="39038" y="55750"/>
                  </a:lnTo>
                  <a:lnTo>
                    <a:pt x="39098" y="55569"/>
                  </a:lnTo>
                  <a:lnTo>
                    <a:pt x="39098" y="55328"/>
                  </a:lnTo>
                  <a:lnTo>
                    <a:pt x="39098" y="55087"/>
                  </a:lnTo>
                  <a:lnTo>
                    <a:pt x="39038" y="54906"/>
                  </a:lnTo>
                  <a:lnTo>
                    <a:pt x="38917" y="54664"/>
                  </a:lnTo>
                  <a:lnTo>
                    <a:pt x="38796" y="54483"/>
                  </a:lnTo>
                  <a:lnTo>
                    <a:pt x="38615" y="54363"/>
                  </a:lnTo>
                  <a:lnTo>
                    <a:pt x="38374" y="54242"/>
                  </a:lnTo>
                  <a:lnTo>
                    <a:pt x="38193" y="54182"/>
                  </a:lnTo>
                  <a:close/>
                  <a:moveTo>
                    <a:pt x="43502" y="54182"/>
                  </a:moveTo>
                  <a:lnTo>
                    <a:pt x="43321" y="54242"/>
                  </a:lnTo>
                  <a:lnTo>
                    <a:pt x="43080" y="54363"/>
                  </a:lnTo>
                  <a:lnTo>
                    <a:pt x="42899" y="54483"/>
                  </a:lnTo>
                  <a:lnTo>
                    <a:pt x="42778" y="54664"/>
                  </a:lnTo>
                  <a:lnTo>
                    <a:pt x="42658" y="54906"/>
                  </a:lnTo>
                  <a:lnTo>
                    <a:pt x="42597" y="55087"/>
                  </a:lnTo>
                  <a:lnTo>
                    <a:pt x="42597" y="55328"/>
                  </a:lnTo>
                  <a:lnTo>
                    <a:pt x="42597" y="55569"/>
                  </a:lnTo>
                  <a:lnTo>
                    <a:pt x="42658" y="55750"/>
                  </a:lnTo>
                  <a:lnTo>
                    <a:pt x="42778" y="55992"/>
                  </a:lnTo>
                  <a:lnTo>
                    <a:pt x="42899" y="56173"/>
                  </a:lnTo>
                  <a:lnTo>
                    <a:pt x="43080" y="56293"/>
                  </a:lnTo>
                  <a:lnTo>
                    <a:pt x="43321" y="56414"/>
                  </a:lnTo>
                  <a:lnTo>
                    <a:pt x="43502" y="56474"/>
                  </a:lnTo>
                  <a:lnTo>
                    <a:pt x="43985" y="56474"/>
                  </a:lnTo>
                  <a:lnTo>
                    <a:pt x="44166" y="56414"/>
                  </a:lnTo>
                  <a:lnTo>
                    <a:pt x="44407" y="56293"/>
                  </a:lnTo>
                  <a:lnTo>
                    <a:pt x="44588" y="56173"/>
                  </a:lnTo>
                  <a:lnTo>
                    <a:pt x="44709" y="55992"/>
                  </a:lnTo>
                  <a:lnTo>
                    <a:pt x="44830" y="55750"/>
                  </a:lnTo>
                  <a:lnTo>
                    <a:pt x="44890" y="55569"/>
                  </a:lnTo>
                  <a:lnTo>
                    <a:pt x="44890" y="55328"/>
                  </a:lnTo>
                  <a:lnTo>
                    <a:pt x="44890" y="55087"/>
                  </a:lnTo>
                  <a:lnTo>
                    <a:pt x="44830" y="54906"/>
                  </a:lnTo>
                  <a:lnTo>
                    <a:pt x="44709" y="54664"/>
                  </a:lnTo>
                  <a:lnTo>
                    <a:pt x="44588" y="54483"/>
                  </a:lnTo>
                  <a:lnTo>
                    <a:pt x="44407" y="54363"/>
                  </a:lnTo>
                  <a:lnTo>
                    <a:pt x="44166" y="54242"/>
                  </a:lnTo>
                  <a:lnTo>
                    <a:pt x="43985" y="54182"/>
                  </a:lnTo>
                  <a:close/>
                  <a:moveTo>
                    <a:pt x="49295" y="54182"/>
                  </a:moveTo>
                  <a:lnTo>
                    <a:pt x="49114" y="54242"/>
                  </a:lnTo>
                  <a:lnTo>
                    <a:pt x="48872" y="54363"/>
                  </a:lnTo>
                  <a:lnTo>
                    <a:pt x="48691" y="54483"/>
                  </a:lnTo>
                  <a:lnTo>
                    <a:pt x="48571" y="54664"/>
                  </a:lnTo>
                  <a:lnTo>
                    <a:pt x="48450" y="54906"/>
                  </a:lnTo>
                  <a:lnTo>
                    <a:pt x="48390" y="55087"/>
                  </a:lnTo>
                  <a:lnTo>
                    <a:pt x="48390" y="55328"/>
                  </a:lnTo>
                  <a:lnTo>
                    <a:pt x="48390" y="55569"/>
                  </a:lnTo>
                  <a:lnTo>
                    <a:pt x="48450" y="55750"/>
                  </a:lnTo>
                  <a:lnTo>
                    <a:pt x="48571" y="55992"/>
                  </a:lnTo>
                  <a:lnTo>
                    <a:pt x="48691" y="56173"/>
                  </a:lnTo>
                  <a:lnTo>
                    <a:pt x="48872" y="56293"/>
                  </a:lnTo>
                  <a:lnTo>
                    <a:pt x="49114" y="56414"/>
                  </a:lnTo>
                  <a:lnTo>
                    <a:pt x="49295" y="56474"/>
                  </a:lnTo>
                  <a:lnTo>
                    <a:pt x="49777" y="56474"/>
                  </a:lnTo>
                  <a:lnTo>
                    <a:pt x="49958" y="56414"/>
                  </a:lnTo>
                  <a:lnTo>
                    <a:pt x="50200" y="56293"/>
                  </a:lnTo>
                  <a:lnTo>
                    <a:pt x="50381" y="56173"/>
                  </a:lnTo>
                  <a:lnTo>
                    <a:pt x="50501" y="55992"/>
                  </a:lnTo>
                  <a:lnTo>
                    <a:pt x="50622" y="55750"/>
                  </a:lnTo>
                  <a:lnTo>
                    <a:pt x="50682" y="55569"/>
                  </a:lnTo>
                  <a:lnTo>
                    <a:pt x="50682" y="55328"/>
                  </a:lnTo>
                  <a:lnTo>
                    <a:pt x="50682" y="55087"/>
                  </a:lnTo>
                  <a:lnTo>
                    <a:pt x="50622" y="54906"/>
                  </a:lnTo>
                  <a:lnTo>
                    <a:pt x="50501" y="54664"/>
                  </a:lnTo>
                  <a:lnTo>
                    <a:pt x="50381" y="54483"/>
                  </a:lnTo>
                  <a:lnTo>
                    <a:pt x="50200" y="54363"/>
                  </a:lnTo>
                  <a:lnTo>
                    <a:pt x="49958" y="54242"/>
                  </a:lnTo>
                  <a:lnTo>
                    <a:pt x="49777" y="54182"/>
                  </a:lnTo>
                  <a:close/>
                  <a:moveTo>
                    <a:pt x="55087" y="54182"/>
                  </a:moveTo>
                  <a:lnTo>
                    <a:pt x="54906" y="54242"/>
                  </a:lnTo>
                  <a:lnTo>
                    <a:pt x="54665" y="54363"/>
                  </a:lnTo>
                  <a:lnTo>
                    <a:pt x="54483" y="54483"/>
                  </a:lnTo>
                  <a:lnTo>
                    <a:pt x="54363" y="54664"/>
                  </a:lnTo>
                  <a:lnTo>
                    <a:pt x="54242" y="54906"/>
                  </a:lnTo>
                  <a:lnTo>
                    <a:pt x="54182" y="55087"/>
                  </a:lnTo>
                  <a:lnTo>
                    <a:pt x="54182" y="55328"/>
                  </a:lnTo>
                  <a:lnTo>
                    <a:pt x="54182" y="55569"/>
                  </a:lnTo>
                  <a:lnTo>
                    <a:pt x="54242" y="55750"/>
                  </a:lnTo>
                  <a:lnTo>
                    <a:pt x="54363" y="55992"/>
                  </a:lnTo>
                  <a:lnTo>
                    <a:pt x="54483" y="56173"/>
                  </a:lnTo>
                  <a:lnTo>
                    <a:pt x="54665" y="56293"/>
                  </a:lnTo>
                  <a:lnTo>
                    <a:pt x="54906" y="56414"/>
                  </a:lnTo>
                  <a:lnTo>
                    <a:pt x="55087" y="56474"/>
                  </a:lnTo>
                  <a:lnTo>
                    <a:pt x="55570" y="56474"/>
                  </a:lnTo>
                  <a:lnTo>
                    <a:pt x="55751" y="56414"/>
                  </a:lnTo>
                  <a:lnTo>
                    <a:pt x="55992" y="56293"/>
                  </a:lnTo>
                  <a:lnTo>
                    <a:pt x="56173" y="56173"/>
                  </a:lnTo>
                  <a:lnTo>
                    <a:pt x="56294" y="55992"/>
                  </a:lnTo>
                  <a:lnTo>
                    <a:pt x="56414" y="55750"/>
                  </a:lnTo>
                  <a:lnTo>
                    <a:pt x="56475" y="55569"/>
                  </a:lnTo>
                  <a:lnTo>
                    <a:pt x="56475" y="55328"/>
                  </a:lnTo>
                  <a:lnTo>
                    <a:pt x="56475" y="55087"/>
                  </a:lnTo>
                  <a:lnTo>
                    <a:pt x="56414" y="54906"/>
                  </a:lnTo>
                  <a:lnTo>
                    <a:pt x="56294" y="54664"/>
                  </a:lnTo>
                  <a:lnTo>
                    <a:pt x="56173" y="54483"/>
                  </a:lnTo>
                  <a:lnTo>
                    <a:pt x="55992" y="54363"/>
                  </a:lnTo>
                  <a:lnTo>
                    <a:pt x="55751" y="54242"/>
                  </a:lnTo>
                  <a:lnTo>
                    <a:pt x="55570" y="54182"/>
                  </a:lnTo>
                  <a:close/>
                  <a:moveTo>
                    <a:pt x="60879" y="54182"/>
                  </a:moveTo>
                  <a:lnTo>
                    <a:pt x="60698" y="54242"/>
                  </a:lnTo>
                  <a:lnTo>
                    <a:pt x="60457" y="54363"/>
                  </a:lnTo>
                  <a:lnTo>
                    <a:pt x="60276" y="54483"/>
                  </a:lnTo>
                  <a:lnTo>
                    <a:pt x="60155" y="54664"/>
                  </a:lnTo>
                  <a:lnTo>
                    <a:pt x="60034" y="54906"/>
                  </a:lnTo>
                  <a:lnTo>
                    <a:pt x="59974" y="55087"/>
                  </a:lnTo>
                  <a:lnTo>
                    <a:pt x="59974" y="55328"/>
                  </a:lnTo>
                  <a:lnTo>
                    <a:pt x="59974" y="55569"/>
                  </a:lnTo>
                  <a:lnTo>
                    <a:pt x="60034" y="55750"/>
                  </a:lnTo>
                  <a:lnTo>
                    <a:pt x="60155" y="55992"/>
                  </a:lnTo>
                  <a:lnTo>
                    <a:pt x="60276" y="56173"/>
                  </a:lnTo>
                  <a:lnTo>
                    <a:pt x="60457" y="56293"/>
                  </a:lnTo>
                  <a:lnTo>
                    <a:pt x="60698" y="56414"/>
                  </a:lnTo>
                  <a:lnTo>
                    <a:pt x="60879" y="56474"/>
                  </a:lnTo>
                  <a:lnTo>
                    <a:pt x="61362" y="56474"/>
                  </a:lnTo>
                  <a:lnTo>
                    <a:pt x="61543" y="56414"/>
                  </a:lnTo>
                  <a:lnTo>
                    <a:pt x="61784" y="56293"/>
                  </a:lnTo>
                  <a:lnTo>
                    <a:pt x="61965" y="56173"/>
                  </a:lnTo>
                  <a:lnTo>
                    <a:pt x="62086" y="55992"/>
                  </a:lnTo>
                  <a:lnTo>
                    <a:pt x="62206" y="55750"/>
                  </a:lnTo>
                  <a:lnTo>
                    <a:pt x="62267" y="55569"/>
                  </a:lnTo>
                  <a:lnTo>
                    <a:pt x="62267" y="55328"/>
                  </a:lnTo>
                  <a:lnTo>
                    <a:pt x="62267" y="55087"/>
                  </a:lnTo>
                  <a:lnTo>
                    <a:pt x="62206" y="54906"/>
                  </a:lnTo>
                  <a:lnTo>
                    <a:pt x="62086" y="54664"/>
                  </a:lnTo>
                  <a:lnTo>
                    <a:pt x="61965" y="54483"/>
                  </a:lnTo>
                  <a:lnTo>
                    <a:pt x="61784" y="54363"/>
                  </a:lnTo>
                  <a:lnTo>
                    <a:pt x="61543" y="54242"/>
                  </a:lnTo>
                  <a:lnTo>
                    <a:pt x="61362" y="54182"/>
                  </a:lnTo>
                  <a:close/>
                  <a:moveTo>
                    <a:pt x="66671" y="54182"/>
                  </a:moveTo>
                  <a:lnTo>
                    <a:pt x="66490" y="54242"/>
                  </a:lnTo>
                  <a:lnTo>
                    <a:pt x="66249" y="54363"/>
                  </a:lnTo>
                  <a:lnTo>
                    <a:pt x="66068" y="54483"/>
                  </a:lnTo>
                  <a:lnTo>
                    <a:pt x="65947" y="54664"/>
                  </a:lnTo>
                  <a:lnTo>
                    <a:pt x="65827" y="54906"/>
                  </a:lnTo>
                  <a:lnTo>
                    <a:pt x="65766" y="55087"/>
                  </a:lnTo>
                  <a:lnTo>
                    <a:pt x="65766" y="55328"/>
                  </a:lnTo>
                  <a:lnTo>
                    <a:pt x="65766" y="55569"/>
                  </a:lnTo>
                  <a:lnTo>
                    <a:pt x="65827" y="55750"/>
                  </a:lnTo>
                  <a:lnTo>
                    <a:pt x="65947" y="55992"/>
                  </a:lnTo>
                  <a:lnTo>
                    <a:pt x="66068" y="56173"/>
                  </a:lnTo>
                  <a:lnTo>
                    <a:pt x="66249" y="56293"/>
                  </a:lnTo>
                  <a:lnTo>
                    <a:pt x="66490" y="56414"/>
                  </a:lnTo>
                  <a:lnTo>
                    <a:pt x="66671" y="56474"/>
                  </a:lnTo>
                  <a:lnTo>
                    <a:pt x="67154" y="56474"/>
                  </a:lnTo>
                  <a:lnTo>
                    <a:pt x="67335" y="56414"/>
                  </a:lnTo>
                  <a:lnTo>
                    <a:pt x="67576" y="56293"/>
                  </a:lnTo>
                  <a:lnTo>
                    <a:pt x="67757" y="56173"/>
                  </a:lnTo>
                  <a:lnTo>
                    <a:pt x="67878" y="55992"/>
                  </a:lnTo>
                  <a:lnTo>
                    <a:pt x="67999" y="55750"/>
                  </a:lnTo>
                  <a:lnTo>
                    <a:pt x="68059" y="55569"/>
                  </a:lnTo>
                  <a:lnTo>
                    <a:pt x="68059" y="55328"/>
                  </a:lnTo>
                  <a:lnTo>
                    <a:pt x="68059" y="55087"/>
                  </a:lnTo>
                  <a:lnTo>
                    <a:pt x="67999" y="54906"/>
                  </a:lnTo>
                  <a:lnTo>
                    <a:pt x="67878" y="54664"/>
                  </a:lnTo>
                  <a:lnTo>
                    <a:pt x="67757" y="54483"/>
                  </a:lnTo>
                  <a:lnTo>
                    <a:pt x="67576" y="54363"/>
                  </a:lnTo>
                  <a:lnTo>
                    <a:pt x="67335" y="54242"/>
                  </a:lnTo>
                  <a:lnTo>
                    <a:pt x="67154" y="54182"/>
                  </a:lnTo>
                  <a:close/>
                  <a:moveTo>
                    <a:pt x="5853" y="57078"/>
                  </a:moveTo>
                  <a:lnTo>
                    <a:pt x="5672" y="57138"/>
                  </a:lnTo>
                  <a:lnTo>
                    <a:pt x="5431" y="57259"/>
                  </a:lnTo>
                  <a:lnTo>
                    <a:pt x="5310" y="57379"/>
                  </a:lnTo>
                  <a:lnTo>
                    <a:pt x="6517" y="59310"/>
                  </a:lnTo>
                  <a:lnTo>
                    <a:pt x="6818" y="59129"/>
                  </a:lnTo>
                  <a:lnTo>
                    <a:pt x="7060" y="58888"/>
                  </a:lnTo>
                  <a:lnTo>
                    <a:pt x="7180" y="58586"/>
                  </a:lnTo>
                  <a:lnTo>
                    <a:pt x="7241" y="58224"/>
                  </a:lnTo>
                  <a:lnTo>
                    <a:pt x="7241" y="57983"/>
                  </a:lnTo>
                  <a:lnTo>
                    <a:pt x="7180" y="57802"/>
                  </a:lnTo>
                  <a:lnTo>
                    <a:pt x="7060" y="57560"/>
                  </a:lnTo>
                  <a:lnTo>
                    <a:pt x="6939" y="57379"/>
                  </a:lnTo>
                  <a:lnTo>
                    <a:pt x="6758" y="57259"/>
                  </a:lnTo>
                  <a:lnTo>
                    <a:pt x="6517" y="57138"/>
                  </a:lnTo>
                  <a:lnTo>
                    <a:pt x="6336" y="57078"/>
                  </a:lnTo>
                  <a:close/>
                  <a:moveTo>
                    <a:pt x="69567" y="57078"/>
                  </a:moveTo>
                  <a:lnTo>
                    <a:pt x="69386" y="57138"/>
                  </a:lnTo>
                  <a:lnTo>
                    <a:pt x="69145" y="57259"/>
                  </a:lnTo>
                  <a:lnTo>
                    <a:pt x="68964" y="57379"/>
                  </a:lnTo>
                  <a:lnTo>
                    <a:pt x="68843" y="57560"/>
                  </a:lnTo>
                  <a:lnTo>
                    <a:pt x="68723" y="57802"/>
                  </a:lnTo>
                  <a:lnTo>
                    <a:pt x="68662" y="57983"/>
                  </a:lnTo>
                  <a:lnTo>
                    <a:pt x="68662" y="58224"/>
                  </a:lnTo>
                  <a:lnTo>
                    <a:pt x="68723" y="58586"/>
                  </a:lnTo>
                  <a:lnTo>
                    <a:pt x="68843" y="58888"/>
                  </a:lnTo>
                  <a:lnTo>
                    <a:pt x="69085" y="59129"/>
                  </a:lnTo>
                  <a:lnTo>
                    <a:pt x="69386" y="59310"/>
                  </a:lnTo>
                  <a:lnTo>
                    <a:pt x="70593" y="57379"/>
                  </a:lnTo>
                  <a:lnTo>
                    <a:pt x="70472" y="57259"/>
                  </a:lnTo>
                  <a:lnTo>
                    <a:pt x="70231" y="57138"/>
                  </a:lnTo>
                  <a:lnTo>
                    <a:pt x="70050" y="57078"/>
                  </a:lnTo>
                  <a:close/>
                  <a:moveTo>
                    <a:pt x="11645" y="57078"/>
                  </a:moveTo>
                  <a:lnTo>
                    <a:pt x="11464" y="57138"/>
                  </a:lnTo>
                  <a:lnTo>
                    <a:pt x="11223" y="57259"/>
                  </a:lnTo>
                  <a:lnTo>
                    <a:pt x="11042" y="57379"/>
                  </a:lnTo>
                  <a:lnTo>
                    <a:pt x="10921" y="57560"/>
                  </a:lnTo>
                  <a:lnTo>
                    <a:pt x="10800" y="57802"/>
                  </a:lnTo>
                  <a:lnTo>
                    <a:pt x="10740" y="57983"/>
                  </a:lnTo>
                  <a:lnTo>
                    <a:pt x="10740" y="58224"/>
                  </a:lnTo>
                  <a:lnTo>
                    <a:pt x="10740" y="58466"/>
                  </a:lnTo>
                  <a:lnTo>
                    <a:pt x="10800" y="58647"/>
                  </a:lnTo>
                  <a:lnTo>
                    <a:pt x="10921" y="58888"/>
                  </a:lnTo>
                  <a:lnTo>
                    <a:pt x="11042" y="59069"/>
                  </a:lnTo>
                  <a:lnTo>
                    <a:pt x="11223" y="59190"/>
                  </a:lnTo>
                  <a:lnTo>
                    <a:pt x="11464" y="59310"/>
                  </a:lnTo>
                  <a:lnTo>
                    <a:pt x="11645" y="59371"/>
                  </a:lnTo>
                  <a:lnTo>
                    <a:pt x="12128" y="59371"/>
                  </a:lnTo>
                  <a:lnTo>
                    <a:pt x="12309" y="59310"/>
                  </a:lnTo>
                  <a:lnTo>
                    <a:pt x="12550" y="59190"/>
                  </a:lnTo>
                  <a:lnTo>
                    <a:pt x="12731" y="59069"/>
                  </a:lnTo>
                  <a:lnTo>
                    <a:pt x="12852" y="58888"/>
                  </a:lnTo>
                  <a:lnTo>
                    <a:pt x="12973" y="58647"/>
                  </a:lnTo>
                  <a:lnTo>
                    <a:pt x="13033" y="58466"/>
                  </a:lnTo>
                  <a:lnTo>
                    <a:pt x="13033" y="58224"/>
                  </a:lnTo>
                  <a:lnTo>
                    <a:pt x="13033" y="57983"/>
                  </a:lnTo>
                  <a:lnTo>
                    <a:pt x="12973" y="57802"/>
                  </a:lnTo>
                  <a:lnTo>
                    <a:pt x="12852" y="57560"/>
                  </a:lnTo>
                  <a:lnTo>
                    <a:pt x="12731" y="57379"/>
                  </a:lnTo>
                  <a:lnTo>
                    <a:pt x="12550" y="57259"/>
                  </a:lnTo>
                  <a:lnTo>
                    <a:pt x="12309" y="57138"/>
                  </a:lnTo>
                  <a:lnTo>
                    <a:pt x="12128" y="57078"/>
                  </a:lnTo>
                  <a:close/>
                  <a:moveTo>
                    <a:pt x="17437" y="57078"/>
                  </a:moveTo>
                  <a:lnTo>
                    <a:pt x="17256" y="57138"/>
                  </a:lnTo>
                  <a:lnTo>
                    <a:pt x="17015" y="57259"/>
                  </a:lnTo>
                  <a:lnTo>
                    <a:pt x="16834" y="57379"/>
                  </a:lnTo>
                  <a:lnTo>
                    <a:pt x="16713" y="57560"/>
                  </a:lnTo>
                  <a:lnTo>
                    <a:pt x="16593" y="57802"/>
                  </a:lnTo>
                  <a:lnTo>
                    <a:pt x="16532" y="57983"/>
                  </a:lnTo>
                  <a:lnTo>
                    <a:pt x="16532" y="58224"/>
                  </a:lnTo>
                  <a:lnTo>
                    <a:pt x="16532" y="58466"/>
                  </a:lnTo>
                  <a:lnTo>
                    <a:pt x="16593" y="58647"/>
                  </a:lnTo>
                  <a:lnTo>
                    <a:pt x="16713" y="58888"/>
                  </a:lnTo>
                  <a:lnTo>
                    <a:pt x="16834" y="59069"/>
                  </a:lnTo>
                  <a:lnTo>
                    <a:pt x="17015" y="59190"/>
                  </a:lnTo>
                  <a:lnTo>
                    <a:pt x="17256" y="59310"/>
                  </a:lnTo>
                  <a:lnTo>
                    <a:pt x="17437" y="59371"/>
                  </a:lnTo>
                  <a:lnTo>
                    <a:pt x="17920" y="59371"/>
                  </a:lnTo>
                  <a:lnTo>
                    <a:pt x="18101" y="59310"/>
                  </a:lnTo>
                  <a:lnTo>
                    <a:pt x="18342" y="59190"/>
                  </a:lnTo>
                  <a:lnTo>
                    <a:pt x="18523" y="59069"/>
                  </a:lnTo>
                  <a:lnTo>
                    <a:pt x="18644" y="58888"/>
                  </a:lnTo>
                  <a:lnTo>
                    <a:pt x="18765" y="58647"/>
                  </a:lnTo>
                  <a:lnTo>
                    <a:pt x="18825" y="58466"/>
                  </a:lnTo>
                  <a:lnTo>
                    <a:pt x="18825" y="58224"/>
                  </a:lnTo>
                  <a:lnTo>
                    <a:pt x="18825" y="57983"/>
                  </a:lnTo>
                  <a:lnTo>
                    <a:pt x="18765" y="57802"/>
                  </a:lnTo>
                  <a:lnTo>
                    <a:pt x="18644" y="57560"/>
                  </a:lnTo>
                  <a:lnTo>
                    <a:pt x="18523" y="57379"/>
                  </a:lnTo>
                  <a:lnTo>
                    <a:pt x="18342" y="57259"/>
                  </a:lnTo>
                  <a:lnTo>
                    <a:pt x="18101" y="57138"/>
                  </a:lnTo>
                  <a:lnTo>
                    <a:pt x="17920" y="57078"/>
                  </a:lnTo>
                  <a:close/>
                  <a:moveTo>
                    <a:pt x="23230" y="57078"/>
                  </a:moveTo>
                  <a:lnTo>
                    <a:pt x="23049" y="57138"/>
                  </a:lnTo>
                  <a:lnTo>
                    <a:pt x="22807" y="57259"/>
                  </a:lnTo>
                  <a:lnTo>
                    <a:pt x="22626" y="57379"/>
                  </a:lnTo>
                  <a:lnTo>
                    <a:pt x="22506" y="57560"/>
                  </a:lnTo>
                  <a:lnTo>
                    <a:pt x="22385" y="57802"/>
                  </a:lnTo>
                  <a:lnTo>
                    <a:pt x="22325" y="57983"/>
                  </a:lnTo>
                  <a:lnTo>
                    <a:pt x="22325" y="58224"/>
                  </a:lnTo>
                  <a:lnTo>
                    <a:pt x="22325" y="58466"/>
                  </a:lnTo>
                  <a:lnTo>
                    <a:pt x="22385" y="58647"/>
                  </a:lnTo>
                  <a:lnTo>
                    <a:pt x="22506" y="58888"/>
                  </a:lnTo>
                  <a:lnTo>
                    <a:pt x="22626" y="59069"/>
                  </a:lnTo>
                  <a:lnTo>
                    <a:pt x="22807" y="59190"/>
                  </a:lnTo>
                  <a:lnTo>
                    <a:pt x="23049" y="59310"/>
                  </a:lnTo>
                  <a:lnTo>
                    <a:pt x="23230" y="59371"/>
                  </a:lnTo>
                  <a:lnTo>
                    <a:pt x="23712" y="59371"/>
                  </a:lnTo>
                  <a:lnTo>
                    <a:pt x="23893" y="59310"/>
                  </a:lnTo>
                  <a:lnTo>
                    <a:pt x="24135" y="59190"/>
                  </a:lnTo>
                  <a:lnTo>
                    <a:pt x="24316" y="59069"/>
                  </a:lnTo>
                  <a:lnTo>
                    <a:pt x="24436" y="58888"/>
                  </a:lnTo>
                  <a:lnTo>
                    <a:pt x="24557" y="58647"/>
                  </a:lnTo>
                  <a:lnTo>
                    <a:pt x="24617" y="58466"/>
                  </a:lnTo>
                  <a:lnTo>
                    <a:pt x="24617" y="58224"/>
                  </a:lnTo>
                  <a:lnTo>
                    <a:pt x="24617" y="57983"/>
                  </a:lnTo>
                  <a:lnTo>
                    <a:pt x="24557" y="57802"/>
                  </a:lnTo>
                  <a:lnTo>
                    <a:pt x="24436" y="57560"/>
                  </a:lnTo>
                  <a:lnTo>
                    <a:pt x="24316" y="57379"/>
                  </a:lnTo>
                  <a:lnTo>
                    <a:pt x="24135" y="57259"/>
                  </a:lnTo>
                  <a:lnTo>
                    <a:pt x="23893" y="57138"/>
                  </a:lnTo>
                  <a:lnTo>
                    <a:pt x="23712" y="57078"/>
                  </a:lnTo>
                  <a:close/>
                  <a:moveTo>
                    <a:pt x="29022" y="57078"/>
                  </a:moveTo>
                  <a:lnTo>
                    <a:pt x="28841" y="57138"/>
                  </a:lnTo>
                  <a:lnTo>
                    <a:pt x="28599" y="57259"/>
                  </a:lnTo>
                  <a:lnTo>
                    <a:pt x="28418" y="57379"/>
                  </a:lnTo>
                  <a:lnTo>
                    <a:pt x="28298" y="57560"/>
                  </a:lnTo>
                  <a:lnTo>
                    <a:pt x="28177" y="57802"/>
                  </a:lnTo>
                  <a:lnTo>
                    <a:pt x="28117" y="57983"/>
                  </a:lnTo>
                  <a:lnTo>
                    <a:pt x="28117" y="58224"/>
                  </a:lnTo>
                  <a:lnTo>
                    <a:pt x="28117" y="58466"/>
                  </a:lnTo>
                  <a:lnTo>
                    <a:pt x="28177" y="58647"/>
                  </a:lnTo>
                  <a:lnTo>
                    <a:pt x="28298" y="58888"/>
                  </a:lnTo>
                  <a:lnTo>
                    <a:pt x="28418" y="59069"/>
                  </a:lnTo>
                  <a:lnTo>
                    <a:pt x="28599" y="59190"/>
                  </a:lnTo>
                  <a:lnTo>
                    <a:pt x="28841" y="59310"/>
                  </a:lnTo>
                  <a:lnTo>
                    <a:pt x="29022" y="59371"/>
                  </a:lnTo>
                  <a:lnTo>
                    <a:pt x="29505" y="59371"/>
                  </a:lnTo>
                  <a:lnTo>
                    <a:pt x="29686" y="59310"/>
                  </a:lnTo>
                  <a:lnTo>
                    <a:pt x="29927" y="59190"/>
                  </a:lnTo>
                  <a:lnTo>
                    <a:pt x="30108" y="59069"/>
                  </a:lnTo>
                  <a:lnTo>
                    <a:pt x="30229" y="58888"/>
                  </a:lnTo>
                  <a:lnTo>
                    <a:pt x="30349" y="58647"/>
                  </a:lnTo>
                  <a:lnTo>
                    <a:pt x="30410" y="58466"/>
                  </a:lnTo>
                  <a:lnTo>
                    <a:pt x="30410" y="58224"/>
                  </a:lnTo>
                  <a:lnTo>
                    <a:pt x="30410" y="57983"/>
                  </a:lnTo>
                  <a:lnTo>
                    <a:pt x="30349" y="57802"/>
                  </a:lnTo>
                  <a:lnTo>
                    <a:pt x="30229" y="57560"/>
                  </a:lnTo>
                  <a:lnTo>
                    <a:pt x="30108" y="57379"/>
                  </a:lnTo>
                  <a:lnTo>
                    <a:pt x="29927" y="57259"/>
                  </a:lnTo>
                  <a:lnTo>
                    <a:pt x="29686" y="57138"/>
                  </a:lnTo>
                  <a:lnTo>
                    <a:pt x="29505" y="57078"/>
                  </a:lnTo>
                  <a:close/>
                  <a:moveTo>
                    <a:pt x="34814" y="57078"/>
                  </a:moveTo>
                  <a:lnTo>
                    <a:pt x="34633" y="57138"/>
                  </a:lnTo>
                  <a:lnTo>
                    <a:pt x="34392" y="57259"/>
                  </a:lnTo>
                  <a:lnTo>
                    <a:pt x="34211" y="57379"/>
                  </a:lnTo>
                  <a:lnTo>
                    <a:pt x="34090" y="57560"/>
                  </a:lnTo>
                  <a:lnTo>
                    <a:pt x="33969" y="57802"/>
                  </a:lnTo>
                  <a:lnTo>
                    <a:pt x="33909" y="57983"/>
                  </a:lnTo>
                  <a:lnTo>
                    <a:pt x="33909" y="58224"/>
                  </a:lnTo>
                  <a:lnTo>
                    <a:pt x="33909" y="58466"/>
                  </a:lnTo>
                  <a:lnTo>
                    <a:pt x="33969" y="58647"/>
                  </a:lnTo>
                  <a:lnTo>
                    <a:pt x="34090" y="58888"/>
                  </a:lnTo>
                  <a:lnTo>
                    <a:pt x="34211" y="59069"/>
                  </a:lnTo>
                  <a:lnTo>
                    <a:pt x="34392" y="59190"/>
                  </a:lnTo>
                  <a:lnTo>
                    <a:pt x="34633" y="59310"/>
                  </a:lnTo>
                  <a:lnTo>
                    <a:pt x="34814" y="59371"/>
                  </a:lnTo>
                  <a:lnTo>
                    <a:pt x="35297" y="59371"/>
                  </a:lnTo>
                  <a:lnTo>
                    <a:pt x="35478" y="59310"/>
                  </a:lnTo>
                  <a:lnTo>
                    <a:pt x="35719" y="59190"/>
                  </a:lnTo>
                  <a:lnTo>
                    <a:pt x="35900" y="59069"/>
                  </a:lnTo>
                  <a:lnTo>
                    <a:pt x="36021" y="58888"/>
                  </a:lnTo>
                  <a:lnTo>
                    <a:pt x="36141" y="58647"/>
                  </a:lnTo>
                  <a:lnTo>
                    <a:pt x="36202" y="58466"/>
                  </a:lnTo>
                  <a:lnTo>
                    <a:pt x="36202" y="58224"/>
                  </a:lnTo>
                  <a:lnTo>
                    <a:pt x="36202" y="57983"/>
                  </a:lnTo>
                  <a:lnTo>
                    <a:pt x="36141" y="57802"/>
                  </a:lnTo>
                  <a:lnTo>
                    <a:pt x="36021" y="57560"/>
                  </a:lnTo>
                  <a:lnTo>
                    <a:pt x="35900" y="57379"/>
                  </a:lnTo>
                  <a:lnTo>
                    <a:pt x="35719" y="57259"/>
                  </a:lnTo>
                  <a:lnTo>
                    <a:pt x="35478" y="57138"/>
                  </a:lnTo>
                  <a:lnTo>
                    <a:pt x="35297" y="57078"/>
                  </a:lnTo>
                  <a:close/>
                  <a:moveTo>
                    <a:pt x="40606" y="57078"/>
                  </a:moveTo>
                  <a:lnTo>
                    <a:pt x="40425" y="57138"/>
                  </a:lnTo>
                  <a:lnTo>
                    <a:pt x="40184" y="57259"/>
                  </a:lnTo>
                  <a:lnTo>
                    <a:pt x="40003" y="57379"/>
                  </a:lnTo>
                  <a:lnTo>
                    <a:pt x="39882" y="57560"/>
                  </a:lnTo>
                  <a:lnTo>
                    <a:pt x="39762" y="57802"/>
                  </a:lnTo>
                  <a:lnTo>
                    <a:pt x="39701" y="57983"/>
                  </a:lnTo>
                  <a:lnTo>
                    <a:pt x="39701" y="58224"/>
                  </a:lnTo>
                  <a:lnTo>
                    <a:pt x="39701" y="58466"/>
                  </a:lnTo>
                  <a:lnTo>
                    <a:pt x="39762" y="58647"/>
                  </a:lnTo>
                  <a:lnTo>
                    <a:pt x="39882" y="58888"/>
                  </a:lnTo>
                  <a:lnTo>
                    <a:pt x="40003" y="59069"/>
                  </a:lnTo>
                  <a:lnTo>
                    <a:pt x="40184" y="59190"/>
                  </a:lnTo>
                  <a:lnTo>
                    <a:pt x="40425" y="59310"/>
                  </a:lnTo>
                  <a:lnTo>
                    <a:pt x="40606" y="59371"/>
                  </a:lnTo>
                  <a:lnTo>
                    <a:pt x="41089" y="59371"/>
                  </a:lnTo>
                  <a:lnTo>
                    <a:pt x="41270" y="59310"/>
                  </a:lnTo>
                  <a:lnTo>
                    <a:pt x="41511" y="59190"/>
                  </a:lnTo>
                  <a:lnTo>
                    <a:pt x="41692" y="59069"/>
                  </a:lnTo>
                  <a:lnTo>
                    <a:pt x="41813" y="58888"/>
                  </a:lnTo>
                  <a:lnTo>
                    <a:pt x="41934" y="58647"/>
                  </a:lnTo>
                  <a:lnTo>
                    <a:pt x="41994" y="58466"/>
                  </a:lnTo>
                  <a:lnTo>
                    <a:pt x="41994" y="58224"/>
                  </a:lnTo>
                  <a:lnTo>
                    <a:pt x="41994" y="57983"/>
                  </a:lnTo>
                  <a:lnTo>
                    <a:pt x="41934" y="57802"/>
                  </a:lnTo>
                  <a:lnTo>
                    <a:pt x="41813" y="57560"/>
                  </a:lnTo>
                  <a:lnTo>
                    <a:pt x="41692" y="57379"/>
                  </a:lnTo>
                  <a:lnTo>
                    <a:pt x="41511" y="57259"/>
                  </a:lnTo>
                  <a:lnTo>
                    <a:pt x="41270" y="57138"/>
                  </a:lnTo>
                  <a:lnTo>
                    <a:pt x="41089" y="57078"/>
                  </a:lnTo>
                  <a:close/>
                  <a:moveTo>
                    <a:pt x="46399" y="57078"/>
                  </a:moveTo>
                  <a:lnTo>
                    <a:pt x="46218" y="57138"/>
                  </a:lnTo>
                  <a:lnTo>
                    <a:pt x="45976" y="57259"/>
                  </a:lnTo>
                  <a:lnTo>
                    <a:pt x="45795" y="57379"/>
                  </a:lnTo>
                  <a:lnTo>
                    <a:pt x="45674" y="57560"/>
                  </a:lnTo>
                  <a:lnTo>
                    <a:pt x="45554" y="57802"/>
                  </a:lnTo>
                  <a:lnTo>
                    <a:pt x="45493" y="57983"/>
                  </a:lnTo>
                  <a:lnTo>
                    <a:pt x="45493" y="58224"/>
                  </a:lnTo>
                  <a:lnTo>
                    <a:pt x="45493" y="58466"/>
                  </a:lnTo>
                  <a:lnTo>
                    <a:pt x="45554" y="58647"/>
                  </a:lnTo>
                  <a:lnTo>
                    <a:pt x="45674" y="58888"/>
                  </a:lnTo>
                  <a:lnTo>
                    <a:pt x="45795" y="59069"/>
                  </a:lnTo>
                  <a:lnTo>
                    <a:pt x="45976" y="59190"/>
                  </a:lnTo>
                  <a:lnTo>
                    <a:pt x="46218" y="59310"/>
                  </a:lnTo>
                  <a:lnTo>
                    <a:pt x="46399" y="59371"/>
                  </a:lnTo>
                  <a:lnTo>
                    <a:pt x="46881" y="59371"/>
                  </a:lnTo>
                  <a:lnTo>
                    <a:pt x="47062" y="59310"/>
                  </a:lnTo>
                  <a:lnTo>
                    <a:pt x="47304" y="59190"/>
                  </a:lnTo>
                  <a:lnTo>
                    <a:pt x="47485" y="59069"/>
                  </a:lnTo>
                  <a:lnTo>
                    <a:pt x="47605" y="58888"/>
                  </a:lnTo>
                  <a:lnTo>
                    <a:pt x="47726" y="58647"/>
                  </a:lnTo>
                  <a:lnTo>
                    <a:pt x="47786" y="58466"/>
                  </a:lnTo>
                  <a:lnTo>
                    <a:pt x="47786" y="58224"/>
                  </a:lnTo>
                  <a:lnTo>
                    <a:pt x="47786" y="57983"/>
                  </a:lnTo>
                  <a:lnTo>
                    <a:pt x="47726" y="57802"/>
                  </a:lnTo>
                  <a:lnTo>
                    <a:pt x="47605" y="57560"/>
                  </a:lnTo>
                  <a:lnTo>
                    <a:pt x="47485" y="57379"/>
                  </a:lnTo>
                  <a:lnTo>
                    <a:pt x="47304" y="57259"/>
                  </a:lnTo>
                  <a:lnTo>
                    <a:pt x="47062" y="57138"/>
                  </a:lnTo>
                  <a:lnTo>
                    <a:pt x="46881" y="57078"/>
                  </a:lnTo>
                  <a:close/>
                  <a:moveTo>
                    <a:pt x="52191" y="57078"/>
                  </a:moveTo>
                  <a:lnTo>
                    <a:pt x="52010" y="57138"/>
                  </a:lnTo>
                  <a:lnTo>
                    <a:pt x="51768" y="57259"/>
                  </a:lnTo>
                  <a:lnTo>
                    <a:pt x="51587" y="57379"/>
                  </a:lnTo>
                  <a:lnTo>
                    <a:pt x="51467" y="57560"/>
                  </a:lnTo>
                  <a:lnTo>
                    <a:pt x="51346" y="57802"/>
                  </a:lnTo>
                  <a:lnTo>
                    <a:pt x="51286" y="57983"/>
                  </a:lnTo>
                  <a:lnTo>
                    <a:pt x="51286" y="58224"/>
                  </a:lnTo>
                  <a:lnTo>
                    <a:pt x="51286" y="58466"/>
                  </a:lnTo>
                  <a:lnTo>
                    <a:pt x="51346" y="58647"/>
                  </a:lnTo>
                  <a:lnTo>
                    <a:pt x="51467" y="58888"/>
                  </a:lnTo>
                  <a:lnTo>
                    <a:pt x="51587" y="59069"/>
                  </a:lnTo>
                  <a:lnTo>
                    <a:pt x="51768" y="59190"/>
                  </a:lnTo>
                  <a:lnTo>
                    <a:pt x="52010" y="59310"/>
                  </a:lnTo>
                  <a:lnTo>
                    <a:pt x="52191" y="59371"/>
                  </a:lnTo>
                  <a:lnTo>
                    <a:pt x="52673" y="59371"/>
                  </a:lnTo>
                  <a:lnTo>
                    <a:pt x="52854" y="59310"/>
                  </a:lnTo>
                  <a:lnTo>
                    <a:pt x="53096" y="59190"/>
                  </a:lnTo>
                  <a:lnTo>
                    <a:pt x="53277" y="59069"/>
                  </a:lnTo>
                  <a:lnTo>
                    <a:pt x="53397" y="58888"/>
                  </a:lnTo>
                  <a:lnTo>
                    <a:pt x="53518" y="58647"/>
                  </a:lnTo>
                  <a:lnTo>
                    <a:pt x="53578" y="58466"/>
                  </a:lnTo>
                  <a:lnTo>
                    <a:pt x="53578" y="58224"/>
                  </a:lnTo>
                  <a:lnTo>
                    <a:pt x="53578" y="57983"/>
                  </a:lnTo>
                  <a:lnTo>
                    <a:pt x="53518" y="57802"/>
                  </a:lnTo>
                  <a:lnTo>
                    <a:pt x="53397" y="57560"/>
                  </a:lnTo>
                  <a:lnTo>
                    <a:pt x="53277" y="57379"/>
                  </a:lnTo>
                  <a:lnTo>
                    <a:pt x="53096" y="57259"/>
                  </a:lnTo>
                  <a:lnTo>
                    <a:pt x="52854" y="57138"/>
                  </a:lnTo>
                  <a:lnTo>
                    <a:pt x="52673" y="57078"/>
                  </a:lnTo>
                  <a:close/>
                  <a:moveTo>
                    <a:pt x="57983" y="57078"/>
                  </a:moveTo>
                  <a:lnTo>
                    <a:pt x="57802" y="57138"/>
                  </a:lnTo>
                  <a:lnTo>
                    <a:pt x="57561" y="57259"/>
                  </a:lnTo>
                  <a:lnTo>
                    <a:pt x="57380" y="57379"/>
                  </a:lnTo>
                  <a:lnTo>
                    <a:pt x="57259" y="57560"/>
                  </a:lnTo>
                  <a:lnTo>
                    <a:pt x="57138" y="57802"/>
                  </a:lnTo>
                  <a:lnTo>
                    <a:pt x="57078" y="57983"/>
                  </a:lnTo>
                  <a:lnTo>
                    <a:pt x="57078" y="58224"/>
                  </a:lnTo>
                  <a:lnTo>
                    <a:pt x="57078" y="58466"/>
                  </a:lnTo>
                  <a:lnTo>
                    <a:pt x="57138" y="58647"/>
                  </a:lnTo>
                  <a:lnTo>
                    <a:pt x="57259" y="58888"/>
                  </a:lnTo>
                  <a:lnTo>
                    <a:pt x="57380" y="59069"/>
                  </a:lnTo>
                  <a:lnTo>
                    <a:pt x="57561" y="59190"/>
                  </a:lnTo>
                  <a:lnTo>
                    <a:pt x="57802" y="59310"/>
                  </a:lnTo>
                  <a:lnTo>
                    <a:pt x="57983" y="59371"/>
                  </a:lnTo>
                  <a:lnTo>
                    <a:pt x="58466" y="59371"/>
                  </a:lnTo>
                  <a:lnTo>
                    <a:pt x="58647" y="59310"/>
                  </a:lnTo>
                  <a:lnTo>
                    <a:pt x="58888" y="59190"/>
                  </a:lnTo>
                  <a:lnTo>
                    <a:pt x="59069" y="59069"/>
                  </a:lnTo>
                  <a:lnTo>
                    <a:pt x="59190" y="58888"/>
                  </a:lnTo>
                  <a:lnTo>
                    <a:pt x="59310" y="58647"/>
                  </a:lnTo>
                  <a:lnTo>
                    <a:pt x="59371" y="58466"/>
                  </a:lnTo>
                  <a:lnTo>
                    <a:pt x="59371" y="58224"/>
                  </a:lnTo>
                  <a:lnTo>
                    <a:pt x="59371" y="57983"/>
                  </a:lnTo>
                  <a:lnTo>
                    <a:pt x="59310" y="57802"/>
                  </a:lnTo>
                  <a:lnTo>
                    <a:pt x="59190" y="57560"/>
                  </a:lnTo>
                  <a:lnTo>
                    <a:pt x="59069" y="57379"/>
                  </a:lnTo>
                  <a:lnTo>
                    <a:pt x="58888" y="57259"/>
                  </a:lnTo>
                  <a:lnTo>
                    <a:pt x="58647" y="57138"/>
                  </a:lnTo>
                  <a:lnTo>
                    <a:pt x="58466" y="57078"/>
                  </a:lnTo>
                  <a:close/>
                  <a:moveTo>
                    <a:pt x="63775" y="57078"/>
                  </a:moveTo>
                  <a:lnTo>
                    <a:pt x="63594" y="57138"/>
                  </a:lnTo>
                  <a:lnTo>
                    <a:pt x="63353" y="57259"/>
                  </a:lnTo>
                  <a:lnTo>
                    <a:pt x="63172" y="57379"/>
                  </a:lnTo>
                  <a:lnTo>
                    <a:pt x="63051" y="57560"/>
                  </a:lnTo>
                  <a:lnTo>
                    <a:pt x="62931" y="57802"/>
                  </a:lnTo>
                  <a:lnTo>
                    <a:pt x="62870" y="57983"/>
                  </a:lnTo>
                  <a:lnTo>
                    <a:pt x="62870" y="58224"/>
                  </a:lnTo>
                  <a:lnTo>
                    <a:pt x="62870" y="58466"/>
                  </a:lnTo>
                  <a:lnTo>
                    <a:pt x="62931" y="58647"/>
                  </a:lnTo>
                  <a:lnTo>
                    <a:pt x="63051" y="58888"/>
                  </a:lnTo>
                  <a:lnTo>
                    <a:pt x="63172" y="59069"/>
                  </a:lnTo>
                  <a:lnTo>
                    <a:pt x="63353" y="59190"/>
                  </a:lnTo>
                  <a:lnTo>
                    <a:pt x="63594" y="59310"/>
                  </a:lnTo>
                  <a:lnTo>
                    <a:pt x="63775" y="59371"/>
                  </a:lnTo>
                  <a:lnTo>
                    <a:pt x="64258" y="59371"/>
                  </a:lnTo>
                  <a:lnTo>
                    <a:pt x="64439" y="59310"/>
                  </a:lnTo>
                  <a:lnTo>
                    <a:pt x="64680" y="59190"/>
                  </a:lnTo>
                  <a:lnTo>
                    <a:pt x="64861" y="59069"/>
                  </a:lnTo>
                  <a:lnTo>
                    <a:pt x="64982" y="58888"/>
                  </a:lnTo>
                  <a:lnTo>
                    <a:pt x="65103" y="58647"/>
                  </a:lnTo>
                  <a:lnTo>
                    <a:pt x="65163" y="58466"/>
                  </a:lnTo>
                  <a:lnTo>
                    <a:pt x="65163" y="58224"/>
                  </a:lnTo>
                  <a:lnTo>
                    <a:pt x="65163" y="57983"/>
                  </a:lnTo>
                  <a:lnTo>
                    <a:pt x="65103" y="57802"/>
                  </a:lnTo>
                  <a:lnTo>
                    <a:pt x="64982" y="57560"/>
                  </a:lnTo>
                  <a:lnTo>
                    <a:pt x="64861" y="57379"/>
                  </a:lnTo>
                  <a:lnTo>
                    <a:pt x="64680" y="57259"/>
                  </a:lnTo>
                  <a:lnTo>
                    <a:pt x="64439" y="57138"/>
                  </a:lnTo>
                  <a:lnTo>
                    <a:pt x="64258" y="57078"/>
                  </a:lnTo>
                  <a:close/>
                  <a:moveTo>
                    <a:pt x="8689" y="59974"/>
                  </a:moveTo>
                  <a:lnTo>
                    <a:pt x="8447" y="60095"/>
                  </a:lnTo>
                  <a:lnTo>
                    <a:pt x="8206" y="60276"/>
                  </a:lnTo>
                  <a:lnTo>
                    <a:pt x="8025" y="60457"/>
                  </a:lnTo>
                  <a:lnTo>
                    <a:pt x="7904" y="60758"/>
                  </a:lnTo>
                  <a:lnTo>
                    <a:pt x="7844" y="61120"/>
                  </a:lnTo>
                  <a:lnTo>
                    <a:pt x="8689" y="62267"/>
                  </a:lnTo>
                  <a:lnTo>
                    <a:pt x="9232" y="62267"/>
                  </a:lnTo>
                  <a:lnTo>
                    <a:pt x="9413" y="62206"/>
                  </a:lnTo>
                  <a:lnTo>
                    <a:pt x="9654" y="62086"/>
                  </a:lnTo>
                  <a:lnTo>
                    <a:pt x="9835" y="61965"/>
                  </a:lnTo>
                  <a:lnTo>
                    <a:pt x="9956" y="61784"/>
                  </a:lnTo>
                  <a:lnTo>
                    <a:pt x="10076" y="61543"/>
                  </a:lnTo>
                  <a:lnTo>
                    <a:pt x="10137" y="61362"/>
                  </a:lnTo>
                  <a:lnTo>
                    <a:pt x="10137" y="61120"/>
                  </a:lnTo>
                  <a:lnTo>
                    <a:pt x="10076" y="60758"/>
                  </a:lnTo>
                  <a:lnTo>
                    <a:pt x="9956" y="60457"/>
                  </a:lnTo>
                  <a:lnTo>
                    <a:pt x="9775" y="60276"/>
                  </a:lnTo>
                  <a:lnTo>
                    <a:pt x="9533" y="60095"/>
                  </a:lnTo>
                  <a:lnTo>
                    <a:pt x="9292" y="59974"/>
                  </a:lnTo>
                  <a:close/>
                  <a:moveTo>
                    <a:pt x="14481" y="59974"/>
                  </a:moveTo>
                  <a:lnTo>
                    <a:pt x="14240" y="60095"/>
                  </a:lnTo>
                  <a:lnTo>
                    <a:pt x="13998" y="60276"/>
                  </a:lnTo>
                  <a:lnTo>
                    <a:pt x="13817" y="60457"/>
                  </a:lnTo>
                  <a:lnTo>
                    <a:pt x="13697" y="60758"/>
                  </a:lnTo>
                  <a:lnTo>
                    <a:pt x="13636" y="61120"/>
                  </a:lnTo>
                  <a:lnTo>
                    <a:pt x="13636" y="61362"/>
                  </a:lnTo>
                  <a:lnTo>
                    <a:pt x="13697" y="61543"/>
                  </a:lnTo>
                  <a:lnTo>
                    <a:pt x="13817" y="61784"/>
                  </a:lnTo>
                  <a:lnTo>
                    <a:pt x="13938" y="61965"/>
                  </a:lnTo>
                  <a:lnTo>
                    <a:pt x="14119" y="62086"/>
                  </a:lnTo>
                  <a:lnTo>
                    <a:pt x="14360" y="62206"/>
                  </a:lnTo>
                  <a:lnTo>
                    <a:pt x="14541" y="62267"/>
                  </a:lnTo>
                  <a:lnTo>
                    <a:pt x="15024" y="62267"/>
                  </a:lnTo>
                  <a:lnTo>
                    <a:pt x="15205" y="62206"/>
                  </a:lnTo>
                  <a:lnTo>
                    <a:pt x="15446" y="62086"/>
                  </a:lnTo>
                  <a:lnTo>
                    <a:pt x="15627" y="61965"/>
                  </a:lnTo>
                  <a:lnTo>
                    <a:pt x="15748" y="61784"/>
                  </a:lnTo>
                  <a:lnTo>
                    <a:pt x="15869" y="61543"/>
                  </a:lnTo>
                  <a:lnTo>
                    <a:pt x="15929" y="61362"/>
                  </a:lnTo>
                  <a:lnTo>
                    <a:pt x="15929" y="61120"/>
                  </a:lnTo>
                  <a:lnTo>
                    <a:pt x="15869" y="60758"/>
                  </a:lnTo>
                  <a:lnTo>
                    <a:pt x="15748" y="60457"/>
                  </a:lnTo>
                  <a:lnTo>
                    <a:pt x="15567" y="60276"/>
                  </a:lnTo>
                  <a:lnTo>
                    <a:pt x="15326" y="60095"/>
                  </a:lnTo>
                  <a:lnTo>
                    <a:pt x="15084" y="59974"/>
                  </a:lnTo>
                  <a:close/>
                  <a:moveTo>
                    <a:pt x="20273" y="59974"/>
                  </a:moveTo>
                  <a:lnTo>
                    <a:pt x="20032" y="60095"/>
                  </a:lnTo>
                  <a:lnTo>
                    <a:pt x="19790" y="60276"/>
                  </a:lnTo>
                  <a:lnTo>
                    <a:pt x="19609" y="60457"/>
                  </a:lnTo>
                  <a:lnTo>
                    <a:pt x="19489" y="60758"/>
                  </a:lnTo>
                  <a:lnTo>
                    <a:pt x="19428" y="61120"/>
                  </a:lnTo>
                  <a:lnTo>
                    <a:pt x="19428" y="61362"/>
                  </a:lnTo>
                  <a:lnTo>
                    <a:pt x="19489" y="61543"/>
                  </a:lnTo>
                  <a:lnTo>
                    <a:pt x="19609" y="61784"/>
                  </a:lnTo>
                  <a:lnTo>
                    <a:pt x="19730" y="61965"/>
                  </a:lnTo>
                  <a:lnTo>
                    <a:pt x="19911" y="62086"/>
                  </a:lnTo>
                  <a:lnTo>
                    <a:pt x="20152" y="62206"/>
                  </a:lnTo>
                  <a:lnTo>
                    <a:pt x="20333" y="62267"/>
                  </a:lnTo>
                  <a:lnTo>
                    <a:pt x="20816" y="62267"/>
                  </a:lnTo>
                  <a:lnTo>
                    <a:pt x="20997" y="62206"/>
                  </a:lnTo>
                  <a:lnTo>
                    <a:pt x="21239" y="62086"/>
                  </a:lnTo>
                  <a:lnTo>
                    <a:pt x="21420" y="61965"/>
                  </a:lnTo>
                  <a:lnTo>
                    <a:pt x="21540" y="61784"/>
                  </a:lnTo>
                  <a:lnTo>
                    <a:pt x="21661" y="61543"/>
                  </a:lnTo>
                  <a:lnTo>
                    <a:pt x="21721" y="61362"/>
                  </a:lnTo>
                  <a:lnTo>
                    <a:pt x="21721" y="61120"/>
                  </a:lnTo>
                  <a:lnTo>
                    <a:pt x="21661" y="60758"/>
                  </a:lnTo>
                  <a:lnTo>
                    <a:pt x="21540" y="60457"/>
                  </a:lnTo>
                  <a:lnTo>
                    <a:pt x="21359" y="60276"/>
                  </a:lnTo>
                  <a:lnTo>
                    <a:pt x="21118" y="60095"/>
                  </a:lnTo>
                  <a:lnTo>
                    <a:pt x="20876" y="59974"/>
                  </a:lnTo>
                  <a:close/>
                  <a:moveTo>
                    <a:pt x="26065" y="59974"/>
                  </a:moveTo>
                  <a:lnTo>
                    <a:pt x="25824" y="60095"/>
                  </a:lnTo>
                  <a:lnTo>
                    <a:pt x="25583" y="60276"/>
                  </a:lnTo>
                  <a:lnTo>
                    <a:pt x="25402" y="60457"/>
                  </a:lnTo>
                  <a:lnTo>
                    <a:pt x="25281" y="60758"/>
                  </a:lnTo>
                  <a:lnTo>
                    <a:pt x="25221" y="61120"/>
                  </a:lnTo>
                  <a:lnTo>
                    <a:pt x="25221" y="61362"/>
                  </a:lnTo>
                  <a:lnTo>
                    <a:pt x="25281" y="61543"/>
                  </a:lnTo>
                  <a:lnTo>
                    <a:pt x="25402" y="61784"/>
                  </a:lnTo>
                  <a:lnTo>
                    <a:pt x="25522" y="61965"/>
                  </a:lnTo>
                  <a:lnTo>
                    <a:pt x="25703" y="62086"/>
                  </a:lnTo>
                  <a:lnTo>
                    <a:pt x="25945" y="62206"/>
                  </a:lnTo>
                  <a:lnTo>
                    <a:pt x="26126" y="62267"/>
                  </a:lnTo>
                  <a:lnTo>
                    <a:pt x="26608" y="62267"/>
                  </a:lnTo>
                  <a:lnTo>
                    <a:pt x="26789" y="62206"/>
                  </a:lnTo>
                  <a:lnTo>
                    <a:pt x="27031" y="62086"/>
                  </a:lnTo>
                  <a:lnTo>
                    <a:pt x="27212" y="61965"/>
                  </a:lnTo>
                  <a:lnTo>
                    <a:pt x="27332" y="61784"/>
                  </a:lnTo>
                  <a:lnTo>
                    <a:pt x="27453" y="61543"/>
                  </a:lnTo>
                  <a:lnTo>
                    <a:pt x="27513" y="61362"/>
                  </a:lnTo>
                  <a:lnTo>
                    <a:pt x="27513" y="61120"/>
                  </a:lnTo>
                  <a:lnTo>
                    <a:pt x="27453" y="60758"/>
                  </a:lnTo>
                  <a:lnTo>
                    <a:pt x="27332" y="60457"/>
                  </a:lnTo>
                  <a:lnTo>
                    <a:pt x="27151" y="60276"/>
                  </a:lnTo>
                  <a:lnTo>
                    <a:pt x="26910" y="60095"/>
                  </a:lnTo>
                  <a:lnTo>
                    <a:pt x="26669" y="59974"/>
                  </a:lnTo>
                  <a:close/>
                  <a:moveTo>
                    <a:pt x="31858" y="59974"/>
                  </a:moveTo>
                  <a:lnTo>
                    <a:pt x="31616" y="60095"/>
                  </a:lnTo>
                  <a:lnTo>
                    <a:pt x="31375" y="60276"/>
                  </a:lnTo>
                  <a:lnTo>
                    <a:pt x="31194" y="60457"/>
                  </a:lnTo>
                  <a:lnTo>
                    <a:pt x="31073" y="60758"/>
                  </a:lnTo>
                  <a:lnTo>
                    <a:pt x="31013" y="61120"/>
                  </a:lnTo>
                  <a:lnTo>
                    <a:pt x="31013" y="61362"/>
                  </a:lnTo>
                  <a:lnTo>
                    <a:pt x="31073" y="61543"/>
                  </a:lnTo>
                  <a:lnTo>
                    <a:pt x="31194" y="61784"/>
                  </a:lnTo>
                  <a:lnTo>
                    <a:pt x="31315" y="61965"/>
                  </a:lnTo>
                  <a:lnTo>
                    <a:pt x="31496" y="62086"/>
                  </a:lnTo>
                  <a:lnTo>
                    <a:pt x="31737" y="62206"/>
                  </a:lnTo>
                  <a:lnTo>
                    <a:pt x="31918" y="62267"/>
                  </a:lnTo>
                  <a:lnTo>
                    <a:pt x="32401" y="62267"/>
                  </a:lnTo>
                  <a:lnTo>
                    <a:pt x="32582" y="62206"/>
                  </a:lnTo>
                  <a:lnTo>
                    <a:pt x="32823" y="62086"/>
                  </a:lnTo>
                  <a:lnTo>
                    <a:pt x="33004" y="61965"/>
                  </a:lnTo>
                  <a:lnTo>
                    <a:pt x="33125" y="61784"/>
                  </a:lnTo>
                  <a:lnTo>
                    <a:pt x="33245" y="61543"/>
                  </a:lnTo>
                  <a:lnTo>
                    <a:pt x="33306" y="61362"/>
                  </a:lnTo>
                  <a:lnTo>
                    <a:pt x="33306" y="61120"/>
                  </a:lnTo>
                  <a:lnTo>
                    <a:pt x="33245" y="60758"/>
                  </a:lnTo>
                  <a:lnTo>
                    <a:pt x="33125" y="60457"/>
                  </a:lnTo>
                  <a:lnTo>
                    <a:pt x="32944" y="60276"/>
                  </a:lnTo>
                  <a:lnTo>
                    <a:pt x="32702" y="60095"/>
                  </a:lnTo>
                  <a:lnTo>
                    <a:pt x="32461" y="59974"/>
                  </a:lnTo>
                  <a:close/>
                  <a:moveTo>
                    <a:pt x="37650" y="59974"/>
                  </a:moveTo>
                  <a:lnTo>
                    <a:pt x="37408" y="60095"/>
                  </a:lnTo>
                  <a:lnTo>
                    <a:pt x="37167" y="60276"/>
                  </a:lnTo>
                  <a:lnTo>
                    <a:pt x="36986" y="60457"/>
                  </a:lnTo>
                  <a:lnTo>
                    <a:pt x="36865" y="60758"/>
                  </a:lnTo>
                  <a:lnTo>
                    <a:pt x="36805" y="61120"/>
                  </a:lnTo>
                  <a:lnTo>
                    <a:pt x="36805" y="61362"/>
                  </a:lnTo>
                  <a:lnTo>
                    <a:pt x="36865" y="61543"/>
                  </a:lnTo>
                  <a:lnTo>
                    <a:pt x="36986" y="61784"/>
                  </a:lnTo>
                  <a:lnTo>
                    <a:pt x="37107" y="61965"/>
                  </a:lnTo>
                  <a:lnTo>
                    <a:pt x="37288" y="62086"/>
                  </a:lnTo>
                  <a:lnTo>
                    <a:pt x="37529" y="62206"/>
                  </a:lnTo>
                  <a:lnTo>
                    <a:pt x="37710" y="62267"/>
                  </a:lnTo>
                  <a:lnTo>
                    <a:pt x="38193" y="62267"/>
                  </a:lnTo>
                  <a:lnTo>
                    <a:pt x="38374" y="62206"/>
                  </a:lnTo>
                  <a:lnTo>
                    <a:pt x="38615" y="62086"/>
                  </a:lnTo>
                  <a:lnTo>
                    <a:pt x="38796" y="61965"/>
                  </a:lnTo>
                  <a:lnTo>
                    <a:pt x="38917" y="61784"/>
                  </a:lnTo>
                  <a:lnTo>
                    <a:pt x="39038" y="61543"/>
                  </a:lnTo>
                  <a:lnTo>
                    <a:pt x="39098" y="61362"/>
                  </a:lnTo>
                  <a:lnTo>
                    <a:pt x="39098" y="61120"/>
                  </a:lnTo>
                  <a:lnTo>
                    <a:pt x="39038" y="60758"/>
                  </a:lnTo>
                  <a:lnTo>
                    <a:pt x="38917" y="60457"/>
                  </a:lnTo>
                  <a:lnTo>
                    <a:pt x="38736" y="60276"/>
                  </a:lnTo>
                  <a:lnTo>
                    <a:pt x="38495" y="60095"/>
                  </a:lnTo>
                  <a:lnTo>
                    <a:pt x="38253" y="59974"/>
                  </a:lnTo>
                  <a:close/>
                  <a:moveTo>
                    <a:pt x="43442" y="59974"/>
                  </a:moveTo>
                  <a:lnTo>
                    <a:pt x="43201" y="60095"/>
                  </a:lnTo>
                  <a:lnTo>
                    <a:pt x="42959" y="60276"/>
                  </a:lnTo>
                  <a:lnTo>
                    <a:pt x="42778" y="60457"/>
                  </a:lnTo>
                  <a:lnTo>
                    <a:pt x="42658" y="60758"/>
                  </a:lnTo>
                  <a:lnTo>
                    <a:pt x="42597" y="61120"/>
                  </a:lnTo>
                  <a:lnTo>
                    <a:pt x="42597" y="61362"/>
                  </a:lnTo>
                  <a:lnTo>
                    <a:pt x="42658" y="61543"/>
                  </a:lnTo>
                  <a:lnTo>
                    <a:pt x="42778" y="61784"/>
                  </a:lnTo>
                  <a:lnTo>
                    <a:pt x="42899" y="61965"/>
                  </a:lnTo>
                  <a:lnTo>
                    <a:pt x="43080" y="62086"/>
                  </a:lnTo>
                  <a:lnTo>
                    <a:pt x="43321" y="62206"/>
                  </a:lnTo>
                  <a:lnTo>
                    <a:pt x="43502" y="62267"/>
                  </a:lnTo>
                  <a:lnTo>
                    <a:pt x="43985" y="62267"/>
                  </a:lnTo>
                  <a:lnTo>
                    <a:pt x="44166" y="62206"/>
                  </a:lnTo>
                  <a:lnTo>
                    <a:pt x="44407" y="62086"/>
                  </a:lnTo>
                  <a:lnTo>
                    <a:pt x="44588" y="61965"/>
                  </a:lnTo>
                  <a:lnTo>
                    <a:pt x="44709" y="61784"/>
                  </a:lnTo>
                  <a:lnTo>
                    <a:pt x="44830" y="61543"/>
                  </a:lnTo>
                  <a:lnTo>
                    <a:pt x="44890" y="61362"/>
                  </a:lnTo>
                  <a:lnTo>
                    <a:pt x="44890" y="61120"/>
                  </a:lnTo>
                  <a:lnTo>
                    <a:pt x="44830" y="60758"/>
                  </a:lnTo>
                  <a:lnTo>
                    <a:pt x="44709" y="60457"/>
                  </a:lnTo>
                  <a:lnTo>
                    <a:pt x="44528" y="60276"/>
                  </a:lnTo>
                  <a:lnTo>
                    <a:pt x="44287" y="60095"/>
                  </a:lnTo>
                  <a:lnTo>
                    <a:pt x="44045" y="59974"/>
                  </a:lnTo>
                  <a:close/>
                  <a:moveTo>
                    <a:pt x="49234" y="59974"/>
                  </a:moveTo>
                  <a:lnTo>
                    <a:pt x="48993" y="60095"/>
                  </a:lnTo>
                  <a:lnTo>
                    <a:pt x="48752" y="60276"/>
                  </a:lnTo>
                  <a:lnTo>
                    <a:pt x="48571" y="60457"/>
                  </a:lnTo>
                  <a:lnTo>
                    <a:pt x="48450" y="60758"/>
                  </a:lnTo>
                  <a:lnTo>
                    <a:pt x="48390" y="61120"/>
                  </a:lnTo>
                  <a:lnTo>
                    <a:pt x="48390" y="61362"/>
                  </a:lnTo>
                  <a:lnTo>
                    <a:pt x="48450" y="61543"/>
                  </a:lnTo>
                  <a:lnTo>
                    <a:pt x="48571" y="61784"/>
                  </a:lnTo>
                  <a:lnTo>
                    <a:pt x="48691" y="61965"/>
                  </a:lnTo>
                  <a:lnTo>
                    <a:pt x="48872" y="62086"/>
                  </a:lnTo>
                  <a:lnTo>
                    <a:pt x="49114" y="62206"/>
                  </a:lnTo>
                  <a:lnTo>
                    <a:pt x="49295" y="62267"/>
                  </a:lnTo>
                  <a:lnTo>
                    <a:pt x="49777" y="62267"/>
                  </a:lnTo>
                  <a:lnTo>
                    <a:pt x="49958" y="62206"/>
                  </a:lnTo>
                  <a:lnTo>
                    <a:pt x="50200" y="62086"/>
                  </a:lnTo>
                  <a:lnTo>
                    <a:pt x="50381" y="61965"/>
                  </a:lnTo>
                  <a:lnTo>
                    <a:pt x="50501" y="61784"/>
                  </a:lnTo>
                  <a:lnTo>
                    <a:pt x="50622" y="61543"/>
                  </a:lnTo>
                  <a:lnTo>
                    <a:pt x="50682" y="61362"/>
                  </a:lnTo>
                  <a:lnTo>
                    <a:pt x="50682" y="61120"/>
                  </a:lnTo>
                  <a:lnTo>
                    <a:pt x="50622" y="60758"/>
                  </a:lnTo>
                  <a:lnTo>
                    <a:pt x="50501" y="60457"/>
                  </a:lnTo>
                  <a:lnTo>
                    <a:pt x="50320" y="60276"/>
                  </a:lnTo>
                  <a:lnTo>
                    <a:pt x="50079" y="60095"/>
                  </a:lnTo>
                  <a:lnTo>
                    <a:pt x="49838" y="59974"/>
                  </a:lnTo>
                  <a:close/>
                  <a:moveTo>
                    <a:pt x="55027" y="59974"/>
                  </a:moveTo>
                  <a:lnTo>
                    <a:pt x="54785" y="60095"/>
                  </a:lnTo>
                  <a:lnTo>
                    <a:pt x="54544" y="60276"/>
                  </a:lnTo>
                  <a:lnTo>
                    <a:pt x="54363" y="60457"/>
                  </a:lnTo>
                  <a:lnTo>
                    <a:pt x="54242" y="60758"/>
                  </a:lnTo>
                  <a:lnTo>
                    <a:pt x="54182" y="61120"/>
                  </a:lnTo>
                  <a:lnTo>
                    <a:pt x="54182" y="61362"/>
                  </a:lnTo>
                  <a:lnTo>
                    <a:pt x="54242" y="61543"/>
                  </a:lnTo>
                  <a:lnTo>
                    <a:pt x="54363" y="61784"/>
                  </a:lnTo>
                  <a:lnTo>
                    <a:pt x="54483" y="61965"/>
                  </a:lnTo>
                  <a:lnTo>
                    <a:pt x="54665" y="62086"/>
                  </a:lnTo>
                  <a:lnTo>
                    <a:pt x="54906" y="62206"/>
                  </a:lnTo>
                  <a:lnTo>
                    <a:pt x="55087" y="62267"/>
                  </a:lnTo>
                  <a:lnTo>
                    <a:pt x="55570" y="62267"/>
                  </a:lnTo>
                  <a:lnTo>
                    <a:pt x="55751" y="62206"/>
                  </a:lnTo>
                  <a:lnTo>
                    <a:pt x="55992" y="62086"/>
                  </a:lnTo>
                  <a:lnTo>
                    <a:pt x="56173" y="61965"/>
                  </a:lnTo>
                  <a:lnTo>
                    <a:pt x="56294" y="61784"/>
                  </a:lnTo>
                  <a:lnTo>
                    <a:pt x="56414" y="61543"/>
                  </a:lnTo>
                  <a:lnTo>
                    <a:pt x="56475" y="61362"/>
                  </a:lnTo>
                  <a:lnTo>
                    <a:pt x="56475" y="61120"/>
                  </a:lnTo>
                  <a:lnTo>
                    <a:pt x="56414" y="60758"/>
                  </a:lnTo>
                  <a:lnTo>
                    <a:pt x="56294" y="60457"/>
                  </a:lnTo>
                  <a:lnTo>
                    <a:pt x="56113" y="60276"/>
                  </a:lnTo>
                  <a:lnTo>
                    <a:pt x="55871" y="60095"/>
                  </a:lnTo>
                  <a:lnTo>
                    <a:pt x="55630" y="59974"/>
                  </a:lnTo>
                  <a:close/>
                  <a:moveTo>
                    <a:pt x="60819" y="59974"/>
                  </a:moveTo>
                  <a:lnTo>
                    <a:pt x="60577" y="60095"/>
                  </a:lnTo>
                  <a:lnTo>
                    <a:pt x="60336" y="60276"/>
                  </a:lnTo>
                  <a:lnTo>
                    <a:pt x="60155" y="60457"/>
                  </a:lnTo>
                  <a:lnTo>
                    <a:pt x="60034" y="60758"/>
                  </a:lnTo>
                  <a:lnTo>
                    <a:pt x="59974" y="61120"/>
                  </a:lnTo>
                  <a:lnTo>
                    <a:pt x="59974" y="61362"/>
                  </a:lnTo>
                  <a:lnTo>
                    <a:pt x="60034" y="61543"/>
                  </a:lnTo>
                  <a:lnTo>
                    <a:pt x="60155" y="61784"/>
                  </a:lnTo>
                  <a:lnTo>
                    <a:pt x="60276" y="61965"/>
                  </a:lnTo>
                  <a:lnTo>
                    <a:pt x="60457" y="62086"/>
                  </a:lnTo>
                  <a:lnTo>
                    <a:pt x="60698" y="62206"/>
                  </a:lnTo>
                  <a:lnTo>
                    <a:pt x="60879" y="62267"/>
                  </a:lnTo>
                  <a:lnTo>
                    <a:pt x="61362" y="62267"/>
                  </a:lnTo>
                  <a:lnTo>
                    <a:pt x="61543" y="62206"/>
                  </a:lnTo>
                  <a:lnTo>
                    <a:pt x="61784" y="62086"/>
                  </a:lnTo>
                  <a:lnTo>
                    <a:pt x="61965" y="61965"/>
                  </a:lnTo>
                  <a:lnTo>
                    <a:pt x="62086" y="61784"/>
                  </a:lnTo>
                  <a:lnTo>
                    <a:pt x="62206" y="61543"/>
                  </a:lnTo>
                  <a:lnTo>
                    <a:pt x="62267" y="61362"/>
                  </a:lnTo>
                  <a:lnTo>
                    <a:pt x="62267" y="61120"/>
                  </a:lnTo>
                  <a:lnTo>
                    <a:pt x="62206" y="60758"/>
                  </a:lnTo>
                  <a:lnTo>
                    <a:pt x="62086" y="60457"/>
                  </a:lnTo>
                  <a:lnTo>
                    <a:pt x="61905" y="60276"/>
                  </a:lnTo>
                  <a:lnTo>
                    <a:pt x="61663" y="60095"/>
                  </a:lnTo>
                  <a:lnTo>
                    <a:pt x="61422" y="59974"/>
                  </a:lnTo>
                  <a:close/>
                  <a:moveTo>
                    <a:pt x="66611" y="59974"/>
                  </a:moveTo>
                  <a:lnTo>
                    <a:pt x="66370" y="60095"/>
                  </a:lnTo>
                  <a:lnTo>
                    <a:pt x="66128" y="60276"/>
                  </a:lnTo>
                  <a:lnTo>
                    <a:pt x="65947" y="60457"/>
                  </a:lnTo>
                  <a:lnTo>
                    <a:pt x="65827" y="60758"/>
                  </a:lnTo>
                  <a:lnTo>
                    <a:pt x="65766" y="61120"/>
                  </a:lnTo>
                  <a:lnTo>
                    <a:pt x="65766" y="61362"/>
                  </a:lnTo>
                  <a:lnTo>
                    <a:pt x="65827" y="61543"/>
                  </a:lnTo>
                  <a:lnTo>
                    <a:pt x="65947" y="61784"/>
                  </a:lnTo>
                  <a:lnTo>
                    <a:pt x="66068" y="61965"/>
                  </a:lnTo>
                  <a:lnTo>
                    <a:pt x="66249" y="62086"/>
                  </a:lnTo>
                  <a:lnTo>
                    <a:pt x="66490" y="62206"/>
                  </a:lnTo>
                  <a:lnTo>
                    <a:pt x="66671" y="62267"/>
                  </a:lnTo>
                  <a:lnTo>
                    <a:pt x="67214" y="62267"/>
                  </a:lnTo>
                  <a:lnTo>
                    <a:pt x="68059" y="61120"/>
                  </a:lnTo>
                  <a:lnTo>
                    <a:pt x="67999" y="60758"/>
                  </a:lnTo>
                  <a:lnTo>
                    <a:pt x="67878" y="60457"/>
                  </a:lnTo>
                  <a:lnTo>
                    <a:pt x="67697" y="60276"/>
                  </a:lnTo>
                  <a:lnTo>
                    <a:pt x="67456" y="60095"/>
                  </a:lnTo>
                  <a:lnTo>
                    <a:pt x="67214" y="59974"/>
                  </a:lnTo>
                  <a:close/>
                  <a:moveTo>
                    <a:pt x="11645" y="62870"/>
                  </a:moveTo>
                  <a:lnTo>
                    <a:pt x="11464" y="62930"/>
                  </a:lnTo>
                  <a:lnTo>
                    <a:pt x="11223" y="63051"/>
                  </a:lnTo>
                  <a:lnTo>
                    <a:pt x="11042" y="63172"/>
                  </a:lnTo>
                  <a:lnTo>
                    <a:pt x="10921" y="63353"/>
                  </a:lnTo>
                  <a:lnTo>
                    <a:pt x="10800" y="63594"/>
                  </a:lnTo>
                  <a:lnTo>
                    <a:pt x="10740" y="63775"/>
                  </a:lnTo>
                  <a:lnTo>
                    <a:pt x="10740" y="64016"/>
                  </a:lnTo>
                  <a:lnTo>
                    <a:pt x="10740" y="64197"/>
                  </a:lnTo>
                  <a:lnTo>
                    <a:pt x="10800" y="64439"/>
                  </a:lnTo>
                  <a:lnTo>
                    <a:pt x="10981" y="64740"/>
                  </a:lnTo>
                  <a:lnTo>
                    <a:pt x="11162" y="64921"/>
                  </a:lnTo>
                  <a:lnTo>
                    <a:pt x="11464" y="65102"/>
                  </a:lnTo>
                  <a:lnTo>
                    <a:pt x="11705" y="65163"/>
                  </a:lnTo>
                  <a:lnTo>
                    <a:pt x="12128" y="65163"/>
                  </a:lnTo>
                  <a:lnTo>
                    <a:pt x="12309" y="65102"/>
                  </a:lnTo>
                  <a:lnTo>
                    <a:pt x="12550" y="64982"/>
                  </a:lnTo>
                  <a:lnTo>
                    <a:pt x="12731" y="64861"/>
                  </a:lnTo>
                  <a:lnTo>
                    <a:pt x="12852" y="64680"/>
                  </a:lnTo>
                  <a:lnTo>
                    <a:pt x="12973" y="64439"/>
                  </a:lnTo>
                  <a:lnTo>
                    <a:pt x="13033" y="64258"/>
                  </a:lnTo>
                  <a:lnTo>
                    <a:pt x="13033" y="64016"/>
                  </a:lnTo>
                  <a:lnTo>
                    <a:pt x="13033" y="63775"/>
                  </a:lnTo>
                  <a:lnTo>
                    <a:pt x="12973" y="63594"/>
                  </a:lnTo>
                  <a:lnTo>
                    <a:pt x="12852" y="63353"/>
                  </a:lnTo>
                  <a:lnTo>
                    <a:pt x="12731" y="63172"/>
                  </a:lnTo>
                  <a:lnTo>
                    <a:pt x="12550" y="63051"/>
                  </a:lnTo>
                  <a:lnTo>
                    <a:pt x="12309" y="62930"/>
                  </a:lnTo>
                  <a:lnTo>
                    <a:pt x="12128" y="62870"/>
                  </a:lnTo>
                  <a:close/>
                  <a:moveTo>
                    <a:pt x="17437" y="62870"/>
                  </a:moveTo>
                  <a:lnTo>
                    <a:pt x="17256" y="62930"/>
                  </a:lnTo>
                  <a:lnTo>
                    <a:pt x="17015" y="63051"/>
                  </a:lnTo>
                  <a:lnTo>
                    <a:pt x="16834" y="63172"/>
                  </a:lnTo>
                  <a:lnTo>
                    <a:pt x="16713" y="63353"/>
                  </a:lnTo>
                  <a:lnTo>
                    <a:pt x="16593" y="63594"/>
                  </a:lnTo>
                  <a:lnTo>
                    <a:pt x="16532" y="63775"/>
                  </a:lnTo>
                  <a:lnTo>
                    <a:pt x="16532" y="64016"/>
                  </a:lnTo>
                  <a:lnTo>
                    <a:pt x="16532" y="64258"/>
                  </a:lnTo>
                  <a:lnTo>
                    <a:pt x="16593" y="64439"/>
                  </a:lnTo>
                  <a:lnTo>
                    <a:pt x="16713" y="64680"/>
                  </a:lnTo>
                  <a:lnTo>
                    <a:pt x="16834" y="64861"/>
                  </a:lnTo>
                  <a:lnTo>
                    <a:pt x="17015" y="64982"/>
                  </a:lnTo>
                  <a:lnTo>
                    <a:pt x="17256" y="65102"/>
                  </a:lnTo>
                  <a:lnTo>
                    <a:pt x="17437" y="65163"/>
                  </a:lnTo>
                  <a:lnTo>
                    <a:pt x="17920" y="65163"/>
                  </a:lnTo>
                  <a:lnTo>
                    <a:pt x="18101" y="65102"/>
                  </a:lnTo>
                  <a:lnTo>
                    <a:pt x="18342" y="64982"/>
                  </a:lnTo>
                  <a:lnTo>
                    <a:pt x="18523" y="64861"/>
                  </a:lnTo>
                  <a:lnTo>
                    <a:pt x="18644" y="64680"/>
                  </a:lnTo>
                  <a:lnTo>
                    <a:pt x="18765" y="64439"/>
                  </a:lnTo>
                  <a:lnTo>
                    <a:pt x="18825" y="64258"/>
                  </a:lnTo>
                  <a:lnTo>
                    <a:pt x="18825" y="64016"/>
                  </a:lnTo>
                  <a:lnTo>
                    <a:pt x="18825" y="63775"/>
                  </a:lnTo>
                  <a:lnTo>
                    <a:pt x="18765" y="63594"/>
                  </a:lnTo>
                  <a:lnTo>
                    <a:pt x="18644" y="63353"/>
                  </a:lnTo>
                  <a:lnTo>
                    <a:pt x="18523" y="63172"/>
                  </a:lnTo>
                  <a:lnTo>
                    <a:pt x="18342" y="63051"/>
                  </a:lnTo>
                  <a:lnTo>
                    <a:pt x="18101" y="62930"/>
                  </a:lnTo>
                  <a:lnTo>
                    <a:pt x="17920" y="62870"/>
                  </a:lnTo>
                  <a:close/>
                  <a:moveTo>
                    <a:pt x="23230" y="62870"/>
                  </a:moveTo>
                  <a:lnTo>
                    <a:pt x="23049" y="62930"/>
                  </a:lnTo>
                  <a:lnTo>
                    <a:pt x="22807" y="63051"/>
                  </a:lnTo>
                  <a:lnTo>
                    <a:pt x="22626" y="63172"/>
                  </a:lnTo>
                  <a:lnTo>
                    <a:pt x="22506" y="63353"/>
                  </a:lnTo>
                  <a:lnTo>
                    <a:pt x="22385" y="63594"/>
                  </a:lnTo>
                  <a:lnTo>
                    <a:pt x="22325" y="63775"/>
                  </a:lnTo>
                  <a:lnTo>
                    <a:pt x="22325" y="64016"/>
                  </a:lnTo>
                  <a:lnTo>
                    <a:pt x="22325" y="64258"/>
                  </a:lnTo>
                  <a:lnTo>
                    <a:pt x="22385" y="64439"/>
                  </a:lnTo>
                  <a:lnTo>
                    <a:pt x="22506" y="64680"/>
                  </a:lnTo>
                  <a:lnTo>
                    <a:pt x="22626" y="64861"/>
                  </a:lnTo>
                  <a:lnTo>
                    <a:pt x="22807" y="64982"/>
                  </a:lnTo>
                  <a:lnTo>
                    <a:pt x="23049" y="65102"/>
                  </a:lnTo>
                  <a:lnTo>
                    <a:pt x="23230" y="65163"/>
                  </a:lnTo>
                  <a:lnTo>
                    <a:pt x="23712" y="65163"/>
                  </a:lnTo>
                  <a:lnTo>
                    <a:pt x="23893" y="65102"/>
                  </a:lnTo>
                  <a:lnTo>
                    <a:pt x="24135" y="64982"/>
                  </a:lnTo>
                  <a:lnTo>
                    <a:pt x="24316" y="64861"/>
                  </a:lnTo>
                  <a:lnTo>
                    <a:pt x="24436" y="64680"/>
                  </a:lnTo>
                  <a:lnTo>
                    <a:pt x="24557" y="64439"/>
                  </a:lnTo>
                  <a:lnTo>
                    <a:pt x="24617" y="64258"/>
                  </a:lnTo>
                  <a:lnTo>
                    <a:pt x="24617" y="64016"/>
                  </a:lnTo>
                  <a:lnTo>
                    <a:pt x="24617" y="63775"/>
                  </a:lnTo>
                  <a:lnTo>
                    <a:pt x="24557" y="63594"/>
                  </a:lnTo>
                  <a:lnTo>
                    <a:pt x="24436" y="63353"/>
                  </a:lnTo>
                  <a:lnTo>
                    <a:pt x="24316" y="63172"/>
                  </a:lnTo>
                  <a:lnTo>
                    <a:pt x="24135" y="63051"/>
                  </a:lnTo>
                  <a:lnTo>
                    <a:pt x="23893" y="62930"/>
                  </a:lnTo>
                  <a:lnTo>
                    <a:pt x="23712" y="62870"/>
                  </a:lnTo>
                  <a:close/>
                  <a:moveTo>
                    <a:pt x="29022" y="62870"/>
                  </a:moveTo>
                  <a:lnTo>
                    <a:pt x="28841" y="62930"/>
                  </a:lnTo>
                  <a:lnTo>
                    <a:pt x="28599" y="63051"/>
                  </a:lnTo>
                  <a:lnTo>
                    <a:pt x="28418" y="63172"/>
                  </a:lnTo>
                  <a:lnTo>
                    <a:pt x="28298" y="63353"/>
                  </a:lnTo>
                  <a:lnTo>
                    <a:pt x="28177" y="63594"/>
                  </a:lnTo>
                  <a:lnTo>
                    <a:pt x="28117" y="63775"/>
                  </a:lnTo>
                  <a:lnTo>
                    <a:pt x="28117" y="64016"/>
                  </a:lnTo>
                  <a:lnTo>
                    <a:pt x="28117" y="64258"/>
                  </a:lnTo>
                  <a:lnTo>
                    <a:pt x="28177" y="64439"/>
                  </a:lnTo>
                  <a:lnTo>
                    <a:pt x="28298" y="64680"/>
                  </a:lnTo>
                  <a:lnTo>
                    <a:pt x="28418" y="64861"/>
                  </a:lnTo>
                  <a:lnTo>
                    <a:pt x="28599" y="64982"/>
                  </a:lnTo>
                  <a:lnTo>
                    <a:pt x="28841" y="65102"/>
                  </a:lnTo>
                  <a:lnTo>
                    <a:pt x="29022" y="65163"/>
                  </a:lnTo>
                  <a:lnTo>
                    <a:pt x="29505" y="65163"/>
                  </a:lnTo>
                  <a:lnTo>
                    <a:pt x="29686" y="65102"/>
                  </a:lnTo>
                  <a:lnTo>
                    <a:pt x="29927" y="64982"/>
                  </a:lnTo>
                  <a:lnTo>
                    <a:pt x="30108" y="64861"/>
                  </a:lnTo>
                  <a:lnTo>
                    <a:pt x="30229" y="64680"/>
                  </a:lnTo>
                  <a:lnTo>
                    <a:pt x="30349" y="64439"/>
                  </a:lnTo>
                  <a:lnTo>
                    <a:pt x="30410" y="64258"/>
                  </a:lnTo>
                  <a:lnTo>
                    <a:pt x="30410" y="64016"/>
                  </a:lnTo>
                  <a:lnTo>
                    <a:pt x="30410" y="63775"/>
                  </a:lnTo>
                  <a:lnTo>
                    <a:pt x="30349" y="63594"/>
                  </a:lnTo>
                  <a:lnTo>
                    <a:pt x="30229" y="63353"/>
                  </a:lnTo>
                  <a:lnTo>
                    <a:pt x="30108" y="63172"/>
                  </a:lnTo>
                  <a:lnTo>
                    <a:pt x="29927" y="63051"/>
                  </a:lnTo>
                  <a:lnTo>
                    <a:pt x="29686" y="62930"/>
                  </a:lnTo>
                  <a:lnTo>
                    <a:pt x="29505" y="62870"/>
                  </a:lnTo>
                  <a:close/>
                  <a:moveTo>
                    <a:pt x="34814" y="62870"/>
                  </a:moveTo>
                  <a:lnTo>
                    <a:pt x="34633" y="62930"/>
                  </a:lnTo>
                  <a:lnTo>
                    <a:pt x="34392" y="63051"/>
                  </a:lnTo>
                  <a:lnTo>
                    <a:pt x="34211" y="63172"/>
                  </a:lnTo>
                  <a:lnTo>
                    <a:pt x="34090" y="63353"/>
                  </a:lnTo>
                  <a:lnTo>
                    <a:pt x="33969" y="63594"/>
                  </a:lnTo>
                  <a:lnTo>
                    <a:pt x="33909" y="63775"/>
                  </a:lnTo>
                  <a:lnTo>
                    <a:pt x="33909" y="64016"/>
                  </a:lnTo>
                  <a:lnTo>
                    <a:pt x="33909" y="64258"/>
                  </a:lnTo>
                  <a:lnTo>
                    <a:pt x="33969" y="64439"/>
                  </a:lnTo>
                  <a:lnTo>
                    <a:pt x="34090" y="64680"/>
                  </a:lnTo>
                  <a:lnTo>
                    <a:pt x="34211" y="64861"/>
                  </a:lnTo>
                  <a:lnTo>
                    <a:pt x="34392" y="64982"/>
                  </a:lnTo>
                  <a:lnTo>
                    <a:pt x="34633" y="65102"/>
                  </a:lnTo>
                  <a:lnTo>
                    <a:pt x="34814" y="65163"/>
                  </a:lnTo>
                  <a:lnTo>
                    <a:pt x="35297" y="65163"/>
                  </a:lnTo>
                  <a:lnTo>
                    <a:pt x="35478" y="65102"/>
                  </a:lnTo>
                  <a:lnTo>
                    <a:pt x="35719" y="64982"/>
                  </a:lnTo>
                  <a:lnTo>
                    <a:pt x="35900" y="64861"/>
                  </a:lnTo>
                  <a:lnTo>
                    <a:pt x="36021" y="64680"/>
                  </a:lnTo>
                  <a:lnTo>
                    <a:pt x="36141" y="64439"/>
                  </a:lnTo>
                  <a:lnTo>
                    <a:pt x="36202" y="64258"/>
                  </a:lnTo>
                  <a:lnTo>
                    <a:pt x="36202" y="64016"/>
                  </a:lnTo>
                  <a:lnTo>
                    <a:pt x="36202" y="63775"/>
                  </a:lnTo>
                  <a:lnTo>
                    <a:pt x="36141" y="63594"/>
                  </a:lnTo>
                  <a:lnTo>
                    <a:pt x="36021" y="63353"/>
                  </a:lnTo>
                  <a:lnTo>
                    <a:pt x="35900" y="63172"/>
                  </a:lnTo>
                  <a:lnTo>
                    <a:pt x="35719" y="63051"/>
                  </a:lnTo>
                  <a:lnTo>
                    <a:pt x="35478" y="62930"/>
                  </a:lnTo>
                  <a:lnTo>
                    <a:pt x="35297" y="62870"/>
                  </a:lnTo>
                  <a:close/>
                  <a:moveTo>
                    <a:pt x="40606" y="62870"/>
                  </a:moveTo>
                  <a:lnTo>
                    <a:pt x="40425" y="62930"/>
                  </a:lnTo>
                  <a:lnTo>
                    <a:pt x="40184" y="63051"/>
                  </a:lnTo>
                  <a:lnTo>
                    <a:pt x="40003" y="63172"/>
                  </a:lnTo>
                  <a:lnTo>
                    <a:pt x="39882" y="63353"/>
                  </a:lnTo>
                  <a:lnTo>
                    <a:pt x="39762" y="63594"/>
                  </a:lnTo>
                  <a:lnTo>
                    <a:pt x="39701" y="63775"/>
                  </a:lnTo>
                  <a:lnTo>
                    <a:pt x="39701" y="64016"/>
                  </a:lnTo>
                  <a:lnTo>
                    <a:pt x="39701" y="64258"/>
                  </a:lnTo>
                  <a:lnTo>
                    <a:pt x="39762" y="64439"/>
                  </a:lnTo>
                  <a:lnTo>
                    <a:pt x="39882" y="64680"/>
                  </a:lnTo>
                  <a:lnTo>
                    <a:pt x="40003" y="64861"/>
                  </a:lnTo>
                  <a:lnTo>
                    <a:pt x="40184" y="64982"/>
                  </a:lnTo>
                  <a:lnTo>
                    <a:pt x="40425" y="65102"/>
                  </a:lnTo>
                  <a:lnTo>
                    <a:pt x="40606" y="65163"/>
                  </a:lnTo>
                  <a:lnTo>
                    <a:pt x="41089" y="65163"/>
                  </a:lnTo>
                  <a:lnTo>
                    <a:pt x="41270" y="65102"/>
                  </a:lnTo>
                  <a:lnTo>
                    <a:pt x="41511" y="64982"/>
                  </a:lnTo>
                  <a:lnTo>
                    <a:pt x="41692" y="64861"/>
                  </a:lnTo>
                  <a:lnTo>
                    <a:pt x="41813" y="64680"/>
                  </a:lnTo>
                  <a:lnTo>
                    <a:pt x="41934" y="64439"/>
                  </a:lnTo>
                  <a:lnTo>
                    <a:pt x="41994" y="64258"/>
                  </a:lnTo>
                  <a:lnTo>
                    <a:pt x="41994" y="64016"/>
                  </a:lnTo>
                  <a:lnTo>
                    <a:pt x="41994" y="63775"/>
                  </a:lnTo>
                  <a:lnTo>
                    <a:pt x="41934" y="63594"/>
                  </a:lnTo>
                  <a:lnTo>
                    <a:pt x="41813" y="63353"/>
                  </a:lnTo>
                  <a:lnTo>
                    <a:pt x="41692" y="63172"/>
                  </a:lnTo>
                  <a:lnTo>
                    <a:pt x="41511" y="63051"/>
                  </a:lnTo>
                  <a:lnTo>
                    <a:pt x="41270" y="62930"/>
                  </a:lnTo>
                  <a:lnTo>
                    <a:pt x="41089" y="62870"/>
                  </a:lnTo>
                  <a:close/>
                  <a:moveTo>
                    <a:pt x="46399" y="62870"/>
                  </a:moveTo>
                  <a:lnTo>
                    <a:pt x="46218" y="62930"/>
                  </a:lnTo>
                  <a:lnTo>
                    <a:pt x="45976" y="63051"/>
                  </a:lnTo>
                  <a:lnTo>
                    <a:pt x="45795" y="63172"/>
                  </a:lnTo>
                  <a:lnTo>
                    <a:pt x="45674" y="63353"/>
                  </a:lnTo>
                  <a:lnTo>
                    <a:pt x="45554" y="63594"/>
                  </a:lnTo>
                  <a:lnTo>
                    <a:pt x="45493" y="63775"/>
                  </a:lnTo>
                  <a:lnTo>
                    <a:pt x="45493" y="64016"/>
                  </a:lnTo>
                  <a:lnTo>
                    <a:pt x="45493" y="64258"/>
                  </a:lnTo>
                  <a:lnTo>
                    <a:pt x="45554" y="64439"/>
                  </a:lnTo>
                  <a:lnTo>
                    <a:pt x="45674" y="64680"/>
                  </a:lnTo>
                  <a:lnTo>
                    <a:pt x="45795" y="64861"/>
                  </a:lnTo>
                  <a:lnTo>
                    <a:pt x="45976" y="64982"/>
                  </a:lnTo>
                  <a:lnTo>
                    <a:pt x="46218" y="65102"/>
                  </a:lnTo>
                  <a:lnTo>
                    <a:pt x="46399" y="65163"/>
                  </a:lnTo>
                  <a:lnTo>
                    <a:pt x="46881" y="65163"/>
                  </a:lnTo>
                  <a:lnTo>
                    <a:pt x="47062" y="65102"/>
                  </a:lnTo>
                  <a:lnTo>
                    <a:pt x="47304" y="64982"/>
                  </a:lnTo>
                  <a:lnTo>
                    <a:pt x="47485" y="64861"/>
                  </a:lnTo>
                  <a:lnTo>
                    <a:pt x="47605" y="64680"/>
                  </a:lnTo>
                  <a:lnTo>
                    <a:pt x="47726" y="64439"/>
                  </a:lnTo>
                  <a:lnTo>
                    <a:pt x="47786" y="64258"/>
                  </a:lnTo>
                  <a:lnTo>
                    <a:pt x="47786" y="64016"/>
                  </a:lnTo>
                  <a:lnTo>
                    <a:pt x="47786" y="63775"/>
                  </a:lnTo>
                  <a:lnTo>
                    <a:pt x="47726" y="63594"/>
                  </a:lnTo>
                  <a:lnTo>
                    <a:pt x="47605" y="63353"/>
                  </a:lnTo>
                  <a:lnTo>
                    <a:pt x="47485" y="63172"/>
                  </a:lnTo>
                  <a:lnTo>
                    <a:pt x="47304" y="63051"/>
                  </a:lnTo>
                  <a:lnTo>
                    <a:pt x="47062" y="62930"/>
                  </a:lnTo>
                  <a:lnTo>
                    <a:pt x="46881" y="62870"/>
                  </a:lnTo>
                  <a:close/>
                  <a:moveTo>
                    <a:pt x="52191" y="62870"/>
                  </a:moveTo>
                  <a:lnTo>
                    <a:pt x="52010" y="62930"/>
                  </a:lnTo>
                  <a:lnTo>
                    <a:pt x="51768" y="63051"/>
                  </a:lnTo>
                  <a:lnTo>
                    <a:pt x="51587" y="63172"/>
                  </a:lnTo>
                  <a:lnTo>
                    <a:pt x="51467" y="63353"/>
                  </a:lnTo>
                  <a:lnTo>
                    <a:pt x="51346" y="63594"/>
                  </a:lnTo>
                  <a:lnTo>
                    <a:pt x="51286" y="63775"/>
                  </a:lnTo>
                  <a:lnTo>
                    <a:pt x="51286" y="64016"/>
                  </a:lnTo>
                  <a:lnTo>
                    <a:pt x="51286" y="64258"/>
                  </a:lnTo>
                  <a:lnTo>
                    <a:pt x="51346" y="64439"/>
                  </a:lnTo>
                  <a:lnTo>
                    <a:pt x="51467" y="64680"/>
                  </a:lnTo>
                  <a:lnTo>
                    <a:pt x="51587" y="64861"/>
                  </a:lnTo>
                  <a:lnTo>
                    <a:pt x="51768" y="64982"/>
                  </a:lnTo>
                  <a:lnTo>
                    <a:pt x="52010" y="65102"/>
                  </a:lnTo>
                  <a:lnTo>
                    <a:pt x="52191" y="65163"/>
                  </a:lnTo>
                  <a:lnTo>
                    <a:pt x="52673" y="65163"/>
                  </a:lnTo>
                  <a:lnTo>
                    <a:pt x="52854" y="65102"/>
                  </a:lnTo>
                  <a:lnTo>
                    <a:pt x="53096" y="64982"/>
                  </a:lnTo>
                  <a:lnTo>
                    <a:pt x="53277" y="64861"/>
                  </a:lnTo>
                  <a:lnTo>
                    <a:pt x="53397" y="64680"/>
                  </a:lnTo>
                  <a:lnTo>
                    <a:pt x="53518" y="64439"/>
                  </a:lnTo>
                  <a:lnTo>
                    <a:pt x="53578" y="64258"/>
                  </a:lnTo>
                  <a:lnTo>
                    <a:pt x="53578" y="64016"/>
                  </a:lnTo>
                  <a:lnTo>
                    <a:pt x="53578" y="63775"/>
                  </a:lnTo>
                  <a:lnTo>
                    <a:pt x="53518" y="63594"/>
                  </a:lnTo>
                  <a:lnTo>
                    <a:pt x="53397" y="63353"/>
                  </a:lnTo>
                  <a:lnTo>
                    <a:pt x="53277" y="63172"/>
                  </a:lnTo>
                  <a:lnTo>
                    <a:pt x="53096" y="63051"/>
                  </a:lnTo>
                  <a:lnTo>
                    <a:pt x="52854" y="62930"/>
                  </a:lnTo>
                  <a:lnTo>
                    <a:pt x="52673" y="62870"/>
                  </a:lnTo>
                  <a:close/>
                  <a:moveTo>
                    <a:pt x="57983" y="62870"/>
                  </a:moveTo>
                  <a:lnTo>
                    <a:pt x="57802" y="62930"/>
                  </a:lnTo>
                  <a:lnTo>
                    <a:pt x="57561" y="63051"/>
                  </a:lnTo>
                  <a:lnTo>
                    <a:pt x="57380" y="63172"/>
                  </a:lnTo>
                  <a:lnTo>
                    <a:pt x="57259" y="63353"/>
                  </a:lnTo>
                  <a:lnTo>
                    <a:pt x="57138" y="63594"/>
                  </a:lnTo>
                  <a:lnTo>
                    <a:pt x="57078" y="63775"/>
                  </a:lnTo>
                  <a:lnTo>
                    <a:pt x="57078" y="64016"/>
                  </a:lnTo>
                  <a:lnTo>
                    <a:pt x="57078" y="64258"/>
                  </a:lnTo>
                  <a:lnTo>
                    <a:pt x="57138" y="64439"/>
                  </a:lnTo>
                  <a:lnTo>
                    <a:pt x="57259" y="64680"/>
                  </a:lnTo>
                  <a:lnTo>
                    <a:pt x="57380" y="64861"/>
                  </a:lnTo>
                  <a:lnTo>
                    <a:pt x="57561" y="64982"/>
                  </a:lnTo>
                  <a:lnTo>
                    <a:pt x="57802" y="65102"/>
                  </a:lnTo>
                  <a:lnTo>
                    <a:pt x="57983" y="65163"/>
                  </a:lnTo>
                  <a:lnTo>
                    <a:pt x="58466" y="65163"/>
                  </a:lnTo>
                  <a:lnTo>
                    <a:pt x="58647" y="65102"/>
                  </a:lnTo>
                  <a:lnTo>
                    <a:pt x="58888" y="64982"/>
                  </a:lnTo>
                  <a:lnTo>
                    <a:pt x="59069" y="64861"/>
                  </a:lnTo>
                  <a:lnTo>
                    <a:pt x="59190" y="64680"/>
                  </a:lnTo>
                  <a:lnTo>
                    <a:pt x="59310" y="64439"/>
                  </a:lnTo>
                  <a:lnTo>
                    <a:pt x="59371" y="64258"/>
                  </a:lnTo>
                  <a:lnTo>
                    <a:pt x="59371" y="64016"/>
                  </a:lnTo>
                  <a:lnTo>
                    <a:pt x="59371" y="63775"/>
                  </a:lnTo>
                  <a:lnTo>
                    <a:pt x="59310" y="63594"/>
                  </a:lnTo>
                  <a:lnTo>
                    <a:pt x="59190" y="63353"/>
                  </a:lnTo>
                  <a:lnTo>
                    <a:pt x="59069" y="63172"/>
                  </a:lnTo>
                  <a:lnTo>
                    <a:pt x="58888" y="63051"/>
                  </a:lnTo>
                  <a:lnTo>
                    <a:pt x="58647" y="62930"/>
                  </a:lnTo>
                  <a:lnTo>
                    <a:pt x="58466" y="62870"/>
                  </a:lnTo>
                  <a:close/>
                  <a:moveTo>
                    <a:pt x="63775" y="62870"/>
                  </a:moveTo>
                  <a:lnTo>
                    <a:pt x="63594" y="62930"/>
                  </a:lnTo>
                  <a:lnTo>
                    <a:pt x="63353" y="63051"/>
                  </a:lnTo>
                  <a:lnTo>
                    <a:pt x="63172" y="63172"/>
                  </a:lnTo>
                  <a:lnTo>
                    <a:pt x="63051" y="63353"/>
                  </a:lnTo>
                  <a:lnTo>
                    <a:pt x="62931" y="63594"/>
                  </a:lnTo>
                  <a:lnTo>
                    <a:pt x="62870" y="63775"/>
                  </a:lnTo>
                  <a:lnTo>
                    <a:pt x="62870" y="64016"/>
                  </a:lnTo>
                  <a:lnTo>
                    <a:pt x="62870" y="64258"/>
                  </a:lnTo>
                  <a:lnTo>
                    <a:pt x="62931" y="64439"/>
                  </a:lnTo>
                  <a:lnTo>
                    <a:pt x="63051" y="64680"/>
                  </a:lnTo>
                  <a:lnTo>
                    <a:pt x="63172" y="64861"/>
                  </a:lnTo>
                  <a:lnTo>
                    <a:pt x="63353" y="64982"/>
                  </a:lnTo>
                  <a:lnTo>
                    <a:pt x="63594" y="65102"/>
                  </a:lnTo>
                  <a:lnTo>
                    <a:pt x="63775" y="65163"/>
                  </a:lnTo>
                  <a:lnTo>
                    <a:pt x="64198" y="65163"/>
                  </a:lnTo>
                  <a:lnTo>
                    <a:pt x="64439" y="65102"/>
                  </a:lnTo>
                  <a:lnTo>
                    <a:pt x="64741" y="64921"/>
                  </a:lnTo>
                  <a:lnTo>
                    <a:pt x="64922" y="64740"/>
                  </a:lnTo>
                  <a:lnTo>
                    <a:pt x="65103" y="64439"/>
                  </a:lnTo>
                  <a:lnTo>
                    <a:pt x="65163" y="64197"/>
                  </a:lnTo>
                  <a:lnTo>
                    <a:pt x="65163" y="64016"/>
                  </a:lnTo>
                  <a:lnTo>
                    <a:pt x="65163" y="63775"/>
                  </a:lnTo>
                  <a:lnTo>
                    <a:pt x="65103" y="63594"/>
                  </a:lnTo>
                  <a:lnTo>
                    <a:pt x="64982" y="63353"/>
                  </a:lnTo>
                  <a:lnTo>
                    <a:pt x="64861" y="63172"/>
                  </a:lnTo>
                  <a:lnTo>
                    <a:pt x="64680" y="63051"/>
                  </a:lnTo>
                  <a:lnTo>
                    <a:pt x="64439" y="62930"/>
                  </a:lnTo>
                  <a:lnTo>
                    <a:pt x="64258" y="62870"/>
                  </a:lnTo>
                  <a:close/>
                  <a:moveTo>
                    <a:pt x="14541" y="65766"/>
                  </a:moveTo>
                  <a:lnTo>
                    <a:pt x="14360" y="65826"/>
                  </a:lnTo>
                  <a:lnTo>
                    <a:pt x="14119" y="65947"/>
                  </a:lnTo>
                  <a:lnTo>
                    <a:pt x="13938" y="66068"/>
                  </a:lnTo>
                  <a:lnTo>
                    <a:pt x="13817" y="66249"/>
                  </a:lnTo>
                  <a:lnTo>
                    <a:pt x="13697" y="66490"/>
                  </a:lnTo>
                  <a:lnTo>
                    <a:pt x="13636" y="66671"/>
                  </a:lnTo>
                  <a:lnTo>
                    <a:pt x="13636" y="66912"/>
                  </a:lnTo>
                  <a:lnTo>
                    <a:pt x="13636" y="67214"/>
                  </a:lnTo>
                  <a:lnTo>
                    <a:pt x="14783" y="68059"/>
                  </a:lnTo>
                  <a:lnTo>
                    <a:pt x="15024" y="68059"/>
                  </a:lnTo>
                  <a:lnTo>
                    <a:pt x="15205" y="67999"/>
                  </a:lnTo>
                  <a:lnTo>
                    <a:pt x="15446" y="67878"/>
                  </a:lnTo>
                  <a:lnTo>
                    <a:pt x="15627" y="67757"/>
                  </a:lnTo>
                  <a:lnTo>
                    <a:pt x="15748" y="67576"/>
                  </a:lnTo>
                  <a:lnTo>
                    <a:pt x="15869" y="67335"/>
                  </a:lnTo>
                  <a:lnTo>
                    <a:pt x="15929" y="67154"/>
                  </a:lnTo>
                  <a:lnTo>
                    <a:pt x="15929" y="66912"/>
                  </a:lnTo>
                  <a:lnTo>
                    <a:pt x="15929" y="66671"/>
                  </a:lnTo>
                  <a:lnTo>
                    <a:pt x="15869" y="66490"/>
                  </a:lnTo>
                  <a:lnTo>
                    <a:pt x="15748" y="66249"/>
                  </a:lnTo>
                  <a:lnTo>
                    <a:pt x="15627" y="66068"/>
                  </a:lnTo>
                  <a:lnTo>
                    <a:pt x="15446" y="65947"/>
                  </a:lnTo>
                  <a:lnTo>
                    <a:pt x="15205" y="65826"/>
                  </a:lnTo>
                  <a:lnTo>
                    <a:pt x="15024" y="65766"/>
                  </a:lnTo>
                  <a:close/>
                  <a:moveTo>
                    <a:pt x="20333" y="65766"/>
                  </a:moveTo>
                  <a:lnTo>
                    <a:pt x="20152" y="65826"/>
                  </a:lnTo>
                  <a:lnTo>
                    <a:pt x="19911" y="65947"/>
                  </a:lnTo>
                  <a:lnTo>
                    <a:pt x="19730" y="66068"/>
                  </a:lnTo>
                  <a:lnTo>
                    <a:pt x="19609" y="66249"/>
                  </a:lnTo>
                  <a:lnTo>
                    <a:pt x="19489" y="66490"/>
                  </a:lnTo>
                  <a:lnTo>
                    <a:pt x="19428" y="66671"/>
                  </a:lnTo>
                  <a:lnTo>
                    <a:pt x="19428" y="66912"/>
                  </a:lnTo>
                  <a:lnTo>
                    <a:pt x="19428" y="67154"/>
                  </a:lnTo>
                  <a:lnTo>
                    <a:pt x="19489" y="67335"/>
                  </a:lnTo>
                  <a:lnTo>
                    <a:pt x="19609" y="67576"/>
                  </a:lnTo>
                  <a:lnTo>
                    <a:pt x="19730" y="67757"/>
                  </a:lnTo>
                  <a:lnTo>
                    <a:pt x="19911" y="67878"/>
                  </a:lnTo>
                  <a:lnTo>
                    <a:pt x="20152" y="67999"/>
                  </a:lnTo>
                  <a:lnTo>
                    <a:pt x="20333" y="68059"/>
                  </a:lnTo>
                  <a:lnTo>
                    <a:pt x="20816" y="68059"/>
                  </a:lnTo>
                  <a:lnTo>
                    <a:pt x="20997" y="67999"/>
                  </a:lnTo>
                  <a:lnTo>
                    <a:pt x="21239" y="67878"/>
                  </a:lnTo>
                  <a:lnTo>
                    <a:pt x="21420" y="67757"/>
                  </a:lnTo>
                  <a:lnTo>
                    <a:pt x="21540" y="67576"/>
                  </a:lnTo>
                  <a:lnTo>
                    <a:pt x="21661" y="67335"/>
                  </a:lnTo>
                  <a:lnTo>
                    <a:pt x="21721" y="67154"/>
                  </a:lnTo>
                  <a:lnTo>
                    <a:pt x="21721" y="66912"/>
                  </a:lnTo>
                  <a:lnTo>
                    <a:pt x="21721" y="66671"/>
                  </a:lnTo>
                  <a:lnTo>
                    <a:pt x="21661" y="66490"/>
                  </a:lnTo>
                  <a:lnTo>
                    <a:pt x="21540" y="66249"/>
                  </a:lnTo>
                  <a:lnTo>
                    <a:pt x="21420" y="66068"/>
                  </a:lnTo>
                  <a:lnTo>
                    <a:pt x="21239" y="65947"/>
                  </a:lnTo>
                  <a:lnTo>
                    <a:pt x="20997" y="65826"/>
                  </a:lnTo>
                  <a:lnTo>
                    <a:pt x="20816" y="65766"/>
                  </a:lnTo>
                  <a:close/>
                  <a:moveTo>
                    <a:pt x="26126" y="65766"/>
                  </a:moveTo>
                  <a:lnTo>
                    <a:pt x="25945" y="65826"/>
                  </a:lnTo>
                  <a:lnTo>
                    <a:pt x="25703" y="65947"/>
                  </a:lnTo>
                  <a:lnTo>
                    <a:pt x="25522" y="66068"/>
                  </a:lnTo>
                  <a:lnTo>
                    <a:pt x="25402" y="66249"/>
                  </a:lnTo>
                  <a:lnTo>
                    <a:pt x="25281" y="66490"/>
                  </a:lnTo>
                  <a:lnTo>
                    <a:pt x="25221" y="66671"/>
                  </a:lnTo>
                  <a:lnTo>
                    <a:pt x="25221" y="66912"/>
                  </a:lnTo>
                  <a:lnTo>
                    <a:pt x="25221" y="67154"/>
                  </a:lnTo>
                  <a:lnTo>
                    <a:pt x="25281" y="67335"/>
                  </a:lnTo>
                  <a:lnTo>
                    <a:pt x="25402" y="67576"/>
                  </a:lnTo>
                  <a:lnTo>
                    <a:pt x="25522" y="67757"/>
                  </a:lnTo>
                  <a:lnTo>
                    <a:pt x="25703" y="67878"/>
                  </a:lnTo>
                  <a:lnTo>
                    <a:pt x="25945" y="67999"/>
                  </a:lnTo>
                  <a:lnTo>
                    <a:pt x="26126" y="68059"/>
                  </a:lnTo>
                  <a:lnTo>
                    <a:pt x="26608" y="68059"/>
                  </a:lnTo>
                  <a:lnTo>
                    <a:pt x="26789" y="67999"/>
                  </a:lnTo>
                  <a:lnTo>
                    <a:pt x="27031" y="67878"/>
                  </a:lnTo>
                  <a:lnTo>
                    <a:pt x="27212" y="67757"/>
                  </a:lnTo>
                  <a:lnTo>
                    <a:pt x="27332" y="67576"/>
                  </a:lnTo>
                  <a:lnTo>
                    <a:pt x="27453" y="67335"/>
                  </a:lnTo>
                  <a:lnTo>
                    <a:pt x="27513" y="67154"/>
                  </a:lnTo>
                  <a:lnTo>
                    <a:pt x="27513" y="66912"/>
                  </a:lnTo>
                  <a:lnTo>
                    <a:pt x="27513" y="66671"/>
                  </a:lnTo>
                  <a:lnTo>
                    <a:pt x="27453" y="66490"/>
                  </a:lnTo>
                  <a:lnTo>
                    <a:pt x="27332" y="66249"/>
                  </a:lnTo>
                  <a:lnTo>
                    <a:pt x="27212" y="66068"/>
                  </a:lnTo>
                  <a:lnTo>
                    <a:pt x="27031" y="65947"/>
                  </a:lnTo>
                  <a:lnTo>
                    <a:pt x="26789" y="65826"/>
                  </a:lnTo>
                  <a:lnTo>
                    <a:pt x="26608" y="65766"/>
                  </a:lnTo>
                  <a:close/>
                  <a:moveTo>
                    <a:pt x="31918" y="65766"/>
                  </a:moveTo>
                  <a:lnTo>
                    <a:pt x="31737" y="65826"/>
                  </a:lnTo>
                  <a:lnTo>
                    <a:pt x="31496" y="65947"/>
                  </a:lnTo>
                  <a:lnTo>
                    <a:pt x="31315" y="66068"/>
                  </a:lnTo>
                  <a:lnTo>
                    <a:pt x="31194" y="66249"/>
                  </a:lnTo>
                  <a:lnTo>
                    <a:pt x="31073" y="66490"/>
                  </a:lnTo>
                  <a:lnTo>
                    <a:pt x="31013" y="66671"/>
                  </a:lnTo>
                  <a:lnTo>
                    <a:pt x="31013" y="66912"/>
                  </a:lnTo>
                  <a:lnTo>
                    <a:pt x="31013" y="67154"/>
                  </a:lnTo>
                  <a:lnTo>
                    <a:pt x="31073" y="67335"/>
                  </a:lnTo>
                  <a:lnTo>
                    <a:pt x="31194" y="67576"/>
                  </a:lnTo>
                  <a:lnTo>
                    <a:pt x="31315" y="67757"/>
                  </a:lnTo>
                  <a:lnTo>
                    <a:pt x="31496" y="67878"/>
                  </a:lnTo>
                  <a:lnTo>
                    <a:pt x="31737" y="67999"/>
                  </a:lnTo>
                  <a:lnTo>
                    <a:pt x="31918" y="68059"/>
                  </a:lnTo>
                  <a:lnTo>
                    <a:pt x="32401" y="68059"/>
                  </a:lnTo>
                  <a:lnTo>
                    <a:pt x="32582" y="67999"/>
                  </a:lnTo>
                  <a:lnTo>
                    <a:pt x="32823" y="67878"/>
                  </a:lnTo>
                  <a:lnTo>
                    <a:pt x="33004" y="67757"/>
                  </a:lnTo>
                  <a:lnTo>
                    <a:pt x="33125" y="67576"/>
                  </a:lnTo>
                  <a:lnTo>
                    <a:pt x="33245" y="67335"/>
                  </a:lnTo>
                  <a:lnTo>
                    <a:pt x="33306" y="67154"/>
                  </a:lnTo>
                  <a:lnTo>
                    <a:pt x="33306" y="66912"/>
                  </a:lnTo>
                  <a:lnTo>
                    <a:pt x="33306" y="66671"/>
                  </a:lnTo>
                  <a:lnTo>
                    <a:pt x="33245" y="66490"/>
                  </a:lnTo>
                  <a:lnTo>
                    <a:pt x="33125" y="66249"/>
                  </a:lnTo>
                  <a:lnTo>
                    <a:pt x="33004" y="66068"/>
                  </a:lnTo>
                  <a:lnTo>
                    <a:pt x="32823" y="65947"/>
                  </a:lnTo>
                  <a:lnTo>
                    <a:pt x="32582" y="65826"/>
                  </a:lnTo>
                  <a:lnTo>
                    <a:pt x="32401" y="65766"/>
                  </a:lnTo>
                  <a:close/>
                  <a:moveTo>
                    <a:pt x="37710" y="65766"/>
                  </a:moveTo>
                  <a:lnTo>
                    <a:pt x="37529" y="65826"/>
                  </a:lnTo>
                  <a:lnTo>
                    <a:pt x="37288" y="65947"/>
                  </a:lnTo>
                  <a:lnTo>
                    <a:pt x="37107" y="66068"/>
                  </a:lnTo>
                  <a:lnTo>
                    <a:pt x="36986" y="66249"/>
                  </a:lnTo>
                  <a:lnTo>
                    <a:pt x="36865" y="66490"/>
                  </a:lnTo>
                  <a:lnTo>
                    <a:pt x="36805" y="66671"/>
                  </a:lnTo>
                  <a:lnTo>
                    <a:pt x="36805" y="66912"/>
                  </a:lnTo>
                  <a:lnTo>
                    <a:pt x="36805" y="67154"/>
                  </a:lnTo>
                  <a:lnTo>
                    <a:pt x="36865" y="67335"/>
                  </a:lnTo>
                  <a:lnTo>
                    <a:pt x="36986" y="67576"/>
                  </a:lnTo>
                  <a:lnTo>
                    <a:pt x="37107" y="67757"/>
                  </a:lnTo>
                  <a:lnTo>
                    <a:pt x="37288" y="67878"/>
                  </a:lnTo>
                  <a:lnTo>
                    <a:pt x="37529" y="67999"/>
                  </a:lnTo>
                  <a:lnTo>
                    <a:pt x="37710" y="68059"/>
                  </a:lnTo>
                  <a:lnTo>
                    <a:pt x="38193" y="68059"/>
                  </a:lnTo>
                  <a:lnTo>
                    <a:pt x="38374" y="67999"/>
                  </a:lnTo>
                  <a:lnTo>
                    <a:pt x="38615" y="67878"/>
                  </a:lnTo>
                  <a:lnTo>
                    <a:pt x="38796" y="67757"/>
                  </a:lnTo>
                  <a:lnTo>
                    <a:pt x="38917" y="67576"/>
                  </a:lnTo>
                  <a:lnTo>
                    <a:pt x="39038" y="67335"/>
                  </a:lnTo>
                  <a:lnTo>
                    <a:pt x="39098" y="67154"/>
                  </a:lnTo>
                  <a:lnTo>
                    <a:pt x="39098" y="66912"/>
                  </a:lnTo>
                  <a:lnTo>
                    <a:pt x="39098" y="66671"/>
                  </a:lnTo>
                  <a:lnTo>
                    <a:pt x="39038" y="66490"/>
                  </a:lnTo>
                  <a:lnTo>
                    <a:pt x="38917" y="66249"/>
                  </a:lnTo>
                  <a:lnTo>
                    <a:pt x="38796" y="66068"/>
                  </a:lnTo>
                  <a:lnTo>
                    <a:pt x="38615" y="65947"/>
                  </a:lnTo>
                  <a:lnTo>
                    <a:pt x="38374" y="65826"/>
                  </a:lnTo>
                  <a:lnTo>
                    <a:pt x="38193" y="65766"/>
                  </a:lnTo>
                  <a:close/>
                  <a:moveTo>
                    <a:pt x="43502" y="65766"/>
                  </a:moveTo>
                  <a:lnTo>
                    <a:pt x="43321" y="65826"/>
                  </a:lnTo>
                  <a:lnTo>
                    <a:pt x="43080" y="65947"/>
                  </a:lnTo>
                  <a:lnTo>
                    <a:pt x="42899" y="66068"/>
                  </a:lnTo>
                  <a:lnTo>
                    <a:pt x="42778" y="66249"/>
                  </a:lnTo>
                  <a:lnTo>
                    <a:pt x="42658" y="66490"/>
                  </a:lnTo>
                  <a:lnTo>
                    <a:pt x="42597" y="66671"/>
                  </a:lnTo>
                  <a:lnTo>
                    <a:pt x="42597" y="66912"/>
                  </a:lnTo>
                  <a:lnTo>
                    <a:pt x="42597" y="67154"/>
                  </a:lnTo>
                  <a:lnTo>
                    <a:pt x="42658" y="67335"/>
                  </a:lnTo>
                  <a:lnTo>
                    <a:pt x="42778" y="67576"/>
                  </a:lnTo>
                  <a:lnTo>
                    <a:pt x="42899" y="67757"/>
                  </a:lnTo>
                  <a:lnTo>
                    <a:pt x="43080" y="67878"/>
                  </a:lnTo>
                  <a:lnTo>
                    <a:pt x="43321" y="67999"/>
                  </a:lnTo>
                  <a:lnTo>
                    <a:pt x="43502" y="68059"/>
                  </a:lnTo>
                  <a:lnTo>
                    <a:pt x="43985" y="68059"/>
                  </a:lnTo>
                  <a:lnTo>
                    <a:pt x="44166" y="67999"/>
                  </a:lnTo>
                  <a:lnTo>
                    <a:pt x="44407" y="67878"/>
                  </a:lnTo>
                  <a:lnTo>
                    <a:pt x="44588" y="67757"/>
                  </a:lnTo>
                  <a:lnTo>
                    <a:pt x="44709" y="67576"/>
                  </a:lnTo>
                  <a:lnTo>
                    <a:pt x="44830" y="67335"/>
                  </a:lnTo>
                  <a:lnTo>
                    <a:pt x="44890" y="67154"/>
                  </a:lnTo>
                  <a:lnTo>
                    <a:pt x="44890" y="66912"/>
                  </a:lnTo>
                  <a:lnTo>
                    <a:pt x="44890" y="66671"/>
                  </a:lnTo>
                  <a:lnTo>
                    <a:pt x="44830" y="66490"/>
                  </a:lnTo>
                  <a:lnTo>
                    <a:pt x="44709" y="66249"/>
                  </a:lnTo>
                  <a:lnTo>
                    <a:pt x="44588" y="66068"/>
                  </a:lnTo>
                  <a:lnTo>
                    <a:pt x="44407" y="65947"/>
                  </a:lnTo>
                  <a:lnTo>
                    <a:pt x="44166" y="65826"/>
                  </a:lnTo>
                  <a:lnTo>
                    <a:pt x="43985" y="65766"/>
                  </a:lnTo>
                  <a:close/>
                  <a:moveTo>
                    <a:pt x="49295" y="65766"/>
                  </a:moveTo>
                  <a:lnTo>
                    <a:pt x="49114" y="65826"/>
                  </a:lnTo>
                  <a:lnTo>
                    <a:pt x="48872" y="65947"/>
                  </a:lnTo>
                  <a:lnTo>
                    <a:pt x="48691" y="66068"/>
                  </a:lnTo>
                  <a:lnTo>
                    <a:pt x="48571" y="66249"/>
                  </a:lnTo>
                  <a:lnTo>
                    <a:pt x="48450" y="66490"/>
                  </a:lnTo>
                  <a:lnTo>
                    <a:pt x="48390" y="66671"/>
                  </a:lnTo>
                  <a:lnTo>
                    <a:pt x="48390" y="66912"/>
                  </a:lnTo>
                  <a:lnTo>
                    <a:pt x="48390" y="67154"/>
                  </a:lnTo>
                  <a:lnTo>
                    <a:pt x="48450" y="67335"/>
                  </a:lnTo>
                  <a:lnTo>
                    <a:pt x="48571" y="67576"/>
                  </a:lnTo>
                  <a:lnTo>
                    <a:pt x="48691" y="67757"/>
                  </a:lnTo>
                  <a:lnTo>
                    <a:pt x="48872" y="67878"/>
                  </a:lnTo>
                  <a:lnTo>
                    <a:pt x="49114" y="67999"/>
                  </a:lnTo>
                  <a:lnTo>
                    <a:pt x="49295" y="68059"/>
                  </a:lnTo>
                  <a:lnTo>
                    <a:pt x="49777" y="68059"/>
                  </a:lnTo>
                  <a:lnTo>
                    <a:pt x="49958" y="67999"/>
                  </a:lnTo>
                  <a:lnTo>
                    <a:pt x="50200" y="67878"/>
                  </a:lnTo>
                  <a:lnTo>
                    <a:pt x="50381" y="67757"/>
                  </a:lnTo>
                  <a:lnTo>
                    <a:pt x="50501" y="67576"/>
                  </a:lnTo>
                  <a:lnTo>
                    <a:pt x="50622" y="67335"/>
                  </a:lnTo>
                  <a:lnTo>
                    <a:pt x="50682" y="67154"/>
                  </a:lnTo>
                  <a:lnTo>
                    <a:pt x="50682" y="66912"/>
                  </a:lnTo>
                  <a:lnTo>
                    <a:pt x="50682" y="66671"/>
                  </a:lnTo>
                  <a:lnTo>
                    <a:pt x="50622" y="66490"/>
                  </a:lnTo>
                  <a:lnTo>
                    <a:pt x="50501" y="66249"/>
                  </a:lnTo>
                  <a:lnTo>
                    <a:pt x="50381" y="66068"/>
                  </a:lnTo>
                  <a:lnTo>
                    <a:pt x="50200" y="65947"/>
                  </a:lnTo>
                  <a:lnTo>
                    <a:pt x="49958" y="65826"/>
                  </a:lnTo>
                  <a:lnTo>
                    <a:pt x="49777" y="65766"/>
                  </a:lnTo>
                  <a:close/>
                  <a:moveTo>
                    <a:pt x="55087" y="65766"/>
                  </a:moveTo>
                  <a:lnTo>
                    <a:pt x="54906" y="65826"/>
                  </a:lnTo>
                  <a:lnTo>
                    <a:pt x="54665" y="65947"/>
                  </a:lnTo>
                  <a:lnTo>
                    <a:pt x="54483" y="66068"/>
                  </a:lnTo>
                  <a:lnTo>
                    <a:pt x="54363" y="66249"/>
                  </a:lnTo>
                  <a:lnTo>
                    <a:pt x="54242" y="66490"/>
                  </a:lnTo>
                  <a:lnTo>
                    <a:pt x="54182" y="66671"/>
                  </a:lnTo>
                  <a:lnTo>
                    <a:pt x="54182" y="66912"/>
                  </a:lnTo>
                  <a:lnTo>
                    <a:pt x="54182" y="67154"/>
                  </a:lnTo>
                  <a:lnTo>
                    <a:pt x="54242" y="67335"/>
                  </a:lnTo>
                  <a:lnTo>
                    <a:pt x="54363" y="67576"/>
                  </a:lnTo>
                  <a:lnTo>
                    <a:pt x="54483" y="67757"/>
                  </a:lnTo>
                  <a:lnTo>
                    <a:pt x="54665" y="67878"/>
                  </a:lnTo>
                  <a:lnTo>
                    <a:pt x="54906" y="67999"/>
                  </a:lnTo>
                  <a:lnTo>
                    <a:pt x="55087" y="68059"/>
                  </a:lnTo>
                  <a:lnTo>
                    <a:pt x="55570" y="68059"/>
                  </a:lnTo>
                  <a:lnTo>
                    <a:pt x="55751" y="67999"/>
                  </a:lnTo>
                  <a:lnTo>
                    <a:pt x="55992" y="67878"/>
                  </a:lnTo>
                  <a:lnTo>
                    <a:pt x="56173" y="67757"/>
                  </a:lnTo>
                  <a:lnTo>
                    <a:pt x="56294" y="67576"/>
                  </a:lnTo>
                  <a:lnTo>
                    <a:pt x="56414" y="67335"/>
                  </a:lnTo>
                  <a:lnTo>
                    <a:pt x="56475" y="67154"/>
                  </a:lnTo>
                  <a:lnTo>
                    <a:pt x="56475" y="66912"/>
                  </a:lnTo>
                  <a:lnTo>
                    <a:pt x="56475" y="66671"/>
                  </a:lnTo>
                  <a:lnTo>
                    <a:pt x="56414" y="66490"/>
                  </a:lnTo>
                  <a:lnTo>
                    <a:pt x="56294" y="66249"/>
                  </a:lnTo>
                  <a:lnTo>
                    <a:pt x="56173" y="66068"/>
                  </a:lnTo>
                  <a:lnTo>
                    <a:pt x="55992" y="65947"/>
                  </a:lnTo>
                  <a:lnTo>
                    <a:pt x="55751" y="65826"/>
                  </a:lnTo>
                  <a:lnTo>
                    <a:pt x="55570" y="65766"/>
                  </a:lnTo>
                  <a:close/>
                  <a:moveTo>
                    <a:pt x="60879" y="65766"/>
                  </a:moveTo>
                  <a:lnTo>
                    <a:pt x="60698" y="65826"/>
                  </a:lnTo>
                  <a:lnTo>
                    <a:pt x="60457" y="65947"/>
                  </a:lnTo>
                  <a:lnTo>
                    <a:pt x="60276" y="66068"/>
                  </a:lnTo>
                  <a:lnTo>
                    <a:pt x="60155" y="66249"/>
                  </a:lnTo>
                  <a:lnTo>
                    <a:pt x="60034" y="66490"/>
                  </a:lnTo>
                  <a:lnTo>
                    <a:pt x="59974" y="66671"/>
                  </a:lnTo>
                  <a:lnTo>
                    <a:pt x="59974" y="66912"/>
                  </a:lnTo>
                  <a:lnTo>
                    <a:pt x="59974" y="67154"/>
                  </a:lnTo>
                  <a:lnTo>
                    <a:pt x="60034" y="67335"/>
                  </a:lnTo>
                  <a:lnTo>
                    <a:pt x="60155" y="67576"/>
                  </a:lnTo>
                  <a:lnTo>
                    <a:pt x="60276" y="67757"/>
                  </a:lnTo>
                  <a:lnTo>
                    <a:pt x="60457" y="67878"/>
                  </a:lnTo>
                  <a:lnTo>
                    <a:pt x="60698" y="67999"/>
                  </a:lnTo>
                  <a:lnTo>
                    <a:pt x="60879" y="68059"/>
                  </a:lnTo>
                  <a:lnTo>
                    <a:pt x="61120" y="68059"/>
                  </a:lnTo>
                  <a:lnTo>
                    <a:pt x="62267" y="67214"/>
                  </a:lnTo>
                  <a:lnTo>
                    <a:pt x="62267" y="66912"/>
                  </a:lnTo>
                  <a:lnTo>
                    <a:pt x="62267" y="66671"/>
                  </a:lnTo>
                  <a:lnTo>
                    <a:pt x="62206" y="66490"/>
                  </a:lnTo>
                  <a:lnTo>
                    <a:pt x="62086" y="66249"/>
                  </a:lnTo>
                  <a:lnTo>
                    <a:pt x="61965" y="66068"/>
                  </a:lnTo>
                  <a:lnTo>
                    <a:pt x="61784" y="65947"/>
                  </a:lnTo>
                  <a:lnTo>
                    <a:pt x="61543" y="65826"/>
                  </a:lnTo>
                  <a:lnTo>
                    <a:pt x="61362" y="65766"/>
                  </a:lnTo>
                  <a:close/>
                  <a:moveTo>
                    <a:pt x="17679" y="68662"/>
                  </a:moveTo>
                  <a:lnTo>
                    <a:pt x="17317" y="68723"/>
                  </a:lnTo>
                  <a:lnTo>
                    <a:pt x="17015" y="68843"/>
                  </a:lnTo>
                  <a:lnTo>
                    <a:pt x="16774" y="69085"/>
                  </a:lnTo>
                  <a:lnTo>
                    <a:pt x="16593" y="69386"/>
                  </a:lnTo>
                  <a:lnTo>
                    <a:pt x="18523" y="70593"/>
                  </a:lnTo>
                  <a:lnTo>
                    <a:pt x="18644" y="70472"/>
                  </a:lnTo>
                  <a:lnTo>
                    <a:pt x="18765" y="70231"/>
                  </a:lnTo>
                  <a:lnTo>
                    <a:pt x="18825" y="70050"/>
                  </a:lnTo>
                  <a:lnTo>
                    <a:pt x="18825" y="69809"/>
                  </a:lnTo>
                  <a:lnTo>
                    <a:pt x="18825" y="69567"/>
                  </a:lnTo>
                  <a:lnTo>
                    <a:pt x="18765" y="69386"/>
                  </a:lnTo>
                  <a:lnTo>
                    <a:pt x="18644" y="69145"/>
                  </a:lnTo>
                  <a:lnTo>
                    <a:pt x="18523" y="68964"/>
                  </a:lnTo>
                  <a:lnTo>
                    <a:pt x="18342" y="68843"/>
                  </a:lnTo>
                  <a:lnTo>
                    <a:pt x="18101" y="68723"/>
                  </a:lnTo>
                  <a:lnTo>
                    <a:pt x="17920" y="68662"/>
                  </a:lnTo>
                  <a:close/>
                  <a:moveTo>
                    <a:pt x="57983" y="68662"/>
                  </a:moveTo>
                  <a:lnTo>
                    <a:pt x="57802" y="68723"/>
                  </a:lnTo>
                  <a:lnTo>
                    <a:pt x="57561" y="68843"/>
                  </a:lnTo>
                  <a:lnTo>
                    <a:pt x="57380" y="68964"/>
                  </a:lnTo>
                  <a:lnTo>
                    <a:pt x="57259" y="69145"/>
                  </a:lnTo>
                  <a:lnTo>
                    <a:pt x="57138" y="69386"/>
                  </a:lnTo>
                  <a:lnTo>
                    <a:pt x="57078" y="69567"/>
                  </a:lnTo>
                  <a:lnTo>
                    <a:pt x="57078" y="69809"/>
                  </a:lnTo>
                  <a:lnTo>
                    <a:pt x="57078" y="70050"/>
                  </a:lnTo>
                  <a:lnTo>
                    <a:pt x="57138" y="70231"/>
                  </a:lnTo>
                  <a:lnTo>
                    <a:pt x="57259" y="70472"/>
                  </a:lnTo>
                  <a:lnTo>
                    <a:pt x="57380" y="70593"/>
                  </a:lnTo>
                  <a:lnTo>
                    <a:pt x="59310" y="69386"/>
                  </a:lnTo>
                  <a:lnTo>
                    <a:pt x="59129" y="69085"/>
                  </a:lnTo>
                  <a:lnTo>
                    <a:pt x="58888" y="68843"/>
                  </a:lnTo>
                  <a:lnTo>
                    <a:pt x="58586" y="68723"/>
                  </a:lnTo>
                  <a:lnTo>
                    <a:pt x="58224" y="68662"/>
                  </a:lnTo>
                  <a:close/>
                  <a:moveTo>
                    <a:pt x="23230" y="68662"/>
                  </a:moveTo>
                  <a:lnTo>
                    <a:pt x="23049" y="68723"/>
                  </a:lnTo>
                  <a:lnTo>
                    <a:pt x="22807" y="68843"/>
                  </a:lnTo>
                  <a:lnTo>
                    <a:pt x="22626" y="68964"/>
                  </a:lnTo>
                  <a:lnTo>
                    <a:pt x="22506" y="69145"/>
                  </a:lnTo>
                  <a:lnTo>
                    <a:pt x="22385" y="69386"/>
                  </a:lnTo>
                  <a:lnTo>
                    <a:pt x="22325" y="69567"/>
                  </a:lnTo>
                  <a:lnTo>
                    <a:pt x="22325" y="69809"/>
                  </a:lnTo>
                  <a:lnTo>
                    <a:pt x="22325" y="70050"/>
                  </a:lnTo>
                  <a:lnTo>
                    <a:pt x="22385" y="70231"/>
                  </a:lnTo>
                  <a:lnTo>
                    <a:pt x="22506" y="70472"/>
                  </a:lnTo>
                  <a:lnTo>
                    <a:pt x="22626" y="70653"/>
                  </a:lnTo>
                  <a:lnTo>
                    <a:pt x="22807" y="70774"/>
                  </a:lnTo>
                  <a:lnTo>
                    <a:pt x="23049" y="70895"/>
                  </a:lnTo>
                  <a:lnTo>
                    <a:pt x="23230" y="70955"/>
                  </a:lnTo>
                  <a:lnTo>
                    <a:pt x="23712" y="70955"/>
                  </a:lnTo>
                  <a:lnTo>
                    <a:pt x="23893" y="70895"/>
                  </a:lnTo>
                  <a:lnTo>
                    <a:pt x="24135" y="70774"/>
                  </a:lnTo>
                  <a:lnTo>
                    <a:pt x="24316" y="70653"/>
                  </a:lnTo>
                  <a:lnTo>
                    <a:pt x="24436" y="70472"/>
                  </a:lnTo>
                  <a:lnTo>
                    <a:pt x="24557" y="70231"/>
                  </a:lnTo>
                  <a:lnTo>
                    <a:pt x="24617" y="70050"/>
                  </a:lnTo>
                  <a:lnTo>
                    <a:pt x="24617" y="69809"/>
                  </a:lnTo>
                  <a:lnTo>
                    <a:pt x="24617" y="69567"/>
                  </a:lnTo>
                  <a:lnTo>
                    <a:pt x="24557" y="69386"/>
                  </a:lnTo>
                  <a:lnTo>
                    <a:pt x="24436" y="69145"/>
                  </a:lnTo>
                  <a:lnTo>
                    <a:pt x="24316" y="68964"/>
                  </a:lnTo>
                  <a:lnTo>
                    <a:pt x="24135" y="68843"/>
                  </a:lnTo>
                  <a:lnTo>
                    <a:pt x="23893" y="68723"/>
                  </a:lnTo>
                  <a:lnTo>
                    <a:pt x="23712" y="68662"/>
                  </a:lnTo>
                  <a:close/>
                  <a:moveTo>
                    <a:pt x="29022" y="68662"/>
                  </a:moveTo>
                  <a:lnTo>
                    <a:pt x="28841" y="68723"/>
                  </a:lnTo>
                  <a:lnTo>
                    <a:pt x="28599" y="68843"/>
                  </a:lnTo>
                  <a:lnTo>
                    <a:pt x="28418" y="68964"/>
                  </a:lnTo>
                  <a:lnTo>
                    <a:pt x="28298" y="69145"/>
                  </a:lnTo>
                  <a:lnTo>
                    <a:pt x="28177" y="69386"/>
                  </a:lnTo>
                  <a:lnTo>
                    <a:pt x="28117" y="69567"/>
                  </a:lnTo>
                  <a:lnTo>
                    <a:pt x="28117" y="69809"/>
                  </a:lnTo>
                  <a:lnTo>
                    <a:pt x="28117" y="70050"/>
                  </a:lnTo>
                  <a:lnTo>
                    <a:pt x="28177" y="70231"/>
                  </a:lnTo>
                  <a:lnTo>
                    <a:pt x="28298" y="70472"/>
                  </a:lnTo>
                  <a:lnTo>
                    <a:pt x="28418" y="70653"/>
                  </a:lnTo>
                  <a:lnTo>
                    <a:pt x="28599" y="70774"/>
                  </a:lnTo>
                  <a:lnTo>
                    <a:pt x="28841" y="70895"/>
                  </a:lnTo>
                  <a:lnTo>
                    <a:pt x="29022" y="70955"/>
                  </a:lnTo>
                  <a:lnTo>
                    <a:pt x="29505" y="70955"/>
                  </a:lnTo>
                  <a:lnTo>
                    <a:pt x="29686" y="70895"/>
                  </a:lnTo>
                  <a:lnTo>
                    <a:pt x="29927" y="70774"/>
                  </a:lnTo>
                  <a:lnTo>
                    <a:pt x="30108" y="70653"/>
                  </a:lnTo>
                  <a:lnTo>
                    <a:pt x="30229" y="70472"/>
                  </a:lnTo>
                  <a:lnTo>
                    <a:pt x="30349" y="70231"/>
                  </a:lnTo>
                  <a:lnTo>
                    <a:pt x="30410" y="70050"/>
                  </a:lnTo>
                  <a:lnTo>
                    <a:pt x="30410" y="69809"/>
                  </a:lnTo>
                  <a:lnTo>
                    <a:pt x="30410" y="69567"/>
                  </a:lnTo>
                  <a:lnTo>
                    <a:pt x="30349" y="69386"/>
                  </a:lnTo>
                  <a:lnTo>
                    <a:pt x="30229" y="69145"/>
                  </a:lnTo>
                  <a:lnTo>
                    <a:pt x="30108" y="68964"/>
                  </a:lnTo>
                  <a:lnTo>
                    <a:pt x="29927" y="68843"/>
                  </a:lnTo>
                  <a:lnTo>
                    <a:pt x="29686" y="68723"/>
                  </a:lnTo>
                  <a:lnTo>
                    <a:pt x="29505" y="68662"/>
                  </a:lnTo>
                  <a:close/>
                  <a:moveTo>
                    <a:pt x="34814" y="68662"/>
                  </a:moveTo>
                  <a:lnTo>
                    <a:pt x="34633" y="68723"/>
                  </a:lnTo>
                  <a:lnTo>
                    <a:pt x="34392" y="68843"/>
                  </a:lnTo>
                  <a:lnTo>
                    <a:pt x="34211" y="68964"/>
                  </a:lnTo>
                  <a:lnTo>
                    <a:pt x="34090" y="69145"/>
                  </a:lnTo>
                  <a:lnTo>
                    <a:pt x="33969" y="69386"/>
                  </a:lnTo>
                  <a:lnTo>
                    <a:pt x="33909" y="69567"/>
                  </a:lnTo>
                  <a:lnTo>
                    <a:pt x="33909" y="69809"/>
                  </a:lnTo>
                  <a:lnTo>
                    <a:pt x="33909" y="70050"/>
                  </a:lnTo>
                  <a:lnTo>
                    <a:pt x="33969" y="70231"/>
                  </a:lnTo>
                  <a:lnTo>
                    <a:pt x="34090" y="70472"/>
                  </a:lnTo>
                  <a:lnTo>
                    <a:pt x="34211" y="70653"/>
                  </a:lnTo>
                  <a:lnTo>
                    <a:pt x="34392" y="70774"/>
                  </a:lnTo>
                  <a:lnTo>
                    <a:pt x="34633" y="70895"/>
                  </a:lnTo>
                  <a:lnTo>
                    <a:pt x="34814" y="70955"/>
                  </a:lnTo>
                  <a:lnTo>
                    <a:pt x="35297" y="70955"/>
                  </a:lnTo>
                  <a:lnTo>
                    <a:pt x="35478" y="70895"/>
                  </a:lnTo>
                  <a:lnTo>
                    <a:pt x="35719" y="70774"/>
                  </a:lnTo>
                  <a:lnTo>
                    <a:pt x="35900" y="70653"/>
                  </a:lnTo>
                  <a:lnTo>
                    <a:pt x="36021" y="70472"/>
                  </a:lnTo>
                  <a:lnTo>
                    <a:pt x="36141" y="70231"/>
                  </a:lnTo>
                  <a:lnTo>
                    <a:pt x="36202" y="70050"/>
                  </a:lnTo>
                  <a:lnTo>
                    <a:pt x="36202" y="69809"/>
                  </a:lnTo>
                  <a:lnTo>
                    <a:pt x="36202" y="69567"/>
                  </a:lnTo>
                  <a:lnTo>
                    <a:pt x="36141" y="69386"/>
                  </a:lnTo>
                  <a:lnTo>
                    <a:pt x="36021" y="69145"/>
                  </a:lnTo>
                  <a:lnTo>
                    <a:pt x="35900" y="68964"/>
                  </a:lnTo>
                  <a:lnTo>
                    <a:pt x="35719" y="68843"/>
                  </a:lnTo>
                  <a:lnTo>
                    <a:pt x="35478" y="68723"/>
                  </a:lnTo>
                  <a:lnTo>
                    <a:pt x="35297" y="68662"/>
                  </a:lnTo>
                  <a:close/>
                  <a:moveTo>
                    <a:pt x="40606" y="68662"/>
                  </a:moveTo>
                  <a:lnTo>
                    <a:pt x="40425" y="68723"/>
                  </a:lnTo>
                  <a:lnTo>
                    <a:pt x="40184" y="68843"/>
                  </a:lnTo>
                  <a:lnTo>
                    <a:pt x="40003" y="68964"/>
                  </a:lnTo>
                  <a:lnTo>
                    <a:pt x="39882" y="69145"/>
                  </a:lnTo>
                  <a:lnTo>
                    <a:pt x="39762" y="69386"/>
                  </a:lnTo>
                  <a:lnTo>
                    <a:pt x="39701" y="69567"/>
                  </a:lnTo>
                  <a:lnTo>
                    <a:pt x="39701" y="69809"/>
                  </a:lnTo>
                  <a:lnTo>
                    <a:pt x="39701" y="70050"/>
                  </a:lnTo>
                  <a:lnTo>
                    <a:pt x="39762" y="70231"/>
                  </a:lnTo>
                  <a:lnTo>
                    <a:pt x="39882" y="70472"/>
                  </a:lnTo>
                  <a:lnTo>
                    <a:pt x="40003" y="70653"/>
                  </a:lnTo>
                  <a:lnTo>
                    <a:pt x="40184" y="70774"/>
                  </a:lnTo>
                  <a:lnTo>
                    <a:pt x="40425" y="70895"/>
                  </a:lnTo>
                  <a:lnTo>
                    <a:pt x="40606" y="70955"/>
                  </a:lnTo>
                  <a:lnTo>
                    <a:pt x="41089" y="70955"/>
                  </a:lnTo>
                  <a:lnTo>
                    <a:pt x="41270" y="70895"/>
                  </a:lnTo>
                  <a:lnTo>
                    <a:pt x="41511" y="70774"/>
                  </a:lnTo>
                  <a:lnTo>
                    <a:pt x="41692" y="70653"/>
                  </a:lnTo>
                  <a:lnTo>
                    <a:pt x="41813" y="70472"/>
                  </a:lnTo>
                  <a:lnTo>
                    <a:pt x="41934" y="70231"/>
                  </a:lnTo>
                  <a:lnTo>
                    <a:pt x="41994" y="70050"/>
                  </a:lnTo>
                  <a:lnTo>
                    <a:pt x="41994" y="69809"/>
                  </a:lnTo>
                  <a:lnTo>
                    <a:pt x="41994" y="69567"/>
                  </a:lnTo>
                  <a:lnTo>
                    <a:pt x="41934" y="69386"/>
                  </a:lnTo>
                  <a:lnTo>
                    <a:pt x="41813" y="69145"/>
                  </a:lnTo>
                  <a:lnTo>
                    <a:pt x="41692" y="68964"/>
                  </a:lnTo>
                  <a:lnTo>
                    <a:pt x="41511" y="68843"/>
                  </a:lnTo>
                  <a:lnTo>
                    <a:pt x="41270" y="68723"/>
                  </a:lnTo>
                  <a:lnTo>
                    <a:pt x="41089" y="68662"/>
                  </a:lnTo>
                  <a:close/>
                  <a:moveTo>
                    <a:pt x="46399" y="68662"/>
                  </a:moveTo>
                  <a:lnTo>
                    <a:pt x="46218" y="68723"/>
                  </a:lnTo>
                  <a:lnTo>
                    <a:pt x="45976" y="68843"/>
                  </a:lnTo>
                  <a:lnTo>
                    <a:pt x="45795" y="68964"/>
                  </a:lnTo>
                  <a:lnTo>
                    <a:pt x="45674" y="69145"/>
                  </a:lnTo>
                  <a:lnTo>
                    <a:pt x="45554" y="69386"/>
                  </a:lnTo>
                  <a:lnTo>
                    <a:pt x="45493" y="69567"/>
                  </a:lnTo>
                  <a:lnTo>
                    <a:pt x="45493" y="69809"/>
                  </a:lnTo>
                  <a:lnTo>
                    <a:pt x="45493" y="70050"/>
                  </a:lnTo>
                  <a:lnTo>
                    <a:pt x="45554" y="70231"/>
                  </a:lnTo>
                  <a:lnTo>
                    <a:pt x="45674" y="70472"/>
                  </a:lnTo>
                  <a:lnTo>
                    <a:pt x="45795" y="70653"/>
                  </a:lnTo>
                  <a:lnTo>
                    <a:pt x="45976" y="70774"/>
                  </a:lnTo>
                  <a:lnTo>
                    <a:pt x="46218" y="70895"/>
                  </a:lnTo>
                  <a:lnTo>
                    <a:pt x="46399" y="70955"/>
                  </a:lnTo>
                  <a:lnTo>
                    <a:pt x="46881" y="70955"/>
                  </a:lnTo>
                  <a:lnTo>
                    <a:pt x="47062" y="70895"/>
                  </a:lnTo>
                  <a:lnTo>
                    <a:pt x="47304" y="70774"/>
                  </a:lnTo>
                  <a:lnTo>
                    <a:pt x="47485" y="70653"/>
                  </a:lnTo>
                  <a:lnTo>
                    <a:pt x="47605" y="70472"/>
                  </a:lnTo>
                  <a:lnTo>
                    <a:pt x="47726" y="70231"/>
                  </a:lnTo>
                  <a:lnTo>
                    <a:pt x="47786" y="70050"/>
                  </a:lnTo>
                  <a:lnTo>
                    <a:pt x="47786" y="69809"/>
                  </a:lnTo>
                  <a:lnTo>
                    <a:pt x="47786" y="69567"/>
                  </a:lnTo>
                  <a:lnTo>
                    <a:pt x="47726" y="69386"/>
                  </a:lnTo>
                  <a:lnTo>
                    <a:pt x="47605" y="69145"/>
                  </a:lnTo>
                  <a:lnTo>
                    <a:pt x="47485" y="68964"/>
                  </a:lnTo>
                  <a:lnTo>
                    <a:pt x="47304" y="68843"/>
                  </a:lnTo>
                  <a:lnTo>
                    <a:pt x="47062" y="68723"/>
                  </a:lnTo>
                  <a:lnTo>
                    <a:pt x="46881" y="68662"/>
                  </a:lnTo>
                  <a:close/>
                  <a:moveTo>
                    <a:pt x="52191" y="68662"/>
                  </a:moveTo>
                  <a:lnTo>
                    <a:pt x="52010" y="68723"/>
                  </a:lnTo>
                  <a:lnTo>
                    <a:pt x="51768" y="68843"/>
                  </a:lnTo>
                  <a:lnTo>
                    <a:pt x="51587" y="68964"/>
                  </a:lnTo>
                  <a:lnTo>
                    <a:pt x="51467" y="69145"/>
                  </a:lnTo>
                  <a:lnTo>
                    <a:pt x="51346" y="69386"/>
                  </a:lnTo>
                  <a:lnTo>
                    <a:pt x="51286" y="69567"/>
                  </a:lnTo>
                  <a:lnTo>
                    <a:pt x="51286" y="69809"/>
                  </a:lnTo>
                  <a:lnTo>
                    <a:pt x="51286" y="70050"/>
                  </a:lnTo>
                  <a:lnTo>
                    <a:pt x="51346" y="70231"/>
                  </a:lnTo>
                  <a:lnTo>
                    <a:pt x="51467" y="70472"/>
                  </a:lnTo>
                  <a:lnTo>
                    <a:pt x="51587" y="70653"/>
                  </a:lnTo>
                  <a:lnTo>
                    <a:pt x="51768" y="70774"/>
                  </a:lnTo>
                  <a:lnTo>
                    <a:pt x="52010" y="70895"/>
                  </a:lnTo>
                  <a:lnTo>
                    <a:pt x="52191" y="70955"/>
                  </a:lnTo>
                  <a:lnTo>
                    <a:pt x="52673" y="70955"/>
                  </a:lnTo>
                  <a:lnTo>
                    <a:pt x="52854" y="70895"/>
                  </a:lnTo>
                  <a:lnTo>
                    <a:pt x="53096" y="70774"/>
                  </a:lnTo>
                  <a:lnTo>
                    <a:pt x="53277" y="70653"/>
                  </a:lnTo>
                  <a:lnTo>
                    <a:pt x="53397" y="70472"/>
                  </a:lnTo>
                  <a:lnTo>
                    <a:pt x="53518" y="70231"/>
                  </a:lnTo>
                  <a:lnTo>
                    <a:pt x="53578" y="70050"/>
                  </a:lnTo>
                  <a:lnTo>
                    <a:pt x="53578" y="69809"/>
                  </a:lnTo>
                  <a:lnTo>
                    <a:pt x="53578" y="69567"/>
                  </a:lnTo>
                  <a:lnTo>
                    <a:pt x="53518" y="69386"/>
                  </a:lnTo>
                  <a:lnTo>
                    <a:pt x="53397" y="69145"/>
                  </a:lnTo>
                  <a:lnTo>
                    <a:pt x="53277" y="68964"/>
                  </a:lnTo>
                  <a:lnTo>
                    <a:pt x="53096" y="68843"/>
                  </a:lnTo>
                  <a:lnTo>
                    <a:pt x="52854" y="68723"/>
                  </a:lnTo>
                  <a:lnTo>
                    <a:pt x="52673" y="68662"/>
                  </a:lnTo>
                  <a:close/>
                  <a:moveTo>
                    <a:pt x="20575" y="71558"/>
                  </a:moveTo>
                  <a:lnTo>
                    <a:pt x="20273" y="71619"/>
                  </a:lnTo>
                  <a:lnTo>
                    <a:pt x="21661" y="72282"/>
                  </a:lnTo>
                  <a:lnTo>
                    <a:pt x="21540" y="72041"/>
                  </a:lnTo>
                  <a:lnTo>
                    <a:pt x="21359" y="71860"/>
                  </a:lnTo>
                  <a:lnTo>
                    <a:pt x="21118" y="71679"/>
                  </a:lnTo>
                  <a:lnTo>
                    <a:pt x="20876" y="71558"/>
                  </a:lnTo>
                  <a:close/>
                  <a:moveTo>
                    <a:pt x="55027" y="71558"/>
                  </a:moveTo>
                  <a:lnTo>
                    <a:pt x="54785" y="71679"/>
                  </a:lnTo>
                  <a:lnTo>
                    <a:pt x="54544" y="71860"/>
                  </a:lnTo>
                  <a:lnTo>
                    <a:pt x="54363" y="72041"/>
                  </a:lnTo>
                  <a:lnTo>
                    <a:pt x="54242" y="72282"/>
                  </a:lnTo>
                  <a:lnTo>
                    <a:pt x="55630" y="71619"/>
                  </a:lnTo>
                  <a:lnTo>
                    <a:pt x="55328" y="71558"/>
                  </a:lnTo>
                  <a:close/>
                  <a:moveTo>
                    <a:pt x="26065" y="71558"/>
                  </a:moveTo>
                  <a:lnTo>
                    <a:pt x="25824" y="71679"/>
                  </a:lnTo>
                  <a:lnTo>
                    <a:pt x="25583" y="71860"/>
                  </a:lnTo>
                  <a:lnTo>
                    <a:pt x="25402" y="72041"/>
                  </a:lnTo>
                  <a:lnTo>
                    <a:pt x="25281" y="72343"/>
                  </a:lnTo>
                  <a:lnTo>
                    <a:pt x="25221" y="72705"/>
                  </a:lnTo>
                  <a:lnTo>
                    <a:pt x="25221" y="72946"/>
                  </a:lnTo>
                  <a:lnTo>
                    <a:pt x="25281" y="73127"/>
                  </a:lnTo>
                  <a:lnTo>
                    <a:pt x="25402" y="73368"/>
                  </a:lnTo>
                  <a:lnTo>
                    <a:pt x="25522" y="73549"/>
                  </a:lnTo>
                  <a:lnTo>
                    <a:pt x="25703" y="73670"/>
                  </a:lnTo>
                  <a:lnTo>
                    <a:pt x="25945" y="73791"/>
                  </a:lnTo>
                  <a:lnTo>
                    <a:pt x="26126" y="73851"/>
                  </a:lnTo>
                  <a:lnTo>
                    <a:pt x="26608" y="73851"/>
                  </a:lnTo>
                  <a:lnTo>
                    <a:pt x="26789" y="73791"/>
                  </a:lnTo>
                  <a:lnTo>
                    <a:pt x="27031" y="73670"/>
                  </a:lnTo>
                  <a:lnTo>
                    <a:pt x="27212" y="73549"/>
                  </a:lnTo>
                  <a:lnTo>
                    <a:pt x="27332" y="73368"/>
                  </a:lnTo>
                  <a:lnTo>
                    <a:pt x="27453" y="73127"/>
                  </a:lnTo>
                  <a:lnTo>
                    <a:pt x="27513" y="72946"/>
                  </a:lnTo>
                  <a:lnTo>
                    <a:pt x="27513" y="72705"/>
                  </a:lnTo>
                  <a:lnTo>
                    <a:pt x="27453" y="72343"/>
                  </a:lnTo>
                  <a:lnTo>
                    <a:pt x="27332" y="72041"/>
                  </a:lnTo>
                  <a:lnTo>
                    <a:pt x="27151" y="71860"/>
                  </a:lnTo>
                  <a:lnTo>
                    <a:pt x="26910" y="71679"/>
                  </a:lnTo>
                  <a:lnTo>
                    <a:pt x="26669" y="71558"/>
                  </a:lnTo>
                  <a:close/>
                  <a:moveTo>
                    <a:pt x="31858" y="71558"/>
                  </a:moveTo>
                  <a:lnTo>
                    <a:pt x="31616" y="71679"/>
                  </a:lnTo>
                  <a:lnTo>
                    <a:pt x="31375" y="71860"/>
                  </a:lnTo>
                  <a:lnTo>
                    <a:pt x="31194" y="72041"/>
                  </a:lnTo>
                  <a:lnTo>
                    <a:pt x="31073" y="72343"/>
                  </a:lnTo>
                  <a:lnTo>
                    <a:pt x="31013" y="72705"/>
                  </a:lnTo>
                  <a:lnTo>
                    <a:pt x="31013" y="72946"/>
                  </a:lnTo>
                  <a:lnTo>
                    <a:pt x="31073" y="73127"/>
                  </a:lnTo>
                  <a:lnTo>
                    <a:pt x="31194" y="73368"/>
                  </a:lnTo>
                  <a:lnTo>
                    <a:pt x="31315" y="73549"/>
                  </a:lnTo>
                  <a:lnTo>
                    <a:pt x="31496" y="73670"/>
                  </a:lnTo>
                  <a:lnTo>
                    <a:pt x="31737" y="73791"/>
                  </a:lnTo>
                  <a:lnTo>
                    <a:pt x="31918" y="73851"/>
                  </a:lnTo>
                  <a:lnTo>
                    <a:pt x="32401" y="73851"/>
                  </a:lnTo>
                  <a:lnTo>
                    <a:pt x="32582" y="73791"/>
                  </a:lnTo>
                  <a:lnTo>
                    <a:pt x="32823" y="73670"/>
                  </a:lnTo>
                  <a:lnTo>
                    <a:pt x="33004" y="73549"/>
                  </a:lnTo>
                  <a:lnTo>
                    <a:pt x="33125" y="73368"/>
                  </a:lnTo>
                  <a:lnTo>
                    <a:pt x="33245" y="73127"/>
                  </a:lnTo>
                  <a:lnTo>
                    <a:pt x="33306" y="72946"/>
                  </a:lnTo>
                  <a:lnTo>
                    <a:pt x="33306" y="72705"/>
                  </a:lnTo>
                  <a:lnTo>
                    <a:pt x="33245" y="72343"/>
                  </a:lnTo>
                  <a:lnTo>
                    <a:pt x="33125" y="72041"/>
                  </a:lnTo>
                  <a:lnTo>
                    <a:pt x="32944" y="71860"/>
                  </a:lnTo>
                  <a:lnTo>
                    <a:pt x="32702" y="71679"/>
                  </a:lnTo>
                  <a:lnTo>
                    <a:pt x="32461" y="71558"/>
                  </a:lnTo>
                  <a:close/>
                  <a:moveTo>
                    <a:pt x="37650" y="71558"/>
                  </a:moveTo>
                  <a:lnTo>
                    <a:pt x="37408" y="71679"/>
                  </a:lnTo>
                  <a:lnTo>
                    <a:pt x="37167" y="71860"/>
                  </a:lnTo>
                  <a:lnTo>
                    <a:pt x="36986" y="72041"/>
                  </a:lnTo>
                  <a:lnTo>
                    <a:pt x="36865" y="72343"/>
                  </a:lnTo>
                  <a:lnTo>
                    <a:pt x="36805" y="72705"/>
                  </a:lnTo>
                  <a:lnTo>
                    <a:pt x="36805" y="72946"/>
                  </a:lnTo>
                  <a:lnTo>
                    <a:pt x="36865" y="73127"/>
                  </a:lnTo>
                  <a:lnTo>
                    <a:pt x="36986" y="73368"/>
                  </a:lnTo>
                  <a:lnTo>
                    <a:pt x="37107" y="73549"/>
                  </a:lnTo>
                  <a:lnTo>
                    <a:pt x="37288" y="73670"/>
                  </a:lnTo>
                  <a:lnTo>
                    <a:pt x="37529" y="73791"/>
                  </a:lnTo>
                  <a:lnTo>
                    <a:pt x="37710" y="73851"/>
                  </a:lnTo>
                  <a:lnTo>
                    <a:pt x="38193" y="73851"/>
                  </a:lnTo>
                  <a:lnTo>
                    <a:pt x="38374" y="73791"/>
                  </a:lnTo>
                  <a:lnTo>
                    <a:pt x="38615" y="73670"/>
                  </a:lnTo>
                  <a:lnTo>
                    <a:pt x="38796" y="73549"/>
                  </a:lnTo>
                  <a:lnTo>
                    <a:pt x="38917" y="73368"/>
                  </a:lnTo>
                  <a:lnTo>
                    <a:pt x="39038" y="73127"/>
                  </a:lnTo>
                  <a:lnTo>
                    <a:pt x="39098" y="72946"/>
                  </a:lnTo>
                  <a:lnTo>
                    <a:pt x="39098" y="72705"/>
                  </a:lnTo>
                  <a:lnTo>
                    <a:pt x="39038" y="72343"/>
                  </a:lnTo>
                  <a:lnTo>
                    <a:pt x="38917" y="72041"/>
                  </a:lnTo>
                  <a:lnTo>
                    <a:pt x="38736" y="71860"/>
                  </a:lnTo>
                  <a:lnTo>
                    <a:pt x="38495" y="71679"/>
                  </a:lnTo>
                  <a:lnTo>
                    <a:pt x="38253" y="71558"/>
                  </a:lnTo>
                  <a:close/>
                  <a:moveTo>
                    <a:pt x="43442" y="71558"/>
                  </a:moveTo>
                  <a:lnTo>
                    <a:pt x="43201" y="71679"/>
                  </a:lnTo>
                  <a:lnTo>
                    <a:pt x="42959" y="71860"/>
                  </a:lnTo>
                  <a:lnTo>
                    <a:pt x="42778" y="72041"/>
                  </a:lnTo>
                  <a:lnTo>
                    <a:pt x="42658" y="72343"/>
                  </a:lnTo>
                  <a:lnTo>
                    <a:pt x="42597" y="72705"/>
                  </a:lnTo>
                  <a:lnTo>
                    <a:pt x="42597" y="72946"/>
                  </a:lnTo>
                  <a:lnTo>
                    <a:pt x="42658" y="73127"/>
                  </a:lnTo>
                  <a:lnTo>
                    <a:pt x="42778" y="73368"/>
                  </a:lnTo>
                  <a:lnTo>
                    <a:pt x="42899" y="73549"/>
                  </a:lnTo>
                  <a:lnTo>
                    <a:pt x="43080" y="73670"/>
                  </a:lnTo>
                  <a:lnTo>
                    <a:pt x="43321" y="73791"/>
                  </a:lnTo>
                  <a:lnTo>
                    <a:pt x="43502" y="73851"/>
                  </a:lnTo>
                  <a:lnTo>
                    <a:pt x="43985" y="73851"/>
                  </a:lnTo>
                  <a:lnTo>
                    <a:pt x="44166" y="73791"/>
                  </a:lnTo>
                  <a:lnTo>
                    <a:pt x="44407" y="73670"/>
                  </a:lnTo>
                  <a:lnTo>
                    <a:pt x="44588" y="73549"/>
                  </a:lnTo>
                  <a:lnTo>
                    <a:pt x="44709" y="73368"/>
                  </a:lnTo>
                  <a:lnTo>
                    <a:pt x="44830" y="73127"/>
                  </a:lnTo>
                  <a:lnTo>
                    <a:pt x="44890" y="72946"/>
                  </a:lnTo>
                  <a:lnTo>
                    <a:pt x="44890" y="72705"/>
                  </a:lnTo>
                  <a:lnTo>
                    <a:pt x="44830" y="72343"/>
                  </a:lnTo>
                  <a:lnTo>
                    <a:pt x="44709" y="72041"/>
                  </a:lnTo>
                  <a:lnTo>
                    <a:pt x="44528" y="71860"/>
                  </a:lnTo>
                  <a:lnTo>
                    <a:pt x="44287" y="71679"/>
                  </a:lnTo>
                  <a:lnTo>
                    <a:pt x="44045" y="71558"/>
                  </a:lnTo>
                  <a:close/>
                  <a:moveTo>
                    <a:pt x="49234" y="71558"/>
                  </a:moveTo>
                  <a:lnTo>
                    <a:pt x="48993" y="71679"/>
                  </a:lnTo>
                  <a:lnTo>
                    <a:pt x="48752" y="71860"/>
                  </a:lnTo>
                  <a:lnTo>
                    <a:pt x="48571" y="72041"/>
                  </a:lnTo>
                  <a:lnTo>
                    <a:pt x="48450" y="72343"/>
                  </a:lnTo>
                  <a:lnTo>
                    <a:pt x="48390" y="72705"/>
                  </a:lnTo>
                  <a:lnTo>
                    <a:pt x="48390" y="72946"/>
                  </a:lnTo>
                  <a:lnTo>
                    <a:pt x="48450" y="73127"/>
                  </a:lnTo>
                  <a:lnTo>
                    <a:pt x="48571" y="73368"/>
                  </a:lnTo>
                  <a:lnTo>
                    <a:pt x="48691" y="73549"/>
                  </a:lnTo>
                  <a:lnTo>
                    <a:pt x="48872" y="73670"/>
                  </a:lnTo>
                  <a:lnTo>
                    <a:pt x="49114" y="73791"/>
                  </a:lnTo>
                  <a:lnTo>
                    <a:pt x="49295" y="73851"/>
                  </a:lnTo>
                  <a:lnTo>
                    <a:pt x="49777" y="73851"/>
                  </a:lnTo>
                  <a:lnTo>
                    <a:pt x="49958" y="73791"/>
                  </a:lnTo>
                  <a:lnTo>
                    <a:pt x="50200" y="73670"/>
                  </a:lnTo>
                  <a:lnTo>
                    <a:pt x="50381" y="73549"/>
                  </a:lnTo>
                  <a:lnTo>
                    <a:pt x="50501" y="73368"/>
                  </a:lnTo>
                  <a:lnTo>
                    <a:pt x="50622" y="73127"/>
                  </a:lnTo>
                  <a:lnTo>
                    <a:pt x="50682" y="72946"/>
                  </a:lnTo>
                  <a:lnTo>
                    <a:pt x="50682" y="72705"/>
                  </a:lnTo>
                  <a:lnTo>
                    <a:pt x="50622" y="72343"/>
                  </a:lnTo>
                  <a:lnTo>
                    <a:pt x="50501" y="72041"/>
                  </a:lnTo>
                  <a:lnTo>
                    <a:pt x="50320" y="71860"/>
                  </a:lnTo>
                  <a:lnTo>
                    <a:pt x="50079" y="71679"/>
                  </a:lnTo>
                  <a:lnTo>
                    <a:pt x="49838" y="71558"/>
                  </a:lnTo>
                  <a:close/>
                  <a:moveTo>
                    <a:pt x="29022" y="74454"/>
                  </a:moveTo>
                  <a:lnTo>
                    <a:pt x="28841" y="74515"/>
                  </a:lnTo>
                  <a:lnTo>
                    <a:pt x="28660" y="74635"/>
                  </a:lnTo>
                  <a:lnTo>
                    <a:pt x="28479" y="74756"/>
                  </a:lnTo>
                  <a:lnTo>
                    <a:pt x="30349" y="75178"/>
                  </a:lnTo>
                  <a:lnTo>
                    <a:pt x="30349" y="75178"/>
                  </a:lnTo>
                  <a:lnTo>
                    <a:pt x="30168" y="74877"/>
                  </a:lnTo>
                  <a:lnTo>
                    <a:pt x="29927" y="74635"/>
                  </a:lnTo>
                  <a:lnTo>
                    <a:pt x="29625" y="74515"/>
                  </a:lnTo>
                  <a:lnTo>
                    <a:pt x="29263" y="74454"/>
                  </a:lnTo>
                  <a:close/>
                  <a:moveTo>
                    <a:pt x="46640" y="74454"/>
                  </a:moveTo>
                  <a:lnTo>
                    <a:pt x="46278" y="74515"/>
                  </a:lnTo>
                  <a:lnTo>
                    <a:pt x="45976" y="74635"/>
                  </a:lnTo>
                  <a:lnTo>
                    <a:pt x="45735" y="74877"/>
                  </a:lnTo>
                  <a:lnTo>
                    <a:pt x="45554" y="75178"/>
                  </a:lnTo>
                  <a:lnTo>
                    <a:pt x="45554" y="75178"/>
                  </a:lnTo>
                  <a:lnTo>
                    <a:pt x="47424" y="74756"/>
                  </a:lnTo>
                  <a:lnTo>
                    <a:pt x="47243" y="74635"/>
                  </a:lnTo>
                  <a:lnTo>
                    <a:pt x="47062" y="74515"/>
                  </a:lnTo>
                  <a:lnTo>
                    <a:pt x="46881" y="74454"/>
                  </a:lnTo>
                  <a:close/>
                  <a:moveTo>
                    <a:pt x="34814" y="74454"/>
                  </a:moveTo>
                  <a:lnTo>
                    <a:pt x="34633" y="74515"/>
                  </a:lnTo>
                  <a:lnTo>
                    <a:pt x="34392" y="74635"/>
                  </a:lnTo>
                  <a:lnTo>
                    <a:pt x="34211" y="74756"/>
                  </a:lnTo>
                  <a:lnTo>
                    <a:pt x="34090" y="74937"/>
                  </a:lnTo>
                  <a:lnTo>
                    <a:pt x="33969" y="75178"/>
                  </a:lnTo>
                  <a:lnTo>
                    <a:pt x="33909" y="75359"/>
                  </a:lnTo>
                  <a:lnTo>
                    <a:pt x="33909" y="75601"/>
                  </a:lnTo>
                  <a:lnTo>
                    <a:pt x="33909" y="75721"/>
                  </a:lnTo>
                  <a:lnTo>
                    <a:pt x="36141" y="75903"/>
                  </a:lnTo>
                  <a:lnTo>
                    <a:pt x="36202" y="75601"/>
                  </a:lnTo>
                  <a:lnTo>
                    <a:pt x="36202" y="75359"/>
                  </a:lnTo>
                  <a:lnTo>
                    <a:pt x="36141" y="75178"/>
                  </a:lnTo>
                  <a:lnTo>
                    <a:pt x="36021" y="74937"/>
                  </a:lnTo>
                  <a:lnTo>
                    <a:pt x="35900" y="74756"/>
                  </a:lnTo>
                  <a:lnTo>
                    <a:pt x="35719" y="74635"/>
                  </a:lnTo>
                  <a:lnTo>
                    <a:pt x="35478" y="74515"/>
                  </a:lnTo>
                  <a:lnTo>
                    <a:pt x="35297" y="74454"/>
                  </a:lnTo>
                  <a:close/>
                  <a:moveTo>
                    <a:pt x="40606" y="74454"/>
                  </a:moveTo>
                  <a:lnTo>
                    <a:pt x="40425" y="74515"/>
                  </a:lnTo>
                  <a:lnTo>
                    <a:pt x="40184" y="74635"/>
                  </a:lnTo>
                  <a:lnTo>
                    <a:pt x="40003" y="74756"/>
                  </a:lnTo>
                  <a:lnTo>
                    <a:pt x="39882" y="74937"/>
                  </a:lnTo>
                  <a:lnTo>
                    <a:pt x="39762" y="75178"/>
                  </a:lnTo>
                  <a:lnTo>
                    <a:pt x="39701" y="75359"/>
                  </a:lnTo>
                  <a:lnTo>
                    <a:pt x="39701" y="75601"/>
                  </a:lnTo>
                  <a:lnTo>
                    <a:pt x="39762" y="75903"/>
                  </a:lnTo>
                  <a:lnTo>
                    <a:pt x="41994" y="75721"/>
                  </a:lnTo>
                  <a:lnTo>
                    <a:pt x="41994" y="75601"/>
                  </a:lnTo>
                  <a:lnTo>
                    <a:pt x="41994" y="75359"/>
                  </a:lnTo>
                  <a:lnTo>
                    <a:pt x="41934" y="75178"/>
                  </a:lnTo>
                  <a:lnTo>
                    <a:pt x="41813" y="74937"/>
                  </a:lnTo>
                  <a:lnTo>
                    <a:pt x="41692" y="74756"/>
                  </a:lnTo>
                  <a:lnTo>
                    <a:pt x="41511" y="74635"/>
                  </a:lnTo>
                  <a:lnTo>
                    <a:pt x="41270" y="74515"/>
                  </a:lnTo>
                  <a:lnTo>
                    <a:pt x="41089" y="74454"/>
                  </a:lnTo>
                  <a:close/>
                </a:path>
              </a:pathLst>
            </a:custGeom>
            <a:solidFill>
              <a:srgbClr val="6D9EE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" name="Shape 129"/>
            <p:cNvSpPr/>
            <p:nvPr/>
          </p:nvSpPr>
          <p:spPr>
            <a:xfrm rot="10800000">
              <a:off x="4456350" y="1058785"/>
              <a:ext cx="231300" cy="200100"/>
            </a:xfrm>
            <a:prstGeom prst="triangle">
              <a:avLst>
                <a:gd name="adj" fmla="val 50000"/>
              </a:avLst>
            </a:prstGeom>
            <a:solidFill>
              <a:srgbClr val="FF99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30" name="Shape 130"/>
          <p:cNvSpPr txBox="1">
            <a:spLocks noGrp="1"/>
          </p:cNvSpPr>
          <p:nvPr>
            <p:ph type="title"/>
          </p:nvPr>
        </p:nvSpPr>
        <p:spPr>
          <a:xfrm>
            <a:off x="2047950" y="0"/>
            <a:ext cx="5048100" cy="11478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lvl="0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131" name="Shape 131"/>
          <p:cNvSpPr txBox="1">
            <a:spLocks noGrp="1"/>
          </p:cNvSpPr>
          <p:nvPr>
            <p:ph type="body" idx="1"/>
          </p:nvPr>
        </p:nvSpPr>
        <p:spPr>
          <a:xfrm>
            <a:off x="1248675" y="1519600"/>
            <a:ext cx="3226200" cy="30075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42900">
              <a:spcBef>
                <a:spcPts val="600"/>
              </a:spcBef>
              <a:spcAft>
                <a:spcPts val="0"/>
              </a:spcAft>
              <a:buSzPts val="1800"/>
              <a:buChar char="◍"/>
              <a:defRPr sz="1800"/>
            </a:lvl1pPr>
            <a:lvl2pPr marL="914400" lvl="1" indent="-342900">
              <a:spcBef>
                <a:spcPts val="0"/>
              </a:spcBef>
              <a:spcAft>
                <a:spcPts val="0"/>
              </a:spcAft>
              <a:buSzPts val="1800"/>
              <a:buChar char="◌"/>
              <a:defRPr sz="1800"/>
            </a:lvl2pPr>
            <a:lvl3pPr marL="1371600" lvl="2" indent="-342900">
              <a:spcBef>
                <a:spcPts val="0"/>
              </a:spcBef>
              <a:spcAft>
                <a:spcPts val="0"/>
              </a:spcAft>
              <a:buSzPts val="1800"/>
              <a:buChar char="◌"/>
              <a:defRPr sz="1800"/>
            </a:lvl3pPr>
            <a:lvl4pPr marL="1828800" lvl="3" indent="-342900">
              <a:spcBef>
                <a:spcPts val="0"/>
              </a:spcBef>
              <a:spcAft>
                <a:spcPts val="0"/>
              </a:spcAft>
              <a:buSzPts val="1800"/>
              <a:buChar char="◌"/>
              <a:defRPr sz="1800"/>
            </a:lvl4pPr>
            <a:lvl5pPr marL="2286000" lvl="4" indent="-342900">
              <a:spcBef>
                <a:spcPts val="0"/>
              </a:spcBef>
              <a:spcAft>
                <a:spcPts val="0"/>
              </a:spcAft>
              <a:buSzPts val="1800"/>
              <a:buChar char="◌"/>
              <a:defRPr sz="1800"/>
            </a:lvl5pPr>
            <a:lvl6pPr marL="2743200" lvl="5" indent="-342900">
              <a:spcBef>
                <a:spcPts val="0"/>
              </a:spcBef>
              <a:spcAft>
                <a:spcPts val="0"/>
              </a:spcAft>
              <a:buSzPts val="1800"/>
              <a:buChar char="◌"/>
              <a:defRPr sz="1800"/>
            </a:lvl6pPr>
            <a:lvl7pPr marL="3200400" lvl="6" indent="-342900">
              <a:spcBef>
                <a:spcPts val="0"/>
              </a:spcBef>
              <a:spcAft>
                <a:spcPts val="0"/>
              </a:spcAft>
              <a:buSzPts val="1800"/>
              <a:buChar char="◌"/>
              <a:defRPr sz="1800"/>
            </a:lvl7pPr>
            <a:lvl8pPr marL="3657600" lvl="7" indent="-342900">
              <a:spcBef>
                <a:spcPts val="0"/>
              </a:spcBef>
              <a:spcAft>
                <a:spcPts val="0"/>
              </a:spcAft>
              <a:buSzPts val="1800"/>
              <a:buChar char="◌"/>
              <a:defRPr sz="1800"/>
            </a:lvl8pPr>
            <a:lvl9pPr marL="4114800" lvl="8" indent="-342900">
              <a:spcBef>
                <a:spcPts val="0"/>
              </a:spcBef>
              <a:spcAft>
                <a:spcPts val="0"/>
              </a:spcAft>
              <a:buSzPts val="1800"/>
              <a:buChar char="◌"/>
              <a:defRPr sz="1800"/>
            </a:lvl9pPr>
          </a:lstStyle>
          <a:p>
            <a:endParaRPr/>
          </a:p>
        </p:txBody>
      </p:sp>
      <p:sp>
        <p:nvSpPr>
          <p:cNvPr id="132" name="Shape 132"/>
          <p:cNvSpPr txBox="1">
            <a:spLocks noGrp="1"/>
          </p:cNvSpPr>
          <p:nvPr>
            <p:ph type="body" idx="2"/>
          </p:nvPr>
        </p:nvSpPr>
        <p:spPr>
          <a:xfrm>
            <a:off x="4669128" y="1519600"/>
            <a:ext cx="3226200" cy="30075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42900">
              <a:spcBef>
                <a:spcPts val="600"/>
              </a:spcBef>
              <a:spcAft>
                <a:spcPts val="0"/>
              </a:spcAft>
              <a:buSzPts val="1800"/>
              <a:buChar char="◍"/>
              <a:defRPr sz="1800"/>
            </a:lvl1pPr>
            <a:lvl2pPr marL="914400" lvl="1" indent="-342900">
              <a:spcBef>
                <a:spcPts val="0"/>
              </a:spcBef>
              <a:spcAft>
                <a:spcPts val="0"/>
              </a:spcAft>
              <a:buSzPts val="1800"/>
              <a:buChar char="◌"/>
              <a:defRPr sz="1800"/>
            </a:lvl2pPr>
            <a:lvl3pPr marL="1371600" lvl="2" indent="-342900">
              <a:spcBef>
                <a:spcPts val="0"/>
              </a:spcBef>
              <a:spcAft>
                <a:spcPts val="0"/>
              </a:spcAft>
              <a:buSzPts val="1800"/>
              <a:buChar char="◌"/>
              <a:defRPr sz="1800"/>
            </a:lvl3pPr>
            <a:lvl4pPr marL="1828800" lvl="3" indent="-342900">
              <a:spcBef>
                <a:spcPts val="0"/>
              </a:spcBef>
              <a:spcAft>
                <a:spcPts val="0"/>
              </a:spcAft>
              <a:buSzPts val="1800"/>
              <a:buChar char="◌"/>
              <a:defRPr sz="1800"/>
            </a:lvl4pPr>
            <a:lvl5pPr marL="2286000" lvl="4" indent="-342900">
              <a:spcBef>
                <a:spcPts val="0"/>
              </a:spcBef>
              <a:spcAft>
                <a:spcPts val="0"/>
              </a:spcAft>
              <a:buSzPts val="1800"/>
              <a:buChar char="◌"/>
              <a:defRPr sz="1800"/>
            </a:lvl5pPr>
            <a:lvl6pPr marL="2743200" lvl="5" indent="-342900">
              <a:spcBef>
                <a:spcPts val="0"/>
              </a:spcBef>
              <a:spcAft>
                <a:spcPts val="0"/>
              </a:spcAft>
              <a:buSzPts val="1800"/>
              <a:buChar char="◌"/>
              <a:defRPr sz="1800"/>
            </a:lvl6pPr>
            <a:lvl7pPr marL="3200400" lvl="6" indent="-342900">
              <a:spcBef>
                <a:spcPts val="0"/>
              </a:spcBef>
              <a:spcAft>
                <a:spcPts val="0"/>
              </a:spcAft>
              <a:buSzPts val="1800"/>
              <a:buChar char="◌"/>
              <a:defRPr sz="1800"/>
            </a:lvl7pPr>
            <a:lvl8pPr marL="3657600" lvl="7" indent="-342900">
              <a:spcBef>
                <a:spcPts val="0"/>
              </a:spcBef>
              <a:spcAft>
                <a:spcPts val="0"/>
              </a:spcAft>
              <a:buSzPts val="1800"/>
              <a:buChar char="◌"/>
              <a:defRPr sz="1800"/>
            </a:lvl8pPr>
            <a:lvl9pPr marL="4114800" lvl="8" indent="-342900">
              <a:spcBef>
                <a:spcPts val="0"/>
              </a:spcBef>
              <a:spcAft>
                <a:spcPts val="0"/>
              </a:spcAft>
              <a:buSzPts val="1800"/>
              <a:buChar char="◌"/>
              <a:defRPr sz="1800"/>
            </a:lvl9pPr>
          </a:lstStyle>
          <a:p>
            <a:endParaRPr/>
          </a:p>
        </p:txBody>
      </p:sp>
    </p:spTree>
  </p:cSld>
  <p:clrMapOvr>
    <a:masterClrMapping/>
  </p:clrMapOvr>
  <p:transition spd="slow">
    <p:wip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2" name="Shape 162"/>
          <p:cNvGrpSpPr/>
          <p:nvPr/>
        </p:nvGrpSpPr>
        <p:grpSpPr>
          <a:xfrm>
            <a:off x="-76804" y="-364106"/>
            <a:ext cx="9492216" cy="5864919"/>
            <a:chOff x="-76804" y="-364106"/>
            <a:chExt cx="9492216" cy="5864919"/>
          </a:xfrm>
        </p:grpSpPr>
        <p:sp>
          <p:nvSpPr>
            <p:cNvPr id="163" name="Shape 163"/>
            <p:cNvSpPr/>
            <p:nvPr/>
          </p:nvSpPr>
          <p:spPr>
            <a:xfrm>
              <a:off x="0" y="0"/>
              <a:ext cx="9144000" cy="1147800"/>
            </a:xfrm>
            <a:prstGeom prst="rect">
              <a:avLst/>
            </a:prstGeom>
            <a:solidFill>
              <a:srgbClr val="0E004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4" name="Shape 164"/>
            <p:cNvSpPr/>
            <p:nvPr/>
          </p:nvSpPr>
          <p:spPr>
            <a:xfrm>
              <a:off x="4343698" y="910730"/>
              <a:ext cx="456600" cy="456600"/>
            </a:xfrm>
            <a:prstGeom prst="ellipse">
              <a:avLst/>
            </a:prstGeom>
            <a:noFill/>
            <a:ln w="9525" cap="flat" cmpd="sng">
              <a:solidFill>
                <a:srgbClr val="6D9EEB"/>
              </a:solidFill>
              <a:prstDash val="dash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5" name="Shape 165"/>
            <p:cNvSpPr/>
            <p:nvPr/>
          </p:nvSpPr>
          <p:spPr>
            <a:xfrm>
              <a:off x="8312875" y="-85400"/>
              <a:ext cx="542100" cy="542100"/>
            </a:xfrm>
            <a:prstGeom prst="ellipse">
              <a:avLst/>
            </a:prstGeom>
            <a:solidFill>
              <a:srgbClr val="432E6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6" name="Shape 166"/>
            <p:cNvSpPr/>
            <p:nvPr/>
          </p:nvSpPr>
          <p:spPr>
            <a:xfrm rot="-899646">
              <a:off x="776862" y="-262199"/>
              <a:ext cx="900976" cy="856085"/>
            </a:xfrm>
            <a:prstGeom prst="pentagon">
              <a:avLst>
                <a:gd name="hf" fmla="val 105146"/>
                <a:gd name="vf" fmla="val 110557"/>
              </a:avLst>
            </a:prstGeom>
            <a:solidFill>
              <a:srgbClr val="432E6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7" name="Shape 167"/>
            <p:cNvSpPr/>
            <p:nvPr/>
          </p:nvSpPr>
          <p:spPr>
            <a:xfrm rot="1763">
              <a:off x="8737998" y="3634823"/>
              <a:ext cx="585000" cy="556500"/>
            </a:xfrm>
            <a:prstGeom prst="pentagon">
              <a:avLst>
                <a:gd name="hf" fmla="val 105146"/>
                <a:gd name="vf" fmla="val 110557"/>
              </a:avLst>
            </a:prstGeom>
            <a:solidFill>
              <a:srgbClr val="51387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" name="Shape 168"/>
            <p:cNvSpPr/>
            <p:nvPr/>
          </p:nvSpPr>
          <p:spPr>
            <a:xfrm rot="10800000">
              <a:off x="90420" y="4650313"/>
              <a:ext cx="983100" cy="850500"/>
            </a:xfrm>
            <a:prstGeom prst="triangle">
              <a:avLst>
                <a:gd name="adj" fmla="val 50000"/>
              </a:avLst>
            </a:prstGeom>
            <a:solidFill>
              <a:srgbClr val="51387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" name="Shape 169"/>
            <p:cNvSpPr/>
            <p:nvPr/>
          </p:nvSpPr>
          <p:spPr>
            <a:xfrm>
              <a:off x="8578650" y="858649"/>
              <a:ext cx="836762" cy="836762"/>
            </a:xfrm>
            <a:custGeom>
              <a:avLst/>
              <a:gdLst/>
              <a:ahLst/>
              <a:cxnLst/>
              <a:rect l="0" t="0" r="0" b="0"/>
              <a:pathLst>
                <a:path w="73610" h="73610" extrusionOk="0">
                  <a:moveTo>
                    <a:pt x="43502" y="603"/>
                  </a:moveTo>
                  <a:lnTo>
                    <a:pt x="64801" y="12851"/>
                  </a:lnTo>
                  <a:lnTo>
                    <a:pt x="63775" y="11705"/>
                  </a:lnTo>
                  <a:lnTo>
                    <a:pt x="62689" y="10619"/>
                  </a:lnTo>
                  <a:lnTo>
                    <a:pt x="61542" y="9533"/>
                  </a:lnTo>
                  <a:lnTo>
                    <a:pt x="60396" y="8507"/>
                  </a:lnTo>
                  <a:lnTo>
                    <a:pt x="59189" y="7542"/>
                  </a:lnTo>
                  <a:lnTo>
                    <a:pt x="57922" y="6637"/>
                  </a:lnTo>
                  <a:lnTo>
                    <a:pt x="56655" y="5792"/>
                  </a:lnTo>
                  <a:lnTo>
                    <a:pt x="55328" y="4948"/>
                  </a:lnTo>
                  <a:lnTo>
                    <a:pt x="53940" y="4223"/>
                  </a:lnTo>
                  <a:lnTo>
                    <a:pt x="52552" y="3499"/>
                  </a:lnTo>
                  <a:lnTo>
                    <a:pt x="51104" y="2896"/>
                  </a:lnTo>
                  <a:lnTo>
                    <a:pt x="49656" y="2293"/>
                  </a:lnTo>
                  <a:lnTo>
                    <a:pt x="48148" y="1750"/>
                  </a:lnTo>
                  <a:lnTo>
                    <a:pt x="46640" y="1327"/>
                  </a:lnTo>
                  <a:lnTo>
                    <a:pt x="45131" y="905"/>
                  </a:lnTo>
                  <a:lnTo>
                    <a:pt x="43502" y="603"/>
                  </a:lnTo>
                  <a:close/>
                  <a:moveTo>
                    <a:pt x="36805" y="0"/>
                  </a:moveTo>
                  <a:lnTo>
                    <a:pt x="34693" y="60"/>
                  </a:lnTo>
                  <a:lnTo>
                    <a:pt x="32642" y="241"/>
                  </a:lnTo>
                  <a:lnTo>
                    <a:pt x="70593" y="22143"/>
                  </a:lnTo>
                  <a:lnTo>
                    <a:pt x="70593" y="22143"/>
                  </a:lnTo>
                  <a:lnTo>
                    <a:pt x="69688" y="20212"/>
                  </a:lnTo>
                  <a:lnTo>
                    <a:pt x="68662" y="18342"/>
                  </a:lnTo>
                  <a:lnTo>
                    <a:pt x="36865" y="0"/>
                  </a:lnTo>
                  <a:close/>
                  <a:moveTo>
                    <a:pt x="28358" y="965"/>
                  </a:moveTo>
                  <a:lnTo>
                    <a:pt x="26789" y="1388"/>
                  </a:lnTo>
                  <a:lnTo>
                    <a:pt x="25220" y="1870"/>
                  </a:lnTo>
                  <a:lnTo>
                    <a:pt x="72886" y="29383"/>
                  </a:lnTo>
                  <a:lnTo>
                    <a:pt x="72524" y="27754"/>
                  </a:lnTo>
                  <a:lnTo>
                    <a:pt x="72101" y="26186"/>
                  </a:lnTo>
                  <a:lnTo>
                    <a:pt x="28358" y="965"/>
                  </a:lnTo>
                  <a:close/>
                  <a:moveTo>
                    <a:pt x="21842" y="3137"/>
                  </a:moveTo>
                  <a:lnTo>
                    <a:pt x="20574" y="3741"/>
                  </a:lnTo>
                  <a:lnTo>
                    <a:pt x="19368" y="4344"/>
                  </a:lnTo>
                  <a:lnTo>
                    <a:pt x="73610" y="35719"/>
                  </a:lnTo>
                  <a:lnTo>
                    <a:pt x="73549" y="34271"/>
                  </a:lnTo>
                  <a:lnTo>
                    <a:pt x="73429" y="32883"/>
                  </a:lnTo>
                  <a:lnTo>
                    <a:pt x="21842" y="3137"/>
                  </a:lnTo>
                  <a:close/>
                  <a:moveTo>
                    <a:pt x="16592" y="6034"/>
                  </a:moveTo>
                  <a:lnTo>
                    <a:pt x="15567" y="6758"/>
                  </a:lnTo>
                  <a:lnTo>
                    <a:pt x="14541" y="7482"/>
                  </a:lnTo>
                  <a:lnTo>
                    <a:pt x="73308" y="41451"/>
                  </a:lnTo>
                  <a:lnTo>
                    <a:pt x="73489" y="40184"/>
                  </a:lnTo>
                  <a:lnTo>
                    <a:pt x="73549" y="38916"/>
                  </a:lnTo>
                  <a:lnTo>
                    <a:pt x="16592" y="6034"/>
                  </a:lnTo>
                  <a:close/>
                  <a:moveTo>
                    <a:pt x="12188" y="9412"/>
                  </a:moveTo>
                  <a:lnTo>
                    <a:pt x="11343" y="10197"/>
                  </a:lnTo>
                  <a:lnTo>
                    <a:pt x="10438" y="11041"/>
                  </a:lnTo>
                  <a:lnTo>
                    <a:pt x="72282" y="46760"/>
                  </a:lnTo>
                  <a:lnTo>
                    <a:pt x="72584" y="45553"/>
                  </a:lnTo>
                  <a:lnTo>
                    <a:pt x="72825" y="44407"/>
                  </a:lnTo>
                  <a:lnTo>
                    <a:pt x="12188" y="9412"/>
                  </a:lnTo>
                  <a:close/>
                  <a:moveTo>
                    <a:pt x="8568" y="13214"/>
                  </a:moveTo>
                  <a:lnTo>
                    <a:pt x="7783" y="14119"/>
                  </a:lnTo>
                  <a:lnTo>
                    <a:pt x="7120" y="15024"/>
                  </a:lnTo>
                  <a:lnTo>
                    <a:pt x="70532" y="51647"/>
                  </a:lnTo>
                  <a:lnTo>
                    <a:pt x="70955" y="50561"/>
                  </a:lnTo>
                  <a:lnTo>
                    <a:pt x="71377" y="49475"/>
                  </a:lnTo>
                  <a:lnTo>
                    <a:pt x="8568" y="13214"/>
                  </a:lnTo>
                  <a:close/>
                  <a:moveTo>
                    <a:pt x="5551" y="17377"/>
                  </a:moveTo>
                  <a:lnTo>
                    <a:pt x="4948" y="18342"/>
                  </a:lnTo>
                  <a:lnTo>
                    <a:pt x="4344" y="19368"/>
                  </a:lnTo>
                  <a:lnTo>
                    <a:pt x="68119" y="56172"/>
                  </a:lnTo>
                  <a:lnTo>
                    <a:pt x="68722" y="55207"/>
                  </a:lnTo>
                  <a:lnTo>
                    <a:pt x="69265" y="54181"/>
                  </a:lnTo>
                  <a:lnTo>
                    <a:pt x="5551" y="17377"/>
                  </a:lnTo>
                  <a:close/>
                  <a:moveTo>
                    <a:pt x="3137" y="21902"/>
                  </a:moveTo>
                  <a:lnTo>
                    <a:pt x="2655" y="22988"/>
                  </a:lnTo>
                  <a:lnTo>
                    <a:pt x="2232" y="24074"/>
                  </a:lnTo>
                  <a:lnTo>
                    <a:pt x="65102" y="60336"/>
                  </a:lnTo>
                  <a:lnTo>
                    <a:pt x="65826" y="59431"/>
                  </a:lnTo>
                  <a:lnTo>
                    <a:pt x="66550" y="58526"/>
                  </a:lnTo>
                  <a:lnTo>
                    <a:pt x="3137" y="21902"/>
                  </a:lnTo>
                  <a:close/>
                  <a:moveTo>
                    <a:pt x="1388" y="26789"/>
                  </a:moveTo>
                  <a:lnTo>
                    <a:pt x="1026" y="27935"/>
                  </a:lnTo>
                  <a:lnTo>
                    <a:pt x="784" y="29142"/>
                  </a:lnTo>
                  <a:lnTo>
                    <a:pt x="61422" y="64137"/>
                  </a:lnTo>
                  <a:lnTo>
                    <a:pt x="62327" y="63352"/>
                  </a:lnTo>
                  <a:lnTo>
                    <a:pt x="63172" y="62447"/>
                  </a:lnTo>
                  <a:lnTo>
                    <a:pt x="1388" y="26789"/>
                  </a:lnTo>
                  <a:close/>
                  <a:moveTo>
                    <a:pt x="302" y="32038"/>
                  </a:moveTo>
                  <a:lnTo>
                    <a:pt x="121" y="33366"/>
                  </a:lnTo>
                  <a:lnTo>
                    <a:pt x="60" y="34633"/>
                  </a:lnTo>
                  <a:lnTo>
                    <a:pt x="57078" y="67516"/>
                  </a:lnTo>
                  <a:lnTo>
                    <a:pt x="58103" y="66792"/>
                  </a:lnTo>
                  <a:lnTo>
                    <a:pt x="59189" y="66068"/>
                  </a:lnTo>
                  <a:lnTo>
                    <a:pt x="302" y="32038"/>
                  </a:lnTo>
                  <a:close/>
                  <a:moveTo>
                    <a:pt x="0" y="37830"/>
                  </a:moveTo>
                  <a:lnTo>
                    <a:pt x="60" y="39218"/>
                  </a:lnTo>
                  <a:lnTo>
                    <a:pt x="181" y="40606"/>
                  </a:lnTo>
                  <a:lnTo>
                    <a:pt x="51828" y="70412"/>
                  </a:lnTo>
                  <a:lnTo>
                    <a:pt x="53095" y="69808"/>
                  </a:lnTo>
                  <a:lnTo>
                    <a:pt x="54362" y="69205"/>
                  </a:lnTo>
                  <a:lnTo>
                    <a:pt x="0" y="37830"/>
                  </a:lnTo>
                  <a:close/>
                  <a:moveTo>
                    <a:pt x="724" y="44166"/>
                  </a:moveTo>
                  <a:lnTo>
                    <a:pt x="1086" y="45734"/>
                  </a:lnTo>
                  <a:lnTo>
                    <a:pt x="1508" y="47303"/>
                  </a:lnTo>
                  <a:lnTo>
                    <a:pt x="45372" y="72644"/>
                  </a:lnTo>
                  <a:lnTo>
                    <a:pt x="46941" y="72222"/>
                  </a:lnTo>
                  <a:lnTo>
                    <a:pt x="48510" y="71739"/>
                  </a:lnTo>
                  <a:lnTo>
                    <a:pt x="724" y="44166"/>
                  </a:lnTo>
                  <a:close/>
                  <a:moveTo>
                    <a:pt x="8688" y="60577"/>
                  </a:moveTo>
                  <a:lnTo>
                    <a:pt x="9714" y="61723"/>
                  </a:lnTo>
                  <a:lnTo>
                    <a:pt x="10800" y="62870"/>
                  </a:lnTo>
                  <a:lnTo>
                    <a:pt x="11946" y="63956"/>
                  </a:lnTo>
                  <a:lnTo>
                    <a:pt x="13153" y="64981"/>
                  </a:lnTo>
                  <a:lnTo>
                    <a:pt x="14360" y="66007"/>
                  </a:lnTo>
                  <a:lnTo>
                    <a:pt x="15627" y="66912"/>
                  </a:lnTo>
                  <a:lnTo>
                    <a:pt x="16954" y="67817"/>
                  </a:lnTo>
                  <a:lnTo>
                    <a:pt x="18282" y="68662"/>
                  </a:lnTo>
                  <a:lnTo>
                    <a:pt x="19669" y="69386"/>
                  </a:lnTo>
                  <a:lnTo>
                    <a:pt x="21118" y="70110"/>
                  </a:lnTo>
                  <a:lnTo>
                    <a:pt x="22566" y="70774"/>
                  </a:lnTo>
                  <a:lnTo>
                    <a:pt x="24074" y="71377"/>
                  </a:lnTo>
                  <a:lnTo>
                    <a:pt x="25582" y="71860"/>
                  </a:lnTo>
                  <a:lnTo>
                    <a:pt x="27151" y="72342"/>
                  </a:lnTo>
                  <a:lnTo>
                    <a:pt x="28720" y="72704"/>
                  </a:lnTo>
                  <a:lnTo>
                    <a:pt x="30289" y="73066"/>
                  </a:lnTo>
                  <a:lnTo>
                    <a:pt x="8688" y="60577"/>
                  </a:lnTo>
                  <a:close/>
                  <a:moveTo>
                    <a:pt x="2956" y="51346"/>
                  </a:moveTo>
                  <a:lnTo>
                    <a:pt x="3861" y="53276"/>
                  </a:lnTo>
                  <a:lnTo>
                    <a:pt x="4887" y="55147"/>
                  </a:lnTo>
                  <a:lnTo>
                    <a:pt x="36865" y="73609"/>
                  </a:lnTo>
                  <a:lnTo>
                    <a:pt x="38977" y="73549"/>
                  </a:lnTo>
                  <a:lnTo>
                    <a:pt x="41089" y="73368"/>
                  </a:lnTo>
                  <a:lnTo>
                    <a:pt x="2956" y="51346"/>
                  </a:lnTo>
                  <a:close/>
                </a:path>
              </a:pathLst>
            </a:custGeom>
            <a:solidFill>
              <a:srgbClr val="C20E9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00B4C2"/>
                </a:solidFill>
              </a:endParaRPr>
            </a:p>
          </p:txBody>
        </p:sp>
        <p:sp>
          <p:nvSpPr>
            <p:cNvPr id="170" name="Shape 170"/>
            <p:cNvSpPr/>
            <p:nvPr/>
          </p:nvSpPr>
          <p:spPr>
            <a:xfrm>
              <a:off x="588219" y="-85402"/>
              <a:ext cx="421500" cy="421500"/>
            </a:xfrm>
            <a:prstGeom prst="ellipse">
              <a:avLst/>
            </a:prstGeom>
            <a:noFill/>
            <a:ln w="9525" cap="flat" cmpd="sng">
              <a:solidFill>
                <a:srgbClr val="FF9900"/>
              </a:solidFill>
              <a:prstDash val="dash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1" name="Shape 171"/>
            <p:cNvSpPr/>
            <p:nvPr/>
          </p:nvSpPr>
          <p:spPr>
            <a:xfrm rot="10800000">
              <a:off x="-76796" y="3768356"/>
              <a:ext cx="393900" cy="374400"/>
            </a:xfrm>
            <a:prstGeom prst="pentagon">
              <a:avLst>
                <a:gd name="hf" fmla="val 105146"/>
                <a:gd name="vf" fmla="val 110557"/>
              </a:avLst>
            </a:prstGeom>
            <a:noFill/>
            <a:ln w="76200" cap="flat" cmpd="sng">
              <a:solidFill>
                <a:srgbClr val="6D9EEB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" name="Shape 172"/>
            <p:cNvSpPr/>
            <p:nvPr/>
          </p:nvSpPr>
          <p:spPr>
            <a:xfrm>
              <a:off x="8092376" y="131852"/>
              <a:ext cx="983100" cy="983100"/>
            </a:xfrm>
            <a:prstGeom prst="ellipse">
              <a:avLst/>
            </a:prstGeom>
            <a:noFill/>
            <a:ln w="9525" cap="flat" cmpd="sng">
              <a:solidFill>
                <a:srgbClr val="FF9900"/>
              </a:solidFill>
              <a:prstDash val="dash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" name="Shape 173"/>
            <p:cNvSpPr/>
            <p:nvPr/>
          </p:nvSpPr>
          <p:spPr>
            <a:xfrm>
              <a:off x="100477" y="456711"/>
              <a:ext cx="885029" cy="885029"/>
            </a:xfrm>
            <a:custGeom>
              <a:avLst/>
              <a:gdLst/>
              <a:ahLst/>
              <a:cxnLst/>
              <a:rect l="0" t="0" r="0" b="0"/>
              <a:pathLst>
                <a:path w="75903" h="75903" extrusionOk="0">
                  <a:moveTo>
                    <a:pt x="30349" y="724"/>
                  </a:moveTo>
                  <a:lnTo>
                    <a:pt x="28479" y="1147"/>
                  </a:lnTo>
                  <a:lnTo>
                    <a:pt x="28599" y="1267"/>
                  </a:lnTo>
                  <a:lnTo>
                    <a:pt x="28841" y="1388"/>
                  </a:lnTo>
                  <a:lnTo>
                    <a:pt x="29022" y="1448"/>
                  </a:lnTo>
                  <a:lnTo>
                    <a:pt x="29263" y="1448"/>
                  </a:lnTo>
                  <a:lnTo>
                    <a:pt x="29625" y="1388"/>
                  </a:lnTo>
                  <a:lnTo>
                    <a:pt x="29927" y="1267"/>
                  </a:lnTo>
                  <a:lnTo>
                    <a:pt x="30168" y="1026"/>
                  </a:lnTo>
                  <a:lnTo>
                    <a:pt x="30349" y="724"/>
                  </a:lnTo>
                  <a:close/>
                  <a:moveTo>
                    <a:pt x="36141" y="0"/>
                  </a:moveTo>
                  <a:lnTo>
                    <a:pt x="33909" y="181"/>
                  </a:lnTo>
                  <a:lnTo>
                    <a:pt x="33909" y="302"/>
                  </a:lnTo>
                  <a:lnTo>
                    <a:pt x="33909" y="543"/>
                  </a:lnTo>
                  <a:lnTo>
                    <a:pt x="33969" y="724"/>
                  </a:lnTo>
                  <a:lnTo>
                    <a:pt x="34090" y="966"/>
                  </a:lnTo>
                  <a:lnTo>
                    <a:pt x="34211" y="1147"/>
                  </a:lnTo>
                  <a:lnTo>
                    <a:pt x="34392" y="1267"/>
                  </a:lnTo>
                  <a:lnTo>
                    <a:pt x="34633" y="1388"/>
                  </a:lnTo>
                  <a:lnTo>
                    <a:pt x="34814" y="1448"/>
                  </a:lnTo>
                  <a:lnTo>
                    <a:pt x="35297" y="1448"/>
                  </a:lnTo>
                  <a:lnTo>
                    <a:pt x="35478" y="1388"/>
                  </a:lnTo>
                  <a:lnTo>
                    <a:pt x="35719" y="1267"/>
                  </a:lnTo>
                  <a:lnTo>
                    <a:pt x="35900" y="1147"/>
                  </a:lnTo>
                  <a:lnTo>
                    <a:pt x="36021" y="966"/>
                  </a:lnTo>
                  <a:lnTo>
                    <a:pt x="36141" y="724"/>
                  </a:lnTo>
                  <a:lnTo>
                    <a:pt x="36202" y="543"/>
                  </a:lnTo>
                  <a:lnTo>
                    <a:pt x="36202" y="302"/>
                  </a:lnTo>
                  <a:lnTo>
                    <a:pt x="36141" y="0"/>
                  </a:lnTo>
                  <a:close/>
                  <a:moveTo>
                    <a:pt x="39762" y="0"/>
                  </a:moveTo>
                  <a:lnTo>
                    <a:pt x="39701" y="302"/>
                  </a:lnTo>
                  <a:lnTo>
                    <a:pt x="39701" y="543"/>
                  </a:lnTo>
                  <a:lnTo>
                    <a:pt x="39762" y="724"/>
                  </a:lnTo>
                  <a:lnTo>
                    <a:pt x="39882" y="966"/>
                  </a:lnTo>
                  <a:lnTo>
                    <a:pt x="40003" y="1147"/>
                  </a:lnTo>
                  <a:lnTo>
                    <a:pt x="40184" y="1267"/>
                  </a:lnTo>
                  <a:lnTo>
                    <a:pt x="40425" y="1388"/>
                  </a:lnTo>
                  <a:lnTo>
                    <a:pt x="40606" y="1448"/>
                  </a:lnTo>
                  <a:lnTo>
                    <a:pt x="41089" y="1448"/>
                  </a:lnTo>
                  <a:lnTo>
                    <a:pt x="41270" y="1388"/>
                  </a:lnTo>
                  <a:lnTo>
                    <a:pt x="41511" y="1267"/>
                  </a:lnTo>
                  <a:lnTo>
                    <a:pt x="41692" y="1147"/>
                  </a:lnTo>
                  <a:lnTo>
                    <a:pt x="41813" y="966"/>
                  </a:lnTo>
                  <a:lnTo>
                    <a:pt x="41934" y="724"/>
                  </a:lnTo>
                  <a:lnTo>
                    <a:pt x="41994" y="543"/>
                  </a:lnTo>
                  <a:lnTo>
                    <a:pt x="41994" y="302"/>
                  </a:lnTo>
                  <a:lnTo>
                    <a:pt x="41994" y="181"/>
                  </a:lnTo>
                  <a:lnTo>
                    <a:pt x="39762" y="0"/>
                  </a:lnTo>
                  <a:close/>
                  <a:moveTo>
                    <a:pt x="45554" y="724"/>
                  </a:moveTo>
                  <a:lnTo>
                    <a:pt x="45735" y="1026"/>
                  </a:lnTo>
                  <a:lnTo>
                    <a:pt x="45976" y="1267"/>
                  </a:lnTo>
                  <a:lnTo>
                    <a:pt x="46278" y="1388"/>
                  </a:lnTo>
                  <a:lnTo>
                    <a:pt x="46640" y="1448"/>
                  </a:lnTo>
                  <a:lnTo>
                    <a:pt x="46881" y="1448"/>
                  </a:lnTo>
                  <a:lnTo>
                    <a:pt x="47062" y="1388"/>
                  </a:lnTo>
                  <a:lnTo>
                    <a:pt x="47243" y="1267"/>
                  </a:lnTo>
                  <a:lnTo>
                    <a:pt x="47424" y="1147"/>
                  </a:lnTo>
                  <a:lnTo>
                    <a:pt x="45554" y="724"/>
                  </a:lnTo>
                  <a:close/>
                  <a:moveTo>
                    <a:pt x="21661" y="3620"/>
                  </a:moveTo>
                  <a:lnTo>
                    <a:pt x="20273" y="4284"/>
                  </a:lnTo>
                  <a:lnTo>
                    <a:pt x="20575" y="4344"/>
                  </a:lnTo>
                  <a:lnTo>
                    <a:pt x="20937" y="4284"/>
                  </a:lnTo>
                  <a:lnTo>
                    <a:pt x="21239" y="4163"/>
                  </a:lnTo>
                  <a:lnTo>
                    <a:pt x="21480" y="3922"/>
                  </a:lnTo>
                  <a:lnTo>
                    <a:pt x="21661" y="3620"/>
                  </a:lnTo>
                  <a:close/>
                  <a:moveTo>
                    <a:pt x="26065" y="2052"/>
                  </a:moveTo>
                  <a:lnTo>
                    <a:pt x="25824" y="2172"/>
                  </a:lnTo>
                  <a:lnTo>
                    <a:pt x="25583" y="2353"/>
                  </a:lnTo>
                  <a:lnTo>
                    <a:pt x="25402" y="2534"/>
                  </a:lnTo>
                  <a:lnTo>
                    <a:pt x="25281" y="2836"/>
                  </a:lnTo>
                  <a:lnTo>
                    <a:pt x="25221" y="3198"/>
                  </a:lnTo>
                  <a:lnTo>
                    <a:pt x="25221" y="3439"/>
                  </a:lnTo>
                  <a:lnTo>
                    <a:pt x="25281" y="3620"/>
                  </a:lnTo>
                  <a:lnTo>
                    <a:pt x="25402" y="3862"/>
                  </a:lnTo>
                  <a:lnTo>
                    <a:pt x="25522" y="4043"/>
                  </a:lnTo>
                  <a:lnTo>
                    <a:pt x="25703" y="4163"/>
                  </a:lnTo>
                  <a:lnTo>
                    <a:pt x="25945" y="4284"/>
                  </a:lnTo>
                  <a:lnTo>
                    <a:pt x="26126" y="4344"/>
                  </a:lnTo>
                  <a:lnTo>
                    <a:pt x="26608" y="4344"/>
                  </a:lnTo>
                  <a:lnTo>
                    <a:pt x="26789" y="4284"/>
                  </a:lnTo>
                  <a:lnTo>
                    <a:pt x="27031" y="4163"/>
                  </a:lnTo>
                  <a:lnTo>
                    <a:pt x="27212" y="4043"/>
                  </a:lnTo>
                  <a:lnTo>
                    <a:pt x="27332" y="3862"/>
                  </a:lnTo>
                  <a:lnTo>
                    <a:pt x="27453" y="3620"/>
                  </a:lnTo>
                  <a:lnTo>
                    <a:pt x="27513" y="3439"/>
                  </a:lnTo>
                  <a:lnTo>
                    <a:pt x="27513" y="3198"/>
                  </a:lnTo>
                  <a:lnTo>
                    <a:pt x="27453" y="2836"/>
                  </a:lnTo>
                  <a:lnTo>
                    <a:pt x="27332" y="2534"/>
                  </a:lnTo>
                  <a:lnTo>
                    <a:pt x="27151" y="2353"/>
                  </a:lnTo>
                  <a:lnTo>
                    <a:pt x="26910" y="2172"/>
                  </a:lnTo>
                  <a:lnTo>
                    <a:pt x="26669" y="2052"/>
                  </a:lnTo>
                  <a:close/>
                  <a:moveTo>
                    <a:pt x="31858" y="2052"/>
                  </a:moveTo>
                  <a:lnTo>
                    <a:pt x="31616" y="2172"/>
                  </a:lnTo>
                  <a:lnTo>
                    <a:pt x="31375" y="2353"/>
                  </a:lnTo>
                  <a:lnTo>
                    <a:pt x="31194" y="2534"/>
                  </a:lnTo>
                  <a:lnTo>
                    <a:pt x="31073" y="2836"/>
                  </a:lnTo>
                  <a:lnTo>
                    <a:pt x="31013" y="3198"/>
                  </a:lnTo>
                  <a:lnTo>
                    <a:pt x="31013" y="3439"/>
                  </a:lnTo>
                  <a:lnTo>
                    <a:pt x="31073" y="3620"/>
                  </a:lnTo>
                  <a:lnTo>
                    <a:pt x="31194" y="3862"/>
                  </a:lnTo>
                  <a:lnTo>
                    <a:pt x="31315" y="4043"/>
                  </a:lnTo>
                  <a:lnTo>
                    <a:pt x="31496" y="4163"/>
                  </a:lnTo>
                  <a:lnTo>
                    <a:pt x="31737" y="4284"/>
                  </a:lnTo>
                  <a:lnTo>
                    <a:pt x="31918" y="4344"/>
                  </a:lnTo>
                  <a:lnTo>
                    <a:pt x="32401" y="4344"/>
                  </a:lnTo>
                  <a:lnTo>
                    <a:pt x="32582" y="4284"/>
                  </a:lnTo>
                  <a:lnTo>
                    <a:pt x="32823" y="4163"/>
                  </a:lnTo>
                  <a:lnTo>
                    <a:pt x="33004" y="4043"/>
                  </a:lnTo>
                  <a:lnTo>
                    <a:pt x="33125" y="3862"/>
                  </a:lnTo>
                  <a:lnTo>
                    <a:pt x="33245" y="3620"/>
                  </a:lnTo>
                  <a:lnTo>
                    <a:pt x="33306" y="3439"/>
                  </a:lnTo>
                  <a:lnTo>
                    <a:pt x="33306" y="3198"/>
                  </a:lnTo>
                  <a:lnTo>
                    <a:pt x="33245" y="2836"/>
                  </a:lnTo>
                  <a:lnTo>
                    <a:pt x="33125" y="2534"/>
                  </a:lnTo>
                  <a:lnTo>
                    <a:pt x="32944" y="2353"/>
                  </a:lnTo>
                  <a:lnTo>
                    <a:pt x="32702" y="2172"/>
                  </a:lnTo>
                  <a:lnTo>
                    <a:pt x="32461" y="2052"/>
                  </a:lnTo>
                  <a:close/>
                  <a:moveTo>
                    <a:pt x="37650" y="2052"/>
                  </a:moveTo>
                  <a:lnTo>
                    <a:pt x="37408" y="2172"/>
                  </a:lnTo>
                  <a:lnTo>
                    <a:pt x="37167" y="2353"/>
                  </a:lnTo>
                  <a:lnTo>
                    <a:pt x="36986" y="2534"/>
                  </a:lnTo>
                  <a:lnTo>
                    <a:pt x="36865" y="2836"/>
                  </a:lnTo>
                  <a:lnTo>
                    <a:pt x="36805" y="3198"/>
                  </a:lnTo>
                  <a:lnTo>
                    <a:pt x="36805" y="3439"/>
                  </a:lnTo>
                  <a:lnTo>
                    <a:pt x="36865" y="3620"/>
                  </a:lnTo>
                  <a:lnTo>
                    <a:pt x="36986" y="3862"/>
                  </a:lnTo>
                  <a:lnTo>
                    <a:pt x="37107" y="4043"/>
                  </a:lnTo>
                  <a:lnTo>
                    <a:pt x="37288" y="4163"/>
                  </a:lnTo>
                  <a:lnTo>
                    <a:pt x="37529" y="4284"/>
                  </a:lnTo>
                  <a:lnTo>
                    <a:pt x="37710" y="4344"/>
                  </a:lnTo>
                  <a:lnTo>
                    <a:pt x="38193" y="4344"/>
                  </a:lnTo>
                  <a:lnTo>
                    <a:pt x="38374" y="4284"/>
                  </a:lnTo>
                  <a:lnTo>
                    <a:pt x="38615" y="4163"/>
                  </a:lnTo>
                  <a:lnTo>
                    <a:pt x="38796" y="4043"/>
                  </a:lnTo>
                  <a:lnTo>
                    <a:pt x="38917" y="3862"/>
                  </a:lnTo>
                  <a:lnTo>
                    <a:pt x="39038" y="3620"/>
                  </a:lnTo>
                  <a:lnTo>
                    <a:pt x="39098" y="3439"/>
                  </a:lnTo>
                  <a:lnTo>
                    <a:pt x="39098" y="3198"/>
                  </a:lnTo>
                  <a:lnTo>
                    <a:pt x="39038" y="2836"/>
                  </a:lnTo>
                  <a:lnTo>
                    <a:pt x="38917" y="2534"/>
                  </a:lnTo>
                  <a:lnTo>
                    <a:pt x="38736" y="2353"/>
                  </a:lnTo>
                  <a:lnTo>
                    <a:pt x="38495" y="2172"/>
                  </a:lnTo>
                  <a:lnTo>
                    <a:pt x="38253" y="2052"/>
                  </a:lnTo>
                  <a:close/>
                  <a:moveTo>
                    <a:pt x="43442" y="2052"/>
                  </a:moveTo>
                  <a:lnTo>
                    <a:pt x="43201" y="2172"/>
                  </a:lnTo>
                  <a:lnTo>
                    <a:pt x="42959" y="2353"/>
                  </a:lnTo>
                  <a:lnTo>
                    <a:pt x="42778" y="2534"/>
                  </a:lnTo>
                  <a:lnTo>
                    <a:pt x="42658" y="2836"/>
                  </a:lnTo>
                  <a:lnTo>
                    <a:pt x="42597" y="3198"/>
                  </a:lnTo>
                  <a:lnTo>
                    <a:pt x="42597" y="3439"/>
                  </a:lnTo>
                  <a:lnTo>
                    <a:pt x="42658" y="3620"/>
                  </a:lnTo>
                  <a:lnTo>
                    <a:pt x="42778" y="3862"/>
                  </a:lnTo>
                  <a:lnTo>
                    <a:pt x="42899" y="4043"/>
                  </a:lnTo>
                  <a:lnTo>
                    <a:pt x="43080" y="4163"/>
                  </a:lnTo>
                  <a:lnTo>
                    <a:pt x="43321" y="4284"/>
                  </a:lnTo>
                  <a:lnTo>
                    <a:pt x="43502" y="4344"/>
                  </a:lnTo>
                  <a:lnTo>
                    <a:pt x="43985" y="4344"/>
                  </a:lnTo>
                  <a:lnTo>
                    <a:pt x="44166" y="4284"/>
                  </a:lnTo>
                  <a:lnTo>
                    <a:pt x="44407" y="4163"/>
                  </a:lnTo>
                  <a:lnTo>
                    <a:pt x="44588" y="4043"/>
                  </a:lnTo>
                  <a:lnTo>
                    <a:pt x="44709" y="3862"/>
                  </a:lnTo>
                  <a:lnTo>
                    <a:pt x="44830" y="3620"/>
                  </a:lnTo>
                  <a:lnTo>
                    <a:pt x="44890" y="3439"/>
                  </a:lnTo>
                  <a:lnTo>
                    <a:pt x="44890" y="3198"/>
                  </a:lnTo>
                  <a:lnTo>
                    <a:pt x="44830" y="2836"/>
                  </a:lnTo>
                  <a:lnTo>
                    <a:pt x="44709" y="2534"/>
                  </a:lnTo>
                  <a:lnTo>
                    <a:pt x="44528" y="2353"/>
                  </a:lnTo>
                  <a:lnTo>
                    <a:pt x="44287" y="2172"/>
                  </a:lnTo>
                  <a:lnTo>
                    <a:pt x="44045" y="2052"/>
                  </a:lnTo>
                  <a:close/>
                  <a:moveTo>
                    <a:pt x="49234" y="2052"/>
                  </a:moveTo>
                  <a:lnTo>
                    <a:pt x="48993" y="2172"/>
                  </a:lnTo>
                  <a:lnTo>
                    <a:pt x="48752" y="2353"/>
                  </a:lnTo>
                  <a:lnTo>
                    <a:pt x="48571" y="2534"/>
                  </a:lnTo>
                  <a:lnTo>
                    <a:pt x="48450" y="2836"/>
                  </a:lnTo>
                  <a:lnTo>
                    <a:pt x="48390" y="3198"/>
                  </a:lnTo>
                  <a:lnTo>
                    <a:pt x="48390" y="3439"/>
                  </a:lnTo>
                  <a:lnTo>
                    <a:pt x="48450" y="3620"/>
                  </a:lnTo>
                  <a:lnTo>
                    <a:pt x="48571" y="3862"/>
                  </a:lnTo>
                  <a:lnTo>
                    <a:pt x="48691" y="4043"/>
                  </a:lnTo>
                  <a:lnTo>
                    <a:pt x="48872" y="4163"/>
                  </a:lnTo>
                  <a:lnTo>
                    <a:pt x="49114" y="4284"/>
                  </a:lnTo>
                  <a:lnTo>
                    <a:pt x="49295" y="4344"/>
                  </a:lnTo>
                  <a:lnTo>
                    <a:pt x="49777" y="4344"/>
                  </a:lnTo>
                  <a:lnTo>
                    <a:pt x="49958" y="4284"/>
                  </a:lnTo>
                  <a:lnTo>
                    <a:pt x="50200" y="4163"/>
                  </a:lnTo>
                  <a:lnTo>
                    <a:pt x="50381" y="4043"/>
                  </a:lnTo>
                  <a:lnTo>
                    <a:pt x="50501" y="3862"/>
                  </a:lnTo>
                  <a:lnTo>
                    <a:pt x="50622" y="3620"/>
                  </a:lnTo>
                  <a:lnTo>
                    <a:pt x="50682" y="3439"/>
                  </a:lnTo>
                  <a:lnTo>
                    <a:pt x="50682" y="3198"/>
                  </a:lnTo>
                  <a:lnTo>
                    <a:pt x="50622" y="2836"/>
                  </a:lnTo>
                  <a:lnTo>
                    <a:pt x="50501" y="2534"/>
                  </a:lnTo>
                  <a:lnTo>
                    <a:pt x="50320" y="2353"/>
                  </a:lnTo>
                  <a:lnTo>
                    <a:pt x="50079" y="2172"/>
                  </a:lnTo>
                  <a:lnTo>
                    <a:pt x="49838" y="2052"/>
                  </a:lnTo>
                  <a:close/>
                  <a:moveTo>
                    <a:pt x="54242" y="3620"/>
                  </a:moveTo>
                  <a:lnTo>
                    <a:pt x="54423" y="3922"/>
                  </a:lnTo>
                  <a:lnTo>
                    <a:pt x="54665" y="4163"/>
                  </a:lnTo>
                  <a:lnTo>
                    <a:pt x="54966" y="4284"/>
                  </a:lnTo>
                  <a:lnTo>
                    <a:pt x="55328" y="4344"/>
                  </a:lnTo>
                  <a:lnTo>
                    <a:pt x="55630" y="4284"/>
                  </a:lnTo>
                  <a:lnTo>
                    <a:pt x="54242" y="3620"/>
                  </a:lnTo>
                  <a:close/>
                  <a:moveTo>
                    <a:pt x="18523" y="5310"/>
                  </a:moveTo>
                  <a:lnTo>
                    <a:pt x="16593" y="6517"/>
                  </a:lnTo>
                  <a:lnTo>
                    <a:pt x="16774" y="6818"/>
                  </a:lnTo>
                  <a:lnTo>
                    <a:pt x="17015" y="7060"/>
                  </a:lnTo>
                  <a:lnTo>
                    <a:pt x="17317" y="7180"/>
                  </a:lnTo>
                  <a:lnTo>
                    <a:pt x="17679" y="7241"/>
                  </a:lnTo>
                  <a:lnTo>
                    <a:pt x="17920" y="7241"/>
                  </a:lnTo>
                  <a:lnTo>
                    <a:pt x="18101" y="7180"/>
                  </a:lnTo>
                  <a:lnTo>
                    <a:pt x="18342" y="7060"/>
                  </a:lnTo>
                  <a:lnTo>
                    <a:pt x="18523" y="6939"/>
                  </a:lnTo>
                  <a:lnTo>
                    <a:pt x="18644" y="6758"/>
                  </a:lnTo>
                  <a:lnTo>
                    <a:pt x="18765" y="6517"/>
                  </a:lnTo>
                  <a:lnTo>
                    <a:pt x="18825" y="6336"/>
                  </a:lnTo>
                  <a:lnTo>
                    <a:pt x="18825" y="6094"/>
                  </a:lnTo>
                  <a:lnTo>
                    <a:pt x="18825" y="5853"/>
                  </a:lnTo>
                  <a:lnTo>
                    <a:pt x="18765" y="5672"/>
                  </a:lnTo>
                  <a:lnTo>
                    <a:pt x="18644" y="5430"/>
                  </a:lnTo>
                  <a:lnTo>
                    <a:pt x="18523" y="5310"/>
                  </a:lnTo>
                  <a:close/>
                  <a:moveTo>
                    <a:pt x="23230" y="4948"/>
                  </a:moveTo>
                  <a:lnTo>
                    <a:pt x="23049" y="5008"/>
                  </a:lnTo>
                  <a:lnTo>
                    <a:pt x="22807" y="5129"/>
                  </a:lnTo>
                  <a:lnTo>
                    <a:pt x="22626" y="5249"/>
                  </a:lnTo>
                  <a:lnTo>
                    <a:pt x="22506" y="5430"/>
                  </a:lnTo>
                  <a:lnTo>
                    <a:pt x="22385" y="5672"/>
                  </a:lnTo>
                  <a:lnTo>
                    <a:pt x="22325" y="5853"/>
                  </a:lnTo>
                  <a:lnTo>
                    <a:pt x="22325" y="6094"/>
                  </a:lnTo>
                  <a:lnTo>
                    <a:pt x="22325" y="6336"/>
                  </a:lnTo>
                  <a:lnTo>
                    <a:pt x="22385" y="6517"/>
                  </a:lnTo>
                  <a:lnTo>
                    <a:pt x="22506" y="6758"/>
                  </a:lnTo>
                  <a:lnTo>
                    <a:pt x="22626" y="6939"/>
                  </a:lnTo>
                  <a:lnTo>
                    <a:pt x="22807" y="7060"/>
                  </a:lnTo>
                  <a:lnTo>
                    <a:pt x="23049" y="7180"/>
                  </a:lnTo>
                  <a:lnTo>
                    <a:pt x="23230" y="7241"/>
                  </a:lnTo>
                  <a:lnTo>
                    <a:pt x="23712" y="7241"/>
                  </a:lnTo>
                  <a:lnTo>
                    <a:pt x="23893" y="7180"/>
                  </a:lnTo>
                  <a:lnTo>
                    <a:pt x="24135" y="7060"/>
                  </a:lnTo>
                  <a:lnTo>
                    <a:pt x="24316" y="6939"/>
                  </a:lnTo>
                  <a:lnTo>
                    <a:pt x="24436" y="6758"/>
                  </a:lnTo>
                  <a:lnTo>
                    <a:pt x="24557" y="6517"/>
                  </a:lnTo>
                  <a:lnTo>
                    <a:pt x="24617" y="6336"/>
                  </a:lnTo>
                  <a:lnTo>
                    <a:pt x="24617" y="6094"/>
                  </a:lnTo>
                  <a:lnTo>
                    <a:pt x="24617" y="5853"/>
                  </a:lnTo>
                  <a:lnTo>
                    <a:pt x="24557" y="5672"/>
                  </a:lnTo>
                  <a:lnTo>
                    <a:pt x="24436" y="5430"/>
                  </a:lnTo>
                  <a:lnTo>
                    <a:pt x="24316" y="5249"/>
                  </a:lnTo>
                  <a:lnTo>
                    <a:pt x="24135" y="5129"/>
                  </a:lnTo>
                  <a:lnTo>
                    <a:pt x="23893" y="5008"/>
                  </a:lnTo>
                  <a:lnTo>
                    <a:pt x="23712" y="4948"/>
                  </a:lnTo>
                  <a:close/>
                  <a:moveTo>
                    <a:pt x="29022" y="4948"/>
                  </a:moveTo>
                  <a:lnTo>
                    <a:pt x="28841" y="5008"/>
                  </a:lnTo>
                  <a:lnTo>
                    <a:pt x="28599" y="5129"/>
                  </a:lnTo>
                  <a:lnTo>
                    <a:pt x="28418" y="5249"/>
                  </a:lnTo>
                  <a:lnTo>
                    <a:pt x="28298" y="5430"/>
                  </a:lnTo>
                  <a:lnTo>
                    <a:pt x="28177" y="5672"/>
                  </a:lnTo>
                  <a:lnTo>
                    <a:pt x="28117" y="5853"/>
                  </a:lnTo>
                  <a:lnTo>
                    <a:pt x="28117" y="6094"/>
                  </a:lnTo>
                  <a:lnTo>
                    <a:pt x="28117" y="6336"/>
                  </a:lnTo>
                  <a:lnTo>
                    <a:pt x="28177" y="6517"/>
                  </a:lnTo>
                  <a:lnTo>
                    <a:pt x="28298" y="6758"/>
                  </a:lnTo>
                  <a:lnTo>
                    <a:pt x="28418" y="6939"/>
                  </a:lnTo>
                  <a:lnTo>
                    <a:pt x="28599" y="7060"/>
                  </a:lnTo>
                  <a:lnTo>
                    <a:pt x="28841" y="7180"/>
                  </a:lnTo>
                  <a:lnTo>
                    <a:pt x="29022" y="7241"/>
                  </a:lnTo>
                  <a:lnTo>
                    <a:pt x="29505" y="7241"/>
                  </a:lnTo>
                  <a:lnTo>
                    <a:pt x="29686" y="7180"/>
                  </a:lnTo>
                  <a:lnTo>
                    <a:pt x="29927" y="7060"/>
                  </a:lnTo>
                  <a:lnTo>
                    <a:pt x="30108" y="6939"/>
                  </a:lnTo>
                  <a:lnTo>
                    <a:pt x="30229" y="6758"/>
                  </a:lnTo>
                  <a:lnTo>
                    <a:pt x="30349" y="6517"/>
                  </a:lnTo>
                  <a:lnTo>
                    <a:pt x="30410" y="6336"/>
                  </a:lnTo>
                  <a:lnTo>
                    <a:pt x="30410" y="6094"/>
                  </a:lnTo>
                  <a:lnTo>
                    <a:pt x="30410" y="5853"/>
                  </a:lnTo>
                  <a:lnTo>
                    <a:pt x="30349" y="5672"/>
                  </a:lnTo>
                  <a:lnTo>
                    <a:pt x="30229" y="5430"/>
                  </a:lnTo>
                  <a:lnTo>
                    <a:pt x="30108" y="5249"/>
                  </a:lnTo>
                  <a:lnTo>
                    <a:pt x="29927" y="5129"/>
                  </a:lnTo>
                  <a:lnTo>
                    <a:pt x="29686" y="5008"/>
                  </a:lnTo>
                  <a:lnTo>
                    <a:pt x="29505" y="4948"/>
                  </a:lnTo>
                  <a:close/>
                  <a:moveTo>
                    <a:pt x="34814" y="4948"/>
                  </a:moveTo>
                  <a:lnTo>
                    <a:pt x="34633" y="5008"/>
                  </a:lnTo>
                  <a:lnTo>
                    <a:pt x="34392" y="5129"/>
                  </a:lnTo>
                  <a:lnTo>
                    <a:pt x="34211" y="5249"/>
                  </a:lnTo>
                  <a:lnTo>
                    <a:pt x="34090" y="5430"/>
                  </a:lnTo>
                  <a:lnTo>
                    <a:pt x="33969" y="5672"/>
                  </a:lnTo>
                  <a:lnTo>
                    <a:pt x="33909" y="5853"/>
                  </a:lnTo>
                  <a:lnTo>
                    <a:pt x="33909" y="6094"/>
                  </a:lnTo>
                  <a:lnTo>
                    <a:pt x="33909" y="6336"/>
                  </a:lnTo>
                  <a:lnTo>
                    <a:pt x="33969" y="6517"/>
                  </a:lnTo>
                  <a:lnTo>
                    <a:pt x="34090" y="6758"/>
                  </a:lnTo>
                  <a:lnTo>
                    <a:pt x="34211" y="6939"/>
                  </a:lnTo>
                  <a:lnTo>
                    <a:pt x="34392" y="7060"/>
                  </a:lnTo>
                  <a:lnTo>
                    <a:pt x="34633" y="7180"/>
                  </a:lnTo>
                  <a:lnTo>
                    <a:pt x="34814" y="7241"/>
                  </a:lnTo>
                  <a:lnTo>
                    <a:pt x="35297" y="7241"/>
                  </a:lnTo>
                  <a:lnTo>
                    <a:pt x="35478" y="7180"/>
                  </a:lnTo>
                  <a:lnTo>
                    <a:pt x="35719" y="7060"/>
                  </a:lnTo>
                  <a:lnTo>
                    <a:pt x="35900" y="6939"/>
                  </a:lnTo>
                  <a:lnTo>
                    <a:pt x="36021" y="6758"/>
                  </a:lnTo>
                  <a:lnTo>
                    <a:pt x="36141" y="6517"/>
                  </a:lnTo>
                  <a:lnTo>
                    <a:pt x="36202" y="6336"/>
                  </a:lnTo>
                  <a:lnTo>
                    <a:pt x="36202" y="6094"/>
                  </a:lnTo>
                  <a:lnTo>
                    <a:pt x="36202" y="5853"/>
                  </a:lnTo>
                  <a:lnTo>
                    <a:pt x="36141" y="5672"/>
                  </a:lnTo>
                  <a:lnTo>
                    <a:pt x="36021" y="5430"/>
                  </a:lnTo>
                  <a:lnTo>
                    <a:pt x="35900" y="5249"/>
                  </a:lnTo>
                  <a:lnTo>
                    <a:pt x="35719" y="5129"/>
                  </a:lnTo>
                  <a:lnTo>
                    <a:pt x="35478" y="5008"/>
                  </a:lnTo>
                  <a:lnTo>
                    <a:pt x="35297" y="4948"/>
                  </a:lnTo>
                  <a:close/>
                  <a:moveTo>
                    <a:pt x="40606" y="4948"/>
                  </a:moveTo>
                  <a:lnTo>
                    <a:pt x="40425" y="5008"/>
                  </a:lnTo>
                  <a:lnTo>
                    <a:pt x="40184" y="5129"/>
                  </a:lnTo>
                  <a:lnTo>
                    <a:pt x="40003" y="5249"/>
                  </a:lnTo>
                  <a:lnTo>
                    <a:pt x="39882" y="5430"/>
                  </a:lnTo>
                  <a:lnTo>
                    <a:pt x="39762" y="5672"/>
                  </a:lnTo>
                  <a:lnTo>
                    <a:pt x="39701" y="5853"/>
                  </a:lnTo>
                  <a:lnTo>
                    <a:pt x="39701" y="6094"/>
                  </a:lnTo>
                  <a:lnTo>
                    <a:pt x="39701" y="6336"/>
                  </a:lnTo>
                  <a:lnTo>
                    <a:pt x="39762" y="6517"/>
                  </a:lnTo>
                  <a:lnTo>
                    <a:pt x="39882" y="6758"/>
                  </a:lnTo>
                  <a:lnTo>
                    <a:pt x="40003" y="6939"/>
                  </a:lnTo>
                  <a:lnTo>
                    <a:pt x="40184" y="7060"/>
                  </a:lnTo>
                  <a:lnTo>
                    <a:pt x="40425" y="7180"/>
                  </a:lnTo>
                  <a:lnTo>
                    <a:pt x="40606" y="7241"/>
                  </a:lnTo>
                  <a:lnTo>
                    <a:pt x="41089" y="7241"/>
                  </a:lnTo>
                  <a:lnTo>
                    <a:pt x="41270" y="7180"/>
                  </a:lnTo>
                  <a:lnTo>
                    <a:pt x="41511" y="7060"/>
                  </a:lnTo>
                  <a:lnTo>
                    <a:pt x="41692" y="6939"/>
                  </a:lnTo>
                  <a:lnTo>
                    <a:pt x="41813" y="6758"/>
                  </a:lnTo>
                  <a:lnTo>
                    <a:pt x="41934" y="6517"/>
                  </a:lnTo>
                  <a:lnTo>
                    <a:pt x="41994" y="6336"/>
                  </a:lnTo>
                  <a:lnTo>
                    <a:pt x="41994" y="6094"/>
                  </a:lnTo>
                  <a:lnTo>
                    <a:pt x="41994" y="5853"/>
                  </a:lnTo>
                  <a:lnTo>
                    <a:pt x="41934" y="5672"/>
                  </a:lnTo>
                  <a:lnTo>
                    <a:pt x="41813" y="5430"/>
                  </a:lnTo>
                  <a:lnTo>
                    <a:pt x="41692" y="5249"/>
                  </a:lnTo>
                  <a:lnTo>
                    <a:pt x="41511" y="5129"/>
                  </a:lnTo>
                  <a:lnTo>
                    <a:pt x="41270" y="5008"/>
                  </a:lnTo>
                  <a:lnTo>
                    <a:pt x="41089" y="4948"/>
                  </a:lnTo>
                  <a:close/>
                  <a:moveTo>
                    <a:pt x="46399" y="4948"/>
                  </a:moveTo>
                  <a:lnTo>
                    <a:pt x="46218" y="5008"/>
                  </a:lnTo>
                  <a:lnTo>
                    <a:pt x="45976" y="5129"/>
                  </a:lnTo>
                  <a:lnTo>
                    <a:pt x="45795" y="5249"/>
                  </a:lnTo>
                  <a:lnTo>
                    <a:pt x="45674" y="5430"/>
                  </a:lnTo>
                  <a:lnTo>
                    <a:pt x="45554" y="5672"/>
                  </a:lnTo>
                  <a:lnTo>
                    <a:pt x="45493" y="5853"/>
                  </a:lnTo>
                  <a:lnTo>
                    <a:pt x="45493" y="6094"/>
                  </a:lnTo>
                  <a:lnTo>
                    <a:pt x="45493" y="6336"/>
                  </a:lnTo>
                  <a:lnTo>
                    <a:pt x="45554" y="6517"/>
                  </a:lnTo>
                  <a:lnTo>
                    <a:pt x="45674" y="6758"/>
                  </a:lnTo>
                  <a:lnTo>
                    <a:pt x="45795" y="6939"/>
                  </a:lnTo>
                  <a:lnTo>
                    <a:pt x="45976" y="7060"/>
                  </a:lnTo>
                  <a:lnTo>
                    <a:pt x="46218" y="7180"/>
                  </a:lnTo>
                  <a:lnTo>
                    <a:pt x="46399" y="7241"/>
                  </a:lnTo>
                  <a:lnTo>
                    <a:pt x="46881" y="7241"/>
                  </a:lnTo>
                  <a:lnTo>
                    <a:pt x="47062" y="7180"/>
                  </a:lnTo>
                  <a:lnTo>
                    <a:pt x="47304" y="7060"/>
                  </a:lnTo>
                  <a:lnTo>
                    <a:pt x="47485" y="6939"/>
                  </a:lnTo>
                  <a:lnTo>
                    <a:pt x="47605" y="6758"/>
                  </a:lnTo>
                  <a:lnTo>
                    <a:pt x="47726" y="6517"/>
                  </a:lnTo>
                  <a:lnTo>
                    <a:pt x="47786" y="6336"/>
                  </a:lnTo>
                  <a:lnTo>
                    <a:pt x="47786" y="6094"/>
                  </a:lnTo>
                  <a:lnTo>
                    <a:pt x="47786" y="5853"/>
                  </a:lnTo>
                  <a:lnTo>
                    <a:pt x="47726" y="5672"/>
                  </a:lnTo>
                  <a:lnTo>
                    <a:pt x="47605" y="5430"/>
                  </a:lnTo>
                  <a:lnTo>
                    <a:pt x="47485" y="5249"/>
                  </a:lnTo>
                  <a:lnTo>
                    <a:pt x="47304" y="5129"/>
                  </a:lnTo>
                  <a:lnTo>
                    <a:pt x="47062" y="5008"/>
                  </a:lnTo>
                  <a:lnTo>
                    <a:pt x="46881" y="4948"/>
                  </a:lnTo>
                  <a:close/>
                  <a:moveTo>
                    <a:pt x="52191" y="4948"/>
                  </a:moveTo>
                  <a:lnTo>
                    <a:pt x="52010" y="5008"/>
                  </a:lnTo>
                  <a:lnTo>
                    <a:pt x="51768" y="5129"/>
                  </a:lnTo>
                  <a:lnTo>
                    <a:pt x="51587" y="5249"/>
                  </a:lnTo>
                  <a:lnTo>
                    <a:pt x="51467" y="5430"/>
                  </a:lnTo>
                  <a:lnTo>
                    <a:pt x="51346" y="5672"/>
                  </a:lnTo>
                  <a:lnTo>
                    <a:pt x="51286" y="5853"/>
                  </a:lnTo>
                  <a:lnTo>
                    <a:pt x="51286" y="6094"/>
                  </a:lnTo>
                  <a:lnTo>
                    <a:pt x="51286" y="6336"/>
                  </a:lnTo>
                  <a:lnTo>
                    <a:pt x="51346" y="6517"/>
                  </a:lnTo>
                  <a:lnTo>
                    <a:pt x="51467" y="6758"/>
                  </a:lnTo>
                  <a:lnTo>
                    <a:pt x="51587" y="6939"/>
                  </a:lnTo>
                  <a:lnTo>
                    <a:pt x="51768" y="7060"/>
                  </a:lnTo>
                  <a:lnTo>
                    <a:pt x="52010" y="7180"/>
                  </a:lnTo>
                  <a:lnTo>
                    <a:pt x="52191" y="7241"/>
                  </a:lnTo>
                  <a:lnTo>
                    <a:pt x="52673" y="7241"/>
                  </a:lnTo>
                  <a:lnTo>
                    <a:pt x="52854" y="7180"/>
                  </a:lnTo>
                  <a:lnTo>
                    <a:pt x="53096" y="7060"/>
                  </a:lnTo>
                  <a:lnTo>
                    <a:pt x="53277" y="6939"/>
                  </a:lnTo>
                  <a:lnTo>
                    <a:pt x="53397" y="6758"/>
                  </a:lnTo>
                  <a:lnTo>
                    <a:pt x="53518" y="6517"/>
                  </a:lnTo>
                  <a:lnTo>
                    <a:pt x="53578" y="6336"/>
                  </a:lnTo>
                  <a:lnTo>
                    <a:pt x="53578" y="6094"/>
                  </a:lnTo>
                  <a:lnTo>
                    <a:pt x="53578" y="5853"/>
                  </a:lnTo>
                  <a:lnTo>
                    <a:pt x="53518" y="5672"/>
                  </a:lnTo>
                  <a:lnTo>
                    <a:pt x="53397" y="5430"/>
                  </a:lnTo>
                  <a:lnTo>
                    <a:pt x="53277" y="5249"/>
                  </a:lnTo>
                  <a:lnTo>
                    <a:pt x="53096" y="5129"/>
                  </a:lnTo>
                  <a:lnTo>
                    <a:pt x="52854" y="5008"/>
                  </a:lnTo>
                  <a:lnTo>
                    <a:pt x="52673" y="4948"/>
                  </a:lnTo>
                  <a:close/>
                  <a:moveTo>
                    <a:pt x="57380" y="5310"/>
                  </a:moveTo>
                  <a:lnTo>
                    <a:pt x="57259" y="5430"/>
                  </a:lnTo>
                  <a:lnTo>
                    <a:pt x="57138" y="5672"/>
                  </a:lnTo>
                  <a:lnTo>
                    <a:pt x="57078" y="5853"/>
                  </a:lnTo>
                  <a:lnTo>
                    <a:pt x="57078" y="6094"/>
                  </a:lnTo>
                  <a:lnTo>
                    <a:pt x="57078" y="6336"/>
                  </a:lnTo>
                  <a:lnTo>
                    <a:pt x="57138" y="6517"/>
                  </a:lnTo>
                  <a:lnTo>
                    <a:pt x="57259" y="6758"/>
                  </a:lnTo>
                  <a:lnTo>
                    <a:pt x="57380" y="6939"/>
                  </a:lnTo>
                  <a:lnTo>
                    <a:pt x="57561" y="7060"/>
                  </a:lnTo>
                  <a:lnTo>
                    <a:pt x="57802" y="7180"/>
                  </a:lnTo>
                  <a:lnTo>
                    <a:pt x="57983" y="7241"/>
                  </a:lnTo>
                  <a:lnTo>
                    <a:pt x="58224" y="7241"/>
                  </a:lnTo>
                  <a:lnTo>
                    <a:pt x="58586" y="7180"/>
                  </a:lnTo>
                  <a:lnTo>
                    <a:pt x="58888" y="7060"/>
                  </a:lnTo>
                  <a:lnTo>
                    <a:pt x="59129" y="6818"/>
                  </a:lnTo>
                  <a:lnTo>
                    <a:pt x="59310" y="6517"/>
                  </a:lnTo>
                  <a:lnTo>
                    <a:pt x="57380" y="5310"/>
                  </a:lnTo>
                  <a:close/>
                  <a:moveTo>
                    <a:pt x="14783" y="7844"/>
                  </a:moveTo>
                  <a:lnTo>
                    <a:pt x="13636" y="8689"/>
                  </a:lnTo>
                  <a:lnTo>
                    <a:pt x="13636" y="8990"/>
                  </a:lnTo>
                  <a:lnTo>
                    <a:pt x="13636" y="9232"/>
                  </a:lnTo>
                  <a:lnTo>
                    <a:pt x="13697" y="9413"/>
                  </a:lnTo>
                  <a:lnTo>
                    <a:pt x="13817" y="9654"/>
                  </a:lnTo>
                  <a:lnTo>
                    <a:pt x="13938" y="9835"/>
                  </a:lnTo>
                  <a:lnTo>
                    <a:pt x="14119" y="9956"/>
                  </a:lnTo>
                  <a:lnTo>
                    <a:pt x="14360" y="10076"/>
                  </a:lnTo>
                  <a:lnTo>
                    <a:pt x="14541" y="10137"/>
                  </a:lnTo>
                  <a:lnTo>
                    <a:pt x="15024" y="10137"/>
                  </a:lnTo>
                  <a:lnTo>
                    <a:pt x="15205" y="10076"/>
                  </a:lnTo>
                  <a:lnTo>
                    <a:pt x="15446" y="9956"/>
                  </a:lnTo>
                  <a:lnTo>
                    <a:pt x="15627" y="9835"/>
                  </a:lnTo>
                  <a:lnTo>
                    <a:pt x="15748" y="9654"/>
                  </a:lnTo>
                  <a:lnTo>
                    <a:pt x="15869" y="9413"/>
                  </a:lnTo>
                  <a:lnTo>
                    <a:pt x="15929" y="9232"/>
                  </a:lnTo>
                  <a:lnTo>
                    <a:pt x="15929" y="8990"/>
                  </a:lnTo>
                  <a:lnTo>
                    <a:pt x="15929" y="8749"/>
                  </a:lnTo>
                  <a:lnTo>
                    <a:pt x="15869" y="8568"/>
                  </a:lnTo>
                  <a:lnTo>
                    <a:pt x="15748" y="8327"/>
                  </a:lnTo>
                  <a:lnTo>
                    <a:pt x="15627" y="8146"/>
                  </a:lnTo>
                  <a:lnTo>
                    <a:pt x="15446" y="8025"/>
                  </a:lnTo>
                  <a:lnTo>
                    <a:pt x="15205" y="7904"/>
                  </a:lnTo>
                  <a:lnTo>
                    <a:pt x="15024" y="7844"/>
                  </a:lnTo>
                  <a:close/>
                  <a:moveTo>
                    <a:pt x="20333" y="7844"/>
                  </a:moveTo>
                  <a:lnTo>
                    <a:pt x="20152" y="7904"/>
                  </a:lnTo>
                  <a:lnTo>
                    <a:pt x="19911" y="8025"/>
                  </a:lnTo>
                  <a:lnTo>
                    <a:pt x="19730" y="8146"/>
                  </a:lnTo>
                  <a:lnTo>
                    <a:pt x="19609" y="8327"/>
                  </a:lnTo>
                  <a:lnTo>
                    <a:pt x="19489" y="8568"/>
                  </a:lnTo>
                  <a:lnTo>
                    <a:pt x="19428" y="8749"/>
                  </a:lnTo>
                  <a:lnTo>
                    <a:pt x="19428" y="8990"/>
                  </a:lnTo>
                  <a:lnTo>
                    <a:pt x="19428" y="9232"/>
                  </a:lnTo>
                  <a:lnTo>
                    <a:pt x="19489" y="9413"/>
                  </a:lnTo>
                  <a:lnTo>
                    <a:pt x="19609" y="9654"/>
                  </a:lnTo>
                  <a:lnTo>
                    <a:pt x="19730" y="9835"/>
                  </a:lnTo>
                  <a:lnTo>
                    <a:pt x="19911" y="9956"/>
                  </a:lnTo>
                  <a:lnTo>
                    <a:pt x="20152" y="10076"/>
                  </a:lnTo>
                  <a:lnTo>
                    <a:pt x="20333" y="10137"/>
                  </a:lnTo>
                  <a:lnTo>
                    <a:pt x="20816" y="10137"/>
                  </a:lnTo>
                  <a:lnTo>
                    <a:pt x="20997" y="10076"/>
                  </a:lnTo>
                  <a:lnTo>
                    <a:pt x="21239" y="9956"/>
                  </a:lnTo>
                  <a:lnTo>
                    <a:pt x="21420" y="9835"/>
                  </a:lnTo>
                  <a:lnTo>
                    <a:pt x="21540" y="9654"/>
                  </a:lnTo>
                  <a:lnTo>
                    <a:pt x="21661" y="9413"/>
                  </a:lnTo>
                  <a:lnTo>
                    <a:pt x="21721" y="9232"/>
                  </a:lnTo>
                  <a:lnTo>
                    <a:pt x="21721" y="8990"/>
                  </a:lnTo>
                  <a:lnTo>
                    <a:pt x="21721" y="8749"/>
                  </a:lnTo>
                  <a:lnTo>
                    <a:pt x="21661" y="8568"/>
                  </a:lnTo>
                  <a:lnTo>
                    <a:pt x="21540" y="8327"/>
                  </a:lnTo>
                  <a:lnTo>
                    <a:pt x="21420" y="8146"/>
                  </a:lnTo>
                  <a:lnTo>
                    <a:pt x="21239" y="8025"/>
                  </a:lnTo>
                  <a:lnTo>
                    <a:pt x="20997" y="7904"/>
                  </a:lnTo>
                  <a:lnTo>
                    <a:pt x="20816" y="7844"/>
                  </a:lnTo>
                  <a:close/>
                  <a:moveTo>
                    <a:pt x="26126" y="7844"/>
                  </a:moveTo>
                  <a:lnTo>
                    <a:pt x="25945" y="7904"/>
                  </a:lnTo>
                  <a:lnTo>
                    <a:pt x="25703" y="8025"/>
                  </a:lnTo>
                  <a:lnTo>
                    <a:pt x="25522" y="8146"/>
                  </a:lnTo>
                  <a:lnTo>
                    <a:pt x="25402" y="8327"/>
                  </a:lnTo>
                  <a:lnTo>
                    <a:pt x="25281" y="8568"/>
                  </a:lnTo>
                  <a:lnTo>
                    <a:pt x="25221" y="8749"/>
                  </a:lnTo>
                  <a:lnTo>
                    <a:pt x="25221" y="8990"/>
                  </a:lnTo>
                  <a:lnTo>
                    <a:pt x="25221" y="9232"/>
                  </a:lnTo>
                  <a:lnTo>
                    <a:pt x="25281" y="9413"/>
                  </a:lnTo>
                  <a:lnTo>
                    <a:pt x="25402" y="9654"/>
                  </a:lnTo>
                  <a:lnTo>
                    <a:pt x="25522" y="9835"/>
                  </a:lnTo>
                  <a:lnTo>
                    <a:pt x="25703" y="9956"/>
                  </a:lnTo>
                  <a:lnTo>
                    <a:pt x="25945" y="10076"/>
                  </a:lnTo>
                  <a:lnTo>
                    <a:pt x="26126" y="10137"/>
                  </a:lnTo>
                  <a:lnTo>
                    <a:pt x="26608" y="10137"/>
                  </a:lnTo>
                  <a:lnTo>
                    <a:pt x="26789" y="10076"/>
                  </a:lnTo>
                  <a:lnTo>
                    <a:pt x="27031" y="9956"/>
                  </a:lnTo>
                  <a:lnTo>
                    <a:pt x="27212" y="9835"/>
                  </a:lnTo>
                  <a:lnTo>
                    <a:pt x="27332" y="9654"/>
                  </a:lnTo>
                  <a:lnTo>
                    <a:pt x="27453" y="9413"/>
                  </a:lnTo>
                  <a:lnTo>
                    <a:pt x="27513" y="9232"/>
                  </a:lnTo>
                  <a:lnTo>
                    <a:pt x="27513" y="8990"/>
                  </a:lnTo>
                  <a:lnTo>
                    <a:pt x="27513" y="8749"/>
                  </a:lnTo>
                  <a:lnTo>
                    <a:pt x="27453" y="8568"/>
                  </a:lnTo>
                  <a:lnTo>
                    <a:pt x="27332" y="8327"/>
                  </a:lnTo>
                  <a:lnTo>
                    <a:pt x="27212" y="8146"/>
                  </a:lnTo>
                  <a:lnTo>
                    <a:pt x="27031" y="8025"/>
                  </a:lnTo>
                  <a:lnTo>
                    <a:pt x="26789" y="7904"/>
                  </a:lnTo>
                  <a:lnTo>
                    <a:pt x="26608" y="7844"/>
                  </a:lnTo>
                  <a:close/>
                  <a:moveTo>
                    <a:pt x="31918" y="7844"/>
                  </a:moveTo>
                  <a:lnTo>
                    <a:pt x="31737" y="7904"/>
                  </a:lnTo>
                  <a:lnTo>
                    <a:pt x="31496" y="8025"/>
                  </a:lnTo>
                  <a:lnTo>
                    <a:pt x="31315" y="8146"/>
                  </a:lnTo>
                  <a:lnTo>
                    <a:pt x="31194" y="8327"/>
                  </a:lnTo>
                  <a:lnTo>
                    <a:pt x="31073" y="8568"/>
                  </a:lnTo>
                  <a:lnTo>
                    <a:pt x="31013" y="8749"/>
                  </a:lnTo>
                  <a:lnTo>
                    <a:pt x="31013" y="8990"/>
                  </a:lnTo>
                  <a:lnTo>
                    <a:pt x="31013" y="9232"/>
                  </a:lnTo>
                  <a:lnTo>
                    <a:pt x="31073" y="9413"/>
                  </a:lnTo>
                  <a:lnTo>
                    <a:pt x="31194" y="9654"/>
                  </a:lnTo>
                  <a:lnTo>
                    <a:pt x="31315" y="9835"/>
                  </a:lnTo>
                  <a:lnTo>
                    <a:pt x="31496" y="9956"/>
                  </a:lnTo>
                  <a:lnTo>
                    <a:pt x="31737" y="10076"/>
                  </a:lnTo>
                  <a:lnTo>
                    <a:pt x="31918" y="10137"/>
                  </a:lnTo>
                  <a:lnTo>
                    <a:pt x="32401" y="10137"/>
                  </a:lnTo>
                  <a:lnTo>
                    <a:pt x="32582" y="10076"/>
                  </a:lnTo>
                  <a:lnTo>
                    <a:pt x="32823" y="9956"/>
                  </a:lnTo>
                  <a:lnTo>
                    <a:pt x="33004" y="9835"/>
                  </a:lnTo>
                  <a:lnTo>
                    <a:pt x="33125" y="9654"/>
                  </a:lnTo>
                  <a:lnTo>
                    <a:pt x="33245" y="9413"/>
                  </a:lnTo>
                  <a:lnTo>
                    <a:pt x="33306" y="9232"/>
                  </a:lnTo>
                  <a:lnTo>
                    <a:pt x="33306" y="8990"/>
                  </a:lnTo>
                  <a:lnTo>
                    <a:pt x="33306" y="8749"/>
                  </a:lnTo>
                  <a:lnTo>
                    <a:pt x="33245" y="8568"/>
                  </a:lnTo>
                  <a:lnTo>
                    <a:pt x="33125" y="8327"/>
                  </a:lnTo>
                  <a:lnTo>
                    <a:pt x="33004" y="8146"/>
                  </a:lnTo>
                  <a:lnTo>
                    <a:pt x="32823" y="8025"/>
                  </a:lnTo>
                  <a:lnTo>
                    <a:pt x="32582" y="7904"/>
                  </a:lnTo>
                  <a:lnTo>
                    <a:pt x="32401" y="7844"/>
                  </a:lnTo>
                  <a:close/>
                  <a:moveTo>
                    <a:pt x="37710" y="7844"/>
                  </a:moveTo>
                  <a:lnTo>
                    <a:pt x="37529" y="7904"/>
                  </a:lnTo>
                  <a:lnTo>
                    <a:pt x="37288" y="8025"/>
                  </a:lnTo>
                  <a:lnTo>
                    <a:pt x="37107" y="8146"/>
                  </a:lnTo>
                  <a:lnTo>
                    <a:pt x="36986" y="8327"/>
                  </a:lnTo>
                  <a:lnTo>
                    <a:pt x="36865" y="8568"/>
                  </a:lnTo>
                  <a:lnTo>
                    <a:pt x="36805" y="8749"/>
                  </a:lnTo>
                  <a:lnTo>
                    <a:pt x="36805" y="8990"/>
                  </a:lnTo>
                  <a:lnTo>
                    <a:pt x="36805" y="9232"/>
                  </a:lnTo>
                  <a:lnTo>
                    <a:pt x="36865" y="9413"/>
                  </a:lnTo>
                  <a:lnTo>
                    <a:pt x="36986" y="9654"/>
                  </a:lnTo>
                  <a:lnTo>
                    <a:pt x="37107" y="9835"/>
                  </a:lnTo>
                  <a:lnTo>
                    <a:pt x="37288" y="9956"/>
                  </a:lnTo>
                  <a:lnTo>
                    <a:pt x="37529" y="10076"/>
                  </a:lnTo>
                  <a:lnTo>
                    <a:pt x="37710" y="10137"/>
                  </a:lnTo>
                  <a:lnTo>
                    <a:pt x="38193" y="10137"/>
                  </a:lnTo>
                  <a:lnTo>
                    <a:pt x="38374" y="10076"/>
                  </a:lnTo>
                  <a:lnTo>
                    <a:pt x="38615" y="9956"/>
                  </a:lnTo>
                  <a:lnTo>
                    <a:pt x="38796" y="9835"/>
                  </a:lnTo>
                  <a:lnTo>
                    <a:pt x="38917" y="9654"/>
                  </a:lnTo>
                  <a:lnTo>
                    <a:pt x="39038" y="9413"/>
                  </a:lnTo>
                  <a:lnTo>
                    <a:pt x="39098" y="9232"/>
                  </a:lnTo>
                  <a:lnTo>
                    <a:pt x="39098" y="8990"/>
                  </a:lnTo>
                  <a:lnTo>
                    <a:pt x="39098" y="8749"/>
                  </a:lnTo>
                  <a:lnTo>
                    <a:pt x="39038" y="8568"/>
                  </a:lnTo>
                  <a:lnTo>
                    <a:pt x="38917" y="8327"/>
                  </a:lnTo>
                  <a:lnTo>
                    <a:pt x="38796" y="8146"/>
                  </a:lnTo>
                  <a:lnTo>
                    <a:pt x="38615" y="8025"/>
                  </a:lnTo>
                  <a:lnTo>
                    <a:pt x="38374" y="7904"/>
                  </a:lnTo>
                  <a:lnTo>
                    <a:pt x="38193" y="7844"/>
                  </a:lnTo>
                  <a:close/>
                  <a:moveTo>
                    <a:pt x="43502" y="7844"/>
                  </a:moveTo>
                  <a:lnTo>
                    <a:pt x="43321" y="7904"/>
                  </a:lnTo>
                  <a:lnTo>
                    <a:pt x="43080" y="8025"/>
                  </a:lnTo>
                  <a:lnTo>
                    <a:pt x="42899" y="8146"/>
                  </a:lnTo>
                  <a:lnTo>
                    <a:pt x="42778" y="8327"/>
                  </a:lnTo>
                  <a:lnTo>
                    <a:pt x="42658" y="8568"/>
                  </a:lnTo>
                  <a:lnTo>
                    <a:pt x="42597" y="8749"/>
                  </a:lnTo>
                  <a:lnTo>
                    <a:pt x="42597" y="8990"/>
                  </a:lnTo>
                  <a:lnTo>
                    <a:pt x="42597" y="9232"/>
                  </a:lnTo>
                  <a:lnTo>
                    <a:pt x="42658" y="9413"/>
                  </a:lnTo>
                  <a:lnTo>
                    <a:pt x="42778" y="9654"/>
                  </a:lnTo>
                  <a:lnTo>
                    <a:pt x="42899" y="9835"/>
                  </a:lnTo>
                  <a:lnTo>
                    <a:pt x="43080" y="9956"/>
                  </a:lnTo>
                  <a:lnTo>
                    <a:pt x="43321" y="10076"/>
                  </a:lnTo>
                  <a:lnTo>
                    <a:pt x="43502" y="10137"/>
                  </a:lnTo>
                  <a:lnTo>
                    <a:pt x="43985" y="10137"/>
                  </a:lnTo>
                  <a:lnTo>
                    <a:pt x="44166" y="10076"/>
                  </a:lnTo>
                  <a:lnTo>
                    <a:pt x="44407" y="9956"/>
                  </a:lnTo>
                  <a:lnTo>
                    <a:pt x="44588" y="9835"/>
                  </a:lnTo>
                  <a:lnTo>
                    <a:pt x="44709" y="9654"/>
                  </a:lnTo>
                  <a:lnTo>
                    <a:pt x="44830" y="9413"/>
                  </a:lnTo>
                  <a:lnTo>
                    <a:pt x="44890" y="9232"/>
                  </a:lnTo>
                  <a:lnTo>
                    <a:pt x="44890" y="8990"/>
                  </a:lnTo>
                  <a:lnTo>
                    <a:pt x="44890" y="8749"/>
                  </a:lnTo>
                  <a:lnTo>
                    <a:pt x="44830" y="8568"/>
                  </a:lnTo>
                  <a:lnTo>
                    <a:pt x="44709" y="8327"/>
                  </a:lnTo>
                  <a:lnTo>
                    <a:pt x="44588" y="8146"/>
                  </a:lnTo>
                  <a:lnTo>
                    <a:pt x="44407" y="8025"/>
                  </a:lnTo>
                  <a:lnTo>
                    <a:pt x="44166" y="7904"/>
                  </a:lnTo>
                  <a:lnTo>
                    <a:pt x="43985" y="7844"/>
                  </a:lnTo>
                  <a:close/>
                  <a:moveTo>
                    <a:pt x="49295" y="7844"/>
                  </a:moveTo>
                  <a:lnTo>
                    <a:pt x="49114" y="7904"/>
                  </a:lnTo>
                  <a:lnTo>
                    <a:pt x="48872" y="8025"/>
                  </a:lnTo>
                  <a:lnTo>
                    <a:pt x="48691" y="8146"/>
                  </a:lnTo>
                  <a:lnTo>
                    <a:pt x="48571" y="8327"/>
                  </a:lnTo>
                  <a:lnTo>
                    <a:pt x="48450" y="8568"/>
                  </a:lnTo>
                  <a:lnTo>
                    <a:pt x="48390" y="8749"/>
                  </a:lnTo>
                  <a:lnTo>
                    <a:pt x="48390" y="8990"/>
                  </a:lnTo>
                  <a:lnTo>
                    <a:pt x="48390" y="9232"/>
                  </a:lnTo>
                  <a:lnTo>
                    <a:pt x="48450" y="9413"/>
                  </a:lnTo>
                  <a:lnTo>
                    <a:pt x="48571" y="9654"/>
                  </a:lnTo>
                  <a:lnTo>
                    <a:pt x="48691" y="9835"/>
                  </a:lnTo>
                  <a:lnTo>
                    <a:pt x="48872" y="9956"/>
                  </a:lnTo>
                  <a:lnTo>
                    <a:pt x="49114" y="10076"/>
                  </a:lnTo>
                  <a:lnTo>
                    <a:pt x="49295" y="10137"/>
                  </a:lnTo>
                  <a:lnTo>
                    <a:pt x="49777" y="10137"/>
                  </a:lnTo>
                  <a:lnTo>
                    <a:pt x="49958" y="10076"/>
                  </a:lnTo>
                  <a:lnTo>
                    <a:pt x="50200" y="9956"/>
                  </a:lnTo>
                  <a:lnTo>
                    <a:pt x="50381" y="9835"/>
                  </a:lnTo>
                  <a:lnTo>
                    <a:pt x="50501" y="9654"/>
                  </a:lnTo>
                  <a:lnTo>
                    <a:pt x="50622" y="9413"/>
                  </a:lnTo>
                  <a:lnTo>
                    <a:pt x="50682" y="9232"/>
                  </a:lnTo>
                  <a:lnTo>
                    <a:pt x="50682" y="8990"/>
                  </a:lnTo>
                  <a:lnTo>
                    <a:pt x="50682" y="8749"/>
                  </a:lnTo>
                  <a:lnTo>
                    <a:pt x="50622" y="8568"/>
                  </a:lnTo>
                  <a:lnTo>
                    <a:pt x="50501" y="8327"/>
                  </a:lnTo>
                  <a:lnTo>
                    <a:pt x="50381" y="8146"/>
                  </a:lnTo>
                  <a:lnTo>
                    <a:pt x="50200" y="8025"/>
                  </a:lnTo>
                  <a:lnTo>
                    <a:pt x="49958" y="7904"/>
                  </a:lnTo>
                  <a:lnTo>
                    <a:pt x="49777" y="7844"/>
                  </a:lnTo>
                  <a:close/>
                  <a:moveTo>
                    <a:pt x="55087" y="7844"/>
                  </a:moveTo>
                  <a:lnTo>
                    <a:pt x="54906" y="7904"/>
                  </a:lnTo>
                  <a:lnTo>
                    <a:pt x="54665" y="8025"/>
                  </a:lnTo>
                  <a:lnTo>
                    <a:pt x="54483" y="8146"/>
                  </a:lnTo>
                  <a:lnTo>
                    <a:pt x="54363" y="8327"/>
                  </a:lnTo>
                  <a:lnTo>
                    <a:pt x="54242" y="8568"/>
                  </a:lnTo>
                  <a:lnTo>
                    <a:pt x="54182" y="8749"/>
                  </a:lnTo>
                  <a:lnTo>
                    <a:pt x="54182" y="8990"/>
                  </a:lnTo>
                  <a:lnTo>
                    <a:pt x="54182" y="9232"/>
                  </a:lnTo>
                  <a:lnTo>
                    <a:pt x="54242" y="9413"/>
                  </a:lnTo>
                  <a:lnTo>
                    <a:pt x="54363" y="9654"/>
                  </a:lnTo>
                  <a:lnTo>
                    <a:pt x="54483" y="9835"/>
                  </a:lnTo>
                  <a:lnTo>
                    <a:pt x="54665" y="9956"/>
                  </a:lnTo>
                  <a:lnTo>
                    <a:pt x="54906" y="10076"/>
                  </a:lnTo>
                  <a:lnTo>
                    <a:pt x="55087" y="10137"/>
                  </a:lnTo>
                  <a:lnTo>
                    <a:pt x="55570" y="10137"/>
                  </a:lnTo>
                  <a:lnTo>
                    <a:pt x="55751" y="10076"/>
                  </a:lnTo>
                  <a:lnTo>
                    <a:pt x="55992" y="9956"/>
                  </a:lnTo>
                  <a:lnTo>
                    <a:pt x="56173" y="9835"/>
                  </a:lnTo>
                  <a:lnTo>
                    <a:pt x="56294" y="9654"/>
                  </a:lnTo>
                  <a:lnTo>
                    <a:pt x="56414" y="9413"/>
                  </a:lnTo>
                  <a:lnTo>
                    <a:pt x="56475" y="9232"/>
                  </a:lnTo>
                  <a:lnTo>
                    <a:pt x="56475" y="8990"/>
                  </a:lnTo>
                  <a:lnTo>
                    <a:pt x="56475" y="8749"/>
                  </a:lnTo>
                  <a:lnTo>
                    <a:pt x="56414" y="8568"/>
                  </a:lnTo>
                  <a:lnTo>
                    <a:pt x="56294" y="8327"/>
                  </a:lnTo>
                  <a:lnTo>
                    <a:pt x="56173" y="8146"/>
                  </a:lnTo>
                  <a:lnTo>
                    <a:pt x="55992" y="8025"/>
                  </a:lnTo>
                  <a:lnTo>
                    <a:pt x="55751" y="7904"/>
                  </a:lnTo>
                  <a:lnTo>
                    <a:pt x="55570" y="7844"/>
                  </a:lnTo>
                  <a:close/>
                  <a:moveTo>
                    <a:pt x="60879" y="7844"/>
                  </a:moveTo>
                  <a:lnTo>
                    <a:pt x="60698" y="7904"/>
                  </a:lnTo>
                  <a:lnTo>
                    <a:pt x="60457" y="8025"/>
                  </a:lnTo>
                  <a:lnTo>
                    <a:pt x="60276" y="8146"/>
                  </a:lnTo>
                  <a:lnTo>
                    <a:pt x="60155" y="8327"/>
                  </a:lnTo>
                  <a:lnTo>
                    <a:pt x="60034" y="8568"/>
                  </a:lnTo>
                  <a:lnTo>
                    <a:pt x="59974" y="8749"/>
                  </a:lnTo>
                  <a:lnTo>
                    <a:pt x="59974" y="8990"/>
                  </a:lnTo>
                  <a:lnTo>
                    <a:pt x="59974" y="9232"/>
                  </a:lnTo>
                  <a:lnTo>
                    <a:pt x="60034" y="9413"/>
                  </a:lnTo>
                  <a:lnTo>
                    <a:pt x="60155" y="9654"/>
                  </a:lnTo>
                  <a:lnTo>
                    <a:pt x="60276" y="9835"/>
                  </a:lnTo>
                  <a:lnTo>
                    <a:pt x="60457" y="9956"/>
                  </a:lnTo>
                  <a:lnTo>
                    <a:pt x="60698" y="10076"/>
                  </a:lnTo>
                  <a:lnTo>
                    <a:pt x="60879" y="10137"/>
                  </a:lnTo>
                  <a:lnTo>
                    <a:pt x="61362" y="10137"/>
                  </a:lnTo>
                  <a:lnTo>
                    <a:pt x="61543" y="10076"/>
                  </a:lnTo>
                  <a:lnTo>
                    <a:pt x="61784" y="9956"/>
                  </a:lnTo>
                  <a:lnTo>
                    <a:pt x="61965" y="9835"/>
                  </a:lnTo>
                  <a:lnTo>
                    <a:pt x="62086" y="9654"/>
                  </a:lnTo>
                  <a:lnTo>
                    <a:pt x="62206" y="9413"/>
                  </a:lnTo>
                  <a:lnTo>
                    <a:pt x="62267" y="9232"/>
                  </a:lnTo>
                  <a:lnTo>
                    <a:pt x="62267" y="8990"/>
                  </a:lnTo>
                  <a:lnTo>
                    <a:pt x="62267" y="8689"/>
                  </a:lnTo>
                  <a:lnTo>
                    <a:pt x="61120" y="7844"/>
                  </a:lnTo>
                  <a:close/>
                  <a:moveTo>
                    <a:pt x="11705" y="10740"/>
                  </a:moveTo>
                  <a:lnTo>
                    <a:pt x="11464" y="10800"/>
                  </a:lnTo>
                  <a:lnTo>
                    <a:pt x="11162" y="10981"/>
                  </a:lnTo>
                  <a:lnTo>
                    <a:pt x="10981" y="11162"/>
                  </a:lnTo>
                  <a:lnTo>
                    <a:pt x="10800" y="11464"/>
                  </a:lnTo>
                  <a:lnTo>
                    <a:pt x="10740" y="11705"/>
                  </a:lnTo>
                  <a:lnTo>
                    <a:pt x="10740" y="11886"/>
                  </a:lnTo>
                  <a:lnTo>
                    <a:pt x="10740" y="12128"/>
                  </a:lnTo>
                  <a:lnTo>
                    <a:pt x="10800" y="12309"/>
                  </a:lnTo>
                  <a:lnTo>
                    <a:pt x="10921" y="12550"/>
                  </a:lnTo>
                  <a:lnTo>
                    <a:pt x="11042" y="12731"/>
                  </a:lnTo>
                  <a:lnTo>
                    <a:pt x="11223" y="12852"/>
                  </a:lnTo>
                  <a:lnTo>
                    <a:pt x="11464" y="12972"/>
                  </a:lnTo>
                  <a:lnTo>
                    <a:pt x="11645" y="13033"/>
                  </a:lnTo>
                  <a:lnTo>
                    <a:pt x="12128" y="13033"/>
                  </a:lnTo>
                  <a:lnTo>
                    <a:pt x="12309" y="12972"/>
                  </a:lnTo>
                  <a:lnTo>
                    <a:pt x="12550" y="12852"/>
                  </a:lnTo>
                  <a:lnTo>
                    <a:pt x="12731" y="12731"/>
                  </a:lnTo>
                  <a:lnTo>
                    <a:pt x="12852" y="12550"/>
                  </a:lnTo>
                  <a:lnTo>
                    <a:pt x="12973" y="12309"/>
                  </a:lnTo>
                  <a:lnTo>
                    <a:pt x="13033" y="12128"/>
                  </a:lnTo>
                  <a:lnTo>
                    <a:pt x="13033" y="11886"/>
                  </a:lnTo>
                  <a:lnTo>
                    <a:pt x="13033" y="11645"/>
                  </a:lnTo>
                  <a:lnTo>
                    <a:pt x="12973" y="11464"/>
                  </a:lnTo>
                  <a:lnTo>
                    <a:pt x="12852" y="11223"/>
                  </a:lnTo>
                  <a:lnTo>
                    <a:pt x="12731" y="11042"/>
                  </a:lnTo>
                  <a:lnTo>
                    <a:pt x="12550" y="10921"/>
                  </a:lnTo>
                  <a:lnTo>
                    <a:pt x="12309" y="10800"/>
                  </a:lnTo>
                  <a:lnTo>
                    <a:pt x="12128" y="10740"/>
                  </a:lnTo>
                  <a:close/>
                  <a:moveTo>
                    <a:pt x="17437" y="10740"/>
                  </a:moveTo>
                  <a:lnTo>
                    <a:pt x="17256" y="10800"/>
                  </a:lnTo>
                  <a:lnTo>
                    <a:pt x="17015" y="10921"/>
                  </a:lnTo>
                  <a:lnTo>
                    <a:pt x="16834" y="11042"/>
                  </a:lnTo>
                  <a:lnTo>
                    <a:pt x="16713" y="11223"/>
                  </a:lnTo>
                  <a:lnTo>
                    <a:pt x="16593" y="11464"/>
                  </a:lnTo>
                  <a:lnTo>
                    <a:pt x="16532" y="11645"/>
                  </a:lnTo>
                  <a:lnTo>
                    <a:pt x="16532" y="11886"/>
                  </a:lnTo>
                  <a:lnTo>
                    <a:pt x="16532" y="12128"/>
                  </a:lnTo>
                  <a:lnTo>
                    <a:pt x="16593" y="12309"/>
                  </a:lnTo>
                  <a:lnTo>
                    <a:pt x="16713" y="12550"/>
                  </a:lnTo>
                  <a:lnTo>
                    <a:pt x="16834" y="12731"/>
                  </a:lnTo>
                  <a:lnTo>
                    <a:pt x="17015" y="12852"/>
                  </a:lnTo>
                  <a:lnTo>
                    <a:pt x="17256" y="12972"/>
                  </a:lnTo>
                  <a:lnTo>
                    <a:pt x="17437" y="13033"/>
                  </a:lnTo>
                  <a:lnTo>
                    <a:pt x="17920" y="13033"/>
                  </a:lnTo>
                  <a:lnTo>
                    <a:pt x="18101" y="12972"/>
                  </a:lnTo>
                  <a:lnTo>
                    <a:pt x="18342" y="12852"/>
                  </a:lnTo>
                  <a:lnTo>
                    <a:pt x="18523" y="12731"/>
                  </a:lnTo>
                  <a:lnTo>
                    <a:pt x="18644" y="12550"/>
                  </a:lnTo>
                  <a:lnTo>
                    <a:pt x="18765" y="12309"/>
                  </a:lnTo>
                  <a:lnTo>
                    <a:pt x="18825" y="12128"/>
                  </a:lnTo>
                  <a:lnTo>
                    <a:pt x="18825" y="11886"/>
                  </a:lnTo>
                  <a:lnTo>
                    <a:pt x="18825" y="11645"/>
                  </a:lnTo>
                  <a:lnTo>
                    <a:pt x="18765" y="11464"/>
                  </a:lnTo>
                  <a:lnTo>
                    <a:pt x="18644" y="11223"/>
                  </a:lnTo>
                  <a:lnTo>
                    <a:pt x="18523" y="11042"/>
                  </a:lnTo>
                  <a:lnTo>
                    <a:pt x="18342" y="10921"/>
                  </a:lnTo>
                  <a:lnTo>
                    <a:pt x="18101" y="10800"/>
                  </a:lnTo>
                  <a:lnTo>
                    <a:pt x="17920" y="10740"/>
                  </a:lnTo>
                  <a:close/>
                  <a:moveTo>
                    <a:pt x="23230" y="10740"/>
                  </a:moveTo>
                  <a:lnTo>
                    <a:pt x="23049" y="10800"/>
                  </a:lnTo>
                  <a:lnTo>
                    <a:pt x="22807" y="10921"/>
                  </a:lnTo>
                  <a:lnTo>
                    <a:pt x="22626" y="11042"/>
                  </a:lnTo>
                  <a:lnTo>
                    <a:pt x="22506" y="11223"/>
                  </a:lnTo>
                  <a:lnTo>
                    <a:pt x="22385" y="11464"/>
                  </a:lnTo>
                  <a:lnTo>
                    <a:pt x="22325" y="11645"/>
                  </a:lnTo>
                  <a:lnTo>
                    <a:pt x="22325" y="11886"/>
                  </a:lnTo>
                  <a:lnTo>
                    <a:pt x="22325" y="12128"/>
                  </a:lnTo>
                  <a:lnTo>
                    <a:pt x="22385" y="12309"/>
                  </a:lnTo>
                  <a:lnTo>
                    <a:pt x="22506" y="12550"/>
                  </a:lnTo>
                  <a:lnTo>
                    <a:pt x="22626" y="12731"/>
                  </a:lnTo>
                  <a:lnTo>
                    <a:pt x="22807" y="12852"/>
                  </a:lnTo>
                  <a:lnTo>
                    <a:pt x="23049" y="12972"/>
                  </a:lnTo>
                  <a:lnTo>
                    <a:pt x="23230" y="13033"/>
                  </a:lnTo>
                  <a:lnTo>
                    <a:pt x="23712" y="13033"/>
                  </a:lnTo>
                  <a:lnTo>
                    <a:pt x="23893" y="12972"/>
                  </a:lnTo>
                  <a:lnTo>
                    <a:pt x="24135" y="12852"/>
                  </a:lnTo>
                  <a:lnTo>
                    <a:pt x="24316" y="12731"/>
                  </a:lnTo>
                  <a:lnTo>
                    <a:pt x="24436" y="12550"/>
                  </a:lnTo>
                  <a:lnTo>
                    <a:pt x="24557" y="12309"/>
                  </a:lnTo>
                  <a:lnTo>
                    <a:pt x="24617" y="12128"/>
                  </a:lnTo>
                  <a:lnTo>
                    <a:pt x="24617" y="11886"/>
                  </a:lnTo>
                  <a:lnTo>
                    <a:pt x="24617" y="11645"/>
                  </a:lnTo>
                  <a:lnTo>
                    <a:pt x="24557" y="11464"/>
                  </a:lnTo>
                  <a:lnTo>
                    <a:pt x="24436" y="11223"/>
                  </a:lnTo>
                  <a:lnTo>
                    <a:pt x="24316" y="11042"/>
                  </a:lnTo>
                  <a:lnTo>
                    <a:pt x="24135" y="10921"/>
                  </a:lnTo>
                  <a:lnTo>
                    <a:pt x="23893" y="10800"/>
                  </a:lnTo>
                  <a:lnTo>
                    <a:pt x="23712" y="10740"/>
                  </a:lnTo>
                  <a:close/>
                  <a:moveTo>
                    <a:pt x="29022" y="10740"/>
                  </a:moveTo>
                  <a:lnTo>
                    <a:pt x="28841" y="10800"/>
                  </a:lnTo>
                  <a:lnTo>
                    <a:pt x="28599" y="10921"/>
                  </a:lnTo>
                  <a:lnTo>
                    <a:pt x="28418" y="11042"/>
                  </a:lnTo>
                  <a:lnTo>
                    <a:pt x="28298" y="11223"/>
                  </a:lnTo>
                  <a:lnTo>
                    <a:pt x="28177" y="11464"/>
                  </a:lnTo>
                  <a:lnTo>
                    <a:pt x="28117" y="11645"/>
                  </a:lnTo>
                  <a:lnTo>
                    <a:pt x="28117" y="11886"/>
                  </a:lnTo>
                  <a:lnTo>
                    <a:pt x="28117" y="12128"/>
                  </a:lnTo>
                  <a:lnTo>
                    <a:pt x="28177" y="12309"/>
                  </a:lnTo>
                  <a:lnTo>
                    <a:pt x="28298" y="12550"/>
                  </a:lnTo>
                  <a:lnTo>
                    <a:pt x="28418" y="12731"/>
                  </a:lnTo>
                  <a:lnTo>
                    <a:pt x="28599" y="12852"/>
                  </a:lnTo>
                  <a:lnTo>
                    <a:pt x="28841" y="12972"/>
                  </a:lnTo>
                  <a:lnTo>
                    <a:pt x="29022" y="13033"/>
                  </a:lnTo>
                  <a:lnTo>
                    <a:pt x="29505" y="13033"/>
                  </a:lnTo>
                  <a:lnTo>
                    <a:pt x="29686" y="12972"/>
                  </a:lnTo>
                  <a:lnTo>
                    <a:pt x="29927" y="12852"/>
                  </a:lnTo>
                  <a:lnTo>
                    <a:pt x="30108" y="12731"/>
                  </a:lnTo>
                  <a:lnTo>
                    <a:pt x="30229" y="12550"/>
                  </a:lnTo>
                  <a:lnTo>
                    <a:pt x="30349" y="12309"/>
                  </a:lnTo>
                  <a:lnTo>
                    <a:pt x="30410" y="12128"/>
                  </a:lnTo>
                  <a:lnTo>
                    <a:pt x="30410" y="11886"/>
                  </a:lnTo>
                  <a:lnTo>
                    <a:pt x="30410" y="11645"/>
                  </a:lnTo>
                  <a:lnTo>
                    <a:pt x="30349" y="11464"/>
                  </a:lnTo>
                  <a:lnTo>
                    <a:pt x="30229" y="11223"/>
                  </a:lnTo>
                  <a:lnTo>
                    <a:pt x="30108" y="11042"/>
                  </a:lnTo>
                  <a:lnTo>
                    <a:pt x="29927" y="10921"/>
                  </a:lnTo>
                  <a:lnTo>
                    <a:pt x="29686" y="10800"/>
                  </a:lnTo>
                  <a:lnTo>
                    <a:pt x="29505" y="10740"/>
                  </a:lnTo>
                  <a:close/>
                  <a:moveTo>
                    <a:pt x="34814" y="10740"/>
                  </a:moveTo>
                  <a:lnTo>
                    <a:pt x="34633" y="10800"/>
                  </a:lnTo>
                  <a:lnTo>
                    <a:pt x="34392" y="10921"/>
                  </a:lnTo>
                  <a:lnTo>
                    <a:pt x="34211" y="11042"/>
                  </a:lnTo>
                  <a:lnTo>
                    <a:pt x="34090" y="11223"/>
                  </a:lnTo>
                  <a:lnTo>
                    <a:pt x="33969" y="11464"/>
                  </a:lnTo>
                  <a:lnTo>
                    <a:pt x="33909" y="11645"/>
                  </a:lnTo>
                  <a:lnTo>
                    <a:pt x="33909" y="11886"/>
                  </a:lnTo>
                  <a:lnTo>
                    <a:pt x="33909" y="12128"/>
                  </a:lnTo>
                  <a:lnTo>
                    <a:pt x="33969" y="12309"/>
                  </a:lnTo>
                  <a:lnTo>
                    <a:pt x="34090" y="12550"/>
                  </a:lnTo>
                  <a:lnTo>
                    <a:pt x="34211" y="12731"/>
                  </a:lnTo>
                  <a:lnTo>
                    <a:pt x="34392" y="12852"/>
                  </a:lnTo>
                  <a:lnTo>
                    <a:pt x="34633" y="12972"/>
                  </a:lnTo>
                  <a:lnTo>
                    <a:pt x="34814" y="13033"/>
                  </a:lnTo>
                  <a:lnTo>
                    <a:pt x="35297" y="13033"/>
                  </a:lnTo>
                  <a:lnTo>
                    <a:pt x="35478" y="12972"/>
                  </a:lnTo>
                  <a:lnTo>
                    <a:pt x="35719" y="12852"/>
                  </a:lnTo>
                  <a:lnTo>
                    <a:pt x="35900" y="12731"/>
                  </a:lnTo>
                  <a:lnTo>
                    <a:pt x="36021" y="12550"/>
                  </a:lnTo>
                  <a:lnTo>
                    <a:pt x="36141" y="12309"/>
                  </a:lnTo>
                  <a:lnTo>
                    <a:pt x="36202" y="12128"/>
                  </a:lnTo>
                  <a:lnTo>
                    <a:pt x="36202" y="11886"/>
                  </a:lnTo>
                  <a:lnTo>
                    <a:pt x="36202" y="11645"/>
                  </a:lnTo>
                  <a:lnTo>
                    <a:pt x="36141" y="11464"/>
                  </a:lnTo>
                  <a:lnTo>
                    <a:pt x="36021" y="11223"/>
                  </a:lnTo>
                  <a:lnTo>
                    <a:pt x="35900" y="11042"/>
                  </a:lnTo>
                  <a:lnTo>
                    <a:pt x="35719" y="10921"/>
                  </a:lnTo>
                  <a:lnTo>
                    <a:pt x="35478" y="10800"/>
                  </a:lnTo>
                  <a:lnTo>
                    <a:pt x="35297" y="10740"/>
                  </a:lnTo>
                  <a:close/>
                  <a:moveTo>
                    <a:pt x="40606" y="10740"/>
                  </a:moveTo>
                  <a:lnTo>
                    <a:pt x="40425" y="10800"/>
                  </a:lnTo>
                  <a:lnTo>
                    <a:pt x="40184" y="10921"/>
                  </a:lnTo>
                  <a:lnTo>
                    <a:pt x="40003" y="11042"/>
                  </a:lnTo>
                  <a:lnTo>
                    <a:pt x="39882" y="11223"/>
                  </a:lnTo>
                  <a:lnTo>
                    <a:pt x="39762" y="11464"/>
                  </a:lnTo>
                  <a:lnTo>
                    <a:pt x="39701" y="11645"/>
                  </a:lnTo>
                  <a:lnTo>
                    <a:pt x="39701" y="11886"/>
                  </a:lnTo>
                  <a:lnTo>
                    <a:pt x="39701" y="12128"/>
                  </a:lnTo>
                  <a:lnTo>
                    <a:pt x="39762" y="12309"/>
                  </a:lnTo>
                  <a:lnTo>
                    <a:pt x="39882" y="12550"/>
                  </a:lnTo>
                  <a:lnTo>
                    <a:pt x="40003" y="12731"/>
                  </a:lnTo>
                  <a:lnTo>
                    <a:pt x="40184" y="12852"/>
                  </a:lnTo>
                  <a:lnTo>
                    <a:pt x="40425" y="12972"/>
                  </a:lnTo>
                  <a:lnTo>
                    <a:pt x="40606" y="13033"/>
                  </a:lnTo>
                  <a:lnTo>
                    <a:pt x="41089" y="13033"/>
                  </a:lnTo>
                  <a:lnTo>
                    <a:pt x="41270" y="12972"/>
                  </a:lnTo>
                  <a:lnTo>
                    <a:pt x="41511" y="12852"/>
                  </a:lnTo>
                  <a:lnTo>
                    <a:pt x="41692" y="12731"/>
                  </a:lnTo>
                  <a:lnTo>
                    <a:pt x="41813" y="12550"/>
                  </a:lnTo>
                  <a:lnTo>
                    <a:pt x="41934" y="12309"/>
                  </a:lnTo>
                  <a:lnTo>
                    <a:pt x="41994" y="12128"/>
                  </a:lnTo>
                  <a:lnTo>
                    <a:pt x="41994" y="11886"/>
                  </a:lnTo>
                  <a:lnTo>
                    <a:pt x="41994" y="11645"/>
                  </a:lnTo>
                  <a:lnTo>
                    <a:pt x="41934" y="11464"/>
                  </a:lnTo>
                  <a:lnTo>
                    <a:pt x="41813" y="11223"/>
                  </a:lnTo>
                  <a:lnTo>
                    <a:pt x="41692" y="11042"/>
                  </a:lnTo>
                  <a:lnTo>
                    <a:pt x="41511" y="10921"/>
                  </a:lnTo>
                  <a:lnTo>
                    <a:pt x="41270" y="10800"/>
                  </a:lnTo>
                  <a:lnTo>
                    <a:pt x="41089" y="10740"/>
                  </a:lnTo>
                  <a:close/>
                  <a:moveTo>
                    <a:pt x="46399" y="10740"/>
                  </a:moveTo>
                  <a:lnTo>
                    <a:pt x="46218" y="10800"/>
                  </a:lnTo>
                  <a:lnTo>
                    <a:pt x="45976" y="10921"/>
                  </a:lnTo>
                  <a:lnTo>
                    <a:pt x="45795" y="11042"/>
                  </a:lnTo>
                  <a:lnTo>
                    <a:pt x="45674" y="11223"/>
                  </a:lnTo>
                  <a:lnTo>
                    <a:pt x="45554" y="11464"/>
                  </a:lnTo>
                  <a:lnTo>
                    <a:pt x="45493" y="11645"/>
                  </a:lnTo>
                  <a:lnTo>
                    <a:pt x="45493" y="11886"/>
                  </a:lnTo>
                  <a:lnTo>
                    <a:pt x="45493" y="12128"/>
                  </a:lnTo>
                  <a:lnTo>
                    <a:pt x="45554" y="12309"/>
                  </a:lnTo>
                  <a:lnTo>
                    <a:pt x="45674" y="12550"/>
                  </a:lnTo>
                  <a:lnTo>
                    <a:pt x="45795" y="12731"/>
                  </a:lnTo>
                  <a:lnTo>
                    <a:pt x="45976" y="12852"/>
                  </a:lnTo>
                  <a:lnTo>
                    <a:pt x="46218" y="12972"/>
                  </a:lnTo>
                  <a:lnTo>
                    <a:pt x="46399" y="13033"/>
                  </a:lnTo>
                  <a:lnTo>
                    <a:pt x="46881" y="13033"/>
                  </a:lnTo>
                  <a:lnTo>
                    <a:pt x="47062" y="12972"/>
                  </a:lnTo>
                  <a:lnTo>
                    <a:pt x="47304" y="12852"/>
                  </a:lnTo>
                  <a:lnTo>
                    <a:pt x="47485" y="12731"/>
                  </a:lnTo>
                  <a:lnTo>
                    <a:pt x="47605" y="12550"/>
                  </a:lnTo>
                  <a:lnTo>
                    <a:pt x="47726" y="12309"/>
                  </a:lnTo>
                  <a:lnTo>
                    <a:pt x="47786" y="12128"/>
                  </a:lnTo>
                  <a:lnTo>
                    <a:pt x="47786" y="11886"/>
                  </a:lnTo>
                  <a:lnTo>
                    <a:pt x="47786" y="11645"/>
                  </a:lnTo>
                  <a:lnTo>
                    <a:pt x="47726" y="11464"/>
                  </a:lnTo>
                  <a:lnTo>
                    <a:pt x="47605" y="11223"/>
                  </a:lnTo>
                  <a:lnTo>
                    <a:pt x="47485" y="11042"/>
                  </a:lnTo>
                  <a:lnTo>
                    <a:pt x="47304" y="10921"/>
                  </a:lnTo>
                  <a:lnTo>
                    <a:pt x="47062" y="10800"/>
                  </a:lnTo>
                  <a:lnTo>
                    <a:pt x="46881" y="10740"/>
                  </a:lnTo>
                  <a:close/>
                  <a:moveTo>
                    <a:pt x="52191" y="10740"/>
                  </a:moveTo>
                  <a:lnTo>
                    <a:pt x="52010" y="10800"/>
                  </a:lnTo>
                  <a:lnTo>
                    <a:pt x="51768" y="10921"/>
                  </a:lnTo>
                  <a:lnTo>
                    <a:pt x="51587" y="11042"/>
                  </a:lnTo>
                  <a:lnTo>
                    <a:pt x="51467" y="11223"/>
                  </a:lnTo>
                  <a:lnTo>
                    <a:pt x="51346" y="11464"/>
                  </a:lnTo>
                  <a:lnTo>
                    <a:pt x="51286" y="11645"/>
                  </a:lnTo>
                  <a:lnTo>
                    <a:pt x="51286" y="11886"/>
                  </a:lnTo>
                  <a:lnTo>
                    <a:pt x="51286" y="12128"/>
                  </a:lnTo>
                  <a:lnTo>
                    <a:pt x="51346" y="12309"/>
                  </a:lnTo>
                  <a:lnTo>
                    <a:pt x="51467" y="12550"/>
                  </a:lnTo>
                  <a:lnTo>
                    <a:pt x="51587" y="12731"/>
                  </a:lnTo>
                  <a:lnTo>
                    <a:pt x="51768" y="12852"/>
                  </a:lnTo>
                  <a:lnTo>
                    <a:pt x="52010" y="12972"/>
                  </a:lnTo>
                  <a:lnTo>
                    <a:pt x="52191" y="13033"/>
                  </a:lnTo>
                  <a:lnTo>
                    <a:pt x="52673" y="13033"/>
                  </a:lnTo>
                  <a:lnTo>
                    <a:pt x="52854" y="12972"/>
                  </a:lnTo>
                  <a:lnTo>
                    <a:pt x="53096" y="12852"/>
                  </a:lnTo>
                  <a:lnTo>
                    <a:pt x="53277" y="12731"/>
                  </a:lnTo>
                  <a:lnTo>
                    <a:pt x="53397" y="12550"/>
                  </a:lnTo>
                  <a:lnTo>
                    <a:pt x="53518" y="12309"/>
                  </a:lnTo>
                  <a:lnTo>
                    <a:pt x="53578" y="12128"/>
                  </a:lnTo>
                  <a:lnTo>
                    <a:pt x="53578" y="11886"/>
                  </a:lnTo>
                  <a:lnTo>
                    <a:pt x="53578" y="11645"/>
                  </a:lnTo>
                  <a:lnTo>
                    <a:pt x="53518" y="11464"/>
                  </a:lnTo>
                  <a:lnTo>
                    <a:pt x="53397" y="11223"/>
                  </a:lnTo>
                  <a:lnTo>
                    <a:pt x="53277" y="11042"/>
                  </a:lnTo>
                  <a:lnTo>
                    <a:pt x="53096" y="10921"/>
                  </a:lnTo>
                  <a:lnTo>
                    <a:pt x="52854" y="10800"/>
                  </a:lnTo>
                  <a:lnTo>
                    <a:pt x="52673" y="10740"/>
                  </a:lnTo>
                  <a:close/>
                  <a:moveTo>
                    <a:pt x="57983" y="10740"/>
                  </a:moveTo>
                  <a:lnTo>
                    <a:pt x="57802" y="10800"/>
                  </a:lnTo>
                  <a:lnTo>
                    <a:pt x="57561" y="10921"/>
                  </a:lnTo>
                  <a:lnTo>
                    <a:pt x="57380" y="11042"/>
                  </a:lnTo>
                  <a:lnTo>
                    <a:pt x="57259" y="11223"/>
                  </a:lnTo>
                  <a:lnTo>
                    <a:pt x="57138" y="11464"/>
                  </a:lnTo>
                  <a:lnTo>
                    <a:pt x="57078" y="11645"/>
                  </a:lnTo>
                  <a:lnTo>
                    <a:pt x="57078" y="11886"/>
                  </a:lnTo>
                  <a:lnTo>
                    <a:pt x="57078" y="12128"/>
                  </a:lnTo>
                  <a:lnTo>
                    <a:pt x="57138" y="12309"/>
                  </a:lnTo>
                  <a:lnTo>
                    <a:pt x="57259" y="12550"/>
                  </a:lnTo>
                  <a:lnTo>
                    <a:pt x="57380" y="12731"/>
                  </a:lnTo>
                  <a:lnTo>
                    <a:pt x="57561" y="12852"/>
                  </a:lnTo>
                  <a:lnTo>
                    <a:pt x="57802" y="12972"/>
                  </a:lnTo>
                  <a:lnTo>
                    <a:pt x="57983" y="13033"/>
                  </a:lnTo>
                  <a:lnTo>
                    <a:pt x="58466" y="13033"/>
                  </a:lnTo>
                  <a:lnTo>
                    <a:pt x="58647" y="12972"/>
                  </a:lnTo>
                  <a:lnTo>
                    <a:pt x="58888" y="12852"/>
                  </a:lnTo>
                  <a:lnTo>
                    <a:pt x="59069" y="12731"/>
                  </a:lnTo>
                  <a:lnTo>
                    <a:pt x="59190" y="12550"/>
                  </a:lnTo>
                  <a:lnTo>
                    <a:pt x="59310" y="12309"/>
                  </a:lnTo>
                  <a:lnTo>
                    <a:pt x="59371" y="12128"/>
                  </a:lnTo>
                  <a:lnTo>
                    <a:pt x="59371" y="11886"/>
                  </a:lnTo>
                  <a:lnTo>
                    <a:pt x="59371" y="11645"/>
                  </a:lnTo>
                  <a:lnTo>
                    <a:pt x="59310" y="11464"/>
                  </a:lnTo>
                  <a:lnTo>
                    <a:pt x="59190" y="11223"/>
                  </a:lnTo>
                  <a:lnTo>
                    <a:pt x="59069" y="11042"/>
                  </a:lnTo>
                  <a:lnTo>
                    <a:pt x="58888" y="10921"/>
                  </a:lnTo>
                  <a:lnTo>
                    <a:pt x="58647" y="10800"/>
                  </a:lnTo>
                  <a:lnTo>
                    <a:pt x="58466" y="10740"/>
                  </a:lnTo>
                  <a:close/>
                  <a:moveTo>
                    <a:pt x="63775" y="10740"/>
                  </a:moveTo>
                  <a:lnTo>
                    <a:pt x="63594" y="10800"/>
                  </a:lnTo>
                  <a:lnTo>
                    <a:pt x="63353" y="10921"/>
                  </a:lnTo>
                  <a:lnTo>
                    <a:pt x="63172" y="11042"/>
                  </a:lnTo>
                  <a:lnTo>
                    <a:pt x="63051" y="11223"/>
                  </a:lnTo>
                  <a:lnTo>
                    <a:pt x="62931" y="11464"/>
                  </a:lnTo>
                  <a:lnTo>
                    <a:pt x="62870" y="11645"/>
                  </a:lnTo>
                  <a:lnTo>
                    <a:pt x="62870" y="11886"/>
                  </a:lnTo>
                  <a:lnTo>
                    <a:pt x="62870" y="12128"/>
                  </a:lnTo>
                  <a:lnTo>
                    <a:pt x="62931" y="12309"/>
                  </a:lnTo>
                  <a:lnTo>
                    <a:pt x="63051" y="12550"/>
                  </a:lnTo>
                  <a:lnTo>
                    <a:pt x="63172" y="12731"/>
                  </a:lnTo>
                  <a:lnTo>
                    <a:pt x="63353" y="12852"/>
                  </a:lnTo>
                  <a:lnTo>
                    <a:pt x="63594" y="12972"/>
                  </a:lnTo>
                  <a:lnTo>
                    <a:pt x="63775" y="13033"/>
                  </a:lnTo>
                  <a:lnTo>
                    <a:pt x="64258" y="13033"/>
                  </a:lnTo>
                  <a:lnTo>
                    <a:pt x="64439" y="12972"/>
                  </a:lnTo>
                  <a:lnTo>
                    <a:pt x="64680" y="12852"/>
                  </a:lnTo>
                  <a:lnTo>
                    <a:pt x="64861" y="12731"/>
                  </a:lnTo>
                  <a:lnTo>
                    <a:pt x="64982" y="12550"/>
                  </a:lnTo>
                  <a:lnTo>
                    <a:pt x="65103" y="12309"/>
                  </a:lnTo>
                  <a:lnTo>
                    <a:pt x="65163" y="12128"/>
                  </a:lnTo>
                  <a:lnTo>
                    <a:pt x="65163" y="11886"/>
                  </a:lnTo>
                  <a:lnTo>
                    <a:pt x="65163" y="11705"/>
                  </a:lnTo>
                  <a:lnTo>
                    <a:pt x="65103" y="11464"/>
                  </a:lnTo>
                  <a:lnTo>
                    <a:pt x="64922" y="11162"/>
                  </a:lnTo>
                  <a:lnTo>
                    <a:pt x="64741" y="10981"/>
                  </a:lnTo>
                  <a:lnTo>
                    <a:pt x="64439" y="10800"/>
                  </a:lnTo>
                  <a:lnTo>
                    <a:pt x="64198" y="10740"/>
                  </a:lnTo>
                  <a:close/>
                  <a:moveTo>
                    <a:pt x="8689" y="13636"/>
                  </a:moveTo>
                  <a:lnTo>
                    <a:pt x="7844" y="14783"/>
                  </a:lnTo>
                  <a:lnTo>
                    <a:pt x="7844" y="15024"/>
                  </a:lnTo>
                  <a:lnTo>
                    <a:pt x="7904" y="15205"/>
                  </a:lnTo>
                  <a:lnTo>
                    <a:pt x="8025" y="15446"/>
                  </a:lnTo>
                  <a:lnTo>
                    <a:pt x="8146" y="15627"/>
                  </a:lnTo>
                  <a:lnTo>
                    <a:pt x="8327" y="15748"/>
                  </a:lnTo>
                  <a:lnTo>
                    <a:pt x="8568" y="15869"/>
                  </a:lnTo>
                  <a:lnTo>
                    <a:pt x="8749" y="15929"/>
                  </a:lnTo>
                  <a:lnTo>
                    <a:pt x="9232" y="15929"/>
                  </a:lnTo>
                  <a:lnTo>
                    <a:pt x="9413" y="15869"/>
                  </a:lnTo>
                  <a:lnTo>
                    <a:pt x="9654" y="15748"/>
                  </a:lnTo>
                  <a:lnTo>
                    <a:pt x="9835" y="15627"/>
                  </a:lnTo>
                  <a:lnTo>
                    <a:pt x="9956" y="15446"/>
                  </a:lnTo>
                  <a:lnTo>
                    <a:pt x="10076" y="15205"/>
                  </a:lnTo>
                  <a:lnTo>
                    <a:pt x="10137" y="15024"/>
                  </a:lnTo>
                  <a:lnTo>
                    <a:pt x="10137" y="14783"/>
                  </a:lnTo>
                  <a:lnTo>
                    <a:pt x="10076" y="14420"/>
                  </a:lnTo>
                  <a:lnTo>
                    <a:pt x="9956" y="14119"/>
                  </a:lnTo>
                  <a:lnTo>
                    <a:pt x="9775" y="13938"/>
                  </a:lnTo>
                  <a:lnTo>
                    <a:pt x="9533" y="13757"/>
                  </a:lnTo>
                  <a:lnTo>
                    <a:pt x="9292" y="13636"/>
                  </a:lnTo>
                  <a:close/>
                  <a:moveTo>
                    <a:pt x="14481" y="13636"/>
                  </a:moveTo>
                  <a:lnTo>
                    <a:pt x="14240" y="13757"/>
                  </a:lnTo>
                  <a:lnTo>
                    <a:pt x="13998" y="13938"/>
                  </a:lnTo>
                  <a:lnTo>
                    <a:pt x="13817" y="14119"/>
                  </a:lnTo>
                  <a:lnTo>
                    <a:pt x="13697" y="14420"/>
                  </a:lnTo>
                  <a:lnTo>
                    <a:pt x="13636" y="14783"/>
                  </a:lnTo>
                  <a:lnTo>
                    <a:pt x="13636" y="15024"/>
                  </a:lnTo>
                  <a:lnTo>
                    <a:pt x="13697" y="15205"/>
                  </a:lnTo>
                  <a:lnTo>
                    <a:pt x="13817" y="15446"/>
                  </a:lnTo>
                  <a:lnTo>
                    <a:pt x="13938" y="15627"/>
                  </a:lnTo>
                  <a:lnTo>
                    <a:pt x="14119" y="15748"/>
                  </a:lnTo>
                  <a:lnTo>
                    <a:pt x="14360" y="15869"/>
                  </a:lnTo>
                  <a:lnTo>
                    <a:pt x="14541" y="15929"/>
                  </a:lnTo>
                  <a:lnTo>
                    <a:pt x="15024" y="15929"/>
                  </a:lnTo>
                  <a:lnTo>
                    <a:pt x="15205" y="15869"/>
                  </a:lnTo>
                  <a:lnTo>
                    <a:pt x="15446" y="15748"/>
                  </a:lnTo>
                  <a:lnTo>
                    <a:pt x="15627" y="15627"/>
                  </a:lnTo>
                  <a:lnTo>
                    <a:pt x="15748" y="15446"/>
                  </a:lnTo>
                  <a:lnTo>
                    <a:pt x="15869" y="15205"/>
                  </a:lnTo>
                  <a:lnTo>
                    <a:pt x="15929" y="15024"/>
                  </a:lnTo>
                  <a:lnTo>
                    <a:pt x="15929" y="14783"/>
                  </a:lnTo>
                  <a:lnTo>
                    <a:pt x="15869" y="14420"/>
                  </a:lnTo>
                  <a:lnTo>
                    <a:pt x="15748" y="14119"/>
                  </a:lnTo>
                  <a:lnTo>
                    <a:pt x="15567" y="13938"/>
                  </a:lnTo>
                  <a:lnTo>
                    <a:pt x="15326" y="13757"/>
                  </a:lnTo>
                  <a:lnTo>
                    <a:pt x="15084" y="13636"/>
                  </a:lnTo>
                  <a:close/>
                  <a:moveTo>
                    <a:pt x="20273" y="13636"/>
                  </a:moveTo>
                  <a:lnTo>
                    <a:pt x="20032" y="13757"/>
                  </a:lnTo>
                  <a:lnTo>
                    <a:pt x="19790" y="13938"/>
                  </a:lnTo>
                  <a:lnTo>
                    <a:pt x="19609" y="14119"/>
                  </a:lnTo>
                  <a:lnTo>
                    <a:pt x="19489" y="14420"/>
                  </a:lnTo>
                  <a:lnTo>
                    <a:pt x="19428" y="14783"/>
                  </a:lnTo>
                  <a:lnTo>
                    <a:pt x="19428" y="15024"/>
                  </a:lnTo>
                  <a:lnTo>
                    <a:pt x="19489" y="15205"/>
                  </a:lnTo>
                  <a:lnTo>
                    <a:pt x="19609" y="15446"/>
                  </a:lnTo>
                  <a:lnTo>
                    <a:pt x="19730" y="15627"/>
                  </a:lnTo>
                  <a:lnTo>
                    <a:pt x="19911" y="15748"/>
                  </a:lnTo>
                  <a:lnTo>
                    <a:pt x="20152" y="15869"/>
                  </a:lnTo>
                  <a:lnTo>
                    <a:pt x="20333" y="15929"/>
                  </a:lnTo>
                  <a:lnTo>
                    <a:pt x="20816" y="15929"/>
                  </a:lnTo>
                  <a:lnTo>
                    <a:pt x="20997" y="15869"/>
                  </a:lnTo>
                  <a:lnTo>
                    <a:pt x="21239" y="15748"/>
                  </a:lnTo>
                  <a:lnTo>
                    <a:pt x="21420" y="15627"/>
                  </a:lnTo>
                  <a:lnTo>
                    <a:pt x="21540" y="15446"/>
                  </a:lnTo>
                  <a:lnTo>
                    <a:pt x="21661" y="15205"/>
                  </a:lnTo>
                  <a:lnTo>
                    <a:pt x="21721" y="15024"/>
                  </a:lnTo>
                  <a:lnTo>
                    <a:pt x="21721" y="14783"/>
                  </a:lnTo>
                  <a:lnTo>
                    <a:pt x="21661" y="14420"/>
                  </a:lnTo>
                  <a:lnTo>
                    <a:pt x="21540" y="14119"/>
                  </a:lnTo>
                  <a:lnTo>
                    <a:pt x="21359" y="13938"/>
                  </a:lnTo>
                  <a:lnTo>
                    <a:pt x="21118" y="13757"/>
                  </a:lnTo>
                  <a:lnTo>
                    <a:pt x="20876" y="13636"/>
                  </a:lnTo>
                  <a:close/>
                  <a:moveTo>
                    <a:pt x="26065" y="13636"/>
                  </a:moveTo>
                  <a:lnTo>
                    <a:pt x="25824" y="13757"/>
                  </a:lnTo>
                  <a:lnTo>
                    <a:pt x="25583" y="13938"/>
                  </a:lnTo>
                  <a:lnTo>
                    <a:pt x="25402" y="14119"/>
                  </a:lnTo>
                  <a:lnTo>
                    <a:pt x="25281" y="14420"/>
                  </a:lnTo>
                  <a:lnTo>
                    <a:pt x="25221" y="14783"/>
                  </a:lnTo>
                  <a:lnTo>
                    <a:pt x="25221" y="15024"/>
                  </a:lnTo>
                  <a:lnTo>
                    <a:pt x="25281" y="15205"/>
                  </a:lnTo>
                  <a:lnTo>
                    <a:pt x="25402" y="15446"/>
                  </a:lnTo>
                  <a:lnTo>
                    <a:pt x="25522" y="15627"/>
                  </a:lnTo>
                  <a:lnTo>
                    <a:pt x="25703" y="15748"/>
                  </a:lnTo>
                  <a:lnTo>
                    <a:pt x="25945" y="15869"/>
                  </a:lnTo>
                  <a:lnTo>
                    <a:pt x="26126" y="15929"/>
                  </a:lnTo>
                  <a:lnTo>
                    <a:pt x="26608" y="15929"/>
                  </a:lnTo>
                  <a:lnTo>
                    <a:pt x="26789" y="15869"/>
                  </a:lnTo>
                  <a:lnTo>
                    <a:pt x="27031" y="15748"/>
                  </a:lnTo>
                  <a:lnTo>
                    <a:pt x="27212" y="15627"/>
                  </a:lnTo>
                  <a:lnTo>
                    <a:pt x="27332" y="15446"/>
                  </a:lnTo>
                  <a:lnTo>
                    <a:pt x="27453" y="15205"/>
                  </a:lnTo>
                  <a:lnTo>
                    <a:pt x="27513" y="15024"/>
                  </a:lnTo>
                  <a:lnTo>
                    <a:pt x="27513" y="14783"/>
                  </a:lnTo>
                  <a:lnTo>
                    <a:pt x="27453" y="14420"/>
                  </a:lnTo>
                  <a:lnTo>
                    <a:pt x="27332" y="14119"/>
                  </a:lnTo>
                  <a:lnTo>
                    <a:pt x="27151" y="13938"/>
                  </a:lnTo>
                  <a:lnTo>
                    <a:pt x="26910" y="13757"/>
                  </a:lnTo>
                  <a:lnTo>
                    <a:pt x="26669" y="13636"/>
                  </a:lnTo>
                  <a:close/>
                  <a:moveTo>
                    <a:pt x="31858" y="13636"/>
                  </a:moveTo>
                  <a:lnTo>
                    <a:pt x="31616" y="13757"/>
                  </a:lnTo>
                  <a:lnTo>
                    <a:pt x="31375" y="13938"/>
                  </a:lnTo>
                  <a:lnTo>
                    <a:pt x="31194" y="14119"/>
                  </a:lnTo>
                  <a:lnTo>
                    <a:pt x="31073" y="14420"/>
                  </a:lnTo>
                  <a:lnTo>
                    <a:pt x="31013" y="14783"/>
                  </a:lnTo>
                  <a:lnTo>
                    <a:pt x="31013" y="15024"/>
                  </a:lnTo>
                  <a:lnTo>
                    <a:pt x="31073" y="15205"/>
                  </a:lnTo>
                  <a:lnTo>
                    <a:pt x="31194" y="15446"/>
                  </a:lnTo>
                  <a:lnTo>
                    <a:pt x="31315" y="15627"/>
                  </a:lnTo>
                  <a:lnTo>
                    <a:pt x="31496" y="15748"/>
                  </a:lnTo>
                  <a:lnTo>
                    <a:pt x="31737" y="15869"/>
                  </a:lnTo>
                  <a:lnTo>
                    <a:pt x="31918" y="15929"/>
                  </a:lnTo>
                  <a:lnTo>
                    <a:pt x="32401" y="15929"/>
                  </a:lnTo>
                  <a:lnTo>
                    <a:pt x="32582" y="15869"/>
                  </a:lnTo>
                  <a:lnTo>
                    <a:pt x="32823" y="15748"/>
                  </a:lnTo>
                  <a:lnTo>
                    <a:pt x="33004" y="15627"/>
                  </a:lnTo>
                  <a:lnTo>
                    <a:pt x="33125" y="15446"/>
                  </a:lnTo>
                  <a:lnTo>
                    <a:pt x="33245" y="15205"/>
                  </a:lnTo>
                  <a:lnTo>
                    <a:pt x="33306" y="15024"/>
                  </a:lnTo>
                  <a:lnTo>
                    <a:pt x="33306" y="14783"/>
                  </a:lnTo>
                  <a:lnTo>
                    <a:pt x="33245" y="14420"/>
                  </a:lnTo>
                  <a:lnTo>
                    <a:pt x="33125" y="14119"/>
                  </a:lnTo>
                  <a:lnTo>
                    <a:pt x="32944" y="13938"/>
                  </a:lnTo>
                  <a:lnTo>
                    <a:pt x="32702" y="13757"/>
                  </a:lnTo>
                  <a:lnTo>
                    <a:pt x="32461" y="13636"/>
                  </a:lnTo>
                  <a:close/>
                  <a:moveTo>
                    <a:pt x="37650" y="13636"/>
                  </a:moveTo>
                  <a:lnTo>
                    <a:pt x="37408" y="13757"/>
                  </a:lnTo>
                  <a:lnTo>
                    <a:pt x="37167" y="13938"/>
                  </a:lnTo>
                  <a:lnTo>
                    <a:pt x="36986" y="14119"/>
                  </a:lnTo>
                  <a:lnTo>
                    <a:pt x="36865" y="14420"/>
                  </a:lnTo>
                  <a:lnTo>
                    <a:pt x="36805" y="14783"/>
                  </a:lnTo>
                  <a:lnTo>
                    <a:pt x="36805" y="15024"/>
                  </a:lnTo>
                  <a:lnTo>
                    <a:pt x="36865" y="15205"/>
                  </a:lnTo>
                  <a:lnTo>
                    <a:pt x="36986" y="15446"/>
                  </a:lnTo>
                  <a:lnTo>
                    <a:pt x="37107" y="15627"/>
                  </a:lnTo>
                  <a:lnTo>
                    <a:pt x="37288" y="15748"/>
                  </a:lnTo>
                  <a:lnTo>
                    <a:pt x="37529" y="15869"/>
                  </a:lnTo>
                  <a:lnTo>
                    <a:pt x="37710" y="15929"/>
                  </a:lnTo>
                  <a:lnTo>
                    <a:pt x="38193" y="15929"/>
                  </a:lnTo>
                  <a:lnTo>
                    <a:pt x="38374" y="15869"/>
                  </a:lnTo>
                  <a:lnTo>
                    <a:pt x="38615" y="15748"/>
                  </a:lnTo>
                  <a:lnTo>
                    <a:pt x="38796" y="15627"/>
                  </a:lnTo>
                  <a:lnTo>
                    <a:pt x="38917" y="15446"/>
                  </a:lnTo>
                  <a:lnTo>
                    <a:pt x="39038" y="15205"/>
                  </a:lnTo>
                  <a:lnTo>
                    <a:pt x="39098" y="15024"/>
                  </a:lnTo>
                  <a:lnTo>
                    <a:pt x="39098" y="14783"/>
                  </a:lnTo>
                  <a:lnTo>
                    <a:pt x="39038" y="14420"/>
                  </a:lnTo>
                  <a:lnTo>
                    <a:pt x="38917" y="14119"/>
                  </a:lnTo>
                  <a:lnTo>
                    <a:pt x="38736" y="13938"/>
                  </a:lnTo>
                  <a:lnTo>
                    <a:pt x="38495" y="13757"/>
                  </a:lnTo>
                  <a:lnTo>
                    <a:pt x="38253" y="13636"/>
                  </a:lnTo>
                  <a:close/>
                  <a:moveTo>
                    <a:pt x="43442" y="13636"/>
                  </a:moveTo>
                  <a:lnTo>
                    <a:pt x="43201" y="13757"/>
                  </a:lnTo>
                  <a:lnTo>
                    <a:pt x="42959" y="13938"/>
                  </a:lnTo>
                  <a:lnTo>
                    <a:pt x="42778" y="14119"/>
                  </a:lnTo>
                  <a:lnTo>
                    <a:pt x="42658" y="14420"/>
                  </a:lnTo>
                  <a:lnTo>
                    <a:pt x="42597" y="14783"/>
                  </a:lnTo>
                  <a:lnTo>
                    <a:pt x="42597" y="15024"/>
                  </a:lnTo>
                  <a:lnTo>
                    <a:pt x="42658" y="15205"/>
                  </a:lnTo>
                  <a:lnTo>
                    <a:pt x="42778" y="15446"/>
                  </a:lnTo>
                  <a:lnTo>
                    <a:pt x="42899" y="15627"/>
                  </a:lnTo>
                  <a:lnTo>
                    <a:pt x="43080" y="15748"/>
                  </a:lnTo>
                  <a:lnTo>
                    <a:pt x="43321" y="15869"/>
                  </a:lnTo>
                  <a:lnTo>
                    <a:pt x="43502" y="15929"/>
                  </a:lnTo>
                  <a:lnTo>
                    <a:pt x="43985" y="15929"/>
                  </a:lnTo>
                  <a:lnTo>
                    <a:pt x="44166" y="15869"/>
                  </a:lnTo>
                  <a:lnTo>
                    <a:pt x="44407" y="15748"/>
                  </a:lnTo>
                  <a:lnTo>
                    <a:pt x="44588" y="15627"/>
                  </a:lnTo>
                  <a:lnTo>
                    <a:pt x="44709" y="15446"/>
                  </a:lnTo>
                  <a:lnTo>
                    <a:pt x="44830" y="15205"/>
                  </a:lnTo>
                  <a:lnTo>
                    <a:pt x="44890" y="15024"/>
                  </a:lnTo>
                  <a:lnTo>
                    <a:pt x="44890" y="14783"/>
                  </a:lnTo>
                  <a:lnTo>
                    <a:pt x="44830" y="14420"/>
                  </a:lnTo>
                  <a:lnTo>
                    <a:pt x="44709" y="14119"/>
                  </a:lnTo>
                  <a:lnTo>
                    <a:pt x="44528" y="13938"/>
                  </a:lnTo>
                  <a:lnTo>
                    <a:pt x="44287" y="13757"/>
                  </a:lnTo>
                  <a:lnTo>
                    <a:pt x="44045" y="13636"/>
                  </a:lnTo>
                  <a:close/>
                  <a:moveTo>
                    <a:pt x="49234" y="13636"/>
                  </a:moveTo>
                  <a:lnTo>
                    <a:pt x="48993" y="13757"/>
                  </a:lnTo>
                  <a:lnTo>
                    <a:pt x="48752" y="13938"/>
                  </a:lnTo>
                  <a:lnTo>
                    <a:pt x="48571" y="14119"/>
                  </a:lnTo>
                  <a:lnTo>
                    <a:pt x="48450" y="14420"/>
                  </a:lnTo>
                  <a:lnTo>
                    <a:pt x="48390" y="14783"/>
                  </a:lnTo>
                  <a:lnTo>
                    <a:pt x="48390" y="15024"/>
                  </a:lnTo>
                  <a:lnTo>
                    <a:pt x="48450" y="15205"/>
                  </a:lnTo>
                  <a:lnTo>
                    <a:pt x="48571" y="15446"/>
                  </a:lnTo>
                  <a:lnTo>
                    <a:pt x="48691" y="15627"/>
                  </a:lnTo>
                  <a:lnTo>
                    <a:pt x="48872" y="15748"/>
                  </a:lnTo>
                  <a:lnTo>
                    <a:pt x="49114" y="15869"/>
                  </a:lnTo>
                  <a:lnTo>
                    <a:pt x="49295" y="15929"/>
                  </a:lnTo>
                  <a:lnTo>
                    <a:pt x="49777" y="15929"/>
                  </a:lnTo>
                  <a:lnTo>
                    <a:pt x="49958" y="15869"/>
                  </a:lnTo>
                  <a:lnTo>
                    <a:pt x="50200" y="15748"/>
                  </a:lnTo>
                  <a:lnTo>
                    <a:pt x="50381" y="15627"/>
                  </a:lnTo>
                  <a:lnTo>
                    <a:pt x="50501" y="15446"/>
                  </a:lnTo>
                  <a:lnTo>
                    <a:pt x="50622" y="15205"/>
                  </a:lnTo>
                  <a:lnTo>
                    <a:pt x="50682" y="15024"/>
                  </a:lnTo>
                  <a:lnTo>
                    <a:pt x="50682" y="14783"/>
                  </a:lnTo>
                  <a:lnTo>
                    <a:pt x="50622" y="14420"/>
                  </a:lnTo>
                  <a:lnTo>
                    <a:pt x="50501" y="14119"/>
                  </a:lnTo>
                  <a:lnTo>
                    <a:pt x="50320" y="13938"/>
                  </a:lnTo>
                  <a:lnTo>
                    <a:pt x="50079" y="13757"/>
                  </a:lnTo>
                  <a:lnTo>
                    <a:pt x="49838" y="13636"/>
                  </a:lnTo>
                  <a:close/>
                  <a:moveTo>
                    <a:pt x="55027" y="13636"/>
                  </a:moveTo>
                  <a:lnTo>
                    <a:pt x="54785" y="13757"/>
                  </a:lnTo>
                  <a:lnTo>
                    <a:pt x="54544" y="13938"/>
                  </a:lnTo>
                  <a:lnTo>
                    <a:pt x="54363" y="14119"/>
                  </a:lnTo>
                  <a:lnTo>
                    <a:pt x="54242" y="14420"/>
                  </a:lnTo>
                  <a:lnTo>
                    <a:pt x="54182" y="14783"/>
                  </a:lnTo>
                  <a:lnTo>
                    <a:pt x="54182" y="15024"/>
                  </a:lnTo>
                  <a:lnTo>
                    <a:pt x="54242" y="15205"/>
                  </a:lnTo>
                  <a:lnTo>
                    <a:pt x="54363" y="15446"/>
                  </a:lnTo>
                  <a:lnTo>
                    <a:pt x="54483" y="15627"/>
                  </a:lnTo>
                  <a:lnTo>
                    <a:pt x="54665" y="15748"/>
                  </a:lnTo>
                  <a:lnTo>
                    <a:pt x="54906" y="15869"/>
                  </a:lnTo>
                  <a:lnTo>
                    <a:pt x="55087" y="15929"/>
                  </a:lnTo>
                  <a:lnTo>
                    <a:pt x="55570" y="15929"/>
                  </a:lnTo>
                  <a:lnTo>
                    <a:pt x="55751" y="15869"/>
                  </a:lnTo>
                  <a:lnTo>
                    <a:pt x="55992" y="15748"/>
                  </a:lnTo>
                  <a:lnTo>
                    <a:pt x="56173" y="15627"/>
                  </a:lnTo>
                  <a:lnTo>
                    <a:pt x="56294" y="15446"/>
                  </a:lnTo>
                  <a:lnTo>
                    <a:pt x="56414" y="15205"/>
                  </a:lnTo>
                  <a:lnTo>
                    <a:pt x="56475" y="15024"/>
                  </a:lnTo>
                  <a:lnTo>
                    <a:pt x="56475" y="14783"/>
                  </a:lnTo>
                  <a:lnTo>
                    <a:pt x="56414" y="14420"/>
                  </a:lnTo>
                  <a:lnTo>
                    <a:pt x="56294" y="14119"/>
                  </a:lnTo>
                  <a:lnTo>
                    <a:pt x="56113" y="13938"/>
                  </a:lnTo>
                  <a:lnTo>
                    <a:pt x="55871" y="13757"/>
                  </a:lnTo>
                  <a:lnTo>
                    <a:pt x="55630" y="13636"/>
                  </a:lnTo>
                  <a:close/>
                  <a:moveTo>
                    <a:pt x="60819" y="13636"/>
                  </a:moveTo>
                  <a:lnTo>
                    <a:pt x="60577" y="13757"/>
                  </a:lnTo>
                  <a:lnTo>
                    <a:pt x="60336" y="13938"/>
                  </a:lnTo>
                  <a:lnTo>
                    <a:pt x="60155" y="14119"/>
                  </a:lnTo>
                  <a:lnTo>
                    <a:pt x="60034" y="14420"/>
                  </a:lnTo>
                  <a:lnTo>
                    <a:pt x="59974" y="14783"/>
                  </a:lnTo>
                  <a:lnTo>
                    <a:pt x="59974" y="15024"/>
                  </a:lnTo>
                  <a:lnTo>
                    <a:pt x="60034" y="15205"/>
                  </a:lnTo>
                  <a:lnTo>
                    <a:pt x="60155" y="15446"/>
                  </a:lnTo>
                  <a:lnTo>
                    <a:pt x="60276" y="15627"/>
                  </a:lnTo>
                  <a:lnTo>
                    <a:pt x="60457" y="15748"/>
                  </a:lnTo>
                  <a:lnTo>
                    <a:pt x="60698" y="15869"/>
                  </a:lnTo>
                  <a:lnTo>
                    <a:pt x="60879" y="15929"/>
                  </a:lnTo>
                  <a:lnTo>
                    <a:pt x="61362" y="15929"/>
                  </a:lnTo>
                  <a:lnTo>
                    <a:pt x="61543" y="15869"/>
                  </a:lnTo>
                  <a:lnTo>
                    <a:pt x="61784" y="15748"/>
                  </a:lnTo>
                  <a:lnTo>
                    <a:pt x="61965" y="15627"/>
                  </a:lnTo>
                  <a:lnTo>
                    <a:pt x="62086" y="15446"/>
                  </a:lnTo>
                  <a:lnTo>
                    <a:pt x="62206" y="15205"/>
                  </a:lnTo>
                  <a:lnTo>
                    <a:pt x="62267" y="15024"/>
                  </a:lnTo>
                  <a:lnTo>
                    <a:pt x="62267" y="14783"/>
                  </a:lnTo>
                  <a:lnTo>
                    <a:pt x="62206" y="14420"/>
                  </a:lnTo>
                  <a:lnTo>
                    <a:pt x="62086" y="14119"/>
                  </a:lnTo>
                  <a:lnTo>
                    <a:pt x="61905" y="13938"/>
                  </a:lnTo>
                  <a:lnTo>
                    <a:pt x="61663" y="13757"/>
                  </a:lnTo>
                  <a:lnTo>
                    <a:pt x="61422" y="13636"/>
                  </a:lnTo>
                  <a:close/>
                  <a:moveTo>
                    <a:pt x="66611" y="13636"/>
                  </a:moveTo>
                  <a:lnTo>
                    <a:pt x="66370" y="13757"/>
                  </a:lnTo>
                  <a:lnTo>
                    <a:pt x="66128" y="13938"/>
                  </a:lnTo>
                  <a:lnTo>
                    <a:pt x="65947" y="14119"/>
                  </a:lnTo>
                  <a:lnTo>
                    <a:pt x="65827" y="14420"/>
                  </a:lnTo>
                  <a:lnTo>
                    <a:pt x="65766" y="14783"/>
                  </a:lnTo>
                  <a:lnTo>
                    <a:pt x="65766" y="15024"/>
                  </a:lnTo>
                  <a:lnTo>
                    <a:pt x="65827" y="15205"/>
                  </a:lnTo>
                  <a:lnTo>
                    <a:pt x="65947" y="15446"/>
                  </a:lnTo>
                  <a:lnTo>
                    <a:pt x="66068" y="15627"/>
                  </a:lnTo>
                  <a:lnTo>
                    <a:pt x="66249" y="15748"/>
                  </a:lnTo>
                  <a:lnTo>
                    <a:pt x="66490" y="15869"/>
                  </a:lnTo>
                  <a:lnTo>
                    <a:pt x="66671" y="15929"/>
                  </a:lnTo>
                  <a:lnTo>
                    <a:pt x="67154" y="15929"/>
                  </a:lnTo>
                  <a:lnTo>
                    <a:pt x="67335" y="15869"/>
                  </a:lnTo>
                  <a:lnTo>
                    <a:pt x="67576" y="15748"/>
                  </a:lnTo>
                  <a:lnTo>
                    <a:pt x="67757" y="15627"/>
                  </a:lnTo>
                  <a:lnTo>
                    <a:pt x="67878" y="15446"/>
                  </a:lnTo>
                  <a:lnTo>
                    <a:pt x="67999" y="15205"/>
                  </a:lnTo>
                  <a:lnTo>
                    <a:pt x="68059" y="15024"/>
                  </a:lnTo>
                  <a:lnTo>
                    <a:pt x="68059" y="14783"/>
                  </a:lnTo>
                  <a:lnTo>
                    <a:pt x="67214" y="13636"/>
                  </a:lnTo>
                  <a:close/>
                  <a:moveTo>
                    <a:pt x="6517" y="16593"/>
                  </a:moveTo>
                  <a:lnTo>
                    <a:pt x="5310" y="18523"/>
                  </a:lnTo>
                  <a:lnTo>
                    <a:pt x="5431" y="18644"/>
                  </a:lnTo>
                  <a:lnTo>
                    <a:pt x="5672" y="18765"/>
                  </a:lnTo>
                  <a:lnTo>
                    <a:pt x="5853" y="18825"/>
                  </a:lnTo>
                  <a:lnTo>
                    <a:pt x="6336" y="18825"/>
                  </a:lnTo>
                  <a:lnTo>
                    <a:pt x="6517" y="18765"/>
                  </a:lnTo>
                  <a:lnTo>
                    <a:pt x="6758" y="18644"/>
                  </a:lnTo>
                  <a:lnTo>
                    <a:pt x="6939" y="18523"/>
                  </a:lnTo>
                  <a:lnTo>
                    <a:pt x="7060" y="18342"/>
                  </a:lnTo>
                  <a:lnTo>
                    <a:pt x="7180" y="18101"/>
                  </a:lnTo>
                  <a:lnTo>
                    <a:pt x="7241" y="17920"/>
                  </a:lnTo>
                  <a:lnTo>
                    <a:pt x="7241" y="17679"/>
                  </a:lnTo>
                  <a:lnTo>
                    <a:pt x="7180" y="17317"/>
                  </a:lnTo>
                  <a:lnTo>
                    <a:pt x="7060" y="17015"/>
                  </a:lnTo>
                  <a:lnTo>
                    <a:pt x="6818" y="16774"/>
                  </a:lnTo>
                  <a:lnTo>
                    <a:pt x="6517" y="16593"/>
                  </a:lnTo>
                  <a:close/>
                  <a:moveTo>
                    <a:pt x="11645" y="16532"/>
                  </a:moveTo>
                  <a:lnTo>
                    <a:pt x="11464" y="16593"/>
                  </a:lnTo>
                  <a:lnTo>
                    <a:pt x="11223" y="16713"/>
                  </a:lnTo>
                  <a:lnTo>
                    <a:pt x="11042" y="16834"/>
                  </a:lnTo>
                  <a:lnTo>
                    <a:pt x="10921" y="17015"/>
                  </a:lnTo>
                  <a:lnTo>
                    <a:pt x="10800" y="17256"/>
                  </a:lnTo>
                  <a:lnTo>
                    <a:pt x="10740" y="17437"/>
                  </a:lnTo>
                  <a:lnTo>
                    <a:pt x="10740" y="17679"/>
                  </a:lnTo>
                  <a:lnTo>
                    <a:pt x="10740" y="17920"/>
                  </a:lnTo>
                  <a:lnTo>
                    <a:pt x="10800" y="18101"/>
                  </a:lnTo>
                  <a:lnTo>
                    <a:pt x="10921" y="18342"/>
                  </a:lnTo>
                  <a:lnTo>
                    <a:pt x="11042" y="18523"/>
                  </a:lnTo>
                  <a:lnTo>
                    <a:pt x="11223" y="18644"/>
                  </a:lnTo>
                  <a:lnTo>
                    <a:pt x="11464" y="18765"/>
                  </a:lnTo>
                  <a:lnTo>
                    <a:pt x="11645" y="18825"/>
                  </a:lnTo>
                  <a:lnTo>
                    <a:pt x="12128" y="18825"/>
                  </a:lnTo>
                  <a:lnTo>
                    <a:pt x="12309" y="18765"/>
                  </a:lnTo>
                  <a:lnTo>
                    <a:pt x="12550" y="18644"/>
                  </a:lnTo>
                  <a:lnTo>
                    <a:pt x="12731" y="18523"/>
                  </a:lnTo>
                  <a:lnTo>
                    <a:pt x="12852" y="18342"/>
                  </a:lnTo>
                  <a:lnTo>
                    <a:pt x="12973" y="18101"/>
                  </a:lnTo>
                  <a:lnTo>
                    <a:pt x="13033" y="17920"/>
                  </a:lnTo>
                  <a:lnTo>
                    <a:pt x="13033" y="17679"/>
                  </a:lnTo>
                  <a:lnTo>
                    <a:pt x="13033" y="17437"/>
                  </a:lnTo>
                  <a:lnTo>
                    <a:pt x="12973" y="17256"/>
                  </a:lnTo>
                  <a:lnTo>
                    <a:pt x="12852" y="17015"/>
                  </a:lnTo>
                  <a:lnTo>
                    <a:pt x="12731" y="16834"/>
                  </a:lnTo>
                  <a:lnTo>
                    <a:pt x="12550" y="16713"/>
                  </a:lnTo>
                  <a:lnTo>
                    <a:pt x="12309" y="16593"/>
                  </a:lnTo>
                  <a:lnTo>
                    <a:pt x="12128" y="16532"/>
                  </a:lnTo>
                  <a:close/>
                  <a:moveTo>
                    <a:pt x="17437" y="16532"/>
                  </a:moveTo>
                  <a:lnTo>
                    <a:pt x="17256" y="16593"/>
                  </a:lnTo>
                  <a:lnTo>
                    <a:pt x="17015" y="16713"/>
                  </a:lnTo>
                  <a:lnTo>
                    <a:pt x="16834" y="16834"/>
                  </a:lnTo>
                  <a:lnTo>
                    <a:pt x="16713" y="17015"/>
                  </a:lnTo>
                  <a:lnTo>
                    <a:pt x="16593" y="17256"/>
                  </a:lnTo>
                  <a:lnTo>
                    <a:pt x="16532" y="17437"/>
                  </a:lnTo>
                  <a:lnTo>
                    <a:pt x="16532" y="17679"/>
                  </a:lnTo>
                  <a:lnTo>
                    <a:pt x="16532" y="17920"/>
                  </a:lnTo>
                  <a:lnTo>
                    <a:pt x="16593" y="18101"/>
                  </a:lnTo>
                  <a:lnTo>
                    <a:pt x="16713" y="18342"/>
                  </a:lnTo>
                  <a:lnTo>
                    <a:pt x="16834" y="18523"/>
                  </a:lnTo>
                  <a:lnTo>
                    <a:pt x="17015" y="18644"/>
                  </a:lnTo>
                  <a:lnTo>
                    <a:pt x="17256" y="18765"/>
                  </a:lnTo>
                  <a:lnTo>
                    <a:pt x="17437" y="18825"/>
                  </a:lnTo>
                  <a:lnTo>
                    <a:pt x="17920" y="18825"/>
                  </a:lnTo>
                  <a:lnTo>
                    <a:pt x="18101" y="18765"/>
                  </a:lnTo>
                  <a:lnTo>
                    <a:pt x="18342" y="18644"/>
                  </a:lnTo>
                  <a:lnTo>
                    <a:pt x="18523" y="18523"/>
                  </a:lnTo>
                  <a:lnTo>
                    <a:pt x="18644" y="18342"/>
                  </a:lnTo>
                  <a:lnTo>
                    <a:pt x="18765" y="18101"/>
                  </a:lnTo>
                  <a:lnTo>
                    <a:pt x="18825" y="17920"/>
                  </a:lnTo>
                  <a:lnTo>
                    <a:pt x="18825" y="17679"/>
                  </a:lnTo>
                  <a:lnTo>
                    <a:pt x="18825" y="17437"/>
                  </a:lnTo>
                  <a:lnTo>
                    <a:pt x="18765" y="17256"/>
                  </a:lnTo>
                  <a:lnTo>
                    <a:pt x="18644" y="17015"/>
                  </a:lnTo>
                  <a:lnTo>
                    <a:pt x="18523" y="16834"/>
                  </a:lnTo>
                  <a:lnTo>
                    <a:pt x="18342" y="16713"/>
                  </a:lnTo>
                  <a:lnTo>
                    <a:pt x="18101" y="16593"/>
                  </a:lnTo>
                  <a:lnTo>
                    <a:pt x="17920" y="16532"/>
                  </a:lnTo>
                  <a:close/>
                  <a:moveTo>
                    <a:pt x="23230" y="16532"/>
                  </a:moveTo>
                  <a:lnTo>
                    <a:pt x="23049" y="16593"/>
                  </a:lnTo>
                  <a:lnTo>
                    <a:pt x="22807" y="16713"/>
                  </a:lnTo>
                  <a:lnTo>
                    <a:pt x="22626" y="16834"/>
                  </a:lnTo>
                  <a:lnTo>
                    <a:pt x="22506" y="17015"/>
                  </a:lnTo>
                  <a:lnTo>
                    <a:pt x="22385" y="17256"/>
                  </a:lnTo>
                  <a:lnTo>
                    <a:pt x="22325" y="17437"/>
                  </a:lnTo>
                  <a:lnTo>
                    <a:pt x="22325" y="17679"/>
                  </a:lnTo>
                  <a:lnTo>
                    <a:pt x="22325" y="17920"/>
                  </a:lnTo>
                  <a:lnTo>
                    <a:pt x="22385" y="18101"/>
                  </a:lnTo>
                  <a:lnTo>
                    <a:pt x="22506" y="18342"/>
                  </a:lnTo>
                  <a:lnTo>
                    <a:pt x="22626" y="18523"/>
                  </a:lnTo>
                  <a:lnTo>
                    <a:pt x="22807" y="18644"/>
                  </a:lnTo>
                  <a:lnTo>
                    <a:pt x="23049" y="18765"/>
                  </a:lnTo>
                  <a:lnTo>
                    <a:pt x="23230" y="18825"/>
                  </a:lnTo>
                  <a:lnTo>
                    <a:pt x="23712" y="18825"/>
                  </a:lnTo>
                  <a:lnTo>
                    <a:pt x="23893" y="18765"/>
                  </a:lnTo>
                  <a:lnTo>
                    <a:pt x="24135" y="18644"/>
                  </a:lnTo>
                  <a:lnTo>
                    <a:pt x="24316" y="18523"/>
                  </a:lnTo>
                  <a:lnTo>
                    <a:pt x="24436" y="18342"/>
                  </a:lnTo>
                  <a:lnTo>
                    <a:pt x="24557" y="18101"/>
                  </a:lnTo>
                  <a:lnTo>
                    <a:pt x="24617" y="17920"/>
                  </a:lnTo>
                  <a:lnTo>
                    <a:pt x="24617" y="17679"/>
                  </a:lnTo>
                  <a:lnTo>
                    <a:pt x="24617" y="17437"/>
                  </a:lnTo>
                  <a:lnTo>
                    <a:pt x="24557" y="17256"/>
                  </a:lnTo>
                  <a:lnTo>
                    <a:pt x="24436" y="17015"/>
                  </a:lnTo>
                  <a:lnTo>
                    <a:pt x="24316" y="16834"/>
                  </a:lnTo>
                  <a:lnTo>
                    <a:pt x="24135" y="16713"/>
                  </a:lnTo>
                  <a:lnTo>
                    <a:pt x="23893" y="16593"/>
                  </a:lnTo>
                  <a:lnTo>
                    <a:pt x="23712" y="16532"/>
                  </a:lnTo>
                  <a:close/>
                  <a:moveTo>
                    <a:pt x="29022" y="16532"/>
                  </a:moveTo>
                  <a:lnTo>
                    <a:pt x="28841" y="16593"/>
                  </a:lnTo>
                  <a:lnTo>
                    <a:pt x="28599" y="16713"/>
                  </a:lnTo>
                  <a:lnTo>
                    <a:pt x="28418" y="16834"/>
                  </a:lnTo>
                  <a:lnTo>
                    <a:pt x="28298" y="17015"/>
                  </a:lnTo>
                  <a:lnTo>
                    <a:pt x="28177" y="17256"/>
                  </a:lnTo>
                  <a:lnTo>
                    <a:pt x="28117" y="17437"/>
                  </a:lnTo>
                  <a:lnTo>
                    <a:pt x="28117" y="17679"/>
                  </a:lnTo>
                  <a:lnTo>
                    <a:pt x="28117" y="17920"/>
                  </a:lnTo>
                  <a:lnTo>
                    <a:pt x="28177" y="18101"/>
                  </a:lnTo>
                  <a:lnTo>
                    <a:pt x="28298" y="18342"/>
                  </a:lnTo>
                  <a:lnTo>
                    <a:pt x="28418" y="18523"/>
                  </a:lnTo>
                  <a:lnTo>
                    <a:pt x="28599" y="18644"/>
                  </a:lnTo>
                  <a:lnTo>
                    <a:pt x="28841" y="18765"/>
                  </a:lnTo>
                  <a:lnTo>
                    <a:pt x="29022" y="18825"/>
                  </a:lnTo>
                  <a:lnTo>
                    <a:pt x="29505" y="18825"/>
                  </a:lnTo>
                  <a:lnTo>
                    <a:pt x="29686" y="18765"/>
                  </a:lnTo>
                  <a:lnTo>
                    <a:pt x="29927" y="18644"/>
                  </a:lnTo>
                  <a:lnTo>
                    <a:pt x="30108" y="18523"/>
                  </a:lnTo>
                  <a:lnTo>
                    <a:pt x="30229" y="18342"/>
                  </a:lnTo>
                  <a:lnTo>
                    <a:pt x="30349" y="18101"/>
                  </a:lnTo>
                  <a:lnTo>
                    <a:pt x="30410" y="17920"/>
                  </a:lnTo>
                  <a:lnTo>
                    <a:pt x="30410" y="17679"/>
                  </a:lnTo>
                  <a:lnTo>
                    <a:pt x="30410" y="17437"/>
                  </a:lnTo>
                  <a:lnTo>
                    <a:pt x="30349" y="17256"/>
                  </a:lnTo>
                  <a:lnTo>
                    <a:pt x="30229" y="17015"/>
                  </a:lnTo>
                  <a:lnTo>
                    <a:pt x="30108" y="16834"/>
                  </a:lnTo>
                  <a:lnTo>
                    <a:pt x="29927" y="16713"/>
                  </a:lnTo>
                  <a:lnTo>
                    <a:pt x="29686" y="16593"/>
                  </a:lnTo>
                  <a:lnTo>
                    <a:pt x="29505" y="16532"/>
                  </a:lnTo>
                  <a:close/>
                  <a:moveTo>
                    <a:pt x="34814" y="16532"/>
                  </a:moveTo>
                  <a:lnTo>
                    <a:pt x="34633" y="16593"/>
                  </a:lnTo>
                  <a:lnTo>
                    <a:pt x="34392" y="16713"/>
                  </a:lnTo>
                  <a:lnTo>
                    <a:pt x="34211" y="16834"/>
                  </a:lnTo>
                  <a:lnTo>
                    <a:pt x="34090" y="17015"/>
                  </a:lnTo>
                  <a:lnTo>
                    <a:pt x="33969" y="17256"/>
                  </a:lnTo>
                  <a:lnTo>
                    <a:pt x="33909" y="17437"/>
                  </a:lnTo>
                  <a:lnTo>
                    <a:pt x="33909" y="17679"/>
                  </a:lnTo>
                  <a:lnTo>
                    <a:pt x="33909" y="17920"/>
                  </a:lnTo>
                  <a:lnTo>
                    <a:pt x="33969" y="18101"/>
                  </a:lnTo>
                  <a:lnTo>
                    <a:pt x="34090" y="18342"/>
                  </a:lnTo>
                  <a:lnTo>
                    <a:pt x="34211" y="18523"/>
                  </a:lnTo>
                  <a:lnTo>
                    <a:pt x="34392" y="18644"/>
                  </a:lnTo>
                  <a:lnTo>
                    <a:pt x="34633" y="18765"/>
                  </a:lnTo>
                  <a:lnTo>
                    <a:pt x="34814" y="18825"/>
                  </a:lnTo>
                  <a:lnTo>
                    <a:pt x="35297" y="18825"/>
                  </a:lnTo>
                  <a:lnTo>
                    <a:pt x="35478" y="18765"/>
                  </a:lnTo>
                  <a:lnTo>
                    <a:pt x="35719" y="18644"/>
                  </a:lnTo>
                  <a:lnTo>
                    <a:pt x="35900" y="18523"/>
                  </a:lnTo>
                  <a:lnTo>
                    <a:pt x="36021" y="18342"/>
                  </a:lnTo>
                  <a:lnTo>
                    <a:pt x="36141" y="18101"/>
                  </a:lnTo>
                  <a:lnTo>
                    <a:pt x="36202" y="17920"/>
                  </a:lnTo>
                  <a:lnTo>
                    <a:pt x="36202" y="17679"/>
                  </a:lnTo>
                  <a:lnTo>
                    <a:pt x="36202" y="17437"/>
                  </a:lnTo>
                  <a:lnTo>
                    <a:pt x="36141" y="17256"/>
                  </a:lnTo>
                  <a:lnTo>
                    <a:pt x="36021" y="17015"/>
                  </a:lnTo>
                  <a:lnTo>
                    <a:pt x="35900" y="16834"/>
                  </a:lnTo>
                  <a:lnTo>
                    <a:pt x="35719" y="16713"/>
                  </a:lnTo>
                  <a:lnTo>
                    <a:pt x="35478" y="16593"/>
                  </a:lnTo>
                  <a:lnTo>
                    <a:pt x="35297" y="16532"/>
                  </a:lnTo>
                  <a:close/>
                  <a:moveTo>
                    <a:pt x="40606" y="16532"/>
                  </a:moveTo>
                  <a:lnTo>
                    <a:pt x="40425" y="16593"/>
                  </a:lnTo>
                  <a:lnTo>
                    <a:pt x="40184" y="16713"/>
                  </a:lnTo>
                  <a:lnTo>
                    <a:pt x="40003" y="16834"/>
                  </a:lnTo>
                  <a:lnTo>
                    <a:pt x="39882" y="17015"/>
                  </a:lnTo>
                  <a:lnTo>
                    <a:pt x="39762" y="17256"/>
                  </a:lnTo>
                  <a:lnTo>
                    <a:pt x="39701" y="17437"/>
                  </a:lnTo>
                  <a:lnTo>
                    <a:pt x="39701" y="17679"/>
                  </a:lnTo>
                  <a:lnTo>
                    <a:pt x="39701" y="17920"/>
                  </a:lnTo>
                  <a:lnTo>
                    <a:pt x="39762" y="18101"/>
                  </a:lnTo>
                  <a:lnTo>
                    <a:pt x="39882" y="18342"/>
                  </a:lnTo>
                  <a:lnTo>
                    <a:pt x="40003" y="18523"/>
                  </a:lnTo>
                  <a:lnTo>
                    <a:pt x="40184" y="18644"/>
                  </a:lnTo>
                  <a:lnTo>
                    <a:pt x="40425" y="18765"/>
                  </a:lnTo>
                  <a:lnTo>
                    <a:pt x="40606" y="18825"/>
                  </a:lnTo>
                  <a:lnTo>
                    <a:pt x="41089" y="18825"/>
                  </a:lnTo>
                  <a:lnTo>
                    <a:pt x="41270" y="18765"/>
                  </a:lnTo>
                  <a:lnTo>
                    <a:pt x="41511" y="18644"/>
                  </a:lnTo>
                  <a:lnTo>
                    <a:pt x="41692" y="18523"/>
                  </a:lnTo>
                  <a:lnTo>
                    <a:pt x="41813" y="18342"/>
                  </a:lnTo>
                  <a:lnTo>
                    <a:pt x="41934" y="18101"/>
                  </a:lnTo>
                  <a:lnTo>
                    <a:pt x="41994" y="17920"/>
                  </a:lnTo>
                  <a:lnTo>
                    <a:pt x="41994" y="17679"/>
                  </a:lnTo>
                  <a:lnTo>
                    <a:pt x="41994" y="17437"/>
                  </a:lnTo>
                  <a:lnTo>
                    <a:pt x="41934" y="17256"/>
                  </a:lnTo>
                  <a:lnTo>
                    <a:pt x="41813" y="17015"/>
                  </a:lnTo>
                  <a:lnTo>
                    <a:pt x="41692" y="16834"/>
                  </a:lnTo>
                  <a:lnTo>
                    <a:pt x="41511" y="16713"/>
                  </a:lnTo>
                  <a:lnTo>
                    <a:pt x="41270" y="16593"/>
                  </a:lnTo>
                  <a:lnTo>
                    <a:pt x="41089" y="16532"/>
                  </a:lnTo>
                  <a:close/>
                  <a:moveTo>
                    <a:pt x="46399" y="16532"/>
                  </a:moveTo>
                  <a:lnTo>
                    <a:pt x="46218" y="16593"/>
                  </a:lnTo>
                  <a:lnTo>
                    <a:pt x="45976" y="16713"/>
                  </a:lnTo>
                  <a:lnTo>
                    <a:pt x="45795" y="16834"/>
                  </a:lnTo>
                  <a:lnTo>
                    <a:pt x="45674" y="17015"/>
                  </a:lnTo>
                  <a:lnTo>
                    <a:pt x="45554" y="17256"/>
                  </a:lnTo>
                  <a:lnTo>
                    <a:pt x="45493" y="17437"/>
                  </a:lnTo>
                  <a:lnTo>
                    <a:pt x="45493" y="17679"/>
                  </a:lnTo>
                  <a:lnTo>
                    <a:pt x="45493" y="17920"/>
                  </a:lnTo>
                  <a:lnTo>
                    <a:pt x="45554" y="18101"/>
                  </a:lnTo>
                  <a:lnTo>
                    <a:pt x="45674" y="18342"/>
                  </a:lnTo>
                  <a:lnTo>
                    <a:pt x="45795" y="18523"/>
                  </a:lnTo>
                  <a:lnTo>
                    <a:pt x="45976" y="18644"/>
                  </a:lnTo>
                  <a:lnTo>
                    <a:pt x="46218" y="18765"/>
                  </a:lnTo>
                  <a:lnTo>
                    <a:pt x="46399" y="18825"/>
                  </a:lnTo>
                  <a:lnTo>
                    <a:pt x="46881" y="18825"/>
                  </a:lnTo>
                  <a:lnTo>
                    <a:pt x="47062" y="18765"/>
                  </a:lnTo>
                  <a:lnTo>
                    <a:pt x="47304" y="18644"/>
                  </a:lnTo>
                  <a:lnTo>
                    <a:pt x="47485" y="18523"/>
                  </a:lnTo>
                  <a:lnTo>
                    <a:pt x="47605" y="18342"/>
                  </a:lnTo>
                  <a:lnTo>
                    <a:pt x="47726" y="18101"/>
                  </a:lnTo>
                  <a:lnTo>
                    <a:pt x="47786" y="17920"/>
                  </a:lnTo>
                  <a:lnTo>
                    <a:pt x="47786" y="17679"/>
                  </a:lnTo>
                  <a:lnTo>
                    <a:pt x="47786" y="17437"/>
                  </a:lnTo>
                  <a:lnTo>
                    <a:pt x="47726" y="17256"/>
                  </a:lnTo>
                  <a:lnTo>
                    <a:pt x="47605" y="17015"/>
                  </a:lnTo>
                  <a:lnTo>
                    <a:pt x="47485" y="16834"/>
                  </a:lnTo>
                  <a:lnTo>
                    <a:pt x="47304" y="16713"/>
                  </a:lnTo>
                  <a:lnTo>
                    <a:pt x="47062" y="16593"/>
                  </a:lnTo>
                  <a:lnTo>
                    <a:pt x="46881" y="16532"/>
                  </a:lnTo>
                  <a:close/>
                  <a:moveTo>
                    <a:pt x="52191" y="16532"/>
                  </a:moveTo>
                  <a:lnTo>
                    <a:pt x="52010" y="16593"/>
                  </a:lnTo>
                  <a:lnTo>
                    <a:pt x="51768" y="16713"/>
                  </a:lnTo>
                  <a:lnTo>
                    <a:pt x="51587" y="16834"/>
                  </a:lnTo>
                  <a:lnTo>
                    <a:pt x="51467" y="17015"/>
                  </a:lnTo>
                  <a:lnTo>
                    <a:pt x="51346" y="17256"/>
                  </a:lnTo>
                  <a:lnTo>
                    <a:pt x="51286" y="17437"/>
                  </a:lnTo>
                  <a:lnTo>
                    <a:pt x="51286" y="17679"/>
                  </a:lnTo>
                  <a:lnTo>
                    <a:pt x="51286" y="17920"/>
                  </a:lnTo>
                  <a:lnTo>
                    <a:pt x="51346" y="18101"/>
                  </a:lnTo>
                  <a:lnTo>
                    <a:pt x="51467" y="18342"/>
                  </a:lnTo>
                  <a:lnTo>
                    <a:pt x="51587" y="18523"/>
                  </a:lnTo>
                  <a:lnTo>
                    <a:pt x="51768" y="18644"/>
                  </a:lnTo>
                  <a:lnTo>
                    <a:pt x="52010" y="18765"/>
                  </a:lnTo>
                  <a:lnTo>
                    <a:pt x="52191" y="18825"/>
                  </a:lnTo>
                  <a:lnTo>
                    <a:pt x="52673" y="18825"/>
                  </a:lnTo>
                  <a:lnTo>
                    <a:pt x="52854" y="18765"/>
                  </a:lnTo>
                  <a:lnTo>
                    <a:pt x="53096" y="18644"/>
                  </a:lnTo>
                  <a:lnTo>
                    <a:pt x="53277" y="18523"/>
                  </a:lnTo>
                  <a:lnTo>
                    <a:pt x="53397" y="18342"/>
                  </a:lnTo>
                  <a:lnTo>
                    <a:pt x="53518" y="18101"/>
                  </a:lnTo>
                  <a:lnTo>
                    <a:pt x="53578" y="17920"/>
                  </a:lnTo>
                  <a:lnTo>
                    <a:pt x="53578" y="17679"/>
                  </a:lnTo>
                  <a:lnTo>
                    <a:pt x="53578" y="17437"/>
                  </a:lnTo>
                  <a:lnTo>
                    <a:pt x="53518" y="17256"/>
                  </a:lnTo>
                  <a:lnTo>
                    <a:pt x="53397" y="17015"/>
                  </a:lnTo>
                  <a:lnTo>
                    <a:pt x="53277" y="16834"/>
                  </a:lnTo>
                  <a:lnTo>
                    <a:pt x="53096" y="16713"/>
                  </a:lnTo>
                  <a:lnTo>
                    <a:pt x="52854" y="16593"/>
                  </a:lnTo>
                  <a:lnTo>
                    <a:pt x="52673" y="16532"/>
                  </a:lnTo>
                  <a:close/>
                  <a:moveTo>
                    <a:pt x="57983" y="16532"/>
                  </a:moveTo>
                  <a:lnTo>
                    <a:pt x="57802" y="16593"/>
                  </a:lnTo>
                  <a:lnTo>
                    <a:pt x="57561" y="16713"/>
                  </a:lnTo>
                  <a:lnTo>
                    <a:pt x="57380" y="16834"/>
                  </a:lnTo>
                  <a:lnTo>
                    <a:pt x="57259" y="17015"/>
                  </a:lnTo>
                  <a:lnTo>
                    <a:pt x="57138" y="17256"/>
                  </a:lnTo>
                  <a:lnTo>
                    <a:pt x="57078" y="17437"/>
                  </a:lnTo>
                  <a:lnTo>
                    <a:pt x="57078" y="17679"/>
                  </a:lnTo>
                  <a:lnTo>
                    <a:pt x="57078" y="17920"/>
                  </a:lnTo>
                  <a:lnTo>
                    <a:pt x="57138" y="18101"/>
                  </a:lnTo>
                  <a:lnTo>
                    <a:pt x="57259" y="18342"/>
                  </a:lnTo>
                  <a:lnTo>
                    <a:pt x="57380" y="18523"/>
                  </a:lnTo>
                  <a:lnTo>
                    <a:pt x="57561" y="18644"/>
                  </a:lnTo>
                  <a:lnTo>
                    <a:pt x="57802" y="18765"/>
                  </a:lnTo>
                  <a:lnTo>
                    <a:pt x="57983" y="18825"/>
                  </a:lnTo>
                  <a:lnTo>
                    <a:pt x="58466" y="18825"/>
                  </a:lnTo>
                  <a:lnTo>
                    <a:pt x="58647" y="18765"/>
                  </a:lnTo>
                  <a:lnTo>
                    <a:pt x="58888" y="18644"/>
                  </a:lnTo>
                  <a:lnTo>
                    <a:pt x="59069" y="18523"/>
                  </a:lnTo>
                  <a:lnTo>
                    <a:pt x="59190" y="18342"/>
                  </a:lnTo>
                  <a:lnTo>
                    <a:pt x="59310" y="18101"/>
                  </a:lnTo>
                  <a:lnTo>
                    <a:pt x="59371" y="17920"/>
                  </a:lnTo>
                  <a:lnTo>
                    <a:pt x="59371" y="17679"/>
                  </a:lnTo>
                  <a:lnTo>
                    <a:pt x="59371" y="17437"/>
                  </a:lnTo>
                  <a:lnTo>
                    <a:pt x="59310" y="17256"/>
                  </a:lnTo>
                  <a:lnTo>
                    <a:pt x="59190" y="17015"/>
                  </a:lnTo>
                  <a:lnTo>
                    <a:pt x="59069" y="16834"/>
                  </a:lnTo>
                  <a:lnTo>
                    <a:pt x="58888" y="16713"/>
                  </a:lnTo>
                  <a:lnTo>
                    <a:pt x="58647" y="16593"/>
                  </a:lnTo>
                  <a:lnTo>
                    <a:pt x="58466" y="16532"/>
                  </a:lnTo>
                  <a:close/>
                  <a:moveTo>
                    <a:pt x="63775" y="16532"/>
                  </a:moveTo>
                  <a:lnTo>
                    <a:pt x="63594" y="16593"/>
                  </a:lnTo>
                  <a:lnTo>
                    <a:pt x="63353" y="16713"/>
                  </a:lnTo>
                  <a:lnTo>
                    <a:pt x="63172" y="16834"/>
                  </a:lnTo>
                  <a:lnTo>
                    <a:pt x="63051" y="17015"/>
                  </a:lnTo>
                  <a:lnTo>
                    <a:pt x="62931" y="17256"/>
                  </a:lnTo>
                  <a:lnTo>
                    <a:pt x="62870" y="17437"/>
                  </a:lnTo>
                  <a:lnTo>
                    <a:pt x="62870" y="17679"/>
                  </a:lnTo>
                  <a:lnTo>
                    <a:pt x="62870" y="17920"/>
                  </a:lnTo>
                  <a:lnTo>
                    <a:pt x="62931" y="18101"/>
                  </a:lnTo>
                  <a:lnTo>
                    <a:pt x="63051" y="18342"/>
                  </a:lnTo>
                  <a:lnTo>
                    <a:pt x="63172" y="18523"/>
                  </a:lnTo>
                  <a:lnTo>
                    <a:pt x="63353" y="18644"/>
                  </a:lnTo>
                  <a:lnTo>
                    <a:pt x="63594" y="18765"/>
                  </a:lnTo>
                  <a:lnTo>
                    <a:pt x="63775" y="18825"/>
                  </a:lnTo>
                  <a:lnTo>
                    <a:pt x="64258" y="18825"/>
                  </a:lnTo>
                  <a:lnTo>
                    <a:pt x="64439" y="18765"/>
                  </a:lnTo>
                  <a:lnTo>
                    <a:pt x="64680" y="18644"/>
                  </a:lnTo>
                  <a:lnTo>
                    <a:pt x="64861" y="18523"/>
                  </a:lnTo>
                  <a:lnTo>
                    <a:pt x="64982" y="18342"/>
                  </a:lnTo>
                  <a:lnTo>
                    <a:pt x="65103" y="18101"/>
                  </a:lnTo>
                  <a:lnTo>
                    <a:pt x="65163" y="17920"/>
                  </a:lnTo>
                  <a:lnTo>
                    <a:pt x="65163" y="17679"/>
                  </a:lnTo>
                  <a:lnTo>
                    <a:pt x="65163" y="17437"/>
                  </a:lnTo>
                  <a:lnTo>
                    <a:pt x="65103" y="17256"/>
                  </a:lnTo>
                  <a:lnTo>
                    <a:pt x="64982" y="17015"/>
                  </a:lnTo>
                  <a:lnTo>
                    <a:pt x="64861" y="16834"/>
                  </a:lnTo>
                  <a:lnTo>
                    <a:pt x="64680" y="16713"/>
                  </a:lnTo>
                  <a:lnTo>
                    <a:pt x="64439" y="16593"/>
                  </a:lnTo>
                  <a:lnTo>
                    <a:pt x="64258" y="16532"/>
                  </a:lnTo>
                  <a:close/>
                  <a:moveTo>
                    <a:pt x="69386" y="16593"/>
                  </a:moveTo>
                  <a:lnTo>
                    <a:pt x="69085" y="16774"/>
                  </a:lnTo>
                  <a:lnTo>
                    <a:pt x="68843" y="17015"/>
                  </a:lnTo>
                  <a:lnTo>
                    <a:pt x="68723" y="17317"/>
                  </a:lnTo>
                  <a:lnTo>
                    <a:pt x="68662" y="17679"/>
                  </a:lnTo>
                  <a:lnTo>
                    <a:pt x="68662" y="17920"/>
                  </a:lnTo>
                  <a:lnTo>
                    <a:pt x="68723" y="18101"/>
                  </a:lnTo>
                  <a:lnTo>
                    <a:pt x="68843" y="18342"/>
                  </a:lnTo>
                  <a:lnTo>
                    <a:pt x="68964" y="18523"/>
                  </a:lnTo>
                  <a:lnTo>
                    <a:pt x="69145" y="18644"/>
                  </a:lnTo>
                  <a:lnTo>
                    <a:pt x="69386" y="18765"/>
                  </a:lnTo>
                  <a:lnTo>
                    <a:pt x="69567" y="18825"/>
                  </a:lnTo>
                  <a:lnTo>
                    <a:pt x="70050" y="18825"/>
                  </a:lnTo>
                  <a:lnTo>
                    <a:pt x="70231" y="18765"/>
                  </a:lnTo>
                  <a:lnTo>
                    <a:pt x="70472" y="18644"/>
                  </a:lnTo>
                  <a:lnTo>
                    <a:pt x="70593" y="18523"/>
                  </a:lnTo>
                  <a:lnTo>
                    <a:pt x="69386" y="16593"/>
                  </a:lnTo>
                  <a:close/>
                  <a:moveTo>
                    <a:pt x="4284" y="20273"/>
                  </a:moveTo>
                  <a:lnTo>
                    <a:pt x="3620" y="21661"/>
                  </a:lnTo>
                  <a:lnTo>
                    <a:pt x="3922" y="21480"/>
                  </a:lnTo>
                  <a:lnTo>
                    <a:pt x="4164" y="21238"/>
                  </a:lnTo>
                  <a:lnTo>
                    <a:pt x="4284" y="20937"/>
                  </a:lnTo>
                  <a:lnTo>
                    <a:pt x="4345" y="20575"/>
                  </a:lnTo>
                  <a:lnTo>
                    <a:pt x="4284" y="20273"/>
                  </a:lnTo>
                  <a:close/>
                  <a:moveTo>
                    <a:pt x="71619" y="20273"/>
                  </a:moveTo>
                  <a:lnTo>
                    <a:pt x="71559" y="20575"/>
                  </a:lnTo>
                  <a:lnTo>
                    <a:pt x="71619" y="20937"/>
                  </a:lnTo>
                  <a:lnTo>
                    <a:pt x="71740" y="21238"/>
                  </a:lnTo>
                  <a:lnTo>
                    <a:pt x="71981" y="21480"/>
                  </a:lnTo>
                  <a:lnTo>
                    <a:pt x="72283" y="21661"/>
                  </a:lnTo>
                  <a:lnTo>
                    <a:pt x="71619" y="20273"/>
                  </a:lnTo>
                  <a:close/>
                  <a:moveTo>
                    <a:pt x="8749" y="19428"/>
                  </a:moveTo>
                  <a:lnTo>
                    <a:pt x="8568" y="19489"/>
                  </a:lnTo>
                  <a:lnTo>
                    <a:pt x="8327" y="19609"/>
                  </a:lnTo>
                  <a:lnTo>
                    <a:pt x="8146" y="19730"/>
                  </a:lnTo>
                  <a:lnTo>
                    <a:pt x="8025" y="19911"/>
                  </a:lnTo>
                  <a:lnTo>
                    <a:pt x="7904" y="20152"/>
                  </a:lnTo>
                  <a:lnTo>
                    <a:pt x="7844" y="20333"/>
                  </a:lnTo>
                  <a:lnTo>
                    <a:pt x="7844" y="20575"/>
                  </a:lnTo>
                  <a:lnTo>
                    <a:pt x="7844" y="20816"/>
                  </a:lnTo>
                  <a:lnTo>
                    <a:pt x="7904" y="20997"/>
                  </a:lnTo>
                  <a:lnTo>
                    <a:pt x="8025" y="21238"/>
                  </a:lnTo>
                  <a:lnTo>
                    <a:pt x="8146" y="21419"/>
                  </a:lnTo>
                  <a:lnTo>
                    <a:pt x="8327" y="21540"/>
                  </a:lnTo>
                  <a:lnTo>
                    <a:pt x="8568" y="21661"/>
                  </a:lnTo>
                  <a:lnTo>
                    <a:pt x="8749" y="21721"/>
                  </a:lnTo>
                  <a:lnTo>
                    <a:pt x="9232" y="21721"/>
                  </a:lnTo>
                  <a:lnTo>
                    <a:pt x="9413" y="21661"/>
                  </a:lnTo>
                  <a:lnTo>
                    <a:pt x="9654" y="21540"/>
                  </a:lnTo>
                  <a:lnTo>
                    <a:pt x="9835" y="21419"/>
                  </a:lnTo>
                  <a:lnTo>
                    <a:pt x="9956" y="21238"/>
                  </a:lnTo>
                  <a:lnTo>
                    <a:pt x="10076" y="20997"/>
                  </a:lnTo>
                  <a:lnTo>
                    <a:pt x="10137" y="20816"/>
                  </a:lnTo>
                  <a:lnTo>
                    <a:pt x="10137" y="20575"/>
                  </a:lnTo>
                  <a:lnTo>
                    <a:pt x="10137" y="20333"/>
                  </a:lnTo>
                  <a:lnTo>
                    <a:pt x="10076" y="20152"/>
                  </a:lnTo>
                  <a:lnTo>
                    <a:pt x="9956" y="19911"/>
                  </a:lnTo>
                  <a:lnTo>
                    <a:pt x="9835" y="19730"/>
                  </a:lnTo>
                  <a:lnTo>
                    <a:pt x="9654" y="19609"/>
                  </a:lnTo>
                  <a:lnTo>
                    <a:pt x="9413" y="19489"/>
                  </a:lnTo>
                  <a:lnTo>
                    <a:pt x="9232" y="19428"/>
                  </a:lnTo>
                  <a:close/>
                  <a:moveTo>
                    <a:pt x="14541" y="19428"/>
                  </a:moveTo>
                  <a:lnTo>
                    <a:pt x="14360" y="19489"/>
                  </a:lnTo>
                  <a:lnTo>
                    <a:pt x="14119" y="19609"/>
                  </a:lnTo>
                  <a:lnTo>
                    <a:pt x="13938" y="19730"/>
                  </a:lnTo>
                  <a:lnTo>
                    <a:pt x="13817" y="19911"/>
                  </a:lnTo>
                  <a:lnTo>
                    <a:pt x="13697" y="20152"/>
                  </a:lnTo>
                  <a:lnTo>
                    <a:pt x="13636" y="20333"/>
                  </a:lnTo>
                  <a:lnTo>
                    <a:pt x="13636" y="20575"/>
                  </a:lnTo>
                  <a:lnTo>
                    <a:pt x="13636" y="20816"/>
                  </a:lnTo>
                  <a:lnTo>
                    <a:pt x="13697" y="20997"/>
                  </a:lnTo>
                  <a:lnTo>
                    <a:pt x="13817" y="21238"/>
                  </a:lnTo>
                  <a:lnTo>
                    <a:pt x="13938" y="21419"/>
                  </a:lnTo>
                  <a:lnTo>
                    <a:pt x="14119" y="21540"/>
                  </a:lnTo>
                  <a:lnTo>
                    <a:pt x="14360" y="21661"/>
                  </a:lnTo>
                  <a:lnTo>
                    <a:pt x="14541" y="21721"/>
                  </a:lnTo>
                  <a:lnTo>
                    <a:pt x="15024" y="21721"/>
                  </a:lnTo>
                  <a:lnTo>
                    <a:pt x="15205" y="21661"/>
                  </a:lnTo>
                  <a:lnTo>
                    <a:pt x="15446" y="21540"/>
                  </a:lnTo>
                  <a:lnTo>
                    <a:pt x="15627" y="21419"/>
                  </a:lnTo>
                  <a:lnTo>
                    <a:pt x="15748" y="21238"/>
                  </a:lnTo>
                  <a:lnTo>
                    <a:pt x="15869" y="20997"/>
                  </a:lnTo>
                  <a:lnTo>
                    <a:pt x="15929" y="20816"/>
                  </a:lnTo>
                  <a:lnTo>
                    <a:pt x="15929" y="20575"/>
                  </a:lnTo>
                  <a:lnTo>
                    <a:pt x="15929" y="20333"/>
                  </a:lnTo>
                  <a:lnTo>
                    <a:pt x="15869" y="20152"/>
                  </a:lnTo>
                  <a:lnTo>
                    <a:pt x="15748" y="19911"/>
                  </a:lnTo>
                  <a:lnTo>
                    <a:pt x="15627" y="19730"/>
                  </a:lnTo>
                  <a:lnTo>
                    <a:pt x="15446" y="19609"/>
                  </a:lnTo>
                  <a:lnTo>
                    <a:pt x="15205" y="19489"/>
                  </a:lnTo>
                  <a:lnTo>
                    <a:pt x="15024" y="19428"/>
                  </a:lnTo>
                  <a:close/>
                  <a:moveTo>
                    <a:pt x="20333" y="19428"/>
                  </a:moveTo>
                  <a:lnTo>
                    <a:pt x="20152" y="19489"/>
                  </a:lnTo>
                  <a:lnTo>
                    <a:pt x="19911" y="19609"/>
                  </a:lnTo>
                  <a:lnTo>
                    <a:pt x="19730" y="19730"/>
                  </a:lnTo>
                  <a:lnTo>
                    <a:pt x="19609" y="19911"/>
                  </a:lnTo>
                  <a:lnTo>
                    <a:pt x="19489" y="20152"/>
                  </a:lnTo>
                  <a:lnTo>
                    <a:pt x="19428" y="20333"/>
                  </a:lnTo>
                  <a:lnTo>
                    <a:pt x="19428" y="20575"/>
                  </a:lnTo>
                  <a:lnTo>
                    <a:pt x="19428" y="20816"/>
                  </a:lnTo>
                  <a:lnTo>
                    <a:pt x="19489" y="20997"/>
                  </a:lnTo>
                  <a:lnTo>
                    <a:pt x="19609" y="21238"/>
                  </a:lnTo>
                  <a:lnTo>
                    <a:pt x="19730" y="21419"/>
                  </a:lnTo>
                  <a:lnTo>
                    <a:pt x="19911" y="21540"/>
                  </a:lnTo>
                  <a:lnTo>
                    <a:pt x="20152" y="21661"/>
                  </a:lnTo>
                  <a:lnTo>
                    <a:pt x="20333" y="21721"/>
                  </a:lnTo>
                  <a:lnTo>
                    <a:pt x="20816" y="21721"/>
                  </a:lnTo>
                  <a:lnTo>
                    <a:pt x="20997" y="21661"/>
                  </a:lnTo>
                  <a:lnTo>
                    <a:pt x="21239" y="21540"/>
                  </a:lnTo>
                  <a:lnTo>
                    <a:pt x="21420" y="21419"/>
                  </a:lnTo>
                  <a:lnTo>
                    <a:pt x="21540" y="21238"/>
                  </a:lnTo>
                  <a:lnTo>
                    <a:pt x="21661" y="20997"/>
                  </a:lnTo>
                  <a:lnTo>
                    <a:pt x="21721" y="20816"/>
                  </a:lnTo>
                  <a:lnTo>
                    <a:pt x="21721" y="20575"/>
                  </a:lnTo>
                  <a:lnTo>
                    <a:pt x="21721" y="20333"/>
                  </a:lnTo>
                  <a:lnTo>
                    <a:pt x="21661" y="20152"/>
                  </a:lnTo>
                  <a:lnTo>
                    <a:pt x="21540" y="19911"/>
                  </a:lnTo>
                  <a:lnTo>
                    <a:pt x="21420" y="19730"/>
                  </a:lnTo>
                  <a:lnTo>
                    <a:pt x="21239" y="19609"/>
                  </a:lnTo>
                  <a:lnTo>
                    <a:pt x="20997" y="19489"/>
                  </a:lnTo>
                  <a:lnTo>
                    <a:pt x="20816" y="19428"/>
                  </a:lnTo>
                  <a:close/>
                  <a:moveTo>
                    <a:pt x="26126" y="19428"/>
                  </a:moveTo>
                  <a:lnTo>
                    <a:pt x="25945" y="19489"/>
                  </a:lnTo>
                  <a:lnTo>
                    <a:pt x="25703" y="19609"/>
                  </a:lnTo>
                  <a:lnTo>
                    <a:pt x="25522" y="19730"/>
                  </a:lnTo>
                  <a:lnTo>
                    <a:pt x="25402" y="19911"/>
                  </a:lnTo>
                  <a:lnTo>
                    <a:pt x="25281" y="20152"/>
                  </a:lnTo>
                  <a:lnTo>
                    <a:pt x="25221" y="20333"/>
                  </a:lnTo>
                  <a:lnTo>
                    <a:pt x="25221" y="20575"/>
                  </a:lnTo>
                  <a:lnTo>
                    <a:pt x="25221" y="20816"/>
                  </a:lnTo>
                  <a:lnTo>
                    <a:pt x="25281" y="20997"/>
                  </a:lnTo>
                  <a:lnTo>
                    <a:pt x="25402" y="21238"/>
                  </a:lnTo>
                  <a:lnTo>
                    <a:pt x="25522" y="21419"/>
                  </a:lnTo>
                  <a:lnTo>
                    <a:pt x="25703" y="21540"/>
                  </a:lnTo>
                  <a:lnTo>
                    <a:pt x="25945" y="21661"/>
                  </a:lnTo>
                  <a:lnTo>
                    <a:pt x="26126" y="21721"/>
                  </a:lnTo>
                  <a:lnTo>
                    <a:pt x="26608" y="21721"/>
                  </a:lnTo>
                  <a:lnTo>
                    <a:pt x="26789" y="21661"/>
                  </a:lnTo>
                  <a:lnTo>
                    <a:pt x="27031" y="21540"/>
                  </a:lnTo>
                  <a:lnTo>
                    <a:pt x="27212" y="21419"/>
                  </a:lnTo>
                  <a:lnTo>
                    <a:pt x="27332" y="21238"/>
                  </a:lnTo>
                  <a:lnTo>
                    <a:pt x="27453" y="20997"/>
                  </a:lnTo>
                  <a:lnTo>
                    <a:pt x="27513" y="20816"/>
                  </a:lnTo>
                  <a:lnTo>
                    <a:pt x="27513" y="20575"/>
                  </a:lnTo>
                  <a:lnTo>
                    <a:pt x="27513" y="20333"/>
                  </a:lnTo>
                  <a:lnTo>
                    <a:pt x="27453" y="20152"/>
                  </a:lnTo>
                  <a:lnTo>
                    <a:pt x="27332" y="19911"/>
                  </a:lnTo>
                  <a:lnTo>
                    <a:pt x="27212" y="19730"/>
                  </a:lnTo>
                  <a:lnTo>
                    <a:pt x="27031" y="19609"/>
                  </a:lnTo>
                  <a:lnTo>
                    <a:pt x="26789" y="19489"/>
                  </a:lnTo>
                  <a:lnTo>
                    <a:pt x="26608" y="19428"/>
                  </a:lnTo>
                  <a:close/>
                  <a:moveTo>
                    <a:pt x="31918" y="19428"/>
                  </a:moveTo>
                  <a:lnTo>
                    <a:pt x="31737" y="19489"/>
                  </a:lnTo>
                  <a:lnTo>
                    <a:pt x="31496" y="19609"/>
                  </a:lnTo>
                  <a:lnTo>
                    <a:pt x="31315" y="19730"/>
                  </a:lnTo>
                  <a:lnTo>
                    <a:pt x="31194" y="19911"/>
                  </a:lnTo>
                  <a:lnTo>
                    <a:pt x="31073" y="20152"/>
                  </a:lnTo>
                  <a:lnTo>
                    <a:pt x="31013" y="20333"/>
                  </a:lnTo>
                  <a:lnTo>
                    <a:pt x="31013" y="20575"/>
                  </a:lnTo>
                  <a:lnTo>
                    <a:pt x="31013" y="20816"/>
                  </a:lnTo>
                  <a:lnTo>
                    <a:pt x="31073" y="20997"/>
                  </a:lnTo>
                  <a:lnTo>
                    <a:pt x="31194" y="21238"/>
                  </a:lnTo>
                  <a:lnTo>
                    <a:pt x="31315" y="21419"/>
                  </a:lnTo>
                  <a:lnTo>
                    <a:pt x="31496" y="21540"/>
                  </a:lnTo>
                  <a:lnTo>
                    <a:pt x="31737" y="21661"/>
                  </a:lnTo>
                  <a:lnTo>
                    <a:pt x="31918" y="21721"/>
                  </a:lnTo>
                  <a:lnTo>
                    <a:pt x="32401" y="21721"/>
                  </a:lnTo>
                  <a:lnTo>
                    <a:pt x="32582" y="21661"/>
                  </a:lnTo>
                  <a:lnTo>
                    <a:pt x="32823" y="21540"/>
                  </a:lnTo>
                  <a:lnTo>
                    <a:pt x="33004" y="21419"/>
                  </a:lnTo>
                  <a:lnTo>
                    <a:pt x="33125" y="21238"/>
                  </a:lnTo>
                  <a:lnTo>
                    <a:pt x="33245" y="20997"/>
                  </a:lnTo>
                  <a:lnTo>
                    <a:pt x="33306" y="20816"/>
                  </a:lnTo>
                  <a:lnTo>
                    <a:pt x="33306" y="20575"/>
                  </a:lnTo>
                  <a:lnTo>
                    <a:pt x="33306" y="20333"/>
                  </a:lnTo>
                  <a:lnTo>
                    <a:pt x="33245" y="20152"/>
                  </a:lnTo>
                  <a:lnTo>
                    <a:pt x="33125" y="19911"/>
                  </a:lnTo>
                  <a:lnTo>
                    <a:pt x="33004" y="19730"/>
                  </a:lnTo>
                  <a:lnTo>
                    <a:pt x="32823" y="19609"/>
                  </a:lnTo>
                  <a:lnTo>
                    <a:pt x="32582" y="19489"/>
                  </a:lnTo>
                  <a:lnTo>
                    <a:pt x="32401" y="19428"/>
                  </a:lnTo>
                  <a:close/>
                  <a:moveTo>
                    <a:pt x="37710" y="19428"/>
                  </a:moveTo>
                  <a:lnTo>
                    <a:pt x="37529" y="19489"/>
                  </a:lnTo>
                  <a:lnTo>
                    <a:pt x="37288" y="19609"/>
                  </a:lnTo>
                  <a:lnTo>
                    <a:pt x="37107" y="19730"/>
                  </a:lnTo>
                  <a:lnTo>
                    <a:pt x="36986" y="19911"/>
                  </a:lnTo>
                  <a:lnTo>
                    <a:pt x="36865" y="20152"/>
                  </a:lnTo>
                  <a:lnTo>
                    <a:pt x="36805" y="20333"/>
                  </a:lnTo>
                  <a:lnTo>
                    <a:pt x="36805" y="20575"/>
                  </a:lnTo>
                  <a:lnTo>
                    <a:pt x="36805" y="20816"/>
                  </a:lnTo>
                  <a:lnTo>
                    <a:pt x="36865" y="20997"/>
                  </a:lnTo>
                  <a:lnTo>
                    <a:pt x="36986" y="21238"/>
                  </a:lnTo>
                  <a:lnTo>
                    <a:pt x="37107" y="21419"/>
                  </a:lnTo>
                  <a:lnTo>
                    <a:pt x="37288" y="21540"/>
                  </a:lnTo>
                  <a:lnTo>
                    <a:pt x="37529" y="21661"/>
                  </a:lnTo>
                  <a:lnTo>
                    <a:pt x="37710" y="21721"/>
                  </a:lnTo>
                  <a:lnTo>
                    <a:pt x="38193" y="21721"/>
                  </a:lnTo>
                  <a:lnTo>
                    <a:pt x="38374" y="21661"/>
                  </a:lnTo>
                  <a:lnTo>
                    <a:pt x="38615" y="21540"/>
                  </a:lnTo>
                  <a:lnTo>
                    <a:pt x="38796" y="21419"/>
                  </a:lnTo>
                  <a:lnTo>
                    <a:pt x="38917" y="21238"/>
                  </a:lnTo>
                  <a:lnTo>
                    <a:pt x="39038" y="20997"/>
                  </a:lnTo>
                  <a:lnTo>
                    <a:pt x="39098" y="20816"/>
                  </a:lnTo>
                  <a:lnTo>
                    <a:pt x="39098" y="20575"/>
                  </a:lnTo>
                  <a:lnTo>
                    <a:pt x="39098" y="20333"/>
                  </a:lnTo>
                  <a:lnTo>
                    <a:pt x="39038" y="20152"/>
                  </a:lnTo>
                  <a:lnTo>
                    <a:pt x="38917" y="19911"/>
                  </a:lnTo>
                  <a:lnTo>
                    <a:pt x="38796" y="19730"/>
                  </a:lnTo>
                  <a:lnTo>
                    <a:pt x="38615" y="19609"/>
                  </a:lnTo>
                  <a:lnTo>
                    <a:pt x="38374" y="19489"/>
                  </a:lnTo>
                  <a:lnTo>
                    <a:pt x="38193" y="19428"/>
                  </a:lnTo>
                  <a:close/>
                  <a:moveTo>
                    <a:pt x="43502" y="19428"/>
                  </a:moveTo>
                  <a:lnTo>
                    <a:pt x="43321" y="19489"/>
                  </a:lnTo>
                  <a:lnTo>
                    <a:pt x="43080" y="19609"/>
                  </a:lnTo>
                  <a:lnTo>
                    <a:pt x="42899" y="19730"/>
                  </a:lnTo>
                  <a:lnTo>
                    <a:pt x="42778" y="19911"/>
                  </a:lnTo>
                  <a:lnTo>
                    <a:pt x="42658" y="20152"/>
                  </a:lnTo>
                  <a:lnTo>
                    <a:pt x="42597" y="20333"/>
                  </a:lnTo>
                  <a:lnTo>
                    <a:pt x="42597" y="20575"/>
                  </a:lnTo>
                  <a:lnTo>
                    <a:pt x="42597" y="20816"/>
                  </a:lnTo>
                  <a:lnTo>
                    <a:pt x="42658" y="20997"/>
                  </a:lnTo>
                  <a:lnTo>
                    <a:pt x="42778" y="21238"/>
                  </a:lnTo>
                  <a:lnTo>
                    <a:pt x="42899" y="21419"/>
                  </a:lnTo>
                  <a:lnTo>
                    <a:pt x="43080" y="21540"/>
                  </a:lnTo>
                  <a:lnTo>
                    <a:pt x="43321" y="21661"/>
                  </a:lnTo>
                  <a:lnTo>
                    <a:pt x="43502" y="21721"/>
                  </a:lnTo>
                  <a:lnTo>
                    <a:pt x="43985" y="21721"/>
                  </a:lnTo>
                  <a:lnTo>
                    <a:pt x="44166" y="21661"/>
                  </a:lnTo>
                  <a:lnTo>
                    <a:pt x="44407" y="21540"/>
                  </a:lnTo>
                  <a:lnTo>
                    <a:pt x="44588" y="21419"/>
                  </a:lnTo>
                  <a:lnTo>
                    <a:pt x="44709" y="21238"/>
                  </a:lnTo>
                  <a:lnTo>
                    <a:pt x="44830" y="20997"/>
                  </a:lnTo>
                  <a:lnTo>
                    <a:pt x="44890" y="20816"/>
                  </a:lnTo>
                  <a:lnTo>
                    <a:pt x="44890" y="20575"/>
                  </a:lnTo>
                  <a:lnTo>
                    <a:pt x="44890" y="20333"/>
                  </a:lnTo>
                  <a:lnTo>
                    <a:pt x="44830" y="20152"/>
                  </a:lnTo>
                  <a:lnTo>
                    <a:pt x="44709" y="19911"/>
                  </a:lnTo>
                  <a:lnTo>
                    <a:pt x="44588" y="19730"/>
                  </a:lnTo>
                  <a:lnTo>
                    <a:pt x="44407" y="19609"/>
                  </a:lnTo>
                  <a:lnTo>
                    <a:pt x="44166" y="19489"/>
                  </a:lnTo>
                  <a:lnTo>
                    <a:pt x="43985" y="19428"/>
                  </a:lnTo>
                  <a:close/>
                  <a:moveTo>
                    <a:pt x="49295" y="19428"/>
                  </a:moveTo>
                  <a:lnTo>
                    <a:pt x="49114" y="19489"/>
                  </a:lnTo>
                  <a:lnTo>
                    <a:pt x="48872" y="19609"/>
                  </a:lnTo>
                  <a:lnTo>
                    <a:pt x="48691" y="19730"/>
                  </a:lnTo>
                  <a:lnTo>
                    <a:pt x="48571" y="19911"/>
                  </a:lnTo>
                  <a:lnTo>
                    <a:pt x="48450" y="20152"/>
                  </a:lnTo>
                  <a:lnTo>
                    <a:pt x="48390" y="20333"/>
                  </a:lnTo>
                  <a:lnTo>
                    <a:pt x="48390" y="20575"/>
                  </a:lnTo>
                  <a:lnTo>
                    <a:pt x="48390" y="20816"/>
                  </a:lnTo>
                  <a:lnTo>
                    <a:pt x="48450" y="20997"/>
                  </a:lnTo>
                  <a:lnTo>
                    <a:pt x="48571" y="21238"/>
                  </a:lnTo>
                  <a:lnTo>
                    <a:pt x="48691" y="21419"/>
                  </a:lnTo>
                  <a:lnTo>
                    <a:pt x="48872" y="21540"/>
                  </a:lnTo>
                  <a:lnTo>
                    <a:pt x="49114" y="21661"/>
                  </a:lnTo>
                  <a:lnTo>
                    <a:pt x="49295" y="21721"/>
                  </a:lnTo>
                  <a:lnTo>
                    <a:pt x="49777" y="21721"/>
                  </a:lnTo>
                  <a:lnTo>
                    <a:pt x="49958" y="21661"/>
                  </a:lnTo>
                  <a:lnTo>
                    <a:pt x="50200" y="21540"/>
                  </a:lnTo>
                  <a:lnTo>
                    <a:pt x="50381" y="21419"/>
                  </a:lnTo>
                  <a:lnTo>
                    <a:pt x="50501" y="21238"/>
                  </a:lnTo>
                  <a:lnTo>
                    <a:pt x="50622" y="20997"/>
                  </a:lnTo>
                  <a:lnTo>
                    <a:pt x="50682" y="20816"/>
                  </a:lnTo>
                  <a:lnTo>
                    <a:pt x="50682" y="20575"/>
                  </a:lnTo>
                  <a:lnTo>
                    <a:pt x="50682" y="20333"/>
                  </a:lnTo>
                  <a:lnTo>
                    <a:pt x="50622" y="20152"/>
                  </a:lnTo>
                  <a:lnTo>
                    <a:pt x="50501" y="19911"/>
                  </a:lnTo>
                  <a:lnTo>
                    <a:pt x="50381" y="19730"/>
                  </a:lnTo>
                  <a:lnTo>
                    <a:pt x="50200" y="19609"/>
                  </a:lnTo>
                  <a:lnTo>
                    <a:pt x="49958" y="19489"/>
                  </a:lnTo>
                  <a:lnTo>
                    <a:pt x="49777" y="19428"/>
                  </a:lnTo>
                  <a:close/>
                  <a:moveTo>
                    <a:pt x="55087" y="19428"/>
                  </a:moveTo>
                  <a:lnTo>
                    <a:pt x="54906" y="19489"/>
                  </a:lnTo>
                  <a:lnTo>
                    <a:pt x="54665" y="19609"/>
                  </a:lnTo>
                  <a:lnTo>
                    <a:pt x="54483" y="19730"/>
                  </a:lnTo>
                  <a:lnTo>
                    <a:pt x="54363" y="19911"/>
                  </a:lnTo>
                  <a:lnTo>
                    <a:pt x="54242" y="20152"/>
                  </a:lnTo>
                  <a:lnTo>
                    <a:pt x="54182" y="20333"/>
                  </a:lnTo>
                  <a:lnTo>
                    <a:pt x="54182" y="20575"/>
                  </a:lnTo>
                  <a:lnTo>
                    <a:pt x="54182" y="20816"/>
                  </a:lnTo>
                  <a:lnTo>
                    <a:pt x="54242" y="20997"/>
                  </a:lnTo>
                  <a:lnTo>
                    <a:pt x="54363" y="21238"/>
                  </a:lnTo>
                  <a:lnTo>
                    <a:pt x="54483" y="21419"/>
                  </a:lnTo>
                  <a:lnTo>
                    <a:pt x="54665" y="21540"/>
                  </a:lnTo>
                  <a:lnTo>
                    <a:pt x="54906" y="21661"/>
                  </a:lnTo>
                  <a:lnTo>
                    <a:pt x="55087" y="21721"/>
                  </a:lnTo>
                  <a:lnTo>
                    <a:pt x="55570" y="21721"/>
                  </a:lnTo>
                  <a:lnTo>
                    <a:pt x="55751" y="21661"/>
                  </a:lnTo>
                  <a:lnTo>
                    <a:pt x="55992" y="21540"/>
                  </a:lnTo>
                  <a:lnTo>
                    <a:pt x="56173" y="21419"/>
                  </a:lnTo>
                  <a:lnTo>
                    <a:pt x="56294" y="21238"/>
                  </a:lnTo>
                  <a:lnTo>
                    <a:pt x="56414" y="20997"/>
                  </a:lnTo>
                  <a:lnTo>
                    <a:pt x="56475" y="20816"/>
                  </a:lnTo>
                  <a:lnTo>
                    <a:pt x="56475" y="20575"/>
                  </a:lnTo>
                  <a:lnTo>
                    <a:pt x="56475" y="20333"/>
                  </a:lnTo>
                  <a:lnTo>
                    <a:pt x="56414" y="20152"/>
                  </a:lnTo>
                  <a:lnTo>
                    <a:pt x="56294" y="19911"/>
                  </a:lnTo>
                  <a:lnTo>
                    <a:pt x="56173" y="19730"/>
                  </a:lnTo>
                  <a:lnTo>
                    <a:pt x="55992" y="19609"/>
                  </a:lnTo>
                  <a:lnTo>
                    <a:pt x="55751" y="19489"/>
                  </a:lnTo>
                  <a:lnTo>
                    <a:pt x="55570" y="19428"/>
                  </a:lnTo>
                  <a:close/>
                  <a:moveTo>
                    <a:pt x="60879" y="19428"/>
                  </a:moveTo>
                  <a:lnTo>
                    <a:pt x="60698" y="19489"/>
                  </a:lnTo>
                  <a:lnTo>
                    <a:pt x="60457" y="19609"/>
                  </a:lnTo>
                  <a:lnTo>
                    <a:pt x="60276" y="19730"/>
                  </a:lnTo>
                  <a:lnTo>
                    <a:pt x="60155" y="19911"/>
                  </a:lnTo>
                  <a:lnTo>
                    <a:pt x="60034" y="20152"/>
                  </a:lnTo>
                  <a:lnTo>
                    <a:pt x="59974" y="20333"/>
                  </a:lnTo>
                  <a:lnTo>
                    <a:pt x="59974" y="20575"/>
                  </a:lnTo>
                  <a:lnTo>
                    <a:pt x="59974" y="20816"/>
                  </a:lnTo>
                  <a:lnTo>
                    <a:pt x="60034" y="20997"/>
                  </a:lnTo>
                  <a:lnTo>
                    <a:pt x="60155" y="21238"/>
                  </a:lnTo>
                  <a:lnTo>
                    <a:pt x="60276" y="21419"/>
                  </a:lnTo>
                  <a:lnTo>
                    <a:pt x="60457" y="21540"/>
                  </a:lnTo>
                  <a:lnTo>
                    <a:pt x="60698" y="21661"/>
                  </a:lnTo>
                  <a:lnTo>
                    <a:pt x="60879" y="21721"/>
                  </a:lnTo>
                  <a:lnTo>
                    <a:pt x="61362" y="21721"/>
                  </a:lnTo>
                  <a:lnTo>
                    <a:pt x="61543" y="21661"/>
                  </a:lnTo>
                  <a:lnTo>
                    <a:pt x="61784" y="21540"/>
                  </a:lnTo>
                  <a:lnTo>
                    <a:pt x="61965" y="21419"/>
                  </a:lnTo>
                  <a:lnTo>
                    <a:pt x="62086" y="21238"/>
                  </a:lnTo>
                  <a:lnTo>
                    <a:pt x="62206" y="20997"/>
                  </a:lnTo>
                  <a:lnTo>
                    <a:pt x="62267" y="20816"/>
                  </a:lnTo>
                  <a:lnTo>
                    <a:pt x="62267" y="20575"/>
                  </a:lnTo>
                  <a:lnTo>
                    <a:pt x="62267" y="20333"/>
                  </a:lnTo>
                  <a:lnTo>
                    <a:pt x="62206" y="20152"/>
                  </a:lnTo>
                  <a:lnTo>
                    <a:pt x="62086" y="19911"/>
                  </a:lnTo>
                  <a:lnTo>
                    <a:pt x="61965" y="19730"/>
                  </a:lnTo>
                  <a:lnTo>
                    <a:pt x="61784" y="19609"/>
                  </a:lnTo>
                  <a:lnTo>
                    <a:pt x="61543" y="19489"/>
                  </a:lnTo>
                  <a:lnTo>
                    <a:pt x="61362" y="19428"/>
                  </a:lnTo>
                  <a:close/>
                  <a:moveTo>
                    <a:pt x="66671" y="19428"/>
                  </a:moveTo>
                  <a:lnTo>
                    <a:pt x="66490" y="19489"/>
                  </a:lnTo>
                  <a:lnTo>
                    <a:pt x="66249" y="19609"/>
                  </a:lnTo>
                  <a:lnTo>
                    <a:pt x="66068" y="19730"/>
                  </a:lnTo>
                  <a:lnTo>
                    <a:pt x="65947" y="19911"/>
                  </a:lnTo>
                  <a:lnTo>
                    <a:pt x="65827" y="20152"/>
                  </a:lnTo>
                  <a:lnTo>
                    <a:pt x="65766" y="20333"/>
                  </a:lnTo>
                  <a:lnTo>
                    <a:pt x="65766" y="20575"/>
                  </a:lnTo>
                  <a:lnTo>
                    <a:pt x="65766" y="20816"/>
                  </a:lnTo>
                  <a:lnTo>
                    <a:pt x="65827" y="20997"/>
                  </a:lnTo>
                  <a:lnTo>
                    <a:pt x="65947" y="21238"/>
                  </a:lnTo>
                  <a:lnTo>
                    <a:pt x="66068" y="21419"/>
                  </a:lnTo>
                  <a:lnTo>
                    <a:pt x="66249" y="21540"/>
                  </a:lnTo>
                  <a:lnTo>
                    <a:pt x="66490" y="21661"/>
                  </a:lnTo>
                  <a:lnTo>
                    <a:pt x="66671" y="21721"/>
                  </a:lnTo>
                  <a:lnTo>
                    <a:pt x="67154" y="21721"/>
                  </a:lnTo>
                  <a:lnTo>
                    <a:pt x="67335" y="21661"/>
                  </a:lnTo>
                  <a:lnTo>
                    <a:pt x="67576" y="21540"/>
                  </a:lnTo>
                  <a:lnTo>
                    <a:pt x="67757" y="21419"/>
                  </a:lnTo>
                  <a:lnTo>
                    <a:pt x="67878" y="21238"/>
                  </a:lnTo>
                  <a:lnTo>
                    <a:pt x="67999" y="20997"/>
                  </a:lnTo>
                  <a:lnTo>
                    <a:pt x="68059" y="20816"/>
                  </a:lnTo>
                  <a:lnTo>
                    <a:pt x="68059" y="20575"/>
                  </a:lnTo>
                  <a:lnTo>
                    <a:pt x="68059" y="20333"/>
                  </a:lnTo>
                  <a:lnTo>
                    <a:pt x="67999" y="20152"/>
                  </a:lnTo>
                  <a:lnTo>
                    <a:pt x="67878" y="19911"/>
                  </a:lnTo>
                  <a:lnTo>
                    <a:pt x="67757" y="19730"/>
                  </a:lnTo>
                  <a:lnTo>
                    <a:pt x="67576" y="19609"/>
                  </a:lnTo>
                  <a:lnTo>
                    <a:pt x="67335" y="19489"/>
                  </a:lnTo>
                  <a:lnTo>
                    <a:pt x="67154" y="19428"/>
                  </a:lnTo>
                  <a:close/>
                  <a:moveTo>
                    <a:pt x="5853" y="22324"/>
                  </a:moveTo>
                  <a:lnTo>
                    <a:pt x="5672" y="22385"/>
                  </a:lnTo>
                  <a:lnTo>
                    <a:pt x="5431" y="22505"/>
                  </a:lnTo>
                  <a:lnTo>
                    <a:pt x="5250" y="22626"/>
                  </a:lnTo>
                  <a:lnTo>
                    <a:pt x="5129" y="22807"/>
                  </a:lnTo>
                  <a:lnTo>
                    <a:pt x="5008" y="23048"/>
                  </a:lnTo>
                  <a:lnTo>
                    <a:pt x="4948" y="23229"/>
                  </a:lnTo>
                  <a:lnTo>
                    <a:pt x="4948" y="23471"/>
                  </a:lnTo>
                  <a:lnTo>
                    <a:pt x="4948" y="23712"/>
                  </a:lnTo>
                  <a:lnTo>
                    <a:pt x="5008" y="23893"/>
                  </a:lnTo>
                  <a:lnTo>
                    <a:pt x="5129" y="24135"/>
                  </a:lnTo>
                  <a:lnTo>
                    <a:pt x="5250" y="24316"/>
                  </a:lnTo>
                  <a:lnTo>
                    <a:pt x="5431" y="24436"/>
                  </a:lnTo>
                  <a:lnTo>
                    <a:pt x="5672" y="24557"/>
                  </a:lnTo>
                  <a:lnTo>
                    <a:pt x="5853" y="24617"/>
                  </a:lnTo>
                  <a:lnTo>
                    <a:pt x="6336" y="24617"/>
                  </a:lnTo>
                  <a:lnTo>
                    <a:pt x="6517" y="24557"/>
                  </a:lnTo>
                  <a:lnTo>
                    <a:pt x="6758" y="24436"/>
                  </a:lnTo>
                  <a:lnTo>
                    <a:pt x="6939" y="24316"/>
                  </a:lnTo>
                  <a:lnTo>
                    <a:pt x="7060" y="24135"/>
                  </a:lnTo>
                  <a:lnTo>
                    <a:pt x="7180" y="23893"/>
                  </a:lnTo>
                  <a:lnTo>
                    <a:pt x="7241" y="23712"/>
                  </a:lnTo>
                  <a:lnTo>
                    <a:pt x="7241" y="23471"/>
                  </a:lnTo>
                  <a:lnTo>
                    <a:pt x="7241" y="23229"/>
                  </a:lnTo>
                  <a:lnTo>
                    <a:pt x="7180" y="23048"/>
                  </a:lnTo>
                  <a:lnTo>
                    <a:pt x="7060" y="22807"/>
                  </a:lnTo>
                  <a:lnTo>
                    <a:pt x="6939" y="22626"/>
                  </a:lnTo>
                  <a:lnTo>
                    <a:pt x="6758" y="22505"/>
                  </a:lnTo>
                  <a:lnTo>
                    <a:pt x="6517" y="22385"/>
                  </a:lnTo>
                  <a:lnTo>
                    <a:pt x="6336" y="22324"/>
                  </a:lnTo>
                  <a:close/>
                  <a:moveTo>
                    <a:pt x="11645" y="22324"/>
                  </a:moveTo>
                  <a:lnTo>
                    <a:pt x="11464" y="22385"/>
                  </a:lnTo>
                  <a:lnTo>
                    <a:pt x="11223" y="22505"/>
                  </a:lnTo>
                  <a:lnTo>
                    <a:pt x="11042" y="22626"/>
                  </a:lnTo>
                  <a:lnTo>
                    <a:pt x="10921" y="22807"/>
                  </a:lnTo>
                  <a:lnTo>
                    <a:pt x="10800" y="23048"/>
                  </a:lnTo>
                  <a:lnTo>
                    <a:pt x="10740" y="23229"/>
                  </a:lnTo>
                  <a:lnTo>
                    <a:pt x="10740" y="23471"/>
                  </a:lnTo>
                  <a:lnTo>
                    <a:pt x="10740" y="23712"/>
                  </a:lnTo>
                  <a:lnTo>
                    <a:pt x="10800" y="23893"/>
                  </a:lnTo>
                  <a:lnTo>
                    <a:pt x="10921" y="24135"/>
                  </a:lnTo>
                  <a:lnTo>
                    <a:pt x="11042" y="24316"/>
                  </a:lnTo>
                  <a:lnTo>
                    <a:pt x="11223" y="24436"/>
                  </a:lnTo>
                  <a:lnTo>
                    <a:pt x="11464" y="24557"/>
                  </a:lnTo>
                  <a:lnTo>
                    <a:pt x="11645" y="24617"/>
                  </a:lnTo>
                  <a:lnTo>
                    <a:pt x="12128" y="24617"/>
                  </a:lnTo>
                  <a:lnTo>
                    <a:pt x="12309" y="24557"/>
                  </a:lnTo>
                  <a:lnTo>
                    <a:pt x="12550" y="24436"/>
                  </a:lnTo>
                  <a:lnTo>
                    <a:pt x="12731" y="24316"/>
                  </a:lnTo>
                  <a:lnTo>
                    <a:pt x="12852" y="24135"/>
                  </a:lnTo>
                  <a:lnTo>
                    <a:pt x="12973" y="23893"/>
                  </a:lnTo>
                  <a:lnTo>
                    <a:pt x="13033" y="23712"/>
                  </a:lnTo>
                  <a:lnTo>
                    <a:pt x="13033" y="23471"/>
                  </a:lnTo>
                  <a:lnTo>
                    <a:pt x="13033" y="23229"/>
                  </a:lnTo>
                  <a:lnTo>
                    <a:pt x="12973" y="23048"/>
                  </a:lnTo>
                  <a:lnTo>
                    <a:pt x="12852" y="22807"/>
                  </a:lnTo>
                  <a:lnTo>
                    <a:pt x="12731" y="22626"/>
                  </a:lnTo>
                  <a:lnTo>
                    <a:pt x="12550" y="22505"/>
                  </a:lnTo>
                  <a:lnTo>
                    <a:pt x="12309" y="22385"/>
                  </a:lnTo>
                  <a:lnTo>
                    <a:pt x="12128" y="22324"/>
                  </a:lnTo>
                  <a:close/>
                  <a:moveTo>
                    <a:pt x="17437" y="22324"/>
                  </a:moveTo>
                  <a:lnTo>
                    <a:pt x="17256" y="22385"/>
                  </a:lnTo>
                  <a:lnTo>
                    <a:pt x="17015" y="22505"/>
                  </a:lnTo>
                  <a:lnTo>
                    <a:pt x="16834" y="22626"/>
                  </a:lnTo>
                  <a:lnTo>
                    <a:pt x="16713" y="22807"/>
                  </a:lnTo>
                  <a:lnTo>
                    <a:pt x="16593" y="23048"/>
                  </a:lnTo>
                  <a:lnTo>
                    <a:pt x="16532" y="23229"/>
                  </a:lnTo>
                  <a:lnTo>
                    <a:pt x="16532" y="23471"/>
                  </a:lnTo>
                  <a:lnTo>
                    <a:pt x="16532" y="23712"/>
                  </a:lnTo>
                  <a:lnTo>
                    <a:pt x="16593" y="23893"/>
                  </a:lnTo>
                  <a:lnTo>
                    <a:pt x="16713" y="24135"/>
                  </a:lnTo>
                  <a:lnTo>
                    <a:pt x="16834" y="24316"/>
                  </a:lnTo>
                  <a:lnTo>
                    <a:pt x="17015" y="24436"/>
                  </a:lnTo>
                  <a:lnTo>
                    <a:pt x="17256" y="24557"/>
                  </a:lnTo>
                  <a:lnTo>
                    <a:pt x="17437" y="24617"/>
                  </a:lnTo>
                  <a:lnTo>
                    <a:pt x="17920" y="24617"/>
                  </a:lnTo>
                  <a:lnTo>
                    <a:pt x="18101" y="24557"/>
                  </a:lnTo>
                  <a:lnTo>
                    <a:pt x="18342" y="24436"/>
                  </a:lnTo>
                  <a:lnTo>
                    <a:pt x="18523" y="24316"/>
                  </a:lnTo>
                  <a:lnTo>
                    <a:pt x="18644" y="24135"/>
                  </a:lnTo>
                  <a:lnTo>
                    <a:pt x="18765" y="23893"/>
                  </a:lnTo>
                  <a:lnTo>
                    <a:pt x="18825" y="23712"/>
                  </a:lnTo>
                  <a:lnTo>
                    <a:pt x="18825" y="23471"/>
                  </a:lnTo>
                  <a:lnTo>
                    <a:pt x="18825" y="23229"/>
                  </a:lnTo>
                  <a:lnTo>
                    <a:pt x="18765" y="23048"/>
                  </a:lnTo>
                  <a:lnTo>
                    <a:pt x="18644" y="22807"/>
                  </a:lnTo>
                  <a:lnTo>
                    <a:pt x="18523" y="22626"/>
                  </a:lnTo>
                  <a:lnTo>
                    <a:pt x="18342" y="22505"/>
                  </a:lnTo>
                  <a:lnTo>
                    <a:pt x="18101" y="22385"/>
                  </a:lnTo>
                  <a:lnTo>
                    <a:pt x="17920" y="22324"/>
                  </a:lnTo>
                  <a:close/>
                  <a:moveTo>
                    <a:pt x="23230" y="22324"/>
                  </a:moveTo>
                  <a:lnTo>
                    <a:pt x="23049" y="22385"/>
                  </a:lnTo>
                  <a:lnTo>
                    <a:pt x="22807" y="22505"/>
                  </a:lnTo>
                  <a:lnTo>
                    <a:pt x="22626" y="22626"/>
                  </a:lnTo>
                  <a:lnTo>
                    <a:pt x="22506" y="22807"/>
                  </a:lnTo>
                  <a:lnTo>
                    <a:pt x="22385" y="23048"/>
                  </a:lnTo>
                  <a:lnTo>
                    <a:pt x="22325" y="23229"/>
                  </a:lnTo>
                  <a:lnTo>
                    <a:pt x="22325" y="23471"/>
                  </a:lnTo>
                  <a:lnTo>
                    <a:pt x="22325" y="23712"/>
                  </a:lnTo>
                  <a:lnTo>
                    <a:pt x="22385" y="23893"/>
                  </a:lnTo>
                  <a:lnTo>
                    <a:pt x="22506" y="24135"/>
                  </a:lnTo>
                  <a:lnTo>
                    <a:pt x="22626" y="24316"/>
                  </a:lnTo>
                  <a:lnTo>
                    <a:pt x="22807" y="24436"/>
                  </a:lnTo>
                  <a:lnTo>
                    <a:pt x="23049" y="24557"/>
                  </a:lnTo>
                  <a:lnTo>
                    <a:pt x="23230" y="24617"/>
                  </a:lnTo>
                  <a:lnTo>
                    <a:pt x="23712" y="24617"/>
                  </a:lnTo>
                  <a:lnTo>
                    <a:pt x="23893" y="24557"/>
                  </a:lnTo>
                  <a:lnTo>
                    <a:pt x="24135" y="24436"/>
                  </a:lnTo>
                  <a:lnTo>
                    <a:pt x="24316" y="24316"/>
                  </a:lnTo>
                  <a:lnTo>
                    <a:pt x="24436" y="24135"/>
                  </a:lnTo>
                  <a:lnTo>
                    <a:pt x="24557" y="23893"/>
                  </a:lnTo>
                  <a:lnTo>
                    <a:pt x="24617" y="23712"/>
                  </a:lnTo>
                  <a:lnTo>
                    <a:pt x="24617" y="23471"/>
                  </a:lnTo>
                  <a:lnTo>
                    <a:pt x="24617" y="23229"/>
                  </a:lnTo>
                  <a:lnTo>
                    <a:pt x="24557" y="23048"/>
                  </a:lnTo>
                  <a:lnTo>
                    <a:pt x="24436" y="22807"/>
                  </a:lnTo>
                  <a:lnTo>
                    <a:pt x="24316" y="22626"/>
                  </a:lnTo>
                  <a:lnTo>
                    <a:pt x="24135" y="22505"/>
                  </a:lnTo>
                  <a:lnTo>
                    <a:pt x="23893" y="22385"/>
                  </a:lnTo>
                  <a:lnTo>
                    <a:pt x="23712" y="22324"/>
                  </a:lnTo>
                  <a:close/>
                  <a:moveTo>
                    <a:pt x="29022" y="22324"/>
                  </a:moveTo>
                  <a:lnTo>
                    <a:pt x="28841" y="22385"/>
                  </a:lnTo>
                  <a:lnTo>
                    <a:pt x="28599" y="22505"/>
                  </a:lnTo>
                  <a:lnTo>
                    <a:pt x="28418" y="22626"/>
                  </a:lnTo>
                  <a:lnTo>
                    <a:pt x="28298" y="22807"/>
                  </a:lnTo>
                  <a:lnTo>
                    <a:pt x="28177" y="23048"/>
                  </a:lnTo>
                  <a:lnTo>
                    <a:pt x="28117" y="23229"/>
                  </a:lnTo>
                  <a:lnTo>
                    <a:pt x="28117" y="23471"/>
                  </a:lnTo>
                  <a:lnTo>
                    <a:pt x="28117" y="23712"/>
                  </a:lnTo>
                  <a:lnTo>
                    <a:pt x="28177" y="23893"/>
                  </a:lnTo>
                  <a:lnTo>
                    <a:pt x="28298" y="24135"/>
                  </a:lnTo>
                  <a:lnTo>
                    <a:pt x="28418" y="24316"/>
                  </a:lnTo>
                  <a:lnTo>
                    <a:pt x="28599" y="24436"/>
                  </a:lnTo>
                  <a:lnTo>
                    <a:pt x="28841" y="24557"/>
                  </a:lnTo>
                  <a:lnTo>
                    <a:pt x="29022" y="24617"/>
                  </a:lnTo>
                  <a:lnTo>
                    <a:pt x="29505" y="24617"/>
                  </a:lnTo>
                  <a:lnTo>
                    <a:pt x="29686" y="24557"/>
                  </a:lnTo>
                  <a:lnTo>
                    <a:pt x="29927" y="24436"/>
                  </a:lnTo>
                  <a:lnTo>
                    <a:pt x="30108" y="24316"/>
                  </a:lnTo>
                  <a:lnTo>
                    <a:pt x="30229" y="24135"/>
                  </a:lnTo>
                  <a:lnTo>
                    <a:pt x="30349" y="23893"/>
                  </a:lnTo>
                  <a:lnTo>
                    <a:pt x="30410" y="23712"/>
                  </a:lnTo>
                  <a:lnTo>
                    <a:pt x="30410" y="23471"/>
                  </a:lnTo>
                  <a:lnTo>
                    <a:pt x="30410" y="23229"/>
                  </a:lnTo>
                  <a:lnTo>
                    <a:pt x="30349" y="23048"/>
                  </a:lnTo>
                  <a:lnTo>
                    <a:pt x="30229" y="22807"/>
                  </a:lnTo>
                  <a:lnTo>
                    <a:pt x="30108" y="22626"/>
                  </a:lnTo>
                  <a:lnTo>
                    <a:pt x="29927" y="22505"/>
                  </a:lnTo>
                  <a:lnTo>
                    <a:pt x="29686" y="22385"/>
                  </a:lnTo>
                  <a:lnTo>
                    <a:pt x="29505" y="22324"/>
                  </a:lnTo>
                  <a:close/>
                  <a:moveTo>
                    <a:pt x="34814" y="22324"/>
                  </a:moveTo>
                  <a:lnTo>
                    <a:pt x="34633" y="22385"/>
                  </a:lnTo>
                  <a:lnTo>
                    <a:pt x="34392" y="22505"/>
                  </a:lnTo>
                  <a:lnTo>
                    <a:pt x="34211" y="22626"/>
                  </a:lnTo>
                  <a:lnTo>
                    <a:pt x="34090" y="22807"/>
                  </a:lnTo>
                  <a:lnTo>
                    <a:pt x="33969" y="23048"/>
                  </a:lnTo>
                  <a:lnTo>
                    <a:pt x="33909" y="23229"/>
                  </a:lnTo>
                  <a:lnTo>
                    <a:pt x="33909" y="23471"/>
                  </a:lnTo>
                  <a:lnTo>
                    <a:pt x="33909" y="23712"/>
                  </a:lnTo>
                  <a:lnTo>
                    <a:pt x="33969" y="23893"/>
                  </a:lnTo>
                  <a:lnTo>
                    <a:pt x="34090" y="24135"/>
                  </a:lnTo>
                  <a:lnTo>
                    <a:pt x="34211" y="24316"/>
                  </a:lnTo>
                  <a:lnTo>
                    <a:pt x="34392" y="24436"/>
                  </a:lnTo>
                  <a:lnTo>
                    <a:pt x="34633" y="24557"/>
                  </a:lnTo>
                  <a:lnTo>
                    <a:pt x="34814" y="24617"/>
                  </a:lnTo>
                  <a:lnTo>
                    <a:pt x="35297" y="24617"/>
                  </a:lnTo>
                  <a:lnTo>
                    <a:pt x="35478" y="24557"/>
                  </a:lnTo>
                  <a:lnTo>
                    <a:pt x="35719" y="24436"/>
                  </a:lnTo>
                  <a:lnTo>
                    <a:pt x="35900" y="24316"/>
                  </a:lnTo>
                  <a:lnTo>
                    <a:pt x="36021" y="24135"/>
                  </a:lnTo>
                  <a:lnTo>
                    <a:pt x="36141" y="23893"/>
                  </a:lnTo>
                  <a:lnTo>
                    <a:pt x="36202" y="23712"/>
                  </a:lnTo>
                  <a:lnTo>
                    <a:pt x="36202" y="23471"/>
                  </a:lnTo>
                  <a:lnTo>
                    <a:pt x="36202" y="23229"/>
                  </a:lnTo>
                  <a:lnTo>
                    <a:pt x="36141" y="23048"/>
                  </a:lnTo>
                  <a:lnTo>
                    <a:pt x="36021" y="22807"/>
                  </a:lnTo>
                  <a:lnTo>
                    <a:pt x="35900" y="22626"/>
                  </a:lnTo>
                  <a:lnTo>
                    <a:pt x="35719" y="22505"/>
                  </a:lnTo>
                  <a:lnTo>
                    <a:pt x="35478" y="22385"/>
                  </a:lnTo>
                  <a:lnTo>
                    <a:pt x="35297" y="22324"/>
                  </a:lnTo>
                  <a:close/>
                  <a:moveTo>
                    <a:pt x="40606" y="22324"/>
                  </a:moveTo>
                  <a:lnTo>
                    <a:pt x="40425" y="22385"/>
                  </a:lnTo>
                  <a:lnTo>
                    <a:pt x="40184" y="22505"/>
                  </a:lnTo>
                  <a:lnTo>
                    <a:pt x="40003" y="22626"/>
                  </a:lnTo>
                  <a:lnTo>
                    <a:pt x="39882" y="22807"/>
                  </a:lnTo>
                  <a:lnTo>
                    <a:pt x="39762" y="23048"/>
                  </a:lnTo>
                  <a:lnTo>
                    <a:pt x="39701" y="23229"/>
                  </a:lnTo>
                  <a:lnTo>
                    <a:pt x="39701" y="23471"/>
                  </a:lnTo>
                  <a:lnTo>
                    <a:pt x="39701" y="23712"/>
                  </a:lnTo>
                  <a:lnTo>
                    <a:pt x="39762" y="23893"/>
                  </a:lnTo>
                  <a:lnTo>
                    <a:pt x="39882" y="24135"/>
                  </a:lnTo>
                  <a:lnTo>
                    <a:pt x="40003" y="24316"/>
                  </a:lnTo>
                  <a:lnTo>
                    <a:pt x="40184" y="24436"/>
                  </a:lnTo>
                  <a:lnTo>
                    <a:pt x="40425" y="24557"/>
                  </a:lnTo>
                  <a:lnTo>
                    <a:pt x="40606" y="24617"/>
                  </a:lnTo>
                  <a:lnTo>
                    <a:pt x="41089" y="24617"/>
                  </a:lnTo>
                  <a:lnTo>
                    <a:pt x="41270" y="24557"/>
                  </a:lnTo>
                  <a:lnTo>
                    <a:pt x="41511" y="24436"/>
                  </a:lnTo>
                  <a:lnTo>
                    <a:pt x="41692" y="24316"/>
                  </a:lnTo>
                  <a:lnTo>
                    <a:pt x="41813" y="24135"/>
                  </a:lnTo>
                  <a:lnTo>
                    <a:pt x="41934" y="23893"/>
                  </a:lnTo>
                  <a:lnTo>
                    <a:pt x="41994" y="23712"/>
                  </a:lnTo>
                  <a:lnTo>
                    <a:pt x="41994" y="23471"/>
                  </a:lnTo>
                  <a:lnTo>
                    <a:pt x="41994" y="23229"/>
                  </a:lnTo>
                  <a:lnTo>
                    <a:pt x="41934" y="23048"/>
                  </a:lnTo>
                  <a:lnTo>
                    <a:pt x="41813" y="22807"/>
                  </a:lnTo>
                  <a:lnTo>
                    <a:pt x="41692" y="22626"/>
                  </a:lnTo>
                  <a:lnTo>
                    <a:pt x="41511" y="22505"/>
                  </a:lnTo>
                  <a:lnTo>
                    <a:pt x="41270" y="22385"/>
                  </a:lnTo>
                  <a:lnTo>
                    <a:pt x="41089" y="22324"/>
                  </a:lnTo>
                  <a:close/>
                  <a:moveTo>
                    <a:pt x="46399" y="22324"/>
                  </a:moveTo>
                  <a:lnTo>
                    <a:pt x="46218" y="22385"/>
                  </a:lnTo>
                  <a:lnTo>
                    <a:pt x="45976" y="22505"/>
                  </a:lnTo>
                  <a:lnTo>
                    <a:pt x="45795" y="22626"/>
                  </a:lnTo>
                  <a:lnTo>
                    <a:pt x="45674" y="22807"/>
                  </a:lnTo>
                  <a:lnTo>
                    <a:pt x="45554" y="23048"/>
                  </a:lnTo>
                  <a:lnTo>
                    <a:pt x="45493" y="23229"/>
                  </a:lnTo>
                  <a:lnTo>
                    <a:pt x="45493" y="23471"/>
                  </a:lnTo>
                  <a:lnTo>
                    <a:pt x="45493" y="23712"/>
                  </a:lnTo>
                  <a:lnTo>
                    <a:pt x="45554" y="23893"/>
                  </a:lnTo>
                  <a:lnTo>
                    <a:pt x="45674" y="24135"/>
                  </a:lnTo>
                  <a:lnTo>
                    <a:pt x="45795" y="24316"/>
                  </a:lnTo>
                  <a:lnTo>
                    <a:pt x="45976" y="24436"/>
                  </a:lnTo>
                  <a:lnTo>
                    <a:pt x="46218" y="24557"/>
                  </a:lnTo>
                  <a:lnTo>
                    <a:pt x="46399" y="24617"/>
                  </a:lnTo>
                  <a:lnTo>
                    <a:pt x="46881" y="24617"/>
                  </a:lnTo>
                  <a:lnTo>
                    <a:pt x="47062" y="24557"/>
                  </a:lnTo>
                  <a:lnTo>
                    <a:pt x="47304" y="24436"/>
                  </a:lnTo>
                  <a:lnTo>
                    <a:pt x="47485" y="24316"/>
                  </a:lnTo>
                  <a:lnTo>
                    <a:pt x="47605" y="24135"/>
                  </a:lnTo>
                  <a:lnTo>
                    <a:pt x="47726" y="23893"/>
                  </a:lnTo>
                  <a:lnTo>
                    <a:pt x="47786" y="23712"/>
                  </a:lnTo>
                  <a:lnTo>
                    <a:pt x="47786" y="23471"/>
                  </a:lnTo>
                  <a:lnTo>
                    <a:pt x="47786" y="23229"/>
                  </a:lnTo>
                  <a:lnTo>
                    <a:pt x="47726" y="23048"/>
                  </a:lnTo>
                  <a:lnTo>
                    <a:pt x="47605" y="22807"/>
                  </a:lnTo>
                  <a:lnTo>
                    <a:pt x="47485" y="22626"/>
                  </a:lnTo>
                  <a:lnTo>
                    <a:pt x="47304" y="22505"/>
                  </a:lnTo>
                  <a:lnTo>
                    <a:pt x="47062" y="22385"/>
                  </a:lnTo>
                  <a:lnTo>
                    <a:pt x="46881" y="22324"/>
                  </a:lnTo>
                  <a:close/>
                  <a:moveTo>
                    <a:pt x="52191" y="22324"/>
                  </a:moveTo>
                  <a:lnTo>
                    <a:pt x="52010" y="22385"/>
                  </a:lnTo>
                  <a:lnTo>
                    <a:pt x="51768" y="22505"/>
                  </a:lnTo>
                  <a:lnTo>
                    <a:pt x="51587" y="22626"/>
                  </a:lnTo>
                  <a:lnTo>
                    <a:pt x="51467" y="22807"/>
                  </a:lnTo>
                  <a:lnTo>
                    <a:pt x="51346" y="23048"/>
                  </a:lnTo>
                  <a:lnTo>
                    <a:pt x="51286" y="23229"/>
                  </a:lnTo>
                  <a:lnTo>
                    <a:pt x="51286" y="23471"/>
                  </a:lnTo>
                  <a:lnTo>
                    <a:pt x="51286" y="23712"/>
                  </a:lnTo>
                  <a:lnTo>
                    <a:pt x="51346" y="23893"/>
                  </a:lnTo>
                  <a:lnTo>
                    <a:pt x="51467" y="24135"/>
                  </a:lnTo>
                  <a:lnTo>
                    <a:pt x="51587" y="24316"/>
                  </a:lnTo>
                  <a:lnTo>
                    <a:pt x="51768" y="24436"/>
                  </a:lnTo>
                  <a:lnTo>
                    <a:pt x="52010" y="24557"/>
                  </a:lnTo>
                  <a:lnTo>
                    <a:pt x="52191" y="24617"/>
                  </a:lnTo>
                  <a:lnTo>
                    <a:pt x="52673" y="24617"/>
                  </a:lnTo>
                  <a:lnTo>
                    <a:pt x="52854" y="24557"/>
                  </a:lnTo>
                  <a:lnTo>
                    <a:pt x="53096" y="24436"/>
                  </a:lnTo>
                  <a:lnTo>
                    <a:pt x="53277" y="24316"/>
                  </a:lnTo>
                  <a:lnTo>
                    <a:pt x="53397" y="24135"/>
                  </a:lnTo>
                  <a:lnTo>
                    <a:pt x="53518" y="23893"/>
                  </a:lnTo>
                  <a:lnTo>
                    <a:pt x="53578" y="23712"/>
                  </a:lnTo>
                  <a:lnTo>
                    <a:pt x="53578" y="23471"/>
                  </a:lnTo>
                  <a:lnTo>
                    <a:pt x="53578" y="23229"/>
                  </a:lnTo>
                  <a:lnTo>
                    <a:pt x="53518" y="23048"/>
                  </a:lnTo>
                  <a:lnTo>
                    <a:pt x="53397" y="22807"/>
                  </a:lnTo>
                  <a:lnTo>
                    <a:pt x="53277" y="22626"/>
                  </a:lnTo>
                  <a:lnTo>
                    <a:pt x="53096" y="22505"/>
                  </a:lnTo>
                  <a:lnTo>
                    <a:pt x="52854" y="22385"/>
                  </a:lnTo>
                  <a:lnTo>
                    <a:pt x="52673" y="22324"/>
                  </a:lnTo>
                  <a:close/>
                  <a:moveTo>
                    <a:pt x="57983" y="22324"/>
                  </a:moveTo>
                  <a:lnTo>
                    <a:pt x="57802" y="22385"/>
                  </a:lnTo>
                  <a:lnTo>
                    <a:pt x="57561" y="22505"/>
                  </a:lnTo>
                  <a:lnTo>
                    <a:pt x="57380" y="22626"/>
                  </a:lnTo>
                  <a:lnTo>
                    <a:pt x="57259" y="22807"/>
                  </a:lnTo>
                  <a:lnTo>
                    <a:pt x="57138" y="23048"/>
                  </a:lnTo>
                  <a:lnTo>
                    <a:pt x="57078" y="23229"/>
                  </a:lnTo>
                  <a:lnTo>
                    <a:pt x="57078" y="23471"/>
                  </a:lnTo>
                  <a:lnTo>
                    <a:pt x="57078" y="23712"/>
                  </a:lnTo>
                  <a:lnTo>
                    <a:pt x="57138" y="23893"/>
                  </a:lnTo>
                  <a:lnTo>
                    <a:pt x="57259" y="24135"/>
                  </a:lnTo>
                  <a:lnTo>
                    <a:pt x="57380" y="24316"/>
                  </a:lnTo>
                  <a:lnTo>
                    <a:pt x="57561" y="24436"/>
                  </a:lnTo>
                  <a:lnTo>
                    <a:pt x="57802" y="24557"/>
                  </a:lnTo>
                  <a:lnTo>
                    <a:pt x="57983" y="24617"/>
                  </a:lnTo>
                  <a:lnTo>
                    <a:pt x="58466" y="24617"/>
                  </a:lnTo>
                  <a:lnTo>
                    <a:pt x="58647" y="24557"/>
                  </a:lnTo>
                  <a:lnTo>
                    <a:pt x="58888" y="24436"/>
                  </a:lnTo>
                  <a:lnTo>
                    <a:pt x="59069" y="24316"/>
                  </a:lnTo>
                  <a:lnTo>
                    <a:pt x="59190" y="24135"/>
                  </a:lnTo>
                  <a:lnTo>
                    <a:pt x="59310" y="23893"/>
                  </a:lnTo>
                  <a:lnTo>
                    <a:pt x="59371" y="23712"/>
                  </a:lnTo>
                  <a:lnTo>
                    <a:pt x="59371" y="23471"/>
                  </a:lnTo>
                  <a:lnTo>
                    <a:pt x="59371" y="23229"/>
                  </a:lnTo>
                  <a:lnTo>
                    <a:pt x="59310" y="23048"/>
                  </a:lnTo>
                  <a:lnTo>
                    <a:pt x="59190" y="22807"/>
                  </a:lnTo>
                  <a:lnTo>
                    <a:pt x="59069" y="22626"/>
                  </a:lnTo>
                  <a:lnTo>
                    <a:pt x="58888" y="22505"/>
                  </a:lnTo>
                  <a:lnTo>
                    <a:pt x="58647" y="22385"/>
                  </a:lnTo>
                  <a:lnTo>
                    <a:pt x="58466" y="22324"/>
                  </a:lnTo>
                  <a:close/>
                  <a:moveTo>
                    <a:pt x="63775" y="22324"/>
                  </a:moveTo>
                  <a:lnTo>
                    <a:pt x="63594" y="22385"/>
                  </a:lnTo>
                  <a:lnTo>
                    <a:pt x="63353" y="22505"/>
                  </a:lnTo>
                  <a:lnTo>
                    <a:pt x="63172" y="22626"/>
                  </a:lnTo>
                  <a:lnTo>
                    <a:pt x="63051" y="22807"/>
                  </a:lnTo>
                  <a:lnTo>
                    <a:pt x="62931" y="23048"/>
                  </a:lnTo>
                  <a:lnTo>
                    <a:pt x="62870" y="23229"/>
                  </a:lnTo>
                  <a:lnTo>
                    <a:pt x="62870" y="23471"/>
                  </a:lnTo>
                  <a:lnTo>
                    <a:pt x="62870" y="23712"/>
                  </a:lnTo>
                  <a:lnTo>
                    <a:pt x="62931" y="23893"/>
                  </a:lnTo>
                  <a:lnTo>
                    <a:pt x="63051" y="24135"/>
                  </a:lnTo>
                  <a:lnTo>
                    <a:pt x="63172" y="24316"/>
                  </a:lnTo>
                  <a:lnTo>
                    <a:pt x="63353" y="24436"/>
                  </a:lnTo>
                  <a:lnTo>
                    <a:pt x="63594" y="24557"/>
                  </a:lnTo>
                  <a:lnTo>
                    <a:pt x="63775" y="24617"/>
                  </a:lnTo>
                  <a:lnTo>
                    <a:pt x="64258" y="24617"/>
                  </a:lnTo>
                  <a:lnTo>
                    <a:pt x="64439" y="24557"/>
                  </a:lnTo>
                  <a:lnTo>
                    <a:pt x="64680" y="24436"/>
                  </a:lnTo>
                  <a:lnTo>
                    <a:pt x="64861" y="24316"/>
                  </a:lnTo>
                  <a:lnTo>
                    <a:pt x="64982" y="24135"/>
                  </a:lnTo>
                  <a:lnTo>
                    <a:pt x="65103" y="23893"/>
                  </a:lnTo>
                  <a:lnTo>
                    <a:pt x="65163" y="23712"/>
                  </a:lnTo>
                  <a:lnTo>
                    <a:pt x="65163" y="23471"/>
                  </a:lnTo>
                  <a:lnTo>
                    <a:pt x="65163" y="23229"/>
                  </a:lnTo>
                  <a:lnTo>
                    <a:pt x="65103" y="23048"/>
                  </a:lnTo>
                  <a:lnTo>
                    <a:pt x="64982" y="22807"/>
                  </a:lnTo>
                  <a:lnTo>
                    <a:pt x="64861" y="22626"/>
                  </a:lnTo>
                  <a:lnTo>
                    <a:pt x="64680" y="22505"/>
                  </a:lnTo>
                  <a:lnTo>
                    <a:pt x="64439" y="22385"/>
                  </a:lnTo>
                  <a:lnTo>
                    <a:pt x="64258" y="22324"/>
                  </a:lnTo>
                  <a:close/>
                  <a:moveTo>
                    <a:pt x="69567" y="22324"/>
                  </a:moveTo>
                  <a:lnTo>
                    <a:pt x="69386" y="22385"/>
                  </a:lnTo>
                  <a:lnTo>
                    <a:pt x="69145" y="22505"/>
                  </a:lnTo>
                  <a:lnTo>
                    <a:pt x="68964" y="22626"/>
                  </a:lnTo>
                  <a:lnTo>
                    <a:pt x="68843" y="22807"/>
                  </a:lnTo>
                  <a:lnTo>
                    <a:pt x="68723" y="23048"/>
                  </a:lnTo>
                  <a:lnTo>
                    <a:pt x="68662" y="23229"/>
                  </a:lnTo>
                  <a:lnTo>
                    <a:pt x="68662" y="23471"/>
                  </a:lnTo>
                  <a:lnTo>
                    <a:pt x="68662" y="23712"/>
                  </a:lnTo>
                  <a:lnTo>
                    <a:pt x="68723" y="23893"/>
                  </a:lnTo>
                  <a:lnTo>
                    <a:pt x="68843" y="24135"/>
                  </a:lnTo>
                  <a:lnTo>
                    <a:pt x="68964" y="24316"/>
                  </a:lnTo>
                  <a:lnTo>
                    <a:pt x="69145" y="24436"/>
                  </a:lnTo>
                  <a:lnTo>
                    <a:pt x="69386" y="24557"/>
                  </a:lnTo>
                  <a:lnTo>
                    <a:pt x="69567" y="24617"/>
                  </a:lnTo>
                  <a:lnTo>
                    <a:pt x="70050" y="24617"/>
                  </a:lnTo>
                  <a:lnTo>
                    <a:pt x="70231" y="24557"/>
                  </a:lnTo>
                  <a:lnTo>
                    <a:pt x="70472" y="24436"/>
                  </a:lnTo>
                  <a:lnTo>
                    <a:pt x="70653" y="24316"/>
                  </a:lnTo>
                  <a:lnTo>
                    <a:pt x="70774" y="24135"/>
                  </a:lnTo>
                  <a:lnTo>
                    <a:pt x="70895" y="23893"/>
                  </a:lnTo>
                  <a:lnTo>
                    <a:pt x="70955" y="23712"/>
                  </a:lnTo>
                  <a:lnTo>
                    <a:pt x="70955" y="23471"/>
                  </a:lnTo>
                  <a:lnTo>
                    <a:pt x="70955" y="23229"/>
                  </a:lnTo>
                  <a:lnTo>
                    <a:pt x="70895" y="23048"/>
                  </a:lnTo>
                  <a:lnTo>
                    <a:pt x="70774" y="22807"/>
                  </a:lnTo>
                  <a:lnTo>
                    <a:pt x="70653" y="22626"/>
                  </a:lnTo>
                  <a:lnTo>
                    <a:pt x="70472" y="22505"/>
                  </a:lnTo>
                  <a:lnTo>
                    <a:pt x="70231" y="22385"/>
                  </a:lnTo>
                  <a:lnTo>
                    <a:pt x="70050" y="22324"/>
                  </a:lnTo>
                  <a:close/>
                  <a:moveTo>
                    <a:pt x="2896" y="25221"/>
                  </a:moveTo>
                  <a:lnTo>
                    <a:pt x="2655" y="25341"/>
                  </a:lnTo>
                  <a:lnTo>
                    <a:pt x="2414" y="25522"/>
                  </a:lnTo>
                  <a:lnTo>
                    <a:pt x="2233" y="25703"/>
                  </a:lnTo>
                  <a:lnTo>
                    <a:pt x="2112" y="26005"/>
                  </a:lnTo>
                  <a:lnTo>
                    <a:pt x="2052" y="26367"/>
                  </a:lnTo>
                  <a:lnTo>
                    <a:pt x="2052" y="26608"/>
                  </a:lnTo>
                  <a:lnTo>
                    <a:pt x="2112" y="26789"/>
                  </a:lnTo>
                  <a:lnTo>
                    <a:pt x="2233" y="27031"/>
                  </a:lnTo>
                  <a:lnTo>
                    <a:pt x="2353" y="27212"/>
                  </a:lnTo>
                  <a:lnTo>
                    <a:pt x="2534" y="27332"/>
                  </a:lnTo>
                  <a:lnTo>
                    <a:pt x="2776" y="27453"/>
                  </a:lnTo>
                  <a:lnTo>
                    <a:pt x="2957" y="27513"/>
                  </a:lnTo>
                  <a:lnTo>
                    <a:pt x="3439" y="27513"/>
                  </a:lnTo>
                  <a:lnTo>
                    <a:pt x="3620" y="27453"/>
                  </a:lnTo>
                  <a:lnTo>
                    <a:pt x="3862" y="27332"/>
                  </a:lnTo>
                  <a:lnTo>
                    <a:pt x="4043" y="27212"/>
                  </a:lnTo>
                  <a:lnTo>
                    <a:pt x="4164" y="27031"/>
                  </a:lnTo>
                  <a:lnTo>
                    <a:pt x="4284" y="26789"/>
                  </a:lnTo>
                  <a:lnTo>
                    <a:pt x="4345" y="26608"/>
                  </a:lnTo>
                  <a:lnTo>
                    <a:pt x="4345" y="26367"/>
                  </a:lnTo>
                  <a:lnTo>
                    <a:pt x="4284" y="26005"/>
                  </a:lnTo>
                  <a:lnTo>
                    <a:pt x="4164" y="25703"/>
                  </a:lnTo>
                  <a:lnTo>
                    <a:pt x="3982" y="25522"/>
                  </a:lnTo>
                  <a:lnTo>
                    <a:pt x="3741" y="25341"/>
                  </a:lnTo>
                  <a:lnTo>
                    <a:pt x="3500" y="25221"/>
                  </a:lnTo>
                  <a:close/>
                  <a:moveTo>
                    <a:pt x="8689" y="25221"/>
                  </a:moveTo>
                  <a:lnTo>
                    <a:pt x="8447" y="25341"/>
                  </a:lnTo>
                  <a:lnTo>
                    <a:pt x="8206" y="25522"/>
                  </a:lnTo>
                  <a:lnTo>
                    <a:pt x="8025" y="25703"/>
                  </a:lnTo>
                  <a:lnTo>
                    <a:pt x="7904" y="26005"/>
                  </a:lnTo>
                  <a:lnTo>
                    <a:pt x="7844" y="26367"/>
                  </a:lnTo>
                  <a:lnTo>
                    <a:pt x="7844" y="26608"/>
                  </a:lnTo>
                  <a:lnTo>
                    <a:pt x="7904" y="26789"/>
                  </a:lnTo>
                  <a:lnTo>
                    <a:pt x="8025" y="27031"/>
                  </a:lnTo>
                  <a:lnTo>
                    <a:pt x="8146" y="27212"/>
                  </a:lnTo>
                  <a:lnTo>
                    <a:pt x="8327" y="27332"/>
                  </a:lnTo>
                  <a:lnTo>
                    <a:pt x="8568" y="27453"/>
                  </a:lnTo>
                  <a:lnTo>
                    <a:pt x="8749" y="27513"/>
                  </a:lnTo>
                  <a:lnTo>
                    <a:pt x="9232" y="27513"/>
                  </a:lnTo>
                  <a:lnTo>
                    <a:pt x="9413" y="27453"/>
                  </a:lnTo>
                  <a:lnTo>
                    <a:pt x="9654" y="27332"/>
                  </a:lnTo>
                  <a:lnTo>
                    <a:pt x="9835" y="27212"/>
                  </a:lnTo>
                  <a:lnTo>
                    <a:pt x="9956" y="27031"/>
                  </a:lnTo>
                  <a:lnTo>
                    <a:pt x="10076" y="26789"/>
                  </a:lnTo>
                  <a:lnTo>
                    <a:pt x="10137" y="26608"/>
                  </a:lnTo>
                  <a:lnTo>
                    <a:pt x="10137" y="26367"/>
                  </a:lnTo>
                  <a:lnTo>
                    <a:pt x="10076" y="26005"/>
                  </a:lnTo>
                  <a:lnTo>
                    <a:pt x="9956" y="25703"/>
                  </a:lnTo>
                  <a:lnTo>
                    <a:pt x="9775" y="25522"/>
                  </a:lnTo>
                  <a:lnTo>
                    <a:pt x="9533" y="25341"/>
                  </a:lnTo>
                  <a:lnTo>
                    <a:pt x="9292" y="25221"/>
                  </a:lnTo>
                  <a:close/>
                  <a:moveTo>
                    <a:pt x="14481" y="25221"/>
                  </a:moveTo>
                  <a:lnTo>
                    <a:pt x="14240" y="25341"/>
                  </a:lnTo>
                  <a:lnTo>
                    <a:pt x="13998" y="25522"/>
                  </a:lnTo>
                  <a:lnTo>
                    <a:pt x="13817" y="25703"/>
                  </a:lnTo>
                  <a:lnTo>
                    <a:pt x="13697" y="26005"/>
                  </a:lnTo>
                  <a:lnTo>
                    <a:pt x="13636" y="26367"/>
                  </a:lnTo>
                  <a:lnTo>
                    <a:pt x="13636" y="26608"/>
                  </a:lnTo>
                  <a:lnTo>
                    <a:pt x="13697" y="26789"/>
                  </a:lnTo>
                  <a:lnTo>
                    <a:pt x="13817" y="27031"/>
                  </a:lnTo>
                  <a:lnTo>
                    <a:pt x="13938" y="27212"/>
                  </a:lnTo>
                  <a:lnTo>
                    <a:pt x="14119" y="27332"/>
                  </a:lnTo>
                  <a:lnTo>
                    <a:pt x="14360" y="27453"/>
                  </a:lnTo>
                  <a:lnTo>
                    <a:pt x="14541" y="27513"/>
                  </a:lnTo>
                  <a:lnTo>
                    <a:pt x="15024" y="27513"/>
                  </a:lnTo>
                  <a:lnTo>
                    <a:pt x="15205" y="27453"/>
                  </a:lnTo>
                  <a:lnTo>
                    <a:pt x="15446" y="27332"/>
                  </a:lnTo>
                  <a:lnTo>
                    <a:pt x="15627" y="27212"/>
                  </a:lnTo>
                  <a:lnTo>
                    <a:pt x="15748" y="27031"/>
                  </a:lnTo>
                  <a:lnTo>
                    <a:pt x="15869" y="26789"/>
                  </a:lnTo>
                  <a:lnTo>
                    <a:pt x="15929" y="26608"/>
                  </a:lnTo>
                  <a:lnTo>
                    <a:pt x="15929" y="26367"/>
                  </a:lnTo>
                  <a:lnTo>
                    <a:pt x="15869" y="26005"/>
                  </a:lnTo>
                  <a:lnTo>
                    <a:pt x="15748" y="25703"/>
                  </a:lnTo>
                  <a:lnTo>
                    <a:pt x="15567" y="25522"/>
                  </a:lnTo>
                  <a:lnTo>
                    <a:pt x="15326" y="25341"/>
                  </a:lnTo>
                  <a:lnTo>
                    <a:pt x="15084" y="25221"/>
                  </a:lnTo>
                  <a:close/>
                  <a:moveTo>
                    <a:pt x="20273" y="25221"/>
                  </a:moveTo>
                  <a:lnTo>
                    <a:pt x="20032" y="25341"/>
                  </a:lnTo>
                  <a:lnTo>
                    <a:pt x="19790" y="25522"/>
                  </a:lnTo>
                  <a:lnTo>
                    <a:pt x="19609" y="25703"/>
                  </a:lnTo>
                  <a:lnTo>
                    <a:pt x="19489" y="26005"/>
                  </a:lnTo>
                  <a:lnTo>
                    <a:pt x="19428" y="26367"/>
                  </a:lnTo>
                  <a:lnTo>
                    <a:pt x="19428" y="26608"/>
                  </a:lnTo>
                  <a:lnTo>
                    <a:pt x="19489" y="26789"/>
                  </a:lnTo>
                  <a:lnTo>
                    <a:pt x="19609" y="27031"/>
                  </a:lnTo>
                  <a:lnTo>
                    <a:pt x="19730" y="27212"/>
                  </a:lnTo>
                  <a:lnTo>
                    <a:pt x="19911" y="27332"/>
                  </a:lnTo>
                  <a:lnTo>
                    <a:pt x="20152" y="27453"/>
                  </a:lnTo>
                  <a:lnTo>
                    <a:pt x="20333" y="27513"/>
                  </a:lnTo>
                  <a:lnTo>
                    <a:pt x="20816" y="27513"/>
                  </a:lnTo>
                  <a:lnTo>
                    <a:pt x="20997" y="27453"/>
                  </a:lnTo>
                  <a:lnTo>
                    <a:pt x="21239" y="27332"/>
                  </a:lnTo>
                  <a:lnTo>
                    <a:pt x="21420" y="27212"/>
                  </a:lnTo>
                  <a:lnTo>
                    <a:pt x="21540" y="27031"/>
                  </a:lnTo>
                  <a:lnTo>
                    <a:pt x="21661" y="26789"/>
                  </a:lnTo>
                  <a:lnTo>
                    <a:pt x="21721" y="26608"/>
                  </a:lnTo>
                  <a:lnTo>
                    <a:pt x="21721" y="26367"/>
                  </a:lnTo>
                  <a:lnTo>
                    <a:pt x="21661" y="26005"/>
                  </a:lnTo>
                  <a:lnTo>
                    <a:pt x="21540" y="25703"/>
                  </a:lnTo>
                  <a:lnTo>
                    <a:pt x="21359" y="25522"/>
                  </a:lnTo>
                  <a:lnTo>
                    <a:pt x="21118" y="25341"/>
                  </a:lnTo>
                  <a:lnTo>
                    <a:pt x="20876" y="25221"/>
                  </a:lnTo>
                  <a:close/>
                  <a:moveTo>
                    <a:pt x="26065" y="25221"/>
                  </a:moveTo>
                  <a:lnTo>
                    <a:pt x="25824" y="25341"/>
                  </a:lnTo>
                  <a:lnTo>
                    <a:pt x="25583" y="25522"/>
                  </a:lnTo>
                  <a:lnTo>
                    <a:pt x="25402" y="25703"/>
                  </a:lnTo>
                  <a:lnTo>
                    <a:pt x="25281" y="26005"/>
                  </a:lnTo>
                  <a:lnTo>
                    <a:pt x="25221" y="26367"/>
                  </a:lnTo>
                  <a:lnTo>
                    <a:pt x="25221" y="26608"/>
                  </a:lnTo>
                  <a:lnTo>
                    <a:pt x="25281" y="26789"/>
                  </a:lnTo>
                  <a:lnTo>
                    <a:pt x="25402" y="27031"/>
                  </a:lnTo>
                  <a:lnTo>
                    <a:pt x="25522" y="27212"/>
                  </a:lnTo>
                  <a:lnTo>
                    <a:pt x="25703" y="27332"/>
                  </a:lnTo>
                  <a:lnTo>
                    <a:pt x="25945" y="27453"/>
                  </a:lnTo>
                  <a:lnTo>
                    <a:pt x="26126" y="27513"/>
                  </a:lnTo>
                  <a:lnTo>
                    <a:pt x="26608" y="27513"/>
                  </a:lnTo>
                  <a:lnTo>
                    <a:pt x="26789" y="27453"/>
                  </a:lnTo>
                  <a:lnTo>
                    <a:pt x="27031" y="27332"/>
                  </a:lnTo>
                  <a:lnTo>
                    <a:pt x="27212" y="27212"/>
                  </a:lnTo>
                  <a:lnTo>
                    <a:pt x="27332" y="27031"/>
                  </a:lnTo>
                  <a:lnTo>
                    <a:pt x="27453" y="26789"/>
                  </a:lnTo>
                  <a:lnTo>
                    <a:pt x="27513" y="26608"/>
                  </a:lnTo>
                  <a:lnTo>
                    <a:pt x="27513" y="26367"/>
                  </a:lnTo>
                  <a:lnTo>
                    <a:pt x="27453" y="26005"/>
                  </a:lnTo>
                  <a:lnTo>
                    <a:pt x="27332" y="25703"/>
                  </a:lnTo>
                  <a:lnTo>
                    <a:pt x="27151" y="25522"/>
                  </a:lnTo>
                  <a:lnTo>
                    <a:pt x="26910" y="25341"/>
                  </a:lnTo>
                  <a:lnTo>
                    <a:pt x="26669" y="25221"/>
                  </a:lnTo>
                  <a:close/>
                  <a:moveTo>
                    <a:pt x="31858" y="25221"/>
                  </a:moveTo>
                  <a:lnTo>
                    <a:pt x="31616" y="25341"/>
                  </a:lnTo>
                  <a:lnTo>
                    <a:pt x="31375" y="25522"/>
                  </a:lnTo>
                  <a:lnTo>
                    <a:pt x="31194" y="25703"/>
                  </a:lnTo>
                  <a:lnTo>
                    <a:pt x="31073" y="26005"/>
                  </a:lnTo>
                  <a:lnTo>
                    <a:pt x="31013" y="26367"/>
                  </a:lnTo>
                  <a:lnTo>
                    <a:pt x="31013" y="26608"/>
                  </a:lnTo>
                  <a:lnTo>
                    <a:pt x="31073" y="26789"/>
                  </a:lnTo>
                  <a:lnTo>
                    <a:pt x="31194" y="27031"/>
                  </a:lnTo>
                  <a:lnTo>
                    <a:pt x="31315" y="27212"/>
                  </a:lnTo>
                  <a:lnTo>
                    <a:pt x="31496" y="27332"/>
                  </a:lnTo>
                  <a:lnTo>
                    <a:pt x="31737" y="27453"/>
                  </a:lnTo>
                  <a:lnTo>
                    <a:pt x="31918" y="27513"/>
                  </a:lnTo>
                  <a:lnTo>
                    <a:pt x="32401" y="27513"/>
                  </a:lnTo>
                  <a:lnTo>
                    <a:pt x="32582" y="27453"/>
                  </a:lnTo>
                  <a:lnTo>
                    <a:pt x="32823" y="27332"/>
                  </a:lnTo>
                  <a:lnTo>
                    <a:pt x="33004" y="27212"/>
                  </a:lnTo>
                  <a:lnTo>
                    <a:pt x="33125" y="27031"/>
                  </a:lnTo>
                  <a:lnTo>
                    <a:pt x="33245" y="26789"/>
                  </a:lnTo>
                  <a:lnTo>
                    <a:pt x="33306" y="26608"/>
                  </a:lnTo>
                  <a:lnTo>
                    <a:pt x="33306" y="26367"/>
                  </a:lnTo>
                  <a:lnTo>
                    <a:pt x="33245" y="26005"/>
                  </a:lnTo>
                  <a:lnTo>
                    <a:pt x="33125" y="25703"/>
                  </a:lnTo>
                  <a:lnTo>
                    <a:pt x="32944" y="25522"/>
                  </a:lnTo>
                  <a:lnTo>
                    <a:pt x="32702" y="25341"/>
                  </a:lnTo>
                  <a:lnTo>
                    <a:pt x="32461" y="25221"/>
                  </a:lnTo>
                  <a:close/>
                  <a:moveTo>
                    <a:pt x="37650" y="25221"/>
                  </a:moveTo>
                  <a:lnTo>
                    <a:pt x="37408" y="25341"/>
                  </a:lnTo>
                  <a:lnTo>
                    <a:pt x="37167" y="25522"/>
                  </a:lnTo>
                  <a:lnTo>
                    <a:pt x="36986" y="25703"/>
                  </a:lnTo>
                  <a:lnTo>
                    <a:pt x="36865" y="26005"/>
                  </a:lnTo>
                  <a:lnTo>
                    <a:pt x="36805" y="26367"/>
                  </a:lnTo>
                  <a:lnTo>
                    <a:pt x="36805" y="26608"/>
                  </a:lnTo>
                  <a:lnTo>
                    <a:pt x="36865" y="26789"/>
                  </a:lnTo>
                  <a:lnTo>
                    <a:pt x="36986" y="27031"/>
                  </a:lnTo>
                  <a:lnTo>
                    <a:pt x="37107" y="27212"/>
                  </a:lnTo>
                  <a:lnTo>
                    <a:pt x="37288" y="27332"/>
                  </a:lnTo>
                  <a:lnTo>
                    <a:pt x="37529" y="27453"/>
                  </a:lnTo>
                  <a:lnTo>
                    <a:pt x="37710" y="27513"/>
                  </a:lnTo>
                  <a:lnTo>
                    <a:pt x="38193" y="27513"/>
                  </a:lnTo>
                  <a:lnTo>
                    <a:pt x="38374" y="27453"/>
                  </a:lnTo>
                  <a:lnTo>
                    <a:pt x="38615" y="27332"/>
                  </a:lnTo>
                  <a:lnTo>
                    <a:pt x="38796" y="27212"/>
                  </a:lnTo>
                  <a:lnTo>
                    <a:pt x="38917" y="27031"/>
                  </a:lnTo>
                  <a:lnTo>
                    <a:pt x="39038" y="26789"/>
                  </a:lnTo>
                  <a:lnTo>
                    <a:pt x="39098" y="26608"/>
                  </a:lnTo>
                  <a:lnTo>
                    <a:pt x="39098" y="26367"/>
                  </a:lnTo>
                  <a:lnTo>
                    <a:pt x="39038" y="26005"/>
                  </a:lnTo>
                  <a:lnTo>
                    <a:pt x="38917" y="25703"/>
                  </a:lnTo>
                  <a:lnTo>
                    <a:pt x="38736" y="25522"/>
                  </a:lnTo>
                  <a:lnTo>
                    <a:pt x="38495" y="25341"/>
                  </a:lnTo>
                  <a:lnTo>
                    <a:pt x="38253" y="25221"/>
                  </a:lnTo>
                  <a:close/>
                  <a:moveTo>
                    <a:pt x="43442" y="25221"/>
                  </a:moveTo>
                  <a:lnTo>
                    <a:pt x="43201" y="25341"/>
                  </a:lnTo>
                  <a:lnTo>
                    <a:pt x="42959" y="25522"/>
                  </a:lnTo>
                  <a:lnTo>
                    <a:pt x="42778" y="25703"/>
                  </a:lnTo>
                  <a:lnTo>
                    <a:pt x="42658" y="26005"/>
                  </a:lnTo>
                  <a:lnTo>
                    <a:pt x="42597" y="26367"/>
                  </a:lnTo>
                  <a:lnTo>
                    <a:pt x="42597" y="26608"/>
                  </a:lnTo>
                  <a:lnTo>
                    <a:pt x="42658" y="26789"/>
                  </a:lnTo>
                  <a:lnTo>
                    <a:pt x="42778" y="27031"/>
                  </a:lnTo>
                  <a:lnTo>
                    <a:pt x="42899" y="27212"/>
                  </a:lnTo>
                  <a:lnTo>
                    <a:pt x="43080" y="27332"/>
                  </a:lnTo>
                  <a:lnTo>
                    <a:pt x="43321" y="27453"/>
                  </a:lnTo>
                  <a:lnTo>
                    <a:pt x="43502" y="27513"/>
                  </a:lnTo>
                  <a:lnTo>
                    <a:pt x="43985" y="27513"/>
                  </a:lnTo>
                  <a:lnTo>
                    <a:pt x="44166" y="27453"/>
                  </a:lnTo>
                  <a:lnTo>
                    <a:pt x="44407" y="27332"/>
                  </a:lnTo>
                  <a:lnTo>
                    <a:pt x="44588" y="27212"/>
                  </a:lnTo>
                  <a:lnTo>
                    <a:pt x="44709" y="27031"/>
                  </a:lnTo>
                  <a:lnTo>
                    <a:pt x="44830" y="26789"/>
                  </a:lnTo>
                  <a:lnTo>
                    <a:pt x="44890" y="26608"/>
                  </a:lnTo>
                  <a:lnTo>
                    <a:pt x="44890" y="26367"/>
                  </a:lnTo>
                  <a:lnTo>
                    <a:pt x="44830" y="26005"/>
                  </a:lnTo>
                  <a:lnTo>
                    <a:pt x="44709" y="25703"/>
                  </a:lnTo>
                  <a:lnTo>
                    <a:pt x="44528" y="25522"/>
                  </a:lnTo>
                  <a:lnTo>
                    <a:pt x="44287" y="25341"/>
                  </a:lnTo>
                  <a:lnTo>
                    <a:pt x="44045" y="25221"/>
                  </a:lnTo>
                  <a:close/>
                  <a:moveTo>
                    <a:pt x="49234" y="25221"/>
                  </a:moveTo>
                  <a:lnTo>
                    <a:pt x="48993" y="25341"/>
                  </a:lnTo>
                  <a:lnTo>
                    <a:pt x="48752" y="25522"/>
                  </a:lnTo>
                  <a:lnTo>
                    <a:pt x="48571" y="25703"/>
                  </a:lnTo>
                  <a:lnTo>
                    <a:pt x="48450" y="26005"/>
                  </a:lnTo>
                  <a:lnTo>
                    <a:pt x="48390" y="26367"/>
                  </a:lnTo>
                  <a:lnTo>
                    <a:pt x="48390" y="26608"/>
                  </a:lnTo>
                  <a:lnTo>
                    <a:pt x="48450" y="26789"/>
                  </a:lnTo>
                  <a:lnTo>
                    <a:pt x="48571" y="27031"/>
                  </a:lnTo>
                  <a:lnTo>
                    <a:pt x="48691" y="27212"/>
                  </a:lnTo>
                  <a:lnTo>
                    <a:pt x="48872" y="27332"/>
                  </a:lnTo>
                  <a:lnTo>
                    <a:pt x="49114" y="27453"/>
                  </a:lnTo>
                  <a:lnTo>
                    <a:pt x="49295" y="27513"/>
                  </a:lnTo>
                  <a:lnTo>
                    <a:pt x="49777" y="27513"/>
                  </a:lnTo>
                  <a:lnTo>
                    <a:pt x="49958" y="27453"/>
                  </a:lnTo>
                  <a:lnTo>
                    <a:pt x="50200" y="27332"/>
                  </a:lnTo>
                  <a:lnTo>
                    <a:pt x="50381" y="27212"/>
                  </a:lnTo>
                  <a:lnTo>
                    <a:pt x="50501" y="27031"/>
                  </a:lnTo>
                  <a:lnTo>
                    <a:pt x="50622" y="26789"/>
                  </a:lnTo>
                  <a:lnTo>
                    <a:pt x="50682" y="26608"/>
                  </a:lnTo>
                  <a:lnTo>
                    <a:pt x="50682" y="26367"/>
                  </a:lnTo>
                  <a:lnTo>
                    <a:pt x="50622" y="26005"/>
                  </a:lnTo>
                  <a:lnTo>
                    <a:pt x="50501" y="25703"/>
                  </a:lnTo>
                  <a:lnTo>
                    <a:pt x="50320" y="25522"/>
                  </a:lnTo>
                  <a:lnTo>
                    <a:pt x="50079" y="25341"/>
                  </a:lnTo>
                  <a:lnTo>
                    <a:pt x="49838" y="25221"/>
                  </a:lnTo>
                  <a:close/>
                  <a:moveTo>
                    <a:pt x="55027" y="25221"/>
                  </a:moveTo>
                  <a:lnTo>
                    <a:pt x="54785" y="25341"/>
                  </a:lnTo>
                  <a:lnTo>
                    <a:pt x="54544" y="25522"/>
                  </a:lnTo>
                  <a:lnTo>
                    <a:pt x="54363" y="25703"/>
                  </a:lnTo>
                  <a:lnTo>
                    <a:pt x="54242" y="26005"/>
                  </a:lnTo>
                  <a:lnTo>
                    <a:pt x="54182" y="26367"/>
                  </a:lnTo>
                  <a:lnTo>
                    <a:pt x="54182" y="26608"/>
                  </a:lnTo>
                  <a:lnTo>
                    <a:pt x="54242" y="26789"/>
                  </a:lnTo>
                  <a:lnTo>
                    <a:pt x="54363" y="27031"/>
                  </a:lnTo>
                  <a:lnTo>
                    <a:pt x="54483" y="27212"/>
                  </a:lnTo>
                  <a:lnTo>
                    <a:pt x="54665" y="27332"/>
                  </a:lnTo>
                  <a:lnTo>
                    <a:pt x="54906" y="27453"/>
                  </a:lnTo>
                  <a:lnTo>
                    <a:pt x="55087" y="27513"/>
                  </a:lnTo>
                  <a:lnTo>
                    <a:pt x="55570" y="27513"/>
                  </a:lnTo>
                  <a:lnTo>
                    <a:pt x="55751" y="27453"/>
                  </a:lnTo>
                  <a:lnTo>
                    <a:pt x="55992" y="27332"/>
                  </a:lnTo>
                  <a:lnTo>
                    <a:pt x="56173" y="27212"/>
                  </a:lnTo>
                  <a:lnTo>
                    <a:pt x="56294" y="27031"/>
                  </a:lnTo>
                  <a:lnTo>
                    <a:pt x="56414" y="26789"/>
                  </a:lnTo>
                  <a:lnTo>
                    <a:pt x="56475" y="26608"/>
                  </a:lnTo>
                  <a:lnTo>
                    <a:pt x="56475" y="26367"/>
                  </a:lnTo>
                  <a:lnTo>
                    <a:pt x="56414" y="26005"/>
                  </a:lnTo>
                  <a:lnTo>
                    <a:pt x="56294" y="25703"/>
                  </a:lnTo>
                  <a:lnTo>
                    <a:pt x="56113" y="25522"/>
                  </a:lnTo>
                  <a:lnTo>
                    <a:pt x="55871" y="25341"/>
                  </a:lnTo>
                  <a:lnTo>
                    <a:pt x="55630" y="25221"/>
                  </a:lnTo>
                  <a:close/>
                  <a:moveTo>
                    <a:pt x="60819" y="25221"/>
                  </a:moveTo>
                  <a:lnTo>
                    <a:pt x="60577" y="25341"/>
                  </a:lnTo>
                  <a:lnTo>
                    <a:pt x="60336" y="25522"/>
                  </a:lnTo>
                  <a:lnTo>
                    <a:pt x="60155" y="25703"/>
                  </a:lnTo>
                  <a:lnTo>
                    <a:pt x="60034" y="26005"/>
                  </a:lnTo>
                  <a:lnTo>
                    <a:pt x="59974" y="26367"/>
                  </a:lnTo>
                  <a:lnTo>
                    <a:pt x="59974" y="26608"/>
                  </a:lnTo>
                  <a:lnTo>
                    <a:pt x="60034" y="26789"/>
                  </a:lnTo>
                  <a:lnTo>
                    <a:pt x="60155" y="27031"/>
                  </a:lnTo>
                  <a:lnTo>
                    <a:pt x="60276" y="27212"/>
                  </a:lnTo>
                  <a:lnTo>
                    <a:pt x="60457" y="27332"/>
                  </a:lnTo>
                  <a:lnTo>
                    <a:pt x="60698" y="27453"/>
                  </a:lnTo>
                  <a:lnTo>
                    <a:pt x="60879" y="27513"/>
                  </a:lnTo>
                  <a:lnTo>
                    <a:pt x="61362" y="27513"/>
                  </a:lnTo>
                  <a:lnTo>
                    <a:pt x="61543" y="27453"/>
                  </a:lnTo>
                  <a:lnTo>
                    <a:pt x="61784" y="27332"/>
                  </a:lnTo>
                  <a:lnTo>
                    <a:pt x="61965" y="27212"/>
                  </a:lnTo>
                  <a:lnTo>
                    <a:pt x="62086" y="27031"/>
                  </a:lnTo>
                  <a:lnTo>
                    <a:pt x="62206" y="26789"/>
                  </a:lnTo>
                  <a:lnTo>
                    <a:pt x="62267" y="26608"/>
                  </a:lnTo>
                  <a:lnTo>
                    <a:pt x="62267" y="26367"/>
                  </a:lnTo>
                  <a:lnTo>
                    <a:pt x="62206" y="26005"/>
                  </a:lnTo>
                  <a:lnTo>
                    <a:pt x="62086" y="25703"/>
                  </a:lnTo>
                  <a:lnTo>
                    <a:pt x="61905" y="25522"/>
                  </a:lnTo>
                  <a:lnTo>
                    <a:pt x="61663" y="25341"/>
                  </a:lnTo>
                  <a:lnTo>
                    <a:pt x="61422" y="25221"/>
                  </a:lnTo>
                  <a:close/>
                  <a:moveTo>
                    <a:pt x="66611" y="25221"/>
                  </a:moveTo>
                  <a:lnTo>
                    <a:pt x="66370" y="25341"/>
                  </a:lnTo>
                  <a:lnTo>
                    <a:pt x="66128" y="25522"/>
                  </a:lnTo>
                  <a:lnTo>
                    <a:pt x="65947" y="25703"/>
                  </a:lnTo>
                  <a:lnTo>
                    <a:pt x="65827" y="26005"/>
                  </a:lnTo>
                  <a:lnTo>
                    <a:pt x="65766" y="26367"/>
                  </a:lnTo>
                  <a:lnTo>
                    <a:pt x="65766" y="26608"/>
                  </a:lnTo>
                  <a:lnTo>
                    <a:pt x="65827" y="26789"/>
                  </a:lnTo>
                  <a:lnTo>
                    <a:pt x="65947" y="27031"/>
                  </a:lnTo>
                  <a:lnTo>
                    <a:pt x="66068" y="27212"/>
                  </a:lnTo>
                  <a:lnTo>
                    <a:pt x="66249" y="27332"/>
                  </a:lnTo>
                  <a:lnTo>
                    <a:pt x="66490" y="27453"/>
                  </a:lnTo>
                  <a:lnTo>
                    <a:pt x="66671" y="27513"/>
                  </a:lnTo>
                  <a:lnTo>
                    <a:pt x="67154" y="27513"/>
                  </a:lnTo>
                  <a:lnTo>
                    <a:pt x="67335" y="27453"/>
                  </a:lnTo>
                  <a:lnTo>
                    <a:pt x="67576" y="27332"/>
                  </a:lnTo>
                  <a:lnTo>
                    <a:pt x="67757" y="27212"/>
                  </a:lnTo>
                  <a:lnTo>
                    <a:pt x="67878" y="27031"/>
                  </a:lnTo>
                  <a:lnTo>
                    <a:pt x="67999" y="26789"/>
                  </a:lnTo>
                  <a:lnTo>
                    <a:pt x="68059" y="26608"/>
                  </a:lnTo>
                  <a:lnTo>
                    <a:pt x="68059" y="26367"/>
                  </a:lnTo>
                  <a:lnTo>
                    <a:pt x="67999" y="26005"/>
                  </a:lnTo>
                  <a:lnTo>
                    <a:pt x="67878" y="25703"/>
                  </a:lnTo>
                  <a:lnTo>
                    <a:pt x="67697" y="25522"/>
                  </a:lnTo>
                  <a:lnTo>
                    <a:pt x="67456" y="25341"/>
                  </a:lnTo>
                  <a:lnTo>
                    <a:pt x="67214" y="25221"/>
                  </a:lnTo>
                  <a:close/>
                  <a:moveTo>
                    <a:pt x="72403" y="25221"/>
                  </a:moveTo>
                  <a:lnTo>
                    <a:pt x="72162" y="25341"/>
                  </a:lnTo>
                  <a:lnTo>
                    <a:pt x="71921" y="25522"/>
                  </a:lnTo>
                  <a:lnTo>
                    <a:pt x="71740" y="25703"/>
                  </a:lnTo>
                  <a:lnTo>
                    <a:pt x="71619" y="26005"/>
                  </a:lnTo>
                  <a:lnTo>
                    <a:pt x="71559" y="26367"/>
                  </a:lnTo>
                  <a:lnTo>
                    <a:pt x="71559" y="26608"/>
                  </a:lnTo>
                  <a:lnTo>
                    <a:pt x="71619" y="26789"/>
                  </a:lnTo>
                  <a:lnTo>
                    <a:pt x="71740" y="27031"/>
                  </a:lnTo>
                  <a:lnTo>
                    <a:pt x="71860" y="27212"/>
                  </a:lnTo>
                  <a:lnTo>
                    <a:pt x="72041" y="27332"/>
                  </a:lnTo>
                  <a:lnTo>
                    <a:pt x="72283" y="27453"/>
                  </a:lnTo>
                  <a:lnTo>
                    <a:pt x="72464" y="27513"/>
                  </a:lnTo>
                  <a:lnTo>
                    <a:pt x="72946" y="27513"/>
                  </a:lnTo>
                  <a:lnTo>
                    <a:pt x="73127" y="27453"/>
                  </a:lnTo>
                  <a:lnTo>
                    <a:pt x="73369" y="27332"/>
                  </a:lnTo>
                  <a:lnTo>
                    <a:pt x="73550" y="27212"/>
                  </a:lnTo>
                  <a:lnTo>
                    <a:pt x="73670" y="27031"/>
                  </a:lnTo>
                  <a:lnTo>
                    <a:pt x="73791" y="26789"/>
                  </a:lnTo>
                  <a:lnTo>
                    <a:pt x="73851" y="26608"/>
                  </a:lnTo>
                  <a:lnTo>
                    <a:pt x="73851" y="26367"/>
                  </a:lnTo>
                  <a:lnTo>
                    <a:pt x="73791" y="26005"/>
                  </a:lnTo>
                  <a:lnTo>
                    <a:pt x="73670" y="25703"/>
                  </a:lnTo>
                  <a:lnTo>
                    <a:pt x="73489" y="25522"/>
                  </a:lnTo>
                  <a:lnTo>
                    <a:pt x="73248" y="25341"/>
                  </a:lnTo>
                  <a:lnTo>
                    <a:pt x="73007" y="25221"/>
                  </a:lnTo>
                  <a:close/>
                  <a:moveTo>
                    <a:pt x="1147" y="28479"/>
                  </a:moveTo>
                  <a:lnTo>
                    <a:pt x="724" y="30349"/>
                  </a:lnTo>
                  <a:lnTo>
                    <a:pt x="724" y="30349"/>
                  </a:lnTo>
                  <a:lnTo>
                    <a:pt x="1026" y="30168"/>
                  </a:lnTo>
                  <a:lnTo>
                    <a:pt x="1267" y="29927"/>
                  </a:lnTo>
                  <a:lnTo>
                    <a:pt x="1388" y="29625"/>
                  </a:lnTo>
                  <a:lnTo>
                    <a:pt x="1448" y="29263"/>
                  </a:lnTo>
                  <a:lnTo>
                    <a:pt x="1448" y="29022"/>
                  </a:lnTo>
                  <a:lnTo>
                    <a:pt x="1388" y="28841"/>
                  </a:lnTo>
                  <a:lnTo>
                    <a:pt x="1267" y="28660"/>
                  </a:lnTo>
                  <a:lnTo>
                    <a:pt x="1147" y="28479"/>
                  </a:lnTo>
                  <a:close/>
                  <a:moveTo>
                    <a:pt x="74756" y="28479"/>
                  </a:moveTo>
                  <a:lnTo>
                    <a:pt x="74636" y="28660"/>
                  </a:lnTo>
                  <a:lnTo>
                    <a:pt x="74515" y="28841"/>
                  </a:lnTo>
                  <a:lnTo>
                    <a:pt x="74455" y="29022"/>
                  </a:lnTo>
                  <a:lnTo>
                    <a:pt x="74455" y="29263"/>
                  </a:lnTo>
                  <a:lnTo>
                    <a:pt x="74515" y="29625"/>
                  </a:lnTo>
                  <a:lnTo>
                    <a:pt x="74636" y="29927"/>
                  </a:lnTo>
                  <a:lnTo>
                    <a:pt x="74877" y="30168"/>
                  </a:lnTo>
                  <a:lnTo>
                    <a:pt x="75179" y="30349"/>
                  </a:lnTo>
                  <a:lnTo>
                    <a:pt x="74756" y="28479"/>
                  </a:lnTo>
                  <a:close/>
                  <a:moveTo>
                    <a:pt x="5853" y="28117"/>
                  </a:moveTo>
                  <a:lnTo>
                    <a:pt x="5672" y="28177"/>
                  </a:lnTo>
                  <a:lnTo>
                    <a:pt x="5431" y="28298"/>
                  </a:lnTo>
                  <a:lnTo>
                    <a:pt x="5250" y="28418"/>
                  </a:lnTo>
                  <a:lnTo>
                    <a:pt x="5129" y="28599"/>
                  </a:lnTo>
                  <a:lnTo>
                    <a:pt x="5008" y="28841"/>
                  </a:lnTo>
                  <a:lnTo>
                    <a:pt x="4948" y="29022"/>
                  </a:lnTo>
                  <a:lnTo>
                    <a:pt x="4948" y="29263"/>
                  </a:lnTo>
                  <a:lnTo>
                    <a:pt x="4948" y="29504"/>
                  </a:lnTo>
                  <a:lnTo>
                    <a:pt x="5008" y="29685"/>
                  </a:lnTo>
                  <a:lnTo>
                    <a:pt x="5129" y="29927"/>
                  </a:lnTo>
                  <a:lnTo>
                    <a:pt x="5250" y="30108"/>
                  </a:lnTo>
                  <a:lnTo>
                    <a:pt x="5431" y="30228"/>
                  </a:lnTo>
                  <a:lnTo>
                    <a:pt x="5672" y="30349"/>
                  </a:lnTo>
                  <a:lnTo>
                    <a:pt x="5853" y="30409"/>
                  </a:lnTo>
                  <a:lnTo>
                    <a:pt x="6336" y="30409"/>
                  </a:lnTo>
                  <a:lnTo>
                    <a:pt x="6517" y="30349"/>
                  </a:lnTo>
                  <a:lnTo>
                    <a:pt x="6758" y="30228"/>
                  </a:lnTo>
                  <a:lnTo>
                    <a:pt x="6939" y="30108"/>
                  </a:lnTo>
                  <a:lnTo>
                    <a:pt x="7060" y="29927"/>
                  </a:lnTo>
                  <a:lnTo>
                    <a:pt x="7180" y="29685"/>
                  </a:lnTo>
                  <a:lnTo>
                    <a:pt x="7241" y="29504"/>
                  </a:lnTo>
                  <a:lnTo>
                    <a:pt x="7241" y="29263"/>
                  </a:lnTo>
                  <a:lnTo>
                    <a:pt x="7241" y="29022"/>
                  </a:lnTo>
                  <a:lnTo>
                    <a:pt x="7180" y="28841"/>
                  </a:lnTo>
                  <a:lnTo>
                    <a:pt x="7060" y="28599"/>
                  </a:lnTo>
                  <a:lnTo>
                    <a:pt x="6939" y="28418"/>
                  </a:lnTo>
                  <a:lnTo>
                    <a:pt x="6758" y="28298"/>
                  </a:lnTo>
                  <a:lnTo>
                    <a:pt x="6517" y="28177"/>
                  </a:lnTo>
                  <a:lnTo>
                    <a:pt x="6336" y="28117"/>
                  </a:lnTo>
                  <a:close/>
                  <a:moveTo>
                    <a:pt x="11645" y="28117"/>
                  </a:moveTo>
                  <a:lnTo>
                    <a:pt x="11464" y="28177"/>
                  </a:lnTo>
                  <a:lnTo>
                    <a:pt x="11223" y="28298"/>
                  </a:lnTo>
                  <a:lnTo>
                    <a:pt x="11042" y="28418"/>
                  </a:lnTo>
                  <a:lnTo>
                    <a:pt x="10921" y="28599"/>
                  </a:lnTo>
                  <a:lnTo>
                    <a:pt x="10800" y="28841"/>
                  </a:lnTo>
                  <a:lnTo>
                    <a:pt x="10740" y="29022"/>
                  </a:lnTo>
                  <a:lnTo>
                    <a:pt x="10740" y="29263"/>
                  </a:lnTo>
                  <a:lnTo>
                    <a:pt x="10740" y="29504"/>
                  </a:lnTo>
                  <a:lnTo>
                    <a:pt x="10800" y="29685"/>
                  </a:lnTo>
                  <a:lnTo>
                    <a:pt x="10921" y="29927"/>
                  </a:lnTo>
                  <a:lnTo>
                    <a:pt x="11042" y="30108"/>
                  </a:lnTo>
                  <a:lnTo>
                    <a:pt x="11223" y="30228"/>
                  </a:lnTo>
                  <a:lnTo>
                    <a:pt x="11464" y="30349"/>
                  </a:lnTo>
                  <a:lnTo>
                    <a:pt x="11645" y="30409"/>
                  </a:lnTo>
                  <a:lnTo>
                    <a:pt x="12128" y="30409"/>
                  </a:lnTo>
                  <a:lnTo>
                    <a:pt x="12309" y="30349"/>
                  </a:lnTo>
                  <a:lnTo>
                    <a:pt x="12550" y="30228"/>
                  </a:lnTo>
                  <a:lnTo>
                    <a:pt x="12731" y="30108"/>
                  </a:lnTo>
                  <a:lnTo>
                    <a:pt x="12852" y="29927"/>
                  </a:lnTo>
                  <a:lnTo>
                    <a:pt x="12973" y="29685"/>
                  </a:lnTo>
                  <a:lnTo>
                    <a:pt x="13033" y="29504"/>
                  </a:lnTo>
                  <a:lnTo>
                    <a:pt x="13033" y="29263"/>
                  </a:lnTo>
                  <a:lnTo>
                    <a:pt x="13033" y="29022"/>
                  </a:lnTo>
                  <a:lnTo>
                    <a:pt x="12973" y="28841"/>
                  </a:lnTo>
                  <a:lnTo>
                    <a:pt x="12852" y="28599"/>
                  </a:lnTo>
                  <a:lnTo>
                    <a:pt x="12731" y="28418"/>
                  </a:lnTo>
                  <a:lnTo>
                    <a:pt x="12550" y="28298"/>
                  </a:lnTo>
                  <a:lnTo>
                    <a:pt x="12309" y="28177"/>
                  </a:lnTo>
                  <a:lnTo>
                    <a:pt x="12128" y="28117"/>
                  </a:lnTo>
                  <a:close/>
                  <a:moveTo>
                    <a:pt x="17437" y="28117"/>
                  </a:moveTo>
                  <a:lnTo>
                    <a:pt x="17256" y="28177"/>
                  </a:lnTo>
                  <a:lnTo>
                    <a:pt x="17015" y="28298"/>
                  </a:lnTo>
                  <a:lnTo>
                    <a:pt x="16834" y="28418"/>
                  </a:lnTo>
                  <a:lnTo>
                    <a:pt x="16713" y="28599"/>
                  </a:lnTo>
                  <a:lnTo>
                    <a:pt x="16593" y="28841"/>
                  </a:lnTo>
                  <a:lnTo>
                    <a:pt x="16532" y="29022"/>
                  </a:lnTo>
                  <a:lnTo>
                    <a:pt x="16532" y="29263"/>
                  </a:lnTo>
                  <a:lnTo>
                    <a:pt x="16532" y="29504"/>
                  </a:lnTo>
                  <a:lnTo>
                    <a:pt x="16593" y="29685"/>
                  </a:lnTo>
                  <a:lnTo>
                    <a:pt x="16713" y="29927"/>
                  </a:lnTo>
                  <a:lnTo>
                    <a:pt x="16834" y="30108"/>
                  </a:lnTo>
                  <a:lnTo>
                    <a:pt x="17015" y="30228"/>
                  </a:lnTo>
                  <a:lnTo>
                    <a:pt x="17256" y="30349"/>
                  </a:lnTo>
                  <a:lnTo>
                    <a:pt x="17437" y="30409"/>
                  </a:lnTo>
                  <a:lnTo>
                    <a:pt x="17920" y="30409"/>
                  </a:lnTo>
                  <a:lnTo>
                    <a:pt x="18101" y="30349"/>
                  </a:lnTo>
                  <a:lnTo>
                    <a:pt x="18342" y="30228"/>
                  </a:lnTo>
                  <a:lnTo>
                    <a:pt x="18523" y="30108"/>
                  </a:lnTo>
                  <a:lnTo>
                    <a:pt x="18644" y="29927"/>
                  </a:lnTo>
                  <a:lnTo>
                    <a:pt x="18765" y="29685"/>
                  </a:lnTo>
                  <a:lnTo>
                    <a:pt x="18825" y="29504"/>
                  </a:lnTo>
                  <a:lnTo>
                    <a:pt x="18825" y="29263"/>
                  </a:lnTo>
                  <a:lnTo>
                    <a:pt x="18825" y="29022"/>
                  </a:lnTo>
                  <a:lnTo>
                    <a:pt x="18765" y="28841"/>
                  </a:lnTo>
                  <a:lnTo>
                    <a:pt x="18644" y="28599"/>
                  </a:lnTo>
                  <a:lnTo>
                    <a:pt x="18523" y="28418"/>
                  </a:lnTo>
                  <a:lnTo>
                    <a:pt x="18342" y="28298"/>
                  </a:lnTo>
                  <a:lnTo>
                    <a:pt x="18101" y="28177"/>
                  </a:lnTo>
                  <a:lnTo>
                    <a:pt x="17920" y="28117"/>
                  </a:lnTo>
                  <a:close/>
                  <a:moveTo>
                    <a:pt x="23230" y="28117"/>
                  </a:moveTo>
                  <a:lnTo>
                    <a:pt x="23049" y="28177"/>
                  </a:lnTo>
                  <a:lnTo>
                    <a:pt x="22807" y="28298"/>
                  </a:lnTo>
                  <a:lnTo>
                    <a:pt x="22626" y="28418"/>
                  </a:lnTo>
                  <a:lnTo>
                    <a:pt x="22506" y="28599"/>
                  </a:lnTo>
                  <a:lnTo>
                    <a:pt x="22385" y="28841"/>
                  </a:lnTo>
                  <a:lnTo>
                    <a:pt x="22325" y="29022"/>
                  </a:lnTo>
                  <a:lnTo>
                    <a:pt x="22325" y="29263"/>
                  </a:lnTo>
                  <a:lnTo>
                    <a:pt x="22325" y="29504"/>
                  </a:lnTo>
                  <a:lnTo>
                    <a:pt x="22385" y="29685"/>
                  </a:lnTo>
                  <a:lnTo>
                    <a:pt x="22506" y="29927"/>
                  </a:lnTo>
                  <a:lnTo>
                    <a:pt x="22626" y="30108"/>
                  </a:lnTo>
                  <a:lnTo>
                    <a:pt x="22807" y="30228"/>
                  </a:lnTo>
                  <a:lnTo>
                    <a:pt x="23049" y="30349"/>
                  </a:lnTo>
                  <a:lnTo>
                    <a:pt x="23230" y="30409"/>
                  </a:lnTo>
                  <a:lnTo>
                    <a:pt x="23712" y="30409"/>
                  </a:lnTo>
                  <a:lnTo>
                    <a:pt x="23893" y="30349"/>
                  </a:lnTo>
                  <a:lnTo>
                    <a:pt x="24135" y="30228"/>
                  </a:lnTo>
                  <a:lnTo>
                    <a:pt x="24316" y="30108"/>
                  </a:lnTo>
                  <a:lnTo>
                    <a:pt x="24436" y="29927"/>
                  </a:lnTo>
                  <a:lnTo>
                    <a:pt x="24557" y="29685"/>
                  </a:lnTo>
                  <a:lnTo>
                    <a:pt x="24617" y="29504"/>
                  </a:lnTo>
                  <a:lnTo>
                    <a:pt x="24617" y="29263"/>
                  </a:lnTo>
                  <a:lnTo>
                    <a:pt x="24617" y="29022"/>
                  </a:lnTo>
                  <a:lnTo>
                    <a:pt x="24557" y="28841"/>
                  </a:lnTo>
                  <a:lnTo>
                    <a:pt x="24436" y="28599"/>
                  </a:lnTo>
                  <a:lnTo>
                    <a:pt x="24316" y="28418"/>
                  </a:lnTo>
                  <a:lnTo>
                    <a:pt x="24135" y="28298"/>
                  </a:lnTo>
                  <a:lnTo>
                    <a:pt x="23893" y="28177"/>
                  </a:lnTo>
                  <a:lnTo>
                    <a:pt x="23712" y="28117"/>
                  </a:lnTo>
                  <a:close/>
                  <a:moveTo>
                    <a:pt x="29022" y="28117"/>
                  </a:moveTo>
                  <a:lnTo>
                    <a:pt x="28841" y="28177"/>
                  </a:lnTo>
                  <a:lnTo>
                    <a:pt x="28599" y="28298"/>
                  </a:lnTo>
                  <a:lnTo>
                    <a:pt x="28418" y="28418"/>
                  </a:lnTo>
                  <a:lnTo>
                    <a:pt x="28298" y="28599"/>
                  </a:lnTo>
                  <a:lnTo>
                    <a:pt x="28177" y="28841"/>
                  </a:lnTo>
                  <a:lnTo>
                    <a:pt x="28117" y="29022"/>
                  </a:lnTo>
                  <a:lnTo>
                    <a:pt x="28117" y="29263"/>
                  </a:lnTo>
                  <a:lnTo>
                    <a:pt x="28117" y="29504"/>
                  </a:lnTo>
                  <a:lnTo>
                    <a:pt x="28177" y="29685"/>
                  </a:lnTo>
                  <a:lnTo>
                    <a:pt x="28298" y="29927"/>
                  </a:lnTo>
                  <a:lnTo>
                    <a:pt x="28418" y="30108"/>
                  </a:lnTo>
                  <a:lnTo>
                    <a:pt x="28599" y="30228"/>
                  </a:lnTo>
                  <a:lnTo>
                    <a:pt x="28841" y="30349"/>
                  </a:lnTo>
                  <a:lnTo>
                    <a:pt x="29022" y="30409"/>
                  </a:lnTo>
                  <a:lnTo>
                    <a:pt x="29505" y="30409"/>
                  </a:lnTo>
                  <a:lnTo>
                    <a:pt x="29686" y="30349"/>
                  </a:lnTo>
                  <a:lnTo>
                    <a:pt x="29927" y="30228"/>
                  </a:lnTo>
                  <a:lnTo>
                    <a:pt x="30108" y="30108"/>
                  </a:lnTo>
                  <a:lnTo>
                    <a:pt x="30229" y="29927"/>
                  </a:lnTo>
                  <a:lnTo>
                    <a:pt x="30349" y="29685"/>
                  </a:lnTo>
                  <a:lnTo>
                    <a:pt x="30410" y="29504"/>
                  </a:lnTo>
                  <a:lnTo>
                    <a:pt x="30410" y="29263"/>
                  </a:lnTo>
                  <a:lnTo>
                    <a:pt x="30410" y="29022"/>
                  </a:lnTo>
                  <a:lnTo>
                    <a:pt x="30349" y="28841"/>
                  </a:lnTo>
                  <a:lnTo>
                    <a:pt x="30229" y="28599"/>
                  </a:lnTo>
                  <a:lnTo>
                    <a:pt x="30108" y="28418"/>
                  </a:lnTo>
                  <a:lnTo>
                    <a:pt x="29927" y="28298"/>
                  </a:lnTo>
                  <a:lnTo>
                    <a:pt x="29686" y="28177"/>
                  </a:lnTo>
                  <a:lnTo>
                    <a:pt x="29505" y="28117"/>
                  </a:lnTo>
                  <a:close/>
                  <a:moveTo>
                    <a:pt x="34814" y="28117"/>
                  </a:moveTo>
                  <a:lnTo>
                    <a:pt x="34633" y="28177"/>
                  </a:lnTo>
                  <a:lnTo>
                    <a:pt x="34392" y="28298"/>
                  </a:lnTo>
                  <a:lnTo>
                    <a:pt x="34211" y="28418"/>
                  </a:lnTo>
                  <a:lnTo>
                    <a:pt x="34090" y="28599"/>
                  </a:lnTo>
                  <a:lnTo>
                    <a:pt x="33969" y="28841"/>
                  </a:lnTo>
                  <a:lnTo>
                    <a:pt x="33909" y="29022"/>
                  </a:lnTo>
                  <a:lnTo>
                    <a:pt x="33909" y="29263"/>
                  </a:lnTo>
                  <a:lnTo>
                    <a:pt x="33909" y="29504"/>
                  </a:lnTo>
                  <a:lnTo>
                    <a:pt x="33969" y="29685"/>
                  </a:lnTo>
                  <a:lnTo>
                    <a:pt x="34090" y="29927"/>
                  </a:lnTo>
                  <a:lnTo>
                    <a:pt x="34211" y="30108"/>
                  </a:lnTo>
                  <a:lnTo>
                    <a:pt x="34392" y="30228"/>
                  </a:lnTo>
                  <a:lnTo>
                    <a:pt x="34633" y="30349"/>
                  </a:lnTo>
                  <a:lnTo>
                    <a:pt x="34814" y="30409"/>
                  </a:lnTo>
                  <a:lnTo>
                    <a:pt x="35297" y="30409"/>
                  </a:lnTo>
                  <a:lnTo>
                    <a:pt x="35478" y="30349"/>
                  </a:lnTo>
                  <a:lnTo>
                    <a:pt x="35719" y="30228"/>
                  </a:lnTo>
                  <a:lnTo>
                    <a:pt x="35900" y="30108"/>
                  </a:lnTo>
                  <a:lnTo>
                    <a:pt x="36021" y="29927"/>
                  </a:lnTo>
                  <a:lnTo>
                    <a:pt x="36141" y="29685"/>
                  </a:lnTo>
                  <a:lnTo>
                    <a:pt x="36202" y="29504"/>
                  </a:lnTo>
                  <a:lnTo>
                    <a:pt x="36202" y="29263"/>
                  </a:lnTo>
                  <a:lnTo>
                    <a:pt x="36202" y="29022"/>
                  </a:lnTo>
                  <a:lnTo>
                    <a:pt x="36141" y="28841"/>
                  </a:lnTo>
                  <a:lnTo>
                    <a:pt x="36021" y="28599"/>
                  </a:lnTo>
                  <a:lnTo>
                    <a:pt x="35900" y="28418"/>
                  </a:lnTo>
                  <a:lnTo>
                    <a:pt x="35719" y="28298"/>
                  </a:lnTo>
                  <a:lnTo>
                    <a:pt x="35478" y="28177"/>
                  </a:lnTo>
                  <a:lnTo>
                    <a:pt x="35297" y="28117"/>
                  </a:lnTo>
                  <a:close/>
                  <a:moveTo>
                    <a:pt x="40606" y="28117"/>
                  </a:moveTo>
                  <a:lnTo>
                    <a:pt x="40425" y="28177"/>
                  </a:lnTo>
                  <a:lnTo>
                    <a:pt x="40184" y="28298"/>
                  </a:lnTo>
                  <a:lnTo>
                    <a:pt x="40003" y="28418"/>
                  </a:lnTo>
                  <a:lnTo>
                    <a:pt x="39882" y="28599"/>
                  </a:lnTo>
                  <a:lnTo>
                    <a:pt x="39762" y="28841"/>
                  </a:lnTo>
                  <a:lnTo>
                    <a:pt x="39701" y="29022"/>
                  </a:lnTo>
                  <a:lnTo>
                    <a:pt x="39701" y="29263"/>
                  </a:lnTo>
                  <a:lnTo>
                    <a:pt x="39701" y="29504"/>
                  </a:lnTo>
                  <a:lnTo>
                    <a:pt x="39762" y="29685"/>
                  </a:lnTo>
                  <a:lnTo>
                    <a:pt x="39882" y="29927"/>
                  </a:lnTo>
                  <a:lnTo>
                    <a:pt x="40003" y="30108"/>
                  </a:lnTo>
                  <a:lnTo>
                    <a:pt x="40184" y="30228"/>
                  </a:lnTo>
                  <a:lnTo>
                    <a:pt x="40425" y="30349"/>
                  </a:lnTo>
                  <a:lnTo>
                    <a:pt x="40606" y="30409"/>
                  </a:lnTo>
                  <a:lnTo>
                    <a:pt x="41089" y="30409"/>
                  </a:lnTo>
                  <a:lnTo>
                    <a:pt x="41270" y="30349"/>
                  </a:lnTo>
                  <a:lnTo>
                    <a:pt x="41511" y="30228"/>
                  </a:lnTo>
                  <a:lnTo>
                    <a:pt x="41692" y="30108"/>
                  </a:lnTo>
                  <a:lnTo>
                    <a:pt x="41813" y="29927"/>
                  </a:lnTo>
                  <a:lnTo>
                    <a:pt x="41934" y="29685"/>
                  </a:lnTo>
                  <a:lnTo>
                    <a:pt x="41994" y="29504"/>
                  </a:lnTo>
                  <a:lnTo>
                    <a:pt x="41994" y="29263"/>
                  </a:lnTo>
                  <a:lnTo>
                    <a:pt x="41994" y="29022"/>
                  </a:lnTo>
                  <a:lnTo>
                    <a:pt x="41934" y="28841"/>
                  </a:lnTo>
                  <a:lnTo>
                    <a:pt x="41813" y="28599"/>
                  </a:lnTo>
                  <a:lnTo>
                    <a:pt x="41692" y="28418"/>
                  </a:lnTo>
                  <a:lnTo>
                    <a:pt x="41511" y="28298"/>
                  </a:lnTo>
                  <a:lnTo>
                    <a:pt x="41270" y="28177"/>
                  </a:lnTo>
                  <a:lnTo>
                    <a:pt x="41089" y="28117"/>
                  </a:lnTo>
                  <a:close/>
                  <a:moveTo>
                    <a:pt x="46399" y="28117"/>
                  </a:moveTo>
                  <a:lnTo>
                    <a:pt x="46218" y="28177"/>
                  </a:lnTo>
                  <a:lnTo>
                    <a:pt x="45976" y="28298"/>
                  </a:lnTo>
                  <a:lnTo>
                    <a:pt x="45795" y="28418"/>
                  </a:lnTo>
                  <a:lnTo>
                    <a:pt x="45674" y="28599"/>
                  </a:lnTo>
                  <a:lnTo>
                    <a:pt x="45554" y="28841"/>
                  </a:lnTo>
                  <a:lnTo>
                    <a:pt x="45493" y="29022"/>
                  </a:lnTo>
                  <a:lnTo>
                    <a:pt x="45493" y="29263"/>
                  </a:lnTo>
                  <a:lnTo>
                    <a:pt x="45493" y="29504"/>
                  </a:lnTo>
                  <a:lnTo>
                    <a:pt x="45554" y="29685"/>
                  </a:lnTo>
                  <a:lnTo>
                    <a:pt x="45674" y="29927"/>
                  </a:lnTo>
                  <a:lnTo>
                    <a:pt x="45795" y="30108"/>
                  </a:lnTo>
                  <a:lnTo>
                    <a:pt x="45976" y="30228"/>
                  </a:lnTo>
                  <a:lnTo>
                    <a:pt x="46218" y="30349"/>
                  </a:lnTo>
                  <a:lnTo>
                    <a:pt x="46399" y="30409"/>
                  </a:lnTo>
                  <a:lnTo>
                    <a:pt x="46881" y="30409"/>
                  </a:lnTo>
                  <a:lnTo>
                    <a:pt x="47062" y="30349"/>
                  </a:lnTo>
                  <a:lnTo>
                    <a:pt x="47304" y="30228"/>
                  </a:lnTo>
                  <a:lnTo>
                    <a:pt x="47485" y="30108"/>
                  </a:lnTo>
                  <a:lnTo>
                    <a:pt x="47605" y="29927"/>
                  </a:lnTo>
                  <a:lnTo>
                    <a:pt x="47726" y="29685"/>
                  </a:lnTo>
                  <a:lnTo>
                    <a:pt x="47786" y="29504"/>
                  </a:lnTo>
                  <a:lnTo>
                    <a:pt x="47786" y="29263"/>
                  </a:lnTo>
                  <a:lnTo>
                    <a:pt x="47786" y="29022"/>
                  </a:lnTo>
                  <a:lnTo>
                    <a:pt x="47726" y="28841"/>
                  </a:lnTo>
                  <a:lnTo>
                    <a:pt x="47605" y="28599"/>
                  </a:lnTo>
                  <a:lnTo>
                    <a:pt x="47485" y="28418"/>
                  </a:lnTo>
                  <a:lnTo>
                    <a:pt x="47304" y="28298"/>
                  </a:lnTo>
                  <a:lnTo>
                    <a:pt x="47062" y="28177"/>
                  </a:lnTo>
                  <a:lnTo>
                    <a:pt x="46881" y="28117"/>
                  </a:lnTo>
                  <a:close/>
                  <a:moveTo>
                    <a:pt x="52191" y="28117"/>
                  </a:moveTo>
                  <a:lnTo>
                    <a:pt x="52010" y="28177"/>
                  </a:lnTo>
                  <a:lnTo>
                    <a:pt x="51768" y="28298"/>
                  </a:lnTo>
                  <a:lnTo>
                    <a:pt x="51587" y="28418"/>
                  </a:lnTo>
                  <a:lnTo>
                    <a:pt x="51467" y="28599"/>
                  </a:lnTo>
                  <a:lnTo>
                    <a:pt x="51346" y="28841"/>
                  </a:lnTo>
                  <a:lnTo>
                    <a:pt x="51286" y="29022"/>
                  </a:lnTo>
                  <a:lnTo>
                    <a:pt x="51286" y="29263"/>
                  </a:lnTo>
                  <a:lnTo>
                    <a:pt x="51286" y="29504"/>
                  </a:lnTo>
                  <a:lnTo>
                    <a:pt x="51346" y="29685"/>
                  </a:lnTo>
                  <a:lnTo>
                    <a:pt x="51467" y="29927"/>
                  </a:lnTo>
                  <a:lnTo>
                    <a:pt x="51587" y="30108"/>
                  </a:lnTo>
                  <a:lnTo>
                    <a:pt x="51768" y="30228"/>
                  </a:lnTo>
                  <a:lnTo>
                    <a:pt x="52010" y="30349"/>
                  </a:lnTo>
                  <a:lnTo>
                    <a:pt x="52191" y="30409"/>
                  </a:lnTo>
                  <a:lnTo>
                    <a:pt x="52673" y="30409"/>
                  </a:lnTo>
                  <a:lnTo>
                    <a:pt x="52854" y="30349"/>
                  </a:lnTo>
                  <a:lnTo>
                    <a:pt x="53096" y="30228"/>
                  </a:lnTo>
                  <a:lnTo>
                    <a:pt x="53277" y="30108"/>
                  </a:lnTo>
                  <a:lnTo>
                    <a:pt x="53397" y="29927"/>
                  </a:lnTo>
                  <a:lnTo>
                    <a:pt x="53518" y="29685"/>
                  </a:lnTo>
                  <a:lnTo>
                    <a:pt x="53578" y="29504"/>
                  </a:lnTo>
                  <a:lnTo>
                    <a:pt x="53578" y="29263"/>
                  </a:lnTo>
                  <a:lnTo>
                    <a:pt x="53578" y="29022"/>
                  </a:lnTo>
                  <a:lnTo>
                    <a:pt x="53518" y="28841"/>
                  </a:lnTo>
                  <a:lnTo>
                    <a:pt x="53397" y="28599"/>
                  </a:lnTo>
                  <a:lnTo>
                    <a:pt x="53277" y="28418"/>
                  </a:lnTo>
                  <a:lnTo>
                    <a:pt x="53096" y="28298"/>
                  </a:lnTo>
                  <a:lnTo>
                    <a:pt x="52854" y="28177"/>
                  </a:lnTo>
                  <a:lnTo>
                    <a:pt x="52673" y="28117"/>
                  </a:lnTo>
                  <a:close/>
                  <a:moveTo>
                    <a:pt x="57983" y="28117"/>
                  </a:moveTo>
                  <a:lnTo>
                    <a:pt x="57802" y="28177"/>
                  </a:lnTo>
                  <a:lnTo>
                    <a:pt x="57561" y="28298"/>
                  </a:lnTo>
                  <a:lnTo>
                    <a:pt x="57380" y="28418"/>
                  </a:lnTo>
                  <a:lnTo>
                    <a:pt x="57259" y="28599"/>
                  </a:lnTo>
                  <a:lnTo>
                    <a:pt x="57138" y="28841"/>
                  </a:lnTo>
                  <a:lnTo>
                    <a:pt x="57078" y="29022"/>
                  </a:lnTo>
                  <a:lnTo>
                    <a:pt x="57078" y="29263"/>
                  </a:lnTo>
                  <a:lnTo>
                    <a:pt x="57078" y="29504"/>
                  </a:lnTo>
                  <a:lnTo>
                    <a:pt x="57138" y="29685"/>
                  </a:lnTo>
                  <a:lnTo>
                    <a:pt x="57259" y="29927"/>
                  </a:lnTo>
                  <a:lnTo>
                    <a:pt x="57380" y="30108"/>
                  </a:lnTo>
                  <a:lnTo>
                    <a:pt x="57561" y="30228"/>
                  </a:lnTo>
                  <a:lnTo>
                    <a:pt x="57802" y="30349"/>
                  </a:lnTo>
                  <a:lnTo>
                    <a:pt x="57983" y="30409"/>
                  </a:lnTo>
                  <a:lnTo>
                    <a:pt x="58466" y="30409"/>
                  </a:lnTo>
                  <a:lnTo>
                    <a:pt x="58647" y="30349"/>
                  </a:lnTo>
                  <a:lnTo>
                    <a:pt x="58888" y="30228"/>
                  </a:lnTo>
                  <a:lnTo>
                    <a:pt x="59069" y="30108"/>
                  </a:lnTo>
                  <a:lnTo>
                    <a:pt x="59190" y="29927"/>
                  </a:lnTo>
                  <a:lnTo>
                    <a:pt x="59310" y="29685"/>
                  </a:lnTo>
                  <a:lnTo>
                    <a:pt x="59371" y="29504"/>
                  </a:lnTo>
                  <a:lnTo>
                    <a:pt x="59371" y="29263"/>
                  </a:lnTo>
                  <a:lnTo>
                    <a:pt x="59371" y="29022"/>
                  </a:lnTo>
                  <a:lnTo>
                    <a:pt x="59310" y="28841"/>
                  </a:lnTo>
                  <a:lnTo>
                    <a:pt x="59190" y="28599"/>
                  </a:lnTo>
                  <a:lnTo>
                    <a:pt x="59069" y="28418"/>
                  </a:lnTo>
                  <a:lnTo>
                    <a:pt x="58888" y="28298"/>
                  </a:lnTo>
                  <a:lnTo>
                    <a:pt x="58647" y="28177"/>
                  </a:lnTo>
                  <a:lnTo>
                    <a:pt x="58466" y="28117"/>
                  </a:lnTo>
                  <a:close/>
                  <a:moveTo>
                    <a:pt x="63775" y="28117"/>
                  </a:moveTo>
                  <a:lnTo>
                    <a:pt x="63594" y="28177"/>
                  </a:lnTo>
                  <a:lnTo>
                    <a:pt x="63353" y="28298"/>
                  </a:lnTo>
                  <a:lnTo>
                    <a:pt x="63172" y="28418"/>
                  </a:lnTo>
                  <a:lnTo>
                    <a:pt x="63051" y="28599"/>
                  </a:lnTo>
                  <a:lnTo>
                    <a:pt x="62931" y="28841"/>
                  </a:lnTo>
                  <a:lnTo>
                    <a:pt x="62870" y="29022"/>
                  </a:lnTo>
                  <a:lnTo>
                    <a:pt x="62870" y="29263"/>
                  </a:lnTo>
                  <a:lnTo>
                    <a:pt x="62870" y="29504"/>
                  </a:lnTo>
                  <a:lnTo>
                    <a:pt x="62931" y="29685"/>
                  </a:lnTo>
                  <a:lnTo>
                    <a:pt x="63051" y="29927"/>
                  </a:lnTo>
                  <a:lnTo>
                    <a:pt x="63172" y="30108"/>
                  </a:lnTo>
                  <a:lnTo>
                    <a:pt x="63353" y="30228"/>
                  </a:lnTo>
                  <a:lnTo>
                    <a:pt x="63594" y="30349"/>
                  </a:lnTo>
                  <a:lnTo>
                    <a:pt x="63775" y="30409"/>
                  </a:lnTo>
                  <a:lnTo>
                    <a:pt x="64258" y="30409"/>
                  </a:lnTo>
                  <a:lnTo>
                    <a:pt x="64439" y="30349"/>
                  </a:lnTo>
                  <a:lnTo>
                    <a:pt x="64680" y="30228"/>
                  </a:lnTo>
                  <a:lnTo>
                    <a:pt x="64861" y="30108"/>
                  </a:lnTo>
                  <a:lnTo>
                    <a:pt x="64982" y="29927"/>
                  </a:lnTo>
                  <a:lnTo>
                    <a:pt x="65103" y="29685"/>
                  </a:lnTo>
                  <a:lnTo>
                    <a:pt x="65163" y="29504"/>
                  </a:lnTo>
                  <a:lnTo>
                    <a:pt x="65163" y="29263"/>
                  </a:lnTo>
                  <a:lnTo>
                    <a:pt x="65163" y="29022"/>
                  </a:lnTo>
                  <a:lnTo>
                    <a:pt x="65103" y="28841"/>
                  </a:lnTo>
                  <a:lnTo>
                    <a:pt x="64982" y="28599"/>
                  </a:lnTo>
                  <a:lnTo>
                    <a:pt x="64861" y="28418"/>
                  </a:lnTo>
                  <a:lnTo>
                    <a:pt x="64680" y="28298"/>
                  </a:lnTo>
                  <a:lnTo>
                    <a:pt x="64439" y="28177"/>
                  </a:lnTo>
                  <a:lnTo>
                    <a:pt x="64258" y="28117"/>
                  </a:lnTo>
                  <a:close/>
                  <a:moveTo>
                    <a:pt x="69567" y="28117"/>
                  </a:moveTo>
                  <a:lnTo>
                    <a:pt x="69386" y="28177"/>
                  </a:lnTo>
                  <a:lnTo>
                    <a:pt x="69145" y="28298"/>
                  </a:lnTo>
                  <a:lnTo>
                    <a:pt x="68964" y="28418"/>
                  </a:lnTo>
                  <a:lnTo>
                    <a:pt x="68843" y="28599"/>
                  </a:lnTo>
                  <a:lnTo>
                    <a:pt x="68723" y="28841"/>
                  </a:lnTo>
                  <a:lnTo>
                    <a:pt x="68662" y="29022"/>
                  </a:lnTo>
                  <a:lnTo>
                    <a:pt x="68662" y="29263"/>
                  </a:lnTo>
                  <a:lnTo>
                    <a:pt x="68662" y="29504"/>
                  </a:lnTo>
                  <a:lnTo>
                    <a:pt x="68723" y="29685"/>
                  </a:lnTo>
                  <a:lnTo>
                    <a:pt x="68843" y="29927"/>
                  </a:lnTo>
                  <a:lnTo>
                    <a:pt x="68964" y="30108"/>
                  </a:lnTo>
                  <a:lnTo>
                    <a:pt x="69145" y="30228"/>
                  </a:lnTo>
                  <a:lnTo>
                    <a:pt x="69386" y="30349"/>
                  </a:lnTo>
                  <a:lnTo>
                    <a:pt x="69567" y="30409"/>
                  </a:lnTo>
                  <a:lnTo>
                    <a:pt x="70050" y="30409"/>
                  </a:lnTo>
                  <a:lnTo>
                    <a:pt x="70231" y="30349"/>
                  </a:lnTo>
                  <a:lnTo>
                    <a:pt x="70472" y="30228"/>
                  </a:lnTo>
                  <a:lnTo>
                    <a:pt x="70653" y="30108"/>
                  </a:lnTo>
                  <a:lnTo>
                    <a:pt x="70774" y="29927"/>
                  </a:lnTo>
                  <a:lnTo>
                    <a:pt x="70895" y="29685"/>
                  </a:lnTo>
                  <a:lnTo>
                    <a:pt x="70955" y="29504"/>
                  </a:lnTo>
                  <a:lnTo>
                    <a:pt x="70955" y="29263"/>
                  </a:lnTo>
                  <a:lnTo>
                    <a:pt x="70955" y="29022"/>
                  </a:lnTo>
                  <a:lnTo>
                    <a:pt x="70895" y="28841"/>
                  </a:lnTo>
                  <a:lnTo>
                    <a:pt x="70774" y="28599"/>
                  </a:lnTo>
                  <a:lnTo>
                    <a:pt x="70653" y="28418"/>
                  </a:lnTo>
                  <a:lnTo>
                    <a:pt x="70472" y="28298"/>
                  </a:lnTo>
                  <a:lnTo>
                    <a:pt x="70231" y="28177"/>
                  </a:lnTo>
                  <a:lnTo>
                    <a:pt x="70050" y="28117"/>
                  </a:lnTo>
                  <a:close/>
                  <a:moveTo>
                    <a:pt x="2957" y="31013"/>
                  </a:moveTo>
                  <a:lnTo>
                    <a:pt x="2776" y="31073"/>
                  </a:lnTo>
                  <a:lnTo>
                    <a:pt x="2534" y="31194"/>
                  </a:lnTo>
                  <a:lnTo>
                    <a:pt x="2353" y="31314"/>
                  </a:lnTo>
                  <a:lnTo>
                    <a:pt x="2233" y="31495"/>
                  </a:lnTo>
                  <a:lnTo>
                    <a:pt x="2112" y="31737"/>
                  </a:lnTo>
                  <a:lnTo>
                    <a:pt x="2052" y="31918"/>
                  </a:lnTo>
                  <a:lnTo>
                    <a:pt x="2052" y="32159"/>
                  </a:lnTo>
                  <a:lnTo>
                    <a:pt x="2052" y="32401"/>
                  </a:lnTo>
                  <a:lnTo>
                    <a:pt x="2112" y="32582"/>
                  </a:lnTo>
                  <a:lnTo>
                    <a:pt x="2233" y="32823"/>
                  </a:lnTo>
                  <a:lnTo>
                    <a:pt x="2353" y="33004"/>
                  </a:lnTo>
                  <a:lnTo>
                    <a:pt x="2534" y="33125"/>
                  </a:lnTo>
                  <a:lnTo>
                    <a:pt x="2776" y="33245"/>
                  </a:lnTo>
                  <a:lnTo>
                    <a:pt x="2957" y="33306"/>
                  </a:lnTo>
                  <a:lnTo>
                    <a:pt x="3439" y="33306"/>
                  </a:lnTo>
                  <a:lnTo>
                    <a:pt x="3620" y="33245"/>
                  </a:lnTo>
                  <a:lnTo>
                    <a:pt x="3862" y="33125"/>
                  </a:lnTo>
                  <a:lnTo>
                    <a:pt x="4043" y="33004"/>
                  </a:lnTo>
                  <a:lnTo>
                    <a:pt x="4164" y="32823"/>
                  </a:lnTo>
                  <a:lnTo>
                    <a:pt x="4284" y="32582"/>
                  </a:lnTo>
                  <a:lnTo>
                    <a:pt x="4345" y="32401"/>
                  </a:lnTo>
                  <a:lnTo>
                    <a:pt x="4345" y="32159"/>
                  </a:lnTo>
                  <a:lnTo>
                    <a:pt x="4345" y="31918"/>
                  </a:lnTo>
                  <a:lnTo>
                    <a:pt x="4284" y="31737"/>
                  </a:lnTo>
                  <a:lnTo>
                    <a:pt x="4164" y="31495"/>
                  </a:lnTo>
                  <a:lnTo>
                    <a:pt x="4043" y="31314"/>
                  </a:lnTo>
                  <a:lnTo>
                    <a:pt x="3862" y="31194"/>
                  </a:lnTo>
                  <a:lnTo>
                    <a:pt x="3620" y="31073"/>
                  </a:lnTo>
                  <a:lnTo>
                    <a:pt x="3439" y="31013"/>
                  </a:lnTo>
                  <a:close/>
                  <a:moveTo>
                    <a:pt x="8749" y="31013"/>
                  </a:moveTo>
                  <a:lnTo>
                    <a:pt x="8568" y="31073"/>
                  </a:lnTo>
                  <a:lnTo>
                    <a:pt x="8327" y="31194"/>
                  </a:lnTo>
                  <a:lnTo>
                    <a:pt x="8146" y="31314"/>
                  </a:lnTo>
                  <a:lnTo>
                    <a:pt x="8025" y="31495"/>
                  </a:lnTo>
                  <a:lnTo>
                    <a:pt x="7904" y="31737"/>
                  </a:lnTo>
                  <a:lnTo>
                    <a:pt x="7844" y="31918"/>
                  </a:lnTo>
                  <a:lnTo>
                    <a:pt x="7844" y="32159"/>
                  </a:lnTo>
                  <a:lnTo>
                    <a:pt x="7844" y="32401"/>
                  </a:lnTo>
                  <a:lnTo>
                    <a:pt x="7904" y="32582"/>
                  </a:lnTo>
                  <a:lnTo>
                    <a:pt x="8025" y="32823"/>
                  </a:lnTo>
                  <a:lnTo>
                    <a:pt x="8146" y="33004"/>
                  </a:lnTo>
                  <a:lnTo>
                    <a:pt x="8327" y="33125"/>
                  </a:lnTo>
                  <a:lnTo>
                    <a:pt x="8568" y="33245"/>
                  </a:lnTo>
                  <a:lnTo>
                    <a:pt x="8749" y="33306"/>
                  </a:lnTo>
                  <a:lnTo>
                    <a:pt x="9232" y="33306"/>
                  </a:lnTo>
                  <a:lnTo>
                    <a:pt x="9413" y="33245"/>
                  </a:lnTo>
                  <a:lnTo>
                    <a:pt x="9654" y="33125"/>
                  </a:lnTo>
                  <a:lnTo>
                    <a:pt x="9835" y="33004"/>
                  </a:lnTo>
                  <a:lnTo>
                    <a:pt x="9956" y="32823"/>
                  </a:lnTo>
                  <a:lnTo>
                    <a:pt x="10076" y="32582"/>
                  </a:lnTo>
                  <a:lnTo>
                    <a:pt x="10137" y="32401"/>
                  </a:lnTo>
                  <a:lnTo>
                    <a:pt x="10137" y="32159"/>
                  </a:lnTo>
                  <a:lnTo>
                    <a:pt x="10137" y="31918"/>
                  </a:lnTo>
                  <a:lnTo>
                    <a:pt x="10076" y="31737"/>
                  </a:lnTo>
                  <a:lnTo>
                    <a:pt x="9956" y="31495"/>
                  </a:lnTo>
                  <a:lnTo>
                    <a:pt x="9835" y="31314"/>
                  </a:lnTo>
                  <a:lnTo>
                    <a:pt x="9654" y="31194"/>
                  </a:lnTo>
                  <a:lnTo>
                    <a:pt x="9413" y="31073"/>
                  </a:lnTo>
                  <a:lnTo>
                    <a:pt x="9232" y="31013"/>
                  </a:lnTo>
                  <a:close/>
                  <a:moveTo>
                    <a:pt x="14541" y="31013"/>
                  </a:moveTo>
                  <a:lnTo>
                    <a:pt x="14360" y="31073"/>
                  </a:lnTo>
                  <a:lnTo>
                    <a:pt x="14119" y="31194"/>
                  </a:lnTo>
                  <a:lnTo>
                    <a:pt x="13938" y="31314"/>
                  </a:lnTo>
                  <a:lnTo>
                    <a:pt x="13817" y="31495"/>
                  </a:lnTo>
                  <a:lnTo>
                    <a:pt x="13697" y="31737"/>
                  </a:lnTo>
                  <a:lnTo>
                    <a:pt x="13636" y="31918"/>
                  </a:lnTo>
                  <a:lnTo>
                    <a:pt x="13636" y="32159"/>
                  </a:lnTo>
                  <a:lnTo>
                    <a:pt x="13636" y="32401"/>
                  </a:lnTo>
                  <a:lnTo>
                    <a:pt x="13697" y="32582"/>
                  </a:lnTo>
                  <a:lnTo>
                    <a:pt x="13817" y="32823"/>
                  </a:lnTo>
                  <a:lnTo>
                    <a:pt x="13938" y="33004"/>
                  </a:lnTo>
                  <a:lnTo>
                    <a:pt x="14119" y="33125"/>
                  </a:lnTo>
                  <a:lnTo>
                    <a:pt x="14360" y="33245"/>
                  </a:lnTo>
                  <a:lnTo>
                    <a:pt x="14541" y="33306"/>
                  </a:lnTo>
                  <a:lnTo>
                    <a:pt x="15024" y="33306"/>
                  </a:lnTo>
                  <a:lnTo>
                    <a:pt x="15205" y="33245"/>
                  </a:lnTo>
                  <a:lnTo>
                    <a:pt x="15446" y="33125"/>
                  </a:lnTo>
                  <a:lnTo>
                    <a:pt x="15627" y="33004"/>
                  </a:lnTo>
                  <a:lnTo>
                    <a:pt x="15748" y="32823"/>
                  </a:lnTo>
                  <a:lnTo>
                    <a:pt x="15869" y="32582"/>
                  </a:lnTo>
                  <a:lnTo>
                    <a:pt x="15929" y="32401"/>
                  </a:lnTo>
                  <a:lnTo>
                    <a:pt x="15929" y="32159"/>
                  </a:lnTo>
                  <a:lnTo>
                    <a:pt x="15929" y="31918"/>
                  </a:lnTo>
                  <a:lnTo>
                    <a:pt x="15869" y="31737"/>
                  </a:lnTo>
                  <a:lnTo>
                    <a:pt x="15748" y="31495"/>
                  </a:lnTo>
                  <a:lnTo>
                    <a:pt x="15627" y="31314"/>
                  </a:lnTo>
                  <a:lnTo>
                    <a:pt x="15446" y="31194"/>
                  </a:lnTo>
                  <a:lnTo>
                    <a:pt x="15205" y="31073"/>
                  </a:lnTo>
                  <a:lnTo>
                    <a:pt x="15024" y="31013"/>
                  </a:lnTo>
                  <a:close/>
                  <a:moveTo>
                    <a:pt x="20333" y="31013"/>
                  </a:moveTo>
                  <a:lnTo>
                    <a:pt x="20152" y="31073"/>
                  </a:lnTo>
                  <a:lnTo>
                    <a:pt x="19911" y="31194"/>
                  </a:lnTo>
                  <a:lnTo>
                    <a:pt x="19730" y="31314"/>
                  </a:lnTo>
                  <a:lnTo>
                    <a:pt x="19609" y="31495"/>
                  </a:lnTo>
                  <a:lnTo>
                    <a:pt x="19489" y="31737"/>
                  </a:lnTo>
                  <a:lnTo>
                    <a:pt x="19428" y="31918"/>
                  </a:lnTo>
                  <a:lnTo>
                    <a:pt x="19428" y="32159"/>
                  </a:lnTo>
                  <a:lnTo>
                    <a:pt x="19428" y="32401"/>
                  </a:lnTo>
                  <a:lnTo>
                    <a:pt x="19489" y="32582"/>
                  </a:lnTo>
                  <a:lnTo>
                    <a:pt x="19609" y="32823"/>
                  </a:lnTo>
                  <a:lnTo>
                    <a:pt x="19730" y="33004"/>
                  </a:lnTo>
                  <a:lnTo>
                    <a:pt x="19911" y="33125"/>
                  </a:lnTo>
                  <a:lnTo>
                    <a:pt x="20152" y="33245"/>
                  </a:lnTo>
                  <a:lnTo>
                    <a:pt x="20333" y="33306"/>
                  </a:lnTo>
                  <a:lnTo>
                    <a:pt x="20816" y="33306"/>
                  </a:lnTo>
                  <a:lnTo>
                    <a:pt x="20997" y="33245"/>
                  </a:lnTo>
                  <a:lnTo>
                    <a:pt x="21239" y="33125"/>
                  </a:lnTo>
                  <a:lnTo>
                    <a:pt x="21420" y="33004"/>
                  </a:lnTo>
                  <a:lnTo>
                    <a:pt x="21540" y="32823"/>
                  </a:lnTo>
                  <a:lnTo>
                    <a:pt x="21661" y="32582"/>
                  </a:lnTo>
                  <a:lnTo>
                    <a:pt x="21721" y="32401"/>
                  </a:lnTo>
                  <a:lnTo>
                    <a:pt x="21721" y="32159"/>
                  </a:lnTo>
                  <a:lnTo>
                    <a:pt x="21721" y="31918"/>
                  </a:lnTo>
                  <a:lnTo>
                    <a:pt x="21661" y="31737"/>
                  </a:lnTo>
                  <a:lnTo>
                    <a:pt x="21540" y="31495"/>
                  </a:lnTo>
                  <a:lnTo>
                    <a:pt x="21420" y="31314"/>
                  </a:lnTo>
                  <a:lnTo>
                    <a:pt x="21239" y="31194"/>
                  </a:lnTo>
                  <a:lnTo>
                    <a:pt x="20997" y="31073"/>
                  </a:lnTo>
                  <a:lnTo>
                    <a:pt x="20816" y="31013"/>
                  </a:lnTo>
                  <a:close/>
                  <a:moveTo>
                    <a:pt x="26126" y="31013"/>
                  </a:moveTo>
                  <a:lnTo>
                    <a:pt x="25945" y="31073"/>
                  </a:lnTo>
                  <a:lnTo>
                    <a:pt x="25703" y="31194"/>
                  </a:lnTo>
                  <a:lnTo>
                    <a:pt x="25522" y="31314"/>
                  </a:lnTo>
                  <a:lnTo>
                    <a:pt x="25402" y="31495"/>
                  </a:lnTo>
                  <a:lnTo>
                    <a:pt x="25281" y="31737"/>
                  </a:lnTo>
                  <a:lnTo>
                    <a:pt x="25221" y="31918"/>
                  </a:lnTo>
                  <a:lnTo>
                    <a:pt x="25221" y="32159"/>
                  </a:lnTo>
                  <a:lnTo>
                    <a:pt x="25221" y="32401"/>
                  </a:lnTo>
                  <a:lnTo>
                    <a:pt x="25281" y="32582"/>
                  </a:lnTo>
                  <a:lnTo>
                    <a:pt x="25402" y="32823"/>
                  </a:lnTo>
                  <a:lnTo>
                    <a:pt x="25522" y="33004"/>
                  </a:lnTo>
                  <a:lnTo>
                    <a:pt x="25703" y="33125"/>
                  </a:lnTo>
                  <a:lnTo>
                    <a:pt x="25945" y="33245"/>
                  </a:lnTo>
                  <a:lnTo>
                    <a:pt x="26126" y="33306"/>
                  </a:lnTo>
                  <a:lnTo>
                    <a:pt x="26608" y="33306"/>
                  </a:lnTo>
                  <a:lnTo>
                    <a:pt x="26789" y="33245"/>
                  </a:lnTo>
                  <a:lnTo>
                    <a:pt x="27031" y="33125"/>
                  </a:lnTo>
                  <a:lnTo>
                    <a:pt x="27212" y="33004"/>
                  </a:lnTo>
                  <a:lnTo>
                    <a:pt x="27332" y="32823"/>
                  </a:lnTo>
                  <a:lnTo>
                    <a:pt x="27453" y="32582"/>
                  </a:lnTo>
                  <a:lnTo>
                    <a:pt x="27513" y="32401"/>
                  </a:lnTo>
                  <a:lnTo>
                    <a:pt x="27513" y="32159"/>
                  </a:lnTo>
                  <a:lnTo>
                    <a:pt x="27513" y="31918"/>
                  </a:lnTo>
                  <a:lnTo>
                    <a:pt x="27453" y="31737"/>
                  </a:lnTo>
                  <a:lnTo>
                    <a:pt x="27332" y="31495"/>
                  </a:lnTo>
                  <a:lnTo>
                    <a:pt x="27212" y="31314"/>
                  </a:lnTo>
                  <a:lnTo>
                    <a:pt x="27031" y="31194"/>
                  </a:lnTo>
                  <a:lnTo>
                    <a:pt x="26789" y="31073"/>
                  </a:lnTo>
                  <a:lnTo>
                    <a:pt x="26608" y="31013"/>
                  </a:lnTo>
                  <a:close/>
                  <a:moveTo>
                    <a:pt x="31918" y="31013"/>
                  </a:moveTo>
                  <a:lnTo>
                    <a:pt x="31737" y="31073"/>
                  </a:lnTo>
                  <a:lnTo>
                    <a:pt x="31496" y="31194"/>
                  </a:lnTo>
                  <a:lnTo>
                    <a:pt x="31315" y="31314"/>
                  </a:lnTo>
                  <a:lnTo>
                    <a:pt x="31194" y="31495"/>
                  </a:lnTo>
                  <a:lnTo>
                    <a:pt x="31073" y="31737"/>
                  </a:lnTo>
                  <a:lnTo>
                    <a:pt x="31013" y="31918"/>
                  </a:lnTo>
                  <a:lnTo>
                    <a:pt x="31013" y="32159"/>
                  </a:lnTo>
                  <a:lnTo>
                    <a:pt x="31013" y="32401"/>
                  </a:lnTo>
                  <a:lnTo>
                    <a:pt x="31073" y="32582"/>
                  </a:lnTo>
                  <a:lnTo>
                    <a:pt x="31194" y="32823"/>
                  </a:lnTo>
                  <a:lnTo>
                    <a:pt x="31315" y="33004"/>
                  </a:lnTo>
                  <a:lnTo>
                    <a:pt x="31496" y="33125"/>
                  </a:lnTo>
                  <a:lnTo>
                    <a:pt x="31737" y="33245"/>
                  </a:lnTo>
                  <a:lnTo>
                    <a:pt x="31918" y="33306"/>
                  </a:lnTo>
                  <a:lnTo>
                    <a:pt x="32401" y="33306"/>
                  </a:lnTo>
                  <a:lnTo>
                    <a:pt x="32582" y="33245"/>
                  </a:lnTo>
                  <a:lnTo>
                    <a:pt x="32823" y="33125"/>
                  </a:lnTo>
                  <a:lnTo>
                    <a:pt x="33004" y="33004"/>
                  </a:lnTo>
                  <a:lnTo>
                    <a:pt x="33125" y="32823"/>
                  </a:lnTo>
                  <a:lnTo>
                    <a:pt x="33245" y="32582"/>
                  </a:lnTo>
                  <a:lnTo>
                    <a:pt x="33306" y="32401"/>
                  </a:lnTo>
                  <a:lnTo>
                    <a:pt x="33306" y="32159"/>
                  </a:lnTo>
                  <a:lnTo>
                    <a:pt x="33306" y="31918"/>
                  </a:lnTo>
                  <a:lnTo>
                    <a:pt x="33245" y="31737"/>
                  </a:lnTo>
                  <a:lnTo>
                    <a:pt x="33125" y="31495"/>
                  </a:lnTo>
                  <a:lnTo>
                    <a:pt x="33004" y="31314"/>
                  </a:lnTo>
                  <a:lnTo>
                    <a:pt x="32823" y="31194"/>
                  </a:lnTo>
                  <a:lnTo>
                    <a:pt x="32582" y="31073"/>
                  </a:lnTo>
                  <a:lnTo>
                    <a:pt x="32401" y="31013"/>
                  </a:lnTo>
                  <a:close/>
                  <a:moveTo>
                    <a:pt x="37710" y="31013"/>
                  </a:moveTo>
                  <a:lnTo>
                    <a:pt x="37529" y="31073"/>
                  </a:lnTo>
                  <a:lnTo>
                    <a:pt x="37288" y="31194"/>
                  </a:lnTo>
                  <a:lnTo>
                    <a:pt x="37107" y="31314"/>
                  </a:lnTo>
                  <a:lnTo>
                    <a:pt x="36986" y="31495"/>
                  </a:lnTo>
                  <a:lnTo>
                    <a:pt x="36865" y="31737"/>
                  </a:lnTo>
                  <a:lnTo>
                    <a:pt x="36805" y="31918"/>
                  </a:lnTo>
                  <a:lnTo>
                    <a:pt x="36805" y="32159"/>
                  </a:lnTo>
                  <a:lnTo>
                    <a:pt x="36805" y="32401"/>
                  </a:lnTo>
                  <a:lnTo>
                    <a:pt x="36865" y="32582"/>
                  </a:lnTo>
                  <a:lnTo>
                    <a:pt x="36986" y="32823"/>
                  </a:lnTo>
                  <a:lnTo>
                    <a:pt x="37107" y="33004"/>
                  </a:lnTo>
                  <a:lnTo>
                    <a:pt x="37288" y="33125"/>
                  </a:lnTo>
                  <a:lnTo>
                    <a:pt x="37529" y="33245"/>
                  </a:lnTo>
                  <a:lnTo>
                    <a:pt x="37710" y="33306"/>
                  </a:lnTo>
                  <a:lnTo>
                    <a:pt x="38193" y="33306"/>
                  </a:lnTo>
                  <a:lnTo>
                    <a:pt x="38374" y="33245"/>
                  </a:lnTo>
                  <a:lnTo>
                    <a:pt x="38615" y="33125"/>
                  </a:lnTo>
                  <a:lnTo>
                    <a:pt x="38796" y="33004"/>
                  </a:lnTo>
                  <a:lnTo>
                    <a:pt x="38917" y="32823"/>
                  </a:lnTo>
                  <a:lnTo>
                    <a:pt x="39038" y="32582"/>
                  </a:lnTo>
                  <a:lnTo>
                    <a:pt x="39098" y="32401"/>
                  </a:lnTo>
                  <a:lnTo>
                    <a:pt x="39098" y="32159"/>
                  </a:lnTo>
                  <a:lnTo>
                    <a:pt x="39098" y="31918"/>
                  </a:lnTo>
                  <a:lnTo>
                    <a:pt x="39038" y="31737"/>
                  </a:lnTo>
                  <a:lnTo>
                    <a:pt x="38917" y="31495"/>
                  </a:lnTo>
                  <a:lnTo>
                    <a:pt x="38796" y="31314"/>
                  </a:lnTo>
                  <a:lnTo>
                    <a:pt x="38615" y="31194"/>
                  </a:lnTo>
                  <a:lnTo>
                    <a:pt x="38374" y="31073"/>
                  </a:lnTo>
                  <a:lnTo>
                    <a:pt x="38193" y="31013"/>
                  </a:lnTo>
                  <a:close/>
                  <a:moveTo>
                    <a:pt x="43502" y="31013"/>
                  </a:moveTo>
                  <a:lnTo>
                    <a:pt x="43321" y="31073"/>
                  </a:lnTo>
                  <a:lnTo>
                    <a:pt x="43080" y="31194"/>
                  </a:lnTo>
                  <a:lnTo>
                    <a:pt x="42899" y="31314"/>
                  </a:lnTo>
                  <a:lnTo>
                    <a:pt x="42778" y="31495"/>
                  </a:lnTo>
                  <a:lnTo>
                    <a:pt x="42658" y="31737"/>
                  </a:lnTo>
                  <a:lnTo>
                    <a:pt x="42597" y="31918"/>
                  </a:lnTo>
                  <a:lnTo>
                    <a:pt x="42597" y="32159"/>
                  </a:lnTo>
                  <a:lnTo>
                    <a:pt x="42597" y="32401"/>
                  </a:lnTo>
                  <a:lnTo>
                    <a:pt x="42658" y="32582"/>
                  </a:lnTo>
                  <a:lnTo>
                    <a:pt x="42778" y="32823"/>
                  </a:lnTo>
                  <a:lnTo>
                    <a:pt x="42899" y="33004"/>
                  </a:lnTo>
                  <a:lnTo>
                    <a:pt x="43080" y="33125"/>
                  </a:lnTo>
                  <a:lnTo>
                    <a:pt x="43321" y="33245"/>
                  </a:lnTo>
                  <a:lnTo>
                    <a:pt x="43502" y="33306"/>
                  </a:lnTo>
                  <a:lnTo>
                    <a:pt x="43985" y="33306"/>
                  </a:lnTo>
                  <a:lnTo>
                    <a:pt x="44166" y="33245"/>
                  </a:lnTo>
                  <a:lnTo>
                    <a:pt x="44407" y="33125"/>
                  </a:lnTo>
                  <a:lnTo>
                    <a:pt x="44588" y="33004"/>
                  </a:lnTo>
                  <a:lnTo>
                    <a:pt x="44709" y="32823"/>
                  </a:lnTo>
                  <a:lnTo>
                    <a:pt x="44830" y="32582"/>
                  </a:lnTo>
                  <a:lnTo>
                    <a:pt x="44890" y="32401"/>
                  </a:lnTo>
                  <a:lnTo>
                    <a:pt x="44890" y="32159"/>
                  </a:lnTo>
                  <a:lnTo>
                    <a:pt x="44890" y="31918"/>
                  </a:lnTo>
                  <a:lnTo>
                    <a:pt x="44830" y="31737"/>
                  </a:lnTo>
                  <a:lnTo>
                    <a:pt x="44709" y="31495"/>
                  </a:lnTo>
                  <a:lnTo>
                    <a:pt x="44588" y="31314"/>
                  </a:lnTo>
                  <a:lnTo>
                    <a:pt x="44407" y="31194"/>
                  </a:lnTo>
                  <a:lnTo>
                    <a:pt x="44166" y="31073"/>
                  </a:lnTo>
                  <a:lnTo>
                    <a:pt x="43985" y="31013"/>
                  </a:lnTo>
                  <a:close/>
                  <a:moveTo>
                    <a:pt x="49295" y="31013"/>
                  </a:moveTo>
                  <a:lnTo>
                    <a:pt x="49114" y="31073"/>
                  </a:lnTo>
                  <a:lnTo>
                    <a:pt x="48872" y="31194"/>
                  </a:lnTo>
                  <a:lnTo>
                    <a:pt x="48691" y="31314"/>
                  </a:lnTo>
                  <a:lnTo>
                    <a:pt x="48571" y="31495"/>
                  </a:lnTo>
                  <a:lnTo>
                    <a:pt x="48450" y="31737"/>
                  </a:lnTo>
                  <a:lnTo>
                    <a:pt x="48390" y="31918"/>
                  </a:lnTo>
                  <a:lnTo>
                    <a:pt x="48390" y="32159"/>
                  </a:lnTo>
                  <a:lnTo>
                    <a:pt x="48390" y="32401"/>
                  </a:lnTo>
                  <a:lnTo>
                    <a:pt x="48450" y="32582"/>
                  </a:lnTo>
                  <a:lnTo>
                    <a:pt x="48571" y="32823"/>
                  </a:lnTo>
                  <a:lnTo>
                    <a:pt x="48691" y="33004"/>
                  </a:lnTo>
                  <a:lnTo>
                    <a:pt x="48872" y="33125"/>
                  </a:lnTo>
                  <a:lnTo>
                    <a:pt x="49114" y="33245"/>
                  </a:lnTo>
                  <a:lnTo>
                    <a:pt x="49295" y="33306"/>
                  </a:lnTo>
                  <a:lnTo>
                    <a:pt x="49777" y="33306"/>
                  </a:lnTo>
                  <a:lnTo>
                    <a:pt x="49958" y="33245"/>
                  </a:lnTo>
                  <a:lnTo>
                    <a:pt x="50200" y="33125"/>
                  </a:lnTo>
                  <a:lnTo>
                    <a:pt x="50381" y="33004"/>
                  </a:lnTo>
                  <a:lnTo>
                    <a:pt x="50501" y="32823"/>
                  </a:lnTo>
                  <a:lnTo>
                    <a:pt x="50622" y="32582"/>
                  </a:lnTo>
                  <a:lnTo>
                    <a:pt x="50682" y="32401"/>
                  </a:lnTo>
                  <a:lnTo>
                    <a:pt x="50682" y="32159"/>
                  </a:lnTo>
                  <a:lnTo>
                    <a:pt x="50682" y="31918"/>
                  </a:lnTo>
                  <a:lnTo>
                    <a:pt x="50622" y="31737"/>
                  </a:lnTo>
                  <a:lnTo>
                    <a:pt x="50501" y="31495"/>
                  </a:lnTo>
                  <a:lnTo>
                    <a:pt x="50381" y="31314"/>
                  </a:lnTo>
                  <a:lnTo>
                    <a:pt x="50200" y="31194"/>
                  </a:lnTo>
                  <a:lnTo>
                    <a:pt x="49958" y="31073"/>
                  </a:lnTo>
                  <a:lnTo>
                    <a:pt x="49777" y="31013"/>
                  </a:lnTo>
                  <a:close/>
                  <a:moveTo>
                    <a:pt x="55087" y="31013"/>
                  </a:moveTo>
                  <a:lnTo>
                    <a:pt x="54906" y="31073"/>
                  </a:lnTo>
                  <a:lnTo>
                    <a:pt x="54665" y="31194"/>
                  </a:lnTo>
                  <a:lnTo>
                    <a:pt x="54483" y="31314"/>
                  </a:lnTo>
                  <a:lnTo>
                    <a:pt x="54363" y="31495"/>
                  </a:lnTo>
                  <a:lnTo>
                    <a:pt x="54242" y="31737"/>
                  </a:lnTo>
                  <a:lnTo>
                    <a:pt x="54182" y="31918"/>
                  </a:lnTo>
                  <a:lnTo>
                    <a:pt x="54182" y="32159"/>
                  </a:lnTo>
                  <a:lnTo>
                    <a:pt x="54182" y="32401"/>
                  </a:lnTo>
                  <a:lnTo>
                    <a:pt x="54242" y="32582"/>
                  </a:lnTo>
                  <a:lnTo>
                    <a:pt x="54363" y="32823"/>
                  </a:lnTo>
                  <a:lnTo>
                    <a:pt x="54483" y="33004"/>
                  </a:lnTo>
                  <a:lnTo>
                    <a:pt x="54665" y="33125"/>
                  </a:lnTo>
                  <a:lnTo>
                    <a:pt x="54906" y="33245"/>
                  </a:lnTo>
                  <a:lnTo>
                    <a:pt x="55087" y="33306"/>
                  </a:lnTo>
                  <a:lnTo>
                    <a:pt x="55570" y="33306"/>
                  </a:lnTo>
                  <a:lnTo>
                    <a:pt x="55751" y="33245"/>
                  </a:lnTo>
                  <a:lnTo>
                    <a:pt x="55992" y="33125"/>
                  </a:lnTo>
                  <a:lnTo>
                    <a:pt x="56173" y="33004"/>
                  </a:lnTo>
                  <a:lnTo>
                    <a:pt x="56294" y="32823"/>
                  </a:lnTo>
                  <a:lnTo>
                    <a:pt x="56414" y="32582"/>
                  </a:lnTo>
                  <a:lnTo>
                    <a:pt x="56475" y="32401"/>
                  </a:lnTo>
                  <a:lnTo>
                    <a:pt x="56475" y="32159"/>
                  </a:lnTo>
                  <a:lnTo>
                    <a:pt x="56475" y="31918"/>
                  </a:lnTo>
                  <a:lnTo>
                    <a:pt x="56414" y="31737"/>
                  </a:lnTo>
                  <a:lnTo>
                    <a:pt x="56294" y="31495"/>
                  </a:lnTo>
                  <a:lnTo>
                    <a:pt x="56173" y="31314"/>
                  </a:lnTo>
                  <a:lnTo>
                    <a:pt x="55992" y="31194"/>
                  </a:lnTo>
                  <a:lnTo>
                    <a:pt x="55751" y="31073"/>
                  </a:lnTo>
                  <a:lnTo>
                    <a:pt x="55570" y="31013"/>
                  </a:lnTo>
                  <a:close/>
                  <a:moveTo>
                    <a:pt x="60879" y="31013"/>
                  </a:moveTo>
                  <a:lnTo>
                    <a:pt x="60698" y="31073"/>
                  </a:lnTo>
                  <a:lnTo>
                    <a:pt x="60457" y="31194"/>
                  </a:lnTo>
                  <a:lnTo>
                    <a:pt x="60276" y="31314"/>
                  </a:lnTo>
                  <a:lnTo>
                    <a:pt x="60155" y="31495"/>
                  </a:lnTo>
                  <a:lnTo>
                    <a:pt x="60034" y="31737"/>
                  </a:lnTo>
                  <a:lnTo>
                    <a:pt x="59974" y="31918"/>
                  </a:lnTo>
                  <a:lnTo>
                    <a:pt x="59974" y="32159"/>
                  </a:lnTo>
                  <a:lnTo>
                    <a:pt x="59974" y="32401"/>
                  </a:lnTo>
                  <a:lnTo>
                    <a:pt x="60034" y="32582"/>
                  </a:lnTo>
                  <a:lnTo>
                    <a:pt x="60155" y="32823"/>
                  </a:lnTo>
                  <a:lnTo>
                    <a:pt x="60276" y="33004"/>
                  </a:lnTo>
                  <a:lnTo>
                    <a:pt x="60457" y="33125"/>
                  </a:lnTo>
                  <a:lnTo>
                    <a:pt x="60698" y="33245"/>
                  </a:lnTo>
                  <a:lnTo>
                    <a:pt x="60879" y="33306"/>
                  </a:lnTo>
                  <a:lnTo>
                    <a:pt x="61362" y="33306"/>
                  </a:lnTo>
                  <a:lnTo>
                    <a:pt x="61543" y="33245"/>
                  </a:lnTo>
                  <a:lnTo>
                    <a:pt x="61784" y="33125"/>
                  </a:lnTo>
                  <a:lnTo>
                    <a:pt x="61965" y="33004"/>
                  </a:lnTo>
                  <a:lnTo>
                    <a:pt x="62086" y="32823"/>
                  </a:lnTo>
                  <a:lnTo>
                    <a:pt x="62206" y="32582"/>
                  </a:lnTo>
                  <a:lnTo>
                    <a:pt x="62267" y="32401"/>
                  </a:lnTo>
                  <a:lnTo>
                    <a:pt x="62267" y="32159"/>
                  </a:lnTo>
                  <a:lnTo>
                    <a:pt x="62267" y="31918"/>
                  </a:lnTo>
                  <a:lnTo>
                    <a:pt x="62206" y="31737"/>
                  </a:lnTo>
                  <a:lnTo>
                    <a:pt x="62086" y="31495"/>
                  </a:lnTo>
                  <a:lnTo>
                    <a:pt x="61965" y="31314"/>
                  </a:lnTo>
                  <a:lnTo>
                    <a:pt x="61784" y="31194"/>
                  </a:lnTo>
                  <a:lnTo>
                    <a:pt x="61543" y="31073"/>
                  </a:lnTo>
                  <a:lnTo>
                    <a:pt x="61362" y="31013"/>
                  </a:lnTo>
                  <a:close/>
                  <a:moveTo>
                    <a:pt x="66671" y="31013"/>
                  </a:moveTo>
                  <a:lnTo>
                    <a:pt x="66490" y="31073"/>
                  </a:lnTo>
                  <a:lnTo>
                    <a:pt x="66249" y="31194"/>
                  </a:lnTo>
                  <a:lnTo>
                    <a:pt x="66068" y="31314"/>
                  </a:lnTo>
                  <a:lnTo>
                    <a:pt x="65947" y="31495"/>
                  </a:lnTo>
                  <a:lnTo>
                    <a:pt x="65827" y="31737"/>
                  </a:lnTo>
                  <a:lnTo>
                    <a:pt x="65766" y="31918"/>
                  </a:lnTo>
                  <a:lnTo>
                    <a:pt x="65766" y="32159"/>
                  </a:lnTo>
                  <a:lnTo>
                    <a:pt x="65766" y="32401"/>
                  </a:lnTo>
                  <a:lnTo>
                    <a:pt x="65827" y="32582"/>
                  </a:lnTo>
                  <a:lnTo>
                    <a:pt x="65947" y="32823"/>
                  </a:lnTo>
                  <a:lnTo>
                    <a:pt x="66068" y="33004"/>
                  </a:lnTo>
                  <a:lnTo>
                    <a:pt x="66249" y="33125"/>
                  </a:lnTo>
                  <a:lnTo>
                    <a:pt x="66490" y="33245"/>
                  </a:lnTo>
                  <a:lnTo>
                    <a:pt x="66671" y="33306"/>
                  </a:lnTo>
                  <a:lnTo>
                    <a:pt x="67154" y="33306"/>
                  </a:lnTo>
                  <a:lnTo>
                    <a:pt x="67335" y="33245"/>
                  </a:lnTo>
                  <a:lnTo>
                    <a:pt x="67576" y="33125"/>
                  </a:lnTo>
                  <a:lnTo>
                    <a:pt x="67757" y="33004"/>
                  </a:lnTo>
                  <a:lnTo>
                    <a:pt x="67878" y="32823"/>
                  </a:lnTo>
                  <a:lnTo>
                    <a:pt x="67999" y="32582"/>
                  </a:lnTo>
                  <a:lnTo>
                    <a:pt x="68059" y="32401"/>
                  </a:lnTo>
                  <a:lnTo>
                    <a:pt x="68059" y="32159"/>
                  </a:lnTo>
                  <a:lnTo>
                    <a:pt x="68059" y="31918"/>
                  </a:lnTo>
                  <a:lnTo>
                    <a:pt x="67999" y="31737"/>
                  </a:lnTo>
                  <a:lnTo>
                    <a:pt x="67878" y="31495"/>
                  </a:lnTo>
                  <a:lnTo>
                    <a:pt x="67757" y="31314"/>
                  </a:lnTo>
                  <a:lnTo>
                    <a:pt x="67576" y="31194"/>
                  </a:lnTo>
                  <a:lnTo>
                    <a:pt x="67335" y="31073"/>
                  </a:lnTo>
                  <a:lnTo>
                    <a:pt x="67154" y="31013"/>
                  </a:lnTo>
                  <a:close/>
                  <a:moveTo>
                    <a:pt x="72464" y="31013"/>
                  </a:moveTo>
                  <a:lnTo>
                    <a:pt x="72283" y="31073"/>
                  </a:lnTo>
                  <a:lnTo>
                    <a:pt x="72041" y="31194"/>
                  </a:lnTo>
                  <a:lnTo>
                    <a:pt x="71860" y="31314"/>
                  </a:lnTo>
                  <a:lnTo>
                    <a:pt x="71740" y="31495"/>
                  </a:lnTo>
                  <a:lnTo>
                    <a:pt x="71619" y="31737"/>
                  </a:lnTo>
                  <a:lnTo>
                    <a:pt x="71559" y="31918"/>
                  </a:lnTo>
                  <a:lnTo>
                    <a:pt x="71559" y="32159"/>
                  </a:lnTo>
                  <a:lnTo>
                    <a:pt x="71559" y="32401"/>
                  </a:lnTo>
                  <a:lnTo>
                    <a:pt x="71619" y="32582"/>
                  </a:lnTo>
                  <a:lnTo>
                    <a:pt x="71740" y="32823"/>
                  </a:lnTo>
                  <a:lnTo>
                    <a:pt x="71860" y="33004"/>
                  </a:lnTo>
                  <a:lnTo>
                    <a:pt x="72041" y="33125"/>
                  </a:lnTo>
                  <a:lnTo>
                    <a:pt x="72283" y="33245"/>
                  </a:lnTo>
                  <a:lnTo>
                    <a:pt x="72464" y="33306"/>
                  </a:lnTo>
                  <a:lnTo>
                    <a:pt x="72946" y="33306"/>
                  </a:lnTo>
                  <a:lnTo>
                    <a:pt x="73127" y="33245"/>
                  </a:lnTo>
                  <a:lnTo>
                    <a:pt x="73369" y="33125"/>
                  </a:lnTo>
                  <a:lnTo>
                    <a:pt x="73550" y="33004"/>
                  </a:lnTo>
                  <a:lnTo>
                    <a:pt x="73670" y="32823"/>
                  </a:lnTo>
                  <a:lnTo>
                    <a:pt x="73791" y="32582"/>
                  </a:lnTo>
                  <a:lnTo>
                    <a:pt x="73851" y="32401"/>
                  </a:lnTo>
                  <a:lnTo>
                    <a:pt x="73851" y="32159"/>
                  </a:lnTo>
                  <a:lnTo>
                    <a:pt x="73851" y="31918"/>
                  </a:lnTo>
                  <a:lnTo>
                    <a:pt x="73791" y="31737"/>
                  </a:lnTo>
                  <a:lnTo>
                    <a:pt x="73670" y="31495"/>
                  </a:lnTo>
                  <a:lnTo>
                    <a:pt x="73550" y="31314"/>
                  </a:lnTo>
                  <a:lnTo>
                    <a:pt x="73369" y="31194"/>
                  </a:lnTo>
                  <a:lnTo>
                    <a:pt x="73127" y="31073"/>
                  </a:lnTo>
                  <a:lnTo>
                    <a:pt x="72946" y="31013"/>
                  </a:lnTo>
                  <a:close/>
                  <a:moveTo>
                    <a:pt x="181" y="33909"/>
                  </a:moveTo>
                  <a:lnTo>
                    <a:pt x="0" y="36141"/>
                  </a:lnTo>
                  <a:lnTo>
                    <a:pt x="302" y="36202"/>
                  </a:lnTo>
                  <a:lnTo>
                    <a:pt x="543" y="36202"/>
                  </a:lnTo>
                  <a:lnTo>
                    <a:pt x="724" y="36141"/>
                  </a:lnTo>
                  <a:lnTo>
                    <a:pt x="966" y="36021"/>
                  </a:lnTo>
                  <a:lnTo>
                    <a:pt x="1147" y="35900"/>
                  </a:lnTo>
                  <a:lnTo>
                    <a:pt x="1267" y="35719"/>
                  </a:lnTo>
                  <a:lnTo>
                    <a:pt x="1388" y="35478"/>
                  </a:lnTo>
                  <a:lnTo>
                    <a:pt x="1448" y="35297"/>
                  </a:lnTo>
                  <a:lnTo>
                    <a:pt x="1448" y="35055"/>
                  </a:lnTo>
                  <a:lnTo>
                    <a:pt x="1448" y="34814"/>
                  </a:lnTo>
                  <a:lnTo>
                    <a:pt x="1388" y="34633"/>
                  </a:lnTo>
                  <a:lnTo>
                    <a:pt x="1267" y="34392"/>
                  </a:lnTo>
                  <a:lnTo>
                    <a:pt x="1147" y="34211"/>
                  </a:lnTo>
                  <a:lnTo>
                    <a:pt x="966" y="34090"/>
                  </a:lnTo>
                  <a:lnTo>
                    <a:pt x="724" y="33969"/>
                  </a:lnTo>
                  <a:lnTo>
                    <a:pt x="543" y="33909"/>
                  </a:lnTo>
                  <a:close/>
                  <a:moveTo>
                    <a:pt x="5853" y="33909"/>
                  </a:moveTo>
                  <a:lnTo>
                    <a:pt x="5672" y="33969"/>
                  </a:lnTo>
                  <a:lnTo>
                    <a:pt x="5431" y="34090"/>
                  </a:lnTo>
                  <a:lnTo>
                    <a:pt x="5250" y="34211"/>
                  </a:lnTo>
                  <a:lnTo>
                    <a:pt x="5129" y="34392"/>
                  </a:lnTo>
                  <a:lnTo>
                    <a:pt x="5008" y="34633"/>
                  </a:lnTo>
                  <a:lnTo>
                    <a:pt x="4948" y="34814"/>
                  </a:lnTo>
                  <a:lnTo>
                    <a:pt x="4948" y="35055"/>
                  </a:lnTo>
                  <a:lnTo>
                    <a:pt x="4948" y="35297"/>
                  </a:lnTo>
                  <a:lnTo>
                    <a:pt x="5008" y="35478"/>
                  </a:lnTo>
                  <a:lnTo>
                    <a:pt x="5129" y="35719"/>
                  </a:lnTo>
                  <a:lnTo>
                    <a:pt x="5250" y="35900"/>
                  </a:lnTo>
                  <a:lnTo>
                    <a:pt x="5431" y="36021"/>
                  </a:lnTo>
                  <a:lnTo>
                    <a:pt x="5672" y="36141"/>
                  </a:lnTo>
                  <a:lnTo>
                    <a:pt x="5853" y="36202"/>
                  </a:lnTo>
                  <a:lnTo>
                    <a:pt x="6336" y="36202"/>
                  </a:lnTo>
                  <a:lnTo>
                    <a:pt x="6517" y="36141"/>
                  </a:lnTo>
                  <a:lnTo>
                    <a:pt x="6758" y="36021"/>
                  </a:lnTo>
                  <a:lnTo>
                    <a:pt x="6939" y="35900"/>
                  </a:lnTo>
                  <a:lnTo>
                    <a:pt x="7060" y="35719"/>
                  </a:lnTo>
                  <a:lnTo>
                    <a:pt x="7180" y="35478"/>
                  </a:lnTo>
                  <a:lnTo>
                    <a:pt x="7241" y="35297"/>
                  </a:lnTo>
                  <a:lnTo>
                    <a:pt x="7241" y="35055"/>
                  </a:lnTo>
                  <a:lnTo>
                    <a:pt x="7241" y="34814"/>
                  </a:lnTo>
                  <a:lnTo>
                    <a:pt x="7180" y="34633"/>
                  </a:lnTo>
                  <a:lnTo>
                    <a:pt x="7060" y="34392"/>
                  </a:lnTo>
                  <a:lnTo>
                    <a:pt x="6939" y="34211"/>
                  </a:lnTo>
                  <a:lnTo>
                    <a:pt x="6758" y="34090"/>
                  </a:lnTo>
                  <a:lnTo>
                    <a:pt x="6517" y="33969"/>
                  </a:lnTo>
                  <a:lnTo>
                    <a:pt x="6336" y="33909"/>
                  </a:lnTo>
                  <a:close/>
                  <a:moveTo>
                    <a:pt x="11645" y="33909"/>
                  </a:moveTo>
                  <a:lnTo>
                    <a:pt x="11464" y="33969"/>
                  </a:lnTo>
                  <a:lnTo>
                    <a:pt x="11223" y="34090"/>
                  </a:lnTo>
                  <a:lnTo>
                    <a:pt x="11042" y="34211"/>
                  </a:lnTo>
                  <a:lnTo>
                    <a:pt x="10921" y="34392"/>
                  </a:lnTo>
                  <a:lnTo>
                    <a:pt x="10800" y="34633"/>
                  </a:lnTo>
                  <a:lnTo>
                    <a:pt x="10740" y="34814"/>
                  </a:lnTo>
                  <a:lnTo>
                    <a:pt x="10740" y="35055"/>
                  </a:lnTo>
                  <a:lnTo>
                    <a:pt x="10740" y="35297"/>
                  </a:lnTo>
                  <a:lnTo>
                    <a:pt x="10800" y="35478"/>
                  </a:lnTo>
                  <a:lnTo>
                    <a:pt x="10921" y="35719"/>
                  </a:lnTo>
                  <a:lnTo>
                    <a:pt x="11042" y="35900"/>
                  </a:lnTo>
                  <a:lnTo>
                    <a:pt x="11223" y="36021"/>
                  </a:lnTo>
                  <a:lnTo>
                    <a:pt x="11464" y="36141"/>
                  </a:lnTo>
                  <a:lnTo>
                    <a:pt x="11645" y="36202"/>
                  </a:lnTo>
                  <a:lnTo>
                    <a:pt x="12128" y="36202"/>
                  </a:lnTo>
                  <a:lnTo>
                    <a:pt x="12309" y="36141"/>
                  </a:lnTo>
                  <a:lnTo>
                    <a:pt x="12550" y="36021"/>
                  </a:lnTo>
                  <a:lnTo>
                    <a:pt x="12731" y="35900"/>
                  </a:lnTo>
                  <a:lnTo>
                    <a:pt x="12852" y="35719"/>
                  </a:lnTo>
                  <a:lnTo>
                    <a:pt x="12973" y="35478"/>
                  </a:lnTo>
                  <a:lnTo>
                    <a:pt x="13033" y="35297"/>
                  </a:lnTo>
                  <a:lnTo>
                    <a:pt x="13033" y="35055"/>
                  </a:lnTo>
                  <a:lnTo>
                    <a:pt x="13033" y="34814"/>
                  </a:lnTo>
                  <a:lnTo>
                    <a:pt x="12973" y="34633"/>
                  </a:lnTo>
                  <a:lnTo>
                    <a:pt x="12852" y="34392"/>
                  </a:lnTo>
                  <a:lnTo>
                    <a:pt x="12731" y="34211"/>
                  </a:lnTo>
                  <a:lnTo>
                    <a:pt x="12550" y="34090"/>
                  </a:lnTo>
                  <a:lnTo>
                    <a:pt x="12309" y="33969"/>
                  </a:lnTo>
                  <a:lnTo>
                    <a:pt x="12128" y="33909"/>
                  </a:lnTo>
                  <a:close/>
                  <a:moveTo>
                    <a:pt x="17437" y="33909"/>
                  </a:moveTo>
                  <a:lnTo>
                    <a:pt x="17256" y="33969"/>
                  </a:lnTo>
                  <a:lnTo>
                    <a:pt x="17015" y="34090"/>
                  </a:lnTo>
                  <a:lnTo>
                    <a:pt x="16834" y="34211"/>
                  </a:lnTo>
                  <a:lnTo>
                    <a:pt x="16713" y="34392"/>
                  </a:lnTo>
                  <a:lnTo>
                    <a:pt x="16593" y="34633"/>
                  </a:lnTo>
                  <a:lnTo>
                    <a:pt x="16532" y="34814"/>
                  </a:lnTo>
                  <a:lnTo>
                    <a:pt x="16532" y="35055"/>
                  </a:lnTo>
                  <a:lnTo>
                    <a:pt x="16532" y="35297"/>
                  </a:lnTo>
                  <a:lnTo>
                    <a:pt x="16593" y="35478"/>
                  </a:lnTo>
                  <a:lnTo>
                    <a:pt x="16713" y="35719"/>
                  </a:lnTo>
                  <a:lnTo>
                    <a:pt x="16834" y="35900"/>
                  </a:lnTo>
                  <a:lnTo>
                    <a:pt x="17015" y="36021"/>
                  </a:lnTo>
                  <a:lnTo>
                    <a:pt x="17256" y="36141"/>
                  </a:lnTo>
                  <a:lnTo>
                    <a:pt x="17437" y="36202"/>
                  </a:lnTo>
                  <a:lnTo>
                    <a:pt x="17920" y="36202"/>
                  </a:lnTo>
                  <a:lnTo>
                    <a:pt x="18101" y="36141"/>
                  </a:lnTo>
                  <a:lnTo>
                    <a:pt x="18342" y="36021"/>
                  </a:lnTo>
                  <a:lnTo>
                    <a:pt x="18523" y="35900"/>
                  </a:lnTo>
                  <a:lnTo>
                    <a:pt x="18644" y="35719"/>
                  </a:lnTo>
                  <a:lnTo>
                    <a:pt x="18765" y="35478"/>
                  </a:lnTo>
                  <a:lnTo>
                    <a:pt x="18825" y="35297"/>
                  </a:lnTo>
                  <a:lnTo>
                    <a:pt x="18825" y="35055"/>
                  </a:lnTo>
                  <a:lnTo>
                    <a:pt x="18825" y="34814"/>
                  </a:lnTo>
                  <a:lnTo>
                    <a:pt x="18765" y="34633"/>
                  </a:lnTo>
                  <a:lnTo>
                    <a:pt x="18644" y="34392"/>
                  </a:lnTo>
                  <a:lnTo>
                    <a:pt x="18523" y="34211"/>
                  </a:lnTo>
                  <a:lnTo>
                    <a:pt x="18342" y="34090"/>
                  </a:lnTo>
                  <a:lnTo>
                    <a:pt x="18101" y="33969"/>
                  </a:lnTo>
                  <a:lnTo>
                    <a:pt x="17920" y="33909"/>
                  </a:lnTo>
                  <a:close/>
                  <a:moveTo>
                    <a:pt x="23230" y="33909"/>
                  </a:moveTo>
                  <a:lnTo>
                    <a:pt x="23049" y="33969"/>
                  </a:lnTo>
                  <a:lnTo>
                    <a:pt x="22807" y="34090"/>
                  </a:lnTo>
                  <a:lnTo>
                    <a:pt x="22626" y="34211"/>
                  </a:lnTo>
                  <a:lnTo>
                    <a:pt x="22506" y="34392"/>
                  </a:lnTo>
                  <a:lnTo>
                    <a:pt x="22385" y="34633"/>
                  </a:lnTo>
                  <a:lnTo>
                    <a:pt x="22325" y="34814"/>
                  </a:lnTo>
                  <a:lnTo>
                    <a:pt x="22325" y="35055"/>
                  </a:lnTo>
                  <a:lnTo>
                    <a:pt x="22325" y="35297"/>
                  </a:lnTo>
                  <a:lnTo>
                    <a:pt x="22385" y="35478"/>
                  </a:lnTo>
                  <a:lnTo>
                    <a:pt x="22506" y="35719"/>
                  </a:lnTo>
                  <a:lnTo>
                    <a:pt x="22626" y="35900"/>
                  </a:lnTo>
                  <a:lnTo>
                    <a:pt x="22807" y="36021"/>
                  </a:lnTo>
                  <a:lnTo>
                    <a:pt x="23049" y="36141"/>
                  </a:lnTo>
                  <a:lnTo>
                    <a:pt x="23230" y="36202"/>
                  </a:lnTo>
                  <a:lnTo>
                    <a:pt x="23712" y="36202"/>
                  </a:lnTo>
                  <a:lnTo>
                    <a:pt x="23893" y="36141"/>
                  </a:lnTo>
                  <a:lnTo>
                    <a:pt x="24135" y="36021"/>
                  </a:lnTo>
                  <a:lnTo>
                    <a:pt x="24316" y="35900"/>
                  </a:lnTo>
                  <a:lnTo>
                    <a:pt x="24436" y="35719"/>
                  </a:lnTo>
                  <a:lnTo>
                    <a:pt x="24557" y="35478"/>
                  </a:lnTo>
                  <a:lnTo>
                    <a:pt x="24617" y="35297"/>
                  </a:lnTo>
                  <a:lnTo>
                    <a:pt x="24617" y="35055"/>
                  </a:lnTo>
                  <a:lnTo>
                    <a:pt x="24617" y="34814"/>
                  </a:lnTo>
                  <a:lnTo>
                    <a:pt x="24557" y="34633"/>
                  </a:lnTo>
                  <a:lnTo>
                    <a:pt x="24436" y="34392"/>
                  </a:lnTo>
                  <a:lnTo>
                    <a:pt x="24316" y="34211"/>
                  </a:lnTo>
                  <a:lnTo>
                    <a:pt x="24135" y="34090"/>
                  </a:lnTo>
                  <a:lnTo>
                    <a:pt x="23893" y="33969"/>
                  </a:lnTo>
                  <a:lnTo>
                    <a:pt x="23712" y="33909"/>
                  </a:lnTo>
                  <a:close/>
                  <a:moveTo>
                    <a:pt x="29022" y="33909"/>
                  </a:moveTo>
                  <a:lnTo>
                    <a:pt x="28841" y="33969"/>
                  </a:lnTo>
                  <a:lnTo>
                    <a:pt x="28599" y="34090"/>
                  </a:lnTo>
                  <a:lnTo>
                    <a:pt x="28418" y="34211"/>
                  </a:lnTo>
                  <a:lnTo>
                    <a:pt x="28298" y="34392"/>
                  </a:lnTo>
                  <a:lnTo>
                    <a:pt x="28177" y="34633"/>
                  </a:lnTo>
                  <a:lnTo>
                    <a:pt x="28117" y="34814"/>
                  </a:lnTo>
                  <a:lnTo>
                    <a:pt x="28117" y="35055"/>
                  </a:lnTo>
                  <a:lnTo>
                    <a:pt x="28117" y="35297"/>
                  </a:lnTo>
                  <a:lnTo>
                    <a:pt x="28177" y="35478"/>
                  </a:lnTo>
                  <a:lnTo>
                    <a:pt x="28298" y="35719"/>
                  </a:lnTo>
                  <a:lnTo>
                    <a:pt x="28418" y="35900"/>
                  </a:lnTo>
                  <a:lnTo>
                    <a:pt x="28599" y="36021"/>
                  </a:lnTo>
                  <a:lnTo>
                    <a:pt x="28841" y="36141"/>
                  </a:lnTo>
                  <a:lnTo>
                    <a:pt x="29022" y="36202"/>
                  </a:lnTo>
                  <a:lnTo>
                    <a:pt x="29505" y="36202"/>
                  </a:lnTo>
                  <a:lnTo>
                    <a:pt x="29686" y="36141"/>
                  </a:lnTo>
                  <a:lnTo>
                    <a:pt x="29927" y="36021"/>
                  </a:lnTo>
                  <a:lnTo>
                    <a:pt x="30108" y="35900"/>
                  </a:lnTo>
                  <a:lnTo>
                    <a:pt x="30229" y="35719"/>
                  </a:lnTo>
                  <a:lnTo>
                    <a:pt x="30349" y="35478"/>
                  </a:lnTo>
                  <a:lnTo>
                    <a:pt x="30410" y="35297"/>
                  </a:lnTo>
                  <a:lnTo>
                    <a:pt x="30410" y="35055"/>
                  </a:lnTo>
                  <a:lnTo>
                    <a:pt x="30410" y="34814"/>
                  </a:lnTo>
                  <a:lnTo>
                    <a:pt x="30349" y="34633"/>
                  </a:lnTo>
                  <a:lnTo>
                    <a:pt x="30229" y="34392"/>
                  </a:lnTo>
                  <a:lnTo>
                    <a:pt x="30108" y="34211"/>
                  </a:lnTo>
                  <a:lnTo>
                    <a:pt x="29927" y="34090"/>
                  </a:lnTo>
                  <a:lnTo>
                    <a:pt x="29686" y="33969"/>
                  </a:lnTo>
                  <a:lnTo>
                    <a:pt x="29505" y="33909"/>
                  </a:lnTo>
                  <a:close/>
                  <a:moveTo>
                    <a:pt x="34814" y="33909"/>
                  </a:moveTo>
                  <a:lnTo>
                    <a:pt x="34633" y="33969"/>
                  </a:lnTo>
                  <a:lnTo>
                    <a:pt x="34392" y="34090"/>
                  </a:lnTo>
                  <a:lnTo>
                    <a:pt x="34211" y="34211"/>
                  </a:lnTo>
                  <a:lnTo>
                    <a:pt x="34090" y="34392"/>
                  </a:lnTo>
                  <a:lnTo>
                    <a:pt x="33969" y="34633"/>
                  </a:lnTo>
                  <a:lnTo>
                    <a:pt x="33909" y="34814"/>
                  </a:lnTo>
                  <a:lnTo>
                    <a:pt x="33909" y="35055"/>
                  </a:lnTo>
                  <a:lnTo>
                    <a:pt x="33909" y="35297"/>
                  </a:lnTo>
                  <a:lnTo>
                    <a:pt x="33969" y="35478"/>
                  </a:lnTo>
                  <a:lnTo>
                    <a:pt x="34090" y="35719"/>
                  </a:lnTo>
                  <a:lnTo>
                    <a:pt x="34211" y="35900"/>
                  </a:lnTo>
                  <a:lnTo>
                    <a:pt x="34392" y="36021"/>
                  </a:lnTo>
                  <a:lnTo>
                    <a:pt x="34633" y="36141"/>
                  </a:lnTo>
                  <a:lnTo>
                    <a:pt x="34814" y="36202"/>
                  </a:lnTo>
                  <a:lnTo>
                    <a:pt x="35297" y="36202"/>
                  </a:lnTo>
                  <a:lnTo>
                    <a:pt x="35478" y="36141"/>
                  </a:lnTo>
                  <a:lnTo>
                    <a:pt x="35719" y="36021"/>
                  </a:lnTo>
                  <a:lnTo>
                    <a:pt x="35900" y="35900"/>
                  </a:lnTo>
                  <a:lnTo>
                    <a:pt x="36021" y="35719"/>
                  </a:lnTo>
                  <a:lnTo>
                    <a:pt x="36141" y="35478"/>
                  </a:lnTo>
                  <a:lnTo>
                    <a:pt x="36202" y="35297"/>
                  </a:lnTo>
                  <a:lnTo>
                    <a:pt x="36202" y="35055"/>
                  </a:lnTo>
                  <a:lnTo>
                    <a:pt x="36202" y="34814"/>
                  </a:lnTo>
                  <a:lnTo>
                    <a:pt x="36141" y="34633"/>
                  </a:lnTo>
                  <a:lnTo>
                    <a:pt x="36021" y="34392"/>
                  </a:lnTo>
                  <a:lnTo>
                    <a:pt x="35900" y="34211"/>
                  </a:lnTo>
                  <a:lnTo>
                    <a:pt x="35719" y="34090"/>
                  </a:lnTo>
                  <a:lnTo>
                    <a:pt x="35478" y="33969"/>
                  </a:lnTo>
                  <a:lnTo>
                    <a:pt x="35297" y="33909"/>
                  </a:lnTo>
                  <a:close/>
                  <a:moveTo>
                    <a:pt x="40606" y="33909"/>
                  </a:moveTo>
                  <a:lnTo>
                    <a:pt x="40425" y="33969"/>
                  </a:lnTo>
                  <a:lnTo>
                    <a:pt x="40184" y="34090"/>
                  </a:lnTo>
                  <a:lnTo>
                    <a:pt x="40003" y="34211"/>
                  </a:lnTo>
                  <a:lnTo>
                    <a:pt x="39882" y="34392"/>
                  </a:lnTo>
                  <a:lnTo>
                    <a:pt x="39762" y="34633"/>
                  </a:lnTo>
                  <a:lnTo>
                    <a:pt x="39701" y="34814"/>
                  </a:lnTo>
                  <a:lnTo>
                    <a:pt x="39701" y="35055"/>
                  </a:lnTo>
                  <a:lnTo>
                    <a:pt x="39701" y="35297"/>
                  </a:lnTo>
                  <a:lnTo>
                    <a:pt x="39762" y="35478"/>
                  </a:lnTo>
                  <a:lnTo>
                    <a:pt x="39882" y="35719"/>
                  </a:lnTo>
                  <a:lnTo>
                    <a:pt x="40003" y="35900"/>
                  </a:lnTo>
                  <a:lnTo>
                    <a:pt x="40184" y="36021"/>
                  </a:lnTo>
                  <a:lnTo>
                    <a:pt x="40425" y="36141"/>
                  </a:lnTo>
                  <a:lnTo>
                    <a:pt x="40606" y="36202"/>
                  </a:lnTo>
                  <a:lnTo>
                    <a:pt x="41089" y="36202"/>
                  </a:lnTo>
                  <a:lnTo>
                    <a:pt x="41270" y="36141"/>
                  </a:lnTo>
                  <a:lnTo>
                    <a:pt x="41511" y="36021"/>
                  </a:lnTo>
                  <a:lnTo>
                    <a:pt x="41692" y="35900"/>
                  </a:lnTo>
                  <a:lnTo>
                    <a:pt x="41813" y="35719"/>
                  </a:lnTo>
                  <a:lnTo>
                    <a:pt x="41934" y="35478"/>
                  </a:lnTo>
                  <a:lnTo>
                    <a:pt x="41994" y="35297"/>
                  </a:lnTo>
                  <a:lnTo>
                    <a:pt x="41994" y="35055"/>
                  </a:lnTo>
                  <a:lnTo>
                    <a:pt x="41994" y="34814"/>
                  </a:lnTo>
                  <a:lnTo>
                    <a:pt x="41934" y="34633"/>
                  </a:lnTo>
                  <a:lnTo>
                    <a:pt x="41813" y="34392"/>
                  </a:lnTo>
                  <a:lnTo>
                    <a:pt x="41692" y="34211"/>
                  </a:lnTo>
                  <a:lnTo>
                    <a:pt x="41511" y="34090"/>
                  </a:lnTo>
                  <a:lnTo>
                    <a:pt x="41270" y="33969"/>
                  </a:lnTo>
                  <a:lnTo>
                    <a:pt x="41089" y="33909"/>
                  </a:lnTo>
                  <a:close/>
                  <a:moveTo>
                    <a:pt x="46399" y="33909"/>
                  </a:moveTo>
                  <a:lnTo>
                    <a:pt x="46218" y="33969"/>
                  </a:lnTo>
                  <a:lnTo>
                    <a:pt x="45976" y="34090"/>
                  </a:lnTo>
                  <a:lnTo>
                    <a:pt x="45795" y="34211"/>
                  </a:lnTo>
                  <a:lnTo>
                    <a:pt x="45674" y="34392"/>
                  </a:lnTo>
                  <a:lnTo>
                    <a:pt x="45554" y="34633"/>
                  </a:lnTo>
                  <a:lnTo>
                    <a:pt x="45493" y="34814"/>
                  </a:lnTo>
                  <a:lnTo>
                    <a:pt x="45493" y="35055"/>
                  </a:lnTo>
                  <a:lnTo>
                    <a:pt x="45493" y="35297"/>
                  </a:lnTo>
                  <a:lnTo>
                    <a:pt x="45554" y="35478"/>
                  </a:lnTo>
                  <a:lnTo>
                    <a:pt x="45674" y="35719"/>
                  </a:lnTo>
                  <a:lnTo>
                    <a:pt x="45795" y="35900"/>
                  </a:lnTo>
                  <a:lnTo>
                    <a:pt x="45976" y="36021"/>
                  </a:lnTo>
                  <a:lnTo>
                    <a:pt x="46218" y="36141"/>
                  </a:lnTo>
                  <a:lnTo>
                    <a:pt x="46399" y="36202"/>
                  </a:lnTo>
                  <a:lnTo>
                    <a:pt x="46881" y="36202"/>
                  </a:lnTo>
                  <a:lnTo>
                    <a:pt x="47062" y="36141"/>
                  </a:lnTo>
                  <a:lnTo>
                    <a:pt x="47304" y="36021"/>
                  </a:lnTo>
                  <a:lnTo>
                    <a:pt x="47485" y="35900"/>
                  </a:lnTo>
                  <a:lnTo>
                    <a:pt x="47605" y="35719"/>
                  </a:lnTo>
                  <a:lnTo>
                    <a:pt x="47726" y="35478"/>
                  </a:lnTo>
                  <a:lnTo>
                    <a:pt x="47786" y="35297"/>
                  </a:lnTo>
                  <a:lnTo>
                    <a:pt x="47786" y="35055"/>
                  </a:lnTo>
                  <a:lnTo>
                    <a:pt x="47786" y="34814"/>
                  </a:lnTo>
                  <a:lnTo>
                    <a:pt x="47726" y="34633"/>
                  </a:lnTo>
                  <a:lnTo>
                    <a:pt x="47605" y="34392"/>
                  </a:lnTo>
                  <a:lnTo>
                    <a:pt x="47485" y="34211"/>
                  </a:lnTo>
                  <a:lnTo>
                    <a:pt x="47304" y="34090"/>
                  </a:lnTo>
                  <a:lnTo>
                    <a:pt x="47062" y="33969"/>
                  </a:lnTo>
                  <a:lnTo>
                    <a:pt x="46881" y="33909"/>
                  </a:lnTo>
                  <a:close/>
                  <a:moveTo>
                    <a:pt x="52191" y="33909"/>
                  </a:moveTo>
                  <a:lnTo>
                    <a:pt x="52010" y="33969"/>
                  </a:lnTo>
                  <a:lnTo>
                    <a:pt x="51768" y="34090"/>
                  </a:lnTo>
                  <a:lnTo>
                    <a:pt x="51587" y="34211"/>
                  </a:lnTo>
                  <a:lnTo>
                    <a:pt x="51467" y="34392"/>
                  </a:lnTo>
                  <a:lnTo>
                    <a:pt x="51346" y="34633"/>
                  </a:lnTo>
                  <a:lnTo>
                    <a:pt x="51286" y="34814"/>
                  </a:lnTo>
                  <a:lnTo>
                    <a:pt x="51286" y="35055"/>
                  </a:lnTo>
                  <a:lnTo>
                    <a:pt x="51286" y="35297"/>
                  </a:lnTo>
                  <a:lnTo>
                    <a:pt x="51346" y="35478"/>
                  </a:lnTo>
                  <a:lnTo>
                    <a:pt x="51467" y="35719"/>
                  </a:lnTo>
                  <a:lnTo>
                    <a:pt x="51587" y="35900"/>
                  </a:lnTo>
                  <a:lnTo>
                    <a:pt x="51768" y="36021"/>
                  </a:lnTo>
                  <a:lnTo>
                    <a:pt x="52010" y="36141"/>
                  </a:lnTo>
                  <a:lnTo>
                    <a:pt x="52191" y="36202"/>
                  </a:lnTo>
                  <a:lnTo>
                    <a:pt x="52673" y="36202"/>
                  </a:lnTo>
                  <a:lnTo>
                    <a:pt x="52854" y="36141"/>
                  </a:lnTo>
                  <a:lnTo>
                    <a:pt x="53096" y="36021"/>
                  </a:lnTo>
                  <a:lnTo>
                    <a:pt x="53277" y="35900"/>
                  </a:lnTo>
                  <a:lnTo>
                    <a:pt x="53397" y="35719"/>
                  </a:lnTo>
                  <a:lnTo>
                    <a:pt x="53518" y="35478"/>
                  </a:lnTo>
                  <a:lnTo>
                    <a:pt x="53578" y="35297"/>
                  </a:lnTo>
                  <a:lnTo>
                    <a:pt x="53578" y="35055"/>
                  </a:lnTo>
                  <a:lnTo>
                    <a:pt x="53578" y="34814"/>
                  </a:lnTo>
                  <a:lnTo>
                    <a:pt x="53518" y="34633"/>
                  </a:lnTo>
                  <a:lnTo>
                    <a:pt x="53397" y="34392"/>
                  </a:lnTo>
                  <a:lnTo>
                    <a:pt x="53277" y="34211"/>
                  </a:lnTo>
                  <a:lnTo>
                    <a:pt x="53096" y="34090"/>
                  </a:lnTo>
                  <a:lnTo>
                    <a:pt x="52854" y="33969"/>
                  </a:lnTo>
                  <a:lnTo>
                    <a:pt x="52673" y="33909"/>
                  </a:lnTo>
                  <a:close/>
                  <a:moveTo>
                    <a:pt x="57983" y="33909"/>
                  </a:moveTo>
                  <a:lnTo>
                    <a:pt x="57802" y="33969"/>
                  </a:lnTo>
                  <a:lnTo>
                    <a:pt x="57561" y="34090"/>
                  </a:lnTo>
                  <a:lnTo>
                    <a:pt x="57380" y="34211"/>
                  </a:lnTo>
                  <a:lnTo>
                    <a:pt x="57259" y="34392"/>
                  </a:lnTo>
                  <a:lnTo>
                    <a:pt x="57138" y="34633"/>
                  </a:lnTo>
                  <a:lnTo>
                    <a:pt x="57078" y="34814"/>
                  </a:lnTo>
                  <a:lnTo>
                    <a:pt x="57078" y="35055"/>
                  </a:lnTo>
                  <a:lnTo>
                    <a:pt x="57078" y="35297"/>
                  </a:lnTo>
                  <a:lnTo>
                    <a:pt x="57138" y="35478"/>
                  </a:lnTo>
                  <a:lnTo>
                    <a:pt x="57259" y="35719"/>
                  </a:lnTo>
                  <a:lnTo>
                    <a:pt x="57380" y="35900"/>
                  </a:lnTo>
                  <a:lnTo>
                    <a:pt x="57561" y="36021"/>
                  </a:lnTo>
                  <a:lnTo>
                    <a:pt x="57802" y="36141"/>
                  </a:lnTo>
                  <a:lnTo>
                    <a:pt x="57983" y="36202"/>
                  </a:lnTo>
                  <a:lnTo>
                    <a:pt x="58466" y="36202"/>
                  </a:lnTo>
                  <a:lnTo>
                    <a:pt x="58647" y="36141"/>
                  </a:lnTo>
                  <a:lnTo>
                    <a:pt x="58888" y="36021"/>
                  </a:lnTo>
                  <a:lnTo>
                    <a:pt x="59069" y="35900"/>
                  </a:lnTo>
                  <a:lnTo>
                    <a:pt x="59190" y="35719"/>
                  </a:lnTo>
                  <a:lnTo>
                    <a:pt x="59310" y="35478"/>
                  </a:lnTo>
                  <a:lnTo>
                    <a:pt x="59371" y="35297"/>
                  </a:lnTo>
                  <a:lnTo>
                    <a:pt x="59371" y="35055"/>
                  </a:lnTo>
                  <a:lnTo>
                    <a:pt x="59371" y="34814"/>
                  </a:lnTo>
                  <a:lnTo>
                    <a:pt x="59310" y="34633"/>
                  </a:lnTo>
                  <a:lnTo>
                    <a:pt x="59190" y="34392"/>
                  </a:lnTo>
                  <a:lnTo>
                    <a:pt x="59069" y="34211"/>
                  </a:lnTo>
                  <a:lnTo>
                    <a:pt x="58888" y="34090"/>
                  </a:lnTo>
                  <a:lnTo>
                    <a:pt x="58647" y="33969"/>
                  </a:lnTo>
                  <a:lnTo>
                    <a:pt x="58466" y="33909"/>
                  </a:lnTo>
                  <a:close/>
                  <a:moveTo>
                    <a:pt x="63775" y="33909"/>
                  </a:moveTo>
                  <a:lnTo>
                    <a:pt x="63594" y="33969"/>
                  </a:lnTo>
                  <a:lnTo>
                    <a:pt x="63353" y="34090"/>
                  </a:lnTo>
                  <a:lnTo>
                    <a:pt x="63172" y="34211"/>
                  </a:lnTo>
                  <a:lnTo>
                    <a:pt x="63051" y="34392"/>
                  </a:lnTo>
                  <a:lnTo>
                    <a:pt x="62931" y="34633"/>
                  </a:lnTo>
                  <a:lnTo>
                    <a:pt x="62870" y="34814"/>
                  </a:lnTo>
                  <a:lnTo>
                    <a:pt x="62870" y="35055"/>
                  </a:lnTo>
                  <a:lnTo>
                    <a:pt x="62870" y="35297"/>
                  </a:lnTo>
                  <a:lnTo>
                    <a:pt x="62931" y="35478"/>
                  </a:lnTo>
                  <a:lnTo>
                    <a:pt x="63051" y="35719"/>
                  </a:lnTo>
                  <a:lnTo>
                    <a:pt x="63172" y="35900"/>
                  </a:lnTo>
                  <a:lnTo>
                    <a:pt x="63353" y="36021"/>
                  </a:lnTo>
                  <a:lnTo>
                    <a:pt x="63594" y="36141"/>
                  </a:lnTo>
                  <a:lnTo>
                    <a:pt x="63775" y="36202"/>
                  </a:lnTo>
                  <a:lnTo>
                    <a:pt x="64258" y="36202"/>
                  </a:lnTo>
                  <a:lnTo>
                    <a:pt x="64439" y="36141"/>
                  </a:lnTo>
                  <a:lnTo>
                    <a:pt x="64680" y="36021"/>
                  </a:lnTo>
                  <a:lnTo>
                    <a:pt x="64861" y="35900"/>
                  </a:lnTo>
                  <a:lnTo>
                    <a:pt x="64982" y="35719"/>
                  </a:lnTo>
                  <a:lnTo>
                    <a:pt x="65103" y="35478"/>
                  </a:lnTo>
                  <a:lnTo>
                    <a:pt x="65163" y="35297"/>
                  </a:lnTo>
                  <a:lnTo>
                    <a:pt x="65163" y="35055"/>
                  </a:lnTo>
                  <a:lnTo>
                    <a:pt x="65163" y="34814"/>
                  </a:lnTo>
                  <a:lnTo>
                    <a:pt x="65103" y="34633"/>
                  </a:lnTo>
                  <a:lnTo>
                    <a:pt x="64982" y="34392"/>
                  </a:lnTo>
                  <a:lnTo>
                    <a:pt x="64861" y="34211"/>
                  </a:lnTo>
                  <a:lnTo>
                    <a:pt x="64680" y="34090"/>
                  </a:lnTo>
                  <a:lnTo>
                    <a:pt x="64439" y="33969"/>
                  </a:lnTo>
                  <a:lnTo>
                    <a:pt x="64258" y="33909"/>
                  </a:lnTo>
                  <a:close/>
                  <a:moveTo>
                    <a:pt x="69567" y="33909"/>
                  </a:moveTo>
                  <a:lnTo>
                    <a:pt x="69386" y="33969"/>
                  </a:lnTo>
                  <a:lnTo>
                    <a:pt x="69145" y="34090"/>
                  </a:lnTo>
                  <a:lnTo>
                    <a:pt x="68964" y="34211"/>
                  </a:lnTo>
                  <a:lnTo>
                    <a:pt x="68843" y="34392"/>
                  </a:lnTo>
                  <a:lnTo>
                    <a:pt x="68723" y="34633"/>
                  </a:lnTo>
                  <a:lnTo>
                    <a:pt x="68662" y="34814"/>
                  </a:lnTo>
                  <a:lnTo>
                    <a:pt x="68662" y="35055"/>
                  </a:lnTo>
                  <a:lnTo>
                    <a:pt x="68662" y="35297"/>
                  </a:lnTo>
                  <a:lnTo>
                    <a:pt x="68723" y="35478"/>
                  </a:lnTo>
                  <a:lnTo>
                    <a:pt x="68843" y="35719"/>
                  </a:lnTo>
                  <a:lnTo>
                    <a:pt x="68964" y="35900"/>
                  </a:lnTo>
                  <a:lnTo>
                    <a:pt x="69145" y="36021"/>
                  </a:lnTo>
                  <a:lnTo>
                    <a:pt x="69386" y="36141"/>
                  </a:lnTo>
                  <a:lnTo>
                    <a:pt x="69567" y="36202"/>
                  </a:lnTo>
                  <a:lnTo>
                    <a:pt x="70050" y="36202"/>
                  </a:lnTo>
                  <a:lnTo>
                    <a:pt x="70231" y="36141"/>
                  </a:lnTo>
                  <a:lnTo>
                    <a:pt x="70472" y="36021"/>
                  </a:lnTo>
                  <a:lnTo>
                    <a:pt x="70653" y="35900"/>
                  </a:lnTo>
                  <a:lnTo>
                    <a:pt x="70774" y="35719"/>
                  </a:lnTo>
                  <a:lnTo>
                    <a:pt x="70895" y="35478"/>
                  </a:lnTo>
                  <a:lnTo>
                    <a:pt x="70955" y="35297"/>
                  </a:lnTo>
                  <a:lnTo>
                    <a:pt x="70955" y="35055"/>
                  </a:lnTo>
                  <a:lnTo>
                    <a:pt x="70955" y="34814"/>
                  </a:lnTo>
                  <a:lnTo>
                    <a:pt x="70895" y="34633"/>
                  </a:lnTo>
                  <a:lnTo>
                    <a:pt x="70774" y="34392"/>
                  </a:lnTo>
                  <a:lnTo>
                    <a:pt x="70653" y="34211"/>
                  </a:lnTo>
                  <a:lnTo>
                    <a:pt x="70472" y="34090"/>
                  </a:lnTo>
                  <a:lnTo>
                    <a:pt x="70231" y="33969"/>
                  </a:lnTo>
                  <a:lnTo>
                    <a:pt x="70050" y="33909"/>
                  </a:lnTo>
                  <a:close/>
                  <a:moveTo>
                    <a:pt x="75360" y="33909"/>
                  </a:moveTo>
                  <a:lnTo>
                    <a:pt x="75179" y="33969"/>
                  </a:lnTo>
                  <a:lnTo>
                    <a:pt x="74937" y="34090"/>
                  </a:lnTo>
                  <a:lnTo>
                    <a:pt x="74756" y="34211"/>
                  </a:lnTo>
                  <a:lnTo>
                    <a:pt x="74636" y="34392"/>
                  </a:lnTo>
                  <a:lnTo>
                    <a:pt x="74515" y="34633"/>
                  </a:lnTo>
                  <a:lnTo>
                    <a:pt x="74455" y="34814"/>
                  </a:lnTo>
                  <a:lnTo>
                    <a:pt x="74455" y="35055"/>
                  </a:lnTo>
                  <a:lnTo>
                    <a:pt x="74455" y="35297"/>
                  </a:lnTo>
                  <a:lnTo>
                    <a:pt x="74515" y="35478"/>
                  </a:lnTo>
                  <a:lnTo>
                    <a:pt x="74636" y="35719"/>
                  </a:lnTo>
                  <a:lnTo>
                    <a:pt x="74756" y="35900"/>
                  </a:lnTo>
                  <a:lnTo>
                    <a:pt x="74937" y="36021"/>
                  </a:lnTo>
                  <a:lnTo>
                    <a:pt x="75179" y="36141"/>
                  </a:lnTo>
                  <a:lnTo>
                    <a:pt x="75360" y="36202"/>
                  </a:lnTo>
                  <a:lnTo>
                    <a:pt x="75601" y="36202"/>
                  </a:lnTo>
                  <a:lnTo>
                    <a:pt x="75903" y="36141"/>
                  </a:lnTo>
                  <a:lnTo>
                    <a:pt x="75722" y="33909"/>
                  </a:lnTo>
                  <a:close/>
                  <a:moveTo>
                    <a:pt x="2896" y="36805"/>
                  </a:moveTo>
                  <a:lnTo>
                    <a:pt x="2655" y="36926"/>
                  </a:lnTo>
                  <a:lnTo>
                    <a:pt x="2414" y="37107"/>
                  </a:lnTo>
                  <a:lnTo>
                    <a:pt x="2233" y="37288"/>
                  </a:lnTo>
                  <a:lnTo>
                    <a:pt x="2112" y="37589"/>
                  </a:lnTo>
                  <a:lnTo>
                    <a:pt x="2052" y="37951"/>
                  </a:lnTo>
                  <a:lnTo>
                    <a:pt x="2052" y="38193"/>
                  </a:lnTo>
                  <a:lnTo>
                    <a:pt x="2112" y="38374"/>
                  </a:lnTo>
                  <a:lnTo>
                    <a:pt x="2233" y="38615"/>
                  </a:lnTo>
                  <a:lnTo>
                    <a:pt x="2353" y="38796"/>
                  </a:lnTo>
                  <a:lnTo>
                    <a:pt x="2534" y="38917"/>
                  </a:lnTo>
                  <a:lnTo>
                    <a:pt x="2776" y="39037"/>
                  </a:lnTo>
                  <a:lnTo>
                    <a:pt x="2957" y="39098"/>
                  </a:lnTo>
                  <a:lnTo>
                    <a:pt x="3439" y="39098"/>
                  </a:lnTo>
                  <a:lnTo>
                    <a:pt x="3620" y="39037"/>
                  </a:lnTo>
                  <a:lnTo>
                    <a:pt x="3862" y="38917"/>
                  </a:lnTo>
                  <a:lnTo>
                    <a:pt x="4043" y="38796"/>
                  </a:lnTo>
                  <a:lnTo>
                    <a:pt x="4164" y="38615"/>
                  </a:lnTo>
                  <a:lnTo>
                    <a:pt x="4284" y="38374"/>
                  </a:lnTo>
                  <a:lnTo>
                    <a:pt x="4345" y="38193"/>
                  </a:lnTo>
                  <a:lnTo>
                    <a:pt x="4345" y="37951"/>
                  </a:lnTo>
                  <a:lnTo>
                    <a:pt x="4284" y="37589"/>
                  </a:lnTo>
                  <a:lnTo>
                    <a:pt x="4164" y="37288"/>
                  </a:lnTo>
                  <a:lnTo>
                    <a:pt x="3982" y="37107"/>
                  </a:lnTo>
                  <a:lnTo>
                    <a:pt x="3741" y="36926"/>
                  </a:lnTo>
                  <a:lnTo>
                    <a:pt x="3500" y="36805"/>
                  </a:lnTo>
                  <a:close/>
                  <a:moveTo>
                    <a:pt x="8689" y="36805"/>
                  </a:moveTo>
                  <a:lnTo>
                    <a:pt x="8447" y="36926"/>
                  </a:lnTo>
                  <a:lnTo>
                    <a:pt x="8206" y="37107"/>
                  </a:lnTo>
                  <a:lnTo>
                    <a:pt x="8025" y="37288"/>
                  </a:lnTo>
                  <a:lnTo>
                    <a:pt x="7904" y="37589"/>
                  </a:lnTo>
                  <a:lnTo>
                    <a:pt x="7844" y="37951"/>
                  </a:lnTo>
                  <a:lnTo>
                    <a:pt x="7844" y="38193"/>
                  </a:lnTo>
                  <a:lnTo>
                    <a:pt x="7904" y="38374"/>
                  </a:lnTo>
                  <a:lnTo>
                    <a:pt x="8025" y="38615"/>
                  </a:lnTo>
                  <a:lnTo>
                    <a:pt x="8146" y="38796"/>
                  </a:lnTo>
                  <a:lnTo>
                    <a:pt x="8327" y="38917"/>
                  </a:lnTo>
                  <a:lnTo>
                    <a:pt x="8568" y="39037"/>
                  </a:lnTo>
                  <a:lnTo>
                    <a:pt x="8749" y="39098"/>
                  </a:lnTo>
                  <a:lnTo>
                    <a:pt x="9232" y="39098"/>
                  </a:lnTo>
                  <a:lnTo>
                    <a:pt x="9413" y="39037"/>
                  </a:lnTo>
                  <a:lnTo>
                    <a:pt x="9654" y="38917"/>
                  </a:lnTo>
                  <a:lnTo>
                    <a:pt x="9835" y="38796"/>
                  </a:lnTo>
                  <a:lnTo>
                    <a:pt x="9956" y="38615"/>
                  </a:lnTo>
                  <a:lnTo>
                    <a:pt x="10076" y="38374"/>
                  </a:lnTo>
                  <a:lnTo>
                    <a:pt x="10137" y="38193"/>
                  </a:lnTo>
                  <a:lnTo>
                    <a:pt x="10137" y="37951"/>
                  </a:lnTo>
                  <a:lnTo>
                    <a:pt x="10076" y="37589"/>
                  </a:lnTo>
                  <a:lnTo>
                    <a:pt x="9956" y="37288"/>
                  </a:lnTo>
                  <a:lnTo>
                    <a:pt x="9775" y="37107"/>
                  </a:lnTo>
                  <a:lnTo>
                    <a:pt x="9533" y="36926"/>
                  </a:lnTo>
                  <a:lnTo>
                    <a:pt x="9292" y="36805"/>
                  </a:lnTo>
                  <a:close/>
                  <a:moveTo>
                    <a:pt x="14481" y="36805"/>
                  </a:moveTo>
                  <a:lnTo>
                    <a:pt x="14240" y="36926"/>
                  </a:lnTo>
                  <a:lnTo>
                    <a:pt x="13998" y="37107"/>
                  </a:lnTo>
                  <a:lnTo>
                    <a:pt x="13817" y="37288"/>
                  </a:lnTo>
                  <a:lnTo>
                    <a:pt x="13697" y="37589"/>
                  </a:lnTo>
                  <a:lnTo>
                    <a:pt x="13636" y="37951"/>
                  </a:lnTo>
                  <a:lnTo>
                    <a:pt x="13636" y="38193"/>
                  </a:lnTo>
                  <a:lnTo>
                    <a:pt x="13697" y="38374"/>
                  </a:lnTo>
                  <a:lnTo>
                    <a:pt x="13817" y="38615"/>
                  </a:lnTo>
                  <a:lnTo>
                    <a:pt x="13938" y="38796"/>
                  </a:lnTo>
                  <a:lnTo>
                    <a:pt x="14119" y="38917"/>
                  </a:lnTo>
                  <a:lnTo>
                    <a:pt x="14360" y="39037"/>
                  </a:lnTo>
                  <a:lnTo>
                    <a:pt x="14541" y="39098"/>
                  </a:lnTo>
                  <a:lnTo>
                    <a:pt x="15024" y="39098"/>
                  </a:lnTo>
                  <a:lnTo>
                    <a:pt x="15205" y="39037"/>
                  </a:lnTo>
                  <a:lnTo>
                    <a:pt x="15446" y="38917"/>
                  </a:lnTo>
                  <a:lnTo>
                    <a:pt x="15627" y="38796"/>
                  </a:lnTo>
                  <a:lnTo>
                    <a:pt x="15748" y="38615"/>
                  </a:lnTo>
                  <a:lnTo>
                    <a:pt x="15869" y="38374"/>
                  </a:lnTo>
                  <a:lnTo>
                    <a:pt x="15929" y="38193"/>
                  </a:lnTo>
                  <a:lnTo>
                    <a:pt x="15929" y="37951"/>
                  </a:lnTo>
                  <a:lnTo>
                    <a:pt x="15869" y="37589"/>
                  </a:lnTo>
                  <a:lnTo>
                    <a:pt x="15748" y="37288"/>
                  </a:lnTo>
                  <a:lnTo>
                    <a:pt x="15567" y="37107"/>
                  </a:lnTo>
                  <a:lnTo>
                    <a:pt x="15326" y="36926"/>
                  </a:lnTo>
                  <a:lnTo>
                    <a:pt x="15084" y="36805"/>
                  </a:lnTo>
                  <a:close/>
                  <a:moveTo>
                    <a:pt x="20273" y="36805"/>
                  </a:moveTo>
                  <a:lnTo>
                    <a:pt x="20032" y="36926"/>
                  </a:lnTo>
                  <a:lnTo>
                    <a:pt x="19790" y="37107"/>
                  </a:lnTo>
                  <a:lnTo>
                    <a:pt x="19609" y="37288"/>
                  </a:lnTo>
                  <a:lnTo>
                    <a:pt x="19489" y="37589"/>
                  </a:lnTo>
                  <a:lnTo>
                    <a:pt x="19428" y="37951"/>
                  </a:lnTo>
                  <a:lnTo>
                    <a:pt x="19428" y="38193"/>
                  </a:lnTo>
                  <a:lnTo>
                    <a:pt x="19489" y="38374"/>
                  </a:lnTo>
                  <a:lnTo>
                    <a:pt x="19609" y="38615"/>
                  </a:lnTo>
                  <a:lnTo>
                    <a:pt x="19730" y="38796"/>
                  </a:lnTo>
                  <a:lnTo>
                    <a:pt x="19911" y="38917"/>
                  </a:lnTo>
                  <a:lnTo>
                    <a:pt x="20152" y="39037"/>
                  </a:lnTo>
                  <a:lnTo>
                    <a:pt x="20333" y="39098"/>
                  </a:lnTo>
                  <a:lnTo>
                    <a:pt x="20816" y="39098"/>
                  </a:lnTo>
                  <a:lnTo>
                    <a:pt x="20997" y="39037"/>
                  </a:lnTo>
                  <a:lnTo>
                    <a:pt x="21239" y="38917"/>
                  </a:lnTo>
                  <a:lnTo>
                    <a:pt x="21420" y="38796"/>
                  </a:lnTo>
                  <a:lnTo>
                    <a:pt x="21540" y="38615"/>
                  </a:lnTo>
                  <a:lnTo>
                    <a:pt x="21661" y="38374"/>
                  </a:lnTo>
                  <a:lnTo>
                    <a:pt x="21721" y="38193"/>
                  </a:lnTo>
                  <a:lnTo>
                    <a:pt x="21721" y="37951"/>
                  </a:lnTo>
                  <a:lnTo>
                    <a:pt x="21661" y="37589"/>
                  </a:lnTo>
                  <a:lnTo>
                    <a:pt x="21540" y="37288"/>
                  </a:lnTo>
                  <a:lnTo>
                    <a:pt x="21359" y="37107"/>
                  </a:lnTo>
                  <a:lnTo>
                    <a:pt x="21118" y="36926"/>
                  </a:lnTo>
                  <a:lnTo>
                    <a:pt x="20876" y="36805"/>
                  </a:lnTo>
                  <a:close/>
                  <a:moveTo>
                    <a:pt x="26065" y="36805"/>
                  </a:moveTo>
                  <a:lnTo>
                    <a:pt x="25824" y="36926"/>
                  </a:lnTo>
                  <a:lnTo>
                    <a:pt x="25583" y="37107"/>
                  </a:lnTo>
                  <a:lnTo>
                    <a:pt x="25402" y="37288"/>
                  </a:lnTo>
                  <a:lnTo>
                    <a:pt x="25281" y="37589"/>
                  </a:lnTo>
                  <a:lnTo>
                    <a:pt x="25221" y="37951"/>
                  </a:lnTo>
                  <a:lnTo>
                    <a:pt x="25221" y="38193"/>
                  </a:lnTo>
                  <a:lnTo>
                    <a:pt x="25281" y="38374"/>
                  </a:lnTo>
                  <a:lnTo>
                    <a:pt x="25402" y="38615"/>
                  </a:lnTo>
                  <a:lnTo>
                    <a:pt x="25522" y="38796"/>
                  </a:lnTo>
                  <a:lnTo>
                    <a:pt x="25703" y="38917"/>
                  </a:lnTo>
                  <a:lnTo>
                    <a:pt x="25945" y="39037"/>
                  </a:lnTo>
                  <a:lnTo>
                    <a:pt x="26126" y="39098"/>
                  </a:lnTo>
                  <a:lnTo>
                    <a:pt x="26608" y="39098"/>
                  </a:lnTo>
                  <a:lnTo>
                    <a:pt x="26789" y="39037"/>
                  </a:lnTo>
                  <a:lnTo>
                    <a:pt x="27031" y="38917"/>
                  </a:lnTo>
                  <a:lnTo>
                    <a:pt x="27212" y="38796"/>
                  </a:lnTo>
                  <a:lnTo>
                    <a:pt x="27332" y="38615"/>
                  </a:lnTo>
                  <a:lnTo>
                    <a:pt x="27453" y="38374"/>
                  </a:lnTo>
                  <a:lnTo>
                    <a:pt x="27513" y="38193"/>
                  </a:lnTo>
                  <a:lnTo>
                    <a:pt x="27513" y="37951"/>
                  </a:lnTo>
                  <a:lnTo>
                    <a:pt x="27453" y="37589"/>
                  </a:lnTo>
                  <a:lnTo>
                    <a:pt x="27332" y="37288"/>
                  </a:lnTo>
                  <a:lnTo>
                    <a:pt x="27151" y="37107"/>
                  </a:lnTo>
                  <a:lnTo>
                    <a:pt x="26910" y="36926"/>
                  </a:lnTo>
                  <a:lnTo>
                    <a:pt x="26669" y="36805"/>
                  </a:lnTo>
                  <a:close/>
                  <a:moveTo>
                    <a:pt x="31858" y="36805"/>
                  </a:moveTo>
                  <a:lnTo>
                    <a:pt x="31616" y="36926"/>
                  </a:lnTo>
                  <a:lnTo>
                    <a:pt x="31375" y="37107"/>
                  </a:lnTo>
                  <a:lnTo>
                    <a:pt x="31194" y="37288"/>
                  </a:lnTo>
                  <a:lnTo>
                    <a:pt x="31073" y="37589"/>
                  </a:lnTo>
                  <a:lnTo>
                    <a:pt x="31013" y="37951"/>
                  </a:lnTo>
                  <a:lnTo>
                    <a:pt x="31013" y="38193"/>
                  </a:lnTo>
                  <a:lnTo>
                    <a:pt x="31073" y="38374"/>
                  </a:lnTo>
                  <a:lnTo>
                    <a:pt x="31194" y="38615"/>
                  </a:lnTo>
                  <a:lnTo>
                    <a:pt x="31315" y="38796"/>
                  </a:lnTo>
                  <a:lnTo>
                    <a:pt x="31496" y="38917"/>
                  </a:lnTo>
                  <a:lnTo>
                    <a:pt x="31737" y="39037"/>
                  </a:lnTo>
                  <a:lnTo>
                    <a:pt x="31918" y="39098"/>
                  </a:lnTo>
                  <a:lnTo>
                    <a:pt x="32401" y="39098"/>
                  </a:lnTo>
                  <a:lnTo>
                    <a:pt x="32582" y="39037"/>
                  </a:lnTo>
                  <a:lnTo>
                    <a:pt x="32823" y="38917"/>
                  </a:lnTo>
                  <a:lnTo>
                    <a:pt x="33004" y="38796"/>
                  </a:lnTo>
                  <a:lnTo>
                    <a:pt x="33125" y="38615"/>
                  </a:lnTo>
                  <a:lnTo>
                    <a:pt x="33245" y="38374"/>
                  </a:lnTo>
                  <a:lnTo>
                    <a:pt x="33306" y="38193"/>
                  </a:lnTo>
                  <a:lnTo>
                    <a:pt x="33306" y="37951"/>
                  </a:lnTo>
                  <a:lnTo>
                    <a:pt x="33245" y="37589"/>
                  </a:lnTo>
                  <a:lnTo>
                    <a:pt x="33125" y="37288"/>
                  </a:lnTo>
                  <a:lnTo>
                    <a:pt x="32944" y="37107"/>
                  </a:lnTo>
                  <a:lnTo>
                    <a:pt x="32702" y="36926"/>
                  </a:lnTo>
                  <a:lnTo>
                    <a:pt x="32461" y="36805"/>
                  </a:lnTo>
                  <a:close/>
                  <a:moveTo>
                    <a:pt x="37650" y="36805"/>
                  </a:moveTo>
                  <a:lnTo>
                    <a:pt x="37408" y="36926"/>
                  </a:lnTo>
                  <a:lnTo>
                    <a:pt x="37167" y="37107"/>
                  </a:lnTo>
                  <a:lnTo>
                    <a:pt x="36986" y="37288"/>
                  </a:lnTo>
                  <a:lnTo>
                    <a:pt x="36865" y="37589"/>
                  </a:lnTo>
                  <a:lnTo>
                    <a:pt x="36805" y="37951"/>
                  </a:lnTo>
                  <a:lnTo>
                    <a:pt x="36805" y="38193"/>
                  </a:lnTo>
                  <a:lnTo>
                    <a:pt x="36865" y="38374"/>
                  </a:lnTo>
                  <a:lnTo>
                    <a:pt x="36986" y="38615"/>
                  </a:lnTo>
                  <a:lnTo>
                    <a:pt x="37107" y="38796"/>
                  </a:lnTo>
                  <a:lnTo>
                    <a:pt x="37288" y="38917"/>
                  </a:lnTo>
                  <a:lnTo>
                    <a:pt x="37529" y="39037"/>
                  </a:lnTo>
                  <a:lnTo>
                    <a:pt x="37710" y="39098"/>
                  </a:lnTo>
                  <a:lnTo>
                    <a:pt x="38193" y="39098"/>
                  </a:lnTo>
                  <a:lnTo>
                    <a:pt x="38374" y="39037"/>
                  </a:lnTo>
                  <a:lnTo>
                    <a:pt x="38615" y="38917"/>
                  </a:lnTo>
                  <a:lnTo>
                    <a:pt x="38796" y="38796"/>
                  </a:lnTo>
                  <a:lnTo>
                    <a:pt x="38917" y="38615"/>
                  </a:lnTo>
                  <a:lnTo>
                    <a:pt x="39038" y="38374"/>
                  </a:lnTo>
                  <a:lnTo>
                    <a:pt x="39098" y="38193"/>
                  </a:lnTo>
                  <a:lnTo>
                    <a:pt x="39098" y="37951"/>
                  </a:lnTo>
                  <a:lnTo>
                    <a:pt x="39038" y="37589"/>
                  </a:lnTo>
                  <a:lnTo>
                    <a:pt x="38917" y="37288"/>
                  </a:lnTo>
                  <a:lnTo>
                    <a:pt x="38736" y="37107"/>
                  </a:lnTo>
                  <a:lnTo>
                    <a:pt x="38495" y="36926"/>
                  </a:lnTo>
                  <a:lnTo>
                    <a:pt x="38253" y="36805"/>
                  </a:lnTo>
                  <a:close/>
                  <a:moveTo>
                    <a:pt x="43442" y="36805"/>
                  </a:moveTo>
                  <a:lnTo>
                    <a:pt x="43201" y="36926"/>
                  </a:lnTo>
                  <a:lnTo>
                    <a:pt x="42959" y="37107"/>
                  </a:lnTo>
                  <a:lnTo>
                    <a:pt x="42778" y="37288"/>
                  </a:lnTo>
                  <a:lnTo>
                    <a:pt x="42658" y="37589"/>
                  </a:lnTo>
                  <a:lnTo>
                    <a:pt x="42597" y="37951"/>
                  </a:lnTo>
                  <a:lnTo>
                    <a:pt x="42597" y="38193"/>
                  </a:lnTo>
                  <a:lnTo>
                    <a:pt x="42658" y="38374"/>
                  </a:lnTo>
                  <a:lnTo>
                    <a:pt x="42778" y="38615"/>
                  </a:lnTo>
                  <a:lnTo>
                    <a:pt x="42899" y="38796"/>
                  </a:lnTo>
                  <a:lnTo>
                    <a:pt x="43080" y="38917"/>
                  </a:lnTo>
                  <a:lnTo>
                    <a:pt x="43321" y="39037"/>
                  </a:lnTo>
                  <a:lnTo>
                    <a:pt x="43502" y="39098"/>
                  </a:lnTo>
                  <a:lnTo>
                    <a:pt x="43985" y="39098"/>
                  </a:lnTo>
                  <a:lnTo>
                    <a:pt x="44166" y="39037"/>
                  </a:lnTo>
                  <a:lnTo>
                    <a:pt x="44407" y="38917"/>
                  </a:lnTo>
                  <a:lnTo>
                    <a:pt x="44588" y="38796"/>
                  </a:lnTo>
                  <a:lnTo>
                    <a:pt x="44709" y="38615"/>
                  </a:lnTo>
                  <a:lnTo>
                    <a:pt x="44830" y="38374"/>
                  </a:lnTo>
                  <a:lnTo>
                    <a:pt x="44890" y="38193"/>
                  </a:lnTo>
                  <a:lnTo>
                    <a:pt x="44890" y="37951"/>
                  </a:lnTo>
                  <a:lnTo>
                    <a:pt x="44830" y="37589"/>
                  </a:lnTo>
                  <a:lnTo>
                    <a:pt x="44709" y="37288"/>
                  </a:lnTo>
                  <a:lnTo>
                    <a:pt x="44528" y="37107"/>
                  </a:lnTo>
                  <a:lnTo>
                    <a:pt x="44287" y="36926"/>
                  </a:lnTo>
                  <a:lnTo>
                    <a:pt x="44045" y="36805"/>
                  </a:lnTo>
                  <a:close/>
                  <a:moveTo>
                    <a:pt x="49234" y="36805"/>
                  </a:moveTo>
                  <a:lnTo>
                    <a:pt x="48993" y="36926"/>
                  </a:lnTo>
                  <a:lnTo>
                    <a:pt x="48752" y="37107"/>
                  </a:lnTo>
                  <a:lnTo>
                    <a:pt x="48571" y="37288"/>
                  </a:lnTo>
                  <a:lnTo>
                    <a:pt x="48450" y="37589"/>
                  </a:lnTo>
                  <a:lnTo>
                    <a:pt x="48390" y="37951"/>
                  </a:lnTo>
                  <a:lnTo>
                    <a:pt x="48390" y="38193"/>
                  </a:lnTo>
                  <a:lnTo>
                    <a:pt x="48450" y="38374"/>
                  </a:lnTo>
                  <a:lnTo>
                    <a:pt x="48571" y="38615"/>
                  </a:lnTo>
                  <a:lnTo>
                    <a:pt x="48691" y="38796"/>
                  </a:lnTo>
                  <a:lnTo>
                    <a:pt x="48872" y="38917"/>
                  </a:lnTo>
                  <a:lnTo>
                    <a:pt x="49114" y="39037"/>
                  </a:lnTo>
                  <a:lnTo>
                    <a:pt x="49295" y="39098"/>
                  </a:lnTo>
                  <a:lnTo>
                    <a:pt x="49777" y="39098"/>
                  </a:lnTo>
                  <a:lnTo>
                    <a:pt x="49958" y="39037"/>
                  </a:lnTo>
                  <a:lnTo>
                    <a:pt x="50200" y="38917"/>
                  </a:lnTo>
                  <a:lnTo>
                    <a:pt x="50381" y="38796"/>
                  </a:lnTo>
                  <a:lnTo>
                    <a:pt x="50501" y="38615"/>
                  </a:lnTo>
                  <a:lnTo>
                    <a:pt x="50622" y="38374"/>
                  </a:lnTo>
                  <a:lnTo>
                    <a:pt x="50682" y="38193"/>
                  </a:lnTo>
                  <a:lnTo>
                    <a:pt x="50682" y="37951"/>
                  </a:lnTo>
                  <a:lnTo>
                    <a:pt x="50622" y="37589"/>
                  </a:lnTo>
                  <a:lnTo>
                    <a:pt x="50501" y="37288"/>
                  </a:lnTo>
                  <a:lnTo>
                    <a:pt x="50320" y="37107"/>
                  </a:lnTo>
                  <a:lnTo>
                    <a:pt x="50079" y="36926"/>
                  </a:lnTo>
                  <a:lnTo>
                    <a:pt x="49838" y="36805"/>
                  </a:lnTo>
                  <a:close/>
                  <a:moveTo>
                    <a:pt x="55027" y="36805"/>
                  </a:moveTo>
                  <a:lnTo>
                    <a:pt x="54785" y="36926"/>
                  </a:lnTo>
                  <a:lnTo>
                    <a:pt x="54544" y="37107"/>
                  </a:lnTo>
                  <a:lnTo>
                    <a:pt x="54363" y="37288"/>
                  </a:lnTo>
                  <a:lnTo>
                    <a:pt x="54242" y="37589"/>
                  </a:lnTo>
                  <a:lnTo>
                    <a:pt x="54182" y="37951"/>
                  </a:lnTo>
                  <a:lnTo>
                    <a:pt x="54182" y="38193"/>
                  </a:lnTo>
                  <a:lnTo>
                    <a:pt x="54242" y="38374"/>
                  </a:lnTo>
                  <a:lnTo>
                    <a:pt x="54363" y="38615"/>
                  </a:lnTo>
                  <a:lnTo>
                    <a:pt x="54483" y="38796"/>
                  </a:lnTo>
                  <a:lnTo>
                    <a:pt x="54665" y="38917"/>
                  </a:lnTo>
                  <a:lnTo>
                    <a:pt x="54906" y="39037"/>
                  </a:lnTo>
                  <a:lnTo>
                    <a:pt x="55087" y="39098"/>
                  </a:lnTo>
                  <a:lnTo>
                    <a:pt x="55570" y="39098"/>
                  </a:lnTo>
                  <a:lnTo>
                    <a:pt x="55751" y="39037"/>
                  </a:lnTo>
                  <a:lnTo>
                    <a:pt x="55992" y="38917"/>
                  </a:lnTo>
                  <a:lnTo>
                    <a:pt x="56173" y="38796"/>
                  </a:lnTo>
                  <a:lnTo>
                    <a:pt x="56294" y="38615"/>
                  </a:lnTo>
                  <a:lnTo>
                    <a:pt x="56414" y="38374"/>
                  </a:lnTo>
                  <a:lnTo>
                    <a:pt x="56475" y="38193"/>
                  </a:lnTo>
                  <a:lnTo>
                    <a:pt x="56475" y="37951"/>
                  </a:lnTo>
                  <a:lnTo>
                    <a:pt x="56414" y="37589"/>
                  </a:lnTo>
                  <a:lnTo>
                    <a:pt x="56294" y="37288"/>
                  </a:lnTo>
                  <a:lnTo>
                    <a:pt x="56113" y="37107"/>
                  </a:lnTo>
                  <a:lnTo>
                    <a:pt x="55871" y="36926"/>
                  </a:lnTo>
                  <a:lnTo>
                    <a:pt x="55630" y="36805"/>
                  </a:lnTo>
                  <a:close/>
                  <a:moveTo>
                    <a:pt x="60819" y="36805"/>
                  </a:moveTo>
                  <a:lnTo>
                    <a:pt x="60577" y="36926"/>
                  </a:lnTo>
                  <a:lnTo>
                    <a:pt x="60336" y="37107"/>
                  </a:lnTo>
                  <a:lnTo>
                    <a:pt x="60155" y="37288"/>
                  </a:lnTo>
                  <a:lnTo>
                    <a:pt x="60034" y="37589"/>
                  </a:lnTo>
                  <a:lnTo>
                    <a:pt x="59974" y="37951"/>
                  </a:lnTo>
                  <a:lnTo>
                    <a:pt x="59974" y="38193"/>
                  </a:lnTo>
                  <a:lnTo>
                    <a:pt x="60034" y="38374"/>
                  </a:lnTo>
                  <a:lnTo>
                    <a:pt x="60155" y="38615"/>
                  </a:lnTo>
                  <a:lnTo>
                    <a:pt x="60276" y="38796"/>
                  </a:lnTo>
                  <a:lnTo>
                    <a:pt x="60457" y="38917"/>
                  </a:lnTo>
                  <a:lnTo>
                    <a:pt x="60698" y="39037"/>
                  </a:lnTo>
                  <a:lnTo>
                    <a:pt x="60879" y="39098"/>
                  </a:lnTo>
                  <a:lnTo>
                    <a:pt x="61362" y="39098"/>
                  </a:lnTo>
                  <a:lnTo>
                    <a:pt x="61543" y="39037"/>
                  </a:lnTo>
                  <a:lnTo>
                    <a:pt x="61784" y="38917"/>
                  </a:lnTo>
                  <a:lnTo>
                    <a:pt x="61965" y="38796"/>
                  </a:lnTo>
                  <a:lnTo>
                    <a:pt x="62086" y="38615"/>
                  </a:lnTo>
                  <a:lnTo>
                    <a:pt x="62206" y="38374"/>
                  </a:lnTo>
                  <a:lnTo>
                    <a:pt x="62267" y="38193"/>
                  </a:lnTo>
                  <a:lnTo>
                    <a:pt x="62267" y="37951"/>
                  </a:lnTo>
                  <a:lnTo>
                    <a:pt x="62206" y="37589"/>
                  </a:lnTo>
                  <a:lnTo>
                    <a:pt x="62086" y="37288"/>
                  </a:lnTo>
                  <a:lnTo>
                    <a:pt x="61905" y="37107"/>
                  </a:lnTo>
                  <a:lnTo>
                    <a:pt x="61663" y="36926"/>
                  </a:lnTo>
                  <a:lnTo>
                    <a:pt x="61422" y="36805"/>
                  </a:lnTo>
                  <a:close/>
                  <a:moveTo>
                    <a:pt x="66611" y="36805"/>
                  </a:moveTo>
                  <a:lnTo>
                    <a:pt x="66370" y="36926"/>
                  </a:lnTo>
                  <a:lnTo>
                    <a:pt x="66128" y="37107"/>
                  </a:lnTo>
                  <a:lnTo>
                    <a:pt x="65947" y="37288"/>
                  </a:lnTo>
                  <a:lnTo>
                    <a:pt x="65827" y="37589"/>
                  </a:lnTo>
                  <a:lnTo>
                    <a:pt x="65766" y="37951"/>
                  </a:lnTo>
                  <a:lnTo>
                    <a:pt x="65766" y="38193"/>
                  </a:lnTo>
                  <a:lnTo>
                    <a:pt x="65827" y="38374"/>
                  </a:lnTo>
                  <a:lnTo>
                    <a:pt x="65947" y="38615"/>
                  </a:lnTo>
                  <a:lnTo>
                    <a:pt x="66068" y="38796"/>
                  </a:lnTo>
                  <a:lnTo>
                    <a:pt x="66249" y="38917"/>
                  </a:lnTo>
                  <a:lnTo>
                    <a:pt x="66490" y="39037"/>
                  </a:lnTo>
                  <a:lnTo>
                    <a:pt x="66671" y="39098"/>
                  </a:lnTo>
                  <a:lnTo>
                    <a:pt x="67154" y="39098"/>
                  </a:lnTo>
                  <a:lnTo>
                    <a:pt x="67335" y="39037"/>
                  </a:lnTo>
                  <a:lnTo>
                    <a:pt x="67576" y="38917"/>
                  </a:lnTo>
                  <a:lnTo>
                    <a:pt x="67757" y="38796"/>
                  </a:lnTo>
                  <a:lnTo>
                    <a:pt x="67878" y="38615"/>
                  </a:lnTo>
                  <a:lnTo>
                    <a:pt x="67999" y="38374"/>
                  </a:lnTo>
                  <a:lnTo>
                    <a:pt x="68059" y="38193"/>
                  </a:lnTo>
                  <a:lnTo>
                    <a:pt x="68059" y="37951"/>
                  </a:lnTo>
                  <a:lnTo>
                    <a:pt x="67999" y="37589"/>
                  </a:lnTo>
                  <a:lnTo>
                    <a:pt x="67878" y="37288"/>
                  </a:lnTo>
                  <a:lnTo>
                    <a:pt x="67697" y="37107"/>
                  </a:lnTo>
                  <a:lnTo>
                    <a:pt x="67456" y="36926"/>
                  </a:lnTo>
                  <a:lnTo>
                    <a:pt x="67214" y="36805"/>
                  </a:lnTo>
                  <a:close/>
                  <a:moveTo>
                    <a:pt x="72403" y="36805"/>
                  </a:moveTo>
                  <a:lnTo>
                    <a:pt x="72162" y="36926"/>
                  </a:lnTo>
                  <a:lnTo>
                    <a:pt x="71921" y="37107"/>
                  </a:lnTo>
                  <a:lnTo>
                    <a:pt x="71740" y="37288"/>
                  </a:lnTo>
                  <a:lnTo>
                    <a:pt x="71619" y="37589"/>
                  </a:lnTo>
                  <a:lnTo>
                    <a:pt x="71559" y="37951"/>
                  </a:lnTo>
                  <a:lnTo>
                    <a:pt x="71559" y="38193"/>
                  </a:lnTo>
                  <a:lnTo>
                    <a:pt x="71619" y="38374"/>
                  </a:lnTo>
                  <a:lnTo>
                    <a:pt x="71740" y="38615"/>
                  </a:lnTo>
                  <a:lnTo>
                    <a:pt x="71860" y="38796"/>
                  </a:lnTo>
                  <a:lnTo>
                    <a:pt x="72041" y="38917"/>
                  </a:lnTo>
                  <a:lnTo>
                    <a:pt x="72283" y="39037"/>
                  </a:lnTo>
                  <a:lnTo>
                    <a:pt x="72464" y="39098"/>
                  </a:lnTo>
                  <a:lnTo>
                    <a:pt x="72946" y="39098"/>
                  </a:lnTo>
                  <a:lnTo>
                    <a:pt x="73127" y="39037"/>
                  </a:lnTo>
                  <a:lnTo>
                    <a:pt x="73369" y="38917"/>
                  </a:lnTo>
                  <a:lnTo>
                    <a:pt x="73550" y="38796"/>
                  </a:lnTo>
                  <a:lnTo>
                    <a:pt x="73670" y="38615"/>
                  </a:lnTo>
                  <a:lnTo>
                    <a:pt x="73791" y="38374"/>
                  </a:lnTo>
                  <a:lnTo>
                    <a:pt x="73851" y="38193"/>
                  </a:lnTo>
                  <a:lnTo>
                    <a:pt x="73851" y="37951"/>
                  </a:lnTo>
                  <a:lnTo>
                    <a:pt x="73791" y="37589"/>
                  </a:lnTo>
                  <a:lnTo>
                    <a:pt x="73670" y="37288"/>
                  </a:lnTo>
                  <a:lnTo>
                    <a:pt x="73489" y="37107"/>
                  </a:lnTo>
                  <a:lnTo>
                    <a:pt x="73248" y="36926"/>
                  </a:lnTo>
                  <a:lnTo>
                    <a:pt x="73007" y="36805"/>
                  </a:lnTo>
                  <a:close/>
                  <a:moveTo>
                    <a:pt x="302" y="39701"/>
                  </a:moveTo>
                  <a:lnTo>
                    <a:pt x="0" y="39761"/>
                  </a:lnTo>
                  <a:lnTo>
                    <a:pt x="181" y="41994"/>
                  </a:lnTo>
                  <a:lnTo>
                    <a:pt x="543" y="41994"/>
                  </a:lnTo>
                  <a:lnTo>
                    <a:pt x="724" y="41934"/>
                  </a:lnTo>
                  <a:lnTo>
                    <a:pt x="966" y="41813"/>
                  </a:lnTo>
                  <a:lnTo>
                    <a:pt x="1147" y="41692"/>
                  </a:lnTo>
                  <a:lnTo>
                    <a:pt x="1267" y="41511"/>
                  </a:lnTo>
                  <a:lnTo>
                    <a:pt x="1388" y="41270"/>
                  </a:lnTo>
                  <a:lnTo>
                    <a:pt x="1448" y="41089"/>
                  </a:lnTo>
                  <a:lnTo>
                    <a:pt x="1448" y="40847"/>
                  </a:lnTo>
                  <a:lnTo>
                    <a:pt x="1448" y="40606"/>
                  </a:lnTo>
                  <a:lnTo>
                    <a:pt x="1388" y="40425"/>
                  </a:lnTo>
                  <a:lnTo>
                    <a:pt x="1267" y="40184"/>
                  </a:lnTo>
                  <a:lnTo>
                    <a:pt x="1147" y="40003"/>
                  </a:lnTo>
                  <a:lnTo>
                    <a:pt x="966" y="39882"/>
                  </a:lnTo>
                  <a:lnTo>
                    <a:pt x="724" y="39761"/>
                  </a:lnTo>
                  <a:lnTo>
                    <a:pt x="543" y="39701"/>
                  </a:lnTo>
                  <a:close/>
                  <a:moveTo>
                    <a:pt x="5853" y="39701"/>
                  </a:moveTo>
                  <a:lnTo>
                    <a:pt x="5672" y="39761"/>
                  </a:lnTo>
                  <a:lnTo>
                    <a:pt x="5431" y="39882"/>
                  </a:lnTo>
                  <a:lnTo>
                    <a:pt x="5250" y="40003"/>
                  </a:lnTo>
                  <a:lnTo>
                    <a:pt x="5129" y="40184"/>
                  </a:lnTo>
                  <a:lnTo>
                    <a:pt x="5008" y="40425"/>
                  </a:lnTo>
                  <a:lnTo>
                    <a:pt x="4948" y="40606"/>
                  </a:lnTo>
                  <a:lnTo>
                    <a:pt x="4948" y="40847"/>
                  </a:lnTo>
                  <a:lnTo>
                    <a:pt x="4948" y="41089"/>
                  </a:lnTo>
                  <a:lnTo>
                    <a:pt x="5008" y="41270"/>
                  </a:lnTo>
                  <a:lnTo>
                    <a:pt x="5129" y="41511"/>
                  </a:lnTo>
                  <a:lnTo>
                    <a:pt x="5250" y="41692"/>
                  </a:lnTo>
                  <a:lnTo>
                    <a:pt x="5431" y="41813"/>
                  </a:lnTo>
                  <a:lnTo>
                    <a:pt x="5672" y="41934"/>
                  </a:lnTo>
                  <a:lnTo>
                    <a:pt x="5853" y="41994"/>
                  </a:lnTo>
                  <a:lnTo>
                    <a:pt x="6336" y="41994"/>
                  </a:lnTo>
                  <a:lnTo>
                    <a:pt x="6517" y="41934"/>
                  </a:lnTo>
                  <a:lnTo>
                    <a:pt x="6758" y="41813"/>
                  </a:lnTo>
                  <a:lnTo>
                    <a:pt x="6939" y="41692"/>
                  </a:lnTo>
                  <a:lnTo>
                    <a:pt x="7060" y="41511"/>
                  </a:lnTo>
                  <a:lnTo>
                    <a:pt x="7180" y="41270"/>
                  </a:lnTo>
                  <a:lnTo>
                    <a:pt x="7241" y="41089"/>
                  </a:lnTo>
                  <a:lnTo>
                    <a:pt x="7241" y="40847"/>
                  </a:lnTo>
                  <a:lnTo>
                    <a:pt x="7241" y="40606"/>
                  </a:lnTo>
                  <a:lnTo>
                    <a:pt x="7180" y="40425"/>
                  </a:lnTo>
                  <a:lnTo>
                    <a:pt x="7060" y="40184"/>
                  </a:lnTo>
                  <a:lnTo>
                    <a:pt x="6939" y="40003"/>
                  </a:lnTo>
                  <a:lnTo>
                    <a:pt x="6758" y="39882"/>
                  </a:lnTo>
                  <a:lnTo>
                    <a:pt x="6517" y="39761"/>
                  </a:lnTo>
                  <a:lnTo>
                    <a:pt x="6336" y="39701"/>
                  </a:lnTo>
                  <a:close/>
                  <a:moveTo>
                    <a:pt x="11645" y="39701"/>
                  </a:moveTo>
                  <a:lnTo>
                    <a:pt x="11464" y="39761"/>
                  </a:lnTo>
                  <a:lnTo>
                    <a:pt x="11223" y="39882"/>
                  </a:lnTo>
                  <a:lnTo>
                    <a:pt x="11042" y="40003"/>
                  </a:lnTo>
                  <a:lnTo>
                    <a:pt x="10921" y="40184"/>
                  </a:lnTo>
                  <a:lnTo>
                    <a:pt x="10800" y="40425"/>
                  </a:lnTo>
                  <a:lnTo>
                    <a:pt x="10740" y="40606"/>
                  </a:lnTo>
                  <a:lnTo>
                    <a:pt x="10740" y="40847"/>
                  </a:lnTo>
                  <a:lnTo>
                    <a:pt x="10740" y="41089"/>
                  </a:lnTo>
                  <a:lnTo>
                    <a:pt x="10800" y="41270"/>
                  </a:lnTo>
                  <a:lnTo>
                    <a:pt x="10921" y="41511"/>
                  </a:lnTo>
                  <a:lnTo>
                    <a:pt x="11042" y="41692"/>
                  </a:lnTo>
                  <a:lnTo>
                    <a:pt x="11223" y="41813"/>
                  </a:lnTo>
                  <a:lnTo>
                    <a:pt x="11464" y="41934"/>
                  </a:lnTo>
                  <a:lnTo>
                    <a:pt x="11645" y="41994"/>
                  </a:lnTo>
                  <a:lnTo>
                    <a:pt x="12128" y="41994"/>
                  </a:lnTo>
                  <a:lnTo>
                    <a:pt x="12309" y="41934"/>
                  </a:lnTo>
                  <a:lnTo>
                    <a:pt x="12550" y="41813"/>
                  </a:lnTo>
                  <a:lnTo>
                    <a:pt x="12731" y="41692"/>
                  </a:lnTo>
                  <a:lnTo>
                    <a:pt x="12852" y="41511"/>
                  </a:lnTo>
                  <a:lnTo>
                    <a:pt x="12973" y="41270"/>
                  </a:lnTo>
                  <a:lnTo>
                    <a:pt x="13033" y="41089"/>
                  </a:lnTo>
                  <a:lnTo>
                    <a:pt x="13033" y="40847"/>
                  </a:lnTo>
                  <a:lnTo>
                    <a:pt x="13033" y="40606"/>
                  </a:lnTo>
                  <a:lnTo>
                    <a:pt x="12973" y="40425"/>
                  </a:lnTo>
                  <a:lnTo>
                    <a:pt x="12852" y="40184"/>
                  </a:lnTo>
                  <a:lnTo>
                    <a:pt x="12731" y="40003"/>
                  </a:lnTo>
                  <a:lnTo>
                    <a:pt x="12550" y="39882"/>
                  </a:lnTo>
                  <a:lnTo>
                    <a:pt x="12309" y="39761"/>
                  </a:lnTo>
                  <a:lnTo>
                    <a:pt x="12128" y="39701"/>
                  </a:lnTo>
                  <a:close/>
                  <a:moveTo>
                    <a:pt x="17437" y="39701"/>
                  </a:moveTo>
                  <a:lnTo>
                    <a:pt x="17256" y="39761"/>
                  </a:lnTo>
                  <a:lnTo>
                    <a:pt x="17015" y="39882"/>
                  </a:lnTo>
                  <a:lnTo>
                    <a:pt x="16834" y="40003"/>
                  </a:lnTo>
                  <a:lnTo>
                    <a:pt x="16713" y="40184"/>
                  </a:lnTo>
                  <a:lnTo>
                    <a:pt x="16593" y="40425"/>
                  </a:lnTo>
                  <a:lnTo>
                    <a:pt x="16532" y="40606"/>
                  </a:lnTo>
                  <a:lnTo>
                    <a:pt x="16532" y="40847"/>
                  </a:lnTo>
                  <a:lnTo>
                    <a:pt x="16532" y="41089"/>
                  </a:lnTo>
                  <a:lnTo>
                    <a:pt x="16593" y="41270"/>
                  </a:lnTo>
                  <a:lnTo>
                    <a:pt x="16713" y="41511"/>
                  </a:lnTo>
                  <a:lnTo>
                    <a:pt x="16834" y="41692"/>
                  </a:lnTo>
                  <a:lnTo>
                    <a:pt x="17015" y="41813"/>
                  </a:lnTo>
                  <a:lnTo>
                    <a:pt x="17256" y="41934"/>
                  </a:lnTo>
                  <a:lnTo>
                    <a:pt x="17437" y="41994"/>
                  </a:lnTo>
                  <a:lnTo>
                    <a:pt x="17920" y="41994"/>
                  </a:lnTo>
                  <a:lnTo>
                    <a:pt x="18101" y="41934"/>
                  </a:lnTo>
                  <a:lnTo>
                    <a:pt x="18342" y="41813"/>
                  </a:lnTo>
                  <a:lnTo>
                    <a:pt x="18523" y="41692"/>
                  </a:lnTo>
                  <a:lnTo>
                    <a:pt x="18644" y="41511"/>
                  </a:lnTo>
                  <a:lnTo>
                    <a:pt x="18765" y="41270"/>
                  </a:lnTo>
                  <a:lnTo>
                    <a:pt x="18825" y="41089"/>
                  </a:lnTo>
                  <a:lnTo>
                    <a:pt x="18825" y="40847"/>
                  </a:lnTo>
                  <a:lnTo>
                    <a:pt x="18825" y="40606"/>
                  </a:lnTo>
                  <a:lnTo>
                    <a:pt x="18765" y="40425"/>
                  </a:lnTo>
                  <a:lnTo>
                    <a:pt x="18644" y="40184"/>
                  </a:lnTo>
                  <a:lnTo>
                    <a:pt x="18523" y="40003"/>
                  </a:lnTo>
                  <a:lnTo>
                    <a:pt x="18342" y="39882"/>
                  </a:lnTo>
                  <a:lnTo>
                    <a:pt x="18101" y="39761"/>
                  </a:lnTo>
                  <a:lnTo>
                    <a:pt x="17920" y="39701"/>
                  </a:lnTo>
                  <a:close/>
                  <a:moveTo>
                    <a:pt x="23230" y="39701"/>
                  </a:moveTo>
                  <a:lnTo>
                    <a:pt x="23049" y="39761"/>
                  </a:lnTo>
                  <a:lnTo>
                    <a:pt x="22807" y="39882"/>
                  </a:lnTo>
                  <a:lnTo>
                    <a:pt x="22626" y="40003"/>
                  </a:lnTo>
                  <a:lnTo>
                    <a:pt x="22506" y="40184"/>
                  </a:lnTo>
                  <a:lnTo>
                    <a:pt x="22385" y="40425"/>
                  </a:lnTo>
                  <a:lnTo>
                    <a:pt x="22325" y="40606"/>
                  </a:lnTo>
                  <a:lnTo>
                    <a:pt x="22325" y="40847"/>
                  </a:lnTo>
                  <a:lnTo>
                    <a:pt x="22325" y="41089"/>
                  </a:lnTo>
                  <a:lnTo>
                    <a:pt x="22385" y="41270"/>
                  </a:lnTo>
                  <a:lnTo>
                    <a:pt x="22506" y="41511"/>
                  </a:lnTo>
                  <a:lnTo>
                    <a:pt x="22626" y="41692"/>
                  </a:lnTo>
                  <a:lnTo>
                    <a:pt x="22807" y="41813"/>
                  </a:lnTo>
                  <a:lnTo>
                    <a:pt x="23049" y="41934"/>
                  </a:lnTo>
                  <a:lnTo>
                    <a:pt x="23230" y="41994"/>
                  </a:lnTo>
                  <a:lnTo>
                    <a:pt x="23712" y="41994"/>
                  </a:lnTo>
                  <a:lnTo>
                    <a:pt x="23893" y="41934"/>
                  </a:lnTo>
                  <a:lnTo>
                    <a:pt x="24135" y="41813"/>
                  </a:lnTo>
                  <a:lnTo>
                    <a:pt x="24316" y="41692"/>
                  </a:lnTo>
                  <a:lnTo>
                    <a:pt x="24436" y="41511"/>
                  </a:lnTo>
                  <a:lnTo>
                    <a:pt x="24557" y="41270"/>
                  </a:lnTo>
                  <a:lnTo>
                    <a:pt x="24617" y="41089"/>
                  </a:lnTo>
                  <a:lnTo>
                    <a:pt x="24617" y="40847"/>
                  </a:lnTo>
                  <a:lnTo>
                    <a:pt x="24617" y="40606"/>
                  </a:lnTo>
                  <a:lnTo>
                    <a:pt x="24557" y="40425"/>
                  </a:lnTo>
                  <a:lnTo>
                    <a:pt x="24436" y="40184"/>
                  </a:lnTo>
                  <a:lnTo>
                    <a:pt x="24316" y="40003"/>
                  </a:lnTo>
                  <a:lnTo>
                    <a:pt x="24135" y="39882"/>
                  </a:lnTo>
                  <a:lnTo>
                    <a:pt x="23893" y="39761"/>
                  </a:lnTo>
                  <a:lnTo>
                    <a:pt x="23712" y="39701"/>
                  </a:lnTo>
                  <a:close/>
                  <a:moveTo>
                    <a:pt x="29022" y="39701"/>
                  </a:moveTo>
                  <a:lnTo>
                    <a:pt x="28841" y="39761"/>
                  </a:lnTo>
                  <a:lnTo>
                    <a:pt x="28599" y="39882"/>
                  </a:lnTo>
                  <a:lnTo>
                    <a:pt x="28418" y="40003"/>
                  </a:lnTo>
                  <a:lnTo>
                    <a:pt x="28298" y="40184"/>
                  </a:lnTo>
                  <a:lnTo>
                    <a:pt x="28177" y="40425"/>
                  </a:lnTo>
                  <a:lnTo>
                    <a:pt x="28117" y="40606"/>
                  </a:lnTo>
                  <a:lnTo>
                    <a:pt x="28117" y="40847"/>
                  </a:lnTo>
                  <a:lnTo>
                    <a:pt x="28117" y="41089"/>
                  </a:lnTo>
                  <a:lnTo>
                    <a:pt x="28177" y="41270"/>
                  </a:lnTo>
                  <a:lnTo>
                    <a:pt x="28298" y="41511"/>
                  </a:lnTo>
                  <a:lnTo>
                    <a:pt x="28418" y="41692"/>
                  </a:lnTo>
                  <a:lnTo>
                    <a:pt x="28599" y="41813"/>
                  </a:lnTo>
                  <a:lnTo>
                    <a:pt x="28841" y="41934"/>
                  </a:lnTo>
                  <a:lnTo>
                    <a:pt x="29022" y="41994"/>
                  </a:lnTo>
                  <a:lnTo>
                    <a:pt x="29505" y="41994"/>
                  </a:lnTo>
                  <a:lnTo>
                    <a:pt x="29686" y="41934"/>
                  </a:lnTo>
                  <a:lnTo>
                    <a:pt x="29927" y="41813"/>
                  </a:lnTo>
                  <a:lnTo>
                    <a:pt x="30108" y="41692"/>
                  </a:lnTo>
                  <a:lnTo>
                    <a:pt x="30229" y="41511"/>
                  </a:lnTo>
                  <a:lnTo>
                    <a:pt x="30349" y="41270"/>
                  </a:lnTo>
                  <a:lnTo>
                    <a:pt x="30410" y="41089"/>
                  </a:lnTo>
                  <a:lnTo>
                    <a:pt x="30410" y="40847"/>
                  </a:lnTo>
                  <a:lnTo>
                    <a:pt x="30410" y="40606"/>
                  </a:lnTo>
                  <a:lnTo>
                    <a:pt x="30349" y="40425"/>
                  </a:lnTo>
                  <a:lnTo>
                    <a:pt x="30229" y="40184"/>
                  </a:lnTo>
                  <a:lnTo>
                    <a:pt x="30108" y="40003"/>
                  </a:lnTo>
                  <a:lnTo>
                    <a:pt x="29927" y="39882"/>
                  </a:lnTo>
                  <a:lnTo>
                    <a:pt x="29686" y="39761"/>
                  </a:lnTo>
                  <a:lnTo>
                    <a:pt x="29505" y="39701"/>
                  </a:lnTo>
                  <a:close/>
                  <a:moveTo>
                    <a:pt x="34814" y="39701"/>
                  </a:moveTo>
                  <a:lnTo>
                    <a:pt x="34633" y="39761"/>
                  </a:lnTo>
                  <a:lnTo>
                    <a:pt x="34392" y="39882"/>
                  </a:lnTo>
                  <a:lnTo>
                    <a:pt x="34211" y="40003"/>
                  </a:lnTo>
                  <a:lnTo>
                    <a:pt x="34090" y="40184"/>
                  </a:lnTo>
                  <a:lnTo>
                    <a:pt x="33969" y="40425"/>
                  </a:lnTo>
                  <a:lnTo>
                    <a:pt x="33909" y="40606"/>
                  </a:lnTo>
                  <a:lnTo>
                    <a:pt x="33909" y="40847"/>
                  </a:lnTo>
                  <a:lnTo>
                    <a:pt x="33909" y="41089"/>
                  </a:lnTo>
                  <a:lnTo>
                    <a:pt x="33969" y="41270"/>
                  </a:lnTo>
                  <a:lnTo>
                    <a:pt x="34090" y="41511"/>
                  </a:lnTo>
                  <a:lnTo>
                    <a:pt x="34211" y="41692"/>
                  </a:lnTo>
                  <a:lnTo>
                    <a:pt x="34392" y="41813"/>
                  </a:lnTo>
                  <a:lnTo>
                    <a:pt x="34633" y="41934"/>
                  </a:lnTo>
                  <a:lnTo>
                    <a:pt x="34814" y="41994"/>
                  </a:lnTo>
                  <a:lnTo>
                    <a:pt x="35297" y="41994"/>
                  </a:lnTo>
                  <a:lnTo>
                    <a:pt x="35478" y="41934"/>
                  </a:lnTo>
                  <a:lnTo>
                    <a:pt x="35719" y="41813"/>
                  </a:lnTo>
                  <a:lnTo>
                    <a:pt x="35900" y="41692"/>
                  </a:lnTo>
                  <a:lnTo>
                    <a:pt x="36021" y="41511"/>
                  </a:lnTo>
                  <a:lnTo>
                    <a:pt x="36141" y="41270"/>
                  </a:lnTo>
                  <a:lnTo>
                    <a:pt x="36202" y="41089"/>
                  </a:lnTo>
                  <a:lnTo>
                    <a:pt x="36202" y="40847"/>
                  </a:lnTo>
                  <a:lnTo>
                    <a:pt x="36202" y="40606"/>
                  </a:lnTo>
                  <a:lnTo>
                    <a:pt x="36141" y="40425"/>
                  </a:lnTo>
                  <a:lnTo>
                    <a:pt x="36021" y="40184"/>
                  </a:lnTo>
                  <a:lnTo>
                    <a:pt x="35900" y="40003"/>
                  </a:lnTo>
                  <a:lnTo>
                    <a:pt x="35719" y="39882"/>
                  </a:lnTo>
                  <a:lnTo>
                    <a:pt x="35478" y="39761"/>
                  </a:lnTo>
                  <a:lnTo>
                    <a:pt x="35297" y="39701"/>
                  </a:lnTo>
                  <a:close/>
                  <a:moveTo>
                    <a:pt x="40606" y="39701"/>
                  </a:moveTo>
                  <a:lnTo>
                    <a:pt x="40425" y="39761"/>
                  </a:lnTo>
                  <a:lnTo>
                    <a:pt x="40184" y="39882"/>
                  </a:lnTo>
                  <a:lnTo>
                    <a:pt x="40003" y="40003"/>
                  </a:lnTo>
                  <a:lnTo>
                    <a:pt x="39882" y="40184"/>
                  </a:lnTo>
                  <a:lnTo>
                    <a:pt x="39762" y="40425"/>
                  </a:lnTo>
                  <a:lnTo>
                    <a:pt x="39701" y="40606"/>
                  </a:lnTo>
                  <a:lnTo>
                    <a:pt x="39701" y="40847"/>
                  </a:lnTo>
                  <a:lnTo>
                    <a:pt x="39701" y="41089"/>
                  </a:lnTo>
                  <a:lnTo>
                    <a:pt x="39762" y="41270"/>
                  </a:lnTo>
                  <a:lnTo>
                    <a:pt x="39882" y="41511"/>
                  </a:lnTo>
                  <a:lnTo>
                    <a:pt x="40003" y="41692"/>
                  </a:lnTo>
                  <a:lnTo>
                    <a:pt x="40184" y="41813"/>
                  </a:lnTo>
                  <a:lnTo>
                    <a:pt x="40425" y="41934"/>
                  </a:lnTo>
                  <a:lnTo>
                    <a:pt x="40606" y="41994"/>
                  </a:lnTo>
                  <a:lnTo>
                    <a:pt x="41089" y="41994"/>
                  </a:lnTo>
                  <a:lnTo>
                    <a:pt x="41270" y="41934"/>
                  </a:lnTo>
                  <a:lnTo>
                    <a:pt x="41511" y="41813"/>
                  </a:lnTo>
                  <a:lnTo>
                    <a:pt x="41692" y="41692"/>
                  </a:lnTo>
                  <a:lnTo>
                    <a:pt x="41813" y="41511"/>
                  </a:lnTo>
                  <a:lnTo>
                    <a:pt x="41934" y="41270"/>
                  </a:lnTo>
                  <a:lnTo>
                    <a:pt x="41994" y="41089"/>
                  </a:lnTo>
                  <a:lnTo>
                    <a:pt x="41994" y="40847"/>
                  </a:lnTo>
                  <a:lnTo>
                    <a:pt x="41994" y="40606"/>
                  </a:lnTo>
                  <a:lnTo>
                    <a:pt x="41934" y="40425"/>
                  </a:lnTo>
                  <a:lnTo>
                    <a:pt x="41813" y="40184"/>
                  </a:lnTo>
                  <a:lnTo>
                    <a:pt x="41692" y="40003"/>
                  </a:lnTo>
                  <a:lnTo>
                    <a:pt x="41511" y="39882"/>
                  </a:lnTo>
                  <a:lnTo>
                    <a:pt x="41270" y="39761"/>
                  </a:lnTo>
                  <a:lnTo>
                    <a:pt x="41089" y="39701"/>
                  </a:lnTo>
                  <a:close/>
                  <a:moveTo>
                    <a:pt x="46399" y="39701"/>
                  </a:moveTo>
                  <a:lnTo>
                    <a:pt x="46218" y="39761"/>
                  </a:lnTo>
                  <a:lnTo>
                    <a:pt x="45976" y="39882"/>
                  </a:lnTo>
                  <a:lnTo>
                    <a:pt x="45795" y="40003"/>
                  </a:lnTo>
                  <a:lnTo>
                    <a:pt x="45674" y="40184"/>
                  </a:lnTo>
                  <a:lnTo>
                    <a:pt x="45554" y="40425"/>
                  </a:lnTo>
                  <a:lnTo>
                    <a:pt x="45493" y="40606"/>
                  </a:lnTo>
                  <a:lnTo>
                    <a:pt x="45493" y="40847"/>
                  </a:lnTo>
                  <a:lnTo>
                    <a:pt x="45493" y="41089"/>
                  </a:lnTo>
                  <a:lnTo>
                    <a:pt x="45554" y="41270"/>
                  </a:lnTo>
                  <a:lnTo>
                    <a:pt x="45674" y="41511"/>
                  </a:lnTo>
                  <a:lnTo>
                    <a:pt x="45795" y="41692"/>
                  </a:lnTo>
                  <a:lnTo>
                    <a:pt x="45976" y="41813"/>
                  </a:lnTo>
                  <a:lnTo>
                    <a:pt x="46218" y="41934"/>
                  </a:lnTo>
                  <a:lnTo>
                    <a:pt x="46399" y="41994"/>
                  </a:lnTo>
                  <a:lnTo>
                    <a:pt x="46881" y="41994"/>
                  </a:lnTo>
                  <a:lnTo>
                    <a:pt x="47062" y="41934"/>
                  </a:lnTo>
                  <a:lnTo>
                    <a:pt x="47304" y="41813"/>
                  </a:lnTo>
                  <a:lnTo>
                    <a:pt x="47485" y="41692"/>
                  </a:lnTo>
                  <a:lnTo>
                    <a:pt x="47605" y="41511"/>
                  </a:lnTo>
                  <a:lnTo>
                    <a:pt x="47726" y="41270"/>
                  </a:lnTo>
                  <a:lnTo>
                    <a:pt x="47786" y="41089"/>
                  </a:lnTo>
                  <a:lnTo>
                    <a:pt x="47786" y="40847"/>
                  </a:lnTo>
                  <a:lnTo>
                    <a:pt x="47786" y="40606"/>
                  </a:lnTo>
                  <a:lnTo>
                    <a:pt x="47726" y="40425"/>
                  </a:lnTo>
                  <a:lnTo>
                    <a:pt x="47605" y="40184"/>
                  </a:lnTo>
                  <a:lnTo>
                    <a:pt x="47485" y="40003"/>
                  </a:lnTo>
                  <a:lnTo>
                    <a:pt x="47304" y="39882"/>
                  </a:lnTo>
                  <a:lnTo>
                    <a:pt x="47062" y="39761"/>
                  </a:lnTo>
                  <a:lnTo>
                    <a:pt x="46881" y="39701"/>
                  </a:lnTo>
                  <a:close/>
                  <a:moveTo>
                    <a:pt x="52191" y="39701"/>
                  </a:moveTo>
                  <a:lnTo>
                    <a:pt x="52010" y="39761"/>
                  </a:lnTo>
                  <a:lnTo>
                    <a:pt x="51768" y="39882"/>
                  </a:lnTo>
                  <a:lnTo>
                    <a:pt x="51587" y="40003"/>
                  </a:lnTo>
                  <a:lnTo>
                    <a:pt x="51467" y="40184"/>
                  </a:lnTo>
                  <a:lnTo>
                    <a:pt x="51346" y="40425"/>
                  </a:lnTo>
                  <a:lnTo>
                    <a:pt x="51286" y="40606"/>
                  </a:lnTo>
                  <a:lnTo>
                    <a:pt x="51286" y="40847"/>
                  </a:lnTo>
                  <a:lnTo>
                    <a:pt x="51286" y="41089"/>
                  </a:lnTo>
                  <a:lnTo>
                    <a:pt x="51346" y="41270"/>
                  </a:lnTo>
                  <a:lnTo>
                    <a:pt x="51467" y="41511"/>
                  </a:lnTo>
                  <a:lnTo>
                    <a:pt x="51587" y="41692"/>
                  </a:lnTo>
                  <a:lnTo>
                    <a:pt x="51768" y="41813"/>
                  </a:lnTo>
                  <a:lnTo>
                    <a:pt x="52010" y="41934"/>
                  </a:lnTo>
                  <a:lnTo>
                    <a:pt x="52191" y="41994"/>
                  </a:lnTo>
                  <a:lnTo>
                    <a:pt x="52673" y="41994"/>
                  </a:lnTo>
                  <a:lnTo>
                    <a:pt x="52854" y="41934"/>
                  </a:lnTo>
                  <a:lnTo>
                    <a:pt x="53096" y="41813"/>
                  </a:lnTo>
                  <a:lnTo>
                    <a:pt x="53277" y="41692"/>
                  </a:lnTo>
                  <a:lnTo>
                    <a:pt x="53397" y="41511"/>
                  </a:lnTo>
                  <a:lnTo>
                    <a:pt x="53518" y="41270"/>
                  </a:lnTo>
                  <a:lnTo>
                    <a:pt x="53578" y="41089"/>
                  </a:lnTo>
                  <a:lnTo>
                    <a:pt x="53578" y="40847"/>
                  </a:lnTo>
                  <a:lnTo>
                    <a:pt x="53578" y="40606"/>
                  </a:lnTo>
                  <a:lnTo>
                    <a:pt x="53518" y="40425"/>
                  </a:lnTo>
                  <a:lnTo>
                    <a:pt x="53397" y="40184"/>
                  </a:lnTo>
                  <a:lnTo>
                    <a:pt x="53277" y="40003"/>
                  </a:lnTo>
                  <a:lnTo>
                    <a:pt x="53096" y="39882"/>
                  </a:lnTo>
                  <a:lnTo>
                    <a:pt x="52854" y="39761"/>
                  </a:lnTo>
                  <a:lnTo>
                    <a:pt x="52673" y="39701"/>
                  </a:lnTo>
                  <a:close/>
                  <a:moveTo>
                    <a:pt x="57983" y="39701"/>
                  </a:moveTo>
                  <a:lnTo>
                    <a:pt x="57802" y="39761"/>
                  </a:lnTo>
                  <a:lnTo>
                    <a:pt x="57561" y="39882"/>
                  </a:lnTo>
                  <a:lnTo>
                    <a:pt x="57380" y="40003"/>
                  </a:lnTo>
                  <a:lnTo>
                    <a:pt x="57259" y="40184"/>
                  </a:lnTo>
                  <a:lnTo>
                    <a:pt x="57138" y="40425"/>
                  </a:lnTo>
                  <a:lnTo>
                    <a:pt x="57078" y="40606"/>
                  </a:lnTo>
                  <a:lnTo>
                    <a:pt x="57078" y="40847"/>
                  </a:lnTo>
                  <a:lnTo>
                    <a:pt x="57078" y="41089"/>
                  </a:lnTo>
                  <a:lnTo>
                    <a:pt x="57138" y="41270"/>
                  </a:lnTo>
                  <a:lnTo>
                    <a:pt x="57259" y="41511"/>
                  </a:lnTo>
                  <a:lnTo>
                    <a:pt x="57380" y="41692"/>
                  </a:lnTo>
                  <a:lnTo>
                    <a:pt x="57561" y="41813"/>
                  </a:lnTo>
                  <a:lnTo>
                    <a:pt x="57802" y="41934"/>
                  </a:lnTo>
                  <a:lnTo>
                    <a:pt x="57983" y="41994"/>
                  </a:lnTo>
                  <a:lnTo>
                    <a:pt x="58466" y="41994"/>
                  </a:lnTo>
                  <a:lnTo>
                    <a:pt x="58647" y="41934"/>
                  </a:lnTo>
                  <a:lnTo>
                    <a:pt x="58888" y="41813"/>
                  </a:lnTo>
                  <a:lnTo>
                    <a:pt x="59069" y="41692"/>
                  </a:lnTo>
                  <a:lnTo>
                    <a:pt x="59190" y="41511"/>
                  </a:lnTo>
                  <a:lnTo>
                    <a:pt x="59310" y="41270"/>
                  </a:lnTo>
                  <a:lnTo>
                    <a:pt x="59371" y="41089"/>
                  </a:lnTo>
                  <a:lnTo>
                    <a:pt x="59371" y="40847"/>
                  </a:lnTo>
                  <a:lnTo>
                    <a:pt x="59371" y="40606"/>
                  </a:lnTo>
                  <a:lnTo>
                    <a:pt x="59310" y="40425"/>
                  </a:lnTo>
                  <a:lnTo>
                    <a:pt x="59190" y="40184"/>
                  </a:lnTo>
                  <a:lnTo>
                    <a:pt x="59069" y="40003"/>
                  </a:lnTo>
                  <a:lnTo>
                    <a:pt x="58888" y="39882"/>
                  </a:lnTo>
                  <a:lnTo>
                    <a:pt x="58647" y="39761"/>
                  </a:lnTo>
                  <a:lnTo>
                    <a:pt x="58466" y="39701"/>
                  </a:lnTo>
                  <a:close/>
                  <a:moveTo>
                    <a:pt x="63775" y="39701"/>
                  </a:moveTo>
                  <a:lnTo>
                    <a:pt x="63594" y="39761"/>
                  </a:lnTo>
                  <a:lnTo>
                    <a:pt x="63353" y="39882"/>
                  </a:lnTo>
                  <a:lnTo>
                    <a:pt x="63172" y="40003"/>
                  </a:lnTo>
                  <a:lnTo>
                    <a:pt x="63051" y="40184"/>
                  </a:lnTo>
                  <a:lnTo>
                    <a:pt x="62931" y="40425"/>
                  </a:lnTo>
                  <a:lnTo>
                    <a:pt x="62870" y="40606"/>
                  </a:lnTo>
                  <a:lnTo>
                    <a:pt x="62870" y="40847"/>
                  </a:lnTo>
                  <a:lnTo>
                    <a:pt x="62870" y="41089"/>
                  </a:lnTo>
                  <a:lnTo>
                    <a:pt x="62931" y="41270"/>
                  </a:lnTo>
                  <a:lnTo>
                    <a:pt x="63051" y="41511"/>
                  </a:lnTo>
                  <a:lnTo>
                    <a:pt x="63172" y="41692"/>
                  </a:lnTo>
                  <a:lnTo>
                    <a:pt x="63353" y="41813"/>
                  </a:lnTo>
                  <a:lnTo>
                    <a:pt x="63594" y="41934"/>
                  </a:lnTo>
                  <a:lnTo>
                    <a:pt x="63775" y="41994"/>
                  </a:lnTo>
                  <a:lnTo>
                    <a:pt x="64258" y="41994"/>
                  </a:lnTo>
                  <a:lnTo>
                    <a:pt x="64439" y="41934"/>
                  </a:lnTo>
                  <a:lnTo>
                    <a:pt x="64680" y="41813"/>
                  </a:lnTo>
                  <a:lnTo>
                    <a:pt x="64861" y="41692"/>
                  </a:lnTo>
                  <a:lnTo>
                    <a:pt x="64982" y="41511"/>
                  </a:lnTo>
                  <a:lnTo>
                    <a:pt x="65103" y="41270"/>
                  </a:lnTo>
                  <a:lnTo>
                    <a:pt x="65163" y="41089"/>
                  </a:lnTo>
                  <a:lnTo>
                    <a:pt x="65163" y="40847"/>
                  </a:lnTo>
                  <a:lnTo>
                    <a:pt x="65163" y="40606"/>
                  </a:lnTo>
                  <a:lnTo>
                    <a:pt x="65103" y="40425"/>
                  </a:lnTo>
                  <a:lnTo>
                    <a:pt x="64982" y="40184"/>
                  </a:lnTo>
                  <a:lnTo>
                    <a:pt x="64861" y="40003"/>
                  </a:lnTo>
                  <a:lnTo>
                    <a:pt x="64680" y="39882"/>
                  </a:lnTo>
                  <a:lnTo>
                    <a:pt x="64439" y="39761"/>
                  </a:lnTo>
                  <a:lnTo>
                    <a:pt x="64258" y="39701"/>
                  </a:lnTo>
                  <a:close/>
                  <a:moveTo>
                    <a:pt x="69567" y="39701"/>
                  </a:moveTo>
                  <a:lnTo>
                    <a:pt x="69386" y="39761"/>
                  </a:lnTo>
                  <a:lnTo>
                    <a:pt x="69145" y="39882"/>
                  </a:lnTo>
                  <a:lnTo>
                    <a:pt x="68964" y="40003"/>
                  </a:lnTo>
                  <a:lnTo>
                    <a:pt x="68843" y="40184"/>
                  </a:lnTo>
                  <a:lnTo>
                    <a:pt x="68723" y="40425"/>
                  </a:lnTo>
                  <a:lnTo>
                    <a:pt x="68662" y="40606"/>
                  </a:lnTo>
                  <a:lnTo>
                    <a:pt x="68662" y="40847"/>
                  </a:lnTo>
                  <a:lnTo>
                    <a:pt x="68662" y="41089"/>
                  </a:lnTo>
                  <a:lnTo>
                    <a:pt x="68723" y="41270"/>
                  </a:lnTo>
                  <a:lnTo>
                    <a:pt x="68843" y="41511"/>
                  </a:lnTo>
                  <a:lnTo>
                    <a:pt x="68964" y="41692"/>
                  </a:lnTo>
                  <a:lnTo>
                    <a:pt x="69145" y="41813"/>
                  </a:lnTo>
                  <a:lnTo>
                    <a:pt x="69386" y="41934"/>
                  </a:lnTo>
                  <a:lnTo>
                    <a:pt x="69567" y="41994"/>
                  </a:lnTo>
                  <a:lnTo>
                    <a:pt x="70050" y="41994"/>
                  </a:lnTo>
                  <a:lnTo>
                    <a:pt x="70231" y="41934"/>
                  </a:lnTo>
                  <a:lnTo>
                    <a:pt x="70472" y="41813"/>
                  </a:lnTo>
                  <a:lnTo>
                    <a:pt x="70653" y="41692"/>
                  </a:lnTo>
                  <a:lnTo>
                    <a:pt x="70774" y="41511"/>
                  </a:lnTo>
                  <a:lnTo>
                    <a:pt x="70895" y="41270"/>
                  </a:lnTo>
                  <a:lnTo>
                    <a:pt x="70955" y="41089"/>
                  </a:lnTo>
                  <a:lnTo>
                    <a:pt x="70955" y="40847"/>
                  </a:lnTo>
                  <a:lnTo>
                    <a:pt x="70955" y="40606"/>
                  </a:lnTo>
                  <a:lnTo>
                    <a:pt x="70895" y="40425"/>
                  </a:lnTo>
                  <a:lnTo>
                    <a:pt x="70774" y="40184"/>
                  </a:lnTo>
                  <a:lnTo>
                    <a:pt x="70653" y="40003"/>
                  </a:lnTo>
                  <a:lnTo>
                    <a:pt x="70472" y="39882"/>
                  </a:lnTo>
                  <a:lnTo>
                    <a:pt x="70231" y="39761"/>
                  </a:lnTo>
                  <a:lnTo>
                    <a:pt x="70050" y="39701"/>
                  </a:lnTo>
                  <a:close/>
                  <a:moveTo>
                    <a:pt x="75360" y="39701"/>
                  </a:moveTo>
                  <a:lnTo>
                    <a:pt x="75179" y="39761"/>
                  </a:lnTo>
                  <a:lnTo>
                    <a:pt x="74937" y="39882"/>
                  </a:lnTo>
                  <a:lnTo>
                    <a:pt x="74756" y="40003"/>
                  </a:lnTo>
                  <a:lnTo>
                    <a:pt x="74636" y="40184"/>
                  </a:lnTo>
                  <a:lnTo>
                    <a:pt x="74515" y="40425"/>
                  </a:lnTo>
                  <a:lnTo>
                    <a:pt x="74455" y="40606"/>
                  </a:lnTo>
                  <a:lnTo>
                    <a:pt x="74455" y="40847"/>
                  </a:lnTo>
                  <a:lnTo>
                    <a:pt x="74455" y="41089"/>
                  </a:lnTo>
                  <a:lnTo>
                    <a:pt x="74515" y="41270"/>
                  </a:lnTo>
                  <a:lnTo>
                    <a:pt x="74636" y="41511"/>
                  </a:lnTo>
                  <a:lnTo>
                    <a:pt x="74756" y="41692"/>
                  </a:lnTo>
                  <a:lnTo>
                    <a:pt x="74937" y="41813"/>
                  </a:lnTo>
                  <a:lnTo>
                    <a:pt x="75179" y="41934"/>
                  </a:lnTo>
                  <a:lnTo>
                    <a:pt x="75360" y="41994"/>
                  </a:lnTo>
                  <a:lnTo>
                    <a:pt x="75722" y="41994"/>
                  </a:lnTo>
                  <a:lnTo>
                    <a:pt x="75903" y="39761"/>
                  </a:lnTo>
                  <a:lnTo>
                    <a:pt x="75601" y="39701"/>
                  </a:lnTo>
                  <a:close/>
                  <a:moveTo>
                    <a:pt x="2957" y="42597"/>
                  </a:moveTo>
                  <a:lnTo>
                    <a:pt x="2776" y="42658"/>
                  </a:lnTo>
                  <a:lnTo>
                    <a:pt x="2534" y="42778"/>
                  </a:lnTo>
                  <a:lnTo>
                    <a:pt x="2353" y="42899"/>
                  </a:lnTo>
                  <a:lnTo>
                    <a:pt x="2233" y="43080"/>
                  </a:lnTo>
                  <a:lnTo>
                    <a:pt x="2112" y="43321"/>
                  </a:lnTo>
                  <a:lnTo>
                    <a:pt x="2052" y="43502"/>
                  </a:lnTo>
                  <a:lnTo>
                    <a:pt x="2052" y="43744"/>
                  </a:lnTo>
                  <a:lnTo>
                    <a:pt x="2052" y="43985"/>
                  </a:lnTo>
                  <a:lnTo>
                    <a:pt x="2112" y="44166"/>
                  </a:lnTo>
                  <a:lnTo>
                    <a:pt x="2233" y="44407"/>
                  </a:lnTo>
                  <a:lnTo>
                    <a:pt x="2353" y="44588"/>
                  </a:lnTo>
                  <a:lnTo>
                    <a:pt x="2534" y="44709"/>
                  </a:lnTo>
                  <a:lnTo>
                    <a:pt x="2776" y="44830"/>
                  </a:lnTo>
                  <a:lnTo>
                    <a:pt x="2957" y="44890"/>
                  </a:lnTo>
                  <a:lnTo>
                    <a:pt x="3439" y="44890"/>
                  </a:lnTo>
                  <a:lnTo>
                    <a:pt x="3620" y="44830"/>
                  </a:lnTo>
                  <a:lnTo>
                    <a:pt x="3862" y="44709"/>
                  </a:lnTo>
                  <a:lnTo>
                    <a:pt x="4043" y="44588"/>
                  </a:lnTo>
                  <a:lnTo>
                    <a:pt x="4164" y="44407"/>
                  </a:lnTo>
                  <a:lnTo>
                    <a:pt x="4284" y="44166"/>
                  </a:lnTo>
                  <a:lnTo>
                    <a:pt x="4345" y="43985"/>
                  </a:lnTo>
                  <a:lnTo>
                    <a:pt x="4345" y="43744"/>
                  </a:lnTo>
                  <a:lnTo>
                    <a:pt x="4345" y="43502"/>
                  </a:lnTo>
                  <a:lnTo>
                    <a:pt x="4284" y="43321"/>
                  </a:lnTo>
                  <a:lnTo>
                    <a:pt x="4164" y="43080"/>
                  </a:lnTo>
                  <a:lnTo>
                    <a:pt x="4043" y="42899"/>
                  </a:lnTo>
                  <a:lnTo>
                    <a:pt x="3862" y="42778"/>
                  </a:lnTo>
                  <a:lnTo>
                    <a:pt x="3620" y="42658"/>
                  </a:lnTo>
                  <a:lnTo>
                    <a:pt x="3439" y="42597"/>
                  </a:lnTo>
                  <a:close/>
                  <a:moveTo>
                    <a:pt x="8749" y="42597"/>
                  </a:moveTo>
                  <a:lnTo>
                    <a:pt x="8568" y="42658"/>
                  </a:lnTo>
                  <a:lnTo>
                    <a:pt x="8327" y="42778"/>
                  </a:lnTo>
                  <a:lnTo>
                    <a:pt x="8146" y="42899"/>
                  </a:lnTo>
                  <a:lnTo>
                    <a:pt x="8025" y="43080"/>
                  </a:lnTo>
                  <a:lnTo>
                    <a:pt x="7904" y="43321"/>
                  </a:lnTo>
                  <a:lnTo>
                    <a:pt x="7844" y="43502"/>
                  </a:lnTo>
                  <a:lnTo>
                    <a:pt x="7844" y="43744"/>
                  </a:lnTo>
                  <a:lnTo>
                    <a:pt x="7844" y="43985"/>
                  </a:lnTo>
                  <a:lnTo>
                    <a:pt x="7904" y="44166"/>
                  </a:lnTo>
                  <a:lnTo>
                    <a:pt x="8025" y="44407"/>
                  </a:lnTo>
                  <a:lnTo>
                    <a:pt x="8146" y="44588"/>
                  </a:lnTo>
                  <a:lnTo>
                    <a:pt x="8327" y="44709"/>
                  </a:lnTo>
                  <a:lnTo>
                    <a:pt x="8568" y="44830"/>
                  </a:lnTo>
                  <a:lnTo>
                    <a:pt x="8749" y="44890"/>
                  </a:lnTo>
                  <a:lnTo>
                    <a:pt x="9232" y="44890"/>
                  </a:lnTo>
                  <a:lnTo>
                    <a:pt x="9413" y="44830"/>
                  </a:lnTo>
                  <a:lnTo>
                    <a:pt x="9654" y="44709"/>
                  </a:lnTo>
                  <a:lnTo>
                    <a:pt x="9835" y="44588"/>
                  </a:lnTo>
                  <a:lnTo>
                    <a:pt x="9956" y="44407"/>
                  </a:lnTo>
                  <a:lnTo>
                    <a:pt x="10076" y="44166"/>
                  </a:lnTo>
                  <a:lnTo>
                    <a:pt x="10137" y="43985"/>
                  </a:lnTo>
                  <a:lnTo>
                    <a:pt x="10137" y="43744"/>
                  </a:lnTo>
                  <a:lnTo>
                    <a:pt x="10137" y="43502"/>
                  </a:lnTo>
                  <a:lnTo>
                    <a:pt x="10076" y="43321"/>
                  </a:lnTo>
                  <a:lnTo>
                    <a:pt x="9956" y="43080"/>
                  </a:lnTo>
                  <a:lnTo>
                    <a:pt x="9835" y="42899"/>
                  </a:lnTo>
                  <a:lnTo>
                    <a:pt x="9654" y="42778"/>
                  </a:lnTo>
                  <a:lnTo>
                    <a:pt x="9413" y="42658"/>
                  </a:lnTo>
                  <a:lnTo>
                    <a:pt x="9232" y="42597"/>
                  </a:lnTo>
                  <a:close/>
                  <a:moveTo>
                    <a:pt x="14541" y="42597"/>
                  </a:moveTo>
                  <a:lnTo>
                    <a:pt x="14360" y="42658"/>
                  </a:lnTo>
                  <a:lnTo>
                    <a:pt x="14119" y="42778"/>
                  </a:lnTo>
                  <a:lnTo>
                    <a:pt x="13938" y="42899"/>
                  </a:lnTo>
                  <a:lnTo>
                    <a:pt x="13817" y="43080"/>
                  </a:lnTo>
                  <a:lnTo>
                    <a:pt x="13697" y="43321"/>
                  </a:lnTo>
                  <a:lnTo>
                    <a:pt x="13636" y="43502"/>
                  </a:lnTo>
                  <a:lnTo>
                    <a:pt x="13636" y="43744"/>
                  </a:lnTo>
                  <a:lnTo>
                    <a:pt x="13636" y="43985"/>
                  </a:lnTo>
                  <a:lnTo>
                    <a:pt x="13697" y="44166"/>
                  </a:lnTo>
                  <a:lnTo>
                    <a:pt x="13817" y="44407"/>
                  </a:lnTo>
                  <a:lnTo>
                    <a:pt x="13938" y="44588"/>
                  </a:lnTo>
                  <a:lnTo>
                    <a:pt x="14119" y="44709"/>
                  </a:lnTo>
                  <a:lnTo>
                    <a:pt x="14360" y="44830"/>
                  </a:lnTo>
                  <a:lnTo>
                    <a:pt x="14541" y="44890"/>
                  </a:lnTo>
                  <a:lnTo>
                    <a:pt x="15024" y="44890"/>
                  </a:lnTo>
                  <a:lnTo>
                    <a:pt x="15205" y="44830"/>
                  </a:lnTo>
                  <a:lnTo>
                    <a:pt x="15446" y="44709"/>
                  </a:lnTo>
                  <a:lnTo>
                    <a:pt x="15627" y="44588"/>
                  </a:lnTo>
                  <a:lnTo>
                    <a:pt x="15748" y="44407"/>
                  </a:lnTo>
                  <a:lnTo>
                    <a:pt x="15869" y="44166"/>
                  </a:lnTo>
                  <a:lnTo>
                    <a:pt x="15929" y="43985"/>
                  </a:lnTo>
                  <a:lnTo>
                    <a:pt x="15929" y="43744"/>
                  </a:lnTo>
                  <a:lnTo>
                    <a:pt x="15929" y="43502"/>
                  </a:lnTo>
                  <a:lnTo>
                    <a:pt x="15869" y="43321"/>
                  </a:lnTo>
                  <a:lnTo>
                    <a:pt x="15748" y="43080"/>
                  </a:lnTo>
                  <a:lnTo>
                    <a:pt x="15627" y="42899"/>
                  </a:lnTo>
                  <a:lnTo>
                    <a:pt x="15446" y="42778"/>
                  </a:lnTo>
                  <a:lnTo>
                    <a:pt x="15205" y="42658"/>
                  </a:lnTo>
                  <a:lnTo>
                    <a:pt x="15024" y="42597"/>
                  </a:lnTo>
                  <a:close/>
                  <a:moveTo>
                    <a:pt x="20333" y="42597"/>
                  </a:moveTo>
                  <a:lnTo>
                    <a:pt x="20152" y="42658"/>
                  </a:lnTo>
                  <a:lnTo>
                    <a:pt x="19911" y="42778"/>
                  </a:lnTo>
                  <a:lnTo>
                    <a:pt x="19730" y="42899"/>
                  </a:lnTo>
                  <a:lnTo>
                    <a:pt x="19609" y="43080"/>
                  </a:lnTo>
                  <a:lnTo>
                    <a:pt x="19489" y="43321"/>
                  </a:lnTo>
                  <a:lnTo>
                    <a:pt x="19428" y="43502"/>
                  </a:lnTo>
                  <a:lnTo>
                    <a:pt x="19428" y="43744"/>
                  </a:lnTo>
                  <a:lnTo>
                    <a:pt x="19428" y="43985"/>
                  </a:lnTo>
                  <a:lnTo>
                    <a:pt x="19489" y="44166"/>
                  </a:lnTo>
                  <a:lnTo>
                    <a:pt x="19609" y="44407"/>
                  </a:lnTo>
                  <a:lnTo>
                    <a:pt x="19730" y="44588"/>
                  </a:lnTo>
                  <a:lnTo>
                    <a:pt x="19911" y="44709"/>
                  </a:lnTo>
                  <a:lnTo>
                    <a:pt x="20152" y="44830"/>
                  </a:lnTo>
                  <a:lnTo>
                    <a:pt x="20333" y="44890"/>
                  </a:lnTo>
                  <a:lnTo>
                    <a:pt x="20816" y="44890"/>
                  </a:lnTo>
                  <a:lnTo>
                    <a:pt x="20997" y="44830"/>
                  </a:lnTo>
                  <a:lnTo>
                    <a:pt x="21239" y="44709"/>
                  </a:lnTo>
                  <a:lnTo>
                    <a:pt x="21420" y="44588"/>
                  </a:lnTo>
                  <a:lnTo>
                    <a:pt x="21540" y="44407"/>
                  </a:lnTo>
                  <a:lnTo>
                    <a:pt x="21661" y="44166"/>
                  </a:lnTo>
                  <a:lnTo>
                    <a:pt x="21721" y="43985"/>
                  </a:lnTo>
                  <a:lnTo>
                    <a:pt x="21721" y="43744"/>
                  </a:lnTo>
                  <a:lnTo>
                    <a:pt x="21721" y="43502"/>
                  </a:lnTo>
                  <a:lnTo>
                    <a:pt x="21661" y="43321"/>
                  </a:lnTo>
                  <a:lnTo>
                    <a:pt x="21540" y="43080"/>
                  </a:lnTo>
                  <a:lnTo>
                    <a:pt x="21420" y="42899"/>
                  </a:lnTo>
                  <a:lnTo>
                    <a:pt x="21239" y="42778"/>
                  </a:lnTo>
                  <a:lnTo>
                    <a:pt x="20997" y="42658"/>
                  </a:lnTo>
                  <a:lnTo>
                    <a:pt x="20816" y="42597"/>
                  </a:lnTo>
                  <a:close/>
                  <a:moveTo>
                    <a:pt x="26126" y="42597"/>
                  </a:moveTo>
                  <a:lnTo>
                    <a:pt x="25945" y="42658"/>
                  </a:lnTo>
                  <a:lnTo>
                    <a:pt x="25703" y="42778"/>
                  </a:lnTo>
                  <a:lnTo>
                    <a:pt x="25522" y="42899"/>
                  </a:lnTo>
                  <a:lnTo>
                    <a:pt x="25402" y="43080"/>
                  </a:lnTo>
                  <a:lnTo>
                    <a:pt x="25281" y="43321"/>
                  </a:lnTo>
                  <a:lnTo>
                    <a:pt x="25221" y="43502"/>
                  </a:lnTo>
                  <a:lnTo>
                    <a:pt x="25221" y="43744"/>
                  </a:lnTo>
                  <a:lnTo>
                    <a:pt x="25221" y="43985"/>
                  </a:lnTo>
                  <a:lnTo>
                    <a:pt x="25281" y="44166"/>
                  </a:lnTo>
                  <a:lnTo>
                    <a:pt x="25402" y="44407"/>
                  </a:lnTo>
                  <a:lnTo>
                    <a:pt x="25522" y="44588"/>
                  </a:lnTo>
                  <a:lnTo>
                    <a:pt x="25703" y="44709"/>
                  </a:lnTo>
                  <a:lnTo>
                    <a:pt x="25945" y="44830"/>
                  </a:lnTo>
                  <a:lnTo>
                    <a:pt x="26126" y="44890"/>
                  </a:lnTo>
                  <a:lnTo>
                    <a:pt x="26608" y="44890"/>
                  </a:lnTo>
                  <a:lnTo>
                    <a:pt x="26789" y="44830"/>
                  </a:lnTo>
                  <a:lnTo>
                    <a:pt x="27031" y="44709"/>
                  </a:lnTo>
                  <a:lnTo>
                    <a:pt x="27212" y="44588"/>
                  </a:lnTo>
                  <a:lnTo>
                    <a:pt x="27332" y="44407"/>
                  </a:lnTo>
                  <a:lnTo>
                    <a:pt x="27453" y="44166"/>
                  </a:lnTo>
                  <a:lnTo>
                    <a:pt x="27513" y="43985"/>
                  </a:lnTo>
                  <a:lnTo>
                    <a:pt x="27513" y="43744"/>
                  </a:lnTo>
                  <a:lnTo>
                    <a:pt x="27513" y="43502"/>
                  </a:lnTo>
                  <a:lnTo>
                    <a:pt x="27453" y="43321"/>
                  </a:lnTo>
                  <a:lnTo>
                    <a:pt x="27332" y="43080"/>
                  </a:lnTo>
                  <a:lnTo>
                    <a:pt x="27212" y="42899"/>
                  </a:lnTo>
                  <a:lnTo>
                    <a:pt x="27031" y="42778"/>
                  </a:lnTo>
                  <a:lnTo>
                    <a:pt x="26789" y="42658"/>
                  </a:lnTo>
                  <a:lnTo>
                    <a:pt x="26608" y="42597"/>
                  </a:lnTo>
                  <a:close/>
                  <a:moveTo>
                    <a:pt x="31918" y="42597"/>
                  </a:moveTo>
                  <a:lnTo>
                    <a:pt x="31737" y="42658"/>
                  </a:lnTo>
                  <a:lnTo>
                    <a:pt x="31496" y="42778"/>
                  </a:lnTo>
                  <a:lnTo>
                    <a:pt x="31315" y="42899"/>
                  </a:lnTo>
                  <a:lnTo>
                    <a:pt x="31194" y="43080"/>
                  </a:lnTo>
                  <a:lnTo>
                    <a:pt x="31073" y="43321"/>
                  </a:lnTo>
                  <a:lnTo>
                    <a:pt x="31013" y="43502"/>
                  </a:lnTo>
                  <a:lnTo>
                    <a:pt x="31013" y="43744"/>
                  </a:lnTo>
                  <a:lnTo>
                    <a:pt x="31013" y="43985"/>
                  </a:lnTo>
                  <a:lnTo>
                    <a:pt x="31073" y="44166"/>
                  </a:lnTo>
                  <a:lnTo>
                    <a:pt x="31194" y="44407"/>
                  </a:lnTo>
                  <a:lnTo>
                    <a:pt x="31315" y="44588"/>
                  </a:lnTo>
                  <a:lnTo>
                    <a:pt x="31496" y="44709"/>
                  </a:lnTo>
                  <a:lnTo>
                    <a:pt x="31737" y="44830"/>
                  </a:lnTo>
                  <a:lnTo>
                    <a:pt x="31918" y="44890"/>
                  </a:lnTo>
                  <a:lnTo>
                    <a:pt x="32401" y="44890"/>
                  </a:lnTo>
                  <a:lnTo>
                    <a:pt x="32582" y="44830"/>
                  </a:lnTo>
                  <a:lnTo>
                    <a:pt x="32823" y="44709"/>
                  </a:lnTo>
                  <a:lnTo>
                    <a:pt x="33004" y="44588"/>
                  </a:lnTo>
                  <a:lnTo>
                    <a:pt x="33125" y="44407"/>
                  </a:lnTo>
                  <a:lnTo>
                    <a:pt x="33245" y="44166"/>
                  </a:lnTo>
                  <a:lnTo>
                    <a:pt x="33306" y="43985"/>
                  </a:lnTo>
                  <a:lnTo>
                    <a:pt x="33306" y="43744"/>
                  </a:lnTo>
                  <a:lnTo>
                    <a:pt x="33306" y="43502"/>
                  </a:lnTo>
                  <a:lnTo>
                    <a:pt x="33245" y="43321"/>
                  </a:lnTo>
                  <a:lnTo>
                    <a:pt x="33125" y="43080"/>
                  </a:lnTo>
                  <a:lnTo>
                    <a:pt x="33004" y="42899"/>
                  </a:lnTo>
                  <a:lnTo>
                    <a:pt x="32823" y="42778"/>
                  </a:lnTo>
                  <a:lnTo>
                    <a:pt x="32582" y="42658"/>
                  </a:lnTo>
                  <a:lnTo>
                    <a:pt x="32401" y="42597"/>
                  </a:lnTo>
                  <a:close/>
                  <a:moveTo>
                    <a:pt x="37710" y="42597"/>
                  </a:moveTo>
                  <a:lnTo>
                    <a:pt x="37529" y="42658"/>
                  </a:lnTo>
                  <a:lnTo>
                    <a:pt x="37288" y="42778"/>
                  </a:lnTo>
                  <a:lnTo>
                    <a:pt x="37107" y="42899"/>
                  </a:lnTo>
                  <a:lnTo>
                    <a:pt x="36986" y="43080"/>
                  </a:lnTo>
                  <a:lnTo>
                    <a:pt x="36865" y="43321"/>
                  </a:lnTo>
                  <a:lnTo>
                    <a:pt x="36805" y="43502"/>
                  </a:lnTo>
                  <a:lnTo>
                    <a:pt x="36805" y="43744"/>
                  </a:lnTo>
                  <a:lnTo>
                    <a:pt x="36805" y="43985"/>
                  </a:lnTo>
                  <a:lnTo>
                    <a:pt x="36865" y="44166"/>
                  </a:lnTo>
                  <a:lnTo>
                    <a:pt x="36986" y="44407"/>
                  </a:lnTo>
                  <a:lnTo>
                    <a:pt x="37107" y="44588"/>
                  </a:lnTo>
                  <a:lnTo>
                    <a:pt x="37288" y="44709"/>
                  </a:lnTo>
                  <a:lnTo>
                    <a:pt x="37529" y="44830"/>
                  </a:lnTo>
                  <a:lnTo>
                    <a:pt x="37710" y="44890"/>
                  </a:lnTo>
                  <a:lnTo>
                    <a:pt x="38193" y="44890"/>
                  </a:lnTo>
                  <a:lnTo>
                    <a:pt x="38374" y="44830"/>
                  </a:lnTo>
                  <a:lnTo>
                    <a:pt x="38615" y="44709"/>
                  </a:lnTo>
                  <a:lnTo>
                    <a:pt x="38796" y="44588"/>
                  </a:lnTo>
                  <a:lnTo>
                    <a:pt x="38917" y="44407"/>
                  </a:lnTo>
                  <a:lnTo>
                    <a:pt x="39038" y="44166"/>
                  </a:lnTo>
                  <a:lnTo>
                    <a:pt x="39098" y="43985"/>
                  </a:lnTo>
                  <a:lnTo>
                    <a:pt x="39098" y="43744"/>
                  </a:lnTo>
                  <a:lnTo>
                    <a:pt x="39098" y="43502"/>
                  </a:lnTo>
                  <a:lnTo>
                    <a:pt x="39038" y="43321"/>
                  </a:lnTo>
                  <a:lnTo>
                    <a:pt x="38917" y="43080"/>
                  </a:lnTo>
                  <a:lnTo>
                    <a:pt x="38796" y="42899"/>
                  </a:lnTo>
                  <a:lnTo>
                    <a:pt x="38615" y="42778"/>
                  </a:lnTo>
                  <a:lnTo>
                    <a:pt x="38374" y="42658"/>
                  </a:lnTo>
                  <a:lnTo>
                    <a:pt x="38193" y="42597"/>
                  </a:lnTo>
                  <a:close/>
                  <a:moveTo>
                    <a:pt x="43502" y="42597"/>
                  </a:moveTo>
                  <a:lnTo>
                    <a:pt x="43321" y="42658"/>
                  </a:lnTo>
                  <a:lnTo>
                    <a:pt x="43080" y="42778"/>
                  </a:lnTo>
                  <a:lnTo>
                    <a:pt x="42899" y="42899"/>
                  </a:lnTo>
                  <a:lnTo>
                    <a:pt x="42778" y="43080"/>
                  </a:lnTo>
                  <a:lnTo>
                    <a:pt x="42658" y="43321"/>
                  </a:lnTo>
                  <a:lnTo>
                    <a:pt x="42597" y="43502"/>
                  </a:lnTo>
                  <a:lnTo>
                    <a:pt x="42597" y="43744"/>
                  </a:lnTo>
                  <a:lnTo>
                    <a:pt x="42597" y="43985"/>
                  </a:lnTo>
                  <a:lnTo>
                    <a:pt x="42658" y="44166"/>
                  </a:lnTo>
                  <a:lnTo>
                    <a:pt x="42778" y="44407"/>
                  </a:lnTo>
                  <a:lnTo>
                    <a:pt x="42899" y="44588"/>
                  </a:lnTo>
                  <a:lnTo>
                    <a:pt x="43080" y="44709"/>
                  </a:lnTo>
                  <a:lnTo>
                    <a:pt x="43321" y="44830"/>
                  </a:lnTo>
                  <a:lnTo>
                    <a:pt x="43502" y="44890"/>
                  </a:lnTo>
                  <a:lnTo>
                    <a:pt x="43985" y="44890"/>
                  </a:lnTo>
                  <a:lnTo>
                    <a:pt x="44166" y="44830"/>
                  </a:lnTo>
                  <a:lnTo>
                    <a:pt x="44407" y="44709"/>
                  </a:lnTo>
                  <a:lnTo>
                    <a:pt x="44588" y="44588"/>
                  </a:lnTo>
                  <a:lnTo>
                    <a:pt x="44709" y="44407"/>
                  </a:lnTo>
                  <a:lnTo>
                    <a:pt x="44830" y="44166"/>
                  </a:lnTo>
                  <a:lnTo>
                    <a:pt x="44890" y="43985"/>
                  </a:lnTo>
                  <a:lnTo>
                    <a:pt x="44890" y="43744"/>
                  </a:lnTo>
                  <a:lnTo>
                    <a:pt x="44890" y="43502"/>
                  </a:lnTo>
                  <a:lnTo>
                    <a:pt x="44830" y="43321"/>
                  </a:lnTo>
                  <a:lnTo>
                    <a:pt x="44709" y="43080"/>
                  </a:lnTo>
                  <a:lnTo>
                    <a:pt x="44588" y="42899"/>
                  </a:lnTo>
                  <a:lnTo>
                    <a:pt x="44407" y="42778"/>
                  </a:lnTo>
                  <a:lnTo>
                    <a:pt x="44166" y="42658"/>
                  </a:lnTo>
                  <a:lnTo>
                    <a:pt x="43985" y="42597"/>
                  </a:lnTo>
                  <a:close/>
                  <a:moveTo>
                    <a:pt x="49295" y="42597"/>
                  </a:moveTo>
                  <a:lnTo>
                    <a:pt x="49114" y="42658"/>
                  </a:lnTo>
                  <a:lnTo>
                    <a:pt x="48872" y="42778"/>
                  </a:lnTo>
                  <a:lnTo>
                    <a:pt x="48691" y="42899"/>
                  </a:lnTo>
                  <a:lnTo>
                    <a:pt x="48571" y="43080"/>
                  </a:lnTo>
                  <a:lnTo>
                    <a:pt x="48450" y="43321"/>
                  </a:lnTo>
                  <a:lnTo>
                    <a:pt x="48390" y="43502"/>
                  </a:lnTo>
                  <a:lnTo>
                    <a:pt x="48390" y="43744"/>
                  </a:lnTo>
                  <a:lnTo>
                    <a:pt x="48390" y="43985"/>
                  </a:lnTo>
                  <a:lnTo>
                    <a:pt x="48450" y="44166"/>
                  </a:lnTo>
                  <a:lnTo>
                    <a:pt x="48571" y="44407"/>
                  </a:lnTo>
                  <a:lnTo>
                    <a:pt x="48691" y="44588"/>
                  </a:lnTo>
                  <a:lnTo>
                    <a:pt x="48872" y="44709"/>
                  </a:lnTo>
                  <a:lnTo>
                    <a:pt x="49114" y="44830"/>
                  </a:lnTo>
                  <a:lnTo>
                    <a:pt x="49295" y="44890"/>
                  </a:lnTo>
                  <a:lnTo>
                    <a:pt x="49777" y="44890"/>
                  </a:lnTo>
                  <a:lnTo>
                    <a:pt x="49958" y="44830"/>
                  </a:lnTo>
                  <a:lnTo>
                    <a:pt x="50200" y="44709"/>
                  </a:lnTo>
                  <a:lnTo>
                    <a:pt x="50381" y="44588"/>
                  </a:lnTo>
                  <a:lnTo>
                    <a:pt x="50501" y="44407"/>
                  </a:lnTo>
                  <a:lnTo>
                    <a:pt x="50622" y="44166"/>
                  </a:lnTo>
                  <a:lnTo>
                    <a:pt x="50682" y="43985"/>
                  </a:lnTo>
                  <a:lnTo>
                    <a:pt x="50682" y="43744"/>
                  </a:lnTo>
                  <a:lnTo>
                    <a:pt x="50682" y="43502"/>
                  </a:lnTo>
                  <a:lnTo>
                    <a:pt x="50622" y="43321"/>
                  </a:lnTo>
                  <a:lnTo>
                    <a:pt x="50501" y="43080"/>
                  </a:lnTo>
                  <a:lnTo>
                    <a:pt x="50381" y="42899"/>
                  </a:lnTo>
                  <a:lnTo>
                    <a:pt x="50200" y="42778"/>
                  </a:lnTo>
                  <a:lnTo>
                    <a:pt x="49958" y="42658"/>
                  </a:lnTo>
                  <a:lnTo>
                    <a:pt x="49777" y="42597"/>
                  </a:lnTo>
                  <a:close/>
                  <a:moveTo>
                    <a:pt x="55087" y="42597"/>
                  </a:moveTo>
                  <a:lnTo>
                    <a:pt x="54906" y="42658"/>
                  </a:lnTo>
                  <a:lnTo>
                    <a:pt x="54665" y="42778"/>
                  </a:lnTo>
                  <a:lnTo>
                    <a:pt x="54483" y="42899"/>
                  </a:lnTo>
                  <a:lnTo>
                    <a:pt x="54363" y="43080"/>
                  </a:lnTo>
                  <a:lnTo>
                    <a:pt x="54242" y="43321"/>
                  </a:lnTo>
                  <a:lnTo>
                    <a:pt x="54182" y="43502"/>
                  </a:lnTo>
                  <a:lnTo>
                    <a:pt x="54182" y="43744"/>
                  </a:lnTo>
                  <a:lnTo>
                    <a:pt x="54182" y="43985"/>
                  </a:lnTo>
                  <a:lnTo>
                    <a:pt x="54242" y="44166"/>
                  </a:lnTo>
                  <a:lnTo>
                    <a:pt x="54363" y="44407"/>
                  </a:lnTo>
                  <a:lnTo>
                    <a:pt x="54483" y="44588"/>
                  </a:lnTo>
                  <a:lnTo>
                    <a:pt x="54665" y="44709"/>
                  </a:lnTo>
                  <a:lnTo>
                    <a:pt x="54906" y="44830"/>
                  </a:lnTo>
                  <a:lnTo>
                    <a:pt x="55087" y="44890"/>
                  </a:lnTo>
                  <a:lnTo>
                    <a:pt x="55570" y="44890"/>
                  </a:lnTo>
                  <a:lnTo>
                    <a:pt x="55751" y="44830"/>
                  </a:lnTo>
                  <a:lnTo>
                    <a:pt x="55992" y="44709"/>
                  </a:lnTo>
                  <a:lnTo>
                    <a:pt x="56173" y="44588"/>
                  </a:lnTo>
                  <a:lnTo>
                    <a:pt x="56294" y="44407"/>
                  </a:lnTo>
                  <a:lnTo>
                    <a:pt x="56414" y="44166"/>
                  </a:lnTo>
                  <a:lnTo>
                    <a:pt x="56475" y="43985"/>
                  </a:lnTo>
                  <a:lnTo>
                    <a:pt x="56475" y="43744"/>
                  </a:lnTo>
                  <a:lnTo>
                    <a:pt x="56475" y="43502"/>
                  </a:lnTo>
                  <a:lnTo>
                    <a:pt x="56414" y="43321"/>
                  </a:lnTo>
                  <a:lnTo>
                    <a:pt x="56294" y="43080"/>
                  </a:lnTo>
                  <a:lnTo>
                    <a:pt x="56173" y="42899"/>
                  </a:lnTo>
                  <a:lnTo>
                    <a:pt x="55992" y="42778"/>
                  </a:lnTo>
                  <a:lnTo>
                    <a:pt x="55751" y="42658"/>
                  </a:lnTo>
                  <a:lnTo>
                    <a:pt x="55570" y="42597"/>
                  </a:lnTo>
                  <a:close/>
                  <a:moveTo>
                    <a:pt x="60879" y="42597"/>
                  </a:moveTo>
                  <a:lnTo>
                    <a:pt x="60698" y="42658"/>
                  </a:lnTo>
                  <a:lnTo>
                    <a:pt x="60457" y="42778"/>
                  </a:lnTo>
                  <a:lnTo>
                    <a:pt x="60276" y="42899"/>
                  </a:lnTo>
                  <a:lnTo>
                    <a:pt x="60155" y="43080"/>
                  </a:lnTo>
                  <a:lnTo>
                    <a:pt x="60034" y="43321"/>
                  </a:lnTo>
                  <a:lnTo>
                    <a:pt x="59974" y="43502"/>
                  </a:lnTo>
                  <a:lnTo>
                    <a:pt x="59974" y="43744"/>
                  </a:lnTo>
                  <a:lnTo>
                    <a:pt x="59974" y="43985"/>
                  </a:lnTo>
                  <a:lnTo>
                    <a:pt x="60034" y="44166"/>
                  </a:lnTo>
                  <a:lnTo>
                    <a:pt x="60155" y="44407"/>
                  </a:lnTo>
                  <a:lnTo>
                    <a:pt x="60276" y="44588"/>
                  </a:lnTo>
                  <a:lnTo>
                    <a:pt x="60457" y="44709"/>
                  </a:lnTo>
                  <a:lnTo>
                    <a:pt x="60698" y="44830"/>
                  </a:lnTo>
                  <a:lnTo>
                    <a:pt x="60879" y="44890"/>
                  </a:lnTo>
                  <a:lnTo>
                    <a:pt x="61362" y="44890"/>
                  </a:lnTo>
                  <a:lnTo>
                    <a:pt x="61543" y="44830"/>
                  </a:lnTo>
                  <a:lnTo>
                    <a:pt x="61784" y="44709"/>
                  </a:lnTo>
                  <a:lnTo>
                    <a:pt x="61965" y="44588"/>
                  </a:lnTo>
                  <a:lnTo>
                    <a:pt x="62086" y="44407"/>
                  </a:lnTo>
                  <a:lnTo>
                    <a:pt x="62206" y="44166"/>
                  </a:lnTo>
                  <a:lnTo>
                    <a:pt x="62267" y="43985"/>
                  </a:lnTo>
                  <a:lnTo>
                    <a:pt x="62267" y="43744"/>
                  </a:lnTo>
                  <a:lnTo>
                    <a:pt x="62267" y="43502"/>
                  </a:lnTo>
                  <a:lnTo>
                    <a:pt x="62206" y="43321"/>
                  </a:lnTo>
                  <a:lnTo>
                    <a:pt x="62086" y="43080"/>
                  </a:lnTo>
                  <a:lnTo>
                    <a:pt x="61965" y="42899"/>
                  </a:lnTo>
                  <a:lnTo>
                    <a:pt x="61784" y="42778"/>
                  </a:lnTo>
                  <a:lnTo>
                    <a:pt x="61543" y="42658"/>
                  </a:lnTo>
                  <a:lnTo>
                    <a:pt x="61362" y="42597"/>
                  </a:lnTo>
                  <a:close/>
                  <a:moveTo>
                    <a:pt x="66671" y="42597"/>
                  </a:moveTo>
                  <a:lnTo>
                    <a:pt x="66490" y="42658"/>
                  </a:lnTo>
                  <a:lnTo>
                    <a:pt x="66249" y="42778"/>
                  </a:lnTo>
                  <a:lnTo>
                    <a:pt x="66068" y="42899"/>
                  </a:lnTo>
                  <a:lnTo>
                    <a:pt x="65947" y="43080"/>
                  </a:lnTo>
                  <a:lnTo>
                    <a:pt x="65827" y="43321"/>
                  </a:lnTo>
                  <a:lnTo>
                    <a:pt x="65766" y="43502"/>
                  </a:lnTo>
                  <a:lnTo>
                    <a:pt x="65766" y="43744"/>
                  </a:lnTo>
                  <a:lnTo>
                    <a:pt x="65766" y="43985"/>
                  </a:lnTo>
                  <a:lnTo>
                    <a:pt x="65827" y="44166"/>
                  </a:lnTo>
                  <a:lnTo>
                    <a:pt x="65947" y="44407"/>
                  </a:lnTo>
                  <a:lnTo>
                    <a:pt x="66068" y="44588"/>
                  </a:lnTo>
                  <a:lnTo>
                    <a:pt x="66249" y="44709"/>
                  </a:lnTo>
                  <a:lnTo>
                    <a:pt x="66490" y="44830"/>
                  </a:lnTo>
                  <a:lnTo>
                    <a:pt x="66671" y="44890"/>
                  </a:lnTo>
                  <a:lnTo>
                    <a:pt x="67154" y="44890"/>
                  </a:lnTo>
                  <a:lnTo>
                    <a:pt x="67335" y="44830"/>
                  </a:lnTo>
                  <a:lnTo>
                    <a:pt x="67576" y="44709"/>
                  </a:lnTo>
                  <a:lnTo>
                    <a:pt x="67757" y="44588"/>
                  </a:lnTo>
                  <a:lnTo>
                    <a:pt x="67878" y="44407"/>
                  </a:lnTo>
                  <a:lnTo>
                    <a:pt x="67999" y="44166"/>
                  </a:lnTo>
                  <a:lnTo>
                    <a:pt x="68059" y="43985"/>
                  </a:lnTo>
                  <a:lnTo>
                    <a:pt x="68059" y="43744"/>
                  </a:lnTo>
                  <a:lnTo>
                    <a:pt x="68059" y="43502"/>
                  </a:lnTo>
                  <a:lnTo>
                    <a:pt x="67999" y="43321"/>
                  </a:lnTo>
                  <a:lnTo>
                    <a:pt x="67878" y="43080"/>
                  </a:lnTo>
                  <a:lnTo>
                    <a:pt x="67757" y="42899"/>
                  </a:lnTo>
                  <a:lnTo>
                    <a:pt x="67576" y="42778"/>
                  </a:lnTo>
                  <a:lnTo>
                    <a:pt x="67335" y="42658"/>
                  </a:lnTo>
                  <a:lnTo>
                    <a:pt x="67154" y="42597"/>
                  </a:lnTo>
                  <a:close/>
                  <a:moveTo>
                    <a:pt x="72464" y="42597"/>
                  </a:moveTo>
                  <a:lnTo>
                    <a:pt x="72283" y="42658"/>
                  </a:lnTo>
                  <a:lnTo>
                    <a:pt x="72041" y="42778"/>
                  </a:lnTo>
                  <a:lnTo>
                    <a:pt x="71860" y="42899"/>
                  </a:lnTo>
                  <a:lnTo>
                    <a:pt x="71740" y="43080"/>
                  </a:lnTo>
                  <a:lnTo>
                    <a:pt x="71619" y="43321"/>
                  </a:lnTo>
                  <a:lnTo>
                    <a:pt x="71559" y="43502"/>
                  </a:lnTo>
                  <a:lnTo>
                    <a:pt x="71559" y="43744"/>
                  </a:lnTo>
                  <a:lnTo>
                    <a:pt x="71559" y="43985"/>
                  </a:lnTo>
                  <a:lnTo>
                    <a:pt x="71619" y="44166"/>
                  </a:lnTo>
                  <a:lnTo>
                    <a:pt x="71740" y="44407"/>
                  </a:lnTo>
                  <a:lnTo>
                    <a:pt x="71860" y="44588"/>
                  </a:lnTo>
                  <a:lnTo>
                    <a:pt x="72041" y="44709"/>
                  </a:lnTo>
                  <a:lnTo>
                    <a:pt x="72283" y="44830"/>
                  </a:lnTo>
                  <a:lnTo>
                    <a:pt x="72464" y="44890"/>
                  </a:lnTo>
                  <a:lnTo>
                    <a:pt x="72946" y="44890"/>
                  </a:lnTo>
                  <a:lnTo>
                    <a:pt x="73127" y="44830"/>
                  </a:lnTo>
                  <a:lnTo>
                    <a:pt x="73369" y="44709"/>
                  </a:lnTo>
                  <a:lnTo>
                    <a:pt x="73550" y="44588"/>
                  </a:lnTo>
                  <a:lnTo>
                    <a:pt x="73670" y="44407"/>
                  </a:lnTo>
                  <a:lnTo>
                    <a:pt x="73791" y="44166"/>
                  </a:lnTo>
                  <a:lnTo>
                    <a:pt x="73851" y="43985"/>
                  </a:lnTo>
                  <a:lnTo>
                    <a:pt x="73851" y="43744"/>
                  </a:lnTo>
                  <a:lnTo>
                    <a:pt x="73851" y="43502"/>
                  </a:lnTo>
                  <a:lnTo>
                    <a:pt x="73791" y="43321"/>
                  </a:lnTo>
                  <a:lnTo>
                    <a:pt x="73670" y="43080"/>
                  </a:lnTo>
                  <a:lnTo>
                    <a:pt x="73550" y="42899"/>
                  </a:lnTo>
                  <a:lnTo>
                    <a:pt x="73369" y="42778"/>
                  </a:lnTo>
                  <a:lnTo>
                    <a:pt x="73127" y="42658"/>
                  </a:lnTo>
                  <a:lnTo>
                    <a:pt x="72946" y="42597"/>
                  </a:lnTo>
                  <a:close/>
                  <a:moveTo>
                    <a:pt x="724" y="45554"/>
                  </a:moveTo>
                  <a:lnTo>
                    <a:pt x="1147" y="47424"/>
                  </a:lnTo>
                  <a:lnTo>
                    <a:pt x="1267" y="47243"/>
                  </a:lnTo>
                  <a:lnTo>
                    <a:pt x="1388" y="47062"/>
                  </a:lnTo>
                  <a:lnTo>
                    <a:pt x="1448" y="46881"/>
                  </a:lnTo>
                  <a:lnTo>
                    <a:pt x="1448" y="46640"/>
                  </a:lnTo>
                  <a:lnTo>
                    <a:pt x="1388" y="46278"/>
                  </a:lnTo>
                  <a:lnTo>
                    <a:pt x="1267" y="45976"/>
                  </a:lnTo>
                  <a:lnTo>
                    <a:pt x="1026" y="45735"/>
                  </a:lnTo>
                  <a:lnTo>
                    <a:pt x="724" y="45554"/>
                  </a:lnTo>
                  <a:close/>
                  <a:moveTo>
                    <a:pt x="75179" y="45554"/>
                  </a:moveTo>
                  <a:lnTo>
                    <a:pt x="74877" y="45735"/>
                  </a:lnTo>
                  <a:lnTo>
                    <a:pt x="74636" y="45976"/>
                  </a:lnTo>
                  <a:lnTo>
                    <a:pt x="74515" y="46278"/>
                  </a:lnTo>
                  <a:lnTo>
                    <a:pt x="74455" y="46640"/>
                  </a:lnTo>
                  <a:lnTo>
                    <a:pt x="74455" y="46881"/>
                  </a:lnTo>
                  <a:lnTo>
                    <a:pt x="74515" y="47062"/>
                  </a:lnTo>
                  <a:lnTo>
                    <a:pt x="74636" y="47303"/>
                  </a:lnTo>
                  <a:lnTo>
                    <a:pt x="74756" y="47424"/>
                  </a:lnTo>
                  <a:lnTo>
                    <a:pt x="75179" y="45554"/>
                  </a:lnTo>
                  <a:close/>
                  <a:moveTo>
                    <a:pt x="5853" y="45493"/>
                  </a:moveTo>
                  <a:lnTo>
                    <a:pt x="5672" y="45554"/>
                  </a:lnTo>
                  <a:lnTo>
                    <a:pt x="5431" y="45674"/>
                  </a:lnTo>
                  <a:lnTo>
                    <a:pt x="5250" y="45795"/>
                  </a:lnTo>
                  <a:lnTo>
                    <a:pt x="5129" y="45976"/>
                  </a:lnTo>
                  <a:lnTo>
                    <a:pt x="5008" y="46217"/>
                  </a:lnTo>
                  <a:lnTo>
                    <a:pt x="4948" y="46398"/>
                  </a:lnTo>
                  <a:lnTo>
                    <a:pt x="4948" y="46640"/>
                  </a:lnTo>
                  <a:lnTo>
                    <a:pt x="4948" y="46881"/>
                  </a:lnTo>
                  <a:lnTo>
                    <a:pt x="5008" y="47062"/>
                  </a:lnTo>
                  <a:lnTo>
                    <a:pt x="5129" y="47303"/>
                  </a:lnTo>
                  <a:lnTo>
                    <a:pt x="5250" y="47484"/>
                  </a:lnTo>
                  <a:lnTo>
                    <a:pt x="5431" y="47605"/>
                  </a:lnTo>
                  <a:lnTo>
                    <a:pt x="5672" y="47726"/>
                  </a:lnTo>
                  <a:lnTo>
                    <a:pt x="5853" y="47786"/>
                  </a:lnTo>
                  <a:lnTo>
                    <a:pt x="6336" y="47786"/>
                  </a:lnTo>
                  <a:lnTo>
                    <a:pt x="6517" y="47726"/>
                  </a:lnTo>
                  <a:lnTo>
                    <a:pt x="6758" y="47605"/>
                  </a:lnTo>
                  <a:lnTo>
                    <a:pt x="6939" y="47484"/>
                  </a:lnTo>
                  <a:lnTo>
                    <a:pt x="7060" y="47303"/>
                  </a:lnTo>
                  <a:lnTo>
                    <a:pt x="7180" y="47062"/>
                  </a:lnTo>
                  <a:lnTo>
                    <a:pt x="7241" y="46881"/>
                  </a:lnTo>
                  <a:lnTo>
                    <a:pt x="7241" y="46640"/>
                  </a:lnTo>
                  <a:lnTo>
                    <a:pt x="7241" y="46398"/>
                  </a:lnTo>
                  <a:lnTo>
                    <a:pt x="7180" y="46217"/>
                  </a:lnTo>
                  <a:lnTo>
                    <a:pt x="7060" y="45976"/>
                  </a:lnTo>
                  <a:lnTo>
                    <a:pt x="6939" y="45795"/>
                  </a:lnTo>
                  <a:lnTo>
                    <a:pt x="6758" y="45674"/>
                  </a:lnTo>
                  <a:lnTo>
                    <a:pt x="6517" y="45554"/>
                  </a:lnTo>
                  <a:lnTo>
                    <a:pt x="6336" y="45493"/>
                  </a:lnTo>
                  <a:close/>
                  <a:moveTo>
                    <a:pt x="11645" y="45493"/>
                  </a:moveTo>
                  <a:lnTo>
                    <a:pt x="11464" y="45554"/>
                  </a:lnTo>
                  <a:lnTo>
                    <a:pt x="11223" y="45674"/>
                  </a:lnTo>
                  <a:lnTo>
                    <a:pt x="11042" y="45795"/>
                  </a:lnTo>
                  <a:lnTo>
                    <a:pt x="10921" y="45976"/>
                  </a:lnTo>
                  <a:lnTo>
                    <a:pt x="10800" y="46217"/>
                  </a:lnTo>
                  <a:lnTo>
                    <a:pt x="10740" y="46398"/>
                  </a:lnTo>
                  <a:lnTo>
                    <a:pt x="10740" y="46640"/>
                  </a:lnTo>
                  <a:lnTo>
                    <a:pt x="10740" y="46881"/>
                  </a:lnTo>
                  <a:lnTo>
                    <a:pt x="10800" y="47062"/>
                  </a:lnTo>
                  <a:lnTo>
                    <a:pt x="10921" y="47303"/>
                  </a:lnTo>
                  <a:lnTo>
                    <a:pt x="11042" y="47484"/>
                  </a:lnTo>
                  <a:lnTo>
                    <a:pt x="11223" y="47605"/>
                  </a:lnTo>
                  <a:lnTo>
                    <a:pt x="11464" y="47726"/>
                  </a:lnTo>
                  <a:lnTo>
                    <a:pt x="11645" y="47786"/>
                  </a:lnTo>
                  <a:lnTo>
                    <a:pt x="12128" y="47786"/>
                  </a:lnTo>
                  <a:lnTo>
                    <a:pt x="12309" y="47726"/>
                  </a:lnTo>
                  <a:lnTo>
                    <a:pt x="12550" y="47605"/>
                  </a:lnTo>
                  <a:lnTo>
                    <a:pt x="12731" y="47484"/>
                  </a:lnTo>
                  <a:lnTo>
                    <a:pt x="12852" y="47303"/>
                  </a:lnTo>
                  <a:lnTo>
                    <a:pt x="12973" y="47062"/>
                  </a:lnTo>
                  <a:lnTo>
                    <a:pt x="13033" y="46881"/>
                  </a:lnTo>
                  <a:lnTo>
                    <a:pt x="13033" y="46640"/>
                  </a:lnTo>
                  <a:lnTo>
                    <a:pt x="13033" y="46398"/>
                  </a:lnTo>
                  <a:lnTo>
                    <a:pt x="12973" y="46217"/>
                  </a:lnTo>
                  <a:lnTo>
                    <a:pt x="12852" y="45976"/>
                  </a:lnTo>
                  <a:lnTo>
                    <a:pt x="12731" y="45795"/>
                  </a:lnTo>
                  <a:lnTo>
                    <a:pt x="12550" y="45674"/>
                  </a:lnTo>
                  <a:lnTo>
                    <a:pt x="12309" y="45554"/>
                  </a:lnTo>
                  <a:lnTo>
                    <a:pt x="12128" y="45493"/>
                  </a:lnTo>
                  <a:close/>
                  <a:moveTo>
                    <a:pt x="17437" y="45493"/>
                  </a:moveTo>
                  <a:lnTo>
                    <a:pt x="17256" y="45554"/>
                  </a:lnTo>
                  <a:lnTo>
                    <a:pt x="17015" y="45674"/>
                  </a:lnTo>
                  <a:lnTo>
                    <a:pt x="16834" y="45795"/>
                  </a:lnTo>
                  <a:lnTo>
                    <a:pt x="16713" y="45976"/>
                  </a:lnTo>
                  <a:lnTo>
                    <a:pt x="16593" y="46217"/>
                  </a:lnTo>
                  <a:lnTo>
                    <a:pt x="16532" y="46398"/>
                  </a:lnTo>
                  <a:lnTo>
                    <a:pt x="16532" y="46640"/>
                  </a:lnTo>
                  <a:lnTo>
                    <a:pt x="16532" y="46881"/>
                  </a:lnTo>
                  <a:lnTo>
                    <a:pt x="16593" y="47062"/>
                  </a:lnTo>
                  <a:lnTo>
                    <a:pt x="16713" y="47303"/>
                  </a:lnTo>
                  <a:lnTo>
                    <a:pt x="16834" y="47484"/>
                  </a:lnTo>
                  <a:lnTo>
                    <a:pt x="17015" y="47605"/>
                  </a:lnTo>
                  <a:lnTo>
                    <a:pt x="17256" y="47726"/>
                  </a:lnTo>
                  <a:lnTo>
                    <a:pt x="17437" y="47786"/>
                  </a:lnTo>
                  <a:lnTo>
                    <a:pt x="17920" y="47786"/>
                  </a:lnTo>
                  <a:lnTo>
                    <a:pt x="18101" y="47726"/>
                  </a:lnTo>
                  <a:lnTo>
                    <a:pt x="18342" y="47605"/>
                  </a:lnTo>
                  <a:lnTo>
                    <a:pt x="18523" y="47484"/>
                  </a:lnTo>
                  <a:lnTo>
                    <a:pt x="18644" y="47303"/>
                  </a:lnTo>
                  <a:lnTo>
                    <a:pt x="18765" y="47062"/>
                  </a:lnTo>
                  <a:lnTo>
                    <a:pt x="18825" y="46881"/>
                  </a:lnTo>
                  <a:lnTo>
                    <a:pt x="18825" y="46640"/>
                  </a:lnTo>
                  <a:lnTo>
                    <a:pt x="18825" y="46398"/>
                  </a:lnTo>
                  <a:lnTo>
                    <a:pt x="18765" y="46217"/>
                  </a:lnTo>
                  <a:lnTo>
                    <a:pt x="18644" y="45976"/>
                  </a:lnTo>
                  <a:lnTo>
                    <a:pt x="18523" y="45795"/>
                  </a:lnTo>
                  <a:lnTo>
                    <a:pt x="18342" y="45674"/>
                  </a:lnTo>
                  <a:lnTo>
                    <a:pt x="18101" y="45554"/>
                  </a:lnTo>
                  <a:lnTo>
                    <a:pt x="17920" y="45493"/>
                  </a:lnTo>
                  <a:close/>
                  <a:moveTo>
                    <a:pt x="23230" y="45493"/>
                  </a:moveTo>
                  <a:lnTo>
                    <a:pt x="23049" y="45554"/>
                  </a:lnTo>
                  <a:lnTo>
                    <a:pt x="22807" y="45674"/>
                  </a:lnTo>
                  <a:lnTo>
                    <a:pt x="22626" y="45795"/>
                  </a:lnTo>
                  <a:lnTo>
                    <a:pt x="22506" y="45976"/>
                  </a:lnTo>
                  <a:lnTo>
                    <a:pt x="22385" y="46217"/>
                  </a:lnTo>
                  <a:lnTo>
                    <a:pt x="22325" y="46398"/>
                  </a:lnTo>
                  <a:lnTo>
                    <a:pt x="22325" y="46640"/>
                  </a:lnTo>
                  <a:lnTo>
                    <a:pt x="22325" y="46881"/>
                  </a:lnTo>
                  <a:lnTo>
                    <a:pt x="22385" y="47062"/>
                  </a:lnTo>
                  <a:lnTo>
                    <a:pt x="22506" y="47303"/>
                  </a:lnTo>
                  <a:lnTo>
                    <a:pt x="22626" y="47484"/>
                  </a:lnTo>
                  <a:lnTo>
                    <a:pt x="22807" y="47605"/>
                  </a:lnTo>
                  <a:lnTo>
                    <a:pt x="23049" y="47726"/>
                  </a:lnTo>
                  <a:lnTo>
                    <a:pt x="23230" y="47786"/>
                  </a:lnTo>
                  <a:lnTo>
                    <a:pt x="23712" y="47786"/>
                  </a:lnTo>
                  <a:lnTo>
                    <a:pt x="23893" y="47726"/>
                  </a:lnTo>
                  <a:lnTo>
                    <a:pt x="24135" y="47605"/>
                  </a:lnTo>
                  <a:lnTo>
                    <a:pt x="24316" y="47484"/>
                  </a:lnTo>
                  <a:lnTo>
                    <a:pt x="24436" y="47303"/>
                  </a:lnTo>
                  <a:lnTo>
                    <a:pt x="24557" y="47062"/>
                  </a:lnTo>
                  <a:lnTo>
                    <a:pt x="24617" y="46881"/>
                  </a:lnTo>
                  <a:lnTo>
                    <a:pt x="24617" y="46640"/>
                  </a:lnTo>
                  <a:lnTo>
                    <a:pt x="24617" y="46398"/>
                  </a:lnTo>
                  <a:lnTo>
                    <a:pt x="24557" y="46217"/>
                  </a:lnTo>
                  <a:lnTo>
                    <a:pt x="24436" y="45976"/>
                  </a:lnTo>
                  <a:lnTo>
                    <a:pt x="24316" y="45795"/>
                  </a:lnTo>
                  <a:lnTo>
                    <a:pt x="24135" y="45674"/>
                  </a:lnTo>
                  <a:lnTo>
                    <a:pt x="23893" y="45554"/>
                  </a:lnTo>
                  <a:lnTo>
                    <a:pt x="23712" y="45493"/>
                  </a:lnTo>
                  <a:close/>
                  <a:moveTo>
                    <a:pt x="29022" y="45493"/>
                  </a:moveTo>
                  <a:lnTo>
                    <a:pt x="28841" y="45554"/>
                  </a:lnTo>
                  <a:lnTo>
                    <a:pt x="28599" y="45674"/>
                  </a:lnTo>
                  <a:lnTo>
                    <a:pt x="28418" y="45795"/>
                  </a:lnTo>
                  <a:lnTo>
                    <a:pt x="28298" y="45976"/>
                  </a:lnTo>
                  <a:lnTo>
                    <a:pt x="28177" y="46217"/>
                  </a:lnTo>
                  <a:lnTo>
                    <a:pt x="28117" y="46398"/>
                  </a:lnTo>
                  <a:lnTo>
                    <a:pt x="28117" y="46640"/>
                  </a:lnTo>
                  <a:lnTo>
                    <a:pt x="28117" y="46881"/>
                  </a:lnTo>
                  <a:lnTo>
                    <a:pt x="28177" y="47062"/>
                  </a:lnTo>
                  <a:lnTo>
                    <a:pt x="28298" y="47303"/>
                  </a:lnTo>
                  <a:lnTo>
                    <a:pt x="28418" y="47484"/>
                  </a:lnTo>
                  <a:lnTo>
                    <a:pt x="28599" y="47605"/>
                  </a:lnTo>
                  <a:lnTo>
                    <a:pt x="28841" y="47726"/>
                  </a:lnTo>
                  <a:lnTo>
                    <a:pt x="29022" y="47786"/>
                  </a:lnTo>
                  <a:lnTo>
                    <a:pt x="29505" y="47786"/>
                  </a:lnTo>
                  <a:lnTo>
                    <a:pt x="29686" y="47726"/>
                  </a:lnTo>
                  <a:lnTo>
                    <a:pt x="29927" y="47605"/>
                  </a:lnTo>
                  <a:lnTo>
                    <a:pt x="30108" y="47484"/>
                  </a:lnTo>
                  <a:lnTo>
                    <a:pt x="30229" y="47303"/>
                  </a:lnTo>
                  <a:lnTo>
                    <a:pt x="30349" y="47062"/>
                  </a:lnTo>
                  <a:lnTo>
                    <a:pt x="30410" y="46881"/>
                  </a:lnTo>
                  <a:lnTo>
                    <a:pt x="30410" y="46640"/>
                  </a:lnTo>
                  <a:lnTo>
                    <a:pt x="30410" y="46398"/>
                  </a:lnTo>
                  <a:lnTo>
                    <a:pt x="30349" y="46217"/>
                  </a:lnTo>
                  <a:lnTo>
                    <a:pt x="30229" y="45976"/>
                  </a:lnTo>
                  <a:lnTo>
                    <a:pt x="30108" y="45795"/>
                  </a:lnTo>
                  <a:lnTo>
                    <a:pt x="29927" y="45674"/>
                  </a:lnTo>
                  <a:lnTo>
                    <a:pt x="29686" y="45554"/>
                  </a:lnTo>
                  <a:lnTo>
                    <a:pt x="29505" y="45493"/>
                  </a:lnTo>
                  <a:close/>
                  <a:moveTo>
                    <a:pt x="34814" y="45493"/>
                  </a:moveTo>
                  <a:lnTo>
                    <a:pt x="34633" y="45554"/>
                  </a:lnTo>
                  <a:lnTo>
                    <a:pt x="34392" y="45674"/>
                  </a:lnTo>
                  <a:lnTo>
                    <a:pt x="34211" y="45795"/>
                  </a:lnTo>
                  <a:lnTo>
                    <a:pt x="34090" y="45976"/>
                  </a:lnTo>
                  <a:lnTo>
                    <a:pt x="33969" y="46217"/>
                  </a:lnTo>
                  <a:lnTo>
                    <a:pt x="33909" y="46398"/>
                  </a:lnTo>
                  <a:lnTo>
                    <a:pt x="33909" y="46640"/>
                  </a:lnTo>
                  <a:lnTo>
                    <a:pt x="33909" y="46881"/>
                  </a:lnTo>
                  <a:lnTo>
                    <a:pt x="33969" y="47062"/>
                  </a:lnTo>
                  <a:lnTo>
                    <a:pt x="34090" y="47303"/>
                  </a:lnTo>
                  <a:lnTo>
                    <a:pt x="34211" y="47484"/>
                  </a:lnTo>
                  <a:lnTo>
                    <a:pt x="34392" y="47605"/>
                  </a:lnTo>
                  <a:lnTo>
                    <a:pt x="34633" y="47726"/>
                  </a:lnTo>
                  <a:lnTo>
                    <a:pt x="34814" y="47786"/>
                  </a:lnTo>
                  <a:lnTo>
                    <a:pt x="35297" y="47786"/>
                  </a:lnTo>
                  <a:lnTo>
                    <a:pt x="35478" y="47726"/>
                  </a:lnTo>
                  <a:lnTo>
                    <a:pt x="35719" y="47605"/>
                  </a:lnTo>
                  <a:lnTo>
                    <a:pt x="35900" y="47484"/>
                  </a:lnTo>
                  <a:lnTo>
                    <a:pt x="36021" y="47303"/>
                  </a:lnTo>
                  <a:lnTo>
                    <a:pt x="36141" y="47062"/>
                  </a:lnTo>
                  <a:lnTo>
                    <a:pt x="36202" y="46881"/>
                  </a:lnTo>
                  <a:lnTo>
                    <a:pt x="36202" y="46640"/>
                  </a:lnTo>
                  <a:lnTo>
                    <a:pt x="36202" y="46398"/>
                  </a:lnTo>
                  <a:lnTo>
                    <a:pt x="36141" y="46217"/>
                  </a:lnTo>
                  <a:lnTo>
                    <a:pt x="36021" y="45976"/>
                  </a:lnTo>
                  <a:lnTo>
                    <a:pt x="35900" y="45795"/>
                  </a:lnTo>
                  <a:lnTo>
                    <a:pt x="35719" y="45674"/>
                  </a:lnTo>
                  <a:lnTo>
                    <a:pt x="35478" y="45554"/>
                  </a:lnTo>
                  <a:lnTo>
                    <a:pt x="35297" y="45493"/>
                  </a:lnTo>
                  <a:close/>
                  <a:moveTo>
                    <a:pt x="40606" y="45493"/>
                  </a:moveTo>
                  <a:lnTo>
                    <a:pt x="40425" y="45554"/>
                  </a:lnTo>
                  <a:lnTo>
                    <a:pt x="40184" y="45674"/>
                  </a:lnTo>
                  <a:lnTo>
                    <a:pt x="40003" y="45795"/>
                  </a:lnTo>
                  <a:lnTo>
                    <a:pt x="39882" y="45976"/>
                  </a:lnTo>
                  <a:lnTo>
                    <a:pt x="39762" y="46217"/>
                  </a:lnTo>
                  <a:lnTo>
                    <a:pt x="39701" y="46398"/>
                  </a:lnTo>
                  <a:lnTo>
                    <a:pt x="39701" y="46640"/>
                  </a:lnTo>
                  <a:lnTo>
                    <a:pt x="39701" y="46881"/>
                  </a:lnTo>
                  <a:lnTo>
                    <a:pt x="39762" y="47062"/>
                  </a:lnTo>
                  <a:lnTo>
                    <a:pt x="39882" y="47303"/>
                  </a:lnTo>
                  <a:lnTo>
                    <a:pt x="40003" y="47484"/>
                  </a:lnTo>
                  <a:lnTo>
                    <a:pt x="40184" y="47605"/>
                  </a:lnTo>
                  <a:lnTo>
                    <a:pt x="40425" y="47726"/>
                  </a:lnTo>
                  <a:lnTo>
                    <a:pt x="40606" y="47786"/>
                  </a:lnTo>
                  <a:lnTo>
                    <a:pt x="41089" y="47786"/>
                  </a:lnTo>
                  <a:lnTo>
                    <a:pt x="41270" y="47726"/>
                  </a:lnTo>
                  <a:lnTo>
                    <a:pt x="41511" y="47605"/>
                  </a:lnTo>
                  <a:lnTo>
                    <a:pt x="41692" y="47484"/>
                  </a:lnTo>
                  <a:lnTo>
                    <a:pt x="41813" y="47303"/>
                  </a:lnTo>
                  <a:lnTo>
                    <a:pt x="41934" y="47062"/>
                  </a:lnTo>
                  <a:lnTo>
                    <a:pt x="41994" y="46881"/>
                  </a:lnTo>
                  <a:lnTo>
                    <a:pt x="41994" y="46640"/>
                  </a:lnTo>
                  <a:lnTo>
                    <a:pt x="41994" y="46398"/>
                  </a:lnTo>
                  <a:lnTo>
                    <a:pt x="41934" y="46217"/>
                  </a:lnTo>
                  <a:lnTo>
                    <a:pt x="41813" y="45976"/>
                  </a:lnTo>
                  <a:lnTo>
                    <a:pt x="41692" y="45795"/>
                  </a:lnTo>
                  <a:lnTo>
                    <a:pt x="41511" y="45674"/>
                  </a:lnTo>
                  <a:lnTo>
                    <a:pt x="41270" y="45554"/>
                  </a:lnTo>
                  <a:lnTo>
                    <a:pt x="41089" y="45493"/>
                  </a:lnTo>
                  <a:close/>
                  <a:moveTo>
                    <a:pt x="46399" y="45493"/>
                  </a:moveTo>
                  <a:lnTo>
                    <a:pt x="46218" y="45554"/>
                  </a:lnTo>
                  <a:lnTo>
                    <a:pt x="45976" y="45674"/>
                  </a:lnTo>
                  <a:lnTo>
                    <a:pt x="45795" y="45795"/>
                  </a:lnTo>
                  <a:lnTo>
                    <a:pt x="45674" y="45976"/>
                  </a:lnTo>
                  <a:lnTo>
                    <a:pt x="45554" y="46217"/>
                  </a:lnTo>
                  <a:lnTo>
                    <a:pt x="45493" y="46398"/>
                  </a:lnTo>
                  <a:lnTo>
                    <a:pt x="45493" y="46640"/>
                  </a:lnTo>
                  <a:lnTo>
                    <a:pt x="45493" y="46881"/>
                  </a:lnTo>
                  <a:lnTo>
                    <a:pt x="45554" y="47062"/>
                  </a:lnTo>
                  <a:lnTo>
                    <a:pt x="45674" y="47303"/>
                  </a:lnTo>
                  <a:lnTo>
                    <a:pt x="45795" y="47484"/>
                  </a:lnTo>
                  <a:lnTo>
                    <a:pt x="45976" y="47605"/>
                  </a:lnTo>
                  <a:lnTo>
                    <a:pt x="46218" y="47726"/>
                  </a:lnTo>
                  <a:lnTo>
                    <a:pt x="46399" y="47786"/>
                  </a:lnTo>
                  <a:lnTo>
                    <a:pt x="46881" y="47786"/>
                  </a:lnTo>
                  <a:lnTo>
                    <a:pt x="47062" y="47726"/>
                  </a:lnTo>
                  <a:lnTo>
                    <a:pt x="47304" y="47605"/>
                  </a:lnTo>
                  <a:lnTo>
                    <a:pt x="47485" y="47484"/>
                  </a:lnTo>
                  <a:lnTo>
                    <a:pt x="47605" y="47303"/>
                  </a:lnTo>
                  <a:lnTo>
                    <a:pt x="47726" y="47062"/>
                  </a:lnTo>
                  <a:lnTo>
                    <a:pt x="47786" y="46881"/>
                  </a:lnTo>
                  <a:lnTo>
                    <a:pt x="47786" y="46640"/>
                  </a:lnTo>
                  <a:lnTo>
                    <a:pt x="47786" y="46398"/>
                  </a:lnTo>
                  <a:lnTo>
                    <a:pt x="47726" y="46217"/>
                  </a:lnTo>
                  <a:lnTo>
                    <a:pt x="47605" y="45976"/>
                  </a:lnTo>
                  <a:lnTo>
                    <a:pt x="47485" y="45795"/>
                  </a:lnTo>
                  <a:lnTo>
                    <a:pt x="47304" y="45674"/>
                  </a:lnTo>
                  <a:lnTo>
                    <a:pt x="47062" y="45554"/>
                  </a:lnTo>
                  <a:lnTo>
                    <a:pt x="46881" y="45493"/>
                  </a:lnTo>
                  <a:close/>
                  <a:moveTo>
                    <a:pt x="52191" y="45493"/>
                  </a:moveTo>
                  <a:lnTo>
                    <a:pt x="52010" y="45554"/>
                  </a:lnTo>
                  <a:lnTo>
                    <a:pt x="51768" y="45674"/>
                  </a:lnTo>
                  <a:lnTo>
                    <a:pt x="51587" y="45795"/>
                  </a:lnTo>
                  <a:lnTo>
                    <a:pt x="51467" y="45976"/>
                  </a:lnTo>
                  <a:lnTo>
                    <a:pt x="51346" y="46217"/>
                  </a:lnTo>
                  <a:lnTo>
                    <a:pt x="51286" y="46398"/>
                  </a:lnTo>
                  <a:lnTo>
                    <a:pt x="51286" y="46640"/>
                  </a:lnTo>
                  <a:lnTo>
                    <a:pt x="51286" y="46881"/>
                  </a:lnTo>
                  <a:lnTo>
                    <a:pt x="51346" y="47062"/>
                  </a:lnTo>
                  <a:lnTo>
                    <a:pt x="51467" y="47303"/>
                  </a:lnTo>
                  <a:lnTo>
                    <a:pt x="51587" y="47484"/>
                  </a:lnTo>
                  <a:lnTo>
                    <a:pt x="51768" y="47605"/>
                  </a:lnTo>
                  <a:lnTo>
                    <a:pt x="52010" y="47726"/>
                  </a:lnTo>
                  <a:lnTo>
                    <a:pt x="52191" y="47786"/>
                  </a:lnTo>
                  <a:lnTo>
                    <a:pt x="52673" y="47786"/>
                  </a:lnTo>
                  <a:lnTo>
                    <a:pt x="52854" y="47726"/>
                  </a:lnTo>
                  <a:lnTo>
                    <a:pt x="53096" y="47605"/>
                  </a:lnTo>
                  <a:lnTo>
                    <a:pt x="53277" y="47484"/>
                  </a:lnTo>
                  <a:lnTo>
                    <a:pt x="53397" y="47303"/>
                  </a:lnTo>
                  <a:lnTo>
                    <a:pt x="53518" y="47062"/>
                  </a:lnTo>
                  <a:lnTo>
                    <a:pt x="53578" y="46881"/>
                  </a:lnTo>
                  <a:lnTo>
                    <a:pt x="53578" y="46640"/>
                  </a:lnTo>
                  <a:lnTo>
                    <a:pt x="53578" y="46398"/>
                  </a:lnTo>
                  <a:lnTo>
                    <a:pt x="53518" y="46217"/>
                  </a:lnTo>
                  <a:lnTo>
                    <a:pt x="53397" y="45976"/>
                  </a:lnTo>
                  <a:lnTo>
                    <a:pt x="53277" y="45795"/>
                  </a:lnTo>
                  <a:lnTo>
                    <a:pt x="53096" y="45674"/>
                  </a:lnTo>
                  <a:lnTo>
                    <a:pt x="52854" y="45554"/>
                  </a:lnTo>
                  <a:lnTo>
                    <a:pt x="52673" y="45493"/>
                  </a:lnTo>
                  <a:close/>
                  <a:moveTo>
                    <a:pt x="57983" y="45493"/>
                  </a:moveTo>
                  <a:lnTo>
                    <a:pt x="57802" y="45554"/>
                  </a:lnTo>
                  <a:lnTo>
                    <a:pt x="57561" y="45674"/>
                  </a:lnTo>
                  <a:lnTo>
                    <a:pt x="57380" y="45795"/>
                  </a:lnTo>
                  <a:lnTo>
                    <a:pt x="57259" y="45976"/>
                  </a:lnTo>
                  <a:lnTo>
                    <a:pt x="57138" y="46217"/>
                  </a:lnTo>
                  <a:lnTo>
                    <a:pt x="57078" y="46398"/>
                  </a:lnTo>
                  <a:lnTo>
                    <a:pt x="57078" y="46640"/>
                  </a:lnTo>
                  <a:lnTo>
                    <a:pt x="57078" y="46881"/>
                  </a:lnTo>
                  <a:lnTo>
                    <a:pt x="57138" y="47062"/>
                  </a:lnTo>
                  <a:lnTo>
                    <a:pt x="57259" y="47303"/>
                  </a:lnTo>
                  <a:lnTo>
                    <a:pt x="57380" y="47484"/>
                  </a:lnTo>
                  <a:lnTo>
                    <a:pt x="57561" y="47605"/>
                  </a:lnTo>
                  <a:lnTo>
                    <a:pt x="57802" y="47726"/>
                  </a:lnTo>
                  <a:lnTo>
                    <a:pt x="57983" y="47786"/>
                  </a:lnTo>
                  <a:lnTo>
                    <a:pt x="58466" y="47786"/>
                  </a:lnTo>
                  <a:lnTo>
                    <a:pt x="58647" y="47726"/>
                  </a:lnTo>
                  <a:lnTo>
                    <a:pt x="58888" y="47605"/>
                  </a:lnTo>
                  <a:lnTo>
                    <a:pt x="59069" y="47484"/>
                  </a:lnTo>
                  <a:lnTo>
                    <a:pt x="59190" y="47303"/>
                  </a:lnTo>
                  <a:lnTo>
                    <a:pt x="59310" y="47062"/>
                  </a:lnTo>
                  <a:lnTo>
                    <a:pt x="59371" y="46881"/>
                  </a:lnTo>
                  <a:lnTo>
                    <a:pt x="59371" y="46640"/>
                  </a:lnTo>
                  <a:lnTo>
                    <a:pt x="59371" y="46398"/>
                  </a:lnTo>
                  <a:lnTo>
                    <a:pt x="59310" y="46217"/>
                  </a:lnTo>
                  <a:lnTo>
                    <a:pt x="59190" y="45976"/>
                  </a:lnTo>
                  <a:lnTo>
                    <a:pt x="59069" y="45795"/>
                  </a:lnTo>
                  <a:lnTo>
                    <a:pt x="58888" y="45674"/>
                  </a:lnTo>
                  <a:lnTo>
                    <a:pt x="58647" y="45554"/>
                  </a:lnTo>
                  <a:lnTo>
                    <a:pt x="58466" y="45493"/>
                  </a:lnTo>
                  <a:close/>
                  <a:moveTo>
                    <a:pt x="63775" y="45493"/>
                  </a:moveTo>
                  <a:lnTo>
                    <a:pt x="63594" y="45554"/>
                  </a:lnTo>
                  <a:lnTo>
                    <a:pt x="63353" y="45674"/>
                  </a:lnTo>
                  <a:lnTo>
                    <a:pt x="63172" y="45795"/>
                  </a:lnTo>
                  <a:lnTo>
                    <a:pt x="63051" y="45976"/>
                  </a:lnTo>
                  <a:lnTo>
                    <a:pt x="62931" y="46217"/>
                  </a:lnTo>
                  <a:lnTo>
                    <a:pt x="62870" y="46398"/>
                  </a:lnTo>
                  <a:lnTo>
                    <a:pt x="62870" y="46640"/>
                  </a:lnTo>
                  <a:lnTo>
                    <a:pt x="62870" y="46881"/>
                  </a:lnTo>
                  <a:lnTo>
                    <a:pt x="62931" y="47062"/>
                  </a:lnTo>
                  <a:lnTo>
                    <a:pt x="63051" y="47303"/>
                  </a:lnTo>
                  <a:lnTo>
                    <a:pt x="63172" y="47484"/>
                  </a:lnTo>
                  <a:lnTo>
                    <a:pt x="63353" y="47605"/>
                  </a:lnTo>
                  <a:lnTo>
                    <a:pt x="63594" y="47726"/>
                  </a:lnTo>
                  <a:lnTo>
                    <a:pt x="63775" y="47786"/>
                  </a:lnTo>
                  <a:lnTo>
                    <a:pt x="64258" y="47786"/>
                  </a:lnTo>
                  <a:lnTo>
                    <a:pt x="64439" y="47726"/>
                  </a:lnTo>
                  <a:lnTo>
                    <a:pt x="64680" y="47605"/>
                  </a:lnTo>
                  <a:lnTo>
                    <a:pt x="64861" y="47484"/>
                  </a:lnTo>
                  <a:lnTo>
                    <a:pt x="64982" y="47303"/>
                  </a:lnTo>
                  <a:lnTo>
                    <a:pt x="65103" y="47062"/>
                  </a:lnTo>
                  <a:lnTo>
                    <a:pt x="65163" y="46881"/>
                  </a:lnTo>
                  <a:lnTo>
                    <a:pt x="65163" y="46640"/>
                  </a:lnTo>
                  <a:lnTo>
                    <a:pt x="65163" y="46398"/>
                  </a:lnTo>
                  <a:lnTo>
                    <a:pt x="65103" y="46217"/>
                  </a:lnTo>
                  <a:lnTo>
                    <a:pt x="64982" y="45976"/>
                  </a:lnTo>
                  <a:lnTo>
                    <a:pt x="64861" y="45795"/>
                  </a:lnTo>
                  <a:lnTo>
                    <a:pt x="64680" y="45674"/>
                  </a:lnTo>
                  <a:lnTo>
                    <a:pt x="64439" y="45554"/>
                  </a:lnTo>
                  <a:lnTo>
                    <a:pt x="64258" y="45493"/>
                  </a:lnTo>
                  <a:close/>
                  <a:moveTo>
                    <a:pt x="69567" y="45493"/>
                  </a:moveTo>
                  <a:lnTo>
                    <a:pt x="69386" y="45554"/>
                  </a:lnTo>
                  <a:lnTo>
                    <a:pt x="69145" y="45674"/>
                  </a:lnTo>
                  <a:lnTo>
                    <a:pt x="68964" y="45795"/>
                  </a:lnTo>
                  <a:lnTo>
                    <a:pt x="68843" y="45976"/>
                  </a:lnTo>
                  <a:lnTo>
                    <a:pt x="68723" y="46217"/>
                  </a:lnTo>
                  <a:lnTo>
                    <a:pt x="68662" y="46398"/>
                  </a:lnTo>
                  <a:lnTo>
                    <a:pt x="68662" y="46640"/>
                  </a:lnTo>
                  <a:lnTo>
                    <a:pt x="68662" y="46881"/>
                  </a:lnTo>
                  <a:lnTo>
                    <a:pt x="68723" y="47062"/>
                  </a:lnTo>
                  <a:lnTo>
                    <a:pt x="68843" y="47303"/>
                  </a:lnTo>
                  <a:lnTo>
                    <a:pt x="68964" y="47484"/>
                  </a:lnTo>
                  <a:lnTo>
                    <a:pt x="69145" y="47605"/>
                  </a:lnTo>
                  <a:lnTo>
                    <a:pt x="69386" y="47726"/>
                  </a:lnTo>
                  <a:lnTo>
                    <a:pt x="69567" y="47786"/>
                  </a:lnTo>
                  <a:lnTo>
                    <a:pt x="70050" y="47786"/>
                  </a:lnTo>
                  <a:lnTo>
                    <a:pt x="70231" y="47726"/>
                  </a:lnTo>
                  <a:lnTo>
                    <a:pt x="70472" y="47605"/>
                  </a:lnTo>
                  <a:lnTo>
                    <a:pt x="70653" y="47484"/>
                  </a:lnTo>
                  <a:lnTo>
                    <a:pt x="70774" y="47303"/>
                  </a:lnTo>
                  <a:lnTo>
                    <a:pt x="70895" y="47062"/>
                  </a:lnTo>
                  <a:lnTo>
                    <a:pt x="70955" y="46881"/>
                  </a:lnTo>
                  <a:lnTo>
                    <a:pt x="70955" y="46640"/>
                  </a:lnTo>
                  <a:lnTo>
                    <a:pt x="70955" y="46398"/>
                  </a:lnTo>
                  <a:lnTo>
                    <a:pt x="70895" y="46217"/>
                  </a:lnTo>
                  <a:lnTo>
                    <a:pt x="70774" y="45976"/>
                  </a:lnTo>
                  <a:lnTo>
                    <a:pt x="70653" y="45795"/>
                  </a:lnTo>
                  <a:lnTo>
                    <a:pt x="70472" y="45674"/>
                  </a:lnTo>
                  <a:lnTo>
                    <a:pt x="70231" y="45554"/>
                  </a:lnTo>
                  <a:lnTo>
                    <a:pt x="70050" y="45493"/>
                  </a:lnTo>
                  <a:close/>
                  <a:moveTo>
                    <a:pt x="2896" y="48389"/>
                  </a:moveTo>
                  <a:lnTo>
                    <a:pt x="2655" y="48510"/>
                  </a:lnTo>
                  <a:lnTo>
                    <a:pt x="2414" y="48691"/>
                  </a:lnTo>
                  <a:lnTo>
                    <a:pt x="2233" y="48872"/>
                  </a:lnTo>
                  <a:lnTo>
                    <a:pt x="2112" y="49174"/>
                  </a:lnTo>
                  <a:lnTo>
                    <a:pt x="2052" y="49536"/>
                  </a:lnTo>
                  <a:lnTo>
                    <a:pt x="2052" y="49777"/>
                  </a:lnTo>
                  <a:lnTo>
                    <a:pt x="2112" y="49958"/>
                  </a:lnTo>
                  <a:lnTo>
                    <a:pt x="2233" y="50200"/>
                  </a:lnTo>
                  <a:lnTo>
                    <a:pt x="2353" y="50381"/>
                  </a:lnTo>
                  <a:lnTo>
                    <a:pt x="2534" y="50501"/>
                  </a:lnTo>
                  <a:lnTo>
                    <a:pt x="2776" y="50622"/>
                  </a:lnTo>
                  <a:lnTo>
                    <a:pt x="2957" y="50682"/>
                  </a:lnTo>
                  <a:lnTo>
                    <a:pt x="3439" y="50682"/>
                  </a:lnTo>
                  <a:lnTo>
                    <a:pt x="3620" y="50622"/>
                  </a:lnTo>
                  <a:lnTo>
                    <a:pt x="3862" y="50501"/>
                  </a:lnTo>
                  <a:lnTo>
                    <a:pt x="4043" y="50381"/>
                  </a:lnTo>
                  <a:lnTo>
                    <a:pt x="4164" y="50200"/>
                  </a:lnTo>
                  <a:lnTo>
                    <a:pt x="4284" y="49958"/>
                  </a:lnTo>
                  <a:lnTo>
                    <a:pt x="4345" y="49777"/>
                  </a:lnTo>
                  <a:lnTo>
                    <a:pt x="4345" y="49536"/>
                  </a:lnTo>
                  <a:lnTo>
                    <a:pt x="4284" y="49174"/>
                  </a:lnTo>
                  <a:lnTo>
                    <a:pt x="4164" y="48872"/>
                  </a:lnTo>
                  <a:lnTo>
                    <a:pt x="3982" y="48691"/>
                  </a:lnTo>
                  <a:lnTo>
                    <a:pt x="3741" y="48510"/>
                  </a:lnTo>
                  <a:lnTo>
                    <a:pt x="3500" y="48389"/>
                  </a:lnTo>
                  <a:close/>
                  <a:moveTo>
                    <a:pt x="8689" y="48389"/>
                  </a:moveTo>
                  <a:lnTo>
                    <a:pt x="8447" y="48510"/>
                  </a:lnTo>
                  <a:lnTo>
                    <a:pt x="8206" y="48691"/>
                  </a:lnTo>
                  <a:lnTo>
                    <a:pt x="8025" y="48872"/>
                  </a:lnTo>
                  <a:lnTo>
                    <a:pt x="7904" y="49174"/>
                  </a:lnTo>
                  <a:lnTo>
                    <a:pt x="7844" y="49536"/>
                  </a:lnTo>
                  <a:lnTo>
                    <a:pt x="7844" y="49777"/>
                  </a:lnTo>
                  <a:lnTo>
                    <a:pt x="7904" y="49958"/>
                  </a:lnTo>
                  <a:lnTo>
                    <a:pt x="8025" y="50200"/>
                  </a:lnTo>
                  <a:lnTo>
                    <a:pt x="8146" y="50381"/>
                  </a:lnTo>
                  <a:lnTo>
                    <a:pt x="8327" y="50501"/>
                  </a:lnTo>
                  <a:lnTo>
                    <a:pt x="8568" y="50622"/>
                  </a:lnTo>
                  <a:lnTo>
                    <a:pt x="8749" y="50682"/>
                  </a:lnTo>
                  <a:lnTo>
                    <a:pt x="9232" y="50682"/>
                  </a:lnTo>
                  <a:lnTo>
                    <a:pt x="9413" y="50622"/>
                  </a:lnTo>
                  <a:lnTo>
                    <a:pt x="9654" y="50501"/>
                  </a:lnTo>
                  <a:lnTo>
                    <a:pt x="9835" y="50381"/>
                  </a:lnTo>
                  <a:lnTo>
                    <a:pt x="9956" y="50200"/>
                  </a:lnTo>
                  <a:lnTo>
                    <a:pt x="10076" y="49958"/>
                  </a:lnTo>
                  <a:lnTo>
                    <a:pt x="10137" y="49777"/>
                  </a:lnTo>
                  <a:lnTo>
                    <a:pt x="10137" y="49536"/>
                  </a:lnTo>
                  <a:lnTo>
                    <a:pt x="10076" y="49174"/>
                  </a:lnTo>
                  <a:lnTo>
                    <a:pt x="9956" y="48872"/>
                  </a:lnTo>
                  <a:lnTo>
                    <a:pt x="9775" y="48691"/>
                  </a:lnTo>
                  <a:lnTo>
                    <a:pt x="9533" y="48510"/>
                  </a:lnTo>
                  <a:lnTo>
                    <a:pt x="9292" y="48389"/>
                  </a:lnTo>
                  <a:close/>
                  <a:moveTo>
                    <a:pt x="14481" y="48389"/>
                  </a:moveTo>
                  <a:lnTo>
                    <a:pt x="14240" y="48510"/>
                  </a:lnTo>
                  <a:lnTo>
                    <a:pt x="13998" y="48691"/>
                  </a:lnTo>
                  <a:lnTo>
                    <a:pt x="13817" y="48872"/>
                  </a:lnTo>
                  <a:lnTo>
                    <a:pt x="13697" y="49174"/>
                  </a:lnTo>
                  <a:lnTo>
                    <a:pt x="13636" y="49536"/>
                  </a:lnTo>
                  <a:lnTo>
                    <a:pt x="13636" y="49777"/>
                  </a:lnTo>
                  <a:lnTo>
                    <a:pt x="13697" y="49958"/>
                  </a:lnTo>
                  <a:lnTo>
                    <a:pt x="13817" y="50200"/>
                  </a:lnTo>
                  <a:lnTo>
                    <a:pt x="13938" y="50381"/>
                  </a:lnTo>
                  <a:lnTo>
                    <a:pt x="14119" y="50501"/>
                  </a:lnTo>
                  <a:lnTo>
                    <a:pt x="14360" y="50622"/>
                  </a:lnTo>
                  <a:lnTo>
                    <a:pt x="14541" y="50682"/>
                  </a:lnTo>
                  <a:lnTo>
                    <a:pt x="15024" y="50682"/>
                  </a:lnTo>
                  <a:lnTo>
                    <a:pt x="15205" y="50622"/>
                  </a:lnTo>
                  <a:lnTo>
                    <a:pt x="15446" y="50501"/>
                  </a:lnTo>
                  <a:lnTo>
                    <a:pt x="15627" y="50381"/>
                  </a:lnTo>
                  <a:lnTo>
                    <a:pt x="15748" y="50200"/>
                  </a:lnTo>
                  <a:lnTo>
                    <a:pt x="15869" y="49958"/>
                  </a:lnTo>
                  <a:lnTo>
                    <a:pt x="15929" y="49777"/>
                  </a:lnTo>
                  <a:lnTo>
                    <a:pt x="15929" y="49536"/>
                  </a:lnTo>
                  <a:lnTo>
                    <a:pt x="15869" y="49174"/>
                  </a:lnTo>
                  <a:lnTo>
                    <a:pt x="15748" y="48872"/>
                  </a:lnTo>
                  <a:lnTo>
                    <a:pt x="15567" y="48691"/>
                  </a:lnTo>
                  <a:lnTo>
                    <a:pt x="15326" y="48510"/>
                  </a:lnTo>
                  <a:lnTo>
                    <a:pt x="15084" y="48389"/>
                  </a:lnTo>
                  <a:close/>
                  <a:moveTo>
                    <a:pt x="20273" y="48389"/>
                  </a:moveTo>
                  <a:lnTo>
                    <a:pt x="20032" y="48510"/>
                  </a:lnTo>
                  <a:lnTo>
                    <a:pt x="19790" y="48691"/>
                  </a:lnTo>
                  <a:lnTo>
                    <a:pt x="19609" y="48872"/>
                  </a:lnTo>
                  <a:lnTo>
                    <a:pt x="19489" y="49174"/>
                  </a:lnTo>
                  <a:lnTo>
                    <a:pt x="19428" y="49536"/>
                  </a:lnTo>
                  <a:lnTo>
                    <a:pt x="19428" y="49777"/>
                  </a:lnTo>
                  <a:lnTo>
                    <a:pt x="19489" y="49958"/>
                  </a:lnTo>
                  <a:lnTo>
                    <a:pt x="19609" y="50200"/>
                  </a:lnTo>
                  <a:lnTo>
                    <a:pt x="19730" y="50381"/>
                  </a:lnTo>
                  <a:lnTo>
                    <a:pt x="19911" y="50501"/>
                  </a:lnTo>
                  <a:lnTo>
                    <a:pt x="20152" y="50622"/>
                  </a:lnTo>
                  <a:lnTo>
                    <a:pt x="20333" y="50682"/>
                  </a:lnTo>
                  <a:lnTo>
                    <a:pt x="20816" y="50682"/>
                  </a:lnTo>
                  <a:lnTo>
                    <a:pt x="20997" y="50622"/>
                  </a:lnTo>
                  <a:lnTo>
                    <a:pt x="21239" y="50501"/>
                  </a:lnTo>
                  <a:lnTo>
                    <a:pt x="21420" y="50381"/>
                  </a:lnTo>
                  <a:lnTo>
                    <a:pt x="21540" y="50200"/>
                  </a:lnTo>
                  <a:lnTo>
                    <a:pt x="21661" y="49958"/>
                  </a:lnTo>
                  <a:lnTo>
                    <a:pt x="21721" y="49777"/>
                  </a:lnTo>
                  <a:lnTo>
                    <a:pt x="21721" y="49536"/>
                  </a:lnTo>
                  <a:lnTo>
                    <a:pt x="21661" y="49174"/>
                  </a:lnTo>
                  <a:lnTo>
                    <a:pt x="21540" y="48872"/>
                  </a:lnTo>
                  <a:lnTo>
                    <a:pt x="21359" y="48691"/>
                  </a:lnTo>
                  <a:lnTo>
                    <a:pt x="21118" y="48510"/>
                  </a:lnTo>
                  <a:lnTo>
                    <a:pt x="20876" y="48389"/>
                  </a:lnTo>
                  <a:close/>
                  <a:moveTo>
                    <a:pt x="26065" y="48389"/>
                  </a:moveTo>
                  <a:lnTo>
                    <a:pt x="25824" y="48510"/>
                  </a:lnTo>
                  <a:lnTo>
                    <a:pt x="25583" y="48691"/>
                  </a:lnTo>
                  <a:lnTo>
                    <a:pt x="25402" y="48872"/>
                  </a:lnTo>
                  <a:lnTo>
                    <a:pt x="25281" y="49174"/>
                  </a:lnTo>
                  <a:lnTo>
                    <a:pt x="25221" y="49536"/>
                  </a:lnTo>
                  <a:lnTo>
                    <a:pt x="25221" y="49777"/>
                  </a:lnTo>
                  <a:lnTo>
                    <a:pt x="25281" y="49958"/>
                  </a:lnTo>
                  <a:lnTo>
                    <a:pt x="25402" y="50200"/>
                  </a:lnTo>
                  <a:lnTo>
                    <a:pt x="25522" y="50381"/>
                  </a:lnTo>
                  <a:lnTo>
                    <a:pt x="25703" y="50501"/>
                  </a:lnTo>
                  <a:lnTo>
                    <a:pt x="25945" y="50622"/>
                  </a:lnTo>
                  <a:lnTo>
                    <a:pt x="26126" y="50682"/>
                  </a:lnTo>
                  <a:lnTo>
                    <a:pt x="26608" y="50682"/>
                  </a:lnTo>
                  <a:lnTo>
                    <a:pt x="26789" y="50622"/>
                  </a:lnTo>
                  <a:lnTo>
                    <a:pt x="27031" y="50501"/>
                  </a:lnTo>
                  <a:lnTo>
                    <a:pt x="27212" y="50381"/>
                  </a:lnTo>
                  <a:lnTo>
                    <a:pt x="27332" y="50200"/>
                  </a:lnTo>
                  <a:lnTo>
                    <a:pt x="27453" y="49958"/>
                  </a:lnTo>
                  <a:lnTo>
                    <a:pt x="27513" y="49777"/>
                  </a:lnTo>
                  <a:lnTo>
                    <a:pt x="27513" y="49536"/>
                  </a:lnTo>
                  <a:lnTo>
                    <a:pt x="27453" y="49174"/>
                  </a:lnTo>
                  <a:lnTo>
                    <a:pt x="27332" y="48872"/>
                  </a:lnTo>
                  <a:lnTo>
                    <a:pt x="27151" y="48691"/>
                  </a:lnTo>
                  <a:lnTo>
                    <a:pt x="26910" y="48510"/>
                  </a:lnTo>
                  <a:lnTo>
                    <a:pt x="26669" y="48389"/>
                  </a:lnTo>
                  <a:close/>
                  <a:moveTo>
                    <a:pt x="31858" y="48389"/>
                  </a:moveTo>
                  <a:lnTo>
                    <a:pt x="31616" y="48510"/>
                  </a:lnTo>
                  <a:lnTo>
                    <a:pt x="31375" y="48691"/>
                  </a:lnTo>
                  <a:lnTo>
                    <a:pt x="31194" y="48872"/>
                  </a:lnTo>
                  <a:lnTo>
                    <a:pt x="31073" y="49174"/>
                  </a:lnTo>
                  <a:lnTo>
                    <a:pt x="31013" y="49536"/>
                  </a:lnTo>
                  <a:lnTo>
                    <a:pt x="31013" y="49777"/>
                  </a:lnTo>
                  <a:lnTo>
                    <a:pt x="31073" y="49958"/>
                  </a:lnTo>
                  <a:lnTo>
                    <a:pt x="31194" y="50200"/>
                  </a:lnTo>
                  <a:lnTo>
                    <a:pt x="31315" y="50381"/>
                  </a:lnTo>
                  <a:lnTo>
                    <a:pt x="31496" y="50501"/>
                  </a:lnTo>
                  <a:lnTo>
                    <a:pt x="31737" y="50622"/>
                  </a:lnTo>
                  <a:lnTo>
                    <a:pt x="31918" y="50682"/>
                  </a:lnTo>
                  <a:lnTo>
                    <a:pt x="32401" y="50682"/>
                  </a:lnTo>
                  <a:lnTo>
                    <a:pt x="32582" y="50622"/>
                  </a:lnTo>
                  <a:lnTo>
                    <a:pt x="32823" y="50501"/>
                  </a:lnTo>
                  <a:lnTo>
                    <a:pt x="33004" y="50381"/>
                  </a:lnTo>
                  <a:lnTo>
                    <a:pt x="33125" y="50200"/>
                  </a:lnTo>
                  <a:lnTo>
                    <a:pt x="33245" y="49958"/>
                  </a:lnTo>
                  <a:lnTo>
                    <a:pt x="33306" y="49777"/>
                  </a:lnTo>
                  <a:lnTo>
                    <a:pt x="33306" y="49536"/>
                  </a:lnTo>
                  <a:lnTo>
                    <a:pt x="33245" y="49174"/>
                  </a:lnTo>
                  <a:lnTo>
                    <a:pt x="33125" y="48872"/>
                  </a:lnTo>
                  <a:lnTo>
                    <a:pt x="32944" y="48691"/>
                  </a:lnTo>
                  <a:lnTo>
                    <a:pt x="32702" y="48510"/>
                  </a:lnTo>
                  <a:lnTo>
                    <a:pt x="32461" y="48389"/>
                  </a:lnTo>
                  <a:close/>
                  <a:moveTo>
                    <a:pt x="37650" y="48389"/>
                  </a:moveTo>
                  <a:lnTo>
                    <a:pt x="37408" y="48510"/>
                  </a:lnTo>
                  <a:lnTo>
                    <a:pt x="37167" y="48691"/>
                  </a:lnTo>
                  <a:lnTo>
                    <a:pt x="36986" y="48872"/>
                  </a:lnTo>
                  <a:lnTo>
                    <a:pt x="36865" y="49174"/>
                  </a:lnTo>
                  <a:lnTo>
                    <a:pt x="36805" y="49536"/>
                  </a:lnTo>
                  <a:lnTo>
                    <a:pt x="36805" y="49777"/>
                  </a:lnTo>
                  <a:lnTo>
                    <a:pt x="36865" y="49958"/>
                  </a:lnTo>
                  <a:lnTo>
                    <a:pt x="36986" y="50200"/>
                  </a:lnTo>
                  <a:lnTo>
                    <a:pt x="37107" y="50381"/>
                  </a:lnTo>
                  <a:lnTo>
                    <a:pt x="37288" y="50501"/>
                  </a:lnTo>
                  <a:lnTo>
                    <a:pt x="37529" y="50622"/>
                  </a:lnTo>
                  <a:lnTo>
                    <a:pt x="37710" y="50682"/>
                  </a:lnTo>
                  <a:lnTo>
                    <a:pt x="38193" y="50682"/>
                  </a:lnTo>
                  <a:lnTo>
                    <a:pt x="38374" y="50622"/>
                  </a:lnTo>
                  <a:lnTo>
                    <a:pt x="38615" y="50501"/>
                  </a:lnTo>
                  <a:lnTo>
                    <a:pt x="38796" y="50381"/>
                  </a:lnTo>
                  <a:lnTo>
                    <a:pt x="38917" y="50200"/>
                  </a:lnTo>
                  <a:lnTo>
                    <a:pt x="39038" y="49958"/>
                  </a:lnTo>
                  <a:lnTo>
                    <a:pt x="39098" y="49777"/>
                  </a:lnTo>
                  <a:lnTo>
                    <a:pt x="39098" y="49536"/>
                  </a:lnTo>
                  <a:lnTo>
                    <a:pt x="39038" y="49174"/>
                  </a:lnTo>
                  <a:lnTo>
                    <a:pt x="38917" y="48872"/>
                  </a:lnTo>
                  <a:lnTo>
                    <a:pt x="38736" y="48691"/>
                  </a:lnTo>
                  <a:lnTo>
                    <a:pt x="38495" y="48510"/>
                  </a:lnTo>
                  <a:lnTo>
                    <a:pt x="38253" y="48389"/>
                  </a:lnTo>
                  <a:close/>
                  <a:moveTo>
                    <a:pt x="43442" y="48389"/>
                  </a:moveTo>
                  <a:lnTo>
                    <a:pt x="43201" y="48510"/>
                  </a:lnTo>
                  <a:lnTo>
                    <a:pt x="42959" y="48691"/>
                  </a:lnTo>
                  <a:lnTo>
                    <a:pt x="42778" y="48872"/>
                  </a:lnTo>
                  <a:lnTo>
                    <a:pt x="42658" y="49174"/>
                  </a:lnTo>
                  <a:lnTo>
                    <a:pt x="42597" y="49536"/>
                  </a:lnTo>
                  <a:lnTo>
                    <a:pt x="42597" y="49777"/>
                  </a:lnTo>
                  <a:lnTo>
                    <a:pt x="42658" y="49958"/>
                  </a:lnTo>
                  <a:lnTo>
                    <a:pt x="42778" y="50200"/>
                  </a:lnTo>
                  <a:lnTo>
                    <a:pt x="42899" y="50381"/>
                  </a:lnTo>
                  <a:lnTo>
                    <a:pt x="43080" y="50501"/>
                  </a:lnTo>
                  <a:lnTo>
                    <a:pt x="43321" y="50622"/>
                  </a:lnTo>
                  <a:lnTo>
                    <a:pt x="43502" y="50682"/>
                  </a:lnTo>
                  <a:lnTo>
                    <a:pt x="43985" y="50682"/>
                  </a:lnTo>
                  <a:lnTo>
                    <a:pt x="44166" y="50622"/>
                  </a:lnTo>
                  <a:lnTo>
                    <a:pt x="44407" y="50501"/>
                  </a:lnTo>
                  <a:lnTo>
                    <a:pt x="44588" y="50381"/>
                  </a:lnTo>
                  <a:lnTo>
                    <a:pt x="44709" y="50200"/>
                  </a:lnTo>
                  <a:lnTo>
                    <a:pt x="44830" y="49958"/>
                  </a:lnTo>
                  <a:lnTo>
                    <a:pt x="44890" y="49777"/>
                  </a:lnTo>
                  <a:lnTo>
                    <a:pt x="44890" y="49536"/>
                  </a:lnTo>
                  <a:lnTo>
                    <a:pt x="44830" y="49174"/>
                  </a:lnTo>
                  <a:lnTo>
                    <a:pt x="44709" y="48872"/>
                  </a:lnTo>
                  <a:lnTo>
                    <a:pt x="44528" y="48691"/>
                  </a:lnTo>
                  <a:lnTo>
                    <a:pt x="44287" y="48510"/>
                  </a:lnTo>
                  <a:lnTo>
                    <a:pt x="44045" y="48389"/>
                  </a:lnTo>
                  <a:close/>
                  <a:moveTo>
                    <a:pt x="49234" y="48389"/>
                  </a:moveTo>
                  <a:lnTo>
                    <a:pt x="48993" y="48510"/>
                  </a:lnTo>
                  <a:lnTo>
                    <a:pt x="48752" y="48691"/>
                  </a:lnTo>
                  <a:lnTo>
                    <a:pt x="48571" y="48872"/>
                  </a:lnTo>
                  <a:lnTo>
                    <a:pt x="48450" y="49174"/>
                  </a:lnTo>
                  <a:lnTo>
                    <a:pt x="48390" y="49536"/>
                  </a:lnTo>
                  <a:lnTo>
                    <a:pt x="48390" y="49777"/>
                  </a:lnTo>
                  <a:lnTo>
                    <a:pt x="48450" y="49958"/>
                  </a:lnTo>
                  <a:lnTo>
                    <a:pt x="48571" y="50200"/>
                  </a:lnTo>
                  <a:lnTo>
                    <a:pt x="48691" y="50381"/>
                  </a:lnTo>
                  <a:lnTo>
                    <a:pt x="48872" y="50501"/>
                  </a:lnTo>
                  <a:lnTo>
                    <a:pt x="49114" y="50622"/>
                  </a:lnTo>
                  <a:lnTo>
                    <a:pt x="49295" y="50682"/>
                  </a:lnTo>
                  <a:lnTo>
                    <a:pt x="49777" y="50682"/>
                  </a:lnTo>
                  <a:lnTo>
                    <a:pt x="49958" y="50622"/>
                  </a:lnTo>
                  <a:lnTo>
                    <a:pt x="50200" y="50501"/>
                  </a:lnTo>
                  <a:lnTo>
                    <a:pt x="50381" y="50381"/>
                  </a:lnTo>
                  <a:lnTo>
                    <a:pt x="50501" y="50200"/>
                  </a:lnTo>
                  <a:lnTo>
                    <a:pt x="50622" y="49958"/>
                  </a:lnTo>
                  <a:lnTo>
                    <a:pt x="50682" y="49777"/>
                  </a:lnTo>
                  <a:lnTo>
                    <a:pt x="50682" y="49536"/>
                  </a:lnTo>
                  <a:lnTo>
                    <a:pt x="50622" y="49174"/>
                  </a:lnTo>
                  <a:lnTo>
                    <a:pt x="50501" y="48872"/>
                  </a:lnTo>
                  <a:lnTo>
                    <a:pt x="50320" y="48691"/>
                  </a:lnTo>
                  <a:lnTo>
                    <a:pt x="50079" y="48510"/>
                  </a:lnTo>
                  <a:lnTo>
                    <a:pt x="49838" y="48389"/>
                  </a:lnTo>
                  <a:close/>
                  <a:moveTo>
                    <a:pt x="55027" y="48389"/>
                  </a:moveTo>
                  <a:lnTo>
                    <a:pt x="54785" y="48510"/>
                  </a:lnTo>
                  <a:lnTo>
                    <a:pt x="54544" y="48691"/>
                  </a:lnTo>
                  <a:lnTo>
                    <a:pt x="54363" y="48872"/>
                  </a:lnTo>
                  <a:lnTo>
                    <a:pt x="54242" y="49174"/>
                  </a:lnTo>
                  <a:lnTo>
                    <a:pt x="54182" y="49536"/>
                  </a:lnTo>
                  <a:lnTo>
                    <a:pt x="54182" y="49777"/>
                  </a:lnTo>
                  <a:lnTo>
                    <a:pt x="54242" y="49958"/>
                  </a:lnTo>
                  <a:lnTo>
                    <a:pt x="54363" y="50200"/>
                  </a:lnTo>
                  <a:lnTo>
                    <a:pt x="54483" y="50381"/>
                  </a:lnTo>
                  <a:lnTo>
                    <a:pt x="54665" y="50501"/>
                  </a:lnTo>
                  <a:lnTo>
                    <a:pt x="54906" y="50622"/>
                  </a:lnTo>
                  <a:lnTo>
                    <a:pt x="55087" y="50682"/>
                  </a:lnTo>
                  <a:lnTo>
                    <a:pt x="55570" y="50682"/>
                  </a:lnTo>
                  <a:lnTo>
                    <a:pt x="55751" y="50622"/>
                  </a:lnTo>
                  <a:lnTo>
                    <a:pt x="55992" y="50501"/>
                  </a:lnTo>
                  <a:lnTo>
                    <a:pt x="56173" y="50381"/>
                  </a:lnTo>
                  <a:lnTo>
                    <a:pt x="56294" y="50200"/>
                  </a:lnTo>
                  <a:lnTo>
                    <a:pt x="56414" y="49958"/>
                  </a:lnTo>
                  <a:lnTo>
                    <a:pt x="56475" y="49777"/>
                  </a:lnTo>
                  <a:lnTo>
                    <a:pt x="56475" y="49536"/>
                  </a:lnTo>
                  <a:lnTo>
                    <a:pt x="56414" y="49174"/>
                  </a:lnTo>
                  <a:lnTo>
                    <a:pt x="56294" y="48872"/>
                  </a:lnTo>
                  <a:lnTo>
                    <a:pt x="56113" y="48691"/>
                  </a:lnTo>
                  <a:lnTo>
                    <a:pt x="55871" y="48510"/>
                  </a:lnTo>
                  <a:lnTo>
                    <a:pt x="55630" y="48389"/>
                  </a:lnTo>
                  <a:close/>
                  <a:moveTo>
                    <a:pt x="60819" y="48389"/>
                  </a:moveTo>
                  <a:lnTo>
                    <a:pt x="60577" y="48510"/>
                  </a:lnTo>
                  <a:lnTo>
                    <a:pt x="60336" y="48691"/>
                  </a:lnTo>
                  <a:lnTo>
                    <a:pt x="60155" y="48872"/>
                  </a:lnTo>
                  <a:lnTo>
                    <a:pt x="60034" y="49174"/>
                  </a:lnTo>
                  <a:lnTo>
                    <a:pt x="59974" y="49536"/>
                  </a:lnTo>
                  <a:lnTo>
                    <a:pt x="59974" y="49777"/>
                  </a:lnTo>
                  <a:lnTo>
                    <a:pt x="60034" y="49958"/>
                  </a:lnTo>
                  <a:lnTo>
                    <a:pt x="60155" y="50200"/>
                  </a:lnTo>
                  <a:lnTo>
                    <a:pt x="60276" y="50381"/>
                  </a:lnTo>
                  <a:lnTo>
                    <a:pt x="60457" y="50501"/>
                  </a:lnTo>
                  <a:lnTo>
                    <a:pt x="60698" y="50622"/>
                  </a:lnTo>
                  <a:lnTo>
                    <a:pt x="60879" y="50682"/>
                  </a:lnTo>
                  <a:lnTo>
                    <a:pt x="61362" y="50682"/>
                  </a:lnTo>
                  <a:lnTo>
                    <a:pt x="61543" y="50622"/>
                  </a:lnTo>
                  <a:lnTo>
                    <a:pt x="61784" y="50501"/>
                  </a:lnTo>
                  <a:lnTo>
                    <a:pt x="61965" y="50381"/>
                  </a:lnTo>
                  <a:lnTo>
                    <a:pt x="62086" y="50200"/>
                  </a:lnTo>
                  <a:lnTo>
                    <a:pt x="62206" y="49958"/>
                  </a:lnTo>
                  <a:lnTo>
                    <a:pt x="62267" y="49777"/>
                  </a:lnTo>
                  <a:lnTo>
                    <a:pt x="62267" y="49536"/>
                  </a:lnTo>
                  <a:lnTo>
                    <a:pt x="62206" y="49174"/>
                  </a:lnTo>
                  <a:lnTo>
                    <a:pt x="62086" y="48872"/>
                  </a:lnTo>
                  <a:lnTo>
                    <a:pt x="61905" y="48691"/>
                  </a:lnTo>
                  <a:lnTo>
                    <a:pt x="61663" y="48510"/>
                  </a:lnTo>
                  <a:lnTo>
                    <a:pt x="61422" y="48389"/>
                  </a:lnTo>
                  <a:close/>
                  <a:moveTo>
                    <a:pt x="66611" y="48389"/>
                  </a:moveTo>
                  <a:lnTo>
                    <a:pt x="66370" y="48510"/>
                  </a:lnTo>
                  <a:lnTo>
                    <a:pt x="66128" y="48691"/>
                  </a:lnTo>
                  <a:lnTo>
                    <a:pt x="65947" y="48872"/>
                  </a:lnTo>
                  <a:lnTo>
                    <a:pt x="65827" y="49174"/>
                  </a:lnTo>
                  <a:lnTo>
                    <a:pt x="65766" y="49536"/>
                  </a:lnTo>
                  <a:lnTo>
                    <a:pt x="65766" y="49777"/>
                  </a:lnTo>
                  <a:lnTo>
                    <a:pt x="65827" y="49958"/>
                  </a:lnTo>
                  <a:lnTo>
                    <a:pt x="65947" y="50200"/>
                  </a:lnTo>
                  <a:lnTo>
                    <a:pt x="66068" y="50381"/>
                  </a:lnTo>
                  <a:lnTo>
                    <a:pt x="66249" y="50501"/>
                  </a:lnTo>
                  <a:lnTo>
                    <a:pt x="66490" y="50622"/>
                  </a:lnTo>
                  <a:lnTo>
                    <a:pt x="66671" y="50682"/>
                  </a:lnTo>
                  <a:lnTo>
                    <a:pt x="67154" y="50682"/>
                  </a:lnTo>
                  <a:lnTo>
                    <a:pt x="67335" y="50622"/>
                  </a:lnTo>
                  <a:lnTo>
                    <a:pt x="67576" y="50501"/>
                  </a:lnTo>
                  <a:lnTo>
                    <a:pt x="67757" y="50381"/>
                  </a:lnTo>
                  <a:lnTo>
                    <a:pt x="67878" y="50200"/>
                  </a:lnTo>
                  <a:lnTo>
                    <a:pt x="67999" y="49958"/>
                  </a:lnTo>
                  <a:lnTo>
                    <a:pt x="68059" y="49777"/>
                  </a:lnTo>
                  <a:lnTo>
                    <a:pt x="68059" y="49536"/>
                  </a:lnTo>
                  <a:lnTo>
                    <a:pt x="67999" y="49174"/>
                  </a:lnTo>
                  <a:lnTo>
                    <a:pt x="67878" y="48872"/>
                  </a:lnTo>
                  <a:lnTo>
                    <a:pt x="67697" y="48691"/>
                  </a:lnTo>
                  <a:lnTo>
                    <a:pt x="67456" y="48510"/>
                  </a:lnTo>
                  <a:lnTo>
                    <a:pt x="67214" y="48389"/>
                  </a:lnTo>
                  <a:close/>
                  <a:moveTo>
                    <a:pt x="72403" y="48389"/>
                  </a:moveTo>
                  <a:lnTo>
                    <a:pt x="72162" y="48510"/>
                  </a:lnTo>
                  <a:lnTo>
                    <a:pt x="71921" y="48691"/>
                  </a:lnTo>
                  <a:lnTo>
                    <a:pt x="71740" y="48872"/>
                  </a:lnTo>
                  <a:lnTo>
                    <a:pt x="71619" y="49174"/>
                  </a:lnTo>
                  <a:lnTo>
                    <a:pt x="71559" y="49536"/>
                  </a:lnTo>
                  <a:lnTo>
                    <a:pt x="71559" y="49777"/>
                  </a:lnTo>
                  <a:lnTo>
                    <a:pt x="71619" y="49958"/>
                  </a:lnTo>
                  <a:lnTo>
                    <a:pt x="71740" y="50200"/>
                  </a:lnTo>
                  <a:lnTo>
                    <a:pt x="71860" y="50381"/>
                  </a:lnTo>
                  <a:lnTo>
                    <a:pt x="72041" y="50501"/>
                  </a:lnTo>
                  <a:lnTo>
                    <a:pt x="72283" y="50622"/>
                  </a:lnTo>
                  <a:lnTo>
                    <a:pt x="72464" y="50682"/>
                  </a:lnTo>
                  <a:lnTo>
                    <a:pt x="72946" y="50682"/>
                  </a:lnTo>
                  <a:lnTo>
                    <a:pt x="73127" y="50622"/>
                  </a:lnTo>
                  <a:lnTo>
                    <a:pt x="73369" y="50501"/>
                  </a:lnTo>
                  <a:lnTo>
                    <a:pt x="73550" y="50381"/>
                  </a:lnTo>
                  <a:lnTo>
                    <a:pt x="73670" y="50200"/>
                  </a:lnTo>
                  <a:lnTo>
                    <a:pt x="73791" y="49958"/>
                  </a:lnTo>
                  <a:lnTo>
                    <a:pt x="73851" y="49777"/>
                  </a:lnTo>
                  <a:lnTo>
                    <a:pt x="73851" y="49536"/>
                  </a:lnTo>
                  <a:lnTo>
                    <a:pt x="73791" y="49174"/>
                  </a:lnTo>
                  <a:lnTo>
                    <a:pt x="73670" y="48872"/>
                  </a:lnTo>
                  <a:lnTo>
                    <a:pt x="73489" y="48691"/>
                  </a:lnTo>
                  <a:lnTo>
                    <a:pt x="73248" y="48510"/>
                  </a:lnTo>
                  <a:lnTo>
                    <a:pt x="73007" y="48389"/>
                  </a:lnTo>
                  <a:close/>
                  <a:moveTo>
                    <a:pt x="5853" y="51286"/>
                  </a:moveTo>
                  <a:lnTo>
                    <a:pt x="5672" y="51346"/>
                  </a:lnTo>
                  <a:lnTo>
                    <a:pt x="5431" y="51467"/>
                  </a:lnTo>
                  <a:lnTo>
                    <a:pt x="5250" y="51587"/>
                  </a:lnTo>
                  <a:lnTo>
                    <a:pt x="5129" y="51768"/>
                  </a:lnTo>
                  <a:lnTo>
                    <a:pt x="5008" y="52010"/>
                  </a:lnTo>
                  <a:lnTo>
                    <a:pt x="4948" y="52191"/>
                  </a:lnTo>
                  <a:lnTo>
                    <a:pt x="4948" y="52432"/>
                  </a:lnTo>
                  <a:lnTo>
                    <a:pt x="4948" y="52673"/>
                  </a:lnTo>
                  <a:lnTo>
                    <a:pt x="5008" y="52854"/>
                  </a:lnTo>
                  <a:lnTo>
                    <a:pt x="5129" y="53096"/>
                  </a:lnTo>
                  <a:lnTo>
                    <a:pt x="5250" y="53277"/>
                  </a:lnTo>
                  <a:lnTo>
                    <a:pt x="5431" y="53397"/>
                  </a:lnTo>
                  <a:lnTo>
                    <a:pt x="5672" y="53518"/>
                  </a:lnTo>
                  <a:lnTo>
                    <a:pt x="5853" y="53578"/>
                  </a:lnTo>
                  <a:lnTo>
                    <a:pt x="6336" y="53578"/>
                  </a:lnTo>
                  <a:lnTo>
                    <a:pt x="6517" y="53518"/>
                  </a:lnTo>
                  <a:lnTo>
                    <a:pt x="6758" y="53397"/>
                  </a:lnTo>
                  <a:lnTo>
                    <a:pt x="6939" y="53277"/>
                  </a:lnTo>
                  <a:lnTo>
                    <a:pt x="7060" y="53096"/>
                  </a:lnTo>
                  <a:lnTo>
                    <a:pt x="7180" y="52854"/>
                  </a:lnTo>
                  <a:lnTo>
                    <a:pt x="7241" y="52673"/>
                  </a:lnTo>
                  <a:lnTo>
                    <a:pt x="7241" y="52432"/>
                  </a:lnTo>
                  <a:lnTo>
                    <a:pt x="7241" y="52191"/>
                  </a:lnTo>
                  <a:lnTo>
                    <a:pt x="7180" y="52010"/>
                  </a:lnTo>
                  <a:lnTo>
                    <a:pt x="7060" y="51768"/>
                  </a:lnTo>
                  <a:lnTo>
                    <a:pt x="6939" y="51587"/>
                  </a:lnTo>
                  <a:lnTo>
                    <a:pt x="6758" y="51467"/>
                  </a:lnTo>
                  <a:lnTo>
                    <a:pt x="6517" y="51346"/>
                  </a:lnTo>
                  <a:lnTo>
                    <a:pt x="6336" y="51286"/>
                  </a:lnTo>
                  <a:close/>
                  <a:moveTo>
                    <a:pt x="11645" y="51286"/>
                  </a:moveTo>
                  <a:lnTo>
                    <a:pt x="11464" y="51346"/>
                  </a:lnTo>
                  <a:lnTo>
                    <a:pt x="11223" y="51467"/>
                  </a:lnTo>
                  <a:lnTo>
                    <a:pt x="11042" y="51587"/>
                  </a:lnTo>
                  <a:lnTo>
                    <a:pt x="10921" y="51768"/>
                  </a:lnTo>
                  <a:lnTo>
                    <a:pt x="10800" y="52010"/>
                  </a:lnTo>
                  <a:lnTo>
                    <a:pt x="10740" y="52191"/>
                  </a:lnTo>
                  <a:lnTo>
                    <a:pt x="10740" y="52432"/>
                  </a:lnTo>
                  <a:lnTo>
                    <a:pt x="10740" y="52673"/>
                  </a:lnTo>
                  <a:lnTo>
                    <a:pt x="10800" y="52854"/>
                  </a:lnTo>
                  <a:lnTo>
                    <a:pt x="10921" y="53096"/>
                  </a:lnTo>
                  <a:lnTo>
                    <a:pt x="11042" y="53277"/>
                  </a:lnTo>
                  <a:lnTo>
                    <a:pt x="11223" y="53397"/>
                  </a:lnTo>
                  <a:lnTo>
                    <a:pt x="11464" y="53518"/>
                  </a:lnTo>
                  <a:lnTo>
                    <a:pt x="11645" y="53578"/>
                  </a:lnTo>
                  <a:lnTo>
                    <a:pt x="12128" y="53578"/>
                  </a:lnTo>
                  <a:lnTo>
                    <a:pt x="12309" y="53518"/>
                  </a:lnTo>
                  <a:lnTo>
                    <a:pt x="12550" y="53397"/>
                  </a:lnTo>
                  <a:lnTo>
                    <a:pt x="12731" y="53277"/>
                  </a:lnTo>
                  <a:lnTo>
                    <a:pt x="12852" y="53096"/>
                  </a:lnTo>
                  <a:lnTo>
                    <a:pt x="12973" y="52854"/>
                  </a:lnTo>
                  <a:lnTo>
                    <a:pt x="13033" y="52673"/>
                  </a:lnTo>
                  <a:lnTo>
                    <a:pt x="13033" y="52432"/>
                  </a:lnTo>
                  <a:lnTo>
                    <a:pt x="13033" y="52191"/>
                  </a:lnTo>
                  <a:lnTo>
                    <a:pt x="12973" y="52010"/>
                  </a:lnTo>
                  <a:lnTo>
                    <a:pt x="12852" y="51768"/>
                  </a:lnTo>
                  <a:lnTo>
                    <a:pt x="12731" y="51587"/>
                  </a:lnTo>
                  <a:lnTo>
                    <a:pt x="12550" y="51467"/>
                  </a:lnTo>
                  <a:lnTo>
                    <a:pt x="12309" y="51346"/>
                  </a:lnTo>
                  <a:lnTo>
                    <a:pt x="12128" y="51286"/>
                  </a:lnTo>
                  <a:close/>
                  <a:moveTo>
                    <a:pt x="17437" y="51286"/>
                  </a:moveTo>
                  <a:lnTo>
                    <a:pt x="17256" y="51346"/>
                  </a:lnTo>
                  <a:lnTo>
                    <a:pt x="17015" y="51467"/>
                  </a:lnTo>
                  <a:lnTo>
                    <a:pt x="16834" y="51587"/>
                  </a:lnTo>
                  <a:lnTo>
                    <a:pt x="16713" y="51768"/>
                  </a:lnTo>
                  <a:lnTo>
                    <a:pt x="16593" y="52010"/>
                  </a:lnTo>
                  <a:lnTo>
                    <a:pt x="16532" y="52191"/>
                  </a:lnTo>
                  <a:lnTo>
                    <a:pt x="16532" y="52432"/>
                  </a:lnTo>
                  <a:lnTo>
                    <a:pt x="16532" y="52673"/>
                  </a:lnTo>
                  <a:lnTo>
                    <a:pt x="16593" y="52854"/>
                  </a:lnTo>
                  <a:lnTo>
                    <a:pt x="16713" y="53096"/>
                  </a:lnTo>
                  <a:lnTo>
                    <a:pt x="16834" y="53277"/>
                  </a:lnTo>
                  <a:lnTo>
                    <a:pt x="17015" y="53397"/>
                  </a:lnTo>
                  <a:lnTo>
                    <a:pt x="17256" y="53518"/>
                  </a:lnTo>
                  <a:lnTo>
                    <a:pt x="17437" y="53578"/>
                  </a:lnTo>
                  <a:lnTo>
                    <a:pt x="17920" y="53578"/>
                  </a:lnTo>
                  <a:lnTo>
                    <a:pt x="18101" y="53518"/>
                  </a:lnTo>
                  <a:lnTo>
                    <a:pt x="18342" y="53397"/>
                  </a:lnTo>
                  <a:lnTo>
                    <a:pt x="18523" y="53277"/>
                  </a:lnTo>
                  <a:lnTo>
                    <a:pt x="18644" y="53096"/>
                  </a:lnTo>
                  <a:lnTo>
                    <a:pt x="18765" y="52854"/>
                  </a:lnTo>
                  <a:lnTo>
                    <a:pt x="18825" y="52673"/>
                  </a:lnTo>
                  <a:lnTo>
                    <a:pt x="18825" y="52432"/>
                  </a:lnTo>
                  <a:lnTo>
                    <a:pt x="18825" y="52191"/>
                  </a:lnTo>
                  <a:lnTo>
                    <a:pt x="18765" y="52010"/>
                  </a:lnTo>
                  <a:lnTo>
                    <a:pt x="18644" y="51768"/>
                  </a:lnTo>
                  <a:lnTo>
                    <a:pt x="18523" y="51587"/>
                  </a:lnTo>
                  <a:lnTo>
                    <a:pt x="18342" y="51467"/>
                  </a:lnTo>
                  <a:lnTo>
                    <a:pt x="18101" y="51346"/>
                  </a:lnTo>
                  <a:lnTo>
                    <a:pt x="17920" y="51286"/>
                  </a:lnTo>
                  <a:close/>
                  <a:moveTo>
                    <a:pt x="23230" y="51286"/>
                  </a:moveTo>
                  <a:lnTo>
                    <a:pt x="23049" y="51346"/>
                  </a:lnTo>
                  <a:lnTo>
                    <a:pt x="22807" y="51467"/>
                  </a:lnTo>
                  <a:lnTo>
                    <a:pt x="22626" y="51587"/>
                  </a:lnTo>
                  <a:lnTo>
                    <a:pt x="22506" y="51768"/>
                  </a:lnTo>
                  <a:lnTo>
                    <a:pt x="22385" y="52010"/>
                  </a:lnTo>
                  <a:lnTo>
                    <a:pt x="22325" y="52191"/>
                  </a:lnTo>
                  <a:lnTo>
                    <a:pt x="22325" y="52432"/>
                  </a:lnTo>
                  <a:lnTo>
                    <a:pt x="22325" y="52673"/>
                  </a:lnTo>
                  <a:lnTo>
                    <a:pt x="22385" y="52854"/>
                  </a:lnTo>
                  <a:lnTo>
                    <a:pt x="22506" y="53096"/>
                  </a:lnTo>
                  <a:lnTo>
                    <a:pt x="22626" y="53277"/>
                  </a:lnTo>
                  <a:lnTo>
                    <a:pt x="22807" y="53397"/>
                  </a:lnTo>
                  <a:lnTo>
                    <a:pt x="23049" y="53518"/>
                  </a:lnTo>
                  <a:lnTo>
                    <a:pt x="23230" y="53578"/>
                  </a:lnTo>
                  <a:lnTo>
                    <a:pt x="23712" y="53578"/>
                  </a:lnTo>
                  <a:lnTo>
                    <a:pt x="23893" y="53518"/>
                  </a:lnTo>
                  <a:lnTo>
                    <a:pt x="24135" y="53397"/>
                  </a:lnTo>
                  <a:lnTo>
                    <a:pt x="24316" y="53277"/>
                  </a:lnTo>
                  <a:lnTo>
                    <a:pt x="24436" y="53096"/>
                  </a:lnTo>
                  <a:lnTo>
                    <a:pt x="24557" y="52854"/>
                  </a:lnTo>
                  <a:lnTo>
                    <a:pt x="24617" y="52673"/>
                  </a:lnTo>
                  <a:lnTo>
                    <a:pt x="24617" y="52432"/>
                  </a:lnTo>
                  <a:lnTo>
                    <a:pt x="24617" y="52191"/>
                  </a:lnTo>
                  <a:lnTo>
                    <a:pt x="24557" y="52010"/>
                  </a:lnTo>
                  <a:lnTo>
                    <a:pt x="24436" y="51768"/>
                  </a:lnTo>
                  <a:lnTo>
                    <a:pt x="24316" y="51587"/>
                  </a:lnTo>
                  <a:lnTo>
                    <a:pt x="24135" y="51467"/>
                  </a:lnTo>
                  <a:lnTo>
                    <a:pt x="23893" y="51346"/>
                  </a:lnTo>
                  <a:lnTo>
                    <a:pt x="23712" y="51286"/>
                  </a:lnTo>
                  <a:close/>
                  <a:moveTo>
                    <a:pt x="29022" y="51286"/>
                  </a:moveTo>
                  <a:lnTo>
                    <a:pt x="28841" y="51346"/>
                  </a:lnTo>
                  <a:lnTo>
                    <a:pt x="28599" y="51467"/>
                  </a:lnTo>
                  <a:lnTo>
                    <a:pt x="28418" y="51587"/>
                  </a:lnTo>
                  <a:lnTo>
                    <a:pt x="28298" y="51768"/>
                  </a:lnTo>
                  <a:lnTo>
                    <a:pt x="28177" y="52010"/>
                  </a:lnTo>
                  <a:lnTo>
                    <a:pt x="28117" y="52191"/>
                  </a:lnTo>
                  <a:lnTo>
                    <a:pt x="28117" y="52432"/>
                  </a:lnTo>
                  <a:lnTo>
                    <a:pt x="28117" y="52673"/>
                  </a:lnTo>
                  <a:lnTo>
                    <a:pt x="28177" y="52854"/>
                  </a:lnTo>
                  <a:lnTo>
                    <a:pt x="28298" y="53096"/>
                  </a:lnTo>
                  <a:lnTo>
                    <a:pt x="28418" y="53277"/>
                  </a:lnTo>
                  <a:lnTo>
                    <a:pt x="28599" y="53397"/>
                  </a:lnTo>
                  <a:lnTo>
                    <a:pt x="28841" y="53518"/>
                  </a:lnTo>
                  <a:lnTo>
                    <a:pt x="29022" y="53578"/>
                  </a:lnTo>
                  <a:lnTo>
                    <a:pt x="29505" y="53578"/>
                  </a:lnTo>
                  <a:lnTo>
                    <a:pt x="29686" y="53518"/>
                  </a:lnTo>
                  <a:lnTo>
                    <a:pt x="29927" y="53397"/>
                  </a:lnTo>
                  <a:lnTo>
                    <a:pt x="30108" y="53277"/>
                  </a:lnTo>
                  <a:lnTo>
                    <a:pt x="30229" y="53096"/>
                  </a:lnTo>
                  <a:lnTo>
                    <a:pt x="30349" y="52854"/>
                  </a:lnTo>
                  <a:lnTo>
                    <a:pt x="30410" y="52673"/>
                  </a:lnTo>
                  <a:lnTo>
                    <a:pt x="30410" y="52432"/>
                  </a:lnTo>
                  <a:lnTo>
                    <a:pt x="30410" y="52191"/>
                  </a:lnTo>
                  <a:lnTo>
                    <a:pt x="30349" y="52010"/>
                  </a:lnTo>
                  <a:lnTo>
                    <a:pt x="30229" y="51768"/>
                  </a:lnTo>
                  <a:lnTo>
                    <a:pt x="30108" y="51587"/>
                  </a:lnTo>
                  <a:lnTo>
                    <a:pt x="29927" y="51467"/>
                  </a:lnTo>
                  <a:lnTo>
                    <a:pt x="29686" y="51346"/>
                  </a:lnTo>
                  <a:lnTo>
                    <a:pt x="29505" y="51286"/>
                  </a:lnTo>
                  <a:close/>
                  <a:moveTo>
                    <a:pt x="34814" y="51286"/>
                  </a:moveTo>
                  <a:lnTo>
                    <a:pt x="34633" y="51346"/>
                  </a:lnTo>
                  <a:lnTo>
                    <a:pt x="34392" y="51467"/>
                  </a:lnTo>
                  <a:lnTo>
                    <a:pt x="34211" y="51587"/>
                  </a:lnTo>
                  <a:lnTo>
                    <a:pt x="34090" y="51768"/>
                  </a:lnTo>
                  <a:lnTo>
                    <a:pt x="33969" y="52010"/>
                  </a:lnTo>
                  <a:lnTo>
                    <a:pt x="33909" y="52191"/>
                  </a:lnTo>
                  <a:lnTo>
                    <a:pt x="33909" y="52432"/>
                  </a:lnTo>
                  <a:lnTo>
                    <a:pt x="33909" y="52673"/>
                  </a:lnTo>
                  <a:lnTo>
                    <a:pt x="33969" y="52854"/>
                  </a:lnTo>
                  <a:lnTo>
                    <a:pt x="34090" y="53096"/>
                  </a:lnTo>
                  <a:lnTo>
                    <a:pt x="34211" y="53277"/>
                  </a:lnTo>
                  <a:lnTo>
                    <a:pt x="34392" y="53397"/>
                  </a:lnTo>
                  <a:lnTo>
                    <a:pt x="34633" y="53518"/>
                  </a:lnTo>
                  <a:lnTo>
                    <a:pt x="34814" y="53578"/>
                  </a:lnTo>
                  <a:lnTo>
                    <a:pt x="35297" y="53578"/>
                  </a:lnTo>
                  <a:lnTo>
                    <a:pt x="35478" y="53518"/>
                  </a:lnTo>
                  <a:lnTo>
                    <a:pt x="35719" y="53397"/>
                  </a:lnTo>
                  <a:lnTo>
                    <a:pt x="35900" y="53277"/>
                  </a:lnTo>
                  <a:lnTo>
                    <a:pt x="36021" y="53096"/>
                  </a:lnTo>
                  <a:lnTo>
                    <a:pt x="36141" y="52854"/>
                  </a:lnTo>
                  <a:lnTo>
                    <a:pt x="36202" y="52673"/>
                  </a:lnTo>
                  <a:lnTo>
                    <a:pt x="36202" y="52432"/>
                  </a:lnTo>
                  <a:lnTo>
                    <a:pt x="36202" y="52191"/>
                  </a:lnTo>
                  <a:lnTo>
                    <a:pt x="36141" y="52010"/>
                  </a:lnTo>
                  <a:lnTo>
                    <a:pt x="36021" y="51768"/>
                  </a:lnTo>
                  <a:lnTo>
                    <a:pt x="35900" y="51587"/>
                  </a:lnTo>
                  <a:lnTo>
                    <a:pt x="35719" y="51467"/>
                  </a:lnTo>
                  <a:lnTo>
                    <a:pt x="35478" y="51346"/>
                  </a:lnTo>
                  <a:lnTo>
                    <a:pt x="35297" y="51286"/>
                  </a:lnTo>
                  <a:close/>
                  <a:moveTo>
                    <a:pt x="40606" y="51286"/>
                  </a:moveTo>
                  <a:lnTo>
                    <a:pt x="40425" y="51346"/>
                  </a:lnTo>
                  <a:lnTo>
                    <a:pt x="40184" y="51467"/>
                  </a:lnTo>
                  <a:lnTo>
                    <a:pt x="40003" y="51587"/>
                  </a:lnTo>
                  <a:lnTo>
                    <a:pt x="39882" y="51768"/>
                  </a:lnTo>
                  <a:lnTo>
                    <a:pt x="39762" y="52010"/>
                  </a:lnTo>
                  <a:lnTo>
                    <a:pt x="39701" y="52191"/>
                  </a:lnTo>
                  <a:lnTo>
                    <a:pt x="39701" y="52432"/>
                  </a:lnTo>
                  <a:lnTo>
                    <a:pt x="39701" y="52673"/>
                  </a:lnTo>
                  <a:lnTo>
                    <a:pt x="39762" y="52854"/>
                  </a:lnTo>
                  <a:lnTo>
                    <a:pt x="39882" y="53096"/>
                  </a:lnTo>
                  <a:lnTo>
                    <a:pt x="40003" y="53277"/>
                  </a:lnTo>
                  <a:lnTo>
                    <a:pt x="40184" y="53397"/>
                  </a:lnTo>
                  <a:lnTo>
                    <a:pt x="40425" y="53518"/>
                  </a:lnTo>
                  <a:lnTo>
                    <a:pt x="40606" y="53578"/>
                  </a:lnTo>
                  <a:lnTo>
                    <a:pt x="41089" y="53578"/>
                  </a:lnTo>
                  <a:lnTo>
                    <a:pt x="41270" y="53518"/>
                  </a:lnTo>
                  <a:lnTo>
                    <a:pt x="41511" y="53397"/>
                  </a:lnTo>
                  <a:lnTo>
                    <a:pt x="41692" y="53277"/>
                  </a:lnTo>
                  <a:lnTo>
                    <a:pt x="41813" y="53096"/>
                  </a:lnTo>
                  <a:lnTo>
                    <a:pt x="41934" y="52854"/>
                  </a:lnTo>
                  <a:lnTo>
                    <a:pt x="41994" y="52673"/>
                  </a:lnTo>
                  <a:lnTo>
                    <a:pt x="41994" y="52432"/>
                  </a:lnTo>
                  <a:lnTo>
                    <a:pt x="41994" y="52191"/>
                  </a:lnTo>
                  <a:lnTo>
                    <a:pt x="41934" y="52010"/>
                  </a:lnTo>
                  <a:lnTo>
                    <a:pt x="41813" y="51768"/>
                  </a:lnTo>
                  <a:lnTo>
                    <a:pt x="41692" y="51587"/>
                  </a:lnTo>
                  <a:lnTo>
                    <a:pt x="41511" y="51467"/>
                  </a:lnTo>
                  <a:lnTo>
                    <a:pt x="41270" y="51346"/>
                  </a:lnTo>
                  <a:lnTo>
                    <a:pt x="41089" y="51286"/>
                  </a:lnTo>
                  <a:close/>
                  <a:moveTo>
                    <a:pt x="46399" y="51286"/>
                  </a:moveTo>
                  <a:lnTo>
                    <a:pt x="46218" y="51346"/>
                  </a:lnTo>
                  <a:lnTo>
                    <a:pt x="45976" y="51467"/>
                  </a:lnTo>
                  <a:lnTo>
                    <a:pt x="45795" y="51587"/>
                  </a:lnTo>
                  <a:lnTo>
                    <a:pt x="45674" y="51768"/>
                  </a:lnTo>
                  <a:lnTo>
                    <a:pt x="45554" y="52010"/>
                  </a:lnTo>
                  <a:lnTo>
                    <a:pt x="45493" y="52191"/>
                  </a:lnTo>
                  <a:lnTo>
                    <a:pt x="45493" y="52432"/>
                  </a:lnTo>
                  <a:lnTo>
                    <a:pt x="45493" y="52673"/>
                  </a:lnTo>
                  <a:lnTo>
                    <a:pt x="45554" y="52854"/>
                  </a:lnTo>
                  <a:lnTo>
                    <a:pt x="45674" y="53096"/>
                  </a:lnTo>
                  <a:lnTo>
                    <a:pt x="45795" y="53277"/>
                  </a:lnTo>
                  <a:lnTo>
                    <a:pt x="45976" y="53397"/>
                  </a:lnTo>
                  <a:lnTo>
                    <a:pt x="46218" y="53518"/>
                  </a:lnTo>
                  <a:lnTo>
                    <a:pt x="46399" y="53578"/>
                  </a:lnTo>
                  <a:lnTo>
                    <a:pt x="46881" y="53578"/>
                  </a:lnTo>
                  <a:lnTo>
                    <a:pt x="47062" y="53518"/>
                  </a:lnTo>
                  <a:lnTo>
                    <a:pt x="47304" y="53397"/>
                  </a:lnTo>
                  <a:lnTo>
                    <a:pt x="47485" y="53277"/>
                  </a:lnTo>
                  <a:lnTo>
                    <a:pt x="47605" y="53096"/>
                  </a:lnTo>
                  <a:lnTo>
                    <a:pt x="47726" y="52854"/>
                  </a:lnTo>
                  <a:lnTo>
                    <a:pt x="47786" y="52673"/>
                  </a:lnTo>
                  <a:lnTo>
                    <a:pt x="47786" y="52432"/>
                  </a:lnTo>
                  <a:lnTo>
                    <a:pt x="47786" y="52191"/>
                  </a:lnTo>
                  <a:lnTo>
                    <a:pt x="47726" y="52010"/>
                  </a:lnTo>
                  <a:lnTo>
                    <a:pt x="47605" y="51768"/>
                  </a:lnTo>
                  <a:lnTo>
                    <a:pt x="47485" y="51587"/>
                  </a:lnTo>
                  <a:lnTo>
                    <a:pt x="47304" y="51467"/>
                  </a:lnTo>
                  <a:lnTo>
                    <a:pt x="47062" y="51346"/>
                  </a:lnTo>
                  <a:lnTo>
                    <a:pt x="46881" y="51286"/>
                  </a:lnTo>
                  <a:close/>
                  <a:moveTo>
                    <a:pt x="52191" y="51286"/>
                  </a:moveTo>
                  <a:lnTo>
                    <a:pt x="52010" y="51346"/>
                  </a:lnTo>
                  <a:lnTo>
                    <a:pt x="51768" y="51467"/>
                  </a:lnTo>
                  <a:lnTo>
                    <a:pt x="51587" y="51587"/>
                  </a:lnTo>
                  <a:lnTo>
                    <a:pt x="51467" y="51768"/>
                  </a:lnTo>
                  <a:lnTo>
                    <a:pt x="51346" y="52010"/>
                  </a:lnTo>
                  <a:lnTo>
                    <a:pt x="51286" y="52191"/>
                  </a:lnTo>
                  <a:lnTo>
                    <a:pt x="51286" y="52432"/>
                  </a:lnTo>
                  <a:lnTo>
                    <a:pt x="51286" y="52673"/>
                  </a:lnTo>
                  <a:lnTo>
                    <a:pt x="51346" y="52854"/>
                  </a:lnTo>
                  <a:lnTo>
                    <a:pt x="51467" y="53096"/>
                  </a:lnTo>
                  <a:lnTo>
                    <a:pt x="51587" y="53277"/>
                  </a:lnTo>
                  <a:lnTo>
                    <a:pt x="51768" y="53397"/>
                  </a:lnTo>
                  <a:lnTo>
                    <a:pt x="52010" y="53518"/>
                  </a:lnTo>
                  <a:lnTo>
                    <a:pt x="52191" y="53578"/>
                  </a:lnTo>
                  <a:lnTo>
                    <a:pt x="52673" y="53578"/>
                  </a:lnTo>
                  <a:lnTo>
                    <a:pt x="52854" y="53518"/>
                  </a:lnTo>
                  <a:lnTo>
                    <a:pt x="53096" y="53397"/>
                  </a:lnTo>
                  <a:lnTo>
                    <a:pt x="53277" y="53277"/>
                  </a:lnTo>
                  <a:lnTo>
                    <a:pt x="53397" y="53096"/>
                  </a:lnTo>
                  <a:lnTo>
                    <a:pt x="53518" y="52854"/>
                  </a:lnTo>
                  <a:lnTo>
                    <a:pt x="53578" y="52673"/>
                  </a:lnTo>
                  <a:lnTo>
                    <a:pt x="53578" y="52432"/>
                  </a:lnTo>
                  <a:lnTo>
                    <a:pt x="53578" y="52191"/>
                  </a:lnTo>
                  <a:lnTo>
                    <a:pt x="53518" y="52010"/>
                  </a:lnTo>
                  <a:lnTo>
                    <a:pt x="53397" y="51768"/>
                  </a:lnTo>
                  <a:lnTo>
                    <a:pt x="53277" y="51587"/>
                  </a:lnTo>
                  <a:lnTo>
                    <a:pt x="53096" y="51467"/>
                  </a:lnTo>
                  <a:lnTo>
                    <a:pt x="52854" y="51346"/>
                  </a:lnTo>
                  <a:lnTo>
                    <a:pt x="52673" y="51286"/>
                  </a:lnTo>
                  <a:close/>
                  <a:moveTo>
                    <a:pt x="57983" y="51286"/>
                  </a:moveTo>
                  <a:lnTo>
                    <a:pt x="57802" y="51346"/>
                  </a:lnTo>
                  <a:lnTo>
                    <a:pt x="57561" y="51467"/>
                  </a:lnTo>
                  <a:lnTo>
                    <a:pt x="57380" y="51587"/>
                  </a:lnTo>
                  <a:lnTo>
                    <a:pt x="57259" y="51768"/>
                  </a:lnTo>
                  <a:lnTo>
                    <a:pt x="57138" y="52010"/>
                  </a:lnTo>
                  <a:lnTo>
                    <a:pt x="57078" y="52191"/>
                  </a:lnTo>
                  <a:lnTo>
                    <a:pt x="57078" y="52432"/>
                  </a:lnTo>
                  <a:lnTo>
                    <a:pt x="57078" y="52673"/>
                  </a:lnTo>
                  <a:lnTo>
                    <a:pt x="57138" y="52854"/>
                  </a:lnTo>
                  <a:lnTo>
                    <a:pt x="57259" y="53096"/>
                  </a:lnTo>
                  <a:lnTo>
                    <a:pt x="57380" y="53277"/>
                  </a:lnTo>
                  <a:lnTo>
                    <a:pt x="57561" y="53397"/>
                  </a:lnTo>
                  <a:lnTo>
                    <a:pt x="57802" y="53518"/>
                  </a:lnTo>
                  <a:lnTo>
                    <a:pt x="57983" y="53578"/>
                  </a:lnTo>
                  <a:lnTo>
                    <a:pt x="58466" y="53578"/>
                  </a:lnTo>
                  <a:lnTo>
                    <a:pt x="58647" y="53518"/>
                  </a:lnTo>
                  <a:lnTo>
                    <a:pt x="58888" y="53397"/>
                  </a:lnTo>
                  <a:lnTo>
                    <a:pt x="59069" y="53277"/>
                  </a:lnTo>
                  <a:lnTo>
                    <a:pt x="59190" y="53096"/>
                  </a:lnTo>
                  <a:lnTo>
                    <a:pt x="59310" y="52854"/>
                  </a:lnTo>
                  <a:lnTo>
                    <a:pt x="59371" y="52673"/>
                  </a:lnTo>
                  <a:lnTo>
                    <a:pt x="59371" y="52432"/>
                  </a:lnTo>
                  <a:lnTo>
                    <a:pt x="59371" y="52191"/>
                  </a:lnTo>
                  <a:lnTo>
                    <a:pt x="59310" y="52010"/>
                  </a:lnTo>
                  <a:lnTo>
                    <a:pt x="59190" y="51768"/>
                  </a:lnTo>
                  <a:lnTo>
                    <a:pt x="59069" y="51587"/>
                  </a:lnTo>
                  <a:lnTo>
                    <a:pt x="58888" y="51467"/>
                  </a:lnTo>
                  <a:lnTo>
                    <a:pt x="58647" y="51346"/>
                  </a:lnTo>
                  <a:lnTo>
                    <a:pt x="58466" y="51286"/>
                  </a:lnTo>
                  <a:close/>
                  <a:moveTo>
                    <a:pt x="63775" y="51286"/>
                  </a:moveTo>
                  <a:lnTo>
                    <a:pt x="63594" y="51346"/>
                  </a:lnTo>
                  <a:lnTo>
                    <a:pt x="63353" y="51467"/>
                  </a:lnTo>
                  <a:lnTo>
                    <a:pt x="63172" y="51587"/>
                  </a:lnTo>
                  <a:lnTo>
                    <a:pt x="63051" y="51768"/>
                  </a:lnTo>
                  <a:lnTo>
                    <a:pt x="62931" y="52010"/>
                  </a:lnTo>
                  <a:lnTo>
                    <a:pt x="62870" y="52191"/>
                  </a:lnTo>
                  <a:lnTo>
                    <a:pt x="62870" y="52432"/>
                  </a:lnTo>
                  <a:lnTo>
                    <a:pt x="62870" y="52673"/>
                  </a:lnTo>
                  <a:lnTo>
                    <a:pt x="62931" y="52854"/>
                  </a:lnTo>
                  <a:lnTo>
                    <a:pt x="63051" y="53096"/>
                  </a:lnTo>
                  <a:lnTo>
                    <a:pt x="63172" y="53277"/>
                  </a:lnTo>
                  <a:lnTo>
                    <a:pt x="63353" y="53397"/>
                  </a:lnTo>
                  <a:lnTo>
                    <a:pt x="63594" y="53518"/>
                  </a:lnTo>
                  <a:lnTo>
                    <a:pt x="63775" y="53578"/>
                  </a:lnTo>
                  <a:lnTo>
                    <a:pt x="64258" y="53578"/>
                  </a:lnTo>
                  <a:lnTo>
                    <a:pt x="64439" y="53518"/>
                  </a:lnTo>
                  <a:lnTo>
                    <a:pt x="64680" y="53397"/>
                  </a:lnTo>
                  <a:lnTo>
                    <a:pt x="64861" y="53277"/>
                  </a:lnTo>
                  <a:lnTo>
                    <a:pt x="64982" y="53096"/>
                  </a:lnTo>
                  <a:lnTo>
                    <a:pt x="65103" y="52854"/>
                  </a:lnTo>
                  <a:lnTo>
                    <a:pt x="65163" y="52673"/>
                  </a:lnTo>
                  <a:lnTo>
                    <a:pt x="65163" y="52432"/>
                  </a:lnTo>
                  <a:lnTo>
                    <a:pt x="65163" y="52191"/>
                  </a:lnTo>
                  <a:lnTo>
                    <a:pt x="65103" y="52010"/>
                  </a:lnTo>
                  <a:lnTo>
                    <a:pt x="64982" y="51768"/>
                  </a:lnTo>
                  <a:lnTo>
                    <a:pt x="64861" y="51587"/>
                  </a:lnTo>
                  <a:lnTo>
                    <a:pt x="64680" y="51467"/>
                  </a:lnTo>
                  <a:lnTo>
                    <a:pt x="64439" y="51346"/>
                  </a:lnTo>
                  <a:lnTo>
                    <a:pt x="64258" y="51286"/>
                  </a:lnTo>
                  <a:close/>
                  <a:moveTo>
                    <a:pt x="69567" y="51286"/>
                  </a:moveTo>
                  <a:lnTo>
                    <a:pt x="69386" y="51346"/>
                  </a:lnTo>
                  <a:lnTo>
                    <a:pt x="69145" y="51467"/>
                  </a:lnTo>
                  <a:lnTo>
                    <a:pt x="68964" y="51587"/>
                  </a:lnTo>
                  <a:lnTo>
                    <a:pt x="68843" y="51768"/>
                  </a:lnTo>
                  <a:lnTo>
                    <a:pt x="68723" y="52010"/>
                  </a:lnTo>
                  <a:lnTo>
                    <a:pt x="68662" y="52191"/>
                  </a:lnTo>
                  <a:lnTo>
                    <a:pt x="68662" y="52432"/>
                  </a:lnTo>
                  <a:lnTo>
                    <a:pt x="68662" y="52673"/>
                  </a:lnTo>
                  <a:lnTo>
                    <a:pt x="68723" y="52854"/>
                  </a:lnTo>
                  <a:lnTo>
                    <a:pt x="68843" y="53096"/>
                  </a:lnTo>
                  <a:lnTo>
                    <a:pt x="68964" y="53277"/>
                  </a:lnTo>
                  <a:lnTo>
                    <a:pt x="69145" y="53397"/>
                  </a:lnTo>
                  <a:lnTo>
                    <a:pt x="69386" y="53518"/>
                  </a:lnTo>
                  <a:lnTo>
                    <a:pt x="69567" y="53578"/>
                  </a:lnTo>
                  <a:lnTo>
                    <a:pt x="70050" y="53578"/>
                  </a:lnTo>
                  <a:lnTo>
                    <a:pt x="70231" y="53518"/>
                  </a:lnTo>
                  <a:lnTo>
                    <a:pt x="70472" y="53397"/>
                  </a:lnTo>
                  <a:lnTo>
                    <a:pt x="70653" y="53277"/>
                  </a:lnTo>
                  <a:lnTo>
                    <a:pt x="70774" y="53096"/>
                  </a:lnTo>
                  <a:lnTo>
                    <a:pt x="70895" y="52854"/>
                  </a:lnTo>
                  <a:lnTo>
                    <a:pt x="70955" y="52673"/>
                  </a:lnTo>
                  <a:lnTo>
                    <a:pt x="70955" y="52432"/>
                  </a:lnTo>
                  <a:lnTo>
                    <a:pt x="70955" y="52191"/>
                  </a:lnTo>
                  <a:lnTo>
                    <a:pt x="70895" y="52010"/>
                  </a:lnTo>
                  <a:lnTo>
                    <a:pt x="70774" y="51768"/>
                  </a:lnTo>
                  <a:lnTo>
                    <a:pt x="70653" y="51587"/>
                  </a:lnTo>
                  <a:lnTo>
                    <a:pt x="70472" y="51467"/>
                  </a:lnTo>
                  <a:lnTo>
                    <a:pt x="70231" y="51346"/>
                  </a:lnTo>
                  <a:lnTo>
                    <a:pt x="70050" y="51286"/>
                  </a:lnTo>
                  <a:close/>
                  <a:moveTo>
                    <a:pt x="3620" y="54242"/>
                  </a:moveTo>
                  <a:lnTo>
                    <a:pt x="4284" y="55630"/>
                  </a:lnTo>
                  <a:lnTo>
                    <a:pt x="4345" y="55328"/>
                  </a:lnTo>
                  <a:lnTo>
                    <a:pt x="4284" y="54966"/>
                  </a:lnTo>
                  <a:lnTo>
                    <a:pt x="4164" y="54664"/>
                  </a:lnTo>
                  <a:lnTo>
                    <a:pt x="3922" y="54423"/>
                  </a:lnTo>
                  <a:lnTo>
                    <a:pt x="3620" y="54242"/>
                  </a:lnTo>
                  <a:close/>
                  <a:moveTo>
                    <a:pt x="72283" y="54242"/>
                  </a:moveTo>
                  <a:lnTo>
                    <a:pt x="71981" y="54423"/>
                  </a:lnTo>
                  <a:lnTo>
                    <a:pt x="71740" y="54664"/>
                  </a:lnTo>
                  <a:lnTo>
                    <a:pt x="71619" y="54966"/>
                  </a:lnTo>
                  <a:lnTo>
                    <a:pt x="71559" y="55328"/>
                  </a:lnTo>
                  <a:lnTo>
                    <a:pt x="71619" y="55630"/>
                  </a:lnTo>
                  <a:lnTo>
                    <a:pt x="72283" y="54242"/>
                  </a:lnTo>
                  <a:close/>
                  <a:moveTo>
                    <a:pt x="8749" y="54182"/>
                  </a:moveTo>
                  <a:lnTo>
                    <a:pt x="8568" y="54242"/>
                  </a:lnTo>
                  <a:lnTo>
                    <a:pt x="8327" y="54363"/>
                  </a:lnTo>
                  <a:lnTo>
                    <a:pt x="8146" y="54483"/>
                  </a:lnTo>
                  <a:lnTo>
                    <a:pt x="8025" y="54664"/>
                  </a:lnTo>
                  <a:lnTo>
                    <a:pt x="7904" y="54906"/>
                  </a:lnTo>
                  <a:lnTo>
                    <a:pt x="7844" y="55087"/>
                  </a:lnTo>
                  <a:lnTo>
                    <a:pt x="7844" y="55328"/>
                  </a:lnTo>
                  <a:lnTo>
                    <a:pt x="7844" y="55569"/>
                  </a:lnTo>
                  <a:lnTo>
                    <a:pt x="7904" y="55750"/>
                  </a:lnTo>
                  <a:lnTo>
                    <a:pt x="8025" y="55992"/>
                  </a:lnTo>
                  <a:lnTo>
                    <a:pt x="8146" y="56173"/>
                  </a:lnTo>
                  <a:lnTo>
                    <a:pt x="8327" y="56293"/>
                  </a:lnTo>
                  <a:lnTo>
                    <a:pt x="8568" y="56414"/>
                  </a:lnTo>
                  <a:lnTo>
                    <a:pt x="8749" y="56474"/>
                  </a:lnTo>
                  <a:lnTo>
                    <a:pt x="9232" y="56474"/>
                  </a:lnTo>
                  <a:lnTo>
                    <a:pt x="9413" y="56414"/>
                  </a:lnTo>
                  <a:lnTo>
                    <a:pt x="9654" y="56293"/>
                  </a:lnTo>
                  <a:lnTo>
                    <a:pt x="9835" y="56173"/>
                  </a:lnTo>
                  <a:lnTo>
                    <a:pt x="9956" y="55992"/>
                  </a:lnTo>
                  <a:lnTo>
                    <a:pt x="10076" y="55750"/>
                  </a:lnTo>
                  <a:lnTo>
                    <a:pt x="10137" y="55569"/>
                  </a:lnTo>
                  <a:lnTo>
                    <a:pt x="10137" y="55328"/>
                  </a:lnTo>
                  <a:lnTo>
                    <a:pt x="10137" y="55087"/>
                  </a:lnTo>
                  <a:lnTo>
                    <a:pt x="10076" y="54906"/>
                  </a:lnTo>
                  <a:lnTo>
                    <a:pt x="9956" y="54664"/>
                  </a:lnTo>
                  <a:lnTo>
                    <a:pt x="9835" y="54483"/>
                  </a:lnTo>
                  <a:lnTo>
                    <a:pt x="9654" y="54363"/>
                  </a:lnTo>
                  <a:lnTo>
                    <a:pt x="9413" y="54242"/>
                  </a:lnTo>
                  <a:lnTo>
                    <a:pt x="9232" y="54182"/>
                  </a:lnTo>
                  <a:close/>
                  <a:moveTo>
                    <a:pt x="14541" y="54182"/>
                  </a:moveTo>
                  <a:lnTo>
                    <a:pt x="14360" y="54242"/>
                  </a:lnTo>
                  <a:lnTo>
                    <a:pt x="14119" y="54363"/>
                  </a:lnTo>
                  <a:lnTo>
                    <a:pt x="13938" y="54483"/>
                  </a:lnTo>
                  <a:lnTo>
                    <a:pt x="13817" y="54664"/>
                  </a:lnTo>
                  <a:lnTo>
                    <a:pt x="13697" y="54906"/>
                  </a:lnTo>
                  <a:lnTo>
                    <a:pt x="13636" y="55087"/>
                  </a:lnTo>
                  <a:lnTo>
                    <a:pt x="13636" y="55328"/>
                  </a:lnTo>
                  <a:lnTo>
                    <a:pt x="13636" y="55569"/>
                  </a:lnTo>
                  <a:lnTo>
                    <a:pt x="13697" y="55750"/>
                  </a:lnTo>
                  <a:lnTo>
                    <a:pt x="13817" y="55992"/>
                  </a:lnTo>
                  <a:lnTo>
                    <a:pt x="13938" y="56173"/>
                  </a:lnTo>
                  <a:lnTo>
                    <a:pt x="14119" y="56293"/>
                  </a:lnTo>
                  <a:lnTo>
                    <a:pt x="14360" y="56414"/>
                  </a:lnTo>
                  <a:lnTo>
                    <a:pt x="14541" y="56474"/>
                  </a:lnTo>
                  <a:lnTo>
                    <a:pt x="15024" y="56474"/>
                  </a:lnTo>
                  <a:lnTo>
                    <a:pt x="15205" y="56414"/>
                  </a:lnTo>
                  <a:lnTo>
                    <a:pt x="15446" y="56293"/>
                  </a:lnTo>
                  <a:lnTo>
                    <a:pt x="15627" y="56173"/>
                  </a:lnTo>
                  <a:lnTo>
                    <a:pt x="15748" y="55992"/>
                  </a:lnTo>
                  <a:lnTo>
                    <a:pt x="15869" y="55750"/>
                  </a:lnTo>
                  <a:lnTo>
                    <a:pt x="15929" y="55569"/>
                  </a:lnTo>
                  <a:lnTo>
                    <a:pt x="15929" y="55328"/>
                  </a:lnTo>
                  <a:lnTo>
                    <a:pt x="15929" y="55087"/>
                  </a:lnTo>
                  <a:lnTo>
                    <a:pt x="15869" y="54906"/>
                  </a:lnTo>
                  <a:lnTo>
                    <a:pt x="15748" y="54664"/>
                  </a:lnTo>
                  <a:lnTo>
                    <a:pt x="15627" y="54483"/>
                  </a:lnTo>
                  <a:lnTo>
                    <a:pt x="15446" y="54363"/>
                  </a:lnTo>
                  <a:lnTo>
                    <a:pt x="15205" y="54242"/>
                  </a:lnTo>
                  <a:lnTo>
                    <a:pt x="15024" y="54182"/>
                  </a:lnTo>
                  <a:close/>
                  <a:moveTo>
                    <a:pt x="20333" y="54182"/>
                  </a:moveTo>
                  <a:lnTo>
                    <a:pt x="20152" y="54242"/>
                  </a:lnTo>
                  <a:lnTo>
                    <a:pt x="19911" y="54363"/>
                  </a:lnTo>
                  <a:lnTo>
                    <a:pt x="19730" y="54483"/>
                  </a:lnTo>
                  <a:lnTo>
                    <a:pt x="19609" y="54664"/>
                  </a:lnTo>
                  <a:lnTo>
                    <a:pt x="19489" y="54906"/>
                  </a:lnTo>
                  <a:lnTo>
                    <a:pt x="19428" y="55087"/>
                  </a:lnTo>
                  <a:lnTo>
                    <a:pt x="19428" y="55328"/>
                  </a:lnTo>
                  <a:lnTo>
                    <a:pt x="19428" y="55569"/>
                  </a:lnTo>
                  <a:lnTo>
                    <a:pt x="19489" y="55750"/>
                  </a:lnTo>
                  <a:lnTo>
                    <a:pt x="19609" y="55992"/>
                  </a:lnTo>
                  <a:lnTo>
                    <a:pt x="19730" y="56173"/>
                  </a:lnTo>
                  <a:lnTo>
                    <a:pt x="19911" y="56293"/>
                  </a:lnTo>
                  <a:lnTo>
                    <a:pt x="20152" y="56414"/>
                  </a:lnTo>
                  <a:lnTo>
                    <a:pt x="20333" y="56474"/>
                  </a:lnTo>
                  <a:lnTo>
                    <a:pt x="20816" y="56474"/>
                  </a:lnTo>
                  <a:lnTo>
                    <a:pt x="20997" y="56414"/>
                  </a:lnTo>
                  <a:lnTo>
                    <a:pt x="21239" y="56293"/>
                  </a:lnTo>
                  <a:lnTo>
                    <a:pt x="21420" y="56173"/>
                  </a:lnTo>
                  <a:lnTo>
                    <a:pt x="21540" y="55992"/>
                  </a:lnTo>
                  <a:lnTo>
                    <a:pt x="21661" y="55750"/>
                  </a:lnTo>
                  <a:lnTo>
                    <a:pt x="21721" y="55569"/>
                  </a:lnTo>
                  <a:lnTo>
                    <a:pt x="21721" y="55328"/>
                  </a:lnTo>
                  <a:lnTo>
                    <a:pt x="21721" y="55087"/>
                  </a:lnTo>
                  <a:lnTo>
                    <a:pt x="21661" y="54906"/>
                  </a:lnTo>
                  <a:lnTo>
                    <a:pt x="21540" y="54664"/>
                  </a:lnTo>
                  <a:lnTo>
                    <a:pt x="21420" y="54483"/>
                  </a:lnTo>
                  <a:lnTo>
                    <a:pt x="21239" y="54363"/>
                  </a:lnTo>
                  <a:lnTo>
                    <a:pt x="20997" y="54242"/>
                  </a:lnTo>
                  <a:lnTo>
                    <a:pt x="20816" y="54182"/>
                  </a:lnTo>
                  <a:close/>
                  <a:moveTo>
                    <a:pt x="26126" y="54182"/>
                  </a:moveTo>
                  <a:lnTo>
                    <a:pt x="25945" y="54242"/>
                  </a:lnTo>
                  <a:lnTo>
                    <a:pt x="25703" y="54363"/>
                  </a:lnTo>
                  <a:lnTo>
                    <a:pt x="25522" y="54483"/>
                  </a:lnTo>
                  <a:lnTo>
                    <a:pt x="25402" y="54664"/>
                  </a:lnTo>
                  <a:lnTo>
                    <a:pt x="25281" y="54906"/>
                  </a:lnTo>
                  <a:lnTo>
                    <a:pt x="25221" y="55087"/>
                  </a:lnTo>
                  <a:lnTo>
                    <a:pt x="25221" y="55328"/>
                  </a:lnTo>
                  <a:lnTo>
                    <a:pt x="25221" y="55569"/>
                  </a:lnTo>
                  <a:lnTo>
                    <a:pt x="25281" y="55750"/>
                  </a:lnTo>
                  <a:lnTo>
                    <a:pt x="25402" y="55992"/>
                  </a:lnTo>
                  <a:lnTo>
                    <a:pt x="25522" y="56173"/>
                  </a:lnTo>
                  <a:lnTo>
                    <a:pt x="25703" y="56293"/>
                  </a:lnTo>
                  <a:lnTo>
                    <a:pt x="25945" y="56414"/>
                  </a:lnTo>
                  <a:lnTo>
                    <a:pt x="26126" y="56474"/>
                  </a:lnTo>
                  <a:lnTo>
                    <a:pt x="26608" y="56474"/>
                  </a:lnTo>
                  <a:lnTo>
                    <a:pt x="26789" y="56414"/>
                  </a:lnTo>
                  <a:lnTo>
                    <a:pt x="27031" y="56293"/>
                  </a:lnTo>
                  <a:lnTo>
                    <a:pt x="27212" y="56173"/>
                  </a:lnTo>
                  <a:lnTo>
                    <a:pt x="27332" y="55992"/>
                  </a:lnTo>
                  <a:lnTo>
                    <a:pt x="27453" y="55750"/>
                  </a:lnTo>
                  <a:lnTo>
                    <a:pt x="27513" y="55569"/>
                  </a:lnTo>
                  <a:lnTo>
                    <a:pt x="27513" y="55328"/>
                  </a:lnTo>
                  <a:lnTo>
                    <a:pt x="27513" y="55087"/>
                  </a:lnTo>
                  <a:lnTo>
                    <a:pt x="27453" y="54906"/>
                  </a:lnTo>
                  <a:lnTo>
                    <a:pt x="27332" y="54664"/>
                  </a:lnTo>
                  <a:lnTo>
                    <a:pt x="27212" y="54483"/>
                  </a:lnTo>
                  <a:lnTo>
                    <a:pt x="27031" y="54363"/>
                  </a:lnTo>
                  <a:lnTo>
                    <a:pt x="26789" y="54242"/>
                  </a:lnTo>
                  <a:lnTo>
                    <a:pt x="26608" y="54182"/>
                  </a:lnTo>
                  <a:close/>
                  <a:moveTo>
                    <a:pt x="31918" y="54182"/>
                  </a:moveTo>
                  <a:lnTo>
                    <a:pt x="31737" y="54242"/>
                  </a:lnTo>
                  <a:lnTo>
                    <a:pt x="31496" y="54363"/>
                  </a:lnTo>
                  <a:lnTo>
                    <a:pt x="31315" y="54483"/>
                  </a:lnTo>
                  <a:lnTo>
                    <a:pt x="31194" y="54664"/>
                  </a:lnTo>
                  <a:lnTo>
                    <a:pt x="31073" y="54906"/>
                  </a:lnTo>
                  <a:lnTo>
                    <a:pt x="31013" y="55087"/>
                  </a:lnTo>
                  <a:lnTo>
                    <a:pt x="31013" y="55328"/>
                  </a:lnTo>
                  <a:lnTo>
                    <a:pt x="31013" y="55569"/>
                  </a:lnTo>
                  <a:lnTo>
                    <a:pt x="31073" y="55750"/>
                  </a:lnTo>
                  <a:lnTo>
                    <a:pt x="31194" y="55992"/>
                  </a:lnTo>
                  <a:lnTo>
                    <a:pt x="31315" y="56173"/>
                  </a:lnTo>
                  <a:lnTo>
                    <a:pt x="31496" y="56293"/>
                  </a:lnTo>
                  <a:lnTo>
                    <a:pt x="31737" y="56414"/>
                  </a:lnTo>
                  <a:lnTo>
                    <a:pt x="31918" y="56474"/>
                  </a:lnTo>
                  <a:lnTo>
                    <a:pt x="32401" y="56474"/>
                  </a:lnTo>
                  <a:lnTo>
                    <a:pt x="32582" y="56414"/>
                  </a:lnTo>
                  <a:lnTo>
                    <a:pt x="32823" y="56293"/>
                  </a:lnTo>
                  <a:lnTo>
                    <a:pt x="33004" y="56173"/>
                  </a:lnTo>
                  <a:lnTo>
                    <a:pt x="33125" y="55992"/>
                  </a:lnTo>
                  <a:lnTo>
                    <a:pt x="33245" y="55750"/>
                  </a:lnTo>
                  <a:lnTo>
                    <a:pt x="33306" y="55569"/>
                  </a:lnTo>
                  <a:lnTo>
                    <a:pt x="33306" y="55328"/>
                  </a:lnTo>
                  <a:lnTo>
                    <a:pt x="33306" y="55087"/>
                  </a:lnTo>
                  <a:lnTo>
                    <a:pt x="33245" y="54906"/>
                  </a:lnTo>
                  <a:lnTo>
                    <a:pt x="33125" y="54664"/>
                  </a:lnTo>
                  <a:lnTo>
                    <a:pt x="33004" y="54483"/>
                  </a:lnTo>
                  <a:lnTo>
                    <a:pt x="32823" y="54363"/>
                  </a:lnTo>
                  <a:lnTo>
                    <a:pt x="32582" y="54242"/>
                  </a:lnTo>
                  <a:lnTo>
                    <a:pt x="32401" y="54182"/>
                  </a:lnTo>
                  <a:close/>
                  <a:moveTo>
                    <a:pt x="37710" y="54182"/>
                  </a:moveTo>
                  <a:lnTo>
                    <a:pt x="37529" y="54242"/>
                  </a:lnTo>
                  <a:lnTo>
                    <a:pt x="37288" y="54363"/>
                  </a:lnTo>
                  <a:lnTo>
                    <a:pt x="37107" y="54483"/>
                  </a:lnTo>
                  <a:lnTo>
                    <a:pt x="36986" y="54664"/>
                  </a:lnTo>
                  <a:lnTo>
                    <a:pt x="36865" y="54906"/>
                  </a:lnTo>
                  <a:lnTo>
                    <a:pt x="36805" y="55087"/>
                  </a:lnTo>
                  <a:lnTo>
                    <a:pt x="36805" y="55328"/>
                  </a:lnTo>
                  <a:lnTo>
                    <a:pt x="36805" y="55569"/>
                  </a:lnTo>
                  <a:lnTo>
                    <a:pt x="36865" y="55750"/>
                  </a:lnTo>
                  <a:lnTo>
                    <a:pt x="36986" y="55992"/>
                  </a:lnTo>
                  <a:lnTo>
                    <a:pt x="37107" y="56173"/>
                  </a:lnTo>
                  <a:lnTo>
                    <a:pt x="37288" y="56293"/>
                  </a:lnTo>
                  <a:lnTo>
                    <a:pt x="37529" y="56414"/>
                  </a:lnTo>
                  <a:lnTo>
                    <a:pt x="37710" y="56474"/>
                  </a:lnTo>
                  <a:lnTo>
                    <a:pt x="38193" y="56474"/>
                  </a:lnTo>
                  <a:lnTo>
                    <a:pt x="38374" y="56414"/>
                  </a:lnTo>
                  <a:lnTo>
                    <a:pt x="38615" y="56293"/>
                  </a:lnTo>
                  <a:lnTo>
                    <a:pt x="38796" y="56173"/>
                  </a:lnTo>
                  <a:lnTo>
                    <a:pt x="38917" y="55992"/>
                  </a:lnTo>
                  <a:lnTo>
                    <a:pt x="39038" y="55750"/>
                  </a:lnTo>
                  <a:lnTo>
                    <a:pt x="39098" y="55569"/>
                  </a:lnTo>
                  <a:lnTo>
                    <a:pt x="39098" y="55328"/>
                  </a:lnTo>
                  <a:lnTo>
                    <a:pt x="39098" y="55087"/>
                  </a:lnTo>
                  <a:lnTo>
                    <a:pt x="39038" y="54906"/>
                  </a:lnTo>
                  <a:lnTo>
                    <a:pt x="38917" y="54664"/>
                  </a:lnTo>
                  <a:lnTo>
                    <a:pt x="38796" y="54483"/>
                  </a:lnTo>
                  <a:lnTo>
                    <a:pt x="38615" y="54363"/>
                  </a:lnTo>
                  <a:lnTo>
                    <a:pt x="38374" y="54242"/>
                  </a:lnTo>
                  <a:lnTo>
                    <a:pt x="38193" y="54182"/>
                  </a:lnTo>
                  <a:close/>
                  <a:moveTo>
                    <a:pt x="43502" y="54182"/>
                  </a:moveTo>
                  <a:lnTo>
                    <a:pt x="43321" y="54242"/>
                  </a:lnTo>
                  <a:lnTo>
                    <a:pt x="43080" y="54363"/>
                  </a:lnTo>
                  <a:lnTo>
                    <a:pt x="42899" y="54483"/>
                  </a:lnTo>
                  <a:lnTo>
                    <a:pt x="42778" y="54664"/>
                  </a:lnTo>
                  <a:lnTo>
                    <a:pt x="42658" y="54906"/>
                  </a:lnTo>
                  <a:lnTo>
                    <a:pt x="42597" y="55087"/>
                  </a:lnTo>
                  <a:lnTo>
                    <a:pt x="42597" y="55328"/>
                  </a:lnTo>
                  <a:lnTo>
                    <a:pt x="42597" y="55569"/>
                  </a:lnTo>
                  <a:lnTo>
                    <a:pt x="42658" y="55750"/>
                  </a:lnTo>
                  <a:lnTo>
                    <a:pt x="42778" y="55992"/>
                  </a:lnTo>
                  <a:lnTo>
                    <a:pt x="42899" y="56173"/>
                  </a:lnTo>
                  <a:lnTo>
                    <a:pt x="43080" y="56293"/>
                  </a:lnTo>
                  <a:lnTo>
                    <a:pt x="43321" y="56414"/>
                  </a:lnTo>
                  <a:lnTo>
                    <a:pt x="43502" y="56474"/>
                  </a:lnTo>
                  <a:lnTo>
                    <a:pt x="43985" y="56474"/>
                  </a:lnTo>
                  <a:lnTo>
                    <a:pt x="44166" y="56414"/>
                  </a:lnTo>
                  <a:lnTo>
                    <a:pt x="44407" y="56293"/>
                  </a:lnTo>
                  <a:lnTo>
                    <a:pt x="44588" y="56173"/>
                  </a:lnTo>
                  <a:lnTo>
                    <a:pt x="44709" y="55992"/>
                  </a:lnTo>
                  <a:lnTo>
                    <a:pt x="44830" y="55750"/>
                  </a:lnTo>
                  <a:lnTo>
                    <a:pt x="44890" y="55569"/>
                  </a:lnTo>
                  <a:lnTo>
                    <a:pt x="44890" y="55328"/>
                  </a:lnTo>
                  <a:lnTo>
                    <a:pt x="44890" y="55087"/>
                  </a:lnTo>
                  <a:lnTo>
                    <a:pt x="44830" y="54906"/>
                  </a:lnTo>
                  <a:lnTo>
                    <a:pt x="44709" y="54664"/>
                  </a:lnTo>
                  <a:lnTo>
                    <a:pt x="44588" y="54483"/>
                  </a:lnTo>
                  <a:lnTo>
                    <a:pt x="44407" y="54363"/>
                  </a:lnTo>
                  <a:lnTo>
                    <a:pt x="44166" y="54242"/>
                  </a:lnTo>
                  <a:lnTo>
                    <a:pt x="43985" y="54182"/>
                  </a:lnTo>
                  <a:close/>
                  <a:moveTo>
                    <a:pt x="49295" y="54182"/>
                  </a:moveTo>
                  <a:lnTo>
                    <a:pt x="49114" y="54242"/>
                  </a:lnTo>
                  <a:lnTo>
                    <a:pt x="48872" y="54363"/>
                  </a:lnTo>
                  <a:lnTo>
                    <a:pt x="48691" y="54483"/>
                  </a:lnTo>
                  <a:lnTo>
                    <a:pt x="48571" y="54664"/>
                  </a:lnTo>
                  <a:lnTo>
                    <a:pt x="48450" y="54906"/>
                  </a:lnTo>
                  <a:lnTo>
                    <a:pt x="48390" y="55087"/>
                  </a:lnTo>
                  <a:lnTo>
                    <a:pt x="48390" y="55328"/>
                  </a:lnTo>
                  <a:lnTo>
                    <a:pt x="48390" y="55569"/>
                  </a:lnTo>
                  <a:lnTo>
                    <a:pt x="48450" y="55750"/>
                  </a:lnTo>
                  <a:lnTo>
                    <a:pt x="48571" y="55992"/>
                  </a:lnTo>
                  <a:lnTo>
                    <a:pt x="48691" y="56173"/>
                  </a:lnTo>
                  <a:lnTo>
                    <a:pt x="48872" y="56293"/>
                  </a:lnTo>
                  <a:lnTo>
                    <a:pt x="49114" y="56414"/>
                  </a:lnTo>
                  <a:lnTo>
                    <a:pt x="49295" y="56474"/>
                  </a:lnTo>
                  <a:lnTo>
                    <a:pt x="49777" y="56474"/>
                  </a:lnTo>
                  <a:lnTo>
                    <a:pt x="49958" y="56414"/>
                  </a:lnTo>
                  <a:lnTo>
                    <a:pt x="50200" y="56293"/>
                  </a:lnTo>
                  <a:lnTo>
                    <a:pt x="50381" y="56173"/>
                  </a:lnTo>
                  <a:lnTo>
                    <a:pt x="50501" y="55992"/>
                  </a:lnTo>
                  <a:lnTo>
                    <a:pt x="50622" y="55750"/>
                  </a:lnTo>
                  <a:lnTo>
                    <a:pt x="50682" y="55569"/>
                  </a:lnTo>
                  <a:lnTo>
                    <a:pt x="50682" y="55328"/>
                  </a:lnTo>
                  <a:lnTo>
                    <a:pt x="50682" y="55087"/>
                  </a:lnTo>
                  <a:lnTo>
                    <a:pt x="50622" y="54906"/>
                  </a:lnTo>
                  <a:lnTo>
                    <a:pt x="50501" y="54664"/>
                  </a:lnTo>
                  <a:lnTo>
                    <a:pt x="50381" y="54483"/>
                  </a:lnTo>
                  <a:lnTo>
                    <a:pt x="50200" y="54363"/>
                  </a:lnTo>
                  <a:lnTo>
                    <a:pt x="49958" y="54242"/>
                  </a:lnTo>
                  <a:lnTo>
                    <a:pt x="49777" y="54182"/>
                  </a:lnTo>
                  <a:close/>
                  <a:moveTo>
                    <a:pt x="55087" y="54182"/>
                  </a:moveTo>
                  <a:lnTo>
                    <a:pt x="54906" y="54242"/>
                  </a:lnTo>
                  <a:lnTo>
                    <a:pt x="54665" y="54363"/>
                  </a:lnTo>
                  <a:lnTo>
                    <a:pt x="54483" y="54483"/>
                  </a:lnTo>
                  <a:lnTo>
                    <a:pt x="54363" y="54664"/>
                  </a:lnTo>
                  <a:lnTo>
                    <a:pt x="54242" y="54906"/>
                  </a:lnTo>
                  <a:lnTo>
                    <a:pt x="54182" y="55087"/>
                  </a:lnTo>
                  <a:lnTo>
                    <a:pt x="54182" y="55328"/>
                  </a:lnTo>
                  <a:lnTo>
                    <a:pt x="54182" y="55569"/>
                  </a:lnTo>
                  <a:lnTo>
                    <a:pt x="54242" y="55750"/>
                  </a:lnTo>
                  <a:lnTo>
                    <a:pt x="54363" y="55992"/>
                  </a:lnTo>
                  <a:lnTo>
                    <a:pt x="54483" y="56173"/>
                  </a:lnTo>
                  <a:lnTo>
                    <a:pt x="54665" y="56293"/>
                  </a:lnTo>
                  <a:lnTo>
                    <a:pt x="54906" y="56414"/>
                  </a:lnTo>
                  <a:lnTo>
                    <a:pt x="55087" y="56474"/>
                  </a:lnTo>
                  <a:lnTo>
                    <a:pt x="55570" y="56474"/>
                  </a:lnTo>
                  <a:lnTo>
                    <a:pt x="55751" y="56414"/>
                  </a:lnTo>
                  <a:lnTo>
                    <a:pt x="55992" y="56293"/>
                  </a:lnTo>
                  <a:lnTo>
                    <a:pt x="56173" y="56173"/>
                  </a:lnTo>
                  <a:lnTo>
                    <a:pt x="56294" y="55992"/>
                  </a:lnTo>
                  <a:lnTo>
                    <a:pt x="56414" y="55750"/>
                  </a:lnTo>
                  <a:lnTo>
                    <a:pt x="56475" y="55569"/>
                  </a:lnTo>
                  <a:lnTo>
                    <a:pt x="56475" y="55328"/>
                  </a:lnTo>
                  <a:lnTo>
                    <a:pt x="56475" y="55087"/>
                  </a:lnTo>
                  <a:lnTo>
                    <a:pt x="56414" y="54906"/>
                  </a:lnTo>
                  <a:lnTo>
                    <a:pt x="56294" y="54664"/>
                  </a:lnTo>
                  <a:lnTo>
                    <a:pt x="56173" y="54483"/>
                  </a:lnTo>
                  <a:lnTo>
                    <a:pt x="55992" y="54363"/>
                  </a:lnTo>
                  <a:lnTo>
                    <a:pt x="55751" y="54242"/>
                  </a:lnTo>
                  <a:lnTo>
                    <a:pt x="55570" y="54182"/>
                  </a:lnTo>
                  <a:close/>
                  <a:moveTo>
                    <a:pt x="60879" y="54182"/>
                  </a:moveTo>
                  <a:lnTo>
                    <a:pt x="60698" y="54242"/>
                  </a:lnTo>
                  <a:lnTo>
                    <a:pt x="60457" y="54363"/>
                  </a:lnTo>
                  <a:lnTo>
                    <a:pt x="60276" y="54483"/>
                  </a:lnTo>
                  <a:lnTo>
                    <a:pt x="60155" y="54664"/>
                  </a:lnTo>
                  <a:lnTo>
                    <a:pt x="60034" y="54906"/>
                  </a:lnTo>
                  <a:lnTo>
                    <a:pt x="59974" y="55087"/>
                  </a:lnTo>
                  <a:lnTo>
                    <a:pt x="59974" y="55328"/>
                  </a:lnTo>
                  <a:lnTo>
                    <a:pt x="59974" y="55569"/>
                  </a:lnTo>
                  <a:lnTo>
                    <a:pt x="60034" y="55750"/>
                  </a:lnTo>
                  <a:lnTo>
                    <a:pt x="60155" y="55992"/>
                  </a:lnTo>
                  <a:lnTo>
                    <a:pt x="60276" y="56173"/>
                  </a:lnTo>
                  <a:lnTo>
                    <a:pt x="60457" y="56293"/>
                  </a:lnTo>
                  <a:lnTo>
                    <a:pt x="60698" y="56414"/>
                  </a:lnTo>
                  <a:lnTo>
                    <a:pt x="60879" y="56474"/>
                  </a:lnTo>
                  <a:lnTo>
                    <a:pt x="61362" y="56474"/>
                  </a:lnTo>
                  <a:lnTo>
                    <a:pt x="61543" y="56414"/>
                  </a:lnTo>
                  <a:lnTo>
                    <a:pt x="61784" y="56293"/>
                  </a:lnTo>
                  <a:lnTo>
                    <a:pt x="61965" y="56173"/>
                  </a:lnTo>
                  <a:lnTo>
                    <a:pt x="62086" y="55992"/>
                  </a:lnTo>
                  <a:lnTo>
                    <a:pt x="62206" y="55750"/>
                  </a:lnTo>
                  <a:lnTo>
                    <a:pt x="62267" y="55569"/>
                  </a:lnTo>
                  <a:lnTo>
                    <a:pt x="62267" y="55328"/>
                  </a:lnTo>
                  <a:lnTo>
                    <a:pt x="62267" y="55087"/>
                  </a:lnTo>
                  <a:lnTo>
                    <a:pt x="62206" y="54906"/>
                  </a:lnTo>
                  <a:lnTo>
                    <a:pt x="62086" y="54664"/>
                  </a:lnTo>
                  <a:lnTo>
                    <a:pt x="61965" y="54483"/>
                  </a:lnTo>
                  <a:lnTo>
                    <a:pt x="61784" y="54363"/>
                  </a:lnTo>
                  <a:lnTo>
                    <a:pt x="61543" y="54242"/>
                  </a:lnTo>
                  <a:lnTo>
                    <a:pt x="61362" y="54182"/>
                  </a:lnTo>
                  <a:close/>
                  <a:moveTo>
                    <a:pt x="66671" y="54182"/>
                  </a:moveTo>
                  <a:lnTo>
                    <a:pt x="66490" y="54242"/>
                  </a:lnTo>
                  <a:lnTo>
                    <a:pt x="66249" y="54363"/>
                  </a:lnTo>
                  <a:lnTo>
                    <a:pt x="66068" y="54483"/>
                  </a:lnTo>
                  <a:lnTo>
                    <a:pt x="65947" y="54664"/>
                  </a:lnTo>
                  <a:lnTo>
                    <a:pt x="65827" y="54906"/>
                  </a:lnTo>
                  <a:lnTo>
                    <a:pt x="65766" y="55087"/>
                  </a:lnTo>
                  <a:lnTo>
                    <a:pt x="65766" y="55328"/>
                  </a:lnTo>
                  <a:lnTo>
                    <a:pt x="65766" y="55569"/>
                  </a:lnTo>
                  <a:lnTo>
                    <a:pt x="65827" y="55750"/>
                  </a:lnTo>
                  <a:lnTo>
                    <a:pt x="65947" y="55992"/>
                  </a:lnTo>
                  <a:lnTo>
                    <a:pt x="66068" y="56173"/>
                  </a:lnTo>
                  <a:lnTo>
                    <a:pt x="66249" y="56293"/>
                  </a:lnTo>
                  <a:lnTo>
                    <a:pt x="66490" y="56414"/>
                  </a:lnTo>
                  <a:lnTo>
                    <a:pt x="66671" y="56474"/>
                  </a:lnTo>
                  <a:lnTo>
                    <a:pt x="67154" y="56474"/>
                  </a:lnTo>
                  <a:lnTo>
                    <a:pt x="67335" y="56414"/>
                  </a:lnTo>
                  <a:lnTo>
                    <a:pt x="67576" y="56293"/>
                  </a:lnTo>
                  <a:lnTo>
                    <a:pt x="67757" y="56173"/>
                  </a:lnTo>
                  <a:lnTo>
                    <a:pt x="67878" y="55992"/>
                  </a:lnTo>
                  <a:lnTo>
                    <a:pt x="67999" y="55750"/>
                  </a:lnTo>
                  <a:lnTo>
                    <a:pt x="68059" y="55569"/>
                  </a:lnTo>
                  <a:lnTo>
                    <a:pt x="68059" y="55328"/>
                  </a:lnTo>
                  <a:lnTo>
                    <a:pt x="68059" y="55087"/>
                  </a:lnTo>
                  <a:lnTo>
                    <a:pt x="67999" y="54906"/>
                  </a:lnTo>
                  <a:lnTo>
                    <a:pt x="67878" y="54664"/>
                  </a:lnTo>
                  <a:lnTo>
                    <a:pt x="67757" y="54483"/>
                  </a:lnTo>
                  <a:lnTo>
                    <a:pt x="67576" y="54363"/>
                  </a:lnTo>
                  <a:lnTo>
                    <a:pt x="67335" y="54242"/>
                  </a:lnTo>
                  <a:lnTo>
                    <a:pt x="67154" y="54182"/>
                  </a:lnTo>
                  <a:close/>
                  <a:moveTo>
                    <a:pt x="5853" y="57078"/>
                  </a:moveTo>
                  <a:lnTo>
                    <a:pt x="5672" y="57138"/>
                  </a:lnTo>
                  <a:lnTo>
                    <a:pt x="5431" y="57259"/>
                  </a:lnTo>
                  <a:lnTo>
                    <a:pt x="5310" y="57379"/>
                  </a:lnTo>
                  <a:lnTo>
                    <a:pt x="6517" y="59310"/>
                  </a:lnTo>
                  <a:lnTo>
                    <a:pt x="6818" y="59129"/>
                  </a:lnTo>
                  <a:lnTo>
                    <a:pt x="7060" y="58888"/>
                  </a:lnTo>
                  <a:lnTo>
                    <a:pt x="7180" y="58586"/>
                  </a:lnTo>
                  <a:lnTo>
                    <a:pt x="7241" y="58224"/>
                  </a:lnTo>
                  <a:lnTo>
                    <a:pt x="7241" y="57983"/>
                  </a:lnTo>
                  <a:lnTo>
                    <a:pt x="7180" y="57802"/>
                  </a:lnTo>
                  <a:lnTo>
                    <a:pt x="7060" y="57560"/>
                  </a:lnTo>
                  <a:lnTo>
                    <a:pt x="6939" y="57379"/>
                  </a:lnTo>
                  <a:lnTo>
                    <a:pt x="6758" y="57259"/>
                  </a:lnTo>
                  <a:lnTo>
                    <a:pt x="6517" y="57138"/>
                  </a:lnTo>
                  <a:lnTo>
                    <a:pt x="6336" y="57078"/>
                  </a:lnTo>
                  <a:close/>
                  <a:moveTo>
                    <a:pt x="69567" y="57078"/>
                  </a:moveTo>
                  <a:lnTo>
                    <a:pt x="69386" y="57138"/>
                  </a:lnTo>
                  <a:lnTo>
                    <a:pt x="69145" y="57259"/>
                  </a:lnTo>
                  <a:lnTo>
                    <a:pt x="68964" y="57379"/>
                  </a:lnTo>
                  <a:lnTo>
                    <a:pt x="68843" y="57560"/>
                  </a:lnTo>
                  <a:lnTo>
                    <a:pt x="68723" y="57802"/>
                  </a:lnTo>
                  <a:lnTo>
                    <a:pt x="68662" y="57983"/>
                  </a:lnTo>
                  <a:lnTo>
                    <a:pt x="68662" y="58224"/>
                  </a:lnTo>
                  <a:lnTo>
                    <a:pt x="68723" y="58586"/>
                  </a:lnTo>
                  <a:lnTo>
                    <a:pt x="68843" y="58888"/>
                  </a:lnTo>
                  <a:lnTo>
                    <a:pt x="69085" y="59129"/>
                  </a:lnTo>
                  <a:lnTo>
                    <a:pt x="69386" y="59310"/>
                  </a:lnTo>
                  <a:lnTo>
                    <a:pt x="70593" y="57379"/>
                  </a:lnTo>
                  <a:lnTo>
                    <a:pt x="70472" y="57259"/>
                  </a:lnTo>
                  <a:lnTo>
                    <a:pt x="70231" y="57138"/>
                  </a:lnTo>
                  <a:lnTo>
                    <a:pt x="70050" y="57078"/>
                  </a:lnTo>
                  <a:close/>
                  <a:moveTo>
                    <a:pt x="11645" y="57078"/>
                  </a:moveTo>
                  <a:lnTo>
                    <a:pt x="11464" y="57138"/>
                  </a:lnTo>
                  <a:lnTo>
                    <a:pt x="11223" y="57259"/>
                  </a:lnTo>
                  <a:lnTo>
                    <a:pt x="11042" y="57379"/>
                  </a:lnTo>
                  <a:lnTo>
                    <a:pt x="10921" y="57560"/>
                  </a:lnTo>
                  <a:lnTo>
                    <a:pt x="10800" y="57802"/>
                  </a:lnTo>
                  <a:lnTo>
                    <a:pt x="10740" y="57983"/>
                  </a:lnTo>
                  <a:lnTo>
                    <a:pt x="10740" y="58224"/>
                  </a:lnTo>
                  <a:lnTo>
                    <a:pt x="10740" y="58466"/>
                  </a:lnTo>
                  <a:lnTo>
                    <a:pt x="10800" y="58647"/>
                  </a:lnTo>
                  <a:lnTo>
                    <a:pt x="10921" y="58888"/>
                  </a:lnTo>
                  <a:lnTo>
                    <a:pt x="11042" y="59069"/>
                  </a:lnTo>
                  <a:lnTo>
                    <a:pt x="11223" y="59190"/>
                  </a:lnTo>
                  <a:lnTo>
                    <a:pt x="11464" y="59310"/>
                  </a:lnTo>
                  <a:lnTo>
                    <a:pt x="11645" y="59371"/>
                  </a:lnTo>
                  <a:lnTo>
                    <a:pt x="12128" y="59371"/>
                  </a:lnTo>
                  <a:lnTo>
                    <a:pt x="12309" y="59310"/>
                  </a:lnTo>
                  <a:lnTo>
                    <a:pt x="12550" y="59190"/>
                  </a:lnTo>
                  <a:lnTo>
                    <a:pt x="12731" y="59069"/>
                  </a:lnTo>
                  <a:lnTo>
                    <a:pt x="12852" y="58888"/>
                  </a:lnTo>
                  <a:lnTo>
                    <a:pt x="12973" y="58647"/>
                  </a:lnTo>
                  <a:lnTo>
                    <a:pt x="13033" y="58466"/>
                  </a:lnTo>
                  <a:lnTo>
                    <a:pt x="13033" y="58224"/>
                  </a:lnTo>
                  <a:lnTo>
                    <a:pt x="13033" y="57983"/>
                  </a:lnTo>
                  <a:lnTo>
                    <a:pt x="12973" y="57802"/>
                  </a:lnTo>
                  <a:lnTo>
                    <a:pt x="12852" y="57560"/>
                  </a:lnTo>
                  <a:lnTo>
                    <a:pt x="12731" y="57379"/>
                  </a:lnTo>
                  <a:lnTo>
                    <a:pt x="12550" y="57259"/>
                  </a:lnTo>
                  <a:lnTo>
                    <a:pt x="12309" y="57138"/>
                  </a:lnTo>
                  <a:lnTo>
                    <a:pt x="12128" y="57078"/>
                  </a:lnTo>
                  <a:close/>
                  <a:moveTo>
                    <a:pt x="17437" y="57078"/>
                  </a:moveTo>
                  <a:lnTo>
                    <a:pt x="17256" y="57138"/>
                  </a:lnTo>
                  <a:lnTo>
                    <a:pt x="17015" y="57259"/>
                  </a:lnTo>
                  <a:lnTo>
                    <a:pt x="16834" y="57379"/>
                  </a:lnTo>
                  <a:lnTo>
                    <a:pt x="16713" y="57560"/>
                  </a:lnTo>
                  <a:lnTo>
                    <a:pt x="16593" y="57802"/>
                  </a:lnTo>
                  <a:lnTo>
                    <a:pt x="16532" y="57983"/>
                  </a:lnTo>
                  <a:lnTo>
                    <a:pt x="16532" y="58224"/>
                  </a:lnTo>
                  <a:lnTo>
                    <a:pt x="16532" y="58466"/>
                  </a:lnTo>
                  <a:lnTo>
                    <a:pt x="16593" y="58647"/>
                  </a:lnTo>
                  <a:lnTo>
                    <a:pt x="16713" y="58888"/>
                  </a:lnTo>
                  <a:lnTo>
                    <a:pt x="16834" y="59069"/>
                  </a:lnTo>
                  <a:lnTo>
                    <a:pt x="17015" y="59190"/>
                  </a:lnTo>
                  <a:lnTo>
                    <a:pt x="17256" y="59310"/>
                  </a:lnTo>
                  <a:lnTo>
                    <a:pt x="17437" y="59371"/>
                  </a:lnTo>
                  <a:lnTo>
                    <a:pt x="17920" y="59371"/>
                  </a:lnTo>
                  <a:lnTo>
                    <a:pt x="18101" y="59310"/>
                  </a:lnTo>
                  <a:lnTo>
                    <a:pt x="18342" y="59190"/>
                  </a:lnTo>
                  <a:lnTo>
                    <a:pt x="18523" y="59069"/>
                  </a:lnTo>
                  <a:lnTo>
                    <a:pt x="18644" y="58888"/>
                  </a:lnTo>
                  <a:lnTo>
                    <a:pt x="18765" y="58647"/>
                  </a:lnTo>
                  <a:lnTo>
                    <a:pt x="18825" y="58466"/>
                  </a:lnTo>
                  <a:lnTo>
                    <a:pt x="18825" y="58224"/>
                  </a:lnTo>
                  <a:lnTo>
                    <a:pt x="18825" y="57983"/>
                  </a:lnTo>
                  <a:lnTo>
                    <a:pt x="18765" y="57802"/>
                  </a:lnTo>
                  <a:lnTo>
                    <a:pt x="18644" y="57560"/>
                  </a:lnTo>
                  <a:lnTo>
                    <a:pt x="18523" y="57379"/>
                  </a:lnTo>
                  <a:lnTo>
                    <a:pt x="18342" y="57259"/>
                  </a:lnTo>
                  <a:lnTo>
                    <a:pt x="18101" y="57138"/>
                  </a:lnTo>
                  <a:lnTo>
                    <a:pt x="17920" y="57078"/>
                  </a:lnTo>
                  <a:close/>
                  <a:moveTo>
                    <a:pt x="23230" y="57078"/>
                  </a:moveTo>
                  <a:lnTo>
                    <a:pt x="23049" y="57138"/>
                  </a:lnTo>
                  <a:lnTo>
                    <a:pt x="22807" y="57259"/>
                  </a:lnTo>
                  <a:lnTo>
                    <a:pt x="22626" y="57379"/>
                  </a:lnTo>
                  <a:lnTo>
                    <a:pt x="22506" y="57560"/>
                  </a:lnTo>
                  <a:lnTo>
                    <a:pt x="22385" y="57802"/>
                  </a:lnTo>
                  <a:lnTo>
                    <a:pt x="22325" y="57983"/>
                  </a:lnTo>
                  <a:lnTo>
                    <a:pt x="22325" y="58224"/>
                  </a:lnTo>
                  <a:lnTo>
                    <a:pt x="22325" y="58466"/>
                  </a:lnTo>
                  <a:lnTo>
                    <a:pt x="22385" y="58647"/>
                  </a:lnTo>
                  <a:lnTo>
                    <a:pt x="22506" y="58888"/>
                  </a:lnTo>
                  <a:lnTo>
                    <a:pt x="22626" y="59069"/>
                  </a:lnTo>
                  <a:lnTo>
                    <a:pt x="22807" y="59190"/>
                  </a:lnTo>
                  <a:lnTo>
                    <a:pt x="23049" y="59310"/>
                  </a:lnTo>
                  <a:lnTo>
                    <a:pt x="23230" y="59371"/>
                  </a:lnTo>
                  <a:lnTo>
                    <a:pt x="23712" y="59371"/>
                  </a:lnTo>
                  <a:lnTo>
                    <a:pt x="23893" y="59310"/>
                  </a:lnTo>
                  <a:lnTo>
                    <a:pt x="24135" y="59190"/>
                  </a:lnTo>
                  <a:lnTo>
                    <a:pt x="24316" y="59069"/>
                  </a:lnTo>
                  <a:lnTo>
                    <a:pt x="24436" y="58888"/>
                  </a:lnTo>
                  <a:lnTo>
                    <a:pt x="24557" y="58647"/>
                  </a:lnTo>
                  <a:lnTo>
                    <a:pt x="24617" y="58466"/>
                  </a:lnTo>
                  <a:lnTo>
                    <a:pt x="24617" y="58224"/>
                  </a:lnTo>
                  <a:lnTo>
                    <a:pt x="24617" y="57983"/>
                  </a:lnTo>
                  <a:lnTo>
                    <a:pt x="24557" y="57802"/>
                  </a:lnTo>
                  <a:lnTo>
                    <a:pt x="24436" y="57560"/>
                  </a:lnTo>
                  <a:lnTo>
                    <a:pt x="24316" y="57379"/>
                  </a:lnTo>
                  <a:lnTo>
                    <a:pt x="24135" y="57259"/>
                  </a:lnTo>
                  <a:lnTo>
                    <a:pt x="23893" y="57138"/>
                  </a:lnTo>
                  <a:lnTo>
                    <a:pt x="23712" y="57078"/>
                  </a:lnTo>
                  <a:close/>
                  <a:moveTo>
                    <a:pt x="29022" y="57078"/>
                  </a:moveTo>
                  <a:lnTo>
                    <a:pt x="28841" y="57138"/>
                  </a:lnTo>
                  <a:lnTo>
                    <a:pt x="28599" y="57259"/>
                  </a:lnTo>
                  <a:lnTo>
                    <a:pt x="28418" y="57379"/>
                  </a:lnTo>
                  <a:lnTo>
                    <a:pt x="28298" y="57560"/>
                  </a:lnTo>
                  <a:lnTo>
                    <a:pt x="28177" y="57802"/>
                  </a:lnTo>
                  <a:lnTo>
                    <a:pt x="28117" y="57983"/>
                  </a:lnTo>
                  <a:lnTo>
                    <a:pt x="28117" y="58224"/>
                  </a:lnTo>
                  <a:lnTo>
                    <a:pt x="28117" y="58466"/>
                  </a:lnTo>
                  <a:lnTo>
                    <a:pt x="28177" y="58647"/>
                  </a:lnTo>
                  <a:lnTo>
                    <a:pt x="28298" y="58888"/>
                  </a:lnTo>
                  <a:lnTo>
                    <a:pt x="28418" y="59069"/>
                  </a:lnTo>
                  <a:lnTo>
                    <a:pt x="28599" y="59190"/>
                  </a:lnTo>
                  <a:lnTo>
                    <a:pt x="28841" y="59310"/>
                  </a:lnTo>
                  <a:lnTo>
                    <a:pt x="29022" y="59371"/>
                  </a:lnTo>
                  <a:lnTo>
                    <a:pt x="29505" y="59371"/>
                  </a:lnTo>
                  <a:lnTo>
                    <a:pt x="29686" y="59310"/>
                  </a:lnTo>
                  <a:lnTo>
                    <a:pt x="29927" y="59190"/>
                  </a:lnTo>
                  <a:lnTo>
                    <a:pt x="30108" y="59069"/>
                  </a:lnTo>
                  <a:lnTo>
                    <a:pt x="30229" y="58888"/>
                  </a:lnTo>
                  <a:lnTo>
                    <a:pt x="30349" y="58647"/>
                  </a:lnTo>
                  <a:lnTo>
                    <a:pt x="30410" y="58466"/>
                  </a:lnTo>
                  <a:lnTo>
                    <a:pt x="30410" y="58224"/>
                  </a:lnTo>
                  <a:lnTo>
                    <a:pt x="30410" y="57983"/>
                  </a:lnTo>
                  <a:lnTo>
                    <a:pt x="30349" y="57802"/>
                  </a:lnTo>
                  <a:lnTo>
                    <a:pt x="30229" y="57560"/>
                  </a:lnTo>
                  <a:lnTo>
                    <a:pt x="30108" y="57379"/>
                  </a:lnTo>
                  <a:lnTo>
                    <a:pt x="29927" y="57259"/>
                  </a:lnTo>
                  <a:lnTo>
                    <a:pt x="29686" y="57138"/>
                  </a:lnTo>
                  <a:lnTo>
                    <a:pt x="29505" y="57078"/>
                  </a:lnTo>
                  <a:close/>
                  <a:moveTo>
                    <a:pt x="34814" y="57078"/>
                  </a:moveTo>
                  <a:lnTo>
                    <a:pt x="34633" y="57138"/>
                  </a:lnTo>
                  <a:lnTo>
                    <a:pt x="34392" y="57259"/>
                  </a:lnTo>
                  <a:lnTo>
                    <a:pt x="34211" y="57379"/>
                  </a:lnTo>
                  <a:lnTo>
                    <a:pt x="34090" y="57560"/>
                  </a:lnTo>
                  <a:lnTo>
                    <a:pt x="33969" y="57802"/>
                  </a:lnTo>
                  <a:lnTo>
                    <a:pt x="33909" y="57983"/>
                  </a:lnTo>
                  <a:lnTo>
                    <a:pt x="33909" y="58224"/>
                  </a:lnTo>
                  <a:lnTo>
                    <a:pt x="33909" y="58466"/>
                  </a:lnTo>
                  <a:lnTo>
                    <a:pt x="33969" y="58647"/>
                  </a:lnTo>
                  <a:lnTo>
                    <a:pt x="34090" y="58888"/>
                  </a:lnTo>
                  <a:lnTo>
                    <a:pt x="34211" y="59069"/>
                  </a:lnTo>
                  <a:lnTo>
                    <a:pt x="34392" y="59190"/>
                  </a:lnTo>
                  <a:lnTo>
                    <a:pt x="34633" y="59310"/>
                  </a:lnTo>
                  <a:lnTo>
                    <a:pt x="34814" y="59371"/>
                  </a:lnTo>
                  <a:lnTo>
                    <a:pt x="35297" y="59371"/>
                  </a:lnTo>
                  <a:lnTo>
                    <a:pt x="35478" y="59310"/>
                  </a:lnTo>
                  <a:lnTo>
                    <a:pt x="35719" y="59190"/>
                  </a:lnTo>
                  <a:lnTo>
                    <a:pt x="35900" y="59069"/>
                  </a:lnTo>
                  <a:lnTo>
                    <a:pt x="36021" y="58888"/>
                  </a:lnTo>
                  <a:lnTo>
                    <a:pt x="36141" y="58647"/>
                  </a:lnTo>
                  <a:lnTo>
                    <a:pt x="36202" y="58466"/>
                  </a:lnTo>
                  <a:lnTo>
                    <a:pt x="36202" y="58224"/>
                  </a:lnTo>
                  <a:lnTo>
                    <a:pt x="36202" y="57983"/>
                  </a:lnTo>
                  <a:lnTo>
                    <a:pt x="36141" y="57802"/>
                  </a:lnTo>
                  <a:lnTo>
                    <a:pt x="36021" y="57560"/>
                  </a:lnTo>
                  <a:lnTo>
                    <a:pt x="35900" y="57379"/>
                  </a:lnTo>
                  <a:lnTo>
                    <a:pt x="35719" y="57259"/>
                  </a:lnTo>
                  <a:lnTo>
                    <a:pt x="35478" y="57138"/>
                  </a:lnTo>
                  <a:lnTo>
                    <a:pt x="35297" y="57078"/>
                  </a:lnTo>
                  <a:close/>
                  <a:moveTo>
                    <a:pt x="40606" y="57078"/>
                  </a:moveTo>
                  <a:lnTo>
                    <a:pt x="40425" y="57138"/>
                  </a:lnTo>
                  <a:lnTo>
                    <a:pt x="40184" y="57259"/>
                  </a:lnTo>
                  <a:lnTo>
                    <a:pt x="40003" y="57379"/>
                  </a:lnTo>
                  <a:lnTo>
                    <a:pt x="39882" y="57560"/>
                  </a:lnTo>
                  <a:lnTo>
                    <a:pt x="39762" y="57802"/>
                  </a:lnTo>
                  <a:lnTo>
                    <a:pt x="39701" y="57983"/>
                  </a:lnTo>
                  <a:lnTo>
                    <a:pt x="39701" y="58224"/>
                  </a:lnTo>
                  <a:lnTo>
                    <a:pt x="39701" y="58466"/>
                  </a:lnTo>
                  <a:lnTo>
                    <a:pt x="39762" y="58647"/>
                  </a:lnTo>
                  <a:lnTo>
                    <a:pt x="39882" y="58888"/>
                  </a:lnTo>
                  <a:lnTo>
                    <a:pt x="40003" y="59069"/>
                  </a:lnTo>
                  <a:lnTo>
                    <a:pt x="40184" y="59190"/>
                  </a:lnTo>
                  <a:lnTo>
                    <a:pt x="40425" y="59310"/>
                  </a:lnTo>
                  <a:lnTo>
                    <a:pt x="40606" y="59371"/>
                  </a:lnTo>
                  <a:lnTo>
                    <a:pt x="41089" y="59371"/>
                  </a:lnTo>
                  <a:lnTo>
                    <a:pt x="41270" y="59310"/>
                  </a:lnTo>
                  <a:lnTo>
                    <a:pt x="41511" y="59190"/>
                  </a:lnTo>
                  <a:lnTo>
                    <a:pt x="41692" y="59069"/>
                  </a:lnTo>
                  <a:lnTo>
                    <a:pt x="41813" y="58888"/>
                  </a:lnTo>
                  <a:lnTo>
                    <a:pt x="41934" y="58647"/>
                  </a:lnTo>
                  <a:lnTo>
                    <a:pt x="41994" y="58466"/>
                  </a:lnTo>
                  <a:lnTo>
                    <a:pt x="41994" y="58224"/>
                  </a:lnTo>
                  <a:lnTo>
                    <a:pt x="41994" y="57983"/>
                  </a:lnTo>
                  <a:lnTo>
                    <a:pt x="41934" y="57802"/>
                  </a:lnTo>
                  <a:lnTo>
                    <a:pt x="41813" y="57560"/>
                  </a:lnTo>
                  <a:lnTo>
                    <a:pt x="41692" y="57379"/>
                  </a:lnTo>
                  <a:lnTo>
                    <a:pt x="41511" y="57259"/>
                  </a:lnTo>
                  <a:lnTo>
                    <a:pt x="41270" y="57138"/>
                  </a:lnTo>
                  <a:lnTo>
                    <a:pt x="41089" y="57078"/>
                  </a:lnTo>
                  <a:close/>
                  <a:moveTo>
                    <a:pt x="46399" y="57078"/>
                  </a:moveTo>
                  <a:lnTo>
                    <a:pt x="46218" y="57138"/>
                  </a:lnTo>
                  <a:lnTo>
                    <a:pt x="45976" y="57259"/>
                  </a:lnTo>
                  <a:lnTo>
                    <a:pt x="45795" y="57379"/>
                  </a:lnTo>
                  <a:lnTo>
                    <a:pt x="45674" y="57560"/>
                  </a:lnTo>
                  <a:lnTo>
                    <a:pt x="45554" y="57802"/>
                  </a:lnTo>
                  <a:lnTo>
                    <a:pt x="45493" y="57983"/>
                  </a:lnTo>
                  <a:lnTo>
                    <a:pt x="45493" y="58224"/>
                  </a:lnTo>
                  <a:lnTo>
                    <a:pt x="45493" y="58466"/>
                  </a:lnTo>
                  <a:lnTo>
                    <a:pt x="45554" y="58647"/>
                  </a:lnTo>
                  <a:lnTo>
                    <a:pt x="45674" y="58888"/>
                  </a:lnTo>
                  <a:lnTo>
                    <a:pt x="45795" y="59069"/>
                  </a:lnTo>
                  <a:lnTo>
                    <a:pt x="45976" y="59190"/>
                  </a:lnTo>
                  <a:lnTo>
                    <a:pt x="46218" y="59310"/>
                  </a:lnTo>
                  <a:lnTo>
                    <a:pt x="46399" y="59371"/>
                  </a:lnTo>
                  <a:lnTo>
                    <a:pt x="46881" y="59371"/>
                  </a:lnTo>
                  <a:lnTo>
                    <a:pt x="47062" y="59310"/>
                  </a:lnTo>
                  <a:lnTo>
                    <a:pt x="47304" y="59190"/>
                  </a:lnTo>
                  <a:lnTo>
                    <a:pt x="47485" y="59069"/>
                  </a:lnTo>
                  <a:lnTo>
                    <a:pt x="47605" y="58888"/>
                  </a:lnTo>
                  <a:lnTo>
                    <a:pt x="47726" y="58647"/>
                  </a:lnTo>
                  <a:lnTo>
                    <a:pt x="47786" y="58466"/>
                  </a:lnTo>
                  <a:lnTo>
                    <a:pt x="47786" y="58224"/>
                  </a:lnTo>
                  <a:lnTo>
                    <a:pt x="47786" y="57983"/>
                  </a:lnTo>
                  <a:lnTo>
                    <a:pt x="47726" y="57802"/>
                  </a:lnTo>
                  <a:lnTo>
                    <a:pt x="47605" y="57560"/>
                  </a:lnTo>
                  <a:lnTo>
                    <a:pt x="47485" y="57379"/>
                  </a:lnTo>
                  <a:lnTo>
                    <a:pt x="47304" y="57259"/>
                  </a:lnTo>
                  <a:lnTo>
                    <a:pt x="47062" y="57138"/>
                  </a:lnTo>
                  <a:lnTo>
                    <a:pt x="46881" y="57078"/>
                  </a:lnTo>
                  <a:close/>
                  <a:moveTo>
                    <a:pt x="52191" y="57078"/>
                  </a:moveTo>
                  <a:lnTo>
                    <a:pt x="52010" y="57138"/>
                  </a:lnTo>
                  <a:lnTo>
                    <a:pt x="51768" y="57259"/>
                  </a:lnTo>
                  <a:lnTo>
                    <a:pt x="51587" y="57379"/>
                  </a:lnTo>
                  <a:lnTo>
                    <a:pt x="51467" y="57560"/>
                  </a:lnTo>
                  <a:lnTo>
                    <a:pt x="51346" y="57802"/>
                  </a:lnTo>
                  <a:lnTo>
                    <a:pt x="51286" y="57983"/>
                  </a:lnTo>
                  <a:lnTo>
                    <a:pt x="51286" y="58224"/>
                  </a:lnTo>
                  <a:lnTo>
                    <a:pt x="51286" y="58466"/>
                  </a:lnTo>
                  <a:lnTo>
                    <a:pt x="51346" y="58647"/>
                  </a:lnTo>
                  <a:lnTo>
                    <a:pt x="51467" y="58888"/>
                  </a:lnTo>
                  <a:lnTo>
                    <a:pt x="51587" y="59069"/>
                  </a:lnTo>
                  <a:lnTo>
                    <a:pt x="51768" y="59190"/>
                  </a:lnTo>
                  <a:lnTo>
                    <a:pt x="52010" y="59310"/>
                  </a:lnTo>
                  <a:lnTo>
                    <a:pt x="52191" y="59371"/>
                  </a:lnTo>
                  <a:lnTo>
                    <a:pt x="52673" y="59371"/>
                  </a:lnTo>
                  <a:lnTo>
                    <a:pt x="52854" y="59310"/>
                  </a:lnTo>
                  <a:lnTo>
                    <a:pt x="53096" y="59190"/>
                  </a:lnTo>
                  <a:lnTo>
                    <a:pt x="53277" y="59069"/>
                  </a:lnTo>
                  <a:lnTo>
                    <a:pt x="53397" y="58888"/>
                  </a:lnTo>
                  <a:lnTo>
                    <a:pt x="53518" y="58647"/>
                  </a:lnTo>
                  <a:lnTo>
                    <a:pt x="53578" y="58466"/>
                  </a:lnTo>
                  <a:lnTo>
                    <a:pt x="53578" y="58224"/>
                  </a:lnTo>
                  <a:lnTo>
                    <a:pt x="53578" y="57983"/>
                  </a:lnTo>
                  <a:lnTo>
                    <a:pt x="53518" y="57802"/>
                  </a:lnTo>
                  <a:lnTo>
                    <a:pt x="53397" y="57560"/>
                  </a:lnTo>
                  <a:lnTo>
                    <a:pt x="53277" y="57379"/>
                  </a:lnTo>
                  <a:lnTo>
                    <a:pt x="53096" y="57259"/>
                  </a:lnTo>
                  <a:lnTo>
                    <a:pt x="52854" y="57138"/>
                  </a:lnTo>
                  <a:lnTo>
                    <a:pt x="52673" y="57078"/>
                  </a:lnTo>
                  <a:close/>
                  <a:moveTo>
                    <a:pt x="57983" y="57078"/>
                  </a:moveTo>
                  <a:lnTo>
                    <a:pt x="57802" y="57138"/>
                  </a:lnTo>
                  <a:lnTo>
                    <a:pt x="57561" y="57259"/>
                  </a:lnTo>
                  <a:lnTo>
                    <a:pt x="57380" y="57379"/>
                  </a:lnTo>
                  <a:lnTo>
                    <a:pt x="57259" y="57560"/>
                  </a:lnTo>
                  <a:lnTo>
                    <a:pt x="57138" y="57802"/>
                  </a:lnTo>
                  <a:lnTo>
                    <a:pt x="57078" y="57983"/>
                  </a:lnTo>
                  <a:lnTo>
                    <a:pt x="57078" y="58224"/>
                  </a:lnTo>
                  <a:lnTo>
                    <a:pt x="57078" y="58466"/>
                  </a:lnTo>
                  <a:lnTo>
                    <a:pt x="57138" y="58647"/>
                  </a:lnTo>
                  <a:lnTo>
                    <a:pt x="57259" y="58888"/>
                  </a:lnTo>
                  <a:lnTo>
                    <a:pt x="57380" y="59069"/>
                  </a:lnTo>
                  <a:lnTo>
                    <a:pt x="57561" y="59190"/>
                  </a:lnTo>
                  <a:lnTo>
                    <a:pt x="57802" y="59310"/>
                  </a:lnTo>
                  <a:lnTo>
                    <a:pt x="57983" y="59371"/>
                  </a:lnTo>
                  <a:lnTo>
                    <a:pt x="58466" y="59371"/>
                  </a:lnTo>
                  <a:lnTo>
                    <a:pt x="58647" y="59310"/>
                  </a:lnTo>
                  <a:lnTo>
                    <a:pt x="58888" y="59190"/>
                  </a:lnTo>
                  <a:lnTo>
                    <a:pt x="59069" y="59069"/>
                  </a:lnTo>
                  <a:lnTo>
                    <a:pt x="59190" y="58888"/>
                  </a:lnTo>
                  <a:lnTo>
                    <a:pt x="59310" y="58647"/>
                  </a:lnTo>
                  <a:lnTo>
                    <a:pt x="59371" y="58466"/>
                  </a:lnTo>
                  <a:lnTo>
                    <a:pt x="59371" y="58224"/>
                  </a:lnTo>
                  <a:lnTo>
                    <a:pt x="59371" y="57983"/>
                  </a:lnTo>
                  <a:lnTo>
                    <a:pt x="59310" y="57802"/>
                  </a:lnTo>
                  <a:lnTo>
                    <a:pt x="59190" y="57560"/>
                  </a:lnTo>
                  <a:lnTo>
                    <a:pt x="59069" y="57379"/>
                  </a:lnTo>
                  <a:lnTo>
                    <a:pt x="58888" y="57259"/>
                  </a:lnTo>
                  <a:lnTo>
                    <a:pt x="58647" y="57138"/>
                  </a:lnTo>
                  <a:lnTo>
                    <a:pt x="58466" y="57078"/>
                  </a:lnTo>
                  <a:close/>
                  <a:moveTo>
                    <a:pt x="63775" y="57078"/>
                  </a:moveTo>
                  <a:lnTo>
                    <a:pt x="63594" y="57138"/>
                  </a:lnTo>
                  <a:lnTo>
                    <a:pt x="63353" y="57259"/>
                  </a:lnTo>
                  <a:lnTo>
                    <a:pt x="63172" y="57379"/>
                  </a:lnTo>
                  <a:lnTo>
                    <a:pt x="63051" y="57560"/>
                  </a:lnTo>
                  <a:lnTo>
                    <a:pt x="62931" y="57802"/>
                  </a:lnTo>
                  <a:lnTo>
                    <a:pt x="62870" y="57983"/>
                  </a:lnTo>
                  <a:lnTo>
                    <a:pt x="62870" y="58224"/>
                  </a:lnTo>
                  <a:lnTo>
                    <a:pt x="62870" y="58466"/>
                  </a:lnTo>
                  <a:lnTo>
                    <a:pt x="62931" y="58647"/>
                  </a:lnTo>
                  <a:lnTo>
                    <a:pt x="63051" y="58888"/>
                  </a:lnTo>
                  <a:lnTo>
                    <a:pt x="63172" y="59069"/>
                  </a:lnTo>
                  <a:lnTo>
                    <a:pt x="63353" y="59190"/>
                  </a:lnTo>
                  <a:lnTo>
                    <a:pt x="63594" y="59310"/>
                  </a:lnTo>
                  <a:lnTo>
                    <a:pt x="63775" y="59371"/>
                  </a:lnTo>
                  <a:lnTo>
                    <a:pt x="64258" y="59371"/>
                  </a:lnTo>
                  <a:lnTo>
                    <a:pt x="64439" y="59310"/>
                  </a:lnTo>
                  <a:lnTo>
                    <a:pt x="64680" y="59190"/>
                  </a:lnTo>
                  <a:lnTo>
                    <a:pt x="64861" y="59069"/>
                  </a:lnTo>
                  <a:lnTo>
                    <a:pt x="64982" y="58888"/>
                  </a:lnTo>
                  <a:lnTo>
                    <a:pt x="65103" y="58647"/>
                  </a:lnTo>
                  <a:lnTo>
                    <a:pt x="65163" y="58466"/>
                  </a:lnTo>
                  <a:lnTo>
                    <a:pt x="65163" y="58224"/>
                  </a:lnTo>
                  <a:lnTo>
                    <a:pt x="65163" y="57983"/>
                  </a:lnTo>
                  <a:lnTo>
                    <a:pt x="65103" y="57802"/>
                  </a:lnTo>
                  <a:lnTo>
                    <a:pt x="64982" y="57560"/>
                  </a:lnTo>
                  <a:lnTo>
                    <a:pt x="64861" y="57379"/>
                  </a:lnTo>
                  <a:lnTo>
                    <a:pt x="64680" y="57259"/>
                  </a:lnTo>
                  <a:lnTo>
                    <a:pt x="64439" y="57138"/>
                  </a:lnTo>
                  <a:lnTo>
                    <a:pt x="64258" y="57078"/>
                  </a:lnTo>
                  <a:close/>
                  <a:moveTo>
                    <a:pt x="8689" y="59974"/>
                  </a:moveTo>
                  <a:lnTo>
                    <a:pt x="8447" y="60095"/>
                  </a:lnTo>
                  <a:lnTo>
                    <a:pt x="8206" y="60276"/>
                  </a:lnTo>
                  <a:lnTo>
                    <a:pt x="8025" y="60457"/>
                  </a:lnTo>
                  <a:lnTo>
                    <a:pt x="7904" y="60758"/>
                  </a:lnTo>
                  <a:lnTo>
                    <a:pt x="7844" y="61120"/>
                  </a:lnTo>
                  <a:lnTo>
                    <a:pt x="8689" y="62267"/>
                  </a:lnTo>
                  <a:lnTo>
                    <a:pt x="9232" y="62267"/>
                  </a:lnTo>
                  <a:lnTo>
                    <a:pt x="9413" y="62206"/>
                  </a:lnTo>
                  <a:lnTo>
                    <a:pt x="9654" y="62086"/>
                  </a:lnTo>
                  <a:lnTo>
                    <a:pt x="9835" y="61965"/>
                  </a:lnTo>
                  <a:lnTo>
                    <a:pt x="9956" y="61784"/>
                  </a:lnTo>
                  <a:lnTo>
                    <a:pt x="10076" y="61543"/>
                  </a:lnTo>
                  <a:lnTo>
                    <a:pt x="10137" y="61362"/>
                  </a:lnTo>
                  <a:lnTo>
                    <a:pt x="10137" y="61120"/>
                  </a:lnTo>
                  <a:lnTo>
                    <a:pt x="10076" y="60758"/>
                  </a:lnTo>
                  <a:lnTo>
                    <a:pt x="9956" y="60457"/>
                  </a:lnTo>
                  <a:lnTo>
                    <a:pt x="9775" y="60276"/>
                  </a:lnTo>
                  <a:lnTo>
                    <a:pt x="9533" y="60095"/>
                  </a:lnTo>
                  <a:lnTo>
                    <a:pt x="9292" y="59974"/>
                  </a:lnTo>
                  <a:close/>
                  <a:moveTo>
                    <a:pt x="14481" y="59974"/>
                  </a:moveTo>
                  <a:lnTo>
                    <a:pt x="14240" y="60095"/>
                  </a:lnTo>
                  <a:lnTo>
                    <a:pt x="13998" y="60276"/>
                  </a:lnTo>
                  <a:lnTo>
                    <a:pt x="13817" y="60457"/>
                  </a:lnTo>
                  <a:lnTo>
                    <a:pt x="13697" y="60758"/>
                  </a:lnTo>
                  <a:lnTo>
                    <a:pt x="13636" y="61120"/>
                  </a:lnTo>
                  <a:lnTo>
                    <a:pt x="13636" y="61362"/>
                  </a:lnTo>
                  <a:lnTo>
                    <a:pt x="13697" y="61543"/>
                  </a:lnTo>
                  <a:lnTo>
                    <a:pt x="13817" y="61784"/>
                  </a:lnTo>
                  <a:lnTo>
                    <a:pt x="13938" y="61965"/>
                  </a:lnTo>
                  <a:lnTo>
                    <a:pt x="14119" y="62086"/>
                  </a:lnTo>
                  <a:lnTo>
                    <a:pt x="14360" y="62206"/>
                  </a:lnTo>
                  <a:lnTo>
                    <a:pt x="14541" y="62267"/>
                  </a:lnTo>
                  <a:lnTo>
                    <a:pt x="15024" y="62267"/>
                  </a:lnTo>
                  <a:lnTo>
                    <a:pt x="15205" y="62206"/>
                  </a:lnTo>
                  <a:lnTo>
                    <a:pt x="15446" y="62086"/>
                  </a:lnTo>
                  <a:lnTo>
                    <a:pt x="15627" y="61965"/>
                  </a:lnTo>
                  <a:lnTo>
                    <a:pt x="15748" y="61784"/>
                  </a:lnTo>
                  <a:lnTo>
                    <a:pt x="15869" y="61543"/>
                  </a:lnTo>
                  <a:lnTo>
                    <a:pt x="15929" y="61362"/>
                  </a:lnTo>
                  <a:lnTo>
                    <a:pt x="15929" y="61120"/>
                  </a:lnTo>
                  <a:lnTo>
                    <a:pt x="15869" y="60758"/>
                  </a:lnTo>
                  <a:lnTo>
                    <a:pt x="15748" y="60457"/>
                  </a:lnTo>
                  <a:lnTo>
                    <a:pt x="15567" y="60276"/>
                  </a:lnTo>
                  <a:lnTo>
                    <a:pt x="15326" y="60095"/>
                  </a:lnTo>
                  <a:lnTo>
                    <a:pt x="15084" y="59974"/>
                  </a:lnTo>
                  <a:close/>
                  <a:moveTo>
                    <a:pt x="20273" y="59974"/>
                  </a:moveTo>
                  <a:lnTo>
                    <a:pt x="20032" y="60095"/>
                  </a:lnTo>
                  <a:lnTo>
                    <a:pt x="19790" y="60276"/>
                  </a:lnTo>
                  <a:lnTo>
                    <a:pt x="19609" y="60457"/>
                  </a:lnTo>
                  <a:lnTo>
                    <a:pt x="19489" y="60758"/>
                  </a:lnTo>
                  <a:lnTo>
                    <a:pt x="19428" y="61120"/>
                  </a:lnTo>
                  <a:lnTo>
                    <a:pt x="19428" y="61362"/>
                  </a:lnTo>
                  <a:lnTo>
                    <a:pt x="19489" y="61543"/>
                  </a:lnTo>
                  <a:lnTo>
                    <a:pt x="19609" y="61784"/>
                  </a:lnTo>
                  <a:lnTo>
                    <a:pt x="19730" y="61965"/>
                  </a:lnTo>
                  <a:lnTo>
                    <a:pt x="19911" y="62086"/>
                  </a:lnTo>
                  <a:lnTo>
                    <a:pt x="20152" y="62206"/>
                  </a:lnTo>
                  <a:lnTo>
                    <a:pt x="20333" y="62267"/>
                  </a:lnTo>
                  <a:lnTo>
                    <a:pt x="20816" y="62267"/>
                  </a:lnTo>
                  <a:lnTo>
                    <a:pt x="20997" y="62206"/>
                  </a:lnTo>
                  <a:lnTo>
                    <a:pt x="21239" y="62086"/>
                  </a:lnTo>
                  <a:lnTo>
                    <a:pt x="21420" y="61965"/>
                  </a:lnTo>
                  <a:lnTo>
                    <a:pt x="21540" y="61784"/>
                  </a:lnTo>
                  <a:lnTo>
                    <a:pt x="21661" y="61543"/>
                  </a:lnTo>
                  <a:lnTo>
                    <a:pt x="21721" y="61362"/>
                  </a:lnTo>
                  <a:lnTo>
                    <a:pt x="21721" y="61120"/>
                  </a:lnTo>
                  <a:lnTo>
                    <a:pt x="21661" y="60758"/>
                  </a:lnTo>
                  <a:lnTo>
                    <a:pt x="21540" y="60457"/>
                  </a:lnTo>
                  <a:lnTo>
                    <a:pt x="21359" y="60276"/>
                  </a:lnTo>
                  <a:lnTo>
                    <a:pt x="21118" y="60095"/>
                  </a:lnTo>
                  <a:lnTo>
                    <a:pt x="20876" y="59974"/>
                  </a:lnTo>
                  <a:close/>
                  <a:moveTo>
                    <a:pt x="26065" y="59974"/>
                  </a:moveTo>
                  <a:lnTo>
                    <a:pt x="25824" y="60095"/>
                  </a:lnTo>
                  <a:lnTo>
                    <a:pt x="25583" y="60276"/>
                  </a:lnTo>
                  <a:lnTo>
                    <a:pt x="25402" y="60457"/>
                  </a:lnTo>
                  <a:lnTo>
                    <a:pt x="25281" y="60758"/>
                  </a:lnTo>
                  <a:lnTo>
                    <a:pt x="25221" y="61120"/>
                  </a:lnTo>
                  <a:lnTo>
                    <a:pt x="25221" y="61362"/>
                  </a:lnTo>
                  <a:lnTo>
                    <a:pt x="25281" y="61543"/>
                  </a:lnTo>
                  <a:lnTo>
                    <a:pt x="25402" y="61784"/>
                  </a:lnTo>
                  <a:lnTo>
                    <a:pt x="25522" y="61965"/>
                  </a:lnTo>
                  <a:lnTo>
                    <a:pt x="25703" y="62086"/>
                  </a:lnTo>
                  <a:lnTo>
                    <a:pt x="25945" y="62206"/>
                  </a:lnTo>
                  <a:lnTo>
                    <a:pt x="26126" y="62267"/>
                  </a:lnTo>
                  <a:lnTo>
                    <a:pt x="26608" y="62267"/>
                  </a:lnTo>
                  <a:lnTo>
                    <a:pt x="26789" y="62206"/>
                  </a:lnTo>
                  <a:lnTo>
                    <a:pt x="27031" y="62086"/>
                  </a:lnTo>
                  <a:lnTo>
                    <a:pt x="27212" y="61965"/>
                  </a:lnTo>
                  <a:lnTo>
                    <a:pt x="27332" y="61784"/>
                  </a:lnTo>
                  <a:lnTo>
                    <a:pt x="27453" y="61543"/>
                  </a:lnTo>
                  <a:lnTo>
                    <a:pt x="27513" y="61362"/>
                  </a:lnTo>
                  <a:lnTo>
                    <a:pt x="27513" y="61120"/>
                  </a:lnTo>
                  <a:lnTo>
                    <a:pt x="27453" y="60758"/>
                  </a:lnTo>
                  <a:lnTo>
                    <a:pt x="27332" y="60457"/>
                  </a:lnTo>
                  <a:lnTo>
                    <a:pt x="27151" y="60276"/>
                  </a:lnTo>
                  <a:lnTo>
                    <a:pt x="26910" y="60095"/>
                  </a:lnTo>
                  <a:lnTo>
                    <a:pt x="26669" y="59974"/>
                  </a:lnTo>
                  <a:close/>
                  <a:moveTo>
                    <a:pt x="31858" y="59974"/>
                  </a:moveTo>
                  <a:lnTo>
                    <a:pt x="31616" y="60095"/>
                  </a:lnTo>
                  <a:lnTo>
                    <a:pt x="31375" y="60276"/>
                  </a:lnTo>
                  <a:lnTo>
                    <a:pt x="31194" y="60457"/>
                  </a:lnTo>
                  <a:lnTo>
                    <a:pt x="31073" y="60758"/>
                  </a:lnTo>
                  <a:lnTo>
                    <a:pt x="31013" y="61120"/>
                  </a:lnTo>
                  <a:lnTo>
                    <a:pt x="31013" y="61362"/>
                  </a:lnTo>
                  <a:lnTo>
                    <a:pt x="31073" y="61543"/>
                  </a:lnTo>
                  <a:lnTo>
                    <a:pt x="31194" y="61784"/>
                  </a:lnTo>
                  <a:lnTo>
                    <a:pt x="31315" y="61965"/>
                  </a:lnTo>
                  <a:lnTo>
                    <a:pt x="31496" y="62086"/>
                  </a:lnTo>
                  <a:lnTo>
                    <a:pt x="31737" y="62206"/>
                  </a:lnTo>
                  <a:lnTo>
                    <a:pt x="31918" y="62267"/>
                  </a:lnTo>
                  <a:lnTo>
                    <a:pt x="32401" y="62267"/>
                  </a:lnTo>
                  <a:lnTo>
                    <a:pt x="32582" y="62206"/>
                  </a:lnTo>
                  <a:lnTo>
                    <a:pt x="32823" y="62086"/>
                  </a:lnTo>
                  <a:lnTo>
                    <a:pt x="33004" y="61965"/>
                  </a:lnTo>
                  <a:lnTo>
                    <a:pt x="33125" y="61784"/>
                  </a:lnTo>
                  <a:lnTo>
                    <a:pt x="33245" y="61543"/>
                  </a:lnTo>
                  <a:lnTo>
                    <a:pt x="33306" y="61362"/>
                  </a:lnTo>
                  <a:lnTo>
                    <a:pt x="33306" y="61120"/>
                  </a:lnTo>
                  <a:lnTo>
                    <a:pt x="33245" y="60758"/>
                  </a:lnTo>
                  <a:lnTo>
                    <a:pt x="33125" y="60457"/>
                  </a:lnTo>
                  <a:lnTo>
                    <a:pt x="32944" y="60276"/>
                  </a:lnTo>
                  <a:lnTo>
                    <a:pt x="32702" y="60095"/>
                  </a:lnTo>
                  <a:lnTo>
                    <a:pt x="32461" y="59974"/>
                  </a:lnTo>
                  <a:close/>
                  <a:moveTo>
                    <a:pt x="37650" y="59974"/>
                  </a:moveTo>
                  <a:lnTo>
                    <a:pt x="37408" y="60095"/>
                  </a:lnTo>
                  <a:lnTo>
                    <a:pt x="37167" y="60276"/>
                  </a:lnTo>
                  <a:lnTo>
                    <a:pt x="36986" y="60457"/>
                  </a:lnTo>
                  <a:lnTo>
                    <a:pt x="36865" y="60758"/>
                  </a:lnTo>
                  <a:lnTo>
                    <a:pt x="36805" y="61120"/>
                  </a:lnTo>
                  <a:lnTo>
                    <a:pt x="36805" y="61362"/>
                  </a:lnTo>
                  <a:lnTo>
                    <a:pt x="36865" y="61543"/>
                  </a:lnTo>
                  <a:lnTo>
                    <a:pt x="36986" y="61784"/>
                  </a:lnTo>
                  <a:lnTo>
                    <a:pt x="37107" y="61965"/>
                  </a:lnTo>
                  <a:lnTo>
                    <a:pt x="37288" y="62086"/>
                  </a:lnTo>
                  <a:lnTo>
                    <a:pt x="37529" y="62206"/>
                  </a:lnTo>
                  <a:lnTo>
                    <a:pt x="37710" y="62267"/>
                  </a:lnTo>
                  <a:lnTo>
                    <a:pt x="38193" y="62267"/>
                  </a:lnTo>
                  <a:lnTo>
                    <a:pt x="38374" y="62206"/>
                  </a:lnTo>
                  <a:lnTo>
                    <a:pt x="38615" y="62086"/>
                  </a:lnTo>
                  <a:lnTo>
                    <a:pt x="38796" y="61965"/>
                  </a:lnTo>
                  <a:lnTo>
                    <a:pt x="38917" y="61784"/>
                  </a:lnTo>
                  <a:lnTo>
                    <a:pt x="39038" y="61543"/>
                  </a:lnTo>
                  <a:lnTo>
                    <a:pt x="39098" y="61362"/>
                  </a:lnTo>
                  <a:lnTo>
                    <a:pt x="39098" y="61120"/>
                  </a:lnTo>
                  <a:lnTo>
                    <a:pt x="39038" y="60758"/>
                  </a:lnTo>
                  <a:lnTo>
                    <a:pt x="38917" y="60457"/>
                  </a:lnTo>
                  <a:lnTo>
                    <a:pt x="38736" y="60276"/>
                  </a:lnTo>
                  <a:lnTo>
                    <a:pt x="38495" y="60095"/>
                  </a:lnTo>
                  <a:lnTo>
                    <a:pt x="38253" y="59974"/>
                  </a:lnTo>
                  <a:close/>
                  <a:moveTo>
                    <a:pt x="43442" y="59974"/>
                  </a:moveTo>
                  <a:lnTo>
                    <a:pt x="43201" y="60095"/>
                  </a:lnTo>
                  <a:lnTo>
                    <a:pt x="42959" y="60276"/>
                  </a:lnTo>
                  <a:lnTo>
                    <a:pt x="42778" y="60457"/>
                  </a:lnTo>
                  <a:lnTo>
                    <a:pt x="42658" y="60758"/>
                  </a:lnTo>
                  <a:lnTo>
                    <a:pt x="42597" y="61120"/>
                  </a:lnTo>
                  <a:lnTo>
                    <a:pt x="42597" y="61362"/>
                  </a:lnTo>
                  <a:lnTo>
                    <a:pt x="42658" y="61543"/>
                  </a:lnTo>
                  <a:lnTo>
                    <a:pt x="42778" y="61784"/>
                  </a:lnTo>
                  <a:lnTo>
                    <a:pt x="42899" y="61965"/>
                  </a:lnTo>
                  <a:lnTo>
                    <a:pt x="43080" y="62086"/>
                  </a:lnTo>
                  <a:lnTo>
                    <a:pt x="43321" y="62206"/>
                  </a:lnTo>
                  <a:lnTo>
                    <a:pt x="43502" y="62267"/>
                  </a:lnTo>
                  <a:lnTo>
                    <a:pt x="43985" y="62267"/>
                  </a:lnTo>
                  <a:lnTo>
                    <a:pt x="44166" y="62206"/>
                  </a:lnTo>
                  <a:lnTo>
                    <a:pt x="44407" y="62086"/>
                  </a:lnTo>
                  <a:lnTo>
                    <a:pt x="44588" y="61965"/>
                  </a:lnTo>
                  <a:lnTo>
                    <a:pt x="44709" y="61784"/>
                  </a:lnTo>
                  <a:lnTo>
                    <a:pt x="44830" y="61543"/>
                  </a:lnTo>
                  <a:lnTo>
                    <a:pt x="44890" y="61362"/>
                  </a:lnTo>
                  <a:lnTo>
                    <a:pt x="44890" y="61120"/>
                  </a:lnTo>
                  <a:lnTo>
                    <a:pt x="44830" y="60758"/>
                  </a:lnTo>
                  <a:lnTo>
                    <a:pt x="44709" y="60457"/>
                  </a:lnTo>
                  <a:lnTo>
                    <a:pt x="44528" y="60276"/>
                  </a:lnTo>
                  <a:lnTo>
                    <a:pt x="44287" y="60095"/>
                  </a:lnTo>
                  <a:lnTo>
                    <a:pt x="44045" y="59974"/>
                  </a:lnTo>
                  <a:close/>
                  <a:moveTo>
                    <a:pt x="49234" y="59974"/>
                  </a:moveTo>
                  <a:lnTo>
                    <a:pt x="48993" y="60095"/>
                  </a:lnTo>
                  <a:lnTo>
                    <a:pt x="48752" y="60276"/>
                  </a:lnTo>
                  <a:lnTo>
                    <a:pt x="48571" y="60457"/>
                  </a:lnTo>
                  <a:lnTo>
                    <a:pt x="48450" y="60758"/>
                  </a:lnTo>
                  <a:lnTo>
                    <a:pt x="48390" y="61120"/>
                  </a:lnTo>
                  <a:lnTo>
                    <a:pt x="48390" y="61362"/>
                  </a:lnTo>
                  <a:lnTo>
                    <a:pt x="48450" y="61543"/>
                  </a:lnTo>
                  <a:lnTo>
                    <a:pt x="48571" y="61784"/>
                  </a:lnTo>
                  <a:lnTo>
                    <a:pt x="48691" y="61965"/>
                  </a:lnTo>
                  <a:lnTo>
                    <a:pt x="48872" y="62086"/>
                  </a:lnTo>
                  <a:lnTo>
                    <a:pt x="49114" y="62206"/>
                  </a:lnTo>
                  <a:lnTo>
                    <a:pt x="49295" y="62267"/>
                  </a:lnTo>
                  <a:lnTo>
                    <a:pt x="49777" y="62267"/>
                  </a:lnTo>
                  <a:lnTo>
                    <a:pt x="49958" y="62206"/>
                  </a:lnTo>
                  <a:lnTo>
                    <a:pt x="50200" y="62086"/>
                  </a:lnTo>
                  <a:lnTo>
                    <a:pt x="50381" y="61965"/>
                  </a:lnTo>
                  <a:lnTo>
                    <a:pt x="50501" y="61784"/>
                  </a:lnTo>
                  <a:lnTo>
                    <a:pt x="50622" y="61543"/>
                  </a:lnTo>
                  <a:lnTo>
                    <a:pt x="50682" y="61362"/>
                  </a:lnTo>
                  <a:lnTo>
                    <a:pt x="50682" y="61120"/>
                  </a:lnTo>
                  <a:lnTo>
                    <a:pt x="50622" y="60758"/>
                  </a:lnTo>
                  <a:lnTo>
                    <a:pt x="50501" y="60457"/>
                  </a:lnTo>
                  <a:lnTo>
                    <a:pt x="50320" y="60276"/>
                  </a:lnTo>
                  <a:lnTo>
                    <a:pt x="50079" y="60095"/>
                  </a:lnTo>
                  <a:lnTo>
                    <a:pt x="49838" y="59974"/>
                  </a:lnTo>
                  <a:close/>
                  <a:moveTo>
                    <a:pt x="55027" y="59974"/>
                  </a:moveTo>
                  <a:lnTo>
                    <a:pt x="54785" y="60095"/>
                  </a:lnTo>
                  <a:lnTo>
                    <a:pt x="54544" y="60276"/>
                  </a:lnTo>
                  <a:lnTo>
                    <a:pt x="54363" y="60457"/>
                  </a:lnTo>
                  <a:lnTo>
                    <a:pt x="54242" y="60758"/>
                  </a:lnTo>
                  <a:lnTo>
                    <a:pt x="54182" y="61120"/>
                  </a:lnTo>
                  <a:lnTo>
                    <a:pt x="54182" y="61362"/>
                  </a:lnTo>
                  <a:lnTo>
                    <a:pt x="54242" y="61543"/>
                  </a:lnTo>
                  <a:lnTo>
                    <a:pt x="54363" y="61784"/>
                  </a:lnTo>
                  <a:lnTo>
                    <a:pt x="54483" y="61965"/>
                  </a:lnTo>
                  <a:lnTo>
                    <a:pt x="54665" y="62086"/>
                  </a:lnTo>
                  <a:lnTo>
                    <a:pt x="54906" y="62206"/>
                  </a:lnTo>
                  <a:lnTo>
                    <a:pt x="55087" y="62267"/>
                  </a:lnTo>
                  <a:lnTo>
                    <a:pt x="55570" y="62267"/>
                  </a:lnTo>
                  <a:lnTo>
                    <a:pt x="55751" y="62206"/>
                  </a:lnTo>
                  <a:lnTo>
                    <a:pt x="55992" y="62086"/>
                  </a:lnTo>
                  <a:lnTo>
                    <a:pt x="56173" y="61965"/>
                  </a:lnTo>
                  <a:lnTo>
                    <a:pt x="56294" y="61784"/>
                  </a:lnTo>
                  <a:lnTo>
                    <a:pt x="56414" y="61543"/>
                  </a:lnTo>
                  <a:lnTo>
                    <a:pt x="56475" y="61362"/>
                  </a:lnTo>
                  <a:lnTo>
                    <a:pt x="56475" y="61120"/>
                  </a:lnTo>
                  <a:lnTo>
                    <a:pt x="56414" y="60758"/>
                  </a:lnTo>
                  <a:lnTo>
                    <a:pt x="56294" y="60457"/>
                  </a:lnTo>
                  <a:lnTo>
                    <a:pt x="56113" y="60276"/>
                  </a:lnTo>
                  <a:lnTo>
                    <a:pt x="55871" y="60095"/>
                  </a:lnTo>
                  <a:lnTo>
                    <a:pt x="55630" y="59974"/>
                  </a:lnTo>
                  <a:close/>
                  <a:moveTo>
                    <a:pt x="60819" y="59974"/>
                  </a:moveTo>
                  <a:lnTo>
                    <a:pt x="60577" y="60095"/>
                  </a:lnTo>
                  <a:lnTo>
                    <a:pt x="60336" y="60276"/>
                  </a:lnTo>
                  <a:lnTo>
                    <a:pt x="60155" y="60457"/>
                  </a:lnTo>
                  <a:lnTo>
                    <a:pt x="60034" y="60758"/>
                  </a:lnTo>
                  <a:lnTo>
                    <a:pt x="59974" y="61120"/>
                  </a:lnTo>
                  <a:lnTo>
                    <a:pt x="59974" y="61362"/>
                  </a:lnTo>
                  <a:lnTo>
                    <a:pt x="60034" y="61543"/>
                  </a:lnTo>
                  <a:lnTo>
                    <a:pt x="60155" y="61784"/>
                  </a:lnTo>
                  <a:lnTo>
                    <a:pt x="60276" y="61965"/>
                  </a:lnTo>
                  <a:lnTo>
                    <a:pt x="60457" y="62086"/>
                  </a:lnTo>
                  <a:lnTo>
                    <a:pt x="60698" y="62206"/>
                  </a:lnTo>
                  <a:lnTo>
                    <a:pt x="60879" y="62267"/>
                  </a:lnTo>
                  <a:lnTo>
                    <a:pt x="61362" y="62267"/>
                  </a:lnTo>
                  <a:lnTo>
                    <a:pt x="61543" y="62206"/>
                  </a:lnTo>
                  <a:lnTo>
                    <a:pt x="61784" y="62086"/>
                  </a:lnTo>
                  <a:lnTo>
                    <a:pt x="61965" y="61965"/>
                  </a:lnTo>
                  <a:lnTo>
                    <a:pt x="62086" y="61784"/>
                  </a:lnTo>
                  <a:lnTo>
                    <a:pt x="62206" y="61543"/>
                  </a:lnTo>
                  <a:lnTo>
                    <a:pt x="62267" y="61362"/>
                  </a:lnTo>
                  <a:lnTo>
                    <a:pt x="62267" y="61120"/>
                  </a:lnTo>
                  <a:lnTo>
                    <a:pt x="62206" y="60758"/>
                  </a:lnTo>
                  <a:lnTo>
                    <a:pt x="62086" y="60457"/>
                  </a:lnTo>
                  <a:lnTo>
                    <a:pt x="61905" y="60276"/>
                  </a:lnTo>
                  <a:lnTo>
                    <a:pt x="61663" y="60095"/>
                  </a:lnTo>
                  <a:lnTo>
                    <a:pt x="61422" y="59974"/>
                  </a:lnTo>
                  <a:close/>
                  <a:moveTo>
                    <a:pt x="66611" y="59974"/>
                  </a:moveTo>
                  <a:lnTo>
                    <a:pt x="66370" y="60095"/>
                  </a:lnTo>
                  <a:lnTo>
                    <a:pt x="66128" y="60276"/>
                  </a:lnTo>
                  <a:lnTo>
                    <a:pt x="65947" y="60457"/>
                  </a:lnTo>
                  <a:lnTo>
                    <a:pt x="65827" y="60758"/>
                  </a:lnTo>
                  <a:lnTo>
                    <a:pt x="65766" y="61120"/>
                  </a:lnTo>
                  <a:lnTo>
                    <a:pt x="65766" y="61362"/>
                  </a:lnTo>
                  <a:lnTo>
                    <a:pt x="65827" y="61543"/>
                  </a:lnTo>
                  <a:lnTo>
                    <a:pt x="65947" y="61784"/>
                  </a:lnTo>
                  <a:lnTo>
                    <a:pt x="66068" y="61965"/>
                  </a:lnTo>
                  <a:lnTo>
                    <a:pt x="66249" y="62086"/>
                  </a:lnTo>
                  <a:lnTo>
                    <a:pt x="66490" y="62206"/>
                  </a:lnTo>
                  <a:lnTo>
                    <a:pt x="66671" y="62267"/>
                  </a:lnTo>
                  <a:lnTo>
                    <a:pt x="67214" y="62267"/>
                  </a:lnTo>
                  <a:lnTo>
                    <a:pt x="68059" y="61120"/>
                  </a:lnTo>
                  <a:lnTo>
                    <a:pt x="67999" y="60758"/>
                  </a:lnTo>
                  <a:lnTo>
                    <a:pt x="67878" y="60457"/>
                  </a:lnTo>
                  <a:lnTo>
                    <a:pt x="67697" y="60276"/>
                  </a:lnTo>
                  <a:lnTo>
                    <a:pt x="67456" y="60095"/>
                  </a:lnTo>
                  <a:lnTo>
                    <a:pt x="67214" y="59974"/>
                  </a:lnTo>
                  <a:close/>
                  <a:moveTo>
                    <a:pt x="11645" y="62870"/>
                  </a:moveTo>
                  <a:lnTo>
                    <a:pt x="11464" y="62930"/>
                  </a:lnTo>
                  <a:lnTo>
                    <a:pt x="11223" y="63051"/>
                  </a:lnTo>
                  <a:lnTo>
                    <a:pt x="11042" y="63172"/>
                  </a:lnTo>
                  <a:lnTo>
                    <a:pt x="10921" y="63353"/>
                  </a:lnTo>
                  <a:lnTo>
                    <a:pt x="10800" y="63594"/>
                  </a:lnTo>
                  <a:lnTo>
                    <a:pt x="10740" y="63775"/>
                  </a:lnTo>
                  <a:lnTo>
                    <a:pt x="10740" y="64016"/>
                  </a:lnTo>
                  <a:lnTo>
                    <a:pt x="10740" y="64197"/>
                  </a:lnTo>
                  <a:lnTo>
                    <a:pt x="10800" y="64439"/>
                  </a:lnTo>
                  <a:lnTo>
                    <a:pt x="10981" y="64740"/>
                  </a:lnTo>
                  <a:lnTo>
                    <a:pt x="11162" y="64921"/>
                  </a:lnTo>
                  <a:lnTo>
                    <a:pt x="11464" y="65102"/>
                  </a:lnTo>
                  <a:lnTo>
                    <a:pt x="11705" y="65163"/>
                  </a:lnTo>
                  <a:lnTo>
                    <a:pt x="12128" y="65163"/>
                  </a:lnTo>
                  <a:lnTo>
                    <a:pt x="12309" y="65102"/>
                  </a:lnTo>
                  <a:lnTo>
                    <a:pt x="12550" y="64982"/>
                  </a:lnTo>
                  <a:lnTo>
                    <a:pt x="12731" y="64861"/>
                  </a:lnTo>
                  <a:lnTo>
                    <a:pt x="12852" y="64680"/>
                  </a:lnTo>
                  <a:lnTo>
                    <a:pt x="12973" y="64439"/>
                  </a:lnTo>
                  <a:lnTo>
                    <a:pt x="13033" y="64258"/>
                  </a:lnTo>
                  <a:lnTo>
                    <a:pt x="13033" y="64016"/>
                  </a:lnTo>
                  <a:lnTo>
                    <a:pt x="13033" y="63775"/>
                  </a:lnTo>
                  <a:lnTo>
                    <a:pt x="12973" y="63594"/>
                  </a:lnTo>
                  <a:lnTo>
                    <a:pt x="12852" y="63353"/>
                  </a:lnTo>
                  <a:lnTo>
                    <a:pt x="12731" y="63172"/>
                  </a:lnTo>
                  <a:lnTo>
                    <a:pt x="12550" y="63051"/>
                  </a:lnTo>
                  <a:lnTo>
                    <a:pt x="12309" y="62930"/>
                  </a:lnTo>
                  <a:lnTo>
                    <a:pt x="12128" y="62870"/>
                  </a:lnTo>
                  <a:close/>
                  <a:moveTo>
                    <a:pt x="17437" y="62870"/>
                  </a:moveTo>
                  <a:lnTo>
                    <a:pt x="17256" y="62930"/>
                  </a:lnTo>
                  <a:lnTo>
                    <a:pt x="17015" y="63051"/>
                  </a:lnTo>
                  <a:lnTo>
                    <a:pt x="16834" y="63172"/>
                  </a:lnTo>
                  <a:lnTo>
                    <a:pt x="16713" y="63353"/>
                  </a:lnTo>
                  <a:lnTo>
                    <a:pt x="16593" y="63594"/>
                  </a:lnTo>
                  <a:lnTo>
                    <a:pt x="16532" y="63775"/>
                  </a:lnTo>
                  <a:lnTo>
                    <a:pt x="16532" y="64016"/>
                  </a:lnTo>
                  <a:lnTo>
                    <a:pt x="16532" y="64258"/>
                  </a:lnTo>
                  <a:lnTo>
                    <a:pt x="16593" y="64439"/>
                  </a:lnTo>
                  <a:lnTo>
                    <a:pt x="16713" y="64680"/>
                  </a:lnTo>
                  <a:lnTo>
                    <a:pt x="16834" y="64861"/>
                  </a:lnTo>
                  <a:lnTo>
                    <a:pt x="17015" y="64982"/>
                  </a:lnTo>
                  <a:lnTo>
                    <a:pt x="17256" y="65102"/>
                  </a:lnTo>
                  <a:lnTo>
                    <a:pt x="17437" y="65163"/>
                  </a:lnTo>
                  <a:lnTo>
                    <a:pt x="17920" y="65163"/>
                  </a:lnTo>
                  <a:lnTo>
                    <a:pt x="18101" y="65102"/>
                  </a:lnTo>
                  <a:lnTo>
                    <a:pt x="18342" y="64982"/>
                  </a:lnTo>
                  <a:lnTo>
                    <a:pt x="18523" y="64861"/>
                  </a:lnTo>
                  <a:lnTo>
                    <a:pt x="18644" y="64680"/>
                  </a:lnTo>
                  <a:lnTo>
                    <a:pt x="18765" y="64439"/>
                  </a:lnTo>
                  <a:lnTo>
                    <a:pt x="18825" y="64258"/>
                  </a:lnTo>
                  <a:lnTo>
                    <a:pt x="18825" y="64016"/>
                  </a:lnTo>
                  <a:lnTo>
                    <a:pt x="18825" y="63775"/>
                  </a:lnTo>
                  <a:lnTo>
                    <a:pt x="18765" y="63594"/>
                  </a:lnTo>
                  <a:lnTo>
                    <a:pt x="18644" y="63353"/>
                  </a:lnTo>
                  <a:lnTo>
                    <a:pt x="18523" y="63172"/>
                  </a:lnTo>
                  <a:lnTo>
                    <a:pt x="18342" y="63051"/>
                  </a:lnTo>
                  <a:lnTo>
                    <a:pt x="18101" y="62930"/>
                  </a:lnTo>
                  <a:lnTo>
                    <a:pt x="17920" y="62870"/>
                  </a:lnTo>
                  <a:close/>
                  <a:moveTo>
                    <a:pt x="23230" y="62870"/>
                  </a:moveTo>
                  <a:lnTo>
                    <a:pt x="23049" y="62930"/>
                  </a:lnTo>
                  <a:lnTo>
                    <a:pt x="22807" y="63051"/>
                  </a:lnTo>
                  <a:lnTo>
                    <a:pt x="22626" y="63172"/>
                  </a:lnTo>
                  <a:lnTo>
                    <a:pt x="22506" y="63353"/>
                  </a:lnTo>
                  <a:lnTo>
                    <a:pt x="22385" y="63594"/>
                  </a:lnTo>
                  <a:lnTo>
                    <a:pt x="22325" y="63775"/>
                  </a:lnTo>
                  <a:lnTo>
                    <a:pt x="22325" y="64016"/>
                  </a:lnTo>
                  <a:lnTo>
                    <a:pt x="22325" y="64258"/>
                  </a:lnTo>
                  <a:lnTo>
                    <a:pt x="22385" y="64439"/>
                  </a:lnTo>
                  <a:lnTo>
                    <a:pt x="22506" y="64680"/>
                  </a:lnTo>
                  <a:lnTo>
                    <a:pt x="22626" y="64861"/>
                  </a:lnTo>
                  <a:lnTo>
                    <a:pt x="22807" y="64982"/>
                  </a:lnTo>
                  <a:lnTo>
                    <a:pt x="23049" y="65102"/>
                  </a:lnTo>
                  <a:lnTo>
                    <a:pt x="23230" y="65163"/>
                  </a:lnTo>
                  <a:lnTo>
                    <a:pt x="23712" y="65163"/>
                  </a:lnTo>
                  <a:lnTo>
                    <a:pt x="23893" y="65102"/>
                  </a:lnTo>
                  <a:lnTo>
                    <a:pt x="24135" y="64982"/>
                  </a:lnTo>
                  <a:lnTo>
                    <a:pt x="24316" y="64861"/>
                  </a:lnTo>
                  <a:lnTo>
                    <a:pt x="24436" y="64680"/>
                  </a:lnTo>
                  <a:lnTo>
                    <a:pt x="24557" y="64439"/>
                  </a:lnTo>
                  <a:lnTo>
                    <a:pt x="24617" y="64258"/>
                  </a:lnTo>
                  <a:lnTo>
                    <a:pt x="24617" y="64016"/>
                  </a:lnTo>
                  <a:lnTo>
                    <a:pt x="24617" y="63775"/>
                  </a:lnTo>
                  <a:lnTo>
                    <a:pt x="24557" y="63594"/>
                  </a:lnTo>
                  <a:lnTo>
                    <a:pt x="24436" y="63353"/>
                  </a:lnTo>
                  <a:lnTo>
                    <a:pt x="24316" y="63172"/>
                  </a:lnTo>
                  <a:lnTo>
                    <a:pt x="24135" y="63051"/>
                  </a:lnTo>
                  <a:lnTo>
                    <a:pt x="23893" y="62930"/>
                  </a:lnTo>
                  <a:lnTo>
                    <a:pt x="23712" y="62870"/>
                  </a:lnTo>
                  <a:close/>
                  <a:moveTo>
                    <a:pt x="29022" y="62870"/>
                  </a:moveTo>
                  <a:lnTo>
                    <a:pt x="28841" y="62930"/>
                  </a:lnTo>
                  <a:lnTo>
                    <a:pt x="28599" y="63051"/>
                  </a:lnTo>
                  <a:lnTo>
                    <a:pt x="28418" y="63172"/>
                  </a:lnTo>
                  <a:lnTo>
                    <a:pt x="28298" y="63353"/>
                  </a:lnTo>
                  <a:lnTo>
                    <a:pt x="28177" y="63594"/>
                  </a:lnTo>
                  <a:lnTo>
                    <a:pt x="28117" y="63775"/>
                  </a:lnTo>
                  <a:lnTo>
                    <a:pt x="28117" y="64016"/>
                  </a:lnTo>
                  <a:lnTo>
                    <a:pt x="28117" y="64258"/>
                  </a:lnTo>
                  <a:lnTo>
                    <a:pt x="28177" y="64439"/>
                  </a:lnTo>
                  <a:lnTo>
                    <a:pt x="28298" y="64680"/>
                  </a:lnTo>
                  <a:lnTo>
                    <a:pt x="28418" y="64861"/>
                  </a:lnTo>
                  <a:lnTo>
                    <a:pt x="28599" y="64982"/>
                  </a:lnTo>
                  <a:lnTo>
                    <a:pt x="28841" y="65102"/>
                  </a:lnTo>
                  <a:lnTo>
                    <a:pt x="29022" y="65163"/>
                  </a:lnTo>
                  <a:lnTo>
                    <a:pt x="29505" y="65163"/>
                  </a:lnTo>
                  <a:lnTo>
                    <a:pt x="29686" y="65102"/>
                  </a:lnTo>
                  <a:lnTo>
                    <a:pt x="29927" y="64982"/>
                  </a:lnTo>
                  <a:lnTo>
                    <a:pt x="30108" y="64861"/>
                  </a:lnTo>
                  <a:lnTo>
                    <a:pt x="30229" y="64680"/>
                  </a:lnTo>
                  <a:lnTo>
                    <a:pt x="30349" y="64439"/>
                  </a:lnTo>
                  <a:lnTo>
                    <a:pt x="30410" y="64258"/>
                  </a:lnTo>
                  <a:lnTo>
                    <a:pt x="30410" y="64016"/>
                  </a:lnTo>
                  <a:lnTo>
                    <a:pt x="30410" y="63775"/>
                  </a:lnTo>
                  <a:lnTo>
                    <a:pt x="30349" y="63594"/>
                  </a:lnTo>
                  <a:lnTo>
                    <a:pt x="30229" y="63353"/>
                  </a:lnTo>
                  <a:lnTo>
                    <a:pt x="30108" y="63172"/>
                  </a:lnTo>
                  <a:lnTo>
                    <a:pt x="29927" y="63051"/>
                  </a:lnTo>
                  <a:lnTo>
                    <a:pt x="29686" y="62930"/>
                  </a:lnTo>
                  <a:lnTo>
                    <a:pt x="29505" y="62870"/>
                  </a:lnTo>
                  <a:close/>
                  <a:moveTo>
                    <a:pt x="34814" y="62870"/>
                  </a:moveTo>
                  <a:lnTo>
                    <a:pt x="34633" y="62930"/>
                  </a:lnTo>
                  <a:lnTo>
                    <a:pt x="34392" y="63051"/>
                  </a:lnTo>
                  <a:lnTo>
                    <a:pt x="34211" y="63172"/>
                  </a:lnTo>
                  <a:lnTo>
                    <a:pt x="34090" y="63353"/>
                  </a:lnTo>
                  <a:lnTo>
                    <a:pt x="33969" y="63594"/>
                  </a:lnTo>
                  <a:lnTo>
                    <a:pt x="33909" y="63775"/>
                  </a:lnTo>
                  <a:lnTo>
                    <a:pt x="33909" y="64016"/>
                  </a:lnTo>
                  <a:lnTo>
                    <a:pt x="33909" y="64258"/>
                  </a:lnTo>
                  <a:lnTo>
                    <a:pt x="33969" y="64439"/>
                  </a:lnTo>
                  <a:lnTo>
                    <a:pt x="34090" y="64680"/>
                  </a:lnTo>
                  <a:lnTo>
                    <a:pt x="34211" y="64861"/>
                  </a:lnTo>
                  <a:lnTo>
                    <a:pt x="34392" y="64982"/>
                  </a:lnTo>
                  <a:lnTo>
                    <a:pt x="34633" y="65102"/>
                  </a:lnTo>
                  <a:lnTo>
                    <a:pt x="34814" y="65163"/>
                  </a:lnTo>
                  <a:lnTo>
                    <a:pt x="35297" y="65163"/>
                  </a:lnTo>
                  <a:lnTo>
                    <a:pt x="35478" y="65102"/>
                  </a:lnTo>
                  <a:lnTo>
                    <a:pt x="35719" y="64982"/>
                  </a:lnTo>
                  <a:lnTo>
                    <a:pt x="35900" y="64861"/>
                  </a:lnTo>
                  <a:lnTo>
                    <a:pt x="36021" y="64680"/>
                  </a:lnTo>
                  <a:lnTo>
                    <a:pt x="36141" y="64439"/>
                  </a:lnTo>
                  <a:lnTo>
                    <a:pt x="36202" y="64258"/>
                  </a:lnTo>
                  <a:lnTo>
                    <a:pt x="36202" y="64016"/>
                  </a:lnTo>
                  <a:lnTo>
                    <a:pt x="36202" y="63775"/>
                  </a:lnTo>
                  <a:lnTo>
                    <a:pt x="36141" y="63594"/>
                  </a:lnTo>
                  <a:lnTo>
                    <a:pt x="36021" y="63353"/>
                  </a:lnTo>
                  <a:lnTo>
                    <a:pt x="35900" y="63172"/>
                  </a:lnTo>
                  <a:lnTo>
                    <a:pt x="35719" y="63051"/>
                  </a:lnTo>
                  <a:lnTo>
                    <a:pt x="35478" y="62930"/>
                  </a:lnTo>
                  <a:lnTo>
                    <a:pt x="35297" y="62870"/>
                  </a:lnTo>
                  <a:close/>
                  <a:moveTo>
                    <a:pt x="40606" y="62870"/>
                  </a:moveTo>
                  <a:lnTo>
                    <a:pt x="40425" y="62930"/>
                  </a:lnTo>
                  <a:lnTo>
                    <a:pt x="40184" y="63051"/>
                  </a:lnTo>
                  <a:lnTo>
                    <a:pt x="40003" y="63172"/>
                  </a:lnTo>
                  <a:lnTo>
                    <a:pt x="39882" y="63353"/>
                  </a:lnTo>
                  <a:lnTo>
                    <a:pt x="39762" y="63594"/>
                  </a:lnTo>
                  <a:lnTo>
                    <a:pt x="39701" y="63775"/>
                  </a:lnTo>
                  <a:lnTo>
                    <a:pt x="39701" y="64016"/>
                  </a:lnTo>
                  <a:lnTo>
                    <a:pt x="39701" y="64258"/>
                  </a:lnTo>
                  <a:lnTo>
                    <a:pt x="39762" y="64439"/>
                  </a:lnTo>
                  <a:lnTo>
                    <a:pt x="39882" y="64680"/>
                  </a:lnTo>
                  <a:lnTo>
                    <a:pt x="40003" y="64861"/>
                  </a:lnTo>
                  <a:lnTo>
                    <a:pt x="40184" y="64982"/>
                  </a:lnTo>
                  <a:lnTo>
                    <a:pt x="40425" y="65102"/>
                  </a:lnTo>
                  <a:lnTo>
                    <a:pt x="40606" y="65163"/>
                  </a:lnTo>
                  <a:lnTo>
                    <a:pt x="41089" y="65163"/>
                  </a:lnTo>
                  <a:lnTo>
                    <a:pt x="41270" y="65102"/>
                  </a:lnTo>
                  <a:lnTo>
                    <a:pt x="41511" y="64982"/>
                  </a:lnTo>
                  <a:lnTo>
                    <a:pt x="41692" y="64861"/>
                  </a:lnTo>
                  <a:lnTo>
                    <a:pt x="41813" y="64680"/>
                  </a:lnTo>
                  <a:lnTo>
                    <a:pt x="41934" y="64439"/>
                  </a:lnTo>
                  <a:lnTo>
                    <a:pt x="41994" y="64258"/>
                  </a:lnTo>
                  <a:lnTo>
                    <a:pt x="41994" y="64016"/>
                  </a:lnTo>
                  <a:lnTo>
                    <a:pt x="41994" y="63775"/>
                  </a:lnTo>
                  <a:lnTo>
                    <a:pt x="41934" y="63594"/>
                  </a:lnTo>
                  <a:lnTo>
                    <a:pt x="41813" y="63353"/>
                  </a:lnTo>
                  <a:lnTo>
                    <a:pt x="41692" y="63172"/>
                  </a:lnTo>
                  <a:lnTo>
                    <a:pt x="41511" y="63051"/>
                  </a:lnTo>
                  <a:lnTo>
                    <a:pt x="41270" y="62930"/>
                  </a:lnTo>
                  <a:lnTo>
                    <a:pt x="41089" y="62870"/>
                  </a:lnTo>
                  <a:close/>
                  <a:moveTo>
                    <a:pt x="46399" y="62870"/>
                  </a:moveTo>
                  <a:lnTo>
                    <a:pt x="46218" y="62930"/>
                  </a:lnTo>
                  <a:lnTo>
                    <a:pt x="45976" y="63051"/>
                  </a:lnTo>
                  <a:lnTo>
                    <a:pt x="45795" y="63172"/>
                  </a:lnTo>
                  <a:lnTo>
                    <a:pt x="45674" y="63353"/>
                  </a:lnTo>
                  <a:lnTo>
                    <a:pt x="45554" y="63594"/>
                  </a:lnTo>
                  <a:lnTo>
                    <a:pt x="45493" y="63775"/>
                  </a:lnTo>
                  <a:lnTo>
                    <a:pt x="45493" y="64016"/>
                  </a:lnTo>
                  <a:lnTo>
                    <a:pt x="45493" y="64258"/>
                  </a:lnTo>
                  <a:lnTo>
                    <a:pt x="45554" y="64439"/>
                  </a:lnTo>
                  <a:lnTo>
                    <a:pt x="45674" y="64680"/>
                  </a:lnTo>
                  <a:lnTo>
                    <a:pt x="45795" y="64861"/>
                  </a:lnTo>
                  <a:lnTo>
                    <a:pt x="45976" y="64982"/>
                  </a:lnTo>
                  <a:lnTo>
                    <a:pt x="46218" y="65102"/>
                  </a:lnTo>
                  <a:lnTo>
                    <a:pt x="46399" y="65163"/>
                  </a:lnTo>
                  <a:lnTo>
                    <a:pt x="46881" y="65163"/>
                  </a:lnTo>
                  <a:lnTo>
                    <a:pt x="47062" y="65102"/>
                  </a:lnTo>
                  <a:lnTo>
                    <a:pt x="47304" y="64982"/>
                  </a:lnTo>
                  <a:lnTo>
                    <a:pt x="47485" y="64861"/>
                  </a:lnTo>
                  <a:lnTo>
                    <a:pt x="47605" y="64680"/>
                  </a:lnTo>
                  <a:lnTo>
                    <a:pt x="47726" y="64439"/>
                  </a:lnTo>
                  <a:lnTo>
                    <a:pt x="47786" y="64258"/>
                  </a:lnTo>
                  <a:lnTo>
                    <a:pt x="47786" y="64016"/>
                  </a:lnTo>
                  <a:lnTo>
                    <a:pt x="47786" y="63775"/>
                  </a:lnTo>
                  <a:lnTo>
                    <a:pt x="47726" y="63594"/>
                  </a:lnTo>
                  <a:lnTo>
                    <a:pt x="47605" y="63353"/>
                  </a:lnTo>
                  <a:lnTo>
                    <a:pt x="47485" y="63172"/>
                  </a:lnTo>
                  <a:lnTo>
                    <a:pt x="47304" y="63051"/>
                  </a:lnTo>
                  <a:lnTo>
                    <a:pt x="47062" y="62930"/>
                  </a:lnTo>
                  <a:lnTo>
                    <a:pt x="46881" y="62870"/>
                  </a:lnTo>
                  <a:close/>
                  <a:moveTo>
                    <a:pt x="52191" y="62870"/>
                  </a:moveTo>
                  <a:lnTo>
                    <a:pt x="52010" y="62930"/>
                  </a:lnTo>
                  <a:lnTo>
                    <a:pt x="51768" y="63051"/>
                  </a:lnTo>
                  <a:lnTo>
                    <a:pt x="51587" y="63172"/>
                  </a:lnTo>
                  <a:lnTo>
                    <a:pt x="51467" y="63353"/>
                  </a:lnTo>
                  <a:lnTo>
                    <a:pt x="51346" y="63594"/>
                  </a:lnTo>
                  <a:lnTo>
                    <a:pt x="51286" y="63775"/>
                  </a:lnTo>
                  <a:lnTo>
                    <a:pt x="51286" y="64016"/>
                  </a:lnTo>
                  <a:lnTo>
                    <a:pt x="51286" y="64258"/>
                  </a:lnTo>
                  <a:lnTo>
                    <a:pt x="51346" y="64439"/>
                  </a:lnTo>
                  <a:lnTo>
                    <a:pt x="51467" y="64680"/>
                  </a:lnTo>
                  <a:lnTo>
                    <a:pt x="51587" y="64861"/>
                  </a:lnTo>
                  <a:lnTo>
                    <a:pt x="51768" y="64982"/>
                  </a:lnTo>
                  <a:lnTo>
                    <a:pt x="52010" y="65102"/>
                  </a:lnTo>
                  <a:lnTo>
                    <a:pt x="52191" y="65163"/>
                  </a:lnTo>
                  <a:lnTo>
                    <a:pt x="52673" y="65163"/>
                  </a:lnTo>
                  <a:lnTo>
                    <a:pt x="52854" y="65102"/>
                  </a:lnTo>
                  <a:lnTo>
                    <a:pt x="53096" y="64982"/>
                  </a:lnTo>
                  <a:lnTo>
                    <a:pt x="53277" y="64861"/>
                  </a:lnTo>
                  <a:lnTo>
                    <a:pt x="53397" y="64680"/>
                  </a:lnTo>
                  <a:lnTo>
                    <a:pt x="53518" y="64439"/>
                  </a:lnTo>
                  <a:lnTo>
                    <a:pt x="53578" y="64258"/>
                  </a:lnTo>
                  <a:lnTo>
                    <a:pt x="53578" y="64016"/>
                  </a:lnTo>
                  <a:lnTo>
                    <a:pt x="53578" y="63775"/>
                  </a:lnTo>
                  <a:lnTo>
                    <a:pt x="53518" y="63594"/>
                  </a:lnTo>
                  <a:lnTo>
                    <a:pt x="53397" y="63353"/>
                  </a:lnTo>
                  <a:lnTo>
                    <a:pt x="53277" y="63172"/>
                  </a:lnTo>
                  <a:lnTo>
                    <a:pt x="53096" y="63051"/>
                  </a:lnTo>
                  <a:lnTo>
                    <a:pt x="52854" y="62930"/>
                  </a:lnTo>
                  <a:lnTo>
                    <a:pt x="52673" y="62870"/>
                  </a:lnTo>
                  <a:close/>
                  <a:moveTo>
                    <a:pt x="57983" y="62870"/>
                  </a:moveTo>
                  <a:lnTo>
                    <a:pt x="57802" y="62930"/>
                  </a:lnTo>
                  <a:lnTo>
                    <a:pt x="57561" y="63051"/>
                  </a:lnTo>
                  <a:lnTo>
                    <a:pt x="57380" y="63172"/>
                  </a:lnTo>
                  <a:lnTo>
                    <a:pt x="57259" y="63353"/>
                  </a:lnTo>
                  <a:lnTo>
                    <a:pt x="57138" y="63594"/>
                  </a:lnTo>
                  <a:lnTo>
                    <a:pt x="57078" y="63775"/>
                  </a:lnTo>
                  <a:lnTo>
                    <a:pt x="57078" y="64016"/>
                  </a:lnTo>
                  <a:lnTo>
                    <a:pt x="57078" y="64258"/>
                  </a:lnTo>
                  <a:lnTo>
                    <a:pt x="57138" y="64439"/>
                  </a:lnTo>
                  <a:lnTo>
                    <a:pt x="57259" y="64680"/>
                  </a:lnTo>
                  <a:lnTo>
                    <a:pt x="57380" y="64861"/>
                  </a:lnTo>
                  <a:lnTo>
                    <a:pt x="57561" y="64982"/>
                  </a:lnTo>
                  <a:lnTo>
                    <a:pt x="57802" y="65102"/>
                  </a:lnTo>
                  <a:lnTo>
                    <a:pt x="57983" y="65163"/>
                  </a:lnTo>
                  <a:lnTo>
                    <a:pt x="58466" y="65163"/>
                  </a:lnTo>
                  <a:lnTo>
                    <a:pt x="58647" y="65102"/>
                  </a:lnTo>
                  <a:lnTo>
                    <a:pt x="58888" y="64982"/>
                  </a:lnTo>
                  <a:lnTo>
                    <a:pt x="59069" y="64861"/>
                  </a:lnTo>
                  <a:lnTo>
                    <a:pt x="59190" y="64680"/>
                  </a:lnTo>
                  <a:lnTo>
                    <a:pt x="59310" y="64439"/>
                  </a:lnTo>
                  <a:lnTo>
                    <a:pt x="59371" y="64258"/>
                  </a:lnTo>
                  <a:lnTo>
                    <a:pt x="59371" y="64016"/>
                  </a:lnTo>
                  <a:lnTo>
                    <a:pt x="59371" y="63775"/>
                  </a:lnTo>
                  <a:lnTo>
                    <a:pt x="59310" y="63594"/>
                  </a:lnTo>
                  <a:lnTo>
                    <a:pt x="59190" y="63353"/>
                  </a:lnTo>
                  <a:lnTo>
                    <a:pt x="59069" y="63172"/>
                  </a:lnTo>
                  <a:lnTo>
                    <a:pt x="58888" y="63051"/>
                  </a:lnTo>
                  <a:lnTo>
                    <a:pt x="58647" y="62930"/>
                  </a:lnTo>
                  <a:lnTo>
                    <a:pt x="58466" y="62870"/>
                  </a:lnTo>
                  <a:close/>
                  <a:moveTo>
                    <a:pt x="63775" y="62870"/>
                  </a:moveTo>
                  <a:lnTo>
                    <a:pt x="63594" y="62930"/>
                  </a:lnTo>
                  <a:lnTo>
                    <a:pt x="63353" y="63051"/>
                  </a:lnTo>
                  <a:lnTo>
                    <a:pt x="63172" y="63172"/>
                  </a:lnTo>
                  <a:lnTo>
                    <a:pt x="63051" y="63353"/>
                  </a:lnTo>
                  <a:lnTo>
                    <a:pt x="62931" y="63594"/>
                  </a:lnTo>
                  <a:lnTo>
                    <a:pt x="62870" y="63775"/>
                  </a:lnTo>
                  <a:lnTo>
                    <a:pt x="62870" y="64016"/>
                  </a:lnTo>
                  <a:lnTo>
                    <a:pt x="62870" y="64258"/>
                  </a:lnTo>
                  <a:lnTo>
                    <a:pt x="62931" y="64439"/>
                  </a:lnTo>
                  <a:lnTo>
                    <a:pt x="63051" y="64680"/>
                  </a:lnTo>
                  <a:lnTo>
                    <a:pt x="63172" y="64861"/>
                  </a:lnTo>
                  <a:lnTo>
                    <a:pt x="63353" y="64982"/>
                  </a:lnTo>
                  <a:lnTo>
                    <a:pt x="63594" y="65102"/>
                  </a:lnTo>
                  <a:lnTo>
                    <a:pt x="63775" y="65163"/>
                  </a:lnTo>
                  <a:lnTo>
                    <a:pt x="64198" y="65163"/>
                  </a:lnTo>
                  <a:lnTo>
                    <a:pt x="64439" y="65102"/>
                  </a:lnTo>
                  <a:lnTo>
                    <a:pt x="64741" y="64921"/>
                  </a:lnTo>
                  <a:lnTo>
                    <a:pt x="64922" y="64740"/>
                  </a:lnTo>
                  <a:lnTo>
                    <a:pt x="65103" y="64439"/>
                  </a:lnTo>
                  <a:lnTo>
                    <a:pt x="65163" y="64197"/>
                  </a:lnTo>
                  <a:lnTo>
                    <a:pt x="65163" y="64016"/>
                  </a:lnTo>
                  <a:lnTo>
                    <a:pt x="65163" y="63775"/>
                  </a:lnTo>
                  <a:lnTo>
                    <a:pt x="65103" y="63594"/>
                  </a:lnTo>
                  <a:lnTo>
                    <a:pt x="64982" y="63353"/>
                  </a:lnTo>
                  <a:lnTo>
                    <a:pt x="64861" y="63172"/>
                  </a:lnTo>
                  <a:lnTo>
                    <a:pt x="64680" y="63051"/>
                  </a:lnTo>
                  <a:lnTo>
                    <a:pt x="64439" y="62930"/>
                  </a:lnTo>
                  <a:lnTo>
                    <a:pt x="64258" y="62870"/>
                  </a:lnTo>
                  <a:close/>
                  <a:moveTo>
                    <a:pt x="14541" y="65766"/>
                  </a:moveTo>
                  <a:lnTo>
                    <a:pt x="14360" y="65826"/>
                  </a:lnTo>
                  <a:lnTo>
                    <a:pt x="14119" y="65947"/>
                  </a:lnTo>
                  <a:lnTo>
                    <a:pt x="13938" y="66068"/>
                  </a:lnTo>
                  <a:lnTo>
                    <a:pt x="13817" y="66249"/>
                  </a:lnTo>
                  <a:lnTo>
                    <a:pt x="13697" y="66490"/>
                  </a:lnTo>
                  <a:lnTo>
                    <a:pt x="13636" y="66671"/>
                  </a:lnTo>
                  <a:lnTo>
                    <a:pt x="13636" y="66912"/>
                  </a:lnTo>
                  <a:lnTo>
                    <a:pt x="13636" y="67214"/>
                  </a:lnTo>
                  <a:lnTo>
                    <a:pt x="14783" y="68059"/>
                  </a:lnTo>
                  <a:lnTo>
                    <a:pt x="15024" y="68059"/>
                  </a:lnTo>
                  <a:lnTo>
                    <a:pt x="15205" y="67999"/>
                  </a:lnTo>
                  <a:lnTo>
                    <a:pt x="15446" y="67878"/>
                  </a:lnTo>
                  <a:lnTo>
                    <a:pt x="15627" y="67757"/>
                  </a:lnTo>
                  <a:lnTo>
                    <a:pt x="15748" y="67576"/>
                  </a:lnTo>
                  <a:lnTo>
                    <a:pt x="15869" y="67335"/>
                  </a:lnTo>
                  <a:lnTo>
                    <a:pt x="15929" y="67154"/>
                  </a:lnTo>
                  <a:lnTo>
                    <a:pt x="15929" y="66912"/>
                  </a:lnTo>
                  <a:lnTo>
                    <a:pt x="15929" y="66671"/>
                  </a:lnTo>
                  <a:lnTo>
                    <a:pt x="15869" y="66490"/>
                  </a:lnTo>
                  <a:lnTo>
                    <a:pt x="15748" y="66249"/>
                  </a:lnTo>
                  <a:lnTo>
                    <a:pt x="15627" y="66068"/>
                  </a:lnTo>
                  <a:lnTo>
                    <a:pt x="15446" y="65947"/>
                  </a:lnTo>
                  <a:lnTo>
                    <a:pt x="15205" y="65826"/>
                  </a:lnTo>
                  <a:lnTo>
                    <a:pt x="15024" y="65766"/>
                  </a:lnTo>
                  <a:close/>
                  <a:moveTo>
                    <a:pt x="20333" y="65766"/>
                  </a:moveTo>
                  <a:lnTo>
                    <a:pt x="20152" y="65826"/>
                  </a:lnTo>
                  <a:lnTo>
                    <a:pt x="19911" y="65947"/>
                  </a:lnTo>
                  <a:lnTo>
                    <a:pt x="19730" y="66068"/>
                  </a:lnTo>
                  <a:lnTo>
                    <a:pt x="19609" y="66249"/>
                  </a:lnTo>
                  <a:lnTo>
                    <a:pt x="19489" y="66490"/>
                  </a:lnTo>
                  <a:lnTo>
                    <a:pt x="19428" y="66671"/>
                  </a:lnTo>
                  <a:lnTo>
                    <a:pt x="19428" y="66912"/>
                  </a:lnTo>
                  <a:lnTo>
                    <a:pt x="19428" y="67154"/>
                  </a:lnTo>
                  <a:lnTo>
                    <a:pt x="19489" y="67335"/>
                  </a:lnTo>
                  <a:lnTo>
                    <a:pt x="19609" y="67576"/>
                  </a:lnTo>
                  <a:lnTo>
                    <a:pt x="19730" y="67757"/>
                  </a:lnTo>
                  <a:lnTo>
                    <a:pt x="19911" y="67878"/>
                  </a:lnTo>
                  <a:lnTo>
                    <a:pt x="20152" y="67999"/>
                  </a:lnTo>
                  <a:lnTo>
                    <a:pt x="20333" y="68059"/>
                  </a:lnTo>
                  <a:lnTo>
                    <a:pt x="20816" y="68059"/>
                  </a:lnTo>
                  <a:lnTo>
                    <a:pt x="20997" y="67999"/>
                  </a:lnTo>
                  <a:lnTo>
                    <a:pt x="21239" y="67878"/>
                  </a:lnTo>
                  <a:lnTo>
                    <a:pt x="21420" y="67757"/>
                  </a:lnTo>
                  <a:lnTo>
                    <a:pt x="21540" y="67576"/>
                  </a:lnTo>
                  <a:lnTo>
                    <a:pt x="21661" y="67335"/>
                  </a:lnTo>
                  <a:lnTo>
                    <a:pt x="21721" y="67154"/>
                  </a:lnTo>
                  <a:lnTo>
                    <a:pt x="21721" y="66912"/>
                  </a:lnTo>
                  <a:lnTo>
                    <a:pt x="21721" y="66671"/>
                  </a:lnTo>
                  <a:lnTo>
                    <a:pt x="21661" y="66490"/>
                  </a:lnTo>
                  <a:lnTo>
                    <a:pt x="21540" y="66249"/>
                  </a:lnTo>
                  <a:lnTo>
                    <a:pt x="21420" y="66068"/>
                  </a:lnTo>
                  <a:lnTo>
                    <a:pt x="21239" y="65947"/>
                  </a:lnTo>
                  <a:lnTo>
                    <a:pt x="20997" y="65826"/>
                  </a:lnTo>
                  <a:lnTo>
                    <a:pt x="20816" y="65766"/>
                  </a:lnTo>
                  <a:close/>
                  <a:moveTo>
                    <a:pt x="26126" y="65766"/>
                  </a:moveTo>
                  <a:lnTo>
                    <a:pt x="25945" y="65826"/>
                  </a:lnTo>
                  <a:lnTo>
                    <a:pt x="25703" y="65947"/>
                  </a:lnTo>
                  <a:lnTo>
                    <a:pt x="25522" y="66068"/>
                  </a:lnTo>
                  <a:lnTo>
                    <a:pt x="25402" y="66249"/>
                  </a:lnTo>
                  <a:lnTo>
                    <a:pt x="25281" y="66490"/>
                  </a:lnTo>
                  <a:lnTo>
                    <a:pt x="25221" y="66671"/>
                  </a:lnTo>
                  <a:lnTo>
                    <a:pt x="25221" y="66912"/>
                  </a:lnTo>
                  <a:lnTo>
                    <a:pt x="25221" y="67154"/>
                  </a:lnTo>
                  <a:lnTo>
                    <a:pt x="25281" y="67335"/>
                  </a:lnTo>
                  <a:lnTo>
                    <a:pt x="25402" y="67576"/>
                  </a:lnTo>
                  <a:lnTo>
                    <a:pt x="25522" y="67757"/>
                  </a:lnTo>
                  <a:lnTo>
                    <a:pt x="25703" y="67878"/>
                  </a:lnTo>
                  <a:lnTo>
                    <a:pt x="25945" y="67999"/>
                  </a:lnTo>
                  <a:lnTo>
                    <a:pt x="26126" y="68059"/>
                  </a:lnTo>
                  <a:lnTo>
                    <a:pt x="26608" y="68059"/>
                  </a:lnTo>
                  <a:lnTo>
                    <a:pt x="26789" y="67999"/>
                  </a:lnTo>
                  <a:lnTo>
                    <a:pt x="27031" y="67878"/>
                  </a:lnTo>
                  <a:lnTo>
                    <a:pt x="27212" y="67757"/>
                  </a:lnTo>
                  <a:lnTo>
                    <a:pt x="27332" y="67576"/>
                  </a:lnTo>
                  <a:lnTo>
                    <a:pt x="27453" y="67335"/>
                  </a:lnTo>
                  <a:lnTo>
                    <a:pt x="27513" y="67154"/>
                  </a:lnTo>
                  <a:lnTo>
                    <a:pt x="27513" y="66912"/>
                  </a:lnTo>
                  <a:lnTo>
                    <a:pt x="27513" y="66671"/>
                  </a:lnTo>
                  <a:lnTo>
                    <a:pt x="27453" y="66490"/>
                  </a:lnTo>
                  <a:lnTo>
                    <a:pt x="27332" y="66249"/>
                  </a:lnTo>
                  <a:lnTo>
                    <a:pt x="27212" y="66068"/>
                  </a:lnTo>
                  <a:lnTo>
                    <a:pt x="27031" y="65947"/>
                  </a:lnTo>
                  <a:lnTo>
                    <a:pt x="26789" y="65826"/>
                  </a:lnTo>
                  <a:lnTo>
                    <a:pt x="26608" y="65766"/>
                  </a:lnTo>
                  <a:close/>
                  <a:moveTo>
                    <a:pt x="31918" y="65766"/>
                  </a:moveTo>
                  <a:lnTo>
                    <a:pt x="31737" y="65826"/>
                  </a:lnTo>
                  <a:lnTo>
                    <a:pt x="31496" y="65947"/>
                  </a:lnTo>
                  <a:lnTo>
                    <a:pt x="31315" y="66068"/>
                  </a:lnTo>
                  <a:lnTo>
                    <a:pt x="31194" y="66249"/>
                  </a:lnTo>
                  <a:lnTo>
                    <a:pt x="31073" y="66490"/>
                  </a:lnTo>
                  <a:lnTo>
                    <a:pt x="31013" y="66671"/>
                  </a:lnTo>
                  <a:lnTo>
                    <a:pt x="31013" y="66912"/>
                  </a:lnTo>
                  <a:lnTo>
                    <a:pt x="31013" y="67154"/>
                  </a:lnTo>
                  <a:lnTo>
                    <a:pt x="31073" y="67335"/>
                  </a:lnTo>
                  <a:lnTo>
                    <a:pt x="31194" y="67576"/>
                  </a:lnTo>
                  <a:lnTo>
                    <a:pt x="31315" y="67757"/>
                  </a:lnTo>
                  <a:lnTo>
                    <a:pt x="31496" y="67878"/>
                  </a:lnTo>
                  <a:lnTo>
                    <a:pt x="31737" y="67999"/>
                  </a:lnTo>
                  <a:lnTo>
                    <a:pt x="31918" y="68059"/>
                  </a:lnTo>
                  <a:lnTo>
                    <a:pt x="32401" y="68059"/>
                  </a:lnTo>
                  <a:lnTo>
                    <a:pt x="32582" y="67999"/>
                  </a:lnTo>
                  <a:lnTo>
                    <a:pt x="32823" y="67878"/>
                  </a:lnTo>
                  <a:lnTo>
                    <a:pt x="33004" y="67757"/>
                  </a:lnTo>
                  <a:lnTo>
                    <a:pt x="33125" y="67576"/>
                  </a:lnTo>
                  <a:lnTo>
                    <a:pt x="33245" y="67335"/>
                  </a:lnTo>
                  <a:lnTo>
                    <a:pt x="33306" y="67154"/>
                  </a:lnTo>
                  <a:lnTo>
                    <a:pt x="33306" y="66912"/>
                  </a:lnTo>
                  <a:lnTo>
                    <a:pt x="33306" y="66671"/>
                  </a:lnTo>
                  <a:lnTo>
                    <a:pt x="33245" y="66490"/>
                  </a:lnTo>
                  <a:lnTo>
                    <a:pt x="33125" y="66249"/>
                  </a:lnTo>
                  <a:lnTo>
                    <a:pt x="33004" y="66068"/>
                  </a:lnTo>
                  <a:lnTo>
                    <a:pt x="32823" y="65947"/>
                  </a:lnTo>
                  <a:lnTo>
                    <a:pt x="32582" y="65826"/>
                  </a:lnTo>
                  <a:lnTo>
                    <a:pt x="32401" y="65766"/>
                  </a:lnTo>
                  <a:close/>
                  <a:moveTo>
                    <a:pt x="37710" y="65766"/>
                  </a:moveTo>
                  <a:lnTo>
                    <a:pt x="37529" y="65826"/>
                  </a:lnTo>
                  <a:lnTo>
                    <a:pt x="37288" y="65947"/>
                  </a:lnTo>
                  <a:lnTo>
                    <a:pt x="37107" y="66068"/>
                  </a:lnTo>
                  <a:lnTo>
                    <a:pt x="36986" y="66249"/>
                  </a:lnTo>
                  <a:lnTo>
                    <a:pt x="36865" y="66490"/>
                  </a:lnTo>
                  <a:lnTo>
                    <a:pt x="36805" y="66671"/>
                  </a:lnTo>
                  <a:lnTo>
                    <a:pt x="36805" y="66912"/>
                  </a:lnTo>
                  <a:lnTo>
                    <a:pt x="36805" y="67154"/>
                  </a:lnTo>
                  <a:lnTo>
                    <a:pt x="36865" y="67335"/>
                  </a:lnTo>
                  <a:lnTo>
                    <a:pt x="36986" y="67576"/>
                  </a:lnTo>
                  <a:lnTo>
                    <a:pt x="37107" y="67757"/>
                  </a:lnTo>
                  <a:lnTo>
                    <a:pt x="37288" y="67878"/>
                  </a:lnTo>
                  <a:lnTo>
                    <a:pt x="37529" y="67999"/>
                  </a:lnTo>
                  <a:lnTo>
                    <a:pt x="37710" y="68059"/>
                  </a:lnTo>
                  <a:lnTo>
                    <a:pt x="38193" y="68059"/>
                  </a:lnTo>
                  <a:lnTo>
                    <a:pt x="38374" y="67999"/>
                  </a:lnTo>
                  <a:lnTo>
                    <a:pt x="38615" y="67878"/>
                  </a:lnTo>
                  <a:lnTo>
                    <a:pt x="38796" y="67757"/>
                  </a:lnTo>
                  <a:lnTo>
                    <a:pt x="38917" y="67576"/>
                  </a:lnTo>
                  <a:lnTo>
                    <a:pt x="39038" y="67335"/>
                  </a:lnTo>
                  <a:lnTo>
                    <a:pt x="39098" y="67154"/>
                  </a:lnTo>
                  <a:lnTo>
                    <a:pt x="39098" y="66912"/>
                  </a:lnTo>
                  <a:lnTo>
                    <a:pt x="39098" y="66671"/>
                  </a:lnTo>
                  <a:lnTo>
                    <a:pt x="39038" y="66490"/>
                  </a:lnTo>
                  <a:lnTo>
                    <a:pt x="38917" y="66249"/>
                  </a:lnTo>
                  <a:lnTo>
                    <a:pt x="38796" y="66068"/>
                  </a:lnTo>
                  <a:lnTo>
                    <a:pt x="38615" y="65947"/>
                  </a:lnTo>
                  <a:lnTo>
                    <a:pt x="38374" y="65826"/>
                  </a:lnTo>
                  <a:lnTo>
                    <a:pt x="38193" y="65766"/>
                  </a:lnTo>
                  <a:close/>
                  <a:moveTo>
                    <a:pt x="43502" y="65766"/>
                  </a:moveTo>
                  <a:lnTo>
                    <a:pt x="43321" y="65826"/>
                  </a:lnTo>
                  <a:lnTo>
                    <a:pt x="43080" y="65947"/>
                  </a:lnTo>
                  <a:lnTo>
                    <a:pt x="42899" y="66068"/>
                  </a:lnTo>
                  <a:lnTo>
                    <a:pt x="42778" y="66249"/>
                  </a:lnTo>
                  <a:lnTo>
                    <a:pt x="42658" y="66490"/>
                  </a:lnTo>
                  <a:lnTo>
                    <a:pt x="42597" y="66671"/>
                  </a:lnTo>
                  <a:lnTo>
                    <a:pt x="42597" y="66912"/>
                  </a:lnTo>
                  <a:lnTo>
                    <a:pt x="42597" y="67154"/>
                  </a:lnTo>
                  <a:lnTo>
                    <a:pt x="42658" y="67335"/>
                  </a:lnTo>
                  <a:lnTo>
                    <a:pt x="42778" y="67576"/>
                  </a:lnTo>
                  <a:lnTo>
                    <a:pt x="42899" y="67757"/>
                  </a:lnTo>
                  <a:lnTo>
                    <a:pt x="43080" y="67878"/>
                  </a:lnTo>
                  <a:lnTo>
                    <a:pt x="43321" y="67999"/>
                  </a:lnTo>
                  <a:lnTo>
                    <a:pt x="43502" y="68059"/>
                  </a:lnTo>
                  <a:lnTo>
                    <a:pt x="43985" y="68059"/>
                  </a:lnTo>
                  <a:lnTo>
                    <a:pt x="44166" y="67999"/>
                  </a:lnTo>
                  <a:lnTo>
                    <a:pt x="44407" y="67878"/>
                  </a:lnTo>
                  <a:lnTo>
                    <a:pt x="44588" y="67757"/>
                  </a:lnTo>
                  <a:lnTo>
                    <a:pt x="44709" y="67576"/>
                  </a:lnTo>
                  <a:lnTo>
                    <a:pt x="44830" y="67335"/>
                  </a:lnTo>
                  <a:lnTo>
                    <a:pt x="44890" y="67154"/>
                  </a:lnTo>
                  <a:lnTo>
                    <a:pt x="44890" y="66912"/>
                  </a:lnTo>
                  <a:lnTo>
                    <a:pt x="44890" y="66671"/>
                  </a:lnTo>
                  <a:lnTo>
                    <a:pt x="44830" y="66490"/>
                  </a:lnTo>
                  <a:lnTo>
                    <a:pt x="44709" y="66249"/>
                  </a:lnTo>
                  <a:lnTo>
                    <a:pt x="44588" y="66068"/>
                  </a:lnTo>
                  <a:lnTo>
                    <a:pt x="44407" y="65947"/>
                  </a:lnTo>
                  <a:lnTo>
                    <a:pt x="44166" y="65826"/>
                  </a:lnTo>
                  <a:lnTo>
                    <a:pt x="43985" y="65766"/>
                  </a:lnTo>
                  <a:close/>
                  <a:moveTo>
                    <a:pt x="49295" y="65766"/>
                  </a:moveTo>
                  <a:lnTo>
                    <a:pt x="49114" y="65826"/>
                  </a:lnTo>
                  <a:lnTo>
                    <a:pt x="48872" y="65947"/>
                  </a:lnTo>
                  <a:lnTo>
                    <a:pt x="48691" y="66068"/>
                  </a:lnTo>
                  <a:lnTo>
                    <a:pt x="48571" y="66249"/>
                  </a:lnTo>
                  <a:lnTo>
                    <a:pt x="48450" y="66490"/>
                  </a:lnTo>
                  <a:lnTo>
                    <a:pt x="48390" y="66671"/>
                  </a:lnTo>
                  <a:lnTo>
                    <a:pt x="48390" y="66912"/>
                  </a:lnTo>
                  <a:lnTo>
                    <a:pt x="48390" y="67154"/>
                  </a:lnTo>
                  <a:lnTo>
                    <a:pt x="48450" y="67335"/>
                  </a:lnTo>
                  <a:lnTo>
                    <a:pt x="48571" y="67576"/>
                  </a:lnTo>
                  <a:lnTo>
                    <a:pt x="48691" y="67757"/>
                  </a:lnTo>
                  <a:lnTo>
                    <a:pt x="48872" y="67878"/>
                  </a:lnTo>
                  <a:lnTo>
                    <a:pt x="49114" y="67999"/>
                  </a:lnTo>
                  <a:lnTo>
                    <a:pt x="49295" y="68059"/>
                  </a:lnTo>
                  <a:lnTo>
                    <a:pt x="49777" y="68059"/>
                  </a:lnTo>
                  <a:lnTo>
                    <a:pt x="49958" y="67999"/>
                  </a:lnTo>
                  <a:lnTo>
                    <a:pt x="50200" y="67878"/>
                  </a:lnTo>
                  <a:lnTo>
                    <a:pt x="50381" y="67757"/>
                  </a:lnTo>
                  <a:lnTo>
                    <a:pt x="50501" y="67576"/>
                  </a:lnTo>
                  <a:lnTo>
                    <a:pt x="50622" y="67335"/>
                  </a:lnTo>
                  <a:lnTo>
                    <a:pt x="50682" y="67154"/>
                  </a:lnTo>
                  <a:lnTo>
                    <a:pt x="50682" y="66912"/>
                  </a:lnTo>
                  <a:lnTo>
                    <a:pt x="50682" y="66671"/>
                  </a:lnTo>
                  <a:lnTo>
                    <a:pt x="50622" y="66490"/>
                  </a:lnTo>
                  <a:lnTo>
                    <a:pt x="50501" y="66249"/>
                  </a:lnTo>
                  <a:lnTo>
                    <a:pt x="50381" y="66068"/>
                  </a:lnTo>
                  <a:lnTo>
                    <a:pt x="50200" y="65947"/>
                  </a:lnTo>
                  <a:lnTo>
                    <a:pt x="49958" y="65826"/>
                  </a:lnTo>
                  <a:lnTo>
                    <a:pt x="49777" y="65766"/>
                  </a:lnTo>
                  <a:close/>
                  <a:moveTo>
                    <a:pt x="55087" y="65766"/>
                  </a:moveTo>
                  <a:lnTo>
                    <a:pt x="54906" y="65826"/>
                  </a:lnTo>
                  <a:lnTo>
                    <a:pt x="54665" y="65947"/>
                  </a:lnTo>
                  <a:lnTo>
                    <a:pt x="54483" y="66068"/>
                  </a:lnTo>
                  <a:lnTo>
                    <a:pt x="54363" y="66249"/>
                  </a:lnTo>
                  <a:lnTo>
                    <a:pt x="54242" y="66490"/>
                  </a:lnTo>
                  <a:lnTo>
                    <a:pt x="54182" y="66671"/>
                  </a:lnTo>
                  <a:lnTo>
                    <a:pt x="54182" y="66912"/>
                  </a:lnTo>
                  <a:lnTo>
                    <a:pt x="54182" y="67154"/>
                  </a:lnTo>
                  <a:lnTo>
                    <a:pt x="54242" y="67335"/>
                  </a:lnTo>
                  <a:lnTo>
                    <a:pt x="54363" y="67576"/>
                  </a:lnTo>
                  <a:lnTo>
                    <a:pt x="54483" y="67757"/>
                  </a:lnTo>
                  <a:lnTo>
                    <a:pt x="54665" y="67878"/>
                  </a:lnTo>
                  <a:lnTo>
                    <a:pt x="54906" y="67999"/>
                  </a:lnTo>
                  <a:lnTo>
                    <a:pt x="55087" y="68059"/>
                  </a:lnTo>
                  <a:lnTo>
                    <a:pt x="55570" y="68059"/>
                  </a:lnTo>
                  <a:lnTo>
                    <a:pt x="55751" y="67999"/>
                  </a:lnTo>
                  <a:lnTo>
                    <a:pt x="55992" y="67878"/>
                  </a:lnTo>
                  <a:lnTo>
                    <a:pt x="56173" y="67757"/>
                  </a:lnTo>
                  <a:lnTo>
                    <a:pt x="56294" y="67576"/>
                  </a:lnTo>
                  <a:lnTo>
                    <a:pt x="56414" y="67335"/>
                  </a:lnTo>
                  <a:lnTo>
                    <a:pt x="56475" y="67154"/>
                  </a:lnTo>
                  <a:lnTo>
                    <a:pt x="56475" y="66912"/>
                  </a:lnTo>
                  <a:lnTo>
                    <a:pt x="56475" y="66671"/>
                  </a:lnTo>
                  <a:lnTo>
                    <a:pt x="56414" y="66490"/>
                  </a:lnTo>
                  <a:lnTo>
                    <a:pt x="56294" y="66249"/>
                  </a:lnTo>
                  <a:lnTo>
                    <a:pt x="56173" y="66068"/>
                  </a:lnTo>
                  <a:lnTo>
                    <a:pt x="55992" y="65947"/>
                  </a:lnTo>
                  <a:lnTo>
                    <a:pt x="55751" y="65826"/>
                  </a:lnTo>
                  <a:lnTo>
                    <a:pt x="55570" y="65766"/>
                  </a:lnTo>
                  <a:close/>
                  <a:moveTo>
                    <a:pt x="60879" y="65766"/>
                  </a:moveTo>
                  <a:lnTo>
                    <a:pt x="60698" y="65826"/>
                  </a:lnTo>
                  <a:lnTo>
                    <a:pt x="60457" y="65947"/>
                  </a:lnTo>
                  <a:lnTo>
                    <a:pt x="60276" y="66068"/>
                  </a:lnTo>
                  <a:lnTo>
                    <a:pt x="60155" y="66249"/>
                  </a:lnTo>
                  <a:lnTo>
                    <a:pt x="60034" y="66490"/>
                  </a:lnTo>
                  <a:lnTo>
                    <a:pt x="59974" y="66671"/>
                  </a:lnTo>
                  <a:lnTo>
                    <a:pt x="59974" y="66912"/>
                  </a:lnTo>
                  <a:lnTo>
                    <a:pt x="59974" y="67154"/>
                  </a:lnTo>
                  <a:lnTo>
                    <a:pt x="60034" y="67335"/>
                  </a:lnTo>
                  <a:lnTo>
                    <a:pt x="60155" y="67576"/>
                  </a:lnTo>
                  <a:lnTo>
                    <a:pt x="60276" y="67757"/>
                  </a:lnTo>
                  <a:lnTo>
                    <a:pt x="60457" y="67878"/>
                  </a:lnTo>
                  <a:lnTo>
                    <a:pt x="60698" y="67999"/>
                  </a:lnTo>
                  <a:lnTo>
                    <a:pt x="60879" y="68059"/>
                  </a:lnTo>
                  <a:lnTo>
                    <a:pt x="61120" y="68059"/>
                  </a:lnTo>
                  <a:lnTo>
                    <a:pt x="62267" y="67214"/>
                  </a:lnTo>
                  <a:lnTo>
                    <a:pt x="62267" y="66912"/>
                  </a:lnTo>
                  <a:lnTo>
                    <a:pt x="62267" y="66671"/>
                  </a:lnTo>
                  <a:lnTo>
                    <a:pt x="62206" y="66490"/>
                  </a:lnTo>
                  <a:lnTo>
                    <a:pt x="62086" y="66249"/>
                  </a:lnTo>
                  <a:lnTo>
                    <a:pt x="61965" y="66068"/>
                  </a:lnTo>
                  <a:lnTo>
                    <a:pt x="61784" y="65947"/>
                  </a:lnTo>
                  <a:lnTo>
                    <a:pt x="61543" y="65826"/>
                  </a:lnTo>
                  <a:lnTo>
                    <a:pt x="61362" y="65766"/>
                  </a:lnTo>
                  <a:close/>
                  <a:moveTo>
                    <a:pt x="17679" y="68662"/>
                  </a:moveTo>
                  <a:lnTo>
                    <a:pt x="17317" y="68723"/>
                  </a:lnTo>
                  <a:lnTo>
                    <a:pt x="17015" y="68843"/>
                  </a:lnTo>
                  <a:lnTo>
                    <a:pt x="16774" y="69085"/>
                  </a:lnTo>
                  <a:lnTo>
                    <a:pt x="16593" y="69386"/>
                  </a:lnTo>
                  <a:lnTo>
                    <a:pt x="18523" y="70593"/>
                  </a:lnTo>
                  <a:lnTo>
                    <a:pt x="18644" y="70472"/>
                  </a:lnTo>
                  <a:lnTo>
                    <a:pt x="18765" y="70231"/>
                  </a:lnTo>
                  <a:lnTo>
                    <a:pt x="18825" y="70050"/>
                  </a:lnTo>
                  <a:lnTo>
                    <a:pt x="18825" y="69809"/>
                  </a:lnTo>
                  <a:lnTo>
                    <a:pt x="18825" y="69567"/>
                  </a:lnTo>
                  <a:lnTo>
                    <a:pt x="18765" y="69386"/>
                  </a:lnTo>
                  <a:lnTo>
                    <a:pt x="18644" y="69145"/>
                  </a:lnTo>
                  <a:lnTo>
                    <a:pt x="18523" y="68964"/>
                  </a:lnTo>
                  <a:lnTo>
                    <a:pt x="18342" y="68843"/>
                  </a:lnTo>
                  <a:lnTo>
                    <a:pt x="18101" y="68723"/>
                  </a:lnTo>
                  <a:lnTo>
                    <a:pt x="17920" y="68662"/>
                  </a:lnTo>
                  <a:close/>
                  <a:moveTo>
                    <a:pt x="57983" y="68662"/>
                  </a:moveTo>
                  <a:lnTo>
                    <a:pt x="57802" y="68723"/>
                  </a:lnTo>
                  <a:lnTo>
                    <a:pt x="57561" y="68843"/>
                  </a:lnTo>
                  <a:lnTo>
                    <a:pt x="57380" y="68964"/>
                  </a:lnTo>
                  <a:lnTo>
                    <a:pt x="57259" y="69145"/>
                  </a:lnTo>
                  <a:lnTo>
                    <a:pt x="57138" y="69386"/>
                  </a:lnTo>
                  <a:lnTo>
                    <a:pt x="57078" y="69567"/>
                  </a:lnTo>
                  <a:lnTo>
                    <a:pt x="57078" y="69809"/>
                  </a:lnTo>
                  <a:lnTo>
                    <a:pt x="57078" y="70050"/>
                  </a:lnTo>
                  <a:lnTo>
                    <a:pt x="57138" y="70231"/>
                  </a:lnTo>
                  <a:lnTo>
                    <a:pt x="57259" y="70472"/>
                  </a:lnTo>
                  <a:lnTo>
                    <a:pt x="57380" y="70593"/>
                  </a:lnTo>
                  <a:lnTo>
                    <a:pt x="59310" y="69386"/>
                  </a:lnTo>
                  <a:lnTo>
                    <a:pt x="59129" y="69085"/>
                  </a:lnTo>
                  <a:lnTo>
                    <a:pt x="58888" y="68843"/>
                  </a:lnTo>
                  <a:lnTo>
                    <a:pt x="58586" y="68723"/>
                  </a:lnTo>
                  <a:lnTo>
                    <a:pt x="58224" y="68662"/>
                  </a:lnTo>
                  <a:close/>
                  <a:moveTo>
                    <a:pt x="23230" y="68662"/>
                  </a:moveTo>
                  <a:lnTo>
                    <a:pt x="23049" y="68723"/>
                  </a:lnTo>
                  <a:lnTo>
                    <a:pt x="22807" y="68843"/>
                  </a:lnTo>
                  <a:lnTo>
                    <a:pt x="22626" y="68964"/>
                  </a:lnTo>
                  <a:lnTo>
                    <a:pt x="22506" y="69145"/>
                  </a:lnTo>
                  <a:lnTo>
                    <a:pt x="22385" y="69386"/>
                  </a:lnTo>
                  <a:lnTo>
                    <a:pt x="22325" y="69567"/>
                  </a:lnTo>
                  <a:lnTo>
                    <a:pt x="22325" y="69809"/>
                  </a:lnTo>
                  <a:lnTo>
                    <a:pt x="22325" y="70050"/>
                  </a:lnTo>
                  <a:lnTo>
                    <a:pt x="22385" y="70231"/>
                  </a:lnTo>
                  <a:lnTo>
                    <a:pt x="22506" y="70472"/>
                  </a:lnTo>
                  <a:lnTo>
                    <a:pt x="22626" y="70653"/>
                  </a:lnTo>
                  <a:lnTo>
                    <a:pt x="22807" y="70774"/>
                  </a:lnTo>
                  <a:lnTo>
                    <a:pt x="23049" y="70895"/>
                  </a:lnTo>
                  <a:lnTo>
                    <a:pt x="23230" y="70955"/>
                  </a:lnTo>
                  <a:lnTo>
                    <a:pt x="23712" y="70955"/>
                  </a:lnTo>
                  <a:lnTo>
                    <a:pt x="23893" y="70895"/>
                  </a:lnTo>
                  <a:lnTo>
                    <a:pt x="24135" y="70774"/>
                  </a:lnTo>
                  <a:lnTo>
                    <a:pt x="24316" y="70653"/>
                  </a:lnTo>
                  <a:lnTo>
                    <a:pt x="24436" y="70472"/>
                  </a:lnTo>
                  <a:lnTo>
                    <a:pt x="24557" y="70231"/>
                  </a:lnTo>
                  <a:lnTo>
                    <a:pt x="24617" y="70050"/>
                  </a:lnTo>
                  <a:lnTo>
                    <a:pt x="24617" y="69809"/>
                  </a:lnTo>
                  <a:lnTo>
                    <a:pt x="24617" y="69567"/>
                  </a:lnTo>
                  <a:lnTo>
                    <a:pt x="24557" y="69386"/>
                  </a:lnTo>
                  <a:lnTo>
                    <a:pt x="24436" y="69145"/>
                  </a:lnTo>
                  <a:lnTo>
                    <a:pt x="24316" y="68964"/>
                  </a:lnTo>
                  <a:lnTo>
                    <a:pt x="24135" y="68843"/>
                  </a:lnTo>
                  <a:lnTo>
                    <a:pt x="23893" y="68723"/>
                  </a:lnTo>
                  <a:lnTo>
                    <a:pt x="23712" y="68662"/>
                  </a:lnTo>
                  <a:close/>
                  <a:moveTo>
                    <a:pt x="29022" y="68662"/>
                  </a:moveTo>
                  <a:lnTo>
                    <a:pt x="28841" y="68723"/>
                  </a:lnTo>
                  <a:lnTo>
                    <a:pt x="28599" y="68843"/>
                  </a:lnTo>
                  <a:lnTo>
                    <a:pt x="28418" y="68964"/>
                  </a:lnTo>
                  <a:lnTo>
                    <a:pt x="28298" y="69145"/>
                  </a:lnTo>
                  <a:lnTo>
                    <a:pt x="28177" y="69386"/>
                  </a:lnTo>
                  <a:lnTo>
                    <a:pt x="28117" y="69567"/>
                  </a:lnTo>
                  <a:lnTo>
                    <a:pt x="28117" y="69809"/>
                  </a:lnTo>
                  <a:lnTo>
                    <a:pt x="28117" y="70050"/>
                  </a:lnTo>
                  <a:lnTo>
                    <a:pt x="28177" y="70231"/>
                  </a:lnTo>
                  <a:lnTo>
                    <a:pt x="28298" y="70472"/>
                  </a:lnTo>
                  <a:lnTo>
                    <a:pt x="28418" y="70653"/>
                  </a:lnTo>
                  <a:lnTo>
                    <a:pt x="28599" y="70774"/>
                  </a:lnTo>
                  <a:lnTo>
                    <a:pt x="28841" y="70895"/>
                  </a:lnTo>
                  <a:lnTo>
                    <a:pt x="29022" y="70955"/>
                  </a:lnTo>
                  <a:lnTo>
                    <a:pt x="29505" y="70955"/>
                  </a:lnTo>
                  <a:lnTo>
                    <a:pt x="29686" y="70895"/>
                  </a:lnTo>
                  <a:lnTo>
                    <a:pt x="29927" y="70774"/>
                  </a:lnTo>
                  <a:lnTo>
                    <a:pt x="30108" y="70653"/>
                  </a:lnTo>
                  <a:lnTo>
                    <a:pt x="30229" y="70472"/>
                  </a:lnTo>
                  <a:lnTo>
                    <a:pt x="30349" y="70231"/>
                  </a:lnTo>
                  <a:lnTo>
                    <a:pt x="30410" y="70050"/>
                  </a:lnTo>
                  <a:lnTo>
                    <a:pt x="30410" y="69809"/>
                  </a:lnTo>
                  <a:lnTo>
                    <a:pt x="30410" y="69567"/>
                  </a:lnTo>
                  <a:lnTo>
                    <a:pt x="30349" y="69386"/>
                  </a:lnTo>
                  <a:lnTo>
                    <a:pt x="30229" y="69145"/>
                  </a:lnTo>
                  <a:lnTo>
                    <a:pt x="30108" y="68964"/>
                  </a:lnTo>
                  <a:lnTo>
                    <a:pt x="29927" y="68843"/>
                  </a:lnTo>
                  <a:lnTo>
                    <a:pt x="29686" y="68723"/>
                  </a:lnTo>
                  <a:lnTo>
                    <a:pt x="29505" y="68662"/>
                  </a:lnTo>
                  <a:close/>
                  <a:moveTo>
                    <a:pt x="34814" y="68662"/>
                  </a:moveTo>
                  <a:lnTo>
                    <a:pt x="34633" y="68723"/>
                  </a:lnTo>
                  <a:lnTo>
                    <a:pt x="34392" y="68843"/>
                  </a:lnTo>
                  <a:lnTo>
                    <a:pt x="34211" y="68964"/>
                  </a:lnTo>
                  <a:lnTo>
                    <a:pt x="34090" y="69145"/>
                  </a:lnTo>
                  <a:lnTo>
                    <a:pt x="33969" y="69386"/>
                  </a:lnTo>
                  <a:lnTo>
                    <a:pt x="33909" y="69567"/>
                  </a:lnTo>
                  <a:lnTo>
                    <a:pt x="33909" y="69809"/>
                  </a:lnTo>
                  <a:lnTo>
                    <a:pt x="33909" y="70050"/>
                  </a:lnTo>
                  <a:lnTo>
                    <a:pt x="33969" y="70231"/>
                  </a:lnTo>
                  <a:lnTo>
                    <a:pt x="34090" y="70472"/>
                  </a:lnTo>
                  <a:lnTo>
                    <a:pt x="34211" y="70653"/>
                  </a:lnTo>
                  <a:lnTo>
                    <a:pt x="34392" y="70774"/>
                  </a:lnTo>
                  <a:lnTo>
                    <a:pt x="34633" y="70895"/>
                  </a:lnTo>
                  <a:lnTo>
                    <a:pt x="34814" y="70955"/>
                  </a:lnTo>
                  <a:lnTo>
                    <a:pt x="35297" y="70955"/>
                  </a:lnTo>
                  <a:lnTo>
                    <a:pt x="35478" y="70895"/>
                  </a:lnTo>
                  <a:lnTo>
                    <a:pt x="35719" y="70774"/>
                  </a:lnTo>
                  <a:lnTo>
                    <a:pt x="35900" y="70653"/>
                  </a:lnTo>
                  <a:lnTo>
                    <a:pt x="36021" y="70472"/>
                  </a:lnTo>
                  <a:lnTo>
                    <a:pt x="36141" y="70231"/>
                  </a:lnTo>
                  <a:lnTo>
                    <a:pt x="36202" y="70050"/>
                  </a:lnTo>
                  <a:lnTo>
                    <a:pt x="36202" y="69809"/>
                  </a:lnTo>
                  <a:lnTo>
                    <a:pt x="36202" y="69567"/>
                  </a:lnTo>
                  <a:lnTo>
                    <a:pt x="36141" y="69386"/>
                  </a:lnTo>
                  <a:lnTo>
                    <a:pt x="36021" y="69145"/>
                  </a:lnTo>
                  <a:lnTo>
                    <a:pt x="35900" y="68964"/>
                  </a:lnTo>
                  <a:lnTo>
                    <a:pt x="35719" y="68843"/>
                  </a:lnTo>
                  <a:lnTo>
                    <a:pt x="35478" y="68723"/>
                  </a:lnTo>
                  <a:lnTo>
                    <a:pt x="35297" y="68662"/>
                  </a:lnTo>
                  <a:close/>
                  <a:moveTo>
                    <a:pt x="40606" y="68662"/>
                  </a:moveTo>
                  <a:lnTo>
                    <a:pt x="40425" y="68723"/>
                  </a:lnTo>
                  <a:lnTo>
                    <a:pt x="40184" y="68843"/>
                  </a:lnTo>
                  <a:lnTo>
                    <a:pt x="40003" y="68964"/>
                  </a:lnTo>
                  <a:lnTo>
                    <a:pt x="39882" y="69145"/>
                  </a:lnTo>
                  <a:lnTo>
                    <a:pt x="39762" y="69386"/>
                  </a:lnTo>
                  <a:lnTo>
                    <a:pt x="39701" y="69567"/>
                  </a:lnTo>
                  <a:lnTo>
                    <a:pt x="39701" y="69809"/>
                  </a:lnTo>
                  <a:lnTo>
                    <a:pt x="39701" y="70050"/>
                  </a:lnTo>
                  <a:lnTo>
                    <a:pt x="39762" y="70231"/>
                  </a:lnTo>
                  <a:lnTo>
                    <a:pt x="39882" y="70472"/>
                  </a:lnTo>
                  <a:lnTo>
                    <a:pt x="40003" y="70653"/>
                  </a:lnTo>
                  <a:lnTo>
                    <a:pt x="40184" y="70774"/>
                  </a:lnTo>
                  <a:lnTo>
                    <a:pt x="40425" y="70895"/>
                  </a:lnTo>
                  <a:lnTo>
                    <a:pt x="40606" y="70955"/>
                  </a:lnTo>
                  <a:lnTo>
                    <a:pt x="41089" y="70955"/>
                  </a:lnTo>
                  <a:lnTo>
                    <a:pt x="41270" y="70895"/>
                  </a:lnTo>
                  <a:lnTo>
                    <a:pt x="41511" y="70774"/>
                  </a:lnTo>
                  <a:lnTo>
                    <a:pt x="41692" y="70653"/>
                  </a:lnTo>
                  <a:lnTo>
                    <a:pt x="41813" y="70472"/>
                  </a:lnTo>
                  <a:lnTo>
                    <a:pt x="41934" y="70231"/>
                  </a:lnTo>
                  <a:lnTo>
                    <a:pt x="41994" y="70050"/>
                  </a:lnTo>
                  <a:lnTo>
                    <a:pt x="41994" y="69809"/>
                  </a:lnTo>
                  <a:lnTo>
                    <a:pt x="41994" y="69567"/>
                  </a:lnTo>
                  <a:lnTo>
                    <a:pt x="41934" y="69386"/>
                  </a:lnTo>
                  <a:lnTo>
                    <a:pt x="41813" y="69145"/>
                  </a:lnTo>
                  <a:lnTo>
                    <a:pt x="41692" y="68964"/>
                  </a:lnTo>
                  <a:lnTo>
                    <a:pt x="41511" y="68843"/>
                  </a:lnTo>
                  <a:lnTo>
                    <a:pt x="41270" y="68723"/>
                  </a:lnTo>
                  <a:lnTo>
                    <a:pt x="41089" y="68662"/>
                  </a:lnTo>
                  <a:close/>
                  <a:moveTo>
                    <a:pt x="46399" y="68662"/>
                  </a:moveTo>
                  <a:lnTo>
                    <a:pt x="46218" y="68723"/>
                  </a:lnTo>
                  <a:lnTo>
                    <a:pt x="45976" y="68843"/>
                  </a:lnTo>
                  <a:lnTo>
                    <a:pt x="45795" y="68964"/>
                  </a:lnTo>
                  <a:lnTo>
                    <a:pt x="45674" y="69145"/>
                  </a:lnTo>
                  <a:lnTo>
                    <a:pt x="45554" y="69386"/>
                  </a:lnTo>
                  <a:lnTo>
                    <a:pt x="45493" y="69567"/>
                  </a:lnTo>
                  <a:lnTo>
                    <a:pt x="45493" y="69809"/>
                  </a:lnTo>
                  <a:lnTo>
                    <a:pt x="45493" y="70050"/>
                  </a:lnTo>
                  <a:lnTo>
                    <a:pt x="45554" y="70231"/>
                  </a:lnTo>
                  <a:lnTo>
                    <a:pt x="45674" y="70472"/>
                  </a:lnTo>
                  <a:lnTo>
                    <a:pt x="45795" y="70653"/>
                  </a:lnTo>
                  <a:lnTo>
                    <a:pt x="45976" y="70774"/>
                  </a:lnTo>
                  <a:lnTo>
                    <a:pt x="46218" y="70895"/>
                  </a:lnTo>
                  <a:lnTo>
                    <a:pt x="46399" y="70955"/>
                  </a:lnTo>
                  <a:lnTo>
                    <a:pt x="46881" y="70955"/>
                  </a:lnTo>
                  <a:lnTo>
                    <a:pt x="47062" y="70895"/>
                  </a:lnTo>
                  <a:lnTo>
                    <a:pt x="47304" y="70774"/>
                  </a:lnTo>
                  <a:lnTo>
                    <a:pt x="47485" y="70653"/>
                  </a:lnTo>
                  <a:lnTo>
                    <a:pt x="47605" y="70472"/>
                  </a:lnTo>
                  <a:lnTo>
                    <a:pt x="47726" y="70231"/>
                  </a:lnTo>
                  <a:lnTo>
                    <a:pt x="47786" y="70050"/>
                  </a:lnTo>
                  <a:lnTo>
                    <a:pt x="47786" y="69809"/>
                  </a:lnTo>
                  <a:lnTo>
                    <a:pt x="47786" y="69567"/>
                  </a:lnTo>
                  <a:lnTo>
                    <a:pt x="47726" y="69386"/>
                  </a:lnTo>
                  <a:lnTo>
                    <a:pt x="47605" y="69145"/>
                  </a:lnTo>
                  <a:lnTo>
                    <a:pt x="47485" y="68964"/>
                  </a:lnTo>
                  <a:lnTo>
                    <a:pt x="47304" y="68843"/>
                  </a:lnTo>
                  <a:lnTo>
                    <a:pt x="47062" y="68723"/>
                  </a:lnTo>
                  <a:lnTo>
                    <a:pt x="46881" y="68662"/>
                  </a:lnTo>
                  <a:close/>
                  <a:moveTo>
                    <a:pt x="52191" y="68662"/>
                  </a:moveTo>
                  <a:lnTo>
                    <a:pt x="52010" y="68723"/>
                  </a:lnTo>
                  <a:lnTo>
                    <a:pt x="51768" y="68843"/>
                  </a:lnTo>
                  <a:lnTo>
                    <a:pt x="51587" y="68964"/>
                  </a:lnTo>
                  <a:lnTo>
                    <a:pt x="51467" y="69145"/>
                  </a:lnTo>
                  <a:lnTo>
                    <a:pt x="51346" y="69386"/>
                  </a:lnTo>
                  <a:lnTo>
                    <a:pt x="51286" y="69567"/>
                  </a:lnTo>
                  <a:lnTo>
                    <a:pt x="51286" y="69809"/>
                  </a:lnTo>
                  <a:lnTo>
                    <a:pt x="51286" y="70050"/>
                  </a:lnTo>
                  <a:lnTo>
                    <a:pt x="51346" y="70231"/>
                  </a:lnTo>
                  <a:lnTo>
                    <a:pt x="51467" y="70472"/>
                  </a:lnTo>
                  <a:lnTo>
                    <a:pt x="51587" y="70653"/>
                  </a:lnTo>
                  <a:lnTo>
                    <a:pt x="51768" y="70774"/>
                  </a:lnTo>
                  <a:lnTo>
                    <a:pt x="52010" y="70895"/>
                  </a:lnTo>
                  <a:lnTo>
                    <a:pt x="52191" y="70955"/>
                  </a:lnTo>
                  <a:lnTo>
                    <a:pt x="52673" y="70955"/>
                  </a:lnTo>
                  <a:lnTo>
                    <a:pt x="52854" y="70895"/>
                  </a:lnTo>
                  <a:lnTo>
                    <a:pt x="53096" y="70774"/>
                  </a:lnTo>
                  <a:lnTo>
                    <a:pt x="53277" y="70653"/>
                  </a:lnTo>
                  <a:lnTo>
                    <a:pt x="53397" y="70472"/>
                  </a:lnTo>
                  <a:lnTo>
                    <a:pt x="53518" y="70231"/>
                  </a:lnTo>
                  <a:lnTo>
                    <a:pt x="53578" y="70050"/>
                  </a:lnTo>
                  <a:lnTo>
                    <a:pt x="53578" y="69809"/>
                  </a:lnTo>
                  <a:lnTo>
                    <a:pt x="53578" y="69567"/>
                  </a:lnTo>
                  <a:lnTo>
                    <a:pt x="53518" y="69386"/>
                  </a:lnTo>
                  <a:lnTo>
                    <a:pt x="53397" y="69145"/>
                  </a:lnTo>
                  <a:lnTo>
                    <a:pt x="53277" y="68964"/>
                  </a:lnTo>
                  <a:lnTo>
                    <a:pt x="53096" y="68843"/>
                  </a:lnTo>
                  <a:lnTo>
                    <a:pt x="52854" y="68723"/>
                  </a:lnTo>
                  <a:lnTo>
                    <a:pt x="52673" y="68662"/>
                  </a:lnTo>
                  <a:close/>
                  <a:moveTo>
                    <a:pt x="20575" y="71558"/>
                  </a:moveTo>
                  <a:lnTo>
                    <a:pt x="20273" y="71619"/>
                  </a:lnTo>
                  <a:lnTo>
                    <a:pt x="21661" y="72282"/>
                  </a:lnTo>
                  <a:lnTo>
                    <a:pt x="21540" y="72041"/>
                  </a:lnTo>
                  <a:lnTo>
                    <a:pt x="21359" y="71860"/>
                  </a:lnTo>
                  <a:lnTo>
                    <a:pt x="21118" y="71679"/>
                  </a:lnTo>
                  <a:lnTo>
                    <a:pt x="20876" y="71558"/>
                  </a:lnTo>
                  <a:close/>
                  <a:moveTo>
                    <a:pt x="55027" y="71558"/>
                  </a:moveTo>
                  <a:lnTo>
                    <a:pt x="54785" y="71679"/>
                  </a:lnTo>
                  <a:lnTo>
                    <a:pt x="54544" y="71860"/>
                  </a:lnTo>
                  <a:lnTo>
                    <a:pt x="54363" y="72041"/>
                  </a:lnTo>
                  <a:lnTo>
                    <a:pt x="54242" y="72282"/>
                  </a:lnTo>
                  <a:lnTo>
                    <a:pt x="55630" y="71619"/>
                  </a:lnTo>
                  <a:lnTo>
                    <a:pt x="55328" y="71558"/>
                  </a:lnTo>
                  <a:close/>
                  <a:moveTo>
                    <a:pt x="26065" y="71558"/>
                  </a:moveTo>
                  <a:lnTo>
                    <a:pt x="25824" y="71679"/>
                  </a:lnTo>
                  <a:lnTo>
                    <a:pt x="25583" y="71860"/>
                  </a:lnTo>
                  <a:lnTo>
                    <a:pt x="25402" y="72041"/>
                  </a:lnTo>
                  <a:lnTo>
                    <a:pt x="25281" y="72343"/>
                  </a:lnTo>
                  <a:lnTo>
                    <a:pt x="25221" y="72705"/>
                  </a:lnTo>
                  <a:lnTo>
                    <a:pt x="25221" y="72946"/>
                  </a:lnTo>
                  <a:lnTo>
                    <a:pt x="25281" y="73127"/>
                  </a:lnTo>
                  <a:lnTo>
                    <a:pt x="25402" y="73368"/>
                  </a:lnTo>
                  <a:lnTo>
                    <a:pt x="25522" y="73549"/>
                  </a:lnTo>
                  <a:lnTo>
                    <a:pt x="25703" y="73670"/>
                  </a:lnTo>
                  <a:lnTo>
                    <a:pt x="25945" y="73791"/>
                  </a:lnTo>
                  <a:lnTo>
                    <a:pt x="26126" y="73851"/>
                  </a:lnTo>
                  <a:lnTo>
                    <a:pt x="26608" y="73851"/>
                  </a:lnTo>
                  <a:lnTo>
                    <a:pt x="26789" y="73791"/>
                  </a:lnTo>
                  <a:lnTo>
                    <a:pt x="27031" y="73670"/>
                  </a:lnTo>
                  <a:lnTo>
                    <a:pt x="27212" y="73549"/>
                  </a:lnTo>
                  <a:lnTo>
                    <a:pt x="27332" y="73368"/>
                  </a:lnTo>
                  <a:lnTo>
                    <a:pt x="27453" y="73127"/>
                  </a:lnTo>
                  <a:lnTo>
                    <a:pt x="27513" y="72946"/>
                  </a:lnTo>
                  <a:lnTo>
                    <a:pt x="27513" y="72705"/>
                  </a:lnTo>
                  <a:lnTo>
                    <a:pt x="27453" y="72343"/>
                  </a:lnTo>
                  <a:lnTo>
                    <a:pt x="27332" y="72041"/>
                  </a:lnTo>
                  <a:lnTo>
                    <a:pt x="27151" y="71860"/>
                  </a:lnTo>
                  <a:lnTo>
                    <a:pt x="26910" y="71679"/>
                  </a:lnTo>
                  <a:lnTo>
                    <a:pt x="26669" y="71558"/>
                  </a:lnTo>
                  <a:close/>
                  <a:moveTo>
                    <a:pt x="31858" y="71558"/>
                  </a:moveTo>
                  <a:lnTo>
                    <a:pt x="31616" y="71679"/>
                  </a:lnTo>
                  <a:lnTo>
                    <a:pt x="31375" y="71860"/>
                  </a:lnTo>
                  <a:lnTo>
                    <a:pt x="31194" y="72041"/>
                  </a:lnTo>
                  <a:lnTo>
                    <a:pt x="31073" y="72343"/>
                  </a:lnTo>
                  <a:lnTo>
                    <a:pt x="31013" y="72705"/>
                  </a:lnTo>
                  <a:lnTo>
                    <a:pt x="31013" y="72946"/>
                  </a:lnTo>
                  <a:lnTo>
                    <a:pt x="31073" y="73127"/>
                  </a:lnTo>
                  <a:lnTo>
                    <a:pt x="31194" y="73368"/>
                  </a:lnTo>
                  <a:lnTo>
                    <a:pt x="31315" y="73549"/>
                  </a:lnTo>
                  <a:lnTo>
                    <a:pt x="31496" y="73670"/>
                  </a:lnTo>
                  <a:lnTo>
                    <a:pt x="31737" y="73791"/>
                  </a:lnTo>
                  <a:lnTo>
                    <a:pt x="31918" y="73851"/>
                  </a:lnTo>
                  <a:lnTo>
                    <a:pt x="32401" y="73851"/>
                  </a:lnTo>
                  <a:lnTo>
                    <a:pt x="32582" y="73791"/>
                  </a:lnTo>
                  <a:lnTo>
                    <a:pt x="32823" y="73670"/>
                  </a:lnTo>
                  <a:lnTo>
                    <a:pt x="33004" y="73549"/>
                  </a:lnTo>
                  <a:lnTo>
                    <a:pt x="33125" y="73368"/>
                  </a:lnTo>
                  <a:lnTo>
                    <a:pt x="33245" y="73127"/>
                  </a:lnTo>
                  <a:lnTo>
                    <a:pt x="33306" y="72946"/>
                  </a:lnTo>
                  <a:lnTo>
                    <a:pt x="33306" y="72705"/>
                  </a:lnTo>
                  <a:lnTo>
                    <a:pt x="33245" y="72343"/>
                  </a:lnTo>
                  <a:lnTo>
                    <a:pt x="33125" y="72041"/>
                  </a:lnTo>
                  <a:lnTo>
                    <a:pt x="32944" y="71860"/>
                  </a:lnTo>
                  <a:lnTo>
                    <a:pt x="32702" y="71679"/>
                  </a:lnTo>
                  <a:lnTo>
                    <a:pt x="32461" y="71558"/>
                  </a:lnTo>
                  <a:close/>
                  <a:moveTo>
                    <a:pt x="37650" y="71558"/>
                  </a:moveTo>
                  <a:lnTo>
                    <a:pt x="37408" y="71679"/>
                  </a:lnTo>
                  <a:lnTo>
                    <a:pt x="37167" y="71860"/>
                  </a:lnTo>
                  <a:lnTo>
                    <a:pt x="36986" y="72041"/>
                  </a:lnTo>
                  <a:lnTo>
                    <a:pt x="36865" y="72343"/>
                  </a:lnTo>
                  <a:lnTo>
                    <a:pt x="36805" y="72705"/>
                  </a:lnTo>
                  <a:lnTo>
                    <a:pt x="36805" y="72946"/>
                  </a:lnTo>
                  <a:lnTo>
                    <a:pt x="36865" y="73127"/>
                  </a:lnTo>
                  <a:lnTo>
                    <a:pt x="36986" y="73368"/>
                  </a:lnTo>
                  <a:lnTo>
                    <a:pt x="37107" y="73549"/>
                  </a:lnTo>
                  <a:lnTo>
                    <a:pt x="37288" y="73670"/>
                  </a:lnTo>
                  <a:lnTo>
                    <a:pt x="37529" y="73791"/>
                  </a:lnTo>
                  <a:lnTo>
                    <a:pt x="37710" y="73851"/>
                  </a:lnTo>
                  <a:lnTo>
                    <a:pt x="38193" y="73851"/>
                  </a:lnTo>
                  <a:lnTo>
                    <a:pt x="38374" y="73791"/>
                  </a:lnTo>
                  <a:lnTo>
                    <a:pt x="38615" y="73670"/>
                  </a:lnTo>
                  <a:lnTo>
                    <a:pt x="38796" y="73549"/>
                  </a:lnTo>
                  <a:lnTo>
                    <a:pt x="38917" y="73368"/>
                  </a:lnTo>
                  <a:lnTo>
                    <a:pt x="39038" y="73127"/>
                  </a:lnTo>
                  <a:lnTo>
                    <a:pt x="39098" y="72946"/>
                  </a:lnTo>
                  <a:lnTo>
                    <a:pt x="39098" y="72705"/>
                  </a:lnTo>
                  <a:lnTo>
                    <a:pt x="39038" y="72343"/>
                  </a:lnTo>
                  <a:lnTo>
                    <a:pt x="38917" y="72041"/>
                  </a:lnTo>
                  <a:lnTo>
                    <a:pt x="38736" y="71860"/>
                  </a:lnTo>
                  <a:lnTo>
                    <a:pt x="38495" y="71679"/>
                  </a:lnTo>
                  <a:lnTo>
                    <a:pt x="38253" y="71558"/>
                  </a:lnTo>
                  <a:close/>
                  <a:moveTo>
                    <a:pt x="43442" y="71558"/>
                  </a:moveTo>
                  <a:lnTo>
                    <a:pt x="43201" y="71679"/>
                  </a:lnTo>
                  <a:lnTo>
                    <a:pt x="42959" y="71860"/>
                  </a:lnTo>
                  <a:lnTo>
                    <a:pt x="42778" y="72041"/>
                  </a:lnTo>
                  <a:lnTo>
                    <a:pt x="42658" y="72343"/>
                  </a:lnTo>
                  <a:lnTo>
                    <a:pt x="42597" y="72705"/>
                  </a:lnTo>
                  <a:lnTo>
                    <a:pt x="42597" y="72946"/>
                  </a:lnTo>
                  <a:lnTo>
                    <a:pt x="42658" y="73127"/>
                  </a:lnTo>
                  <a:lnTo>
                    <a:pt x="42778" y="73368"/>
                  </a:lnTo>
                  <a:lnTo>
                    <a:pt x="42899" y="73549"/>
                  </a:lnTo>
                  <a:lnTo>
                    <a:pt x="43080" y="73670"/>
                  </a:lnTo>
                  <a:lnTo>
                    <a:pt x="43321" y="73791"/>
                  </a:lnTo>
                  <a:lnTo>
                    <a:pt x="43502" y="73851"/>
                  </a:lnTo>
                  <a:lnTo>
                    <a:pt x="43985" y="73851"/>
                  </a:lnTo>
                  <a:lnTo>
                    <a:pt x="44166" y="73791"/>
                  </a:lnTo>
                  <a:lnTo>
                    <a:pt x="44407" y="73670"/>
                  </a:lnTo>
                  <a:lnTo>
                    <a:pt x="44588" y="73549"/>
                  </a:lnTo>
                  <a:lnTo>
                    <a:pt x="44709" y="73368"/>
                  </a:lnTo>
                  <a:lnTo>
                    <a:pt x="44830" y="73127"/>
                  </a:lnTo>
                  <a:lnTo>
                    <a:pt x="44890" y="72946"/>
                  </a:lnTo>
                  <a:lnTo>
                    <a:pt x="44890" y="72705"/>
                  </a:lnTo>
                  <a:lnTo>
                    <a:pt x="44830" y="72343"/>
                  </a:lnTo>
                  <a:lnTo>
                    <a:pt x="44709" y="72041"/>
                  </a:lnTo>
                  <a:lnTo>
                    <a:pt x="44528" y="71860"/>
                  </a:lnTo>
                  <a:lnTo>
                    <a:pt x="44287" y="71679"/>
                  </a:lnTo>
                  <a:lnTo>
                    <a:pt x="44045" y="71558"/>
                  </a:lnTo>
                  <a:close/>
                  <a:moveTo>
                    <a:pt x="49234" y="71558"/>
                  </a:moveTo>
                  <a:lnTo>
                    <a:pt x="48993" y="71679"/>
                  </a:lnTo>
                  <a:lnTo>
                    <a:pt x="48752" y="71860"/>
                  </a:lnTo>
                  <a:lnTo>
                    <a:pt x="48571" y="72041"/>
                  </a:lnTo>
                  <a:lnTo>
                    <a:pt x="48450" y="72343"/>
                  </a:lnTo>
                  <a:lnTo>
                    <a:pt x="48390" y="72705"/>
                  </a:lnTo>
                  <a:lnTo>
                    <a:pt x="48390" y="72946"/>
                  </a:lnTo>
                  <a:lnTo>
                    <a:pt x="48450" y="73127"/>
                  </a:lnTo>
                  <a:lnTo>
                    <a:pt x="48571" y="73368"/>
                  </a:lnTo>
                  <a:lnTo>
                    <a:pt x="48691" y="73549"/>
                  </a:lnTo>
                  <a:lnTo>
                    <a:pt x="48872" y="73670"/>
                  </a:lnTo>
                  <a:lnTo>
                    <a:pt x="49114" y="73791"/>
                  </a:lnTo>
                  <a:lnTo>
                    <a:pt x="49295" y="73851"/>
                  </a:lnTo>
                  <a:lnTo>
                    <a:pt x="49777" y="73851"/>
                  </a:lnTo>
                  <a:lnTo>
                    <a:pt x="49958" y="73791"/>
                  </a:lnTo>
                  <a:lnTo>
                    <a:pt x="50200" y="73670"/>
                  </a:lnTo>
                  <a:lnTo>
                    <a:pt x="50381" y="73549"/>
                  </a:lnTo>
                  <a:lnTo>
                    <a:pt x="50501" y="73368"/>
                  </a:lnTo>
                  <a:lnTo>
                    <a:pt x="50622" y="73127"/>
                  </a:lnTo>
                  <a:lnTo>
                    <a:pt x="50682" y="72946"/>
                  </a:lnTo>
                  <a:lnTo>
                    <a:pt x="50682" y="72705"/>
                  </a:lnTo>
                  <a:lnTo>
                    <a:pt x="50622" y="72343"/>
                  </a:lnTo>
                  <a:lnTo>
                    <a:pt x="50501" y="72041"/>
                  </a:lnTo>
                  <a:lnTo>
                    <a:pt x="50320" y="71860"/>
                  </a:lnTo>
                  <a:lnTo>
                    <a:pt x="50079" y="71679"/>
                  </a:lnTo>
                  <a:lnTo>
                    <a:pt x="49838" y="71558"/>
                  </a:lnTo>
                  <a:close/>
                  <a:moveTo>
                    <a:pt x="29022" y="74454"/>
                  </a:moveTo>
                  <a:lnTo>
                    <a:pt x="28841" y="74515"/>
                  </a:lnTo>
                  <a:lnTo>
                    <a:pt x="28660" y="74635"/>
                  </a:lnTo>
                  <a:lnTo>
                    <a:pt x="28479" y="74756"/>
                  </a:lnTo>
                  <a:lnTo>
                    <a:pt x="30349" y="75178"/>
                  </a:lnTo>
                  <a:lnTo>
                    <a:pt x="30349" y="75178"/>
                  </a:lnTo>
                  <a:lnTo>
                    <a:pt x="30168" y="74877"/>
                  </a:lnTo>
                  <a:lnTo>
                    <a:pt x="29927" y="74635"/>
                  </a:lnTo>
                  <a:lnTo>
                    <a:pt x="29625" y="74515"/>
                  </a:lnTo>
                  <a:lnTo>
                    <a:pt x="29263" y="74454"/>
                  </a:lnTo>
                  <a:close/>
                  <a:moveTo>
                    <a:pt x="46640" y="74454"/>
                  </a:moveTo>
                  <a:lnTo>
                    <a:pt x="46278" y="74515"/>
                  </a:lnTo>
                  <a:lnTo>
                    <a:pt x="45976" y="74635"/>
                  </a:lnTo>
                  <a:lnTo>
                    <a:pt x="45735" y="74877"/>
                  </a:lnTo>
                  <a:lnTo>
                    <a:pt x="45554" y="75178"/>
                  </a:lnTo>
                  <a:lnTo>
                    <a:pt x="45554" y="75178"/>
                  </a:lnTo>
                  <a:lnTo>
                    <a:pt x="47424" y="74756"/>
                  </a:lnTo>
                  <a:lnTo>
                    <a:pt x="47243" y="74635"/>
                  </a:lnTo>
                  <a:lnTo>
                    <a:pt x="47062" y="74515"/>
                  </a:lnTo>
                  <a:lnTo>
                    <a:pt x="46881" y="74454"/>
                  </a:lnTo>
                  <a:close/>
                  <a:moveTo>
                    <a:pt x="34814" y="74454"/>
                  </a:moveTo>
                  <a:lnTo>
                    <a:pt x="34633" y="74515"/>
                  </a:lnTo>
                  <a:lnTo>
                    <a:pt x="34392" y="74635"/>
                  </a:lnTo>
                  <a:lnTo>
                    <a:pt x="34211" y="74756"/>
                  </a:lnTo>
                  <a:lnTo>
                    <a:pt x="34090" y="74937"/>
                  </a:lnTo>
                  <a:lnTo>
                    <a:pt x="33969" y="75178"/>
                  </a:lnTo>
                  <a:lnTo>
                    <a:pt x="33909" y="75359"/>
                  </a:lnTo>
                  <a:lnTo>
                    <a:pt x="33909" y="75601"/>
                  </a:lnTo>
                  <a:lnTo>
                    <a:pt x="33909" y="75721"/>
                  </a:lnTo>
                  <a:lnTo>
                    <a:pt x="36141" y="75903"/>
                  </a:lnTo>
                  <a:lnTo>
                    <a:pt x="36202" y="75601"/>
                  </a:lnTo>
                  <a:lnTo>
                    <a:pt x="36202" y="75359"/>
                  </a:lnTo>
                  <a:lnTo>
                    <a:pt x="36141" y="75178"/>
                  </a:lnTo>
                  <a:lnTo>
                    <a:pt x="36021" y="74937"/>
                  </a:lnTo>
                  <a:lnTo>
                    <a:pt x="35900" y="74756"/>
                  </a:lnTo>
                  <a:lnTo>
                    <a:pt x="35719" y="74635"/>
                  </a:lnTo>
                  <a:lnTo>
                    <a:pt x="35478" y="74515"/>
                  </a:lnTo>
                  <a:lnTo>
                    <a:pt x="35297" y="74454"/>
                  </a:lnTo>
                  <a:close/>
                  <a:moveTo>
                    <a:pt x="40606" y="74454"/>
                  </a:moveTo>
                  <a:lnTo>
                    <a:pt x="40425" y="74515"/>
                  </a:lnTo>
                  <a:lnTo>
                    <a:pt x="40184" y="74635"/>
                  </a:lnTo>
                  <a:lnTo>
                    <a:pt x="40003" y="74756"/>
                  </a:lnTo>
                  <a:lnTo>
                    <a:pt x="39882" y="74937"/>
                  </a:lnTo>
                  <a:lnTo>
                    <a:pt x="39762" y="75178"/>
                  </a:lnTo>
                  <a:lnTo>
                    <a:pt x="39701" y="75359"/>
                  </a:lnTo>
                  <a:lnTo>
                    <a:pt x="39701" y="75601"/>
                  </a:lnTo>
                  <a:lnTo>
                    <a:pt x="39762" y="75903"/>
                  </a:lnTo>
                  <a:lnTo>
                    <a:pt x="41994" y="75721"/>
                  </a:lnTo>
                  <a:lnTo>
                    <a:pt x="41994" y="75601"/>
                  </a:lnTo>
                  <a:lnTo>
                    <a:pt x="41994" y="75359"/>
                  </a:lnTo>
                  <a:lnTo>
                    <a:pt x="41934" y="75178"/>
                  </a:lnTo>
                  <a:lnTo>
                    <a:pt x="41813" y="74937"/>
                  </a:lnTo>
                  <a:lnTo>
                    <a:pt x="41692" y="74756"/>
                  </a:lnTo>
                  <a:lnTo>
                    <a:pt x="41511" y="74635"/>
                  </a:lnTo>
                  <a:lnTo>
                    <a:pt x="41270" y="74515"/>
                  </a:lnTo>
                  <a:lnTo>
                    <a:pt x="41089" y="74454"/>
                  </a:lnTo>
                  <a:close/>
                </a:path>
              </a:pathLst>
            </a:custGeom>
            <a:solidFill>
              <a:srgbClr val="6D9EE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" name="Shape 174"/>
            <p:cNvSpPr/>
            <p:nvPr/>
          </p:nvSpPr>
          <p:spPr>
            <a:xfrm>
              <a:off x="133504" y="-85397"/>
              <a:ext cx="231300" cy="231300"/>
            </a:xfrm>
            <a:prstGeom prst="ellipse">
              <a:avLst/>
            </a:prstGeom>
            <a:solidFill>
              <a:srgbClr val="C20E9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" name="Shape 175"/>
            <p:cNvSpPr/>
            <p:nvPr/>
          </p:nvSpPr>
          <p:spPr>
            <a:xfrm rot="10800000">
              <a:off x="343825" y="4290619"/>
              <a:ext cx="333300" cy="288300"/>
            </a:xfrm>
            <a:prstGeom prst="triangle">
              <a:avLst>
                <a:gd name="adj" fmla="val 50000"/>
              </a:avLst>
            </a:prstGeom>
            <a:solidFill>
              <a:srgbClr val="C20E9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6" name="Shape 176"/>
            <p:cNvSpPr/>
            <p:nvPr/>
          </p:nvSpPr>
          <p:spPr>
            <a:xfrm rot="10800000">
              <a:off x="7891383" y="4473451"/>
              <a:ext cx="421500" cy="365100"/>
            </a:xfrm>
            <a:prstGeom prst="triangle">
              <a:avLst>
                <a:gd name="adj" fmla="val 50000"/>
              </a:avLst>
            </a:prstGeom>
            <a:noFill/>
            <a:ln w="9525" cap="flat" cmpd="sng">
              <a:solidFill>
                <a:srgbClr val="FF9900"/>
              </a:solidFill>
              <a:prstDash val="dash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7" name="Shape 177"/>
            <p:cNvSpPr/>
            <p:nvPr/>
          </p:nvSpPr>
          <p:spPr>
            <a:xfrm>
              <a:off x="7800077" y="94976"/>
              <a:ext cx="307200" cy="265800"/>
            </a:xfrm>
            <a:prstGeom prst="triangle">
              <a:avLst>
                <a:gd name="adj" fmla="val 50000"/>
              </a:avLst>
            </a:prstGeom>
            <a:solidFill>
              <a:srgbClr val="6D9EE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8" name="Shape 178"/>
            <p:cNvSpPr/>
            <p:nvPr/>
          </p:nvSpPr>
          <p:spPr>
            <a:xfrm>
              <a:off x="8578651" y="3939150"/>
              <a:ext cx="421500" cy="421500"/>
            </a:xfrm>
            <a:prstGeom prst="donut">
              <a:avLst>
                <a:gd name="adj" fmla="val 19671"/>
              </a:avLst>
            </a:prstGeom>
            <a:solidFill>
              <a:srgbClr val="C20E9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9" name="Shape 179"/>
            <p:cNvSpPr/>
            <p:nvPr/>
          </p:nvSpPr>
          <p:spPr>
            <a:xfrm>
              <a:off x="888873" y="4577655"/>
              <a:ext cx="456600" cy="456600"/>
            </a:xfrm>
            <a:prstGeom prst="ellipse">
              <a:avLst/>
            </a:prstGeom>
            <a:noFill/>
            <a:ln w="9525" cap="flat" cmpd="sng">
              <a:solidFill>
                <a:srgbClr val="6D9EEB"/>
              </a:solidFill>
              <a:prstDash val="dash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0" name="Shape 180"/>
            <p:cNvSpPr/>
            <p:nvPr/>
          </p:nvSpPr>
          <p:spPr>
            <a:xfrm rot="10800000">
              <a:off x="47429" y="4473462"/>
              <a:ext cx="621103" cy="475235"/>
            </a:xfrm>
            <a:custGeom>
              <a:avLst/>
              <a:gdLst/>
              <a:ahLst/>
              <a:cxnLst/>
              <a:rect l="0" t="0" r="0" b="0"/>
              <a:pathLst>
                <a:path w="88634" h="67818" extrusionOk="0">
                  <a:moveTo>
                    <a:pt x="0" y="0"/>
                  </a:moveTo>
                  <a:lnTo>
                    <a:pt x="4284" y="6637"/>
                  </a:lnTo>
                  <a:lnTo>
                    <a:pt x="4284" y="0"/>
                  </a:lnTo>
                  <a:close/>
                  <a:moveTo>
                    <a:pt x="84289" y="0"/>
                  </a:moveTo>
                  <a:lnTo>
                    <a:pt x="84289" y="6637"/>
                  </a:lnTo>
                  <a:lnTo>
                    <a:pt x="88633" y="0"/>
                  </a:lnTo>
                  <a:close/>
                  <a:moveTo>
                    <a:pt x="7844" y="0"/>
                  </a:moveTo>
                  <a:lnTo>
                    <a:pt x="7844" y="12007"/>
                  </a:lnTo>
                  <a:lnTo>
                    <a:pt x="12791" y="19609"/>
                  </a:lnTo>
                  <a:lnTo>
                    <a:pt x="12791" y="0"/>
                  </a:lnTo>
                  <a:close/>
                  <a:moveTo>
                    <a:pt x="75842" y="0"/>
                  </a:moveTo>
                  <a:lnTo>
                    <a:pt x="75842" y="19609"/>
                  </a:lnTo>
                  <a:lnTo>
                    <a:pt x="80790" y="12007"/>
                  </a:lnTo>
                  <a:lnTo>
                    <a:pt x="80790" y="0"/>
                  </a:lnTo>
                  <a:close/>
                  <a:moveTo>
                    <a:pt x="16351" y="0"/>
                  </a:moveTo>
                  <a:lnTo>
                    <a:pt x="16351" y="25039"/>
                  </a:lnTo>
                  <a:lnTo>
                    <a:pt x="21299" y="32581"/>
                  </a:lnTo>
                  <a:lnTo>
                    <a:pt x="21299" y="0"/>
                  </a:lnTo>
                  <a:close/>
                  <a:moveTo>
                    <a:pt x="67335" y="0"/>
                  </a:moveTo>
                  <a:lnTo>
                    <a:pt x="67335" y="32581"/>
                  </a:lnTo>
                  <a:lnTo>
                    <a:pt x="72282" y="25039"/>
                  </a:lnTo>
                  <a:lnTo>
                    <a:pt x="72282" y="0"/>
                  </a:lnTo>
                  <a:close/>
                  <a:moveTo>
                    <a:pt x="24859" y="0"/>
                  </a:moveTo>
                  <a:lnTo>
                    <a:pt x="24859" y="38012"/>
                  </a:lnTo>
                  <a:lnTo>
                    <a:pt x="29806" y="45614"/>
                  </a:lnTo>
                  <a:lnTo>
                    <a:pt x="29806" y="0"/>
                  </a:lnTo>
                  <a:close/>
                  <a:moveTo>
                    <a:pt x="58828" y="0"/>
                  </a:moveTo>
                  <a:lnTo>
                    <a:pt x="58828" y="45614"/>
                  </a:lnTo>
                  <a:lnTo>
                    <a:pt x="63775" y="38012"/>
                  </a:lnTo>
                  <a:lnTo>
                    <a:pt x="63775" y="0"/>
                  </a:lnTo>
                  <a:close/>
                  <a:moveTo>
                    <a:pt x="33306" y="0"/>
                  </a:moveTo>
                  <a:lnTo>
                    <a:pt x="33306" y="51044"/>
                  </a:lnTo>
                  <a:lnTo>
                    <a:pt x="38313" y="58586"/>
                  </a:lnTo>
                  <a:lnTo>
                    <a:pt x="38313" y="0"/>
                  </a:lnTo>
                  <a:close/>
                  <a:moveTo>
                    <a:pt x="50320" y="0"/>
                  </a:moveTo>
                  <a:lnTo>
                    <a:pt x="50320" y="58586"/>
                  </a:lnTo>
                  <a:lnTo>
                    <a:pt x="55268" y="51044"/>
                  </a:lnTo>
                  <a:lnTo>
                    <a:pt x="55268" y="0"/>
                  </a:lnTo>
                  <a:close/>
                  <a:moveTo>
                    <a:pt x="41813" y="0"/>
                  </a:moveTo>
                  <a:lnTo>
                    <a:pt x="41813" y="64016"/>
                  </a:lnTo>
                  <a:lnTo>
                    <a:pt x="44287" y="67817"/>
                  </a:lnTo>
                  <a:lnTo>
                    <a:pt x="46760" y="64016"/>
                  </a:lnTo>
                  <a:lnTo>
                    <a:pt x="46760" y="0"/>
                  </a:lnTo>
                  <a:close/>
                </a:path>
              </a:pathLst>
            </a:custGeom>
            <a:solidFill>
              <a:srgbClr val="FF99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1" name="Shape 181"/>
            <p:cNvSpPr/>
            <p:nvPr/>
          </p:nvSpPr>
          <p:spPr>
            <a:xfrm rot="7294922">
              <a:off x="8507862" y="1506795"/>
              <a:ext cx="486330" cy="462608"/>
            </a:xfrm>
            <a:prstGeom prst="pentagon">
              <a:avLst>
                <a:gd name="hf" fmla="val 105146"/>
                <a:gd name="vf" fmla="val 110557"/>
              </a:avLst>
            </a:prstGeom>
            <a:noFill/>
            <a:ln w="9525" cap="flat" cmpd="sng">
              <a:solidFill>
                <a:srgbClr val="6D9EEB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" name="Shape 182"/>
            <p:cNvSpPr/>
            <p:nvPr/>
          </p:nvSpPr>
          <p:spPr>
            <a:xfrm rot="1902">
              <a:off x="-76804" y="1095525"/>
              <a:ext cx="542100" cy="515400"/>
            </a:xfrm>
            <a:prstGeom prst="pentagon">
              <a:avLst>
                <a:gd name="hf" fmla="val 105146"/>
                <a:gd name="vf" fmla="val 110557"/>
              </a:avLst>
            </a:prstGeom>
            <a:noFill/>
            <a:ln w="28575" cap="flat" cmpd="sng">
              <a:solidFill>
                <a:srgbClr val="C20E9B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" name="Shape 183"/>
            <p:cNvSpPr/>
            <p:nvPr/>
          </p:nvSpPr>
          <p:spPr>
            <a:xfrm>
              <a:off x="8217614" y="4442536"/>
              <a:ext cx="885029" cy="885029"/>
            </a:xfrm>
            <a:custGeom>
              <a:avLst/>
              <a:gdLst/>
              <a:ahLst/>
              <a:cxnLst/>
              <a:rect l="0" t="0" r="0" b="0"/>
              <a:pathLst>
                <a:path w="75903" h="75903" extrusionOk="0">
                  <a:moveTo>
                    <a:pt x="30349" y="724"/>
                  </a:moveTo>
                  <a:lnTo>
                    <a:pt x="28479" y="1147"/>
                  </a:lnTo>
                  <a:lnTo>
                    <a:pt x="28599" y="1267"/>
                  </a:lnTo>
                  <a:lnTo>
                    <a:pt x="28841" y="1388"/>
                  </a:lnTo>
                  <a:lnTo>
                    <a:pt x="29022" y="1448"/>
                  </a:lnTo>
                  <a:lnTo>
                    <a:pt x="29263" y="1448"/>
                  </a:lnTo>
                  <a:lnTo>
                    <a:pt x="29625" y="1388"/>
                  </a:lnTo>
                  <a:lnTo>
                    <a:pt x="29927" y="1267"/>
                  </a:lnTo>
                  <a:lnTo>
                    <a:pt x="30168" y="1026"/>
                  </a:lnTo>
                  <a:lnTo>
                    <a:pt x="30349" y="724"/>
                  </a:lnTo>
                  <a:close/>
                  <a:moveTo>
                    <a:pt x="36141" y="0"/>
                  </a:moveTo>
                  <a:lnTo>
                    <a:pt x="33909" y="181"/>
                  </a:lnTo>
                  <a:lnTo>
                    <a:pt x="33909" y="302"/>
                  </a:lnTo>
                  <a:lnTo>
                    <a:pt x="33909" y="543"/>
                  </a:lnTo>
                  <a:lnTo>
                    <a:pt x="33969" y="724"/>
                  </a:lnTo>
                  <a:lnTo>
                    <a:pt x="34090" y="966"/>
                  </a:lnTo>
                  <a:lnTo>
                    <a:pt x="34211" y="1147"/>
                  </a:lnTo>
                  <a:lnTo>
                    <a:pt x="34392" y="1267"/>
                  </a:lnTo>
                  <a:lnTo>
                    <a:pt x="34633" y="1388"/>
                  </a:lnTo>
                  <a:lnTo>
                    <a:pt x="34814" y="1448"/>
                  </a:lnTo>
                  <a:lnTo>
                    <a:pt x="35297" y="1448"/>
                  </a:lnTo>
                  <a:lnTo>
                    <a:pt x="35478" y="1388"/>
                  </a:lnTo>
                  <a:lnTo>
                    <a:pt x="35719" y="1267"/>
                  </a:lnTo>
                  <a:lnTo>
                    <a:pt x="35900" y="1147"/>
                  </a:lnTo>
                  <a:lnTo>
                    <a:pt x="36021" y="966"/>
                  </a:lnTo>
                  <a:lnTo>
                    <a:pt x="36141" y="724"/>
                  </a:lnTo>
                  <a:lnTo>
                    <a:pt x="36202" y="543"/>
                  </a:lnTo>
                  <a:lnTo>
                    <a:pt x="36202" y="302"/>
                  </a:lnTo>
                  <a:lnTo>
                    <a:pt x="36141" y="0"/>
                  </a:lnTo>
                  <a:close/>
                  <a:moveTo>
                    <a:pt x="39762" y="0"/>
                  </a:moveTo>
                  <a:lnTo>
                    <a:pt x="39701" y="302"/>
                  </a:lnTo>
                  <a:lnTo>
                    <a:pt x="39701" y="543"/>
                  </a:lnTo>
                  <a:lnTo>
                    <a:pt x="39762" y="724"/>
                  </a:lnTo>
                  <a:lnTo>
                    <a:pt x="39882" y="966"/>
                  </a:lnTo>
                  <a:lnTo>
                    <a:pt x="40003" y="1147"/>
                  </a:lnTo>
                  <a:lnTo>
                    <a:pt x="40184" y="1267"/>
                  </a:lnTo>
                  <a:lnTo>
                    <a:pt x="40425" y="1388"/>
                  </a:lnTo>
                  <a:lnTo>
                    <a:pt x="40606" y="1448"/>
                  </a:lnTo>
                  <a:lnTo>
                    <a:pt x="41089" y="1448"/>
                  </a:lnTo>
                  <a:lnTo>
                    <a:pt x="41270" y="1388"/>
                  </a:lnTo>
                  <a:lnTo>
                    <a:pt x="41511" y="1267"/>
                  </a:lnTo>
                  <a:lnTo>
                    <a:pt x="41692" y="1147"/>
                  </a:lnTo>
                  <a:lnTo>
                    <a:pt x="41813" y="966"/>
                  </a:lnTo>
                  <a:lnTo>
                    <a:pt x="41934" y="724"/>
                  </a:lnTo>
                  <a:lnTo>
                    <a:pt x="41994" y="543"/>
                  </a:lnTo>
                  <a:lnTo>
                    <a:pt x="41994" y="302"/>
                  </a:lnTo>
                  <a:lnTo>
                    <a:pt x="41994" y="181"/>
                  </a:lnTo>
                  <a:lnTo>
                    <a:pt x="39762" y="0"/>
                  </a:lnTo>
                  <a:close/>
                  <a:moveTo>
                    <a:pt x="45554" y="724"/>
                  </a:moveTo>
                  <a:lnTo>
                    <a:pt x="45735" y="1026"/>
                  </a:lnTo>
                  <a:lnTo>
                    <a:pt x="45976" y="1267"/>
                  </a:lnTo>
                  <a:lnTo>
                    <a:pt x="46278" y="1388"/>
                  </a:lnTo>
                  <a:lnTo>
                    <a:pt x="46640" y="1448"/>
                  </a:lnTo>
                  <a:lnTo>
                    <a:pt x="46881" y="1448"/>
                  </a:lnTo>
                  <a:lnTo>
                    <a:pt x="47062" y="1388"/>
                  </a:lnTo>
                  <a:lnTo>
                    <a:pt x="47243" y="1267"/>
                  </a:lnTo>
                  <a:lnTo>
                    <a:pt x="47424" y="1147"/>
                  </a:lnTo>
                  <a:lnTo>
                    <a:pt x="45554" y="724"/>
                  </a:lnTo>
                  <a:close/>
                  <a:moveTo>
                    <a:pt x="21661" y="3620"/>
                  </a:moveTo>
                  <a:lnTo>
                    <a:pt x="20273" y="4284"/>
                  </a:lnTo>
                  <a:lnTo>
                    <a:pt x="20575" y="4344"/>
                  </a:lnTo>
                  <a:lnTo>
                    <a:pt x="20937" y="4284"/>
                  </a:lnTo>
                  <a:lnTo>
                    <a:pt x="21239" y="4163"/>
                  </a:lnTo>
                  <a:lnTo>
                    <a:pt x="21480" y="3922"/>
                  </a:lnTo>
                  <a:lnTo>
                    <a:pt x="21661" y="3620"/>
                  </a:lnTo>
                  <a:close/>
                  <a:moveTo>
                    <a:pt x="26065" y="2052"/>
                  </a:moveTo>
                  <a:lnTo>
                    <a:pt x="25824" y="2172"/>
                  </a:lnTo>
                  <a:lnTo>
                    <a:pt x="25583" y="2353"/>
                  </a:lnTo>
                  <a:lnTo>
                    <a:pt x="25402" y="2534"/>
                  </a:lnTo>
                  <a:lnTo>
                    <a:pt x="25281" y="2836"/>
                  </a:lnTo>
                  <a:lnTo>
                    <a:pt x="25221" y="3198"/>
                  </a:lnTo>
                  <a:lnTo>
                    <a:pt x="25221" y="3439"/>
                  </a:lnTo>
                  <a:lnTo>
                    <a:pt x="25281" y="3620"/>
                  </a:lnTo>
                  <a:lnTo>
                    <a:pt x="25402" y="3862"/>
                  </a:lnTo>
                  <a:lnTo>
                    <a:pt x="25522" y="4043"/>
                  </a:lnTo>
                  <a:lnTo>
                    <a:pt x="25703" y="4163"/>
                  </a:lnTo>
                  <a:lnTo>
                    <a:pt x="25945" y="4284"/>
                  </a:lnTo>
                  <a:lnTo>
                    <a:pt x="26126" y="4344"/>
                  </a:lnTo>
                  <a:lnTo>
                    <a:pt x="26608" y="4344"/>
                  </a:lnTo>
                  <a:lnTo>
                    <a:pt x="26789" y="4284"/>
                  </a:lnTo>
                  <a:lnTo>
                    <a:pt x="27031" y="4163"/>
                  </a:lnTo>
                  <a:lnTo>
                    <a:pt x="27212" y="4043"/>
                  </a:lnTo>
                  <a:lnTo>
                    <a:pt x="27332" y="3862"/>
                  </a:lnTo>
                  <a:lnTo>
                    <a:pt x="27453" y="3620"/>
                  </a:lnTo>
                  <a:lnTo>
                    <a:pt x="27513" y="3439"/>
                  </a:lnTo>
                  <a:lnTo>
                    <a:pt x="27513" y="3198"/>
                  </a:lnTo>
                  <a:lnTo>
                    <a:pt x="27453" y="2836"/>
                  </a:lnTo>
                  <a:lnTo>
                    <a:pt x="27332" y="2534"/>
                  </a:lnTo>
                  <a:lnTo>
                    <a:pt x="27151" y="2353"/>
                  </a:lnTo>
                  <a:lnTo>
                    <a:pt x="26910" y="2172"/>
                  </a:lnTo>
                  <a:lnTo>
                    <a:pt x="26669" y="2052"/>
                  </a:lnTo>
                  <a:close/>
                  <a:moveTo>
                    <a:pt x="31858" y="2052"/>
                  </a:moveTo>
                  <a:lnTo>
                    <a:pt x="31616" y="2172"/>
                  </a:lnTo>
                  <a:lnTo>
                    <a:pt x="31375" y="2353"/>
                  </a:lnTo>
                  <a:lnTo>
                    <a:pt x="31194" y="2534"/>
                  </a:lnTo>
                  <a:lnTo>
                    <a:pt x="31073" y="2836"/>
                  </a:lnTo>
                  <a:lnTo>
                    <a:pt x="31013" y="3198"/>
                  </a:lnTo>
                  <a:lnTo>
                    <a:pt x="31013" y="3439"/>
                  </a:lnTo>
                  <a:lnTo>
                    <a:pt x="31073" y="3620"/>
                  </a:lnTo>
                  <a:lnTo>
                    <a:pt x="31194" y="3862"/>
                  </a:lnTo>
                  <a:lnTo>
                    <a:pt x="31315" y="4043"/>
                  </a:lnTo>
                  <a:lnTo>
                    <a:pt x="31496" y="4163"/>
                  </a:lnTo>
                  <a:lnTo>
                    <a:pt x="31737" y="4284"/>
                  </a:lnTo>
                  <a:lnTo>
                    <a:pt x="31918" y="4344"/>
                  </a:lnTo>
                  <a:lnTo>
                    <a:pt x="32401" y="4344"/>
                  </a:lnTo>
                  <a:lnTo>
                    <a:pt x="32582" y="4284"/>
                  </a:lnTo>
                  <a:lnTo>
                    <a:pt x="32823" y="4163"/>
                  </a:lnTo>
                  <a:lnTo>
                    <a:pt x="33004" y="4043"/>
                  </a:lnTo>
                  <a:lnTo>
                    <a:pt x="33125" y="3862"/>
                  </a:lnTo>
                  <a:lnTo>
                    <a:pt x="33245" y="3620"/>
                  </a:lnTo>
                  <a:lnTo>
                    <a:pt x="33306" y="3439"/>
                  </a:lnTo>
                  <a:lnTo>
                    <a:pt x="33306" y="3198"/>
                  </a:lnTo>
                  <a:lnTo>
                    <a:pt x="33245" y="2836"/>
                  </a:lnTo>
                  <a:lnTo>
                    <a:pt x="33125" y="2534"/>
                  </a:lnTo>
                  <a:lnTo>
                    <a:pt x="32944" y="2353"/>
                  </a:lnTo>
                  <a:lnTo>
                    <a:pt x="32702" y="2172"/>
                  </a:lnTo>
                  <a:lnTo>
                    <a:pt x="32461" y="2052"/>
                  </a:lnTo>
                  <a:close/>
                  <a:moveTo>
                    <a:pt x="37650" y="2052"/>
                  </a:moveTo>
                  <a:lnTo>
                    <a:pt x="37408" y="2172"/>
                  </a:lnTo>
                  <a:lnTo>
                    <a:pt x="37167" y="2353"/>
                  </a:lnTo>
                  <a:lnTo>
                    <a:pt x="36986" y="2534"/>
                  </a:lnTo>
                  <a:lnTo>
                    <a:pt x="36865" y="2836"/>
                  </a:lnTo>
                  <a:lnTo>
                    <a:pt x="36805" y="3198"/>
                  </a:lnTo>
                  <a:lnTo>
                    <a:pt x="36805" y="3439"/>
                  </a:lnTo>
                  <a:lnTo>
                    <a:pt x="36865" y="3620"/>
                  </a:lnTo>
                  <a:lnTo>
                    <a:pt x="36986" y="3862"/>
                  </a:lnTo>
                  <a:lnTo>
                    <a:pt x="37107" y="4043"/>
                  </a:lnTo>
                  <a:lnTo>
                    <a:pt x="37288" y="4163"/>
                  </a:lnTo>
                  <a:lnTo>
                    <a:pt x="37529" y="4284"/>
                  </a:lnTo>
                  <a:lnTo>
                    <a:pt x="37710" y="4344"/>
                  </a:lnTo>
                  <a:lnTo>
                    <a:pt x="38193" y="4344"/>
                  </a:lnTo>
                  <a:lnTo>
                    <a:pt x="38374" y="4284"/>
                  </a:lnTo>
                  <a:lnTo>
                    <a:pt x="38615" y="4163"/>
                  </a:lnTo>
                  <a:lnTo>
                    <a:pt x="38796" y="4043"/>
                  </a:lnTo>
                  <a:lnTo>
                    <a:pt x="38917" y="3862"/>
                  </a:lnTo>
                  <a:lnTo>
                    <a:pt x="39038" y="3620"/>
                  </a:lnTo>
                  <a:lnTo>
                    <a:pt x="39098" y="3439"/>
                  </a:lnTo>
                  <a:lnTo>
                    <a:pt x="39098" y="3198"/>
                  </a:lnTo>
                  <a:lnTo>
                    <a:pt x="39038" y="2836"/>
                  </a:lnTo>
                  <a:lnTo>
                    <a:pt x="38917" y="2534"/>
                  </a:lnTo>
                  <a:lnTo>
                    <a:pt x="38736" y="2353"/>
                  </a:lnTo>
                  <a:lnTo>
                    <a:pt x="38495" y="2172"/>
                  </a:lnTo>
                  <a:lnTo>
                    <a:pt x="38253" y="2052"/>
                  </a:lnTo>
                  <a:close/>
                  <a:moveTo>
                    <a:pt x="43442" y="2052"/>
                  </a:moveTo>
                  <a:lnTo>
                    <a:pt x="43201" y="2172"/>
                  </a:lnTo>
                  <a:lnTo>
                    <a:pt x="42959" y="2353"/>
                  </a:lnTo>
                  <a:lnTo>
                    <a:pt x="42778" y="2534"/>
                  </a:lnTo>
                  <a:lnTo>
                    <a:pt x="42658" y="2836"/>
                  </a:lnTo>
                  <a:lnTo>
                    <a:pt x="42597" y="3198"/>
                  </a:lnTo>
                  <a:lnTo>
                    <a:pt x="42597" y="3439"/>
                  </a:lnTo>
                  <a:lnTo>
                    <a:pt x="42658" y="3620"/>
                  </a:lnTo>
                  <a:lnTo>
                    <a:pt x="42778" y="3862"/>
                  </a:lnTo>
                  <a:lnTo>
                    <a:pt x="42899" y="4043"/>
                  </a:lnTo>
                  <a:lnTo>
                    <a:pt x="43080" y="4163"/>
                  </a:lnTo>
                  <a:lnTo>
                    <a:pt x="43321" y="4284"/>
                  </a:lnTo>
                  <a:lnTo>
                    <a:pt x="43502" y="4344"/>
                  </a:lnTo>
                  <a:lnTo>
                    <a:pt x="43985" y="4344"/>
                  </a:lnTo>
                  <a:lnTo>
                    <a:pt x="44166" y="4284"/>
                  </a:lnTo>
                  <a:lnTo>
                    <a:pt x="44407" y="4163"/>
                  </a:lnTo>
                  <a:lnTo>
                    <a:pt x="44588" y="4043"/>
                  </a:lnTo>
                  <a:lnTo>
                    <a:pt x="44709" y="3862"/>
                  </a:lnTo>
                  <a:lnTo>
                    <a:pt x="44830" y="3620"/>
                  </a:lnTo>
                  <a:lnTo>
                    <a:pt x="44890" y="3439"/>
                  </a:lnTo>
                  <a:lnTo>
                    <a:pt x="44890" y="3198"/>
                  </a:lnTo>
                  <a:lnTo>
                    <a:pt x="44830" y="2836"/>
                  </a:lnTo>
                  <a:lnTo>
                    <a:pt x="44709" y="2534"/>
                  </a:lnTo>
                  <a:lnTo>
                    <a:pt x="44528" y="2353"/>
                  </a:lnTo>
                  <a:lnTo>
                    <a:pt x="44287" y="2172"/>
                  </a:lnTo>
                  <a:lnTo>
                    <a:pt x="44045" y="2052"/>
                  </a:lnTo>
                  <a:close/>
                  <a:moveTo>
                    <a:pt x="49234" y="2052"/>
                  </a:moveTo>
                  <a:lnTo>
                    <a:pt x="48993" y="2172"/>
                  </a:lnTo>
                  <a:lnTo>
                    <a:pt x="48752" y="2353"/>
                  </a:lnTo>
                  <a:lnTo>
                    <a:pt x="48571" y="2534"/>
                  </a:lnTo>
                  <a:lnTo>
                    <a:pt x="48450" y="2836"/>
                  </a:lnTo>
                  <a:lnTo>
                    <a:pt x="48390" y="3198"/>
                  </a:lnTo>
                  <a:lnTo>
                    <a:pt x="48390" y="3439"/>
                  </a:lnTo>
                  <a:lnTo>
                    <a:pt x="48450" y="3620"/>
                  </a:lnTo>
                  <a:lnTo>
                    <a:pt x="48571" y="3862"/>
                  </a:lnTo>
                  <a:lnTo>
                    <a:pt x="48691" y="4043"/>
                  </a:lnTo>
                  <a:lnTo>
                    <a:pt x="48872" y="4163"/>
                  </a:lnTo>
                  <a:lnTo>
                    <a:pt x="49114" y="4284"/>
                  </a:lnTo>
                  <a:lnTo>
                    <a:pt x="49295" y="4344"/>
                  </a:lnTo>
                  <a:lnTo>
                    <a:pt x="49777" y="4344"/>
                  </a:lnTo>
                  <a:lnTo>
                    <a:pt x="49958" y="4284"/>
                  </a:lnTo>
                  <a:lnTo>
                    <a:pt x="50200" y="4163"/>
                  </a:lnTo>
                  <a:lnTo>
                    <a:pt x="50381" y="4043"/>
                  </a:lnTo>
                  <a:lnTo>
                    <a:pt x="50501" y="3862"/>
                  </a:lnTo>
                  <a:lnTo>
                    <a:pt x="50622" y="3620"/>
                  </a:lnTo>
                  <a:lnTo>
                    <a:pt x="50682" y="3439"/>
                  </a:lnTo>
                  <a:lnTo>
                    <a:pt x="50682" y="3198"/>
                  </a:lnTo>
                  <a:lnTo>
                    <a:pt x="50622" y="2836"/>
                  </a:lnTo>
                  <a:lnTo>
                    <a:pt x="50501" y="2534"/>
                  </a:lnTo>
                  <a:lnTo>
                    <a:pt x="50320" y="2353"/>
                  </a:lnTo>
                  <a:lnTo>
                    <a:pt x="50079" y="2172"/>
                  </a:lnTo>
                  <a:lnTo>
                    <a:pt x="49838" y="2052"/>
                  </a:lnTo>
                  <a:close/>
                  <a:moveTo>
                    <a:pt x="54242" y="3620"/>
                  </a:moveTo>
                  <a:lnTo>
                    <a:pt x="54423" y="3922"/>
                  </a:lnTo>
                  <a:lnTo>
                    <a:pt x="54665" y="4163"/>
                  </a:lnTo>
                  <a:lnTo>
                    <a:pt x="54966" y="4284"/>
                  </a:lnTo>
                  <a:lnTo>
                    <a:pt x="55328" y="4344"/>
                  </a:lnTo>
                  <a:lnTo>
                    <a:pt x="55630" y="4284"/>
                  </a:lnTo>
                  <a:lnTo>
                    <a:pt x="54242" y="3620"/>
                  </a:lnTo>
                  <a:close/>
                  <a:moveTo>
                    <a:pt x="18523" y="5310"/>
                  </a:moveTo>
                  <a:lnTo>
                    <a:pt x="16593" y="6517"/>
                  </a:lnTo>
                  <a:lnTo>
                    <a:pt x="16774" y="6818"/>
                  </a:lnTo>
                  <a:lnTo>
                    <a:pt x="17015" y="7060"/>
                  </a:lnTo>
                  <a:lnTo>
                    <a:pt x="17317" y="7180"/>
                  </a:lnTo>
                  <a:lnTo>
                    <a:pt x="17679" y="7241"/>
                  </a:lnTo>
                  <a:lnTo>
                    <a:pt x="17920" y="7241"/>
                  </a:lnTo>
                  <a:lnTo>
                    <a:pt x="18101" y="7180"/>
                  </a:lnTo>
                  <a:lnTo>
                    <a:pt x="18342" y="7060"/>
                  </a:lnTo>
                  <a:lnTo>
                    <a:pt x="18523" y="6939"/>
                  </a:lnTo>
                  <a:lnTo>
                    <a:pt x="18644" y="6758"/>
                  </a:lnTo>
                  <a:lnTo>
                    <a:pt x="18765" y="6517"/>
                  </a:lnTo>
                  <a:lnTo>
                    <a:pt x="18825" y="6336"/>
                  </a:lnTo>
                  <a:lnTo>
                    <a:pt x="18825" y="6094"/>
                  </a:lnTo>
                  <a:lnTo>
                    <a:pt x="18825" y="5853"/>
                  </a:lnTo>
                  <a:lnTo>
                    <a:pt x="18765" y="5672"/>
                  </a:lnTo>
                  <a:lnTo>
                    <a:pt x="18644" y="5430"/>
                  </a:lnTo>
                  <a:lnTo>
                    <a:pt x="18523" y="5310"/>
                  </a:lnTo>
                  <a:close/>
                  <a:moveTo>
                    <a:pt x="23230" y="4948"/>
                  </a:moveTo>
                  <a:lnTo>
                    <a:pt x="23049" y="5008"/>
                  </a:lnTo>
                  <a:lnTo>
                    <a:pt x="22807" y="5129"/>
                  </a:lnTo>
                  <a:lnTo>
                    <a:pt x="22626" y="5249"/>
                  </a:lnTo>
                  <a:lnTo>
                    <a:pt x="22506" y="5430"/>
                  </a:lnTo>
                  <a:lnTo>
                    <a:pt x="22385" y="5672"/>
                  </a:lnTo>
                  <a:lnTo>
                    <a:pt x="22325" y="5853"/>
                  </a:lnTo>
                  <a:lnTo>
                    <a:pt x="22325" y="6094"/>
                  </a:lnTo>
                  <a:lnTo>
                    <a:pt x="22325" y="6336"/>
                  </a:lnTo>
                  <a:lnTo>
                    <a:pt x="22385" y="6517"/>
                  </a:lnTo>
                  <a:lnTo>
                    <a:pt x="22506" y="6758"/>
                  </a:lnTo>
                  <a:lnTo>
                    <a:pt x="22626" y="6939"/>
                  </a:lnTo>
                  <a:lnTo>
                    <a:pt x="22807" y="7060"/>
                  </a:lnTo>
                  <a:lnTo>
                    <a:pt x="23049" y="7180"/>
                  </a:lnTo>
                  <a:lnTo>
                    <a:pt x="23230" y="7241"/>
                  </a:lnTo>
                  <a:lnTo>
                    <a:pt x="23712" y="7241"/>
                  </a:lnTo>
                  <a:lnTo>
                    <a:pt x="23893" y="7180"/>
                  </a:lnTo>
                  <a:lnTo>
                    <a:pt x="24135" y="7060"/>
                  </a:lnTo>
                  <a:lnTo>
                    <a:pt x="24316" y="6939"/>
                  </a:lnTo>
                  <a:lnTo>
                    <a:pt x="24436" y="6758"/>
                  </a:lnTo>
                  <a:lnTo>
                    <a:pt x="24557" y="6517"/>
                  </a:lnTo>
                  <a:lnTo>
                    <a:pt x="24617" y="6336"/>
                  </a:lnTo>
                  <a:lnTo>
                    <a:pt x="24617" y="6094"/>
                  </a:lnTo>
                  <a:lnTo>
                    <a:pt x="24617" y="5853"/>
                  </a:lnTo>
                  <a:lnTo>
                    <a:pt x="24557" y="5672"/>
                  </a:lnTo>
                  <a:lnTo>
                    <a:pt x="24436" y="5430"/>
                  </a:lnTo>
                  <a:lnTo>
                    <a:pt x="24316" y="5249"/>
                  </a:lnTo>
                  <a:lnTo>
                    <a:pt x="24135" y="5129"/>
                  </a:lnTo>
                  <a:lnTo>
                    <a:pt x="23893" y="5008"/>
                  </a:lnTo>
                  <a:lnTo>
                    <a:pt x="23712" y="4948"/>
                  </a:lnTo>
                  <a:close/>
                  <a:moveTo>
                    <a:pt x="29022" y="4948"/>
                  </a:moveTo>
                  <a:lnTo>
                    <a:pt x="28841" y="5008"/>
                  </a:lnTo>
                  <a:lnTo>
                    <a:pt x="28599" y="5129"/>
                  </a:lnTo>
                  <a:lnTo>
                    <a:pt x="28418" y="5249"/>
                  </a:lnTo>
                  <a:lnTo>
                    <a:pt x="28298" y="5430"/>
                  </a:lnTo>
                  <a:lnTo>
                    <a:pt x="28177" y="5672"/>
                  </a:lnTo>
                  <a:lnTo>
                    <a:pt x="28117" y="5853"/>
                  </a:lnTo>
                  <a:lnTo>
                    <a:pt x="28117" y="6094"/>
                  </a:lnTo>
                  <a:lnTo>
                    <a:pt x="28117" y="6336"/>
                  </a:lnTo>
                  <a:lnTo>
                    <a:pt x="28177" y="6517"/>
                  </a:lnTo>
                  <a:lnTo>
                    <a:pt x="28298" y="6758"/>
                  </a:lnTo>
                  <a:lnTo>
                    <a:pt x="28418" y="6939"/>
                  </a:lnTo>
                  <a:lnTo>
                    <a:pt x="28599" y="7060"/>
                  </a:lnTo>
                  <a:lnTo>
                    <a:pt x="28841" y="7180"/>
                  </a:lnTo>
                  <a:lnTo>
                    <a:pt x="29022" y="7241"/>
                  </a:lnTo>
                  <a:lnTo>
                    <a:pt x="29505" y="7241"/>
                  </a:lnTo>
                  <a:lnTo>
                    <a:pt x="29686" y="7180"/>
                  </a:lnTo>
                  <a:lnTo>
                    <a:pt x="29927" y="7060"/>
                  </a:lnTo>
                  <a:lnTo>
                    <a:pt x="30108" y="6939"/>
                  </a:lnTo>
                  <a:lnTo>
                    <a:pt x="30229" y="6758"/>
                  </a:lnTo>
                  <a:lnTo>
                    <a:pt x="30349" y="6517"/>
                  </a:lnTo>
                  <a:lnTo>
                    <a:pt x="30410" y="6336"/>
                  </a:lnTo>
                  <a:lnTo>
                    <a:pt x="30410" y="6094"/>
                  </a:lnTo>
                  <a:lnTo>
                    <a:pt x="30410" y="5853"/>
                  </a:lnTo>
                  <a:lnTo>
                    <a:pt x="30349" y="5672"/>
                  </a:lnTo>
                  <a:lnTo>
                    <a:pt x="30229" y="5430"/>
                  </a:lnTo>
                  <a:lnTo>
                    <a:pt x="30108" y="5249"/>
                  </a:lnTo>
                  <a:lnTo>
                    <a:pt x="29927" y="5129"/>
                  </a:lnTo>
                  <a:lnTo>
                    <a:pt x="29686" y="5008"/>
                  </a:lnTo>
                  <a:lnTo>
                    <a:pt x="29505" y="4948"/>
                  </a:lnTo>
                  <a:close/>
                  <a:moveTo>
                    <a:pt x="34814" y="4948"/>
                  </a:moveTo>
                  <a:lnTo>
                    <a:pt x="34633" y="5008"/>
                  </a:lnTo>
                  <a:lnTo>
                    <a:pt x="34392" y="5129"/>
                  </a:lnTo>
                  <a:lnTo>
                    <a:pt x="34211" y="5249"/>
                  </a:lnTo>
                  <a:lnTo>
                    <a:pt x="34090" y="5430"/>
                  </a:lnTo>
                  <a:lnTo>
                    <a:pt x="33969" y="5672"/>
                  </a:lnTo>
                  <a:lnTo>
                    <a:pt x="33909" y="5853"/>
                  </a:lnTo>
                  <a:lnTo>
                    <a:pt x="33909" y="6094"/>
                  </a:lnTo>
                  <a:lnTo>
                    <a:pt x="33909" y="6336"/>
                  </a:lnTo>
                  <a:lnTo>
                    <a:pt x="33969" y="6517"/>
                  </a:lnTo>
                  <a:lnTo>
                    <a:pt x="34090" y="6758"/>
                  </a:lnTo>
                  <a:lnTo>
                    <a:pt x="34211" y="6939"/>
                  </a:lnTo>
                  <a:lnTo>
                    <a:pt x="34392" y="7060"/>
                  </a:lnTo>
                  <a:lnTo>
                    <a:pt x="34633" y="7180"/>
                  </a:lnTo>
                  <a:lnTo>
                    <a:pt x="34814" y="7241"/>
                  </a:lnTo>
                  <a:lnTo>
                    <a:pt x="35297" y="7241"/>
                  </a:lnTo>
                  <a:lnTo>
                    <a:pt x="35478" y="7180"/>
                  </a:lnTo>
                  <a:lnTo>
                    <a:pt x="35719" y="7060"/>
                  </a:lnTo>
                  <a:lnTo>
                    <a:pt x="35900" y="6939"/>
                  </a:lnTo>
                  <a:lnTo>
                    <a:pt x="36021" y="6758"/>
                  </a:lnTo>
                  <a:lnTo>
                    <a:pt x="36141" y="6517"/>
                  </a:lnTo>
                  <a:lnTo>
                    <a:pt x="36202" y="6336"/>
                  </a:lnTo>
                  <a:lnTo>
                    <a:pt x="36202" y="6094"/>
                  </a:lnTo>
                  <a:lnTo>
                    <a:pt x="36202" y="5853"/>
                  </a:lnTo>
                  <a:lnTo>
                    <a:pt x="36141" y="5672"/>
                  </a:lnTo>
                  <a:lnTo>
                    <a:pt x="36021" y="5430"/>
                  </a:lnTo>
                  <a:lnTo>
                    <a:pt x="35900" y="5249"/>
                  </a:lnTo>
                  <a:lnTo>
                    <a:pt x="35719" y="5129"/>
                  </a:lnTo>
                  <a:lnTo>
                    <a:pt x="35478" y="5008"/>
                  </a:lnTo>
                  <a:lnTo>
                    <a:pt x="35297" y="4948"/>
                  </a:lnTo>
                  <a:close/>
                  <a:moveTo>
                    <a:pt x="40606" y="4948"/>
                  </a:moveTo>
                  <a:lnTo>
                    <a:pt x="40425" y="5008"/>
                  </a:lnTo>
                  <a:lnTo>
                    <a:pt x="40184" y="5129"/>
                  </a:lnTo>
                  <a:lnTo>
                    <a:pt x="40003" y="5249"/>
                  </a:lnTo>
                  <a:lnTo>
                    <a:pt x="39882" y="5430"/>
                  </a:lnTo>
                  <a:lnTo>
                    <a:pt x="39762" y="5672"/>
                  </a:lnTo>
                  <a:lnTo>
                    <a:pt x="39701" y="5853"/>
                  </a:lnTo>
                  <a:lnTo>
                    <a:pt x="39701" y="6094"/>
                  </a:lnTo>
                  <a:lnTo>
                    <a:pt x="39701" y="6336"/>
                  </a:lnTo>
                  <a:lnTo>
                    <a:pt x="39762" y="6517"/>
                  </a:lnTo>
                  <a:lnTo>
                    <a:pt x="39882" y="6758"/>
                  </a:lnTo>
                  <a:lnTo>
                    <a:pt x="40003" y="6939"/>
                  </a:lnTo>
                  <a:lnTo>
                    <a:pt x="40184" y="7060"/>
                  </a:lnTo>
                  <a:lnTo>
                    <a:pt x="40425" y="7180"/>
                  </a:lnTo>
                  <a:lnTo>
                    <a:pt x="40606" y="7241"/>
                  </a:lnTo>
                  <a:lnTo>
                    <a:pt x="41089" y="7241"/>
                  </a:lnTo>
                  <a:lnTo>
                    <a:pt x="41270" y="7180"/>
                  </a:lnTo>
                  <a:lnTo>
                    <a:pt x="41511" y="7060"/>
                  </a:lnTo>
                  <a:lnTo>
                    <a:pt x="41692" y="6939"/>
                  </a:lnTo>
                  <a:lnTo>
                    <a:pt x="41813" y="6758"/>
                  </a:lnTo>
                  <a:lnTo>
                    <a:pt x="41934" y="6517"/>
                  </a:lnTo>
                  <a:lnTo>
                    <a:pt x="41994" y="6336"/>
                  </a:lnTo>
                  <a:lnTo>
                    <a:pt x="41994" y="6094"/>
                  </a:lnTo>
                  <a:lnTo>
                    <a:pt x="41994" y="5853"/>
                  </a:lnTo>
                  <a:lnTo>
                    <a:pt x="41934" y="5672"/>
                  </a:lnTo>
                  <a:lnTo>
                    <a:pt x="41813" y="5430"/>
                  </a:lnTo>
                  <a:lnTo>
                    <a:pt x="41692" y="5249"/>
                  </a:lnTo>
                  <a:lnTo>
                    <a:pt x="41511" y="5129"/>
                  </a:lnTo>
                  <a:lnTo>
                    <a:pt x="41270" y="5008"/>
                  </a:lnTo>
                  <a:lnTo>
                    <a:pt x="41089" y="4948"/>
                  </a:lnTo>
                  <a:close/>
                  <a:moveTo>
                    <a:pt x="46399" y="4948"/>
                  </a:moveTo>
                  <a:lnTo>
                    <a:pt x="46218" y="5008"/>
                  </a:lnTo>
                  <a:lnTo>
                    <a:pt x="45976" y="5129"/>
                  </a:lnTo>
                  <a:lnTo>
                    <a:pt x="45795" y="5249"/>
                  </a:lnTo>
                  <a:lnTo>
                    <a:pt x="45674" y="5430"/>
                  </a:lnTo>
                  <a:lnTo>
                    <a:pt x="45554" y="5672"/>
                  </a:lnTo>
                  <a:lnTo>
                    <a:pt x="45493" y="5853"/>
                  </a:lnTo>
                  <a:lnTo>
                    <a:pt x="45493" y="6094"/>
                  </a:lnTo>
                  <a:lnTo>
                    <a:pt x="45493" y="6336"/>
                  </a:lnTo>
                  <a:lnTo>
                    <a:pt x="45554" y="6517"/>
                  </a:lnTo>
                  <a:lnTo>
                    <a:pt x="45674" y="6758"/>
                  </a:lnTo>
                  <a:lnTo>
                    <a:pt x="45795" y="6939"/>
                  </a:lnTo>
                  <a:lnTo>
                    <a:pt x="45976" y="7060"/>
                  </a:lnTo>
                  <a:lnTo>
                    <a:pt x="46218" y="7180"/>
                  </a:lnTo>
                  <a:lnTo>
                    <a:pt x="46399" y="7241"/>
                  </a:lnTo>
                  <a:lnTo>
                    <a:pt x="46881" y="7241"/>
                  </a:lnTo>
                  <a:lnTo>
                    <a:pt x="47062" y="7180"/>
                  </a:lnTo>
                  <a:lnTo>
                    <a:pt x="47304" y="7060"/>
                  </a:lnTo>
                  <a:lnTo>
                    <a:pt x="47485" y="6939"/>
                  </a:lnTo>
                  <a:lnTo>
                    <a:pt x="47605" y="6758"/>
                  </a:lnTo>
                  <a:lnTo>
                    <a:pt x="47726" y="6517"/>
                  </a:lnTo>
                  <a:lnTo>
                    <a:pt x="47786" y="6336"/>
                  </a:lnTo>
                  <a:lnTo>
                    <a:pt x="47786" y="6094"/>
                  </a:lnTo>
                  <a:lnTo>
                    <a:pt x="47786" y="5853"/>
                  </a:lnTo>
                  <a:lnTo>
                    <a:pt x="47726" y="5672"/>
                  </a:lnTo>
                  <a:lnTo>
                    <a:pt x="47605" y="5430"/>
                  </a:lnTo>
                  <a:lnTo>
                    <a:pt x="47485" y="5249"/>
                  </a:lnTo>
                  <a:lnTo>
                    <a:pt x="47304" y="5129"/>
                  </a:lnTo>
                  <a:lnTo>
                    <a:pt x="47062" y="5008"/>
                  </a:lnTo>
                  <a:lnTo>
                    <a:pt x="46881" y="4948"/>
                  </a:lnTo>
                  <a:close/>
                  <a:moveTo>
                    <a:pt x="52191" y="4948"/>
                  </a:moveTo>
                  <a:lnTo>
                    <a:pt x="52010" y="5008"/>
                  </a:lnTo>
                  <a:lnTo>
                    <a:pt x="51768" y="5129"/>
                  </a:lnTo>
                  <a:lnTo>
                    <a:pt x="51587" y="5249"/>
                  </a:lnTo>
                  <a:lnTo>
                    <a:pt x="51467" y="5430"/>
                  </a:lnTo>
                  <a:lnTo>
                    <a:pt x="51346" y="5672"/>
                  </a:lnTo>
                  <a:lnTo>
                    <a:pt x="51286" y="5853"/>
                  </a:lnTo>
                  <a:lnTo>
                    <a:pt x="51286" y="6094"/>
                  </a:lnTo>
                  <a:lnTo>
                    <a:pt x="51286" y="6336"/>
                  </a:lnTo>
                  <a:lnTo>
                    <a:pt x="51346" y="6517"/>
                  </a:lnTo>
                  <a:lnTo>
                    <a:pt x="51467" y="6758"/>
                  </a:lnTo>
                  <a:lnTo>
                    <a:pt x="51587" y="6939"/>
                  </a:lnTo>
                  <a:lnTo>
                    <a:pt x="51768" y="7060"/>
                  </a:lnTo>
                  <a:lnTo>
                    <a:pt x="52010" y="7180"/>
                  </a:lnTo>
                  <a:lnTo>
                    <a:pt x="52191" y="7241"/>
                  </a:lnTo>
                  <a:lnTo>
                    <a:pt x="52673" y="7241"/>
                  </a:lnTo>
                  <a:lnTo>
                    <a:pt x="52854" y="7180"/>
                  </a:lnTo>
                  <a:lnTo>
                    <a:pt x="53096" y="7060"/>
                  </a:lnTo>
                  <a:lnTo>
                    <a:pt x="53277" y="6939"/>
                  </a:lnTo>
                  <a:lnTo>
                    <a:pt x="53397" y="6758"/>
                  </a:lnTo>
                  <a:lnTo>
                    <a:pt x="53518" y="6517"/>
                  </a:lnTo>
                  <a:lnTo>
                    <a:pt x="53578" y="6336"/>
                  </a:lnTo>
                  <a:lnTo>
                    <a:pt x="53578" y="6094"/>
                  </a:lnTo>
                  <a:lnTo>
                    <a:pt x="53578" y="5853"/>
                  </a:lnTo>
                  <a:lnTo>
                    <a:pt x="53518" y="5672"/>
                  </a:lnTo>
                  <a:lnTo>
                    <a:pt x="53397" y="5430"/>
                  </a:lnTo>
                  <a:lnTo>
                    <a:pt x="53277" y="5249"/>
                  </a:lnTo>
                  <a:lnTo>
                    <a:pt x="53096" y="5129"/>
                  </a:lnTo>
                  <a:lnTo>
                    <a:pt x="52854" y="5008"/>
                  </a:lnTo>
                  <a:lnTo>
                    <a:pt x="52673" y="4948"/>
                  </a:lnTo>
                  <a:close/>
                  <a:moveTo>
                    <a:pt x="57380" y="5310"/>
                  </a:moveTo>
                  <a:lnTo>
                    <a:pt x="57259" y="5430"/>
                  </a:lnTo>
                  <a:lnTo>
                    <a:pt x="57138" y="5672"/>
                  </a:lnTo>
                  <a:lnTo>
                    <a:pt x="57078" y="5853"/>
                  </a:lnTo>
                  <a:lnTo>
                    <a:pt x="57078" y="6094"/>
                  </a:lnTo>
                  <a:lnTo>
                    <a:pt x="57078" y="6336"/>
                  </a:lnTo>
                  <a:lnTo>
                    <a:pt x="57138" y="6517"/>
                  </a:lnTo>
                  <a:lnTo>
                    <a:pt x="57259" y="6758"/>
                  </a:lnTo>
                  <a:lnTo>
                    <a:pt x="57380" y="6939"/>
                  </a:lnTo>
                  <a:lnTo>
                    <a:pt x="57561" y="7060"/>
                  </a:lnTo>
                  <a:lnTo>
                    <a:pt x="57802" y="7180"/>
                  </a:lnTo>
                  <a:lnTo>
                    <a:pt x="57983" y="7241"/>
                  </a:lnTo>
                  <a:lnTo>
                    <a:pt x="58224" y="7241"/>
                  </a:lnTo>
                  <a:lnTo>
                    <a:pt x="58586" y="7180"/>
                  </a:lnTo>
                  <a:lnTo>
                    <a:pt x="58888" y="7060"/>
                  </a:lnTo>
                  <a:lnTo>
                    <a:pt x="59129" y="6818"/>
                  </a:lnTo>
                  <a:lnTo>
                    <a:pt x="59310" y="6517"/>
                  </a:lnTo>
                  <a:lnTo>
                    <a:pt x="57380" y="5310"/>
                  </a:lnTo>
                  <a:close/>
                  <a:moveTo>
                    <a:pt x="14783" y="7844"/>
                  </a:moveTo>
                  <a:lnTo>
                    <a:pt x="13636" y="8689"/>
                  </a:lnTo>
                  <a:lnTo>
                    <a:pt x="13636" y="8990"/>
                  </a:lnTo>
                  <a:lnTo>
                    <a:pt x="13636" y="9232"/>
                  </a:lnTo>
                  <a:lnTo>
                    <a:pt x="13697" y="9413"/>
                  </a:lnTo>
                  <a:lnTo>
                    <a:pt x="13817" y="9654"/>
                  </a:lnTo>
                  <a:lnTo>
                    <a:pt x="13938" y="9835"/>
                  </a:lnTo>
                  <a:lnTo>
                    <a:pt x="14119" y="9956"/>
                  </a:lnTo>
                  <a:lnTo>
                    <a:pt x="14360" y="10076"/>
                  </a:lnTo>
                  <a:lnTo>
                    <a:pt x="14541" y="10137"/>
                  </a:lnTo>
                  <a:lnTo>
                    <a:pt x="15024" y="10137"/>
                  </a:lnTo>
                  <a:lnTo>
                    <a:pt x="15205" y="10076"/>
                  </a:lnTo>
                  <a:lnTo>
                    <a:pt x="15446" y="9956"/>
                  </a:lnTo>
                  <a:lnTo>
                    <a:pt x="15627" y="9835"/>
                  </a:lnTo>
                  <a:lnTo>
                    <a:pt x="15748" y="9654"/>
                  </a:lnTo>
                  <a:lnTo>
                    <a:pt x="15869" y="9413"/>
                  </a:lnTo>
                  <a:lnTo>
                    <a:pt x="15929" y="9232"/>
                  </a:lnTo>
                  <a:lnTo>
                    <a:pt x="15929" y="8990"/>
                  </a:lnTo>
                  <a:lnTo>
                    <a:pt x="15929" y="8749"/>
                  </a:lnTo>
                  <a:lnTo>
                    <a:pt x="15869" y="8568"/>
                  </a:lnTo>
                  <a:lnTo>
                    <a:pt x="15748" y="8327"/>
                  </a:lnTo>
                  <a:lnTo>
                    <a:pt x="15627" y="8146"/>
                  </a:lnTo>
                  <a:lnTo>
                    <a:pt x="15446" y="8025"/>
                  </a:lnTo>
                  <a:lnTo>
                    <a:pt x="15205" y="7904"/>
                  </a:lnTo>
                  <a:lnTo>
                    <a:pt x="15024" y="7844"/>
                  </a:lnTo>
                  <a:close/>
                  <a:moveTo>
                    <a:pt x="20333" y="7844"/>
                  </a:moveTo>
                  <a:lnTo>
                    <a:pt x="20152" y="7904"/>
                  </a:lnTo>
                  <a:lnTo>
                    <a:pt x="19911" y="8025"/>
                  </a:lnTo>
                  <a:lnTo>
                    <a:pt x="19730" y="8146"/>
                  </a:lnTo>
                  <a:lnTo>
                    <a:pt x="19609" y="8327"/>
                  </a:lnTo>
                  <a:lnTo>
                    <a:pt x="19489" y="8568"/>
                  </a:lnTo>
                  <a:lnTo>
                    <a:pt x="19428" y="8749"/>
                  </a:lnTo>
                  <a:lnTo>
                    <a:pt x="19428" y="8990"/>
                  </a:lnTo>
                  <a:lnTo>
                    <a:pt x="19428" y="9232"/>
                  </a:lnTo>
                  <a:lnTo>
                    <a:pt x="19489" y="9413"/>
                  </a:lnTo>
                  <a:lnTo>
                    <a:pt x="19609" y="9654"/>
                  </a:lnTo>
                  <a:lnTo>
                    <a:pt x="19730" y="9835"/>
                  </a:lnTo>
                  <a:lnTo>
                    <a:pt x="19911" y="9956"/>
                  </a:lnTo>
                  <a:lnTo>
                    <a:pt x="20152" y="10076"/>
                  </a:lnTo>
                  <a:lnTo>
                    <a:pt x="20333" y="10137"/>
                  </a:lnTo>
                  <a:lnTo>
                    <a:pt x="20816" y="10137"/>
                  </a:lnTo>
                  <a:lnTo>
                    <a:pt x="20997" y="10076"/>
                  </a:lnTo>
                  <a:lnTo>
                    <a:pt x="21239" y="9956"/>
                  </a:lnTo>
                  <a:lnTo>
                    <a:pt x="21420" y="9835"/>
                  </a:lnTo>
                  <a:lnTo>
                    <a:pt x="21540" y="9654"/>
                  </a:lnTo>
                  <a:lnTo>
                    <a:pt x="21661" y="9413"/>
                  </a:lnTo>
                  <a:lnTo>
                    <a:pt x="21721" y="9232"/>
                  </a:lnTo>
                  <a:lnTo>
                    <a:pt x="21721" y="8990"/>
                  </a:lnTo>
                  <a:lnTo>
                    <a:pt x="21721" y="8749"/>
                  </a:lnTo>
                  <a:lnTo>
                    <a:pt x="21661" y="8568"/>
                  </a:lnTo>
                  <a:lnTo>
                    <a:pt x="21540" y="8327"/>
                  </a:lnTo>
                  <a:lnTo>
                    <a:pt x="21420" y="8146"/>
                  </a:lnTo>
                  <a:lnTo>
                    <a:pt x="21239" y="8025"/>
                  </a:lnTo>
                  <a:lnTo>
                    <a:pt x="20997" y="7904"/>
                  </a:lnTo>
                  <a:lnTo>
                    <a:pt x="20816" y="7844"/>
                  </a:lnTo>
                  <a:close/>
                  <a:moveTo>
                    <a:pt x="26126" y="7844"/>
                  </a:moveTo>
                  <a:lnTo>
                    <a:pt x="25945" y="7904"/>
                  </a:lnTo>
                  <a:lnTo>
                    <a:pt x="25703" y="8025"/>
                  </a:lnTo>
                  <a:lnTo>
                    <a:pt x="25522" y="8146"/>
                  </a:lnTo>
                  <a:lnTo>
                    <a:pt x="25402" y="8327"/>
                  </a:lnTo>
                  <a:lnTo>
                    <a:pt x="25281" y="8568"/>
                  </a:lnTo>
                  <a:lnTo>
                    <a:pt x="25221" y="8749"/>
                  </a:lnTo>
                  <a:lnTo>
                    <a:pt x="25221" y="8990"/>
                  </a:lnTo>
                  <a:lnTo>
                    <a:pt x="25221" y="9232"/>
                  </a:lnTo>
                  <a:lnTo>
                    <a:pt x="25281" y="9413"/>
                  </a:lnTo>
                  <a:lnTo>
                    <a:pt x="25402" y="9654"/>
                  </a:lnTo>
                  <a:lnTo>
                    <a:pt x="25522" y="9835"/>
                  </a:lnTo>
                  <a:lnTo>
                    <a:pt x="25703" y="9956"/>
                  </a:lnTo>
                  <a:lnTo>
                    <a:pt x="25945" y="10076"/>
                  </a:lnTo>
                  <a:lnTo>
                    <a:pt x="26126" y="10137"/>
                  </a:lnTo>
                  <a:lnTo>
                    <a:pt x="26608" y="10137"/>
                  </a:lnTo>
                  <a:lnTo>
                    <a:pt x="26789" y="10076"/>
                  </a:lnTo>
                  <a:lnTo>
                    <a:pt x="27031" y="9956"/>
                  </a:lnTo>
                  <a:lnTo>
                    <a:pt x="27212" y="9835"/>
                  </a:lnTo>
                  <a:lnTo>
                    <a:pt x="27332" y="9654"/>
                  </a:lnTo>
                  <a:lnTo>
                    <a:pt x="27453" y="9413"/>
                  </a:lnTo>
                  <a:lnTo>
                    <a:pt x="27513" y="9232"/>
                  </a:lnTo>
                  <a:lnTo>
                    <a:pt x="27513" y="8990"/>
                  </a:lnTo>
                  <a:lnTo>
                    <a:pt x="27513" y="8749"/>
                  </a:lnTo>
                  <a:lnTo>
                    <a:pt x="27453" y="8568"/>
                  </a:lnTo>
                  <a:lnTo>
                    <a:pt x="27332" y="8327"/>
                  </a:lnTo>
                  <a:lnTo>
                    <a:pt x="27212" y="8146"/>
                  </a:lnTo>
                  <a:lnTo>
                    <a:pt x="27031" y="8025"/>
                  </a:lnTo>
                  <a:lnTo>
                    <a:pt x="26789" y="7904"/>
                  </a:lnTo>
                  <a:lnTo>
                    <a:pt x="26608" y="7844"/>
                  </a:lnTo>
                  <a:close/>
                  <a:moveTo>
                    <a:pt x="31918" y="7844"/>
                  </a:moveTo>
                  <a:lnTo>
                    <a:pt x="31737" y="7904"/>
                  </a:lnTo>
                  <a:lnTo>
                    <a:pt x="31496" y="8025"/>
                  </a:lnTo>
                  <a:lnTo>
                    <a:pt x="31315" y="8146"/>
                  </a:lnTo>
                  <a:lnTo>
                    <a:pt x="31194" y="8327"/>
                  </a:lnTo>
                  <a:lnTo>
                    <a:pt x="31073" y="8568"/>
                  </a:lnTo>
                  <a:lnTo>
                    <a:pt x="31013" y="8749"/>
                  </a:lnTo>
                  <a:lnTo>
                    <a:pt x="31013" y="8990"/>
                  </a:lnTo>
                  <a:lnTo>
                    <a:pt x="31013" y="9232"/>
                  </a:lnTo>
                  <a:lnTo>
                    <a:pt x="31073" y="9413"/>
                  </a:lnTo>
                  <a:lnTo>
                    <a:pt x="31194" y="9654"/>
                  </a:lnTo>
                  <a:lnTo>
                    <a:pt x="31315" y="9835"/>
                  </a:lnTo>
                  <a:lnTo>
                    <a:pt x="31496" y="9956"/>
                  </a:lnTo>
                  <a:lnTo>
                    <a:pt x="31737" y="10076"/>
                  </a:lnTo>
                  <a:lnTo>
                    <a:pt x="31918" y="10137"/>
                  </a:lnTo>
                  <a:lnTo>
                    <a:pt x="32401" y="10137"/>
                  </a:lnTo>
                  <a:lnTo>
                    <a:pt x="32582" y="10076"/>
                  </a:lnTo>
                  <a:lnTo>
                    <a:pt x="32823" y="9956"/>
                  </a:lnTo>
                  <a:lnTo>
                    <a:pt x="33004" y="9835"/>
                  </a:lnTo>
                  <a:lnTo>
                    <a:pt x="33125" y="9654"/>
                  </a:lnTo>
                  <a:lnTo>
                    <a:pt x="33245" y="9413"/>
                  </a:lnTo>
                  <a:lnTo>
                    <a:pt x="33306" y="9232"/>
                  </a:lnTo>
                  <a:lnTo>
                    <a:pt x="33306" y="8990"/>
                  </a:lnTo>
                  <a:lnTo>
                    <a:pt x="33306" y="8749"/>
                  </a:lnTo>
                  <a:lnTo>
                    <a:pt x="33245" y="8568"/>
                  </a:lnTo>
                  <a:lnTo>
                    <a:pt x="33125" y="8327"/>
                  </a:lnTo>
                  <a:lnTo>
                    <a:pt x="33004" y="8146"/>
                  </a:lnTo>
                  <a:lnTo>
                    <a:pt x="32823" y="8025"/>
                  </a:lnTo>
                  <a:lnTo>
                    <a:pt x="32582" y="7904"/>
                  </a:lnTo>
                  <a:lnTo>
                    <a:pt x="32401" y="7844"/>
                  </a:lnTo>
                  <a:close/>
                  <a:moveTo>
                    <a:pt x="37710" y="7844"/>
                  </a:moveTo>
                  <a:lnTo>
                    <a:pt x="37529" y="7904"/>
                  </a:lnTo>
                  <a:lnTo>
                    <a:pt x="37288" y="8025"/>
                  </a:lnTo>
                  <a:lnTo>
                    <a:pt x="37107" y="8146"/>
                  </a:lnTo>
                  <a:lnTo>
                    <a:pt x="36986" y="8327"/>
                  </a:lnTo>
                  <a:lnTo>
                    <a:pt x="36865" y="8568"/>
                  </a:lnTo>
                  <a:lnTo>
                    <a:pt x="36805" y="8749"/>
                  </a:lnTo>
                  <a:lnTo>
                    <a:pt x="36805" y="8990"/>
                  </a:lnTo>
                  <a:lnTo>
                    <a:pt x="36805" y="9232"/>
                  </a:lnTo>
                  <a:lnTo>
                    <a:pt x="36865" y="9413"/>
                  </a:lnTo>
                  <a:lnTo>
                    <a:pt x="36986" y="9654"/>
                  </a:lnTo>
                  <a:lnTo>
                    <a:pt x="37107" y="9835"/>
                  </a:lnTo>
                  <a:lnTo>
                    <a:pt x="37288" y="9956"/>
                  </a:lnTo>
                  <a:lnTo>
                    <a:pt x="37529" y="10076"/>
                  </a:lnTo>
                  <a:lnTo>
                    <a:pt x="37710" y="10137"/>
                  </a:lnTo>
                  <a:lnTo>
                    <a:pt x="38193" y="10137"/>
                  </a:lnTo>
                  <a:lnTo>
                    <a:pt x="38374" y="10076"/>
                  </a:lnTo>
                  <a:lnTo>
                    <a:pt x="38615" y="9956"/>
                  </a:lnTo>
                  <a:lnTo>
                    <a:pt x="38796" y="9835"/>
                  </a:lnTo>
                  <a:lnTo>
                    <a:pt x="38917" y="9654"/>
                  </a:lnTo>
                  <a:lnTo>
                    <a:pt x="39038" y="9413"/>
                  </a:lnTo>
                  <a:lnTo>
                    <a:pt x="39098" y="9232"/>
                  </a:lnTo>
                  <a:lnTo>
                    <a:pt x="39098" y="8990"/>
                  </a:lnTo>
                  <a:lnTo>
                    <a:pt x="39098" y="8749"/>
                  </a:lnTo>
                  <a:lnTo>
                    <a:pt x="39038" y="8568"/>
                  </a:lnTo>
                  <a:lnTo>
                    <a:pt x="38917" y="8327"/>
                  </a:lnTo>
                  <a:lnTo>
                    <a:pt x="38796" y="8146"/>
                  </a:lnTo>
                  <a:lnTo>
                    <a:pt x="38615" y="8025"/>
                  </a:lnTo>
                  <a:lnTo>
                    <a:pt x="38374" y="7904"/>
                  </a:lnTo>
                  <a:lnTo>
                    <a:pt x="38193" y="7844"/>
                  </a:lnTo>
                  <a:close/>
                  <a:moveTo>
                    <a:pt x="43502" y="7844"/>
                  </a:moveTo>
                  <a:lnTo>
                    <a:pt x="43321" y="7904"/>
                  </a:lnTo>
                  <a:lnTo>
                    <a:pt x="43080" y="8025"/>
                  </a:lnTo>
                  <a:lnTo>
                    <a:pt x="42899" y="8146"/>
                  </a:lnTo>
                  <a:lnTo>
                    <a:pt x="42778" y="8327"/>
                  </a:lnTo>
                  <a:lnTo>
                    <a:pt x="42658" y="8568"/>
                  </a:lnTo>
                  <a:lnTo>
                    <a:pt x="42597" y="8749"/>
                  </a:lnTo>
                  <a:lnTo>
                    <a:pt x="42597" y="8990"/>
                  </a:lnTo>
                  <a:lnTo>
                    <a:pt x="42597" y="9232"/>
                  </a:lnTo>
                  <a:lnTo>
                    <a:pt x="42658" y="9413"/>
                  </a:lnTo>
                  <a:lnTo>
                    <a:pt x="42778" y="9654"/>
                  </a:lnTo>
                  <a:lnTo>
                    <a:pt x="42899" y="9835"/>
                  </a:lnTo>
                  <a:lnTo>
                    <a:pt x="43080" y="9956"/>
                  </a:lnTo>
                  <a:lnTo>
                    <a:pt x="43321" y="10076"/>
                  </a:lnTo>
                  <a:lnTo>
                    <a:pt x="43502" y="10137"/>
                  </a:lnTo>
                  <a:lnTo>
                    <a:pt x="43985" y="10137"/>
                  </a:lnTo>
                  <a:lnTo>
                    <a:pt x="44166" y="10076"/>
                  </a:lnTo>
                  <a:lnTo>
                    <a:pt x="44407" y="9956"/>
                  </a:lnTo>
                  <a:lnTo>
                    <a:pt x="44588" y="9835"/>
                  </a:lnTo>
                  <a:lnTo>
                    <a:pt x="44709" y="9654"/>
                  </a:lnTo>
                  <a:lnTo>
                    <a:pt x="44830" y="9413"/>
                  </a:lnTo>
                  <a:lnTo>
                    <a:pt x="44890" y="9232"/>
                  </a:lnTo>
                  <a:lnTo>
                    <a:pt x="44890" y="8990"/>
                  </a:lnTo>
                  <a:lnTo>
                    <a:pt x="44890" y="8749"/>
                  </a:lnTo>
                  <a:lnTo>
                    <a:pt x="44830" y="8568"/>
                  </a:lnTo>
                  <a:lnTo>
                    <a:pt x="44709" y="8327"/>
                  </a:lnTo>
                  <a:lnTo>
                    <a:pt x="44588" y="8146"/>
                  </a:lnTo>
                  <a:lnTo>
                    <a:pt x="44407" y="8025"/>
                  </a:lnTo>
                  <a:lnTo>
                    <a:pt x="44166" y="7904"/>
                  </a:lnTo>
                  <a:lnTo>
                    <a:pt x="43985" y="7844"/>
                  </a:lnTo>
                  <a:close/>
                  <a:moveTo>
                    <a:pt x="49295" y="7844"/>
                  </a:moveTo>
                  <a:lnTo>
                    <a:pt x="49114" y="7904"/>
                  </a:lnTo>
                  <a:lnTo>
                    <a:pt x="48872" y="8025"/>
                  </a:lnTo>
                  <a:lnTo>
                    <a:pt x="48691" y="8146"/>
                  </a:lnTo>
                  <a:lnTo>
                    <a:pt x="48571" y="8327"/>
                  </a:lnTo>
                  <a:lnTo>
                    <a:pt x="48450" y="8568"/>
                  </a:lnTo>
                  <a:lnTo>
                    <a:pt x="48390" y="8749"/>
                  </a:lnTo>
                  <a:lnTo>
                    <a:pt x="48390" y="8990"/>
                  </a:lnTo>
                  <a:lnTo>
                    <a:pt x="48390" y="9232"/>
                  </a:lnTo>
                  <a:lnTo>
                    <a:pt x="48450" y="9413"/>
                  </a:lnTo>
                  <a:lnTo>
                    <a:pt x="48571" y="9654"/>
                  </a:lnTo>
                  <a:lnTo>
                    <a:pt x="48691" y="9835"/>
                  </a:lnTo>
                  <a:lnTo>
                    <a:pt x="48872" y="9956"/>
                  </a:lnTo>
                  <a:lnTo>
                    <a:pt x="49114" y="10076"/>
                  </a:lnTo>
                  <a:lnTo>
                    <a:pt x="49295" y="10137"/>
                  </a:lnTo>
                  <a:lnTo>
                    <a:pt x="49777" y="10137"/>
                  </a:lnTo>
                  <a:lnTo>
                    <a:pt x="49958" y="10076"/>
                  </a:lnTo>
                  <a:lnTo>
                    <a:pt x="50200" y="9956"/>
                  </a:lnTo>
                  <a:lnTo>
                    <a:pt x="50381" y="9835"/>
                  </a:lnTo>
                  <a:lnTo>
                    <a:pt x="50501" y="9654"/>
                  </a:lnTo>
                  <a:lnTo>
                    <a:pt x="50622" y="9413"/>
                  </a:lnTo>
                  <a:lnTo>
                    <a:pt x="50682" y="9232"/>
                  </a:lnTo>
                  <a:lnTo>
                    <a:pt x="50682" y="8990"/>
                  </a:lnTo>
                  <a:lnTo>
                    <a:pt x="50682" y="8749"/>
                  </a:lnTo>
                  <a:lnTo>
                    <a:pt x="50622" y="8568"/>
                  </a:lnTo>
                  <a:lnTo>
                    <a:pt x="50501" y="8327"/>
                  </a:lnTo>
                  <a:lnTo>
                    <a:pt x="50381" y="8146"/>
                  </a:lnTo>
                  <a:lnTo>
                    <a:pt x="50200" y="8025"/>
                  </a:lnTo>
                  <a:lnTo>
                    <a:pt x="49958" y="7904"/>
                  </a:lnTo>
                  <a:lnTo>
                    <a:pt x="49777" y="7844"/>
                  </a:lnTo>
                  <a:close/>
                  <a:moveTo>
                    <a:pt x="55087" y="7844"/>
                  </a:moveTo>
                  <a:lnTo>
                    <a:pt x="54906" y="7904"/>
                  </a:lnTo>
                  <a:lnTo>
                    <a:pt x="54665" y="8025"/>
                  </a:lnTo>
                  <a:lnTo>
                    <a:pt x="54483" y="8146"/>
                  </a:lnTo>
                  <a:lnTo>
                    <a:pt x="54363" y="8327"/>
                  </a:lnTo>
                  <a:lnTo>
                    <a:pt x="54242" y="8568"/>
                  </a:lnTo>
                  <a:lnTo>
                    <a:pt x="54182" y="8749"/>
                  </a:lnTo>
                  <a:lnTo>
                    <a:pt x="54182" y="8990"/>
                  </a:lnTo>
                  <a:lnTo>
                    <a:pt x="54182" y="9232"/>
                  </a:lnTo>
                  <a:lnTo>
                    <a:pt x="54242" y="9413"/>
                  </a:lnTo>
                  <a:lnTo>
                    <a:pt x="54363" y="9654"/>
                  </a:lnTo>
                  <a:lnTo>
                    <a:pt x="54483" y="9835"/>
                  </a:lnTo>
                  <a:lnTo>
                    <a:pt x="54665" y="9956"/>
                  </a:lnTo>
                  <a:lnTo>
                    <a:pt x="54906" y="10076"/>
                  </a:lnTo>
                  <a:lnTo>
                    <a:pt x="55087" y="10137"/>
                  </a:lnTo>
                  <a:lnTo>
                    <a:pt x="55570" y="10137"/>
                  </a:lnTo>
                  <a:lnTo>
                    <a:pt x="55751" y="10076"/>
                  </a:lnTo>
                  <a:lnTo>
                    <a:pt x="55992" y="9956"/>
                  </a:lnTo>
                  <a:lnTo>
                    <a:pt x="56173" y="9835"/>
                  </a:lnTo>
                  <a:lnTo>
                    <a:pt x="56294" y="9654"/>
                  </a:lnTo>
                  <a:lnTo>
                    <a:pt x="56414" y="9413"/>
                  </a:lnTo>
                  <a:lnTo>
                    <a:pt x="56475" y="9232"/>
                  </a:lnTo>
                  <a:lnTo>
                    <a:pt x="56475" y="8990"/>
                  </a:lnTo>
                  <a:lnTo>
                    <a:pt x="56475" y="8749"/>
                  </a:lnTo>
                  <a:lnTo>
                    <a:pt x="56414" y="8568"/>
                  </a:lnTo>
                  <a:lnTo>
                    <a:pt x="56294" y="8327"/>
                  </a:lnTo>
                  <a:lnTo>
                    <a:pt x="56173" y="8146"/>
                  </a:lnTo>
                  <a:lnTo>
                    <a:pt x="55992" y="8025"/>
                  </a:lnTo>
                  <a:lnTo>
                    <a:pt x="55751" y="7904"/>
                  </a:lnTo>
                  <a:lnTo>
                    <a:pt x="55570" y="7844"/>
                  </a:lnTo>
                  <a:close/>
                  <a:moveTo>
                    <a:pt x="60879" y="7844"/>
                  </a:moveTo>
                  <a:lnTo>
                    <a:pt x="60698" y="7904"/>
                  </a:lnTo>
                  <a:lnTo>
                    <a:pt x="60457" y="8025"/>
                  </a:lnTo>
                  <a:lnTo>
                    <a:pt x="60276" y="8146"/>
                  </a:lnTo>
                  <a:lnTo>
                    <a:pt x="60155" y="8327"/>
                  </a:lnTo>
                  <a:lnTo>
                    <a:pt x="60034" y="8568"/>
                  </a:lnTo>
                  <a:lnTo>
                    <a:pt x="59974" y="8749"/>
                  </a:lnTo>
                  <a:lnTo>
                    <a:pt x="59974" y="8990"/>
                  </a:lnTo>
                  <a:lnTo>
                    <a:pt x="59974" y="9232"/>
                  </a:lnTo>
                  <a:lnTo>
                    <a:pt x="60034" y="9413"/>
                  </a:lnTo>
                  <a:lnTo>
                    <a:pt x="60155" y="9654"/>
                  </a:lnTo>
                  <a:lnTo>
                    <a:pt x="60276" y="9835"/>
                  </a:lnTo>
                  <a:lnTo>
                    <a:pt x="60457" y="9956"/>
                  </a:lnTo>
                  <a:lnTo>
                    <a:pt x="60698" y="10076"/>
                  </a:lnTo>
                  <a:lnTo>
                    <a:pt x="60879" y="10137"/>
                  </a:lnTo>
                  <a:lnTo>
                    <a:pt x="61362" y="10137"/>
                  </a:lnTo>
                  <a:lnTo>
                    <a:pt x="61543" y="10076"/>
                  </a:lnTo>
                  <a:lnTo>
                    <a:pt x="61784" y="9956"/>
                  </a:lnTo>
                  <a:lnTo>
                    <a:pt x="61965" y="9835"/>
                  </a:lnTo>
                  <a:lnTo>
                    <a:pt x="62086" y="9654"/>
                  </a:lnTo>
                  <a:lnTo>
                    <a:pt x="62206" y="9413"/>
                  </a:lnTo>
                  <a:lnTo>
                    <a:pt x="62267" y="9232"/>
                  </a:lnTo>
                  <a:lnTo>
                    <a:pt x="62267" y="8990"/>
                  </a:lnTo>
                  <a:lnTo>
                    <a:pt x="62267" y="8689"/>
                  </a:lnTo>
                  <a:lnTo>
                    <a:pt x="61120" y="7844"/>
                  </a:lnTo>
                  <a:close/>
                  <a:moveTo>
                    <a:pt x="11705" y="10740"/>
                  </a:moveTo>
                  <a:lnTo>
                    <a:pt x="11464" y="10800"/>
                  </a:lnTo>
                  <a:lnTo>
                    <a:pt x="11162" y="10981"/>
                  </a:lnTo>
                  <a:lnTo>
                    <a:pt x="10981" y="11162"/>
                  </a:lnTo>
                  <a:lnTo>
                    <a:pt x="10800" y="11464"/>
                  </a:lnTo>
                  <a:lnTo>
                    <a:pt x="10740" y="11705"/>
                  </a:lnTo>
                  <a:lnTo>
                    <a:pt x="10740" y="11886"/>
                  </a:lnTo>
                  <a:lnTo>
                    <a:pt x="10740" y="12128"/>
                  </a:lnTo>
                  <a:lnTo>
                    <a:pt x="10800" y="12309"/>
                  </a:lnTo>
                  <a:lnTo>
                    <a:pt x="10921" y="12550"/>
                  </a:lnTo>
                  <a:lnTo>
                    <a:pt x="11042" y="12731"/>
                  </a:lnTo>
                  <a:lnTo>
                    <a:pt x="11223" y="12852"/>
                  </a:lnTo>
                  <a:lnTo>
                    <a:pt x="11464" y="12972"/>
                  </a:lnTo>
                  <a:lnTo>
                    <a:pt x="11645" y="13033"/>
                  </a:lnTo>
                  <a:lnTo>
                    <a:pt x="12128" y="13033"/>
                  </a:lnTo>
                  <a:lnTo>
                    <a:pt x="12309" y="12972"/>
                  </a:lnTo>
                  <a:lnTo>
                    <a:pt x="12550" y="12852"/>
                  </a:lnTo>
                  <a:lnTo>
                    <a:pt x="12731" y="12731"/>
                  </a:lnTo>
                  <a:lnTo>
                    <a:pt x="12852" y="12550"/>
                  </a:lnTo>
                  <a:lnTo>
                    <a:pt x="12973" y="12309"/>
                  </a:lnTo>
                  <a:lnTo>
                    <a:pt x="13033" y="12128"/>
                  </a:lnTo>
                  <a:lnTo>
                    <a:pt x="13033" y="11886"/>
                  </a:lnTo>
                  <a:lnTo>
                    <a:pt x="13033" y="11645"/>
                  </a:lnTo>
                  <a:lnTo>
                    <a:pt x="12973" y="11464"/>
                  </a:lnTo>
                  <a:lnTo>
                    <a:pt x="12852" y="11223"/>
                  </a:lnTo>
                  <a:lnTo>
                    <a:pt x="12731" y="11042"/>
                  </a:lnTo>
                  <a:lnTo>
                    <a:pt x="12550" y="10921"/>
                  </a:lnTo>
                  <a:lnTo>
                    <a:pt x="12309" y="10800"/>
                  </a:lnTo>
                  <a:lnTo>
                    <a:pt x="12128" y="10740"/>
                  </a:lnTo>
                  <a:close/>
                  <a:moveTo>
                    <a:pt x="17437" y="10740"/>
                  </a:moveTo>
                  <a:lnTo>
                    <a:pt x="17256" y="10800"/>
                  </a:lnTo>
                  <a:lnTo>
                    <a:pt x="17015" y="10921"/>
                  </a:lnTo>
                  <a:lnTo>
                    <a:pt x="16834" y="11042"/>
                  </a:lnTo>
                  <a:lnTo>
                    <a:pt x="16713" y="11223"/>
                  </a:lnTo>
                  <a:lnTo>
                    <a:pt x="16593" y="11464"/>
                  </a:lnTo>
                  <a:lnTo>
                    <a:pt x="16532" y="11645"/>
                  </a:lnTo>
                  <a:lnTo>
                    <a:pt x="16532" y="11886"/>
                  </a:lnTo>
                  <a:lnTo>
                    <a:pt x="16532" y="12128"/>
                  </a:lnTo>
                  <a:lnTo>
                    <a:pt x="16593" y="12309"/>
                  </a:lnTo>
                  <a:lnTo>
                    <a:pt x="16713" y="12550"/>
                  </a:lnTo>
                  <a:lnTo>
                    <a:pt x="16834" y="12731"/>
                  </a:lnTo>
                  <a:lnTo>
                    <a:pt x="17015" y="12852"/>
                  </a:lnTo>
                  <a:lnTo>
                    <a:pt x="17256" y="12972"/>
                  </a:lnTo>
                  <a:lnTo>
                    <a:pt x="17437" y="13033"/>
                  </a:lnTo>
                  <a:lnTo>
                    <a:pt x="17920" y="13033"/>
                  </a:lnTo>
                  <a:lnTo>
                    <a:pt x="18101" y="12972"/>
                  </a:lnTo>
                  <a:lnTo>
                    <a:pt x="18342" y="12852"/>
                  </a:lnTo>
                  <a:lnTo>
                    <a:pt x="18523" y="12731"/>
                  </a:lnTo>
                  <a:lnTo>
                    <a:pt x="18644" y="12550"/>
                  </a:lnTo>
                  <a:lnTo>
                    <a:pt x="18765" y="12309"/>
                  </a:lnTo>
                  <a:lnTo>
                    <a:pt x="18825" y="12128"/>
                  </a:lnTo>
                  <a:lnTo>
                    <a:pt x="18825" y="11886"/>
                  </a:lnTo>
                  <a:lnTo>
                    <a:pt x="18825" y="11645"/>
                  </a:lnTo>
                  <a:lnTo>
                    <a:pt x="18765" y="11464"/>
                  </a:lnTo>
                  <a:lnTo>
                    <a:pt x="18644" y="11223"/>
                  </a:lnTo>
                  <a:lnTo>
                    <a:pt x="18523" y="11042"/>
                  </a:lnTo>
                  <a:lnTo>
                    <a:pt x="18342" y="10921"/>
                  </a:lnTo>
                  <a:lnTo>
                    <a:pt x="18101" y="10800"/>
                  </a:lnTo>
                  <a:lnTo>
                    <a:pt x="17920" y="10740"/>
                  </a:lnTo>
                  <a:close/>
                  <a:moveTo>
                    <a:pt x="23230" y="10740"/>
                  </a:moveTo>
                  <a:lnTo>
                    <a:pt x="23049" y="10800"/>
                  </a:lnTo>
                  <a:lnTo>
                    <a:pt x="22807" y="10921"/>
                  </a:lnTo>
                  <a:lnTo>
                    <a:pt x="22626" y="11042"/>
                  </a:lnTo>
                  <a:lnTo>
                    <a:pt x="22506" y="11223"/>
                  </a:lnTo>
                  <a:lnTo>
                    <a:pt x="22385" y="11464"/>
                  </a:lnTo>
                  <a:lnTo>
                    <a:pt x="22325" y="11645"/>
                  </a:lnTo>
                  <a:lnTo>
                    <a:pt x="22325" y="11886"/>
                  </a:lnTo>
                  <a:lnTo>
                    <a:pt x="22325" y="12128"/>
                  </a:lnTo>
                  <a:lnTo>
                    <a:pt x="22385" y="12309"/>
                  </a:lnTo>
                  <a:lnTo>
                    <a:pt x="22506" y="12550"/>
                  </a:lnTo>
                  <a:lnTo>
                    <a:pt x="22626" y="12731"/>
                  </a:lnTo>
                  <a:lnTo>
                    <a:pt x="22807" y="12852"/>
                  </a:lnTo>
                  <a:lnTo>
                    <a:pt x="23049" y="12972"/>
                  </a:lnTo>
                  <a:lnTo>
                    <a:pt x="23230" y="13033"/>
                  </a:lnTo>
                  <a:lnTo>
                    <a:pt x="23712" y="13033"/>
                  </a:lnTo>
                  <a:lnTo>
                    <a:pt x="23893" y="12972"/>
                  </a:lnTo>
                  <a:lnTo>
                    <a:pt x="24135" y="12852"/>
                  </a:lnTo>
                  <a:lnTo>
                    <a:pt x="24316" y="12731"/>
                  </a:lnTo>
                  <a:lnTo>
                    <a:pt x="24436" y="12550"/>
                  </a:lnTo>
                  <a:lnTo>
                    <a:pt x="24557" y="12309"/>
                  </a:lnTo>
                  <a:lnTo>
                    <a:pt x="24617" y="12128"/>
                  </a:lnTo>
                  <a:lnTo>
                    <a:pt x="24617" y="11886"/>
                  </a:lnTo>
                  <a:lnTo>
                    <a:pt x="24617" y="11645"/>
                  </a:lnTo>
                  <a:lnTo>
                    <a:pt x="24557" y="11464"/>
                  </a:lnTo>
                  <a:lnTo>
                    <a:pt x="24436" y="11223"/>
                  </a:lnTo>
                  <a:lnTo>
                    <a:pt x="24316" y="11042"/>
                  </a:lnTo>
                  <a:lnTo>
                    <a:pt x="24135" y="10921"/>
                  </a:lnTo>
                  <a:lnTo>
                    <a:pt x="23893" y="10800"/>
                  </a:lnTo>
                  <a:lnTo>
                    <a:pt x="23712" y="10740"/>
                  </a:lnTo>
                  <a:close/>
                  <a:moveTo>
                    <a:pt x="29022" y="10740"/>
                  </a:moveTo>
                  <a:lnTo>
                    <a:pt x="28841" y="10800"/>
                  </a:lnTo>
                  <a:lnTo>
                    <a:pt x="28599" y="10921"/>
                  </a:lnTo>
                  <a:lnTo>
                    <a:pt x="28418" y="11042"/>
                  </a:lnTo>
                  <a:lnTo>
                    <a:pt x="28298" y="11223"/>
                  </a:lnTo>
                  <a:lnTo>
                    <a:pt x="28177" y="11464"/>
                  </a:lnTo>
                  <a:lnTo>
                    <a:pt x="28117" y="11645"/>
                  </a:lnTo>
                  <a:lnTo>
                    <a:pt x="28117" y="11886"/>
                  </a:lnTo>
                  <a:lnTo>
                    <a:pt x="28117" y="12128"/>
                  </a:lnTo>
                  <a:lnTo>
                    <a:pt x="28177" y="12309"/>
                  </a:lnTo>
                  <a:lnTo>
                    <a:pt x="28298" y="12550"/>
                  </a:lnTo>
                  <a:lnTo>
                    <a:pt x="28418" y="12731"/>
                  </a:lnTo>
                  <a:lnTo>
                    <a:pt x="28599" y="12852"/>
                  </a:lnTo>
                  <a:lnTo>
                    <a:pt x="28841" y="12972"/>
                  </a:lnTo>
                  <a:lnTo>
                    <a:pt x="29022" y="13033"/>
                  </a:lnTo>
                  <a:lnTo>
                    <a:pt x="29505" y="13033"/>
                  </a:lnTo>
                  <a:lnTo>
                    <a:pt x="29686" y="12972"/>
                  </a:lnTo>
                  <a:lnTo>
                    <a:pt x="29927" y="12852"/>
                  </a:lnTo>
                  <a:lnTo>
                    <a:pt x="30108" y="12731"/>
                  </a:lnTo>
                  <a:lnTo>
                    <a:pt x="30229" y="12550"/>
                  </a:lnTo>
                  <a:lnTo>
                    <a:pt x="30349" y="12309"/>
                  </a:lnTo>
                  <a:lnTo>
                    <a:pt x="30410" y="12128"/>
                  </a:lnTo>
                  <a:lnTo>
                    <a:pt x="30410" y="11886"/>
                  </a:lnTo>
                  <a:lnTo>
                    <a:pt x="30410" y="11645"/>
                  </a:lnTo>
                  <a:lnTo>
                    <a:pt x="30349" y="11464"/>
                  </a:lnTo>
                  <a:lnTo>
                    <a:pt x="30229" y="11223"/>
                  </a:lnTo>
                  <a:lnTo>
                    <a:pt x="30108" y="11042"/>
                  </a:lnTo>
                  <a:lnTo>
                    <a:pt x="29927" y="10921"/>
                  </a:lnTo>
                  <a:lnTo>
                    <a:pt x="29686" y="10800"/>
                  </a:lnTo>
                  <a:lnTo>
                    <a:pt x="29505" y="10740"/>
                  </a:lnTo>
                  <a:close/>
                  <a:moveTo>
                    <a:pt x="34814" y="10740"/>
                  </a:moveTo>
                  <a:lnTo>
                    <a:pt x="34633" y="10800"/>
                  </a:lnTo>
                  <a:lnTo>
                    <a:pt x="34392" y="10921"/>
                  </a:lnTo>
                  <a:lnTo>
                    <a:pt x="34211" y="11042"/>
                  </a:lnTo>
                  <a:lnTo>
                    <a:pt x="34090" y="11223"/>
                  </a:lnTo>
                  <a:lnTo>
                    <a:pt x="33969" y="11464"/>
                  </a:lnTo>
                  <a:lnTo>
                    <a:pt x="33909" y="11645"/>
                  </a:lnTo>
                  <a:lnTo>
                    <a:pt x="33909" y="11886"/>
                  </a:lnTo>
                  <a:lnTo>
                    <a:pt x="33909" y="12128"/>
                  </a:lnTo>
                  <a:lnTo>
                    <a:pt x="33969" y="12309"/>
                  </a:lnTo>
                  <a:lnTo>
                    <a:pt x="34090" y="12550"/>
                  </a:lnTo>
                  <a:lnTo>
                    <a:pt x="34211" y="12731"/>
                  </a:lnTo>
                  <a:lnTo>
                    <a:pt x="34392" y="12852"/>
                  </a:lnTo>
                  <a:lnTo>
                    <a:pt x="34633" y="12972"/>
                  </a:lnTo>
                  <a:lnTo>
                    <a:pt x="34814" y="13033"/>
                  </a:lnTo>
                  <a:lnTo>
                    <a:pt x="35297" y="13033"/>
                  </a:lnTo>
                  <a:lnTo>
                    <a:pt x="35478" y="12972"/>
                  </a:lnTo>
                  <a:lnTo>
                    <a:pt x="35719" y="12852"/>
                  </a:lnTo>
                  <a:lnTo>
                    <a:pt x="35900" y="12731"/>
                  </a:lnTo>
                  <a:lnTo>
                    <a:pt x="36021" y="12550"/>
                  </a:lnTo>
                  <a:lnTo>
                    <a:pt x="36141" y="12309"/>
                  </a:lnTo>
                  <a:lnTo>
                    <a:pt x="36202" y="12128"/>
                  </a:lnTo>
                  <a:lnTo>
                    <a:pt x="36202" y="11886"/>
                  </a:lnTo>
                  <a:lnTo>
                    <a:pt x="36202" y="11645"/>
                  </a:lnTo>
                  <a:lnTo>
                    <a:pt x="36141" y="11464"/>
                  </a:lnTo>
                  <a:lnTo>
                    <a:pt x="36021" y="11223"/>
                  </a:lnTo>
                  <a:lnTo>
                    <a:pt x="35900" y="11042"/>
                  </a:lnTo>
                  <a:lnTo>
                    <a:pt x="35719" y="10921"/>
                  </a:lnTo>
                  <a:lnTo>
                    <a:pt x="35478" y="10800"/>
                  </a:lnTo>
                  <a:lnTo>
                    <a:pt x="35297" y="10740"/>
                  </a:lnTo>
                  <a:close/>
                  <a:moveTo>
                    <a:pt x="40606" y="10740"/>
                  </a:moveTo>
                  <a:lnTo>
                    <a:pt x="40425" y="10800"/>
                  </a:lnTo>
                  <a:lnTo>
                    <a:pt x="40184" y="10921"/>
                  </a:lnTo>
                  <a:lnTo>
                    <a:pt x="40003" y="11042"/>
                  </a:lnTo>
                  <a:lnTo>
                    <a:pt x="39882" y="11223"/>
                  </a:lnTo>
                  <a:lnTo>
                    <a:pt x="39762" y="11464"/>
                  </a:lnTo>
                  <a:lnTo>
                    <a:pt x="39701" y="11645"/>
                  </a:lnTo>
                  <a:lnTo>
                    <a:pt x="39701" y="11886"/>
                  </a:lnTo>
                  <a:lnTo>
                    <a:pt x="39701" y="12128"/>
                  </a:lnTo>
                  <a:lnTo>
                    <a:pt x="39762" y="12309"/>
                  </a:lnTo>
                  <a:lnTo>
                    <a:pt x="39882" y="12550"/>
                  </a:lnTo>
                  <a:lnTo>
                    <a:pt x="40003" y="12731"/>
                  </a:lnTo>
                  <a:lnTo>
                    <a:pt x="40184" y="12852"/>
                  </a:lnTo>
                  <a:lnTo>
                    <a:pt x="40425" y="12972"/>
                  </a:lnTo>
                  <a:lnTo>
                    <a:pt x="40606" y="13033"/>
                  </a:lnTo>
                  <a:lnTo>
                    <a:pt x="41089" y="13033"/>
                  </a:lnTo>
                  <a:lnTo>
                    <a:pt x="41270" y="12972"/>
                  </a:lnTo>
                  <a:lnTo>
                    <a:pt x="41511" y="12852"/>
                  </a:lnTo>
                  <a:lnTo>
                    <a:pt x="41692" y="12731"/>
                  </a:lnTo>
                  <a:lnTo>
                    <a:pt x="41813" y="12550"/>
                  </a:lnTo>
                  <a:lnTo>
                    <a:pt x="41934" y="12309"/>
                  </a:lnTo>
                  <a:lnTo>
                    <a:pt x="41994" y="12128"/>
                  </a:lnTo>
                  <a:lnTo>
                    <a:pt x="41994" y="11886"/>
                  </a:lnTo>
                  <a:lnTo>
                    <a:pt x="41994" y="11645"/>
                  </a:lnTo>
                  <a:lnTo>
                    <a:pt x="41934" y="11464"/>
                  </a:lnTo>
                  <a:lnTo>
                    <a:pt x="41813" y="11223"/>
                  </a:lnTo>
                  <a:lnTo>
                    <a:pt x="41692" y="11042"/>
                  </a:lnTo>
                  <a:lnTo>
                    <a:pt x="41511" y="10921"/>
                  </a:lnTo>
                  <a:lnTo>
                    <a:pt x="41270" y="10800"/>
                  </a:lnTo>
                  <a:lnTo>
                    <a:pt x="41089" y="10740"/>
                  </a:lnTo>
                  <a:close/>
                  <a:moveTo>
                    <a:pt x="46399" y="10740"/>
                  </a:moveTo>
                  <a:lnTo>
                    <a:pt x="46218" y="10800"/>
                  </a:lnTo>
                  <a:lnTo>
                    <a:pt x="45976" y="10921"/>
                  </a:lnTo>
                  <a:lnTo>
                    <a:pt x="45795" y="11042"/>
                  </a:lnTo>
                  <a:lnTo>
                    <a:pt x="45674" y="11223"/>
                  </a:lnTo>
                  <a:lnTo>
                    <a:pt x="45554" y="11464"/>
                  </a:lnTo>
                  <a:lnTo>
                    <a:pt x="45493" y="11645"/>
                  </a:lnTo>
                  <a:lnTo>
                    <a:pt x="45493" y="11886"/>
                  </a:lnTo>
                  <a:lnTo>
                    <a:pt x="45493" y="12128"/>
                  </a:lnTo>
                  <a:lnTo>
                    <a:pt x="45554" y="12309"/>
                  </a:lnTo>
                  <a:lnTo>
                    <a:pt x="45674" y="12550"/>
                  </a:lnTo>
                  <a:lnTo>
                    <a:pt x="45795" y="12731"/>
                  </a:lnTo>
                  <a:lnTo>
                    <a:pt x="45976" y="12852"/>
                  </a:lnTo>
                  <a:lnTo>
                    <a:pt x="46218" y="12972"/>
                  </a:lnTo>
                  <a:lnTo>
                    <a:pt x="46399" y="13033"/>
                  </a:lnTo>
                  <a:lnTo>
                    <a:pt x="46881" y="13033"/>
                  </a:lnTo>
                  <a:lnTo>
                    <a:pt x="47062" y="12972"/>
                  </a:lnTo>
                  <a:lnTo>
                    <a:pt x="47304" y="12852"/>
                  </a:lnTo>
                  <a:lnTo>
                    <a:pt x="47485" y="12731"/>
                  </a:lnTo>
                  <a:lnTo>
                    <a:pt x="47605" y="12550"/>
                  </a:lnTo>
                  <a:lnTo>
                    <a:pt x="47726" y="12309"/>
                  </a:lnTo>
                  <a:lnTo>
                    <a:pt x="47786" y="12128"/>
                  </a:lnTo>
                  <a:lnTo>
                    <a:pt x="47786" y="11886"/>
                  </a:lnTo>
                  <a:lnTo>
                    <a:pt x="47786" y="11645"/>
                  </a:lnTo>
                  <a:lnTo>
                    <a:pt x="47726" y="11464"/>
                  </a:lnTo>
                  <a:lnTo>
                    <a:pt x="47605" y="11223"/>
                  </a:lnTo>
                  <a:lnTo>
                    <a:pt x="47485" y="11042"/>
                  </a:lnTo>
                  <a:lnTo>
                    <a:pt x="47304" y="10921"/>
                  </a:lnTo>
                  <a:lnTo>
                    <a:pt x="47062" y="10800"/>
                  </a:lnTo>
                  <a:lnTo>
                    <a:pt x="46881" y="10740"/>
                  </a:lnTo>
                  <a:close/>
                  <a:moveTo>
                    <a:pt x="52191" y="10740"/>
                  </a:moveTo>
                  <a:lnTo>
                    <a:pt x="52010" y="10800"/>
                  </a:lnTo>
                  <a:lnTo>
                    <a:pt x="51768" y="10921"/>
                  </a:lnTo>
                  <a:lnTo>
                    <a:pt x="51587" y="11042"/>
                  </a:lnTo>
                  <a:lnTo>
                    <a:pt x="51467" y="11223"/>
                  </a:lnTo>
                  <a:lnTo>
                    <a:pt x="51346" y="11464"/>
                  </a:lnTo>
                  <a:lnTo>
                    <a:pt x="51286" y="11645"/>
                  </a:lnTo>
                  <a:lnTo>
                    <a:pt x="51286" y="11886"/>
                  </a:lnTo>
                  <a:lnTo>
                    <a:pt x="51286" y="12128"/>
                  </a:lnTo>
                  <a:lnTo>
                    <a:pt x="51346" y="12309"/>
                  </a:lnTo>
                  <a:lnTo>
                    <a:pt x="51467" y="12550"/>
                  </a:lnTo>
                  <a:lnTo>
                    <a:pt x="51587" y="12731"/>
                  </a:lnTo>
                  <a:lnTo>
                    <a:pt x="51768" y="12852"/>
                  </a:lnTo>
                  <a:lnTo>
                    <a:pt x="52010" y="12972"/>
                  </a:lnTo>
                  <a:lnTo>
                    <a:pt x="52191" y="13033"/>
                  </a:lnTo>
                  <a:lnTo>
                    <a:pt x="52673" y="13033"/>
                  </a:lnTo>
                  <a:lnTo>
                    <a:pt x="52854" y="12972"/>
                  </a:lnTo>
                  <a:lnTo>
                    <a:pt x="53096" y="12852"/>
                  </a:lnTo>
                  <a:lnTo>
                    <a:pt x="53277" y="12731"/>
                  </a:lnTo>
                  <a:lnTo>
                    <a:pt x="53397" y="12550"/>
                  </a:lnTo>
                  <a:lnTo>
                    <a:pt x="53518" y="12309"/>
                  </a:lnTo>
                  <a:lnTo>
                    <a:pt x="53578" y="12128"/>
                  </a:lnTo>
                  <a:lnTo>
                    <a:pt x="53578" y="11886"/>
                  </a:lnTo>
                  <a:lnTo>
                    <a:pt x="53578" y="11645"/>
                  </a:lnTo>
                  <a:lnTo>
                    <a:pt x="53518" y="11464"/>
                  </a:lnTo>
                  <a:lnTo>
                    <a:pt x="53397" y="11223"/>
                  </a:lnTo>
                  <a:lnTo>
                    <a:pt x="53277" y="11042"/>
                  </a:lnTo>
                  <a:lnTo>
                    <a:pt x="53096" y="10921"/>
                  </a:lnTo>
                  <a:lnTo>
                    <a:pt x="52854" y="10800"/>
                  </a:lnTo>
                  <a:lnTo>
                    <a:pt x="52673" y="10740"/>
                  </a:lnTo>
                  <a:close/>
                  <a:moveTo>
                    <a:pt x="57983" y="10740"/>
                  </a:moveTo>
                  <a:lnTo>
                    <a:pt x="57802" y="10800"/>
                  </a:lnTo>
                  <a:lnTo>
                    <a:pt x="57561" y="10921"/>
                  </a:lnTo>
                  <a:lnTo>
                    <a:pt x="57380" y="11042"/>
                  </a:lnTo>
                  <a:lnTo>
                    <a:pt x="57259" y="11223"/>
                  </a:lnTo>
                  <a:lnTo>
                    <a:pt x="57138" y="11464"/>
                  </a:lnTo>
                  <a:lnTo>
                    <a:pt x="57078" y="11645"/>
                  </a:lnTo>
                  <a:lnTo>
                    <a:pt x="57078" y="11886"/>
                  </a:lnTo>
                  <a:lnTo>
                    <a:pt x="57078" y="12128"/>
                  </a:lnTo>
                  <a:lnTo>
                    <a:pt x="57138" y="12309"/>
                  </a:lnTo>
                  <a:lnTo>
                    <a:pt x="57259" y="12550"/>
                  </a:lnTo>
                  <a:lnTo>
                    <a:pt x="57380" y="12731"/>
                  </a:lnTo>
                  <a:lnTo>
                    <a:pt x="57561" y="12852"/>
                  </a:lnTo>
                  <a:lnTo>
                    <a:pt x="57802" y="12972"/>
                  </a:lnTo>
                  <a:lnTo>
                    <a:pt x="57983" y="13033"/>
                  </a:lnTo>
                  <a:lnTo>
                    <a:pt x="58466" y="13033"/>
                  </a:lnTo>
                  <a:lnTo>
                    <a:pt x="58647" y="12972"/>
                  </a:lnTo>
                  <a:lnTo>
                    <a:pt x="58888" y="12852"/>
                  </a:lnTo>
                  <a:lnTo>
                    <a:pt x="59069" y="12731"/>
                  </a:lnTo>
                  <a:lnTo>
                    <a:pt x="59190" y="12550"/>
                  </a:lnTo>
                  <a:lnTo>
                    <a:pt x="59310" y="12309"/>
                  </a:lnTo>
                  <a:lnTo>
                    <a:pt x="59371" y="12128"/>
                  </a:lnTo>
                  <a:lnTo>
                    <a:pt x="59371" y="11886"/>
                  </a:lnTo>
                  <a:lnTo>
                    <a:pt x="59371" y="11645"/>
                  </a:lnTo>
                  <a:lnTo>
                    <a:pt x="59310" y="11464"/>
                  </a:lnTo>
                  <a:lnTo>
                    <a:pt x="59190" y="11223"/>
                  </a:lnTo>
                  <a:lnTo>
                    <a:pt x="59069" y="11042"/>
                  </a:lnTo>
                  <a:lnTo>
                    <a:pt x="58888" y="10921"/>
                  </a:lnTo>
                  <a:lnTo>
                    <a:pt x="58647" y="10800"/>
                  </a:lnTo>
                  <a:lnTo>
                    <a:pt x="58466" y="10740"/>
                  </a:lnTo>
                  <a:close/>
                  <a:moveTo>
                    <a:pt x="63775" y="10740"/>
                  </a:moveTo>
                  <a:lnTo>
                    <a:pt x="63594" y="10800"/>
                  </a:lnTo>
                  <a:lnTo>
                    <a:pt x="63353" y="10921"/>
                  </a:lnTo>
                  <a:lnTo>
                    <a:pt x="63172" y="11042"/>
                  </a:lnTo>
                  <a:lnTo>
                    <a:pt x="63051" y="11223"/>
                  </a:lnTo>
                  <a:lnTo>
                    <a:pt x="62931" y="11464"/>
                  </a:lnTo>
                  <a:lnTo>
                    <a:pt x="62870" y="11645"/>
                  </a:lnTo>
                  <a:lnTo>
                    <a:pt x="62870" y="11886"/>
                  </a:lnTo>
                  <a:lnTo>
                    <a:pt x="62870" y="12128"/>
                  </a:lnTo>
                  <a:lnTo>
                    <a:pt x="62931" y="12309"/>
                  </a:lnTo>
                  <a:lnTo>
                    <a:pt x="63051" y="12550"/>
                  </a:lnTo>
                  <a:lnTo>
                    <a:pt x="63172" y="12731"/>
                  </a:lnTo>
                  <a:lnTo>
                    <a:pt x="63353" y="12852"/>
                  </a:lnTo>
                  <a:lnTo>
                    <a:pt x="63594" y="12972"/>
                  </a:lnTo>
                  <a:lnTo>
                    <a:pt x="63775" y="13033"/>
                  </a:lnTo>
                  <a:lnTo>
                    <a:pt x="64258" y="13033"/>
                  </a:lnTo>
                  <a:lnTo>
                    <a:pt x="64439" y="12972"/>
                  </a:lnTo>
                  <a:lnTo>
                    <a:pt x="64680" y="12852"/>
                  </a:lnTo>
                  <a:lnTo>
                    <a:pt x="64861" y="12731"/>
                  </a:lnTo>
                  <a:lnTo>
                    <a:pt x="64982" y="12550"/>
                  </a:lnTo>
                  <a:lnTo>
                    <a:pt x="65103" y="12309"/>
                  </a:lnTo>
                  <a:lnTo>
                    <a:pt x="65163" y="12128"/>
                  </a:lnTo>
                  <a:lnTo>
                    <a:pt x="65163" y="11886"/>
                  </a:lnTo>
                  <a:lnTo>
                    <a:pt x="65163" y="11705"/>
                  </a:lnTo>
                  <a:lnTo>
                    <a:pt x="65103" y="11464"/>
                  </a:lnTo>
                  <a:lnTo>
                    <a:pt x="64922" y="11162"/>
                  </a:lnTo>
                  <a:lnTo>
                    <a:pt x="64741" y="10981"/>
                  </a:lnTo>
                  <a:lnTo>
                    <a:pt x="64439" y="10800"/>
                  </a:lnTo>
                  <a:lnTo>
                    <a:pt x="64198" y="10740"/>
                  </a:lnTo>
                  <a:close/>
                  <a:moveTo>
                    <a:pt x="8689" y="13636"/>
                  </a:moveTo>
                  <a:lnTo>
                    <a:pt x="7844" y="14783"/>
                  </a:lnTo>
                  <a:lnTo>
                    <a:pt x="7844" y="15024"/>
                  </a:lnTo>
                  <a:lnTo>
                    <a:pt x="7904" y="15205"/>
                  </a:lnTo>
                  <a:lnTo>
                    <a:pt x="8025" y="15446"/>
                  </a:lnTo>
                  <a:lnTo>
                    <a:pt x="8146" y="15627"/>
                  </a:lnTo>
                  <a:lnTo>
                    <a:pt x="8327" y="15748"/>
                  </a:lnTo>
                  <a:lnTo>
                    <a:pt x="8568" y="15869"/>
                  </a:lnTo>
                  <a:lnTo>
                    <a:pt x="8749" y="15929"/>
                  </a:lnTo>
                  <a:lnTo>
                    <a:pt x="9232" y="15929"/>
                  </a:lnTo>
                  <a:lnTo>
                    <a:pt x="9413" y="15869"/>
                  </a:lnTo>
                  <a:lnTo>
                    <a:pt x="9654" y="15748"/>
                  </a:lnTo>
                  <a:lnTo>
                    <a:pt x="9835" y="15627"/>
                  </a:lnTo>
                  <a:lnTo>
                    <a:pt x="9956" y="15446"/>
                  </a:lnTo>
                  <a:lnTo>
                    <a:pt x="10076" y="15205"/>
                  </a:lnTo>
                  <a:lnTo>
                    <a:pt x="10137" y="15024"/>
                  </a:lnTo>
                  <a:lnTo>
                    <a:pt x="10137" y="14783"/>
                  </a:lnTo>
                  <a:lnTo>
                    <a:pt x="10076" y="14420"/>
                  </a:lnTo>
                  <a:lnTo>
                    <a:pt x="9956" y="14119"/>
                  </a:lnTo>
                  <a:lnTo>
                    <a:pt x="9775" y="13938"/>
                  </a:lnTo>
                  <a:lnTo>
                    <a:pt x="9533" y="13757"/>
                  </a:lnTo>
                  <a:lnTo>
                    <a:pt x="9292" y="13636"/>
                  </a:lnTo>
                  <a:close/>
                  <a:moveTo>
                    <a:pt x="14481" y="13636"/>
                  </a:moveTo>
                  <a:lnTo>
                    <a:pt x="14240" y="13757"/>
                  </a:lnTo>
                  <a:lnTo>
                    <a:pt x="13998" y="13938"/>
                  </a:lnTo>
                  <a:lnTo>
                    <a:pt x="13817" y="14119"/>
                  </a:lnTo>
                  <a:lnTo>
                    <a:pt x="13697" y="14420"/>
                  </a:lnTo>
                  <a:lnTo>
                    <a:pt x="13636" y="14783"/>
                  </a:lnTo>
                  <a:lnTo>
                    <a:pt x="13636" y="15024"/>
                  </a:lnTo>
                  <a:lnTo>
                    <a:pt x="13697" y="15205"/>
                  </a:lnTo>
                  <a:lnTo>
                    <a:pt x="13817" y="15446"/>
                  </a:lnTo>
                  <a:lnTo>
                    <a:pt x="13938" y="15627"/>
                  </a:lnTo>
                  <a:lnTo>
                    <a:pt x="14119" y="15748"/>
                  </a:lnTo>
                  <a:lnTo>
                    <a:pt x="14360" y="15869"/>
                  </a:lnTo>
                  <a:lnTo>
                    <a:pt x="14541" y="15929"/>
                  </a:lnTo>
                  <a:lnTo>
                    <a:pt x="15024" y="15929"/>
                  </a:lnTo>
                  <a:lnTo>
                    <a:pt x="15205" y="15869"/>
                  </a:lnTo>
                  <a:lnTo>
                    <a:pt x="15446" y="15748"/>
                  </a:lnTo>
                  <a:lnTo>
                    <a:pt x="15627" y="15627"/>
                  </a:lnTo>
                  <a:lnTo>
                    <a:pt x="15748" y="15446"/>
                  </a:lnTo>
                  <a:lnTo>
                    <a:pt x="15869" y="15205"/>
                  </a:lnTo>
                  <a:lnTo>
                    <a:pt x="15929" y="15024"/>
                  </a:lnTo>
                  <a:lnTo>
                    <a:pt x="15929" y="14783"/>
                  </a:lnTo>
                  <a:lnTo>
                    <a:pt x="15869" y="14420"/>
                  </a:lnTo>
                  <a:lnTo>
                    <a:pt x="15748" y="14119"/>
                  </a:lnTo>
                  <a:lnTo>
                    <a:pt x="15567" y="13938"/>
                  </a:lnTo>
                  <a:lnTo>
                    <a:pt x="15326" y="13757"/>
                  </a:lnTo>
                  <a:lnTo>
                    <a:pt x="15084" y="13636"/>
                  </a:lnTo>
                  <a:close/>
                  <a:moveTo>
                    <a:pt x="20273" y="13636"/>
                  </a:moveTo>
                  <a:lnTo>
                    <a:pt x="20032" y="13757"/>
                  </a:lnTo>
                  <a:lnTo>
                    <a:pt x="19790" y="13938"/>
                  </a:lnTo>
                  <a:lnTo>
                    <a:pt x="19609" y="14119"/>
                  </a:lnTo>
                  <a:lnTo>
                    <a:pt x="19489" y="14420"/>
                  </a:lnTo>
                  <a:lnTo>
                    <a:pt x="19428" y="14783"/>
                  </a:lnTo>
                  <a:lnTo>
                    <a:pt x="19428" y="15024"/>
                  </a:lnTo>
                  <a:lnTo>
                    <a:pt x="19489" y="15205"/>
                  </a:lnTo>
                  <a:lnTo>
                    <a:pt x="19609" y="15446"/>
                  </a:lnTo>
                  <a:lnTo>
                    <a:pt x="19730" y="15627"/>
                  </a:lnTo>
                  <a:lnTo>
                    <a:pt x="19911" y="15748"/>
                  </a:lnTo>
                  <a:lnTo>
                    <a:pt x="20152" y="15869"/>
                  </a:lnTo>
                  <a:lnTo>
                    <a:pt x="20333" y="15929"/>
                  </a:lnTo>
                  <a:lnTo>
                    <a:pt x="20816" y="15929"/>
                  </a:lnTo>
                  <a:lnTo>
                    <a:pt x="20997" y="15869"/>
                  </a:lnTo>
                  <a:lnTo>
                    <a:pt x="21239" y="15748"/>
                  </a:lnTo>
                  <a:lnTo>
                    <a:pt x="21420" y="15627"/>
                  </a:lnTo>
                  <a:lnTo>
                    <a:pt x="21540" y="15446"/>
                  </a:lnTo>
                  <a:lnTo>
                    <a:pt x="21661" y="15205"/>
                  </a:lnTo>
                  <a:lnTo>
                    <a:pt x="21721" y="15024"/>
                  </a:lnTo>
                  <a:lnTo>
                    <a:pt x="21721" y="14783"/>
                  </a:lnTo>
                  <a:lnTo>
                    <a:pt x="21661" y="14420"/>
                  </a:lnTo>
                  <a:lnTo>
                    <a:pt x="21540" y="14119"/>
                  </a:lnTo>
                  <a:lnTo>
                    <a:pt x="21359" y="13938"/>
                  </a:lnTo>
                  <a:lnTo>
                    <a:pt x="21118" y="13757"/>
                  </a:lnTo>
                  <a:lnTo>
                    <a:pt x="20876" y="13636"/>
                  </a:lnTo>
                  <a:close/>
                  <a:moveTo>
                    <a:pt x="26065" y="13636"/>
                  </a:moveTo>
                  <a:lnTo>
                    <a:pt x="25824" y="13757"/>
                  </a:lnTo>
                  <a:lnTo>
                    <a:pt x="25583" y="13938"/>
                  </a:lnTo>
                  <a:lnTo>
                    <a:pt x="25402" y="14119"/>
                  </a:lnTo>
                  <a:lnTo>
                    <a:pt x="25281" y="14420"/>
                  </a:lnTo>
                  <a:lnTo>
                    <a:pt x="25221" y="14783"/>
                  </a:lnTo>
                  <a:lnTo>
                    <a:pt x="25221" y="15024"/>
                  </a:lnTo>
                  <a:lnTo>
                    <a:pt x="25281" y="15205"/>
                  </a:lnTo>
                  <a:lnTo>
                    <a:pt x="25402" y="15446"/>
                  </a:lnTo>
                  <a:lnTo>
                    <a:pt x="25522" y="15627"/>
                  </a:lnTo>
                  <a:lnTo>
                    <a:pt x="25703" y="15748"/>
                  </a:lnTo>
                  <a:lnTo>
                    <a:pt x="25945" y="15869"/>
                  </a:lnTo>
                  <a:lnTo>
                    <a:pt x="26126" y="15929"/>
                  </a:lnTo>
                  <a:lnTo>
                    <a:pt x="26608" y="15929"/>
                  </a:lnTo>
                  <a:lnTo>
                    <a:pt x="26789" y="15869"/>
                  </a:lnTo>
                  <a:lnTo>
                    <a:pt x="27031" y="15748"/>
                  </a:lnTo>
                  <a:lnTo>
                    <a:pt x="27212" y="15627"/>
                  </a:lnTo>
                  <a:lnTo>
                    <a:pt x="27332" y="15446"/>
                  </a:lnTo>
                  <a:lnTo>
                    <a:pt x="27453" y="15205"/>
                  </a:lnTo>
                  <a:lnTo>
                    <a:pt x="27513" y="15024"/>
                  </a:lnTo>
                  <a:lnTo>
                    <a:pt x="27513" y="14783"/>
                  </a:lnTo>
                  <a:lnTo>
                    <a:pt x="27453" y="14420"/>
                  </a:lnTo>
                  <a:lnTo>
                    <a:pt x="27332" y="14119"/>
                  </a:lnTo>
                  <a:lnTo>
                    <a:pt x="27151" y="13938"/>
                  </a:lnTo>
                  <a:lnTo>
                    <a:pt x="26910" y="13757"/>
                  </a:lnTo>
                  <a:lnTo>
                    <a:pt x="26669" y="13636"/>
                  </a:lnTo>
                  <a:close/>
                  <a:moveTo>
                    <a:pt x="31858" y="13636"/>
                  </a:moveTo>
                  <a:lnTo>
                    <a:pt x="31616" y="13757"/>
                  </a:lnTo>
                  <a:lnTo>
                    <a:pt x="31375" y="13938"/>
                  </a:lnTo>
                  <a:lnTo>
                    <a:pt x="31194" y="14119"/>
                  </a:lnTo>
                  <a:lnTo>
                    <a:pt x="31073" y="14420"/>
                  </a:lnTo>
                  <a:lnTo>
                    <a:pt x="31013" y="14783"/>
                  </a:lnTo>
                  <a:lnTo>
                    <a:pt x="31013" y="15024"/>
                  </a:lnTo>
                  <a:lnTo>
                    <a:pt x="31073" y="15205"/>
                  </a:lnTo>
                  <a:lnTo>
                    <a:pt x="31194" y="15446"/>
                  </a:lnTo>
                  <a:lnTo>
                    <a:pt x="31315" y="15627"/>
                  </a:lnTo>
                  <a:lnTo>
                    <a:pt x="31496" y="15748"/>
                  </a:lnTo>
                  <a:lnTo>
                    <a:pt x="31737" y="15869"/>
                  </a:lnTo>
                  <a:lnTo>
                    <a:pt x="31918" y="15929"/>
                  </a:lnTo>
                  <a:lnTo>
                    <a:pt x="32401" y="15929"/>
                  </a:lnTo>
                  <a:lnTo>
                    <a:pt x="32582" y="15869"/>
                  </a:lnTo>
                  <a:lnTo>
                    <a:pt x="32823" y="15748"/>
                  </a:lnTo>
                  <a:lnTo>
                    <a:pt x="33004" y="15627"/>
                  </a:lnTo>
                  <a:lnTo>
                    <a:pt x="33125" y="15446"/>
                  </a:lnTo>
                  <a:lnTo>
                    <a:pt x="33245" y="15205"/>
                  </a:lnTo>
                  <a:lnTo>
                    <a:pt x="33306" y="15024"/>
                  </a:lnTo>
                  <a:lnTo>
                    <a:pt x="33306" y="14783"/>
                  </a:lnTo>
                  <a:lnTo>
                    <a:pt x="33245" y="14420"/>
                  </a:lnTo>
                  <a:lnTo>
                    <a:pt x="33125" y="14119"/>
                  </a:lnTo>
                  <a:lnTo>
                    <a:pt x="32944" y="13938"/>
                  </a:lnTo>
                  <a:lnTo>
                    <a:pt x="32702" y="13757"/>
                  </a:lnTo>
                  <a:lnTo>
                    <a:pt x="32461" y="13636"/>
                  </a:lnTo>
                  <a:close/>
                  <a:moveTo>
                    <a:pt x="37650" y="13636"/>
                  </a:moveTo>
                  <a:lnTo>
                    <a:pt x="37408" y="13757"/>
                  </a:lnTo>
                  <a:lnTo>
                    <a:pt x="37167" y="13938"/>
                  </a:lnTo>
                  <a:lnTo>
                    <a:pt x="36986" y="14119"/>
                  </a:lnTo>
                  <a:lnTo>
                    <a:pt x="36865" y="14420"/>
                  </a:lnTo>
                  <a:lnTo>
                    <a:pt x="36805" y="14783"/>
                  </a:lnTo>
                  <a:lnTo>
                    <a:pt x="36805" y="15024"/>
                  </a:lnTo>
                  <a:lnTo>
                    <a:pt x="36865" y="15205"/>
                  </a:lnTo>
                  <a:lnTo>
                    <a:pt x="36986" y="15446"/>
                  </a:lnTo>
                  <a:lnTo>
                    <a:pt x="37107" y="15627"/>
                  </a:lnTo>
                  <a:lnTo>
                    <a:pt x="37288" y="15748"/>
                  </a:lnTo>
                  <a:lnTo>
                    <a:pt x="37529" y="15869"/>
                  </a:lnTo>
                  <a:lnTo>
                    <a:pt x="37710" y="15929"/>
                  </a:lnTo>
                  <a:lnTo>
                    <a:pt x="38193" y="15929"/>
                  </a:lnTo>
                  <a:lnTo>
                    <a:pt x="38374" y="15869"/>
                  </a:lnTo>
                  <a:lnTo>
                    <a:pt x="38615" y="15748"/>
                  </a:lnTo>
                  <a:lnTo>
                    <a:pt x="38796" y="15627"/>
                  </a:lnTo>
                  <a:lnTo>
                    <a:pt x="38917" y="15446"/>
                  </a:lnTo>
                  <a:lnTo>
                    <a:pt x="39038" y="15205"/>
                  </a:lnTo>
                  <a:lnTo>
                    <a:pt x="39098" y="15024"/>
                  </a:lnTo>
                  <a:lnTo>
                    <a:pt x="39098" y="14783"/>
                  </a:lnTo>
                  <a:lnTo>
                    <a:pt x="39038" y="14420"/>
                  </a:lnTo>
                  <a:lnTo>
                    <a:pt x="38917" y="14119"/>
                  </a:lnTo>
                  <a:lnTo>
                    <a:pt x="38736" y="13938"/>
                  </a:lnTo>
                  <a:lnTo>
                    <a:pt x="38495" y="13757"/>
                  </a:lnTo>
                  <a:lnTo>
                    <a:pt x="38253" y="13636"/>
                  </a:lnTo>
                  <a:close/>
                  <a:moveTo>
                    <a:pt x="43442" y="13636"/>
                  </a:moveTo>
                  <a:lnTo>
                    <a:pt x="43201" y="13757"/>
                  </a:lnTo>
                  <a:lnTo>
                    <a:pt x="42959" y="13938"/>
                  </a:lnTo>
                  <a:lnTo>
                    <a:pt x="42778" y="14119"/>
                  </a:lnTo>
                  <a:lnTo>
                    <a:pt x="42658" y="14420"/>
                  </a:lnTo>
                  <a:lnTo>
                    <a:pt x="42597" y="14783"/>
                  </a:lnTo>
                  <a:lnTo>
                    <a:pt x="42597" y="15024"/>
                  </a:lnTo>
                  <a:lnTo>
                    <a:pt x="42658" y="15205"/>
                  </a:lnTo>
                  <a:lnTo>
                    <a:pt x="42778" y="15446"/>
                  </a:lnTo>
                  <a:lnTo>
                    <a:pt x="42899" y="15627"/>
                  </a:lnTo>
                  <a:lnTo>
                    <a:pt x="43080" y="15748"/>
                  </a:lnTo>
                  <a:lnTo>
                    <a:pt x="43321" y="15869"/>
                  </a:lnTo>
                  <a:lnTo>
                    <a:pt x="43502" y="15929"/>
                  </a:lnTo>
                  <a:lnTo>
                    <a:pt x="43985" y="15929"/>
                  </a:lnTo>
                  <a:lnTo>
                    <a:pt x="44166" y="15869"/>
                  </a:lnTo>
                  <a:lnTo>
                    <a:pt x="44407" y="15748"/>
                  </a:lnTo>
                  <a:lnTo>
                    <a:pt x="44588" y="15627"/>
                  </a:lnTo>
                  <a:lnTo>
                    <a:pt x="44709" y="15446"/>
                  </a:lnTo>
                  <a:lnTo>
                    <a:pt x="44830" y="15205"/>
                  </a:lnTo>
                  <a:lnTo>
                    <a:pt x="44890" y="15024"/>
                  </a:lnTo>
                  <a:lnTo>
                    <a:pt x="44890" y="14783"/>
                  </a:lnTo>
                  <a:lnTo>
                    <a:pt x="44830" y="14420"/>
                  </a:lnTo>
                  <a:lnTo>
                    <a:pt x="44709" y="14119"/>
                  </a:lnTo>
                  <a:lnTo>
                    <a:pt x="44528" y="13938"/>
                  </a:lnTo>
                  <a:lnTo>
                    <a:pt x="44287" y="13757"/>
                  </a:lnTo>
                  <a:lnTo>
                    <a:pt x="44045" y="13636"/>
                  </a:lnTo>
                  <a:close/>
                  <a:moveTo>
                    <a:pt x="49234" y="13636"/>
                  </a:moveTo>
                  <a:lnTo>
                    <a:pt x="48993" y="13757"/>
                  </a:lnTo>
                  <a:lnTo>
                    <a:pt x="48752" y="13938"/>
                  </a:lnTo>
                  <a:lnTo>
                    <a:pt x="48571" y="14119"/>
                  </a:lnTo>
                  <a:lnTo>
                    <a:pt x="48450" y="14420"/>
                  </a:lnTo>
                  <a:lnTo>
                    <a:pt x="48390" y="14783"/>
                  </a:lnTo>
                  <a:lnTo>
                    <a:pt x="48390" y="15024"/>
                  </a:lnTo>
                  <a:lnTo>
                    <a:pt x="48450" y="15205"/>
                  </a:lnTo>
                  <a:lnTo>
                    <a:pt x="48571" y="15446"/>
                  </a:lnTo>
                  <a:lnTo>
                    <a:pt x="48691" y="15627"/>
                  </a:lnTo>
                  <a:lnTo>
                    <a:pt x="48872" y="15748"/>
                  </a:lnTo>
                  <a:lnTo>
                    <a:pt x="49114" y="15869"/>
                  </a:lnTo>
                  <a:lnTo>
                    <a:pt x="49295" y="15929"/>
                  </a:lnTo>
                  <a:lnTo>
                    <a:pt x="49777" y="15929"/>
                  </a:lnTo>
                  <a:lnTo>
                    <a:pt x="49958" y="15869"/>
                  </a:lnTo>
                  <a:lnTo>
                    <a:pt x="50200" y="15748"/>
                  </a:lnTo>
                  <a:lnTo>
                    <a:pt x="50381" y="15627"/>
                  </a:lnTo>
                  <a:lnTo>
                    <a:pt x="50501" y="15446"/>
                  </a:lnTo>
                  <a:lnTo>
                    <a:pt x="50622" y="15205"/>
                  </a:lnTo>
                  <a:lnTo>
                    <a:pt x="50682" y="15024"/>
                  </a:lnTo>
                  <a:lnTo>
                    <a:pt x="50682" y="14783"/>
                  </a:lnTo>
                  <a:lnTo>
                    <a:pt x="50622" y="14420"/>
                  </a:lnTo>
                  <a:lnTo>
                    <a:pt x="50501" y="14119"/>
                  </a:lnTo>
                  <a:lnTo>
                    <a:pt x="50320" y="13938"/>
                  </a:lnTo>
                  <a:lnTo>
                    <a:pt x="50079" y="13757"/>
                  </a:lnTo>
                  <a:lnTo>
                    <a:pt x="49838" y="13636"/>
                  </a:lnTo>
                  <a:close/>
                  <a:moveTo>
                    <a:pt x="55027" y="13636"/>
                  </a:moveTo>
                  <a:lnTo>
                    <a:pt x="54785" y="13757"/>
                  </a:lnTo>
                  <a:lnTo>
                    <a:pt x="54544" y="13938"/>
                  </a:lnTo>
                  <a:lnTo>
                    <a:pt x="54363" y="14119"/>
                  </a:lnTo>
                  <a:lnTo>
                    <a:pt x="54242" y="14420"/>
                  </a:lnTo>
                  <a:lnTo>
                    <a:pt x="54182" y="14783"/>
                  </a:lnTo>
                  <a:lnTo>
                    <a:pt x="54182" y="15024"/>
                  </a:lnTo>
                  <a:lnTo>
                    <a:pt x="54242" y="15205"/>
                  </a:lnTo>
                  <a:lnTo>
                    <a:pt x="54363" y="15446"/>
                  </a:lnTo>
                  <a:lnTo>
                    <a:pt x="54483" y="15627"/>
                  </a:lnTo>
                  <a:lnTo>
                    <a:pt x="54665" y="15748"/>
                  </a:lnTo>
                  <a:lnTo>
                    <a:pt x="54906" y="15869"/>
                  </a:lnTo>
                  <a:lnTo>
                    <a:pt x="55087" y="15929"/>
                  </a:lnTo>
                  <a:lnTo>
                    <a:pt x="55570" y="15929"/>
                  </a:lnTo>
                  <a:lnTo>
                    <a:pt x="55751" y="15869"/>
                  </a:lnTo>
                  <a:lnTo>
                    <a:pt x="55992" y="15748"/>
                  </a:lnTo>
                  <a:lnTo>
                    <a:pt x="56173" y="15627"/>
                  </a:lnTo>
                  <a:lnTo>
                    <a:pt x="56294" y="15446"/>
                  </a:lnTo>
                  <a:lnTo>
                    <a:pt x="56414" y="15205"/>
                  </a:lnTo>
                  <a:lnTo>
                    <a:pt x="56475" y="15024"/>
                  </a:lnTo>
                  <a:lnTo>
                    <a:pt x="56475" y="14783"/>
                  </a:lnTo>
                  <a:lnTo>
                    <a:pt x="56414" y="14420"/>
                  </a:lnTo>
                  <a:lnTo>
                    <a:pt x="56294" y="14119"/>
                  </a:lnTo>
                  <a:lnTo>
                    <a:pt x="56113" y="13938"/>
                  </a:lnTo>
                  <a:lnTo>
                    <a:pt x="55871" y="13757"/>
                  </a:lnTo>
                  <a:lnTo>
                    <a:pt x="55630" y="13636"/>
                  </a:lnTo>
                  <a:close/>
                  <a:moveTo>
                    <a:pt x="60819" y="13636"/>
                  </a:moveTo>
                  <a:lnTo>
                    <a:pt x="60577" y="13757"/>
                  </a:lnTo>
                  <a:lnTo>
                    <a:pt x="60336" y="13938"/>
                  </a:lnTo>
                  <a:lnTo>
                    <a:pt x="60155" y="14119"/>
                  </a:lnTo>
                  <a:lnTo>
                    <a:pt x="60034" y="14420"/>
                  </a:lnTo>
                  <a:lnTo>
                    <a:pt x="59974" y="14783"/>
                  </a:lnTo>
                  <a:lnTo>
                    <a:pt x="59974" y="15024"/>
                  </a:lnTo>
                  <a:lnTo>
                    <a:pt x="60034" y="15205"/>
                  </a:lnTo>
                  <a:lnTo>
                    <a:pt x="60155" y="15446"/>
                  </a:lnTo>
                  <a:lnTo>
                    <a:pt x="60276" y="15627"/>
                  </a:lnTo>
                  <a:lnTo>
                    <a:pt x="60457" y="15748"/>
                  </a:lnTo>
                  <a:lnTo>
                    <a:pt x="60698" y="15869"/>
                  </a:lnTo>
                  <a:lnTo>
                    <a:pt x="60879" y="15929"/>
                  </a:lnTo>
                  <a:lnTo>
                    <a:pt x="61362" y="15929"/>
                  </a:lnTo>
                  <a:lnTo>
                    <a:pt x="61543" y="15869"/>
                  </a:lnTo>
                  <a:lnTo>
                    <a:pt x="61784" y="15748"/>
                  </a:lnTo>
                  <a:lnTo>
                    <a:pt x="61965" y="15627"/>
                  </a:lnTo>
                  <a:lnTo>
                    <a:pt x="62086" y="15446"/>
                  </a:lnTo>
                  <a:lnTo>
                    <a:pt x="62206" y="15205"/>
                  </a:lnTo>
                  <a:lnTo>
                    <a:pt x="62267" y="15024"/>
                  </a:lnTo>
                  <a:lnTo>
                    <a:pt x="62267" y="14783"/>
                  </a:lnTo>
                  <a:lnTo>
                    <a:pt x="62206" y="14420"/>
                  </a:lnTo>
                  <a:lnTo>
                    <a:pt x="62086" y="14119"/>
                  </a:lnTo>
                  <a:lnTo>
                    <a:pt x="61905" y="13938"/>
                  </a:lnTo>
                  <a:lnTo>
                    <a:pt x="61663" y="13757"/>
                  </a:lnTo>
                  <a:lnTo>
                    <a:pt x="61422" y="13636"/>
                  </a:lnTo>
                  <a:close/>
                  <a:moveTo>
                    <a:pt x="66611" y="13636"/>
                  </a:moveTo>
                  <a:lnTo>
                    <a:pt x="66370" y="13757"/>
                  </a:lnTo>
                  <a:lnTo>
                    <a:pt x="66128" y="13938"/>
                  </a:lnTo>
                  <a:lnTo>
                    <a:pt x="65947" y="14119"/>
                  </a:lnTo>
                  <a:lnTo>
                    <a:pt x="65827" y="14420"/>
                  </a:lnTo>
                  <a:lnTo>
                    <a:pt x="65766" y="14783"/>
                  </a:lnTo>
                  <a:lnTo>
                    <a:pt x="65766" y="15024"/>
                  </a:lnTo>
                  <a:lnTo>
                    <a:pt x="65827" y="15205"/>
                  </a:lnTo>
                  <a:lnTo>
                    <a:pt x="65947" y="15446"/>
                  </a:lnTo>
                  <a:lnTo>
                    <a:pt x="66068" y="15627"/>
                  </a:lnTo>
                  <a:lnTo>
                    <a:pt x="66249" y="15748"/>
                  </a:lnTo>
                  <a:lnTo>
                    <a:pt x="66490" y="15869"/>
                  </a:lnTo>
                  <a:lnTo>
                    <a:pt x="66671" y="15929"/>
                  </a:lnTo>
                  <a:lnTo>
                    <a:pt x="67154" y="15929"/>
                  </a:lnTo>
                  <a:lnTo>
                    <a:pt x="67335" y="15869"/>
                  </a:lnTo>
                  <a:lnTo>
                    <a:pt x="67576" y="15748"/>
                  </a:lnTo>
                  <a:lnTo>
                    <a:pt x="67757" y="15627"/>
                  </a:lnTo>
                  <a:lnTo>
                    <a:pt x="67878" y="15446"/>
                  </a:lnTo>
                  <a:lnTo>
                    <a:pt x="67999" y="15205"/>
                  </a:lnTo>
                  <a:lnTo>
                    <a:pt x="68059" y="15024"/>
                  </a:lnTo>
                  <a:lnTo>
                    <a:pt x="68059" y="14783"/>
                  </a:lnTo>
                  <a:lnTo>
                    <a:pt x="67214" y="13636"/>
                  </a:lnTo>
                  <a:close/>
                  <a:moveTo>
                    <a:pt x="6517" y="16593"/>
                  </a:moveTo>
                  <a:lnTo>
                    <a:pt x="5310" y="18523"/>
                  </a:lnTo>
                  <a:lnTo>
                    <a:pt x="5431" y="18644"/>
                  </a:lnTo>
                  <a:lnTo>
                    <a:pt x="5672" y="18765"/>
                  </a:lnTo>
                  <a:lnTo>
                    <a:pt x="5853" y="18825"/>
                  </a:lnTo>
                  <a:lnTo>
                    <a:pt x="6336" y="18825"/>
                  </a:lnTo>
                  <a:lnTo>
                    <a:pt x="6517" y="18765"/>
                  </a:lnTo>
                  <a:lnTo>
                    <a:pt x="6758" y="18644"/>
                  </a:lnTo>
                  <a:lnTo>
                    <a:pt x="6939" y="18523"/>
                  </a:lnTo>
                  <a:lnTo>
                    <a:pt x="7060" y="18342"/>
                  </a:lnTo>
                  <a:lnTo>
                    <a:pt x="7180" y="18101"/>
                  </a:lnTo>
                  <a:lnTo>
                    <a:pt x="7241" y="17920"/>
                  </a:lnTo>
                  <a:lnTo>
                    <a:pt x="7241" y="17679"/>
                  </a:lnTo>
                  <a:lnTo>
                    <a:pt x="7180" y="17317"/>
                  </a:lnTo>
                  <a:lnTo>
                    <a:pt x="7060" y="17015"/>
                  </a:lnTo>
                  <a:lnTo>
                    <a:pt x="6818" y="16774"/>
                  </a:lnTo>
                  <a:lnTo>
                    <a:pt x="6517" y="16593"/>
                  </a:lnTo>
                  <a:close/>
                  <a:moveTo>
                    <a:pt x="11645" y="16532"/>
                  </a:moveTo>
                  <a:lnTo>
                    <a:pt x="11464" y="16593"/>
                  </a:lnTo>
                  <a:lnTo>
                    <a:pt x="11223" y="16713"/>
                  </a:lnTo>
                  <a:lnTo>
                    <a:pt x="11042" y="16834"/>
                  </a:lnTo>
                  <a:lnTo>
                    <a:pt x="10921" y="17015"/>
                  </a:lnTo>
                  <a:lnTo>
                    <a:pt x="10800" y="17256"/>
                  </a:lnTo>
                  <a:lnTo>
                    <a:pt x="10740" y="17437"/>
                  </a:lnTo>
                  <a:lnTo>
                    <a:pt x="10740" y="17679"/>
                  </a:lnTo>
                  <a:lnTo>
                    <a:pt x="10740" y="17920"/>
                  </a:lnTo>
                  <a:lnTo>
                    <a:pt x="10800" y="18101"/>
                  </a:lnTo>
                  <a:lnTo>
                    <a:pt x="10921" y="18342"/>
                  </a:lnTo>
                  <a:lnTo>
                    <a:pt x="11042" y="18523"/>
                  </a:lnTo>
                  <a:lnTo>
                    <a:pt x="11223" y="18644"/>
                  </a:lnTo>
                  <a:lnTo>
                    <a:pt x="11464" y="18765"/>
                  </a:lnTo>
                  <a:lnTo>
                    <a:pt x="11645" y="18825"/>
                  </a:lnTo>
                  <a:lnTo>
                    <a:pt x="12128" y="18825"/>
                  </a:lnTo>
                  <a:lnTo>
                    <a:pt x="12309" y="18765"/>
                  </a:lnTo>
                  <a:lnTo>
                    <a:pt x="12550" y="18644"/>
                  </a:lnTo>
                  <a:lnTo>
                    <a:pt x="12731" y="18523"/>
                  </a:lnTo>
                  <a:lnTo>
                    <a:pt x="12852" y="18342"/>
                  </a:lnTo>
                  <a:lnTo>
                    <a:pt x="12973" y="18101"/>
                  </a:lnTo>
                  <a:lnTo>
                    <a:pt x="13033" y="17920"/>
                  </a:lnTo>
                  <a:lnTo>
                    <a:pt x="13033" y="17679"/>
                  </a:lnTo>
                  <a:lnTo>
                    <a:pt x="13033" y="17437"/>
                  </a:lnTo>
                  <a:lnTo>
                    <a:pt x="12973" y="17256"/>
                  </a:lnTo>
                  <a:lnTo>
                    <a:pt x="12852" y="17015"/>
                  </a:lnTo>
                  <a:lnTo>
                    <a:pt x="12731" y="16834"/>
                  </a:lnTo>
                  <a:lnTo>
                    <a:pt x="12550" y="16713"/>
                  </a:lnTo>
                  <a:lnTo>
                    <a:pt x="12309" y="16593"/>
                  </a:lnTo>
                  <a:lnTo>
                    <a:pt x="12128" y="16532"/>
                  </a:lnTo>
                  <a:close/>
                  <a:moveTo>
                    <a:pt x="17437" y="16532"/>
                  </a:moveTo>
                  <a:lnTo>
                    <a:pt x="17256" y="16593"/>
                  </a:lnTo>
                  <a:lnTo>
                    <a:pt x="17015" y="16713"/>
                  </a:lnTo>
                  <a:lnTo>
                    <a:pt x="16834" y="16834"/>
                  </a:lnTo>
                  <a:lnTo>
                    <a:pt x="16713" y="17015"/>
                  </a:lnTo>
                  <a:lnTo>
                    <a:pt x="16593" y="17256"/>
                  </a:lnTo>
                  <a:lnTo>
                    <a:pt x="16532" y="17437"/>
                  </a:lnTo>
                  <a:lnTo>
                    <a:pt x="16532" y="17679"/>
                  </a:lnTo>
                  <a:lnTo>
                    <a:pt x="16532" y="17920"/>
                  </a:lnTo>
                  <a:lnTo>
                    <a:pt x="16593" y="18101"/>
                  </a:lnTo>
                  <a:lnTo>
                    <a:pt x="16713" y="18342"/>
                  </a:lnTo>
                  <a:lnTo>
                    <a:pt x="16834" y="18523"/>
                  </a:lnTo>
                  <a:lnTo>
                    <a:pt x="17015" y="18644"/>
                  </a:lnTo>
                  <a:lnTo>
                    <a:pt x="17256" y="18765"/>
                  </a:lnTo>
                  <a:lnTo>
                    <a:pt x="17437" y="18825"/>
                  </a:lnTo>
                  <a:lnTo>
                    <a:pt x="17920" y="18825"/>
                  </a:lnTo>
                  <a:lnTo>
                    <a:pt x="18101" y="18765"/>
                  </a:lnTo>
                  <a:lnTo>
                    <a:pt x="18342" y="18644"/>
                  </a:lnTo>
                  <a:lnTo>
                    <a:pt x="18523" y="18523"/>
                  </a:lnTo>
                  <a:lnTo>
                    <a:pt x="18644" y="18342"/>
                  </a:lnTo>
                  <a:lnTo>
                    <a:pt x="18765" y="18101"/>
                  </a:lnTo>
                  <a:lnTo>
                    <a:pt x="18825" y="17920"/>
                  </a:lnTo>
                  <a:lnTo>
                    <a:pt x="18825" y="17679"/>
                  </a:lnTo>
                  <a:lnTo>
                    <a:pt x="18825" y="17437"/>
                  </a:lnTo>
                  <a:lnTo>
                    <a:pt x="18765" y="17256"/>
                  </a:lnTo>
                  <a:lnTo>
                    <a:pt x="18644" y="17015"/>
                  </a:lnTo>
                  <a:lnTo>
                    <a:pt x="18523" y="16834"/>
                  </a:lnTo>
                  <a:lnTo>
                    <a:pt x="18342" y="16713"/>
                  </a:lnTo>
                  <a:lnTo>
                    <a:pt x="18101" y="16593"/>
                  </a:lnTo>
                  <a:lnTo>
                    <a:pt x="17920" y="16532"/>
                  </a:lnTo>
                  <a:close/>
                  <a:moveTo>
                    <a:pt x="23230" y="16532"/>
                  </a:moveTo>
                  <a:lnTo>
                    <a:pt x="23049" y="16593"/>
                  </a:lnTo>
                  <a:lnTo>
                    <a:pt x="22807" y="16713"/>
                  </a:lnTo>
                  <a:lnTo>
                    <a:pt x="22626" y="16834"/>
                  </a:lnTo>
                  <a:lnTo>
                    <a:pt x="22506" y="17015"/>
                  </a:lnTo>
                  <a:lnTo>
                    <a:pt x="22385" y="17256"/>
                  </a:lnTo>
                  <a:lnTo>
                    <a:pt x="22325" y="17437"/>
                  </a:lnTo>
                  <a:lnTo>
                    <a:pt x="22325" y="17679"/>
                  </a:lnTo>
                  <a:lnTo>
                    <a:pt x="22325" y="17920"/>
                  </a:lnTo>
                  <a:lnTo>
                    <a:pt x="22385" y="18101"/>
                  </a:lnTo>
                  <a:lnTo>
                    <a:pt x="22506" y="18342"/>
                  </a:lnTo>
                  <a:lnTo>
                    <a:pt x="22626" y="18523"/>
                  </a:lnTo>
                  <a:lnTo>
                    <a:pt x="22807" y="18644"/>
                  </a:lnTo>
                  <a:lnTo>
                    <a:pt x="23049" y="18765"/>
                  </a:lnTo>
                  <a:lnTo>
                    <a:pt x="23230" y="18825"/>
                  </a:lnTo>
                  <a:lnTo>
                    <a:pt x="23712" y="18825"/>
                  </a:lnTo>
                  <a:lnTo>
                    <a:pt x="23893" y="18765"/>
                  </a:lnTo>
                  <a:lnTo>
                    <a:pt x="24135" y="18644"/>
                  </a:lnTo>
                  <a:lnTo>
                    <a:pt x="24316" y="18523"/>
                  </a:lnTo>
                  <a:lnTo>
                    <a:pt x="24436" y="18342"/>
                  </a:lnTo>
                  <a:lnTo>
                    <a:pt x="24557" y="18101"/>
                  </a:lnTo>
                  <a:lnTo>
                    <a:pt x="24617" y="17920"/>
                  </a:lnTo>
                  <a:lnTo>
                    <a:pt x="24617" y="17679"/>
                  </a:lnTo>
                  <a:lnTo>
                    <a:pt x="24617" y="17437"/>
                  </a:lnTo>
                  <a:lnTo>
                    <a:pt x="24557" y="17256"/>
                  </a:lnTo>
                  <a:lnTo>
                    <a:pt x="24436" y="17015"/>
                  </a:lnTo>
                  <a:lnTo>
                    <a:pt x="24316" y="16834"/>
                  </a:lnTo>
                  <a:lnTo>
                    <a:pt x="24135" y="16713"/>
                  </a:lnTo>
                  <a:lnTo>
                    <a:pt x="23893" y="16593"/>
                  </a:lnTo>
                  <a:lnTo>
                    <a:pt x="23712" y="16532"/>
                  </a:lnTo>
                  <a:close/>
                  <a:moveTo>
                    <a:pt x="29022" y="16532"/>
                  </a:moveTo>
                  <a:lnTo>
                    <a:pt x="28841" y="16593"/>
                  </a:lnTo>
                  <a:lnTo>
                    <a:pt x="28599" y="16713"/>
                  </a:lnTo>
                  <a:lnTo>
                    <a:pt x="28418" y="16834"/>
                  </a:lnTo>
                  <a:lnTo>
                    <a:pt x="28298" y="17015"/>
                  </a:lnTo>
                  <a:lnTo>
                    <a:pt x="28177" y="17256"/>
                  </a:lnTo>
                  <a:lnTo>
                    <a:pt x="28117" y="17437"/>
                  </a:lnTo>
                  <a:lnTo>
                    <a:pt x="28117" y="17679"/>
                  </a:lnTo>
                  <a:lnTo>
                    <a:pt x="28117" y="17920"/>
                  </a:lnTo>
                  <a:lnTo>
                    <a:pt x="28177" y="18101"/>
                  </a:lnTo>
                  <a:lnTo>
                    <a:pt x="28298" y="18342"/>
                  </a:lnTo>
                  <a:lnTo>
                    <a:pt x="28418" y="18523"/>
                  </a:lnTo>
                  <a:lnTo>
                    <a:pt x="28599" y="18644"/>
                  </a:lnTo>
                  <a:lnTo>
                    <a:pt x="28841" y="18765"/>
                  </a:lnTo>
                  <a:lnTo>
                    <a:pt x="29022" y="18825"/>
                  </a:lnTo>
                  <a:lnTo>
                    <a:pt x="29505" y="18825"/>
                  </a:lnTo>
                  <a:lnTo>
                    <a:pt x="29686" y="18765"/>
                  </a:lnTo>
                  <a:lnTo>
                    <a:pt x="29927" y="18644"/>
                  </a:lnTo>
                  <a:lnTo>
                    <a:pt x="30108" y="18523"/>
                  </a:lnTo>
                  <a:lnTo>
                    <a:pt x="30229" y="18342"/>
                  </a:lnTo>
                  <a:lnTo>
                    <a:pt x="30349" y="18101"/>
                  </a:lnTo>
                  <a:lnTo>
                    <a:pt x="30410" y="17920"/>
                  </a:lnTo>
                  <a:lnTo>
                    <a:pt x="30410" y="17679"/>
                  </a:lnTo>
                  <a:lnTo>
                    <a:pt x="30410" y="17437"/>
                  </a:lnTo>
                  <a:lnTo>
                    <a:pt x="30349" y="17256"/>
                  </a:lnTo>
                  <a:lnTo>
                    <a:pt x="30229" y="17015"/>
                  </a:lnTo>
                  <a:lnTo>
                    <a:pt x="30108" y="16834"/>
                  </a:lnTo>
                  <a:lnTo>
                    <a:pt x="29927" y="16713"/>
                  </a:lnTo>
                  <a:lnTo>
                    <a:pt x="29686" y="16593"/>
                  </a:lnTo>
                  <a:lnTo>
                    <a:pt x="29505" y="16532"/>
                  </a:lnTo>
                  <a:close/>
                  <a:moveTo>
                    <a:pt x="34814" y="16532"/>
                  </a:moveTo>
                  <a:lnTo>
                    <a:pt x="34633" y="16593"/>
                  </a:lnTo>
                  <a:lnTo>
                    <a:pt x="34392" y="16713"/>
                  </a:lnTo>
                  <a:lnTo>
                    <a:pt x="34211" y="16834"/>
                  </a:lnTo>
                  <a:lnTo>
                    <a:pt x="34090" y="17015"/>
                  </a:lnTo>
                  <a:lnTo>
                    <a:pt x="33969" y="17256"/>
                  </a:lnTo>
                  <a:lnTo>
                    <a:pt x="33909" y="17437"/>
                  </a:lnTo>
                  <a:lnTo>
                    <a:pt x="33909" y="17679"/>
                  </a:lnTo>
                  <a:lnTo>
                    <a:pt x="33909" y="17920"/>
                  </a:lnTo>
                  <a:lnTo>
                    <a:pt x="33969" y="18101"/>
                  </a:lnTo>
                  <a:lnTo>
                    <a:pt x="34090" y="18342"/>
                  </a:lnTo>
                  <a:lnTo>
                    <a:pt x="34211" y="18523"/>
                  </a:lnTo>
                  <a:lnTo>
                    <a:pt x="34392" y="18644"/>
                  </a:lnTo>
                  <a:lnTo>
                    <a:pt x="34633" y="18765"/>
                  </a:lnTo>
                  <a:lnTo>
                    <a:pt x="34814" y="18825"/>
                  </a:lnTo>
                  <a:lnTo>
                    <a:pt x="35297" y="18825"/>
                  </a:lnTo>
                  <a:lnTo>
                    <a:pt x="35478" y="18765"/>
                  </a:lnTo>
                  <a:lnTo>
                    <a:pt x="35719" y="18644"/>
                  </a:lnTo>
                  <a:lnTo>
                    <a:pt x="35900" y="18523"/>
                  </a:lnTo>
                  <a:lnTo>
                    <a:pt x="36021" y="18342"/>
                  </a:lnTo>
                  <a:lnTo>
                    <a:pt x="36141" y="18101"/>
                  </a:lnTo>
                  <a:lnTo>
                    <a:pt x="36202" y="17920"/>
                  </a:lnTo>
                  <a:lnTo>
                    <a:pt x="36202" y="17679"/>
                  </a:lnTo>
                  <a:lnTo>
                    <a:pt x="36202" y="17437"/>
                  </a:lnTo>
                  <a:lnTo>
                    <a:pt x="36141" y="17256"/>
                  </a:lnTo>
                  <a:lnTo>
                    <a:pt x="36021" y="17015"/>
                  </a:lnTo>
                  <a:lnTo>
                    <a:pt x="35900" y="16834"/>
                  </a:lnTo>
                  <a:lnTo>
                    <a:pt x="35719" y="16713"/>
                  </a:lnTo>
                  <a:lnTo>
                    <a:pt x="35478" y="16593"/>
                  </a:lnTo>
                  <a:lnTo>
                    <a:pt x="35297" y="16532"/>
                  </a:lnTo>
                  <a:close/>
                  <a:moveTo>
                    <a:pt x="40606" y="16532"/>
                  </a:moveTo>
                  <a:lnTo>
                    <a:pt x="40425" y="16593"/>
                  </a:lnTo>
                  <a:lnTo>
                    <a:pt x="40184" y="16713"/>
                  </a:lnTo>
                  <a:lnTo>
                    <a:pt x="40003" y="16834"/>
                  </a:lnTo>
                  <a:lnTo>
                    <a:pt x="39882" y="17015"/>
                  </a:lnTo>
                  <a:lnTo>
                    <a:pt x="39762" y="17256"/>
                  </a:lnTo>
                  <a:lnTo>
                    <a:pt x="39701" y="17437"/>
                  </a:lnTo>
                  <a:lnTo>
                    <a:pt x="39701" y="17679"/>
                  </a:lnTo>
                  <a:lnTo>
                    <a:pt x="39701" y="17920"/>
                  </a:lnTo>
                  <a:lnTo>
                    <a:pt x="39762" y="18101"/>
                  </a:lnTo>
                  <a:lnTo>
                    <a:pt x="39882" y="18342"/>
                  </a:lnTo>
                  <a:lnTo>
                    <a:pt x="40003" y="18523"/>
                  </a:lnTo>
                  <a:lnTo>
                    <a:pt x="40184" y="18644"/>
                  </a:lnTo>
                  <a:lnTo>
                    <a:pt x="40425" y="18765"/>
                  </a:lnTo>
                  <a:lnTo>
                    <a:pt x="40606" y="18825"/>
                  </a:lnTo>
                  <a:lnTo>
                    <a:pt x="41089" y="18825"/>
                  </a:lnTo>
                  <a:lnTo>
                    <a:pt x="41270" y="18765"/>
                  </a:lnTo>
                  <a:lnTo>
                    <a:pt x="41511" y="18644"/>
                  </a:lnTo>
                  <a:lnTo>
                    <a:pt x="41692" y="18523"/>
                  </a:lnTo>
                  <a:lnTo>
                    <a:pt x="41813" y="18342"/>
                  </a:lnTo>
                  <a:lnTo>
                    <a:pt x="41934" y="18101"/>
                  </a:lnTo>
                  <a:lnTo>
                    <a:pt x="41994" y="17920"/>
                  </a:lnTo>
                  <a:lnTo>
                    <a:pt x="41994" y="17679"/>
                  </a:lnTo>
                  <a:lnTo>
                    <a:pt x="41994" y="17437"/>
                  </a:lnTo>
                  <a:lnTo>
                    <a:pt x="41934" y="17256"/>
                  </a:lnTo>
                  <a:lnTo>
                    <a:pt x="41813" y="17015"/>
                  </a:lnTo>
                  <a:lnTo>
                    <a:pt x="41692" y="16834"/>
                  </a:lnTo>
                  <a:lnTo>
                    <a:pt x="41511" y="16713"/>
                  </a:lnTo>
                  <a:lnTo>
                    <a:pt x="41270" y="16593"/>
                  </a:lnTo>
                  <a:lnTo>
                    <a:pt x="41089" y="16532"/>
                  </a:lnTo>
                  <a:close/>
                  <a:moveTo>
                    <a:pt x="46399" y="16532"/>
                  </a:moveTo>
                  <a:lnTo>
                    <a:pt x="46218" y="16593"/>
                  </a:lnTo>
                  <a:lnTo>
                    <a:pt x="45976" y="16713"/>
                  </a:lnTo>
                  <a:lnTo>
                    <a:pt x="45795" y="16834"/>
                  </a:lnTo>
                  <a:lnTo>
                    <a:pt x="45674" y="17015"/>
                  </a:lnTo>
                  <a:lnTo>
                    <a:pt x="45554" y="17256"/>
                  </a:lnTo>
                  <a:lnTo>
                    <a:pt x="45493" y="17437"/>
                  </a:lnTo>
                  <a:lnTo>
                    <a:pt x="45493" y="17679"/>
                  </a:lnTo>
                  <a:lnTo>
                    <a:pt x="45493" y="17920"/>
                  </a:lnTo>
                  <a:lnTo>
                    <a:pt x="45554" y="18101"/>
                  </a:lnTo>
                  <a:lnTo>
                    <a:pt x="45674" y="18342"/>
                  </a:lnTo>
                  <a:lnTo>
                    <a:pt x="45795" y="18523"/>
                  </a:lnTo>
                  <a:lnTo>
                    <a:pt x="45976" y="18644"/>
                  </a:lnTo>
                  <a:lnTo>
                    <a:pt x="46218" y="18765"/>
                  </a:lnTo>
                  <a:lnTo>
                    <a:pt x="46399" y="18825"/>
                  </a:lnTo>
                  <a:lnTo>
                    <a:pt x="46881" y="18825"/>
                  </a:lnTo>
                  <a:lnTo>
                    <a:pt x="47062" y="18765"/>
                  </a:lnTo>
                  <a:lnTo>
                    <a:pt x="47304" y="18644"/>
                  </a:lnTo>
                  <a:lnTo>
                    <a:pt x="47485" y="18523"/>
                  </a:lnTo>
                  <a:lnTo>
                    <a:pt x="47605" y="18342"/>
                  </a:lnTo>
                  <a:lnTo>
                    <a:pt x="47726" y="18101"/>
                  </a:lnTo>
                  <a:lnTo>
                    <a:pt x="47786" y="17920"/>
                  </a:lnTo>
                  <a:lnTo>
                    <a:pt x="47786" y="17679"/>
                  </a:lnTo>
                  <a:lnTo>
                    <a:pt x="47786" y="17437"/>
                  </a:lnTo>
                  <a:lnTo>
                    <a:pt x="47726" y="17256"/>
                  </a:lnTo>
                  <a:lnTo>
                    <a:pt x="47605" y="17015"/>
                  </a:lnTo>
                  <a:lnTo>
                    <a:pt x="47485" y="16834"/>
                  </a:lnTo>
                  <a:lnTo>
                    <a:pt x="47304" y="16713"/>
                  </a:lnTo>
                  <a:lnTo>
                    <a:pt x="47062" y="16593"/>
                  </a:lnTo>
                  <a:lnTo>
                    <a:pt x="46881" y="16532"/>
                  </a:lnTo>
                  <a:close/>
                  <a:moveTo>
                    <a:pt x="52191" y="16532"/>
                  </a:moveTo>
                  <a:lnTo>
                    <a:pt x="52010" y="16593"/>
                  </a:lnTo>
                  <a:lnTo>
                    <a:pt x="51768" y="16713"/>
                  </a:lnTo>
                  <a:lnTo>
                    <a:pt x="51587" y="16834"/>
                  </a:lnTo>
                  <a:lnTo>
                    <a:pt x="51467" y="17015"/>
                  </a:lnTo>
                  <a:lnTo>
                    <a:pt x="51346" y="17256"/>
                  </a:lnTo>
                  <a:lnTo>
                    <a:pt x="51286" y="17437"/>
                  </a:lnTo>
                  <a:lnTo>
                    <a:pt x="51286" y="17679"/>
                  </a:lnTo>
                  <a:lnTo>
                    <a:pt x="51286" y="17920"/>
                  </a:lnTo>
                  <a:lnTo>
                    <a:pt x="51346" y="18101"/>
                  </a:lnTo>
                  <a:lnTo>
                    <a:pt x="51467" y="18342"/>
                  </a:lnTo>
                  <a:lnTo>
                    <a:pt x="51587" y="18523"/>
                  </a:lnTo>
                  <a:lnTo>
                    <a:pt x="51768" y="18644"/>
                  </a:lnTo>
                  <a:lnTo>
                    <a:pt x="52010" y="18765"/>
                  </a:lnTo>
                  <a:lnTo>
                    <a:pt x="52191" y="18825"/>
                  </a:lnTo>
                  <a:lnTo>
                    <a:pt x="52673" y="18825"/>
                  </a:lnTo>
                  <a:lnTo>
                    <a:pt x="52854" y="18765"/>
                  </a:lnTo>
                  <a:lnTo>
                    <a:pt x="53096" y="18644"/>
                  </a:lnTo>
                  <a:lnTo>
                    <a:pt x="53277" y="18523"/>
                  </a:lnTo>
                  <a:lnTo>
                    <a:pt x="53397" y="18342"/>
                  </a:lnTo>
                  <a:lnTo>
                    <a:pt x="53518" y="18101"/>
                  </a:lnTo>
                  <a:lnTo>
                    <a:pt x="53578" y="17920"/>
                  </a:lnTo>
                  <a:lnTo>
                    <a:pt x="53578" y="17679"/>
                  </a:lnTo>
                  <a:lnTo>
                    <a:pt x="53578" y="17437"/>
                  </a:lnTo>
                  <a:lnTo>
                    <a:pt x="53518" y="17256"/>
                  </a:lnTo>
                  <a:lnTo>
                    <a:pt x="53397" y="17015"/>
                  </a:lnTo>
                  <a:lnTo>
                    <a:pt x="53277" y="16834"/>
                  </a:lnTo>
                  <a:lnTo>
                    <a:pt x="53096" y="16713"/>
                  </a:lnTo>
                  <a:lnTo>
                    <a:pt x="52854" y="16593"/>
                  </a:lnTo>
                  <a:lnTo>
                    <a:pt x="52673" y="16532"/>
                  </a:lnTo>
                  <a:close/>
                  <a:moveTo>
                    <a:pt x="57983" y="16532"/>
                  </a:moveTo>
                  <a:lnTo>
                    <a:pt x="57802" y="16593"/>
                  </a:lnTo>
                  <a:lnTo>
                    <a:pt x="57561" y="16713"/>
                  </a:lnTo>
                  <a:lnTo>
                    <a:pt x="57380" y="16834"/>
                  </a:lnTo>
                  <a:lnTo>
                    <a:pt x="57259" y="17015"/>
                  </a:lnTo>
                  <a:lnTo>
                    <a:pt x="57138" y="17256"/>
                  </a:lnTo>
                  <a:lnTo>
                    <a:pt x="57078" y="17437"/>
                  </a:lnTo>
                  <a:lnTo>
                    <a:pt x="57078" y="17679"/>
                  </a:lnTo>
                  <a:lnTo>
                    <a:pt x="57078" y="17920"/>
                  </a:lnTo>
                  <a:lnTo>
                    <a:pt x="57138" y="18101"/>
                  </a:lnTo>
                  <a:lnTo>
                    <a:pt x="57259" y="18342"/>
                  </a:lnTo>
                  <a:lnTo>
                    <a:pt x="57380" y="18523"/>
                  </a:lnTo>
                  <a:lnTo>
                    <a:pt x="57561" y="18644"/>
                  </a:lnTo>
                  <a:lnTo>
                    <a:pt x="57802" y="18765"/>
                  </a:lnTo>
                  <a:lnTo>
                    <a:pt x="57983" y="18825"/>
                  </a:lnTo>
                  <a:lnTo>
                    <a:pt x="58466" y="18825"/>
                  </a:lnTo>
                  <a:lnTo>
                    <a:pt x="58647" y="18765"/>
                  </a:lnTo>
                  <a:lnTo>
                    <a:pt x="58888" y="18644"/>
                  </a:lnTo>
                  <a:lnTo>
                    <a:pt x="59069" y="18523"/>
                  </a:lnTo>
                  <a:lnTo>
                    <a:pt x="59190" y="18342"/>
                  </a:lnTo>
                  <a:lnTo>
                    <a:pt x="59310" y="18101"/>
                  </a:lnTo>
                  <a:lnTo>
                    <a:pt x="59371" y="17920"/>
                  </a:lnTo>
                  <a:lnTo>
                    <a:pt x="59371" y="17679"/>
                  </a:lnTo>
                  <a:lnTo>
                    <a:pt x="59371" y="17437"/>
                  </a:lnTo>
                  <a:lnTo>
                    <a:pt x="59310" y="17256"/>
                  </a:lnTo>
                  <a:lnTo>
                    <a:pt x="59190" y="17015"/>
                  </a:lnTo>
                  <a:lnTo>
                    <a:pt x="59069" y="16834"/>
                  </a:lnTo>
                  <a:lnTo>
                    <a:pt x="58888" y="16713"/>
                  </a:lnTo>
                  <a:lnTo>
                    <a:pt x="58647" y="16593"/>
                  </a:lnTo>
                  <a:lnTo>
                    <a:pt x="58466" y="16532"/>
                  </a:lnTo>
                  <a:close/>
                  <a:moveTo>
                    <a:pt x="63775" y="16532"/>
                  </a:moveTo>
                  <a:lnTo>
                    <a:pt x="63594" y="16593"/>
                  </a:lnTo>
                  <a:lnTo>
                    <a:pt x="63353" y="16713"/>
                  </a:lnTo>
                  <a:lnTo>
                    <a:pt x="63172" y="16834"/>
                  </a:lnTo>
                  <a:lnTo>
                    <a:pt x="63051" y="17015"/>
                  </a:lnTo>
                  <a:lnTo>
                    <a:pt x="62931" y="17256"/>
                  </a:lnTo>
                  <a:lnTo>
                    <a:pt x="62870" y="17437"/>
                  </a:lnTo>
                  <a:lnTo>
                    <a:pt x="62870" y="17679"/>
                  </a:lnTo>
                  <a:lnTo>
                    <a:pt x="62870" y="17920"/>
                  </a:lnTo>
                  <a:lnTo>
                    <a:pt x="62931" y="18101"/>
                  </a:lnTo>
                  <a:lnTo>
                    <a:pt x="63051" y="18342"/>
                  </a:lnTo>
                  <a:lnTo>
                    <a:pt x="63172" y="18523"/>
                  </a:lnTo>
                  <a:lnTo>
                    <a:pt x="63353" y="18644"/>
                  </a:lnTo>
                  <a:lnTo>
                    <a:pt x="63594" y="18765"/>
                  </a:lnTo>
                  <a:lnTo>
                    <a:pt x="63775" y="18825"/>
                  </a:lnTo>
                  <a:lnTo>
                    <a:pt x="64258" y="18825"/>
                  </a:lnTo>
                  <a:lnTo>
                    <a:pt x="64439" y="18765"/>
                  </a:lnTo>
                  <a:lnTo>
                    <a:pt x="64680" y="18644"/>
                  </a:lnTo>
                  <a:lnTo>
                    <a:pt x="64861" y="18523"/>
                  </a:lnTo>
                  <a:lnTo>
                    <a:pt x="64982" y="18342"/>
                  </a:lnTo>
                  <a:lnTo>
                    <a:pt x="65103" y="18101"/>
                  </a:lnTo>
                  <a:lnTo>
                    <a:pt x="65163" y="17920"/>
                  </a:lnTo>
                  <a:lnTo>
                    <a:pt x="65163" y="17679"/>
                  </a:lnTo>
                  <a:lnTo>
                    <a:pt x="65163" y="17437"/>
                  </a:lnTo>
                  <a:lnTo>
                    <a:pt x="65103" y="17256"/>
                  </a:lnTo>
                  <a:lnTo>
                    <a:pt x="64982" y="17015"/>
                  </a:lnTo>
                  <a:lnTo>
                    <a:pt x="64861" y="16834"/>
                  </a:lnTo>
                  <a:lnTo>
                    <a:pt x="64680" y="16713"/>
                  </a:lnTo>
                  <a:lnTo>
                    <a:pt x="64439" y="16593"/>
                  </a:lnTo>
                  <a:lnTo>
                    <a:pt x="64258" y="16532"/>
                  </a:lnTo>
                  <a:close/>
                  <a:moveTo>
                    <a:pt x="69386" y="16593"/>
                  </a:moveTo>
                  <a:lnTo>
                    <a:pt x="69085" y="16774"/>
                  </a:lnTo>
                  <a:lnTo>
                    <a:pt x="68843" y="17015"/>
                  </a:lnTo>
                  <a:lnTo>
                    <a:pt x="68723" y="17317"/>
                  </a:lnTo>
                  <a:lnTo>
                    <a:pt x="68662" y="17679"/>
                  </a:lnTo>
                  <a:lnTo>
                    <a:pt x="68662" y="17920"/>
                  </a:lnTo>
                  <a:lnTo>
                    <a:pt x="68723" y="18101"/>
                  </a:lnTo>
                  <a:lnTo>
                    <a:pt x="68843" y="18342"/>
                  </a:lnTo>
                  <a:lnTo>
                    <a:pt x="68964" y="18523"/>
                  </a:lnTo>
                  <a:lnTo>
                    <a:pt x="69145" y="18644"/>
                  </a:lnTo>
                  <a:lnTo>
                    <a:pt x="69386" y="18765"/>
                  </a:lnTo>
                  <a:lnTo>
                    <a:pt x="69567" y="18825"/>
                  </a:lnTo>
                  <a:lnTo>
                    <a:pt x="70050" y="18825"/>
                  </a:lnTo>
                  <a:lnTo>
                    <a:pt x="70231" y="18765"/>
                  </a:lnTo>
                  <a:lnTo>
                    <a:pt x="70472" y="18644"/>
                  </a:lnTo>
                  <a:lnTo>
                    <a:pt x="70593" y="18523"/>
                  </a:lnTo>
                  <a:lnTo>
                    <a:pt x="69386" y="16593"/>
                  </a:lnTo>
                  <a:close/>
                  <a:moveTo>
                    <a:pt x="4284" y="20273"/>
                  </a:moveTo>
                  <a:lnTo>
                    <a:pt x="3620" y="21661"/>
                  </a:lnTo>
                  <a:lnTo>
                    <a:pt x="3922" y="21480"/>
                  </a:lnTo>
                  <a:lnTo>
                    <a:pt x="4164" y="21238"/>
                  </a:lnTo>
                  <a:lnTo>
                    <a:pt x="4284" y="20937"/>
                  </a:lnTo>
                  <a:lnTo>
                    <a:pt x="4345" y="20575"/>
                  </a:lnTo>
                  <a:lnTo>
                    <a:pt x="4284" y="20273"/>
                  </a:lnTo>
                  <a:close/>
                  <a:moveTo>
                    <a:pt x="71619" y="20273"/>
                  </a:moveTo>
                  <a:lnTo>
                    <a:pt x="71559" y="20575"/>
                  </a:lnTo>
                  <a:lnTo>
                    <a:pt x="71619" y="20937"/>
                  </a:lnTo>
                  <a:lnTo>
                    <a:pt x="71740" y="21238"/>
                  </a:lnTo>
                  <a:lnTo>
                    <a:pt x="71981" y="21480"/>
                  </a:lnTo>
                  <a:lnTo>
                    <a:pt x="72283" y="21661"/>
                  </a:lnTo>
                  <a:lnTo>
                    <a:pt x="71619" y="20273"/>
                  </a:lnTo>
                  <a:close/>
                  <a:moveTo>
                    <a:pt x="8749" y="19428"/>
                  </a:moveTo>
                  <a:lnTo>
                    <a:pt x="8568" y="19489"/>
                  </a:lnTo>
                  <a:lnTo>
                    <a:pt x="8327" y="19609"/>
                  </a:lnTo>
                  <a:lnTo>
                    <a:pt x="8146" y="19730"/>
                  </a:lnTo>
                  <a:lnTo>
                    <a:pt x="8025" y="19911"/>
                  </a:lnTo>
                  <a:lnTo>
                    <a:pt x="7904" y="20152"/>
                  </a:lnTo>
                  <a:lnTo>
                    <a:pt x="7844" y="20333"/>
                  </a:lnTo>
                  <a:lnTo>
                    <a:pt x="7844" y="20575"/>
                  </a:lnTo>
                  <a:lnTo>
                    <a:pt x="7844" y="20816"/>
                  </a:lnTo>
                  <a:lnTo>
                    <a:pt x="7904" y="20997"/>
                  </a:lnTo>
                  <a:lnTo>
                    <a:pt x="8025" y="21238"/>
                  </a:lnTo>
                  <a:lnTo>
                    <a:pt x="8146" y="21419"/>
                  </a:lnTo>
                  <a:lnTo>
                    <a:pt x="8327" y="21540"/>
                  </a:lnTo>
                  <a:lnTo>
                    <a:pt x="8568" y="21661"/>
                  </a:lnTo>
                  <a:lnTo>
                    <a:pt x="8749" y="21721"/>
                  </a:lnTo>
                  <a:lnTo>
                    <a:pt x="9232" y="21721"/>
                  </a:lnTo>
                  <a:lnTo>
                    <a:pt x="9413" y="21661"/>
                  </a:lnTo>
                  <a:lnTo>
                    <a:pt x="9654" y="21540"/>
                  </a:lnTo>
                  <a:lnTo>
                    <a:pt x="9835" y="21419"/>
                  </a:lnTo>
                  <a:lnTo>
                    <a:pt x="9956" y="21238"/>
                  </a:lnTo>
                  <a:lnTo>
                    <a:pt x="10076" y="20997"/>
                  </a:lnTo>
                  <a:lnTo>
                    <a:pt x="10137" y="20816"/>
                  </a:lnTo>
                  <a:lnTo>
                    <a:pt x="10137" y="20575"/>
                  </a:lnTo>
                  <a:lnTo>
                    <a:pt x="10137" y="20333"/>
                  </a:lnTo>
                  <a:lnTo>
                    <a:pt x="10076" y="20152"/>
                  </a:lnTo>
                  <a:lnTo>
                    <a:pt x="9956" y="19911"/>
                  </a:lnTo>
                  <a:lnTo>
                    <a:pt x="9835" y="19730"/>
                  </a:lnTo>
                  <a:lnTo>
                    <a:pt x="9654" y="19609"/>
                  </a:lnTo>
                  <a:lnTo>
                    <a:pt x="9413" y="19489"/>
                  </a:lnTo>
                  <a:lnTo>
                    <a:pt x="9232" y="19428"/>
                  </a:lnTo>
                  <a:close/>
                  <a:moveTo>
                    <a:pt x="14541" y="19428"/>
                  </a:moveTo>
                  <a:lnTo>
                    <a:pt x="14360" y="19489"/>
                  </a:lnTo>
                  <a:lnTo>
                    <a:pt x="14119" y="19609"/>
                  </a:lnTo>
                  <a:lnTo>
                    <a:pt x="13938" y="19730"/>
                  </a:lnTo>
                  <a:lnTo>
                    <a:pt x="13817" y="19911"/>
                  </a:lnTo>
                  <a:lnTo>
                    <a:pt x="13697" y="20152"/>
                  </a:lnTo>
                  <a:lnTo>
                    <a:pt x="13636" y="20333"/>
                  </a:lnTo>
                  <a:lnTo>
                    <a:pt x="13636" y="20575"/>
                  </a:lnTo>
                  <a:lnTo>
                    <a:pt x="13636" y="20816"/>
                  </a:lnTo>
                  <a:lnTo>
                    <a:pt x="13697" y="20997"/>
                  </a:lnTo>
                  <a:lnTo>
                    <a:pt x="13817" y="21238"/>
                  </a:lnTo>
                  <a:lnTo>
                    <a:pt x="13938" y="21419"/>
                  </a:lnTo>
                  <a:lnTo>
                    <a:pt x="14119" y="21540"/>
                  </a:lnTo>
                  <a:lnTo>
                    <a:pt x="14360" y="21661"/>
                  </a:lnTo>
                  <a:lnTo>
                    <a:pt x="14541" y="21721"/>
                  </a:lnTo>
                  <a:lnTo>
                    <a:pt x="15024" y="21721"/>
                  </a:lnTo>
                  <a:lnTo>
                    <a:pt x="15205" y="21661"/>
                  </a:lnTo>
                  <a:lnTo>
                    <a:pt x="15446" y="21540"/>
                  </a:lnTo>
                  <a:lnTo>
                    <a:pt x="15627" y="21419"/>
                  </a:lnTo>
                  <a:lnTo>
                    <a:pt x="15748" y="21238"/>
                  </a:lnTo>
                  <a:lnTo>
                    <a:pt x="15869" y="20997"/>
                  </a:lnTo>
                  <a:lnTo>
                    <a:pt x="15929" y="20816"/>
                  </a:lnTo>
                  <a:lnTo>
                    <a:pt x="15929" y="20575"/>
                  </a:lnTo>
                  <a:lnTo>
                    <a:pt x="15929" y="20333"/>
                  </a:lnTo>
                  <a:lnTo>
                    <a:pt x="15869" y="20152"/>
                  </a:lnTo>
                  <a:lnTo>
                    <a:pt x="15748" y="19911"/>
                  </a:lnTo>
                  <a:lnTo>
                    <a:pt x="15627" y="19730"/>
                  </a:lnTo>
                  <a:lnTo>
                    <a:pt x="15446" y="19609"/>
                  </a:lnTo>
                  <a:lnTo>
                    <a:pt x="15205" y="19489"/>
                  </a:lnTo>
                  <a:lnTo>
                    <a:pt x="15024" y="19428"/>
                  </a:lnTo>
                  <a:close/>
                  <a:moveTo>
                    <a:pt x="20333" y="19428"/>
                  </a:moveTo>
                  <a:lnTo>
                    <a:pt x="20152" y="19489"/>
                  </a:lnTo>
                  <a:lnTo>
                    <a:pt x="19911" y="19609"/>
                  </a:lnTo>
                  <a:lnTo>
                    <a:pt x="19730" y="19730"/>
                  </a:lnTo>
                  <a:lnTo>
                    <a:pt x="19609" y="19911"/>
                  </a:lnTo>
                  <a:lnTo>
                    <a:pt x="19489" y="20152"/>
                  </a:lnTo>
                  <a:lnTo>
                    <a:pt x="19428" y="20333"/>
                  </a:lnTo>
                  <a:lnTo>
                    <a:pt x="19428" y="20575"/>
                  </a:lnTo>
                  <a:lnTo>
                    <a:pt x="19428" y="20816"/>
                  </a:lnTo>
                  <a:lnTo>
                    <a:pt x="19489" y="20997"/>
                  </a:lnTo>
                  <a:lnTo>
                    <a:pt x="19609" y="21238"/>
                  </a:lnTo>
                  <a:lnTo>
                    <a:pt x="19730" y="21419"/>
                  </a:lnTo>
                  <a:lnTo>
                    <a:pt x="19911" y="21540"/>
                  </a:lnTo>
                  <a:lnTo>
                    <a:pt x="20152" y="21661"/>
                  </a:lnTo>
                  <a:lnTo>
                    <a:pt x="20333" y="21721"/>
                  </a:lnTo>
                  <a:lnTo>
                    <a:pt x="20816" y="21721"/>
                  </a:lnTo>
                  <a:lnTo>
                    <a:pt x="20997" y="21661"/>
                  </a:lnTo>
                  <a:lnTo>
                    <a:pt x="21239" y="21540"/>
                  </a:lnTo>
                  <a:lnTo>
                    <a:pt x="21420" y="21419"/>
                  </a:lnTo>
                  <a:lnTo>
                    <a:pt x="21540" y="21238"/>
                  </a:lnTo>
                  <a:lnTo>
                    <a:pt x="21661" y="20997"/>
                  </a:lnTo>
                  <a:lnTo>
                    <a:pt x="21721" y="20816"/>
                  </a:lnTo>
                  <a:lnTo>
                    <a:pt x="21721" y="20575"/>
                  </a:lnTo>
                  <a:lnTo>
                    <a:pt x="21721" y="20333"/>
                  </a:lnTo>
                  <a:lnTo>
                    <a:pt x="21661" y="20152"/>
                  </a:lnTo>
                  <a:lnTo>
                    <a:pt x="21540" y="19911"/>
                  </a:lnTo>
                  <a:lnTo>
                    <a:pt x="21420" y="19730"/>
                  </a:lnTo>
                  <a:lnTo>
                    <a:pt x="21239" y="19609"/>
                  </a:lnTo>
                  <a:lnTo>
                    <a:pt x="20997" y="19489"/>
                  </a:lnTo>
                  <a:lnTo>
                    <a:pt x="20816" y="19428"/>
                  </a:lnTo>
                  <a:close/>
                  <a:moveTo>
                    <a:pt x="26126" y="19428"/>
                  </a:moveTo>
                  <a:lnTo>
                    <a:pt x="25945" y="19489"/>
                  </a:lnTo>
                  <a:lnTo>
                    <a:pt x="25703" y="19609"/>
                  </a:lnTo>
                  <a:lnTo>
                    <a:pt x="25522" y="19730"/>
                  </a:lnTo>
                  <a:lnTo>
                    <a:pt x="25402" y="19911"/>
                  </a:lnTo>
                  <a:lnTo>
                    <a:pt x="25281" y="20152"/>
                  </a:lnTo>
                  <a:lnTo>
                    <a:pt x="25221" y="20333"/>
                  </a:lnTo>
                  <a:lnTo>
                    <a:pt x="25221" y="20575"/>
                  </a:lnTo>
                  <a:lnTo>
                    <a:pt x="25221" y="20816"/>
                  </a:lnTo>
                  <a:lnTo>
                    <a:pt x="25281" y="20997"/>
                  </a:lnTo>
                  <a:lnTo>
                    <a:pt x="25402" y="21238"/>
                  </a:lnTo>
                  <a:lnTo>
                    <a:pt x="25522" y="21419"/>
                  </a:lnTo>
                  <a:lnTo>
                    <a:pt x="25703" y="21540"/>
                  </a:lnTo>
                  <a:lnTo>
                    <a:pt x="25945" y="21661"/>
                  </a:lnTo>
                  <a:lnTo>
                    <a:pt x="26126" y="21721"/>
                  </a:lnTo>
                  <a:lnTo>
                    <a:pt x="26608" y="21721"/>
                  </a:lnTo>
                  <a:lnTo>
                    <a:pt x="26789" y="21661"/>
                  </a:lnTo>
                  <a:lnTo>
                    <a:pt x="27031" y="21540"/>
                  </a:lnTo>
                  <a:lnTo>
                    <a:pt x="27212" y="21419"/>
                  </a:lnTo>
                  <a:lnTo>
                    <a:pt x="27332" y="21238"/>
                  </a:lnTo>
                  <a:lnTo>
                    <a:pt x="27453" y="20997"/>
                  </a:lnTo>
                  <a:lnTo>
                    <a:pt x="27513" y="20816"/>
                  </a:lnTo>
                  <a:lnTo>
                    <a:pt x="27513" y="20575"/>
                  </a:lnTo>
                  <a:lnTo>
                    <a:pt x="27513" y="20333"/>
                  </a:lnTo>
                  <a:lnTo>
                    <a:pt x="27453" y="20152"/>
                  </a:lnTo>
                  <a:lnTo>
                    <a:pt x="27332" y="19911"/>
                  </a:lnTo>
                  <a:lnTo>
                    <a:pt x="27212" y="19730"/>
                  </a:lnTo>
                  <a:lnTo>
                    <a:pt x="27031" y="19609"/>
                  </a:lnTo>
                  <a:lnTo>
                    <a:pt x="26789" y="19489"/>
                  </a:lnTo>
                  <a:lnTo>
                    <a:pt x="26608" y="19428"/>
                  </a:lnTo>
                  <a:close/>
                  <a:moveTo>
                    <a:pt x="31918" y="19428"/>
                  </a:moveTo>
                  <a:lnTo>
                    <a:pt x="31737" y="19489"/>
                  </a:lnTo>
                  <a:lnTo>
                    <a:pt x="31496" y="19609"/>
                  </a:lnTo>
                  <a:lnTo>
                    <a:pt x="31315" y="19730"/>
                  </a:lnTo>
                  <a:lnTo>
                    <a:pt x="31194" y="19911"/>
                  </a:lnTo>
                  <a:lnTo>
                    <a:pt x="31073" y="20152"/>
                  </a:lnTo>
                  <a:lnTo>
                    <a:pt x="31013" y="20333"/>
                  </a:lnTo>
                  <a:lnTo>
                    <a:pt x="31013" y="20575"/>
                  </a:lnTo>
                  <a:lnTo>
                    <a:pt x="31013" y="20816"/>
                  </a:lnTo>
                  <a:lnTo>
                    <a:pt x="31073" y="20997"/>
                  </a:lnTo>
                  <a:lnTo>
                    <a:pt x="31194" y="21238"/>
                  </a:lnTo>
                  <a:lnTo>
                    <a:pt x="31315" y="21419"/>
                  </a:lnTo>
                  <a:lnTo>
                    <a:pt x="31496" y="21540"/>
                  </a:lnTo>
                  <a:lnTo>
                    <a:pt x="31737" y="21661"/>
                  </a:lnTo>
                  <a:lnTo>
                    <a:pt x="31918" y="21721"/>
                  </a:lnTo>
                  <a:lnTo>
                    <a:pt x="32401" y="21721"/>
                  </a:lnTo>
                  <a:lnTo>
                    <a:pt x="32582" y="21661"/>
                  </a:lnTo>
                  <a:lnTo>
                    <a:pt x="32823" y="21540"/>
                  </a:lnTo>
                  <a:lnTo>
                    <a:pt x="33004" y="21419"/>
                  </a:lnTo>
                  <a:lnTo>
                    <a:pt x="33125" y="21238"/>
                  </a:lnTo>
                  <a:lnTo>
                    <a:pt x="33245" y="20997"/>
                  </a:lnTo>
                  <a:lnTo>
                    <a:pt x="33306" y="20816"/>
                  </a:lnTo>
                  <a:lnTo>
                    <a:pt x="33306" y="20575"/>
                  </a:lnTo>
                  <a:lnTo>
                    <a:pt x="33306" y="20333"/>
                  </a:lnTo>
                  <a:lnTo>
                    <a:pt x="33245" y="20152"/>
                  </a:lnTo>
                  <a:lnTo>
                    <a:pt x="33125" y="19911"/>
                  </a:lnTo>
                  <a:lnTo>
                    <a:pt x="33004" y="19730"/>
                  </a:lnTo>
                  <a:lnTo>
                    <a:pt x="32823" y="19609"/>
                  </a:lnTo>
                  <a:lnTo>
                    <a:pt x="32582" y="19489"/>
                  </a:lnTo>
                  <a:lnTo>
                    <a:pt x="32401" y="19428"/>
                  </a:lnTo>
                  <a:close/>
                  <a:moveTo>
                    <a:pt x="37710" y="19428"/>
                  </a:moveTo>
                  <a:lnTo>
                    <a:pt x="37529" y="19489"/>
                  </a:lnTo>
                  <a:lnTo>
                    <a:pt x="37288" y="19609"/>
                  </a:lnTo>
                  <a:lnTo>
                    <a:pt x="37107" y="19730"/>
                  </a:lnTo>
                  <a:lnTo>
                    <a:pt x="36986" y="19911"/>
                  </a:lnTo>
                  <a:lnTo>
                    <a:pt x="36865" y="20152"/>
                  </a:lnTo>
                  <a:lnTo>
                    <a:pt x="36805" y="20333"/>
                  </a:lnTo>
                  <a:lnTo>
                    <a:pt x="36805" y="20575"/>
                  </a:lnTo>
                  <a:lnTo>
                    <a:pt x="36805" y="20816"/>
                  </a:lnTo>
                  <a:lnTo>
                    <a:pt x="36865" y="20997"/>
                  </a:lnTo>
                  <a:lnTo>
                    <a:pt x="36986" y="21238"/>
                  </a:lnTo>
                  <a:lnTo>
                    <a:pt x="37107" y="21419"/>
                  </a:lnTo>
                  <a:lnTo>
                    <a:pt x="37288" y="21540"/>
                  </a:lnTo>
                  <a:lnTo>
                    <a:pt x="37529" y="21661"/>
                  </a:lnTo>
                  <a:lnTo>
                    <a:pt x="37710" y="21721"/>
                  </a:lnTo>
                  <a:lnTo>
                    <a:pt x="38193" y="21721"/>
                  </a:lnTo>
                  <a:lnTo>
                    <a:pt x="38374" y="21661"/>
                  </a:lnTo>
                  <a:lnTo>
                    <a:pt x="38615" y="21540"/>
                  </a:lnTo>
                  <a:lnTo>
                    <a:pt x="38796" y="21419"/>
                  </a:lnTo>
                  <a:lnTo>
                    <a:pt x="38917" y="21238"/>
                  </a:lnTo>
                  <a:lnTo>
                    <a:pt x="39038" y="20997"/>
                  </a:lnTo>
                  <a:lnTo>
                    <a:pt x="39098" y="20816"/>
                  </a:lnTo>
                  <a:lnTo>
                    <a:pt x="39098" y="20575"/>
                  </a:lnTo>
                  <a:lnTo>
                    <a:pt x="39098" y="20333"/>
                  </a:lnTo>
                  <a:lnTo>
                    <a:pt x="39038" y="20152"/>
                  </a:lnTo>
                  <a:lnTo>
                    <a:pt x="38917" y="19911"/>
                  </a:lnTo>
                  <a:lnTo>
                    <a:pt x="38796" y="19730"/>
                  </a:lnTo>
                  <a:lnTo>
                    <a:pt x="38615" y="19609"/>
                  </a:lnTo>
                  <a:lnTo>
                    <a:pt x="38374" y="19489"/>
                  </a:lnTo>
                  <a:lnTo>
                    <a:pt x="38193" y="19428"/>
                  </a:lnTo>
                  <a:close/>
                  <a:moveTo>
                    <a:pt x="43502" y="19428"/>
                  </a:moveTo>
                  <a:lnTo>
                    <a:pt x="43321" y="19489"/>
                  </a:lnTo>
                  <a:lnTo>
                    <a:pt x="43080" y="19609"/>
                  </a:lnTo>
                  <a:lnTo>
                    <a:pt x="42899" y="19730"/>
                  </a:lnTo>
                  <a:lnTo>
                    <a:pt x="42778" y="19911"/>
                  </a:lnTo>
                  <a:lnTo>
                    <a:pt x="42658" y="20152"/>
                  </a:lnTo>
                  <a:lnTo>
                    <a:pt x="42597" y="20333"/>
                  </a:lnTo>
                  <a:lnTo>
                    <a:pt x="42597" y="20575"/>
                  </a:lnTo>
                  <a:lnTo>
                    <a:pt x="42597" y="20816"/>
                  </a:lnTo>
                  <a:lnTo>
                    <a:pt x="42658" y="20997"/>
                  </a:lnTo>
                  <a:lnTo>
                    <a:pt x="42778" y="21238"/>
                  </a:lnTo>
                  <a:lnTo>
                    <a:pt x="42899" y="21419"/>
                  </a:lnTo>
                  <a:lnTo>
                    <a:pt x="43080" y="21540"/>
                  </a:lnTo>
                  <a:lnTo>
                    <a:pt x="43321" y="21661"/>
                  </a:lnTo>
                  <a:lnTo>
                    <a:pt x="43502" y="21721"/>
                  </a:lnTo>
                  <a:lnTo>
                    <a:pt x="43985" y="21721"/>
                  </a:lnTo>
                  <a:lnTo>
                    <a:pt x="44166" y="21661"/>
                  </a:lnTo>
                  <a:lnTo>
                    <a:pt x="44407" y="21540"/>
                  </a:lnTo>
                  <a:lnTo>
                    <a:pt x="44588" y="21419"/>
                  </a:lnTo>
                  <a:lnTo>
                    <a:pt x="44709" y="21238"/>
                  </a:lnTo>
                  <a:lnTo>
                    <a:pt x="44830" y="20997"/>
                  </a:lnTo>
                  <a:lnTo>
                    <a:pt x="44890" y="20816"/>
                  </a:lnTo>
                  <a:lnTo>
                    <a:pt x="44890" y="20575"/>
                  </a:lnTo>
                  <a:lnTo>
                    <a:pt x="44890" y="20333"/>
                  </a:lnTo>
                  <a:lnTo>
                    <a:pt x="44830" y="20152"/>
                  </a:lnTo>
                  <a:lnTo>
                    <a:pt x="44709" y="19911"/>
                  </a:lnTo>
                  <a:lnTo>
                    <a:pt x="44588" y="19730"/>
                  </a:lnTo>
                  <a:lnTo>
                    <a:pt x="44407" y="19609"/>
                  </a:lnTo>
                  <a:lnTo>
                    <a:pt x="44166" y="19489"/>
                  </a:lnTo>
                  <a:lnTo>
                    <a:pt x="43985" y="19428"/>
                  </a:lnTo>
                  <a:close/>
                  <a:moveTo>
                    <a:pt x="49295" y="19428"/>
                  </a:moveTo>
                  <a:lnTo>
                    <a:pt x="49114" y="19489"/>
                  </a:lnTo>
                  <a:lnTo>
                    <a:pt x="48872" y="19609"/>
                  </a:lnTo>
                  <a:lnTo>
                    <a:pt x="48691" y="19730"/>
                  </a:lnTo>
                  <a:lnTo>
                    <a:pt x="48571" y="19911"/>
                  </a:lnTo>
                  <a:lnTo>
                    <a:pt x="48450" y="20152"/>
                  </a:lnTo>
                  <a:lnTo>
                    <a:pt x="48390" y="20333"/>
                  </a:lnTo>
                  <a:lnTo>
                    <a:pt x="48390" y="20575"/>
                  </a:lnTo>
                  <a:lnTo>
                    <a:pt x="48390" y="20816"/>
                  </a:lnTo>
                  <a:lnTo>
                    <a:pt x="48450" y="20997"/>
                  </a:lnTo>
                  <a:lnTo>
                    <a:pt x="48571" y="21238"/>
                  </a:lnTo>
                  <a:lnTo>
                    <a:pt x="48691" y="21419"/>
                  </a:lnTo>
                  <a:lnTo>
                    <a:pt x="48872" y="21540"/>
                  </a:lnTo>
                  <a:lnTo>
                    <a:pt x="49114" y="21661"/>
                  </a:lnTo>
                  <a:lnTo>
                    <a:pt x="49295" y="21721"/>
                  </a:lnTo>
                  <a:lnTo>
                    <a:pt x="49777" y="21721"/>
                  </a:lnTo>
                  <a:lnTo>
                    <a:pt x="49958" y="21661"/>
                  </a:lnTo>
                  <a:lnTo>
                    <a:pt x="50200" y="21540"/>
                  </a:lnTo>
                  <a:lnTo>
                    <a:pt x="50381" y="21419"/>
                  </a:lnTo>
                  <a:lnTo>
                    <a:pt x="50501" y="21238"/>
                  </a:lnTo>
                  <a:lnTo>
                    <a:pt x="50622" y="20997"/>
                  </a:lnTo>
                  <a:lnTo>
                    <a:pt x="50682" y="20816"/>
                  </a:lnTo>
                  <a:lnTo>
                    <a:pt x="50682" y="20575"/>
                  </a:lnTo>
                  <a:lnTo>
                    <a:pt x="50682" y="20333"/>
                  </a:lnTo>
                  <a:lnTo>
                    <a:pt x="50622" y="20152"/>
                  </a:lnTo>
                  <a:lnTo>
                    <a:pt x="50501" y="19911"/>
                  </a:lnTo>
                  <a:lnTo>
                    <a:pt x="50381" y="19730"/>
                  </a:lnTo>
                  <a:lnTo>
                    <a:pt x="50200" y="19609"/>
                  </a:lnTo>
                  <a:lnTo>
                    <a:pt x="49958" y="19489"/>
                  </a:lnTo>
                  <a:lnTo>
                    <a:pt x="49777" y="19428"/>
                  </a:lnTo>
                  <a:close/>
                  <a:moveTo>
                    <a:pt x="55087" y="19428"/>
                  </a:moveTo>
                  <a:lnTo>
                    <a:pt x="54906" y="19489"/>
                  </a:lnTo>
                  <a:lnTo>
                    <a:pt x="54665" y="19609"/>
                  </a:lnTo>
                  <a:lnTo>
                    <a:pt x="54483" y="19730"/>
                  </a:lnTo>
                  <a:lnTo>
                    <a:pt x="54363" y="19911"/>
                  </a:lnTo>
                  <a:lnTo>
                    <a:pt x="54242" y="20152"/>
                  </a:lnTo>
                  <a:lnTo>
                    <a:pt x="54182" y="20333"/>
                  </a:lnTo>
                  <a:lnTo>
                    <a:pt x="54182" y="20575"/>
                  </a:lnTo>
                  <a:lnTo>
                    <a:pt x="54182" y="20816"/>
                  </a:lnTo>
                  <a:lnTo>
                    <a:pt x="54242" y="20997"/>
                  </a:lnTo>
                  <a:lnTo>
                    <a:pt x="54363" y="21238"/>
                  </a:lnTo>
                  <a:lnTo>
                    <a:pt x="54483" y="21419"/>
                  </a:lnTo>
                  <a:lnTo>
                    <a:pt x="54665" y="21540"/>
                  </a:lnTo>
                  <a:lnTo>
                    <a:pt x="54906" y="21661"/>
                  </a:lnTo>
                  <a:lnTo>
                    <a:pt x="55087" y="21721"/>
                  </a:lnTo>
                  <a:lnTo>
                    <a:pt x="55570" y="21721"/>
                  </a:lnTo>
                  <a:lnTo>
                    <a:pt x="55751" y="21661"/>
                  </a:lnTo>
                  <a:lnTo>
                    <a:pt x="55992" y="21540"/>
                  </a:lnTo>
                  <a:lnTo>
                    <a:pt x="56173" y="21419"/>
                  </a:lnTo>
                  <a:lnTo>
                    <a:pt x="56294" y="21238"/>
                  </a:lnTo>
                  <a:lnTo>
                    <a:pt x="56414" y="20997"/>
                  </a:lnTo>
                  <a:lnTo>
                    <a:pt x="56475" y="20816"/>
                  </a:lnTo>
                  <a:lnTo>
                    <a:pt x="56475" y="20575"/>
                  </a:lnTo>
                  <a:lnTo>
                    <a:pt x="56475" y="20333"/>
                  </a:lnTo>
                  <a:lnTo>
                    <a:pt x="56414" y="20152"/>
                  </a:lnTo>
                  <a:lnTo>
                    <a:pt x="56294" y="19911"/>
                  </a:lnTo>
                  <a:lnTo>
                    <a:pt x="56173" y="19730"/>
                  </a:lnTo>
                  <a:lnTo>
                    <a:pt x="55992" y="19609"/>
                  </a:lnTo>
                  <a:lnTo>
                    <a:pt x="55751" y="19489"/>
                  </a:lnTo>
                  <a:lnTo>
                    <a:pt x="55570" y="19428"/>
                  </a:lnTo>
                  <a:close/>
                  <a:moveTo>
                    <a:pt x="60879" y="19428"/>
                  </a:moveTo>
                  <a:lnTo>
                    <a:pt x="60698" y="19489"/>
                  </a:lnTo>
                  <a:lnTo>
                    <a:pt x="60457" y="19609"/>
                  </a:lnTo>
                  <a:lnTo>
                    <a:pt x="60276" y="19730"/>
                  </a:lnTo>
                  <a:lnTo>
                    <a:pt x="60155" y="19911"/>
                  </a:lnTo>
                  <a:lnTo>
                    <a:pt x="60034" y="20152"/>
                  </a:lnTo>
                  <a:lnTo>
                    <a:pt x="59974" y="20333"/>
                  </a:lnTo>
                  <a:lnTo>
                    <a:pt x="59974" y="20575"/>
                  </a:lnTo>
                  <a:lnTo>
                    <a:pt x="59974" y="20816"/>
                  </a:lnTo>
                  <a:lnTo>
                    <a:pt x="60034" y="20997"/>
                  </a:lnTo>
                  <a:lnTo>
                    <a:pt x="60155" y="21238"/>
                  </a:lnTo>
                  <a:lnTo>
                    <a:pt x="60276" y="21419"/>
                  </a:lnTo>
                  <a:lnTo>
                    <a:pt x="60457" y="21540"/>
                  </a:lnTo>
                  <a:lnTo>
                    <a:pt x="60698" y="21661"/>
                  </a:lnTo>
                  <a:lnTo>
                    <a:pt x="60879" y="21721"/>
                  </a:lnTo>
                  <a:lnTo>
                    <a:pt x="61362" y="21721"/>
                  </a:lnTo>
                  <a:lnTo>
                    <a:pt x="61543" y="21661"/>
                  </a:lnTo>
                  <a:lnTo>
                    <a:pt x="61784" y="21540"/>
                  </a:lnTo>
                  <a:lnTo>
                    <a:pt x="61965" y="21419"/>
                  </a:lnTo>
                  <a:lnTo>
                    <a:pt x="62086" y="21238"/>
                  </a:lnTo>
                  <a:lnTo>
                    <a:pt x="62206" y="20997"/>
                  </a:lnTo>
                  <a:lnTo>
                    <a:pt x="62267" y="20816"/>
                  </a:lnTo>
                  <a:lnTo>
                    <a:pt x="62267" y="20575"/>
                  </a:lnTo>
                  <a:lnTo>
                    <a:pt x="62267" y="20333"/>
                  </a:lnTo>
                  <a:lnTo>
                    <a:pt x="62206" y="20152"/>
                  </a:lnTo>
                  <a:lnTo>
                    <a:pt x="62086" y="19911"/>
                  </a:lnTo>
                  <a:lnTo>
                    <a:pt x="61965" y="19730"/>
                  </a:lnTo>
                  <a:lnTo>
                    <a:pt x="61784" y="19609"/>
                  </a:lnTo>
                  <a:lnTo>
                    <a:pt x="61543" y="19489"/>
                  </a:lnTo>
                  <a:lnTo>
                    <a:pt x="61362" y="19428"/>
                  </a:lnTo>
                  <a:close/>
                  <a:moveTo>
                    <a:pt x="66671" y="19428"/>
                  </a:moveTo>
                  <a:lnTo>
                    <a:pt x="66490" y="19489"/>
                  </a:lnTo>
                  <a:lnTo>
                    <a:pt x="66249" y="19609"/>
                  </a:lnTo>
                  <a:lnTo>
                    <a:pt x="66068" y="19730"/>
                  </a:lnTo>
                  <a:lnTo>
                    <a:pt x="65947" y="19911"/>
                  </a:lnTo>
                  <a:lnTo>
                    <a:pt x="65827" y="20152"/>
                  </a:lnTo>
                  <a:lnTo>
                    <a:pt x="65766" y="20333"/>
                  </a:lnTo>
                  <a:lnTo>
                    <a:pt x="65766" y="20575"/>
                  </a:lnTo>
                  <a:lnTo>
                    <a:pt x="65766" y="20816"/>
                  </a:lnTo>
                  <a:lnTo>
                    <a:pt x="65827" y="20997"/>
                  </a:lnTo>
                  <a:lnTo>
                    <a:pt x="65947" y="21238"/>
                  </a:lnTo>
                  <a:lnTo>
                    <a:pt x="66068" y="21419"/>
                  </a:lnTo>
                  <a:lnTo>
                    <a:pt x="66249" y="21540"/>
                  </a:lnTo>
                  <a:lnTo>
                    <a:pt x="66490" y="21661"/>
                  </a:lnTo>
                  <a:lnTo>
                    <a:pt x="66671" y="21721"/>
                  </a:lnTo>
                  <a:lnTo>
                    <a:pt x="67154" y="21721"/>
                  </a:lnTo>
                  <a:lnTo>
                    <a:pt x="67335" y="21661"/>
                  </a:lnTo>
                  <a:lnTo>
                    <a:pt x="67576" y="21540"/>
                  </a:lnTo>
                  <a:lnTo>
                    <a:pt x="67757" y="21419"/>
                  </a:lnTo>
                  <a:lnTo>
                    <a:pt x="67878" y="21238"/>
                  </a:lnTo>
                  <a:lnTo>
                    <a:pt x="67999" y="20997"/>
                  </a:lnTo>
                  <a:lnTo>
                    <a:pt x="68059" y="20816"/>
                  </a:lnTo>
                  <a:lnTo>
                    <a:pt x="68059" y="20575"/>
                  </a:lnTo>
                  <a:lnTo>
                    <a:pt x="68059" y="20333"/>
                  </a:lnTo>
                  <a:lnTo>
                    <a:pt x="67999" y="20152"/>
                  </a:lnTo>
                  <a:lnTo>
                    <a:pt x="67878" y="19911"/>
                  </a:lnTo>
                  <a:lnTo>
                    <a:pt x="67757" y="19730"/>
                  </a:lnTo>
                  <a:lnTo>
                    <a:pt x="67576" y="19609"/>
                  </a:lnTo>
                  <a:lnTo>
                    <a:pt x="67335" y="19489"/>
                  </a:lnTo>
                  <a:lnTo>
                    <a:pt x="67154" y="19428"/>
                  </a:lnTo>
                  <a:close/>
                  <a:moveTo>
                    <a:pt x="5853" y="22324"/>
                  </a:moveTo>
                  <a:lnTo>
                    <a:pt x="5672" y="22385"/>
                  </a:lnTo>
                  <a:lnTo>
                    <a:pt x="5431" y="22505"/>
                  </a:lnTo>
                  <a:lnTo>
                    <a:pt x="5250" y="22626"/>
                  </a:lnTo>
                  <a:lnTo>
                    <a:pt x="5129" y="22807"/>
                  </a:lnTo>
                  <a:lnTo>
                    <a:pt x="5008" y="23048"/>
                  </a:lnTo>
                  <a:lnTo>
                    <a:pt x="4948" y="23229"/>
                  </a:lnTo>
                  <a:lnTo>
                    <a:pt x="4948" y="23471"/>
                  </a:lnTo>
                  <a:lnTo>
                    <a:pt x="4948" y="23712"/>
                  </a:lnTo>
                  <a:lnTo>
                    <a:pt x="5008" y="23893"/>
                  </a:lnTo>
                  <a:lnTo>
                    <a:pt x="5129" y="24135"/>
                  </a:lnTo>
                  <a:lnTo>
                    <a:pt x="5250" y="24316"/>
                  </a:lnTo>
                  <a:lnTo>
                    <a:pt x="5431" y="24436"/>
                  </a:lnTo>
                  <a:lnTo>
                    <a:pt x="5672" y="24557"/>
                  </a:lnTo>
                  <a:lnTo>
                    <a:pt x="5853" y="24617"/>
                  </a:lnTo>
                  <a:lnTo>
                    <a:pt x="6336" y="24617"/>
                  </a:lnTo>
                  <a:lnTo>
                    <a:pt x="6517" y="24557"/>
                  </a:lnTo>
                  <a:lnTo>
                    <a:pt x="6758" y="24436"/>
                  </a:lnTo>
                  <a:lnTo>
                    <a:pt x="6939" y="24316"/>
                  </a:lnTo>
                  <a:lnTo>
                    <a:pt x="7060" y="24135"/>
                  </a:lnTo>
                  <a:lnTo>
                    <a:pt x="7180" y="23893"/>
                  </a:lnTo>
                  <a:lnTo>
                    <a:pt x="7241" y="23712"/>
                  </a:lnTo>
                  <a:lnTo>
                    <a:pt x="7241" y="23471"/>
                  </a:lnTo>
                  <a:lnTo>
                    <a:pt x="7241" y="23229"/>
                  </a:lnTo>
                  <a:lnTo>
                    <a:pt x="7180" y="23048"/>
                  </a:lnTo>
                  <a:lnTo>
                    <a:pt x="7060" y="22807"/>
                  </a:lnTo>
                  <a:lnTo>
                    <a:pt x="6939" y="22626"/>
                  </a:lnTo>
                  <a:lnTo>
                    <a:pt x="6758" y="22505"/>
                  </a:lnTo>
                  <a:lnTo>
                    <a:pt x="6517" y="22385"/>
                  </a:lnTo>
                  <a:lnTo>
                    <a:pt x="6336" y="22324"/>
                  </a:lnTo>
                  <a:close/>
                  <a:moveTo>
                    <a:pt x="11645" y="22324"/>
                  </a:moveTo>
                  <a:lnTo>
                    <a:pt x="11464" y="22385"/>
                  </a:lnTo>
                  <a:lnTo>
                    <a:pt x="11223" y="22505"/>
                  </a:lnTo>
                  <a:lnTo>
                    <a:pt x="11042" y="22626"/>
                  </a:lnTo>
                  <a:lnTo>
                    <a:pt x="10921" y="22807"/>
                  </a:lnTo>
                  <a:lnTo>
                    <a:pt x="10800" y="23048"/>
                  </a:lnTo>
                  <a:lnTo>
                    <a:pt x="10740" y="23229"/>
                  </a:lnTo>
                  <a:lnTo>
                    <a:pt x="10740" y="23471"/>
                  </a:lnTo>
                  <a:lnTo>
                    <a:pt x="10740" y="23712"/>
                  </a:lnTo>
                  <a:lnTo>
                    <a:pt x="10800" y="23893"/>
                  </a:lnTo>
                  <a:lnTo>
                    <a:pt x="10921" y="24135"/>
                  </a:lnTo>
                  <a:lnTo>
                    <a:pt x="11042" y="24316"/>
                  </a:lnTo>
                  <a:lnTo>
                    <a:pt x="11223" y="24436"/>
                  </a:lnTo>
                  <a:lnTo>
                    <a:pt x="11464" y="24557"/>
                  </a:lnTo>
                  <a:lnTo>
                    <a:pt x="11645" y="24617"/>
                  </a:lnTo>
                  <a:lnTo>
                    <a:pt x="12128" y="24617"/>
                  </a:lnTo>
                  <a:lnTo>
                    <a:pt x="12309" y="24557"/>
                  </a:lnTo>
                  <a:lnTo>
                    <a:pt x="12550" y="24436"/>
                  </a:lnTo>
                  <a:lnTo>
                    <a:pt x="12731" y="24316"/>
                  </a:lnTo>
                  <a:lnTo>
                    <a:pt x="12852" y="24135"/>
                  </a:lnTo>
                  <a:lnTo>
                    <a:pt x="12973" y="23893"/>
                  </a:lnTo>
                  <a:lnTo>
                    <a:pt x="13033" y="23712"/>
                  </a:lnTo>
                  <a:lnTo>
                    <a:pt x="13033" y="23471"/>
                  </a:lnTo>
                  <a:lnTo>
                    <a:pt x="13033" y="23229"/>
                  </a:lnTo>
                  <a:lnTo>
                    <a:pt x="12973" y="23048"/>
                  </a:lnTo>
                  <a:lnTo>
                    <a:pt x="12852" y="22807"/>
                  </a:lnTo>
                  <a:lnTo>
                    <a:pt x="12731" y="22626"/>
                  </a:lnTo>
                  <a:lnTo>
                    <a:pt x="12550" y="22505"/>
                  </a:lnTo>
                  <a:lnTo>
                    <a:pt x="12309" y="22385"/>
                  </a:lnTo>
                  <a:lnTo>
                    <a:pt x="12128" y="22324"/>
                  </a:lnTo>
                  <a:close/>
                  <a:moveTo>
                    <a:pt x="17437" y="22324"/>
                  </a:moveTo>
                  <a:lnTo>
                    <a:pt x="17256" y="22385"/>
                  </a:lnTo>
                  <a:lnTo>
                    <a:pt x="17015" y="22505"/>
                  </a:lnTo>
                  <a:lnTo>
                    <a:pt x="16834" y="22626"/>
                  </a:lnTo>
                  <a:lnTo>
                    <a:pt x="16713" y="22807"/>
                  </a:lnTo>
                  <a:lnTo>
                    <a:pt x="16593" y="23048"/>
                  </a:lnTo>
                  <a:lnTo>
                    <a:pt x="16532" y="23229"/>
                  </a:lnTo>
                  <a:lnTo>
                    <a:pt x="16532" y="23471"/>
                  </a:lnTo>
                  <a:lnTo>
                    <a:pt x="16532" y="23712"/>
                  </a:lnTo>
                  <a:lnTo>
                    <a:pt x="16593" y="23893"/>
                  </a:lnTo>
                  <a:lnTo>
                    <a:pt x="16713" y="24135"/>
                  </a:lnTo>
                  <a:lnTo>
                    <a:pt x="16834" y="24316"/>
                  </a:lnTo>
                  <a:lnTo>
                    <a:pt x="17015" y="24436"/>
                  </a:lnTo>
                  <a:lnTo>
                    <a:pt x="17256" y="24557"/>
                  </a:lnTo>
                  <a:lnTo>
                    <a:pt x="17437" y="24617"/>
                  </a:lnTo>
                  <a:lnTo>
                    <a:pt x="17920" y="24617"/>
                  </a:lnTo>
                  <a:lnTo>
                    <a:pt x="18101" y="24557"/>
                  </a:lnTo>
                  <a:lnTo>
                    <a:pt x="18342" y="24436"/>
                  </a:lnTo>
                  <a:lnTo>
                    <a:pt x="18523" y="24316"/>
                  </a:lnTo>
                  <a:lnTo>
                    <a:pt x="18644" y="24135"/>
                  </a:lnTo>
                  <a:lnTo>
                    <a:pt x="18765" y="23893"/>
                  </a:lnTo>
                  <a:lnTo>
                    <a:pt x="18825" y="23712"/>
                  </a:lnTo>
                  <a:lnTo>
                    <a:pt x="18825" y="23471"/>
                  </a:lnTo>
                  <a:lnTo>
                    <a:pt x="18825" y="23229"/>
                  </a:lnTo>
                  <a:lnTo>
                    <a:pt x="18765" y="23048"/>
                  </a:lnTo>
                  <a:lnTo>
                    <a:pt x="18644" y="22807"/>
                  </a:lnTo>
                  <a:lnTo>
                    <a:pt x="18523" y="22626"/>
                  </a:lnTo>
                  <a:lnTo>
                    <a:pt x="18342" y="22505"/>
                  </a:lnTo>
                  <a:lnTo>
                    <a:pt x="18101" y="22385"/>
                  </a:lnTo>
                  <a:lnTo>
                    <a:pt x="17920" y="22324"/>
                  </a:lnTo>
                  <a:close/>
                  <a:moveTo>
                    <a:pt x="23230" y="22324"/>
                  </a:moveTo>
                  <a:lnTo>
                    <a:pt x="23049" y="22385"/>
                  </a:lnTo>
                  <a:lnTo>
                    <a:pt x="22807" y="22505"/>
                  </a:lnTo>
                  <a:lnTo>
                    <a:pt x="22626" y="22626"/>
                  </a:lnTo>
                  <a:lnTo>
                    <a:pt x="22506" y="22807"/>
                  </a:lnTo>
                  <a:lnTo>
                    <a:pt x="22385" y="23048"/>
                  </a:lnTo>
                  <a:lnTo>
                    <a:pt x="22325" y="23229"/>
                  </a:lnTo>
                  <a:lnTo>
                    <a:pt x="22325" y="23471"/>
                  </a:lnTo>
                  <a:lnTo>
                    <a:pt x="22325" y="23712"/>
                  </a:lnTo>
                  <a:lnTo>
                    <a:pt x="22385" y="23893"/>
                  </a:lnTo>
                  <a:lnTo>
                    <a:pt x="22506" y="24135"/>
                  </a:lnTo>
                  <a:lnTo>
                    <a:pt x="22626" y="24316"/>
                  </a:lnTo>
                  <a:lnTo>
                    <a:pt x="22807" y="24436"/>
                  </a:lnTo>
                  <a:lnTo>
                    <a:pt x="23049" y="24557"/>
                  </a:lnTo>
                  <a:lnTo>
                    <a:pt x="23230" y="24617"/>
                  </a:lnTo>
                  <a:lnTo>
                    <a:pt x="23712" y="24617"/>
                  </a:lnTo>
                  <a:lnTo>
                    <a:pt x="23893" y="24557"/>
                  </a:lnTo>
                  <a:lnTo>
                    <a:pt x="24135" y="24436"/>
                  </a:lnTo>
                  <a:lnTo>
                    <a:pt x="24316" y="24316"/>
                  </a:lnTo>
                  <a:lnTo>
                    <a:pt x="24436" y="24135"/>
                  </a:lnTo>
                  <a:lnTo>
                    <a:pt x="24557" y="23893"/>
                  </a:lnTo>
                  <a:lnTo>
                    <a:pt x="24617" y="23712"/>
                  </a:lnTo>
                  <a:lnTo>
                    <a:pt x="24617" y="23471"/>
                  </a:lnTo>
                  <a:lnTo>
                    <a:pt x="24617" y="23229"/>
                  </a:lnTo>
                  <a:lnTo>
                    <a:pt x="24557" y="23048"/>
                  </a:lnTo>
                  <a:lnTo>
                    <a:pt x="24436" y="22807"/>
                  </a:lnTo>
                  <a:lnTo>
                    <a:pt x="24316" y="22626"/>
                  </a:lnTo>
                  <a:lnTo>
                    <a:pt x="24135" y="22505"/>
                  </a:lnTo>
                  <a:lnTo>
                    <a:pt x="23893" y="22385"/>
                  </a:lnTo>
                  <a:lnTo>
                    <a:pt x="23712" y="22324"/>
                  </a:lnTo>
                  <a:close/>
                  <a:moveTo>
                    <a:pt x="29022" y="22324"/>
                  </a:moveTo>
                  <a:lnTo>
                    <a:pt x="28841" y="22385"/>
                  </a:lnTo>
                  <a:lnTo>
                    <a:pt x="28599" y="22505"/>
                  </a:lnTo>
                  <a:lnTo>
                    <a:pt x="28418" y="22626"/>
                  </a:lnTo>
                  <a:lnTo>
                    <a:pt x="28298" y="22807"/>
                  </a:lnTo>
                  <a:lnTo>
                    <a:pt x="28177" y="23048"/>
                  </a:lnTo>
                  <a:lnTo>
                    <a:pt x="28117" y="23229"/>
                  </a:lnTo>
                  <a:lnTo>
                    <a:pt x="28117" y="23471"/>
                  </a:lnTo>
                  <a:lnTo>
                    <a:pt x="28117" y="23712"/>
                  </a:lnTo>
                  <a:lnTo>
                    <a:pt x="28177" y="23893"/>
                  </a:lnTo>
                  <a:lnTo>
                    <a:pt x="28298" y="24135"/>
                  </a:lnTo>
                  <a:lnTo>
                    <a:pt x="28418" y="24316"/>
                  </a:lnTo>
                  <a:lnTo>
                    <a:pt x="28599" y="24436"/>
                  </a:lnTo>
                  <a:lnTo>
                    <a:pt x="28841" y="24557"/>
                  </a:lnTo>
                  <a:lnTo>
                    <a:pt x="29022" y="24617"/>
                  </a:lnTo>
                  <a:lnTo>
                    <a:pt x="29505" y="24617"/>
                  </a:lnTo>
                  <a:lnTo>
                    <a:pt x="29686" y="24557"/>
                  </a:lnTo>
                  <a:lnTo>
                    <a:pt x="29927" y="24436"/>
                  </a:lnTo>
                  <a:lnTo>
                    <a:pt x="30108" y="24316"/>
                  </a:lnTo>
                  <a:lnTo>
                    <a:pt x="30229" y="24135"/>
                  </a:lnTo>
                  <a:lnTo>
                    <a:pt x="30349" y="23893"/>
                  </a:lnTo>
                  <a:lnTo>
                    <a:pt x="30410" y="23712"/>
                  </a:lnTo>
                  <a:lnTo>
                    <a:pt x="30410" y="23471"/>
                  </a:lnTo>
                  <a:lnTo>
                    <a:pt x="30410" y="23229"/>
                  </a:lnTo>
                  <a:lnTo>
                    <a:pt x="30349" y="23048"/>
                  </a:lnTo>
                  <a:lnTo>
                    <a:pt x="30229" y="22807"/>
                  </a:lnTo>
                  <a:lnTo>
                    <a:pt x="30108" y="22626"/>
                  </a:lnTo>
                  <a:lnTo>
                    <a:pt x="29927" y="22505"/>
                  </a:lnTo>
                  <a:lnTo>
                    <a:pt x="29686" y="22385"/>
                  </a:lnTo>
                  <a:lnTo>
                    <a:pt x="29505" y="22324"/>
                  </a:lnTo>
                  <a:close/>
                  <a:moveTo>
                    <a:pt x="34814" y="22324"/>
                  </a:moveTo>
                  <a:lnTo>
                    <a:pt x="34633" y="22385"/>
                  </a:lnTo>
                  <a:lnTo>
                    <a:pt x="34392" y="22505"/>
                  </a:lnTo>
                  <a:lnTo>
                    <a:pt x="34211" y="22626"/>
                  </a:lnTo>
                  <a:lnTo>
                    <a:pt x="34090" y="22807"/>
                  </a:lnTo>
                  <a:lnTo>
                    <a:pt x="33969" y="23048"/>
                  </a:lnTo>
                  <a:lnTo>
                    <a:pt x="33909" y="23229"/>
                  </a:lnTo>
                  <a:lnTo>
                    <a:pt x="33909" y="23471"/>
                  </a:lnTo>
                  <a:lnTo>
                    <a:pt x="33909" y="23712"/>
                  </a:lnTo>
                  <a:lnTo>
                    <a:pt x="33969" y="23893"/>
                  </a:lnTo>
                  <a:lnTo>
                    <a:pt x="34090" y="24135"/>
                  </a:lnTo>
                  <a:lnTo>
                    <a:pt x="34211" y="24316"/>
                  </a:lnTo>
                  <a:lnTo>
                    <a:pt x="34392" y="24436"/>
                  </a:lnTo>
                  <a:lnTo>
                    <a:pt x="34633" y="24557"/>
                  </a:lnTo>
                  <a:lnTo>
                    <a:pt x="34814" y="24617"/>
                  </a:lnTo>
                  <a:lnTo>
                    <a:pt x="35297" y="24617"/>
                  </a:lnTo>
                  <a:lnTo>
                    <a:pt x="35478" y="24557"/>
                  </a:lnTo>
                  <a:lnTo>
                    <a:pt x="35719" y="24436"/>
                  </a:lnTo>
                  <a:lnTo>
                    <a:pt x="35900" y="24316"/>
                  </a:lnTo>
                  <a:lnTo>
                    <a:pt x="36021" y="24135"/>
                  </a:lnTo>
                  <a:lnTo>
                    <a:pt x="36141" y="23893"/>
                  </a:lnTo>
                  <a:lnTo>
                    <a:pt x="36202" y="23712"/>
                  </a:lnTo>
                  <a:lnTo>
                    <a:pt x="36202" y="23471"/>
                  </a:lnTo>
                  <a:lnTo>
                    <a:pt x="36202" y="23229"/>
                  </a:lnTo>
                  <a:lnTo>
                    <a:pt x="36141" y="23048"/>
                  </a:lnTo>
                  <a:lnTo>
                    <a:pt x="36021" y="22807"/>
                  </a:lnTo>
                  <a:lnTo>
                    <a:pt x="35900" y="22626"/>
                  </a:lnTo>
                  <a:lnTo>
                    <a:pt x="35719" y="22505"/>
                  </a:lnTo>
                  <a:lnTo>
                    <a:pt x="35478" y="22385"/>
                  </a:lnTo>
                  <a:lnTo>
                    <a:pt x="35297" y="22324"/>
                  </a:lnTo>
                  <a:close/>
                  <a:moveTo>
                    <a:pt x="40606" y="22324"/>
                  </a:moveTo>
                  <a:lnTo>
                    <a:pt x="40425" y="22385"/>
                  </a:lnTo>
                  <a:lnTo>
                    <a:pt x="40184" y="22505"/>
                  </a:lnTo>
                  <a:lnTo>
                    <a:pt x="40003" y="22626"/>
                  </a:lnTo>
                  <a:lnTo>
                    <a:pt x="39882" y="22807"/>
                  </a:lnTo>
                  <a:lnTo>
                    <a:pt x="39762" y="23048"/>
                  </a:lnTo>
                  <a:lnTo>
                    <a:pt x="39701" y="23229"/>
                  </a:lnTo>
                  <a:lnTo>
                    <a:pt x="39701" y="23471"/>
                  </a:lnTo>
                  <a:lnTo>
                    <a:pt x="39701" y="23712"/>
                  </a:lnTo>
                  <a:lnTo>
                    <a:pt x="39762" y="23893"/>
                  </a:lnTo>
                  <a:lnTo>
                    <a:pt x="39882" y="24135"/>
                  </a:lnTo>
                  <a:lnTo>
                    <a:pt x="40003" y="24316"/>
                  </a:lnTo>
                  <a:lnTo>
                    <a:pt x="40184" y="24436"/>
                  </a:lnTo>
                  <a:lnTo>
                    <a:pt x="40425" y="24557"/>
                  </a:lnTo>
                  <a:lnTo>
                    <a:pt x="40606" y="24617"/>
                  </a:lnTo>
                  <a:lnTo>
                    <a:pt x="41089" y="24617"/>
                  </a:lnTo>
                  <a:lnTo>
                    <a:pt x="41270" y="24557"/>
                  </a:lnTo>
                  <a:lnTo>
                    <a:pt x="41511" y="24436"/>
                  </a:lnTo>
                  <a:lnTo>
                    <a:pt x="41692" y="24316"/>
                  </a:lnTo>
                  <a:lnTo>
                    <a:pt x="41813" y="24135"/>
                  </a:lnTo>
                  <a:lnTo>
                    <a:pt x="41934" y="23893"/>
                  </a:lnTo>
                  <a:lnTo>
                    <a:pt x="41994" y="23712"/>
                  </a:lnTo>
                  <a:lnTo>
                    <a:pt x="41994" y="23471"/>
                  </a:lnTo>
                  <a:lnTo>
                    <a:pt x="41994" y="23229"/>
                  </a:lnTo>
                  <a:lnTo>
                    <a:pt x="41934" y="23048"/>
                  </a:lnTo>
                  <a:lnTo>
                    <a:pt x="41813" y="22807"/>
                  </a:lnTo>
                  <a:lnTo>
                    <a:pt x="41692" y="22626"/>
                  </a:lnTo>
                  <a:lnTo>
                    <a:pt x="41511" y="22505"/>
                  </a:lnTo>
                  <a:lnTo>
                    <a:pt x="41270" y="22385"/>
                  </a:lnTo>
                  <a:lnTo>
                    <a:pt x="41089" y="22324"/>
                  </a:lnTo>
                  <a:close/>
                  <a:moveTo>
                    <a:pt x="46399" y="22324"/>
                  </a:moveTo>
                  <a:lnTo>
                    <a:pt x="46218" y="22385"/>
                  </a:lnTo>
                  <a:lnTo>
                    <a:pt x="45976" y="22505"/>
                  </a:lnTo>
                  <a:lnTo>
                    <a:pt x="45795" y="22626"/>
                  </a:lnTo>
                  <a:lnTo>
                    <a:pt x="45674" y="22807"/>
                  </a:lnTo>
                  <a:lnTo>
                    <a:pt x="45554" y="23048"/>
                  </a:lnTo>
                  <a:lnTo>
                    <a:pt x="45493" y="23229"/>
                  </a:lnTo>
                  <a:lnTo>
                    <a:pt x="45493" y="23471"/>
                  </a:lnTo>
                  <a:lnTo>
                    <a:pt x="45493" y="23712"/>
                  </a:lnTo>
                  <a:lnTo>
                    <a:pt x="45554" y="23893"/>
                  </a:lnTo>
                  <a:lnTo>
                    <a:pt x="45674" y="24135"/>
                  </a:lnTo>
                  <a:lnTo>
                    <a:pt x="45795" y="24316"/>
                  </a:lnTo>
                  <a:lnTo>
                    <a:pt x="45976" y="24436"/>
                  </a:lnTo>
                  <a:lnTo>
                    <a:pt x="46218" y="24557"/>
                  </a:lnTo>
                  <a:lnTo>
                    <a:pt x="46399" y="24617"/>
                  </a:lnTo>
                  <a:lnTo>
                    <a:pt x="46881" y="24617"/>
                  </a:lnTo>
                  <a:lnTo>
                    <a:pt x="47062" y="24557"/>
                  </a:lnTo>
                  <a:lnTo>
                    <a:pt x="47304" y="24436"/>
                  </a:lnTo>
                  <a:lnTo>
                    <a:pt x="47485" y="24316"/>
                  </a:lnTo>
                  <a:lnTo>
                    <a:pt x="47605" y="24135"/>
                  </a:lnTo>
                  <a:lnTo>
                    <a:pt x="47726" y="23893"/>
                  </a:lnTo>
                  <a:lnTo>
                    <a:pt x="47786" y="23712"/>
                  </a:lnTo>
                  <a:lnTo>
                    <a:pt x="47786" y="23471"/>
                  </a:lnTo>
                  <a:lnTo>
                    <a:pt x="47786" y="23229"/>
                  </a:lnTo>
                  <a:lnTo>
                    <a:pt x="47726" y="23048"/>
                  </a:lnTo>
                  <a:lnTo>
                    <a:pt x="47605" y="22807"/>
                  </a:lnTo>
                  <a:lnTo>
                    <a:pt x="47485" y="22626"/>
                  </a:lnTo>
                  <a:lnTo>
                    <a:pt x="47304" y="22505"/>
                  </a:lnTo>
                  <a:lnTo>
                    <a:pt x="47062" y="22385"/>
                  </a:lnTo>
                  <a:lnTo>
                    <a:pt x="46881" y="22324"/>
                  </a:lnTo>
                  <a:close/>
                  <a:moveTo>
                    <a:pt x="52191" y="22324"/>
                  </a:moveTo>
                  <a:lnTo>
                    <a:pt x="52010" y="22385"/>
                  </a:lnTo>
                  <a:lnTo>
                    <a:pt x="51768" y="22505"/>
                  </a:lnTo>
                  <a:lnTo>
                    <a:pt x="51587" y="22626"/>
                  </a:lnTo>
                  <a:lnTo>
                    <a:pt x="51467" y="22807"/>
                  </a:lnTo>
                  <a:lnTo>
                    <a:pt x="51346" y="23048"/>
                  </a:lnTo>
                  <a:lnTo>
                    <a:pt x="51286" y="23229"/>
                  </a:lnTo>
                  <a:lnTo>
                    <a:pt x="51286" y="23471"/>
                  </a:lnTo>
                  <a:lnTo>
                    <a:pt x="51286" y="23712"/>
                  </a:lnTo>
                  <a:lnTo>
                    <a:pt x="51346" y="23893"/>
                  </a:lnTo>
                  <a:lnTo>
                    <a:pt x="51467" y="24135"/>
                  </a:lnTo>
                  <a:lnTo>
                    <a:pt x="51587" y="24316"/>
                  </a:lnTo>
                  <a:lnTo>
                    <a:pt x="51768" y="24436"/>
                  </a:lnTo>
                  <a:lnTo>
                    <a:pt x="52010" y="24557"/>
                  </a:lnTo>
                  <a:lnTo>
                    <a:pt x="52191" y="24617"/>
                  </a:lnTo>
                  <a:lnTo>
                    <a:pt x="52673" y="24617"/>
                  </a:lnTo>
                  <a:lnTo>
                    <a:pt x="52854" y="24557"/>
                  </a:lnTo>
                  <a:lnTo>
                    <a:pt x="53096" y="24436"/>
                  </a:lnTo>
                  <a:lnTo>
                    <a:pt x="53277" y="24316"/>
                  </a:lnTo>
                  <a:lnTo>
                    <a:pt x="53397" y="24135"/>
                  </a:lnTo>
                  <a:lnTo>
                    <a:pt x="53518" y="23893"/>
                  </a:lnTo>
                  <a:lnTo>
                    <a:pt x="53578" y="23712"/>
                  </a:lnTo>
                  <a:lnTo>
                    <a:pt x="53578" y="23471"/>
                  </a:lnTo>
                  <a:lnTo>
                    <a:pt x="53578" y="23229"/>
                  </a:lnTo>
                  <a:lnTo>
                    <a:pt x="53518" y="23048"/>
                  </a:lnTo>
                  <a:lnTo>
                    <a:pt x="53397" y="22807"/>
                  </a:lnTo>
                  <a:lnTo>
                    <a:pt x="53277" y="22626"/>
                  </a:lnTo>
                  <a:lnTo>
                    <a:pt x="53096" y="22505"/>
                  </a:lnTo>
                  <a:lnTo>
                    <a:pt x="52854" y="22385"/>
                  </a:lnTo>
                  <a:lnTo>
                    <a:pt x="52673" y="22324"/>
                  </a:lnTo>
                  <a:close/>
                  <a:moveTo>
                    <a:pt x="57983" y="22324"/>
                  </a:moveTo>
                  <a:lnTo>
                    <a:pt x="57802" y="22385"/>
                  </a:lnTo>
                  <a:lnTo>
                    <a:pt x="57561" y="22505"/>
                  </a:lnTo>
                  <a:lnTo>
                    <a:pt x="57380" y="22626"/>
                  </a:lnTo>
                  <a:lnTo>
                    <a:pt x="57259" y="22807"/>
                  </a:lnTo>
                  <a:lnTo>
                    <a:pt x="57138" y="23048"/>
                  </a:lnTo>
                  <a:lnTo>
                    <a:pt x="57078" y="23229"/>
                  </a:lnTo>
                  <a:lnTo>
                    <a:pt x="57078" y="23471"/>
                  </a:lnTo>
                  <a:lnTo>
                    <a:pt x="57078" y="23712"/>
                  </a:lnTo>
                  <a:lnTo>
                    <a:pt x="57138" y="23893"/>
                  </a:lnTo>
                  <a:lnTo>
                    <a:pt x="57259" y="24135"/>
                  </a:lnTo>
                  <a:lnTo>
                    <a:pt x="57380" y="24316"/>
                  </a:lnTo>
                  <a:lnTo>
                    <a:pt x="57561" y="24436"/>
                  </a:lnTo>
                  <a:lnTo>
                    <a:pt x="57802" y="24557"/>
                  </a:lnTo>
                  <a:lnTo>
                    <a:pt x="57983" y="24617"/>
                  </a:lnTo>
                  <a:lnTo>
                    <a:pt x="58466" y="24617"/>
                  </a:lnTo>
                  <a:lnTo>
                    <a:pt x="58647" y="24557"/>
                  </a:lnTo>
                  <a:lnTo>
                    <a:pt x="58888" y="24436"/>
                  </a:lnTo>
                  <a:lnTo>
                    <a:pt x="59069" y="24316"/>
                  </a:lnTo>
                  <a:lnTo>
                    <a:pt x="59190" y="24135"/>
                  </a:lnTo>
                  <a:lnTo>
                    <a:pt x="59310" y="23893"/>
                  </a:lnTo>
                  <a:lnTo>
                    <a:pt x="59371" y="23712"/>
                  </a:lnTo>
                  <a:lnTo>
                    <a:pt x="59371" y="23471"/>
                  </a:lnTo>
                  <a:lnTo>
                    <a:pt x="59371" y="23229"/>
                  </a:lnTo>
                  <a:lnTo>
                    <a:pt x="59310" y="23048"/>
                  </a:lnTo>
                  <a:lnTo>
                    <a:pt x="59190" y="22807"/>
                  </a:lnTo>
                  <a:lnTo>
                    <a:pt x="59069" y="22626"/>
                  </a:lnTo>
                  <a:lnTo>
                    <a:pt x="58888" y="22505"/>
                  </a:lnTo>
                  <a:lnTo>
                    <a:pt x="58647" y="22385"/>
                  </a:lnTo>
                  <a:lnTo>
                    <a:pt x="58466" y="22324"/>
                  </a:lnTo>
                  <a:close/>
                  <a:moveTo>
                    <a:pt x="63775" y="22324"/>
                  </a:moveTo>
                  <a:lnTo>
                    <a:pt x="63594" y="22385"/>
                  </a:lnTo>
                  <a:lnTo>
                    <a:pt x="63353" y="22505"/>
                  </a:lnTo>
                  <a:lnTo>
                    <a:pt x="63172" y="22626"/>
                  </a:lnTo>
                  <a:lnTo>
                    <a:pt x="63051" y="22807"/>
                  </a:lnTo>
                  <a:lnTo>
                    <a:pt x="62931" y="23048"/>
                  </a:lnTo>
                  <a:lnTo>
                    <a:pt x="62870" y="23229"/>
                  </a:lnTo>
                  <a:lnTo>
                    <a:pt x="62870" y="23471"/>
                  </a:lnTo>
                  <a:lnTo>
                    <a:pt x="62870" y="23712"/>
                  </a:lnTo>
                  <a:lnTo>
                    <a:pt x="62931" y="23893"/>
                  </a:lnTo>
                  <a:lnTo>
                    <a:pt x="63051" y="24135"/>
                  </a:lnTo>
                  <a:lnTo>
                    <a:pt x="63172" y="24316"/>
                  </a:lnTo>
                  <a:lnTo>
                    <a:pt x="63353" y="24436"/>
                  </a:lnTo>
                  <a:lnTo>
                    <a:pt x="63594" y="24557"/>
                  </a:lnTo>
                  <a:lnTo>
                    <a:pt x="63775" y="24617"/>
                  </a:lnTo>
                  <a:lnTo>
                    <a:pt x="64258" y="24617"/>
                  </a:lnTo>
                  <a:lnTo>
                    <a:pt x="64439" y="24557"/>
                  </a:lnTo>
                  <a:lnTo>
                    <a:pt x="64680" y="24436"/>
                  </a:lnTo>
                  <a:lnTo>
                    <a:pt x="64861" y="24316"/>
                  </a:lnTo>
                  <a:lnTo>
                    <a:pt x="64982" y="24135"/>
                  </a:lnTo>
                  <a:lnTo>
                    <a:pt x="65103" y="23893"/>
                  </a:lnTo>
                  <a:lnTo>
                    <a:pt x="65163" y="23712"/>
                  </a:lnTo>
                  <a:lnTo>
                    <a:pt x="65163" y="23471"/>
                  </a:lnTo>
                  <a:lnTo>
                    <a:pt x="65163" y="23229"/>
                  </a:lnTo>
                  <a:lnTo>
                    <a:pt x="65103" y="23048"/>
                  </a:lnTo>
                  <a:lnTo>
                    <a:pt x="64982" y="22807"/>
                  </a:lnTo>
                  <a:lnTo>
                    <a:pt x="64861" y="22626"/>
                  </a:lnTo>
                  <a:lnTo>
                    <a:pt x="64680" y="22505"/>
                  </a:lnTo>
                  <a:lnTo>
                    <a:pt x="64439" y="22385"/>
                  </a:lnTo>
                  <a:lnTo>
                    <a:pt x="64258" y="22324"/>
                  </a:lnTo>
                  <a:close/>
                  <a:moveTo>
                    <a:pt x="69567" y="22324"/>
                  </a:moveTo>
                  <a:lnTo>
                    <a:pt x="69386" y="22385"/>
                  </a:lnTo>
                  <a:lnTo>
                    <a:pt x="69145" y="22505"/>
                  </a:lnTo>
                  <a:lnTo>
                    <a:pt x="68964" y="22626"/>
                  </a:lnTo>
                  <a:lnTo>
                    <a:pt x="68843" y="22807"/>
                  </a:lnTo>
                  <a:lnTo>
                    <a:pt x="68723" y="23048"/>
                  </a:lnTo>
                  <a:lnTo>
                    <a:pt x="68662" y="23229"/>
                  </a:lnTo>
                  <a:lnTo>
                    <a:pt x="68662" y="23471"/>
                  </a:lnTo>
                  <a:lnTo>
                    <a:pt x="68662" y="23712"/>
                  </a:lnTo>
                  <a:lnTo>
                    <a:pt x="68723" y="23893"/>
                  </a:lnTo>
                  <a:lnTo>
                    <a:pt x="68843" y="24135"/>
                  </a:lnTo>
                  <a:lnTo>
                    <a:pt x="68964" y="24316"/>
                  </a:lnTo>
                  <a:lnTo>
                    <a:pt x="69145" y="24436"/>
                  </a:lnTo>
                  <a:lnTo>
                    <a:pt x="69386" y="24557"/>
                  </a:lnTo>
                  <a:lnTo>
                    <a:pt x="69567" y="24617"/>
                  </a:lnTo>
                  <a:lnTo>
                    <a:pt x="70050" y="24617"/>
                  </a:lnTo>
                  <a:lnTo>
                    <a:pt x="70231" y="24557"/>
                  </a:lnTo>
                  <a:lnTo>
                    <a:pt x="70472" y="24436"/>
                  </a:lnTo>
                  <a:lnTo>
                    <a:pt x="70653" y="24316"/>
                  </a:lnTo>
                  <a:lnTo>
                    <a:pt x="70774" y="24135"/>
                  </a:lnTo>
                  <a:lnTo>
                    <a:pt x="70895" y="23893"/>
                  </a:lnTo>
                  <a:lnTo>
                    <a:pt x="70955" y="23712"/>
                  </a:lnTo>
                  <a:lnTo>
                    <a:pt x="70955" y="23471"/>
                  </a:lnTo>
                  <a:lnTo>
                    <a:pt x="70955" y="23229"/>
                  </a:lnTo>
                  <a:lnTo>
                    <a:pt x="70895" y="23048"/>
                  </a:lnTo>
                  <a:lnTo>
                    <a:pt x="70774" y="22807"/>
                  </a:lnTo>
                  <a:lnTo>
                    <a:pt x="70653" y="22626"/>
                  </a:lnTo>
                  <a:lnTo>
                    <a:pt x="70472" y="22505"/>
                  </a:lnTo>
                  <a:lnTo>
                    <a:pt x="70231" y="22385"/>
                  </a:lnTo>
                  <a:lnTo>
                    <a:pt x="70050" y="22324"/>
                  </a:lnTo>
                  <a:close/>
                  <a:moveTo>
                    <a:pt x="2896" y="25221"/>
                  </a:moveTo>
                  <a:lnTo>
                    <a:pt x="2655" y="25341"/>
                  </a:lnTo>
                  <a:lnTo>
                    <a:pt x="2414" y="25522"/>
                  </a:lnTo>
                  <a:lnTo>
                    <a:pt x="2233" y="25703"/>
                  </a:lnTo>
                  <a:lnTo>
                    <a:pt x="2112" y="26005"/>
                  </a:lnTo>
                  <a:lnTo>
                    <a:pt x="2052" y="26367"/>
                  </a:lnTo>
                  <a:lnTo>
                    <a:pt x="2052" y="26608"/>
                  </a:lnTo>
                  <a:lnTo>
                    <a:pt x="2112" y="26789"/>
                  </a:lnTo>
                  <a:lnTo>
                    <a:pt x="2233" y="27031"/>
                  </a:lnTo>
                  <a:lnTo>
                    <a:pt x="2353" y="27212"/>
                  </a:lnTo>
                  <a:lnTo>
                    <a:pt x="2534" y="27332"/>
                  </a:lnTo>
                  <a:lnTo>
                    <a:pt x="2776" y="27453"/>
                  </a:lnTo>
                  <a:lnTo>
                    <a:pt x="2957" y="27513"/>
                  </a:lnTo>
                  <a:lnTo>
                    <a:pt x="3439" y="27513"/>
                  </a:lnTo>
                  <a:lnTo>
                    <a:pt x="3620" y="27453"/>
                  </a:lnTo>
                  <a:lnTo>
                    <a:pt x="3862" y="27332"/>
                  </a:lnTo>
                  <a:lnTo>
                    <a:pt x="4043" y="27212"/>
                  </a:lnTo>
                  <a:lnTo>
                    <a:pt x="4164" y="27031"/>
                  </a:lnTo>
                  <a:lnTo>
                    <a:pt x="4284" y="26789"/>
                  </a:lnTo>
                  <a:lnTo>
                    <a:pt x="4345" y="26608"/>
                  </a:lnTo>
                  <a:lnTo>
                    <a:pt x="4345" y="26367"/>
                  </a:lnTo>
                  <a:lnTo>
                    <a:pt x="4284" y="26005"/>
                  </a:lnTo>
                  <a:lnTo>
                    <a:pt x="4164" y="25703"/>
                  </a:lnTo>
                  <a:lnTo>
                    <a:pt x="3982" y="25522"/>
                  </a:lnTo>
                  <a:lnTo>
                    <a:pt x="3741" y="25341"/>
                  </a:lnTo>
                  <a:lnTo>
                    <a:pt x="3500" y="25221"/>
                  </a:lnTo>
                  <a:close/>
                  <a:moveTo>
                    <a:pt x="8689" y="25221"/>
                  </a:moveTo>
                  <a:lnTo>
                    <a:pt x="8447" y="25341"/>
                  </a:lnTo>
                  <a:lnTo>
                    <a:pt x="8206" y="25522"/>
                  </a:lnTo>
                  <a:lnTo>
                    <a:pt x="8025" y="25703"/>
                  </a:lnTo>
                  <a:lnTo>
                    <a:pt x="7904" y="26005"/>
                  </a:lnTo>
                  <a:lnTo>
                    <a:pt x="7844" y="26367"/>
                  </a:lnTo>
                  <a:lnTo>
                    <a:pt x="7844" y="26608"/>
                  </a:lnTo>
                  <a:lnTo>
                    <a:pt x="7904" y="26789"/>
                  </a:lnTo>
                  <a:lnTo>
                    <a:pt x="8025" y="27031"/>
                  </a:lnTo>
                  <a:lnTo>
                    <a:pt x="8146" y="27212"/>
                  </a:lnTo>
                  <a:lnTo>
                    <a:pt x="8327" y="27332"/>
                  </a:lnTo>
                  <a:lnTo>
                    <a:pt x="8568" y="27453"/>
                  </a:lnTo>
                  <a:lnTo>
                    <a:pt x="8749" y="27513"/>
                  </a:lnTo>
                  <a:lnTo>
                    <a:pt x="9232" y="27513"/>
                  </a:lnTo>
                  <a:lnTo>
                    <a:pt x="9413" y="27453"/>
                  </a:lnTo>
                  <a:lnTo>
                    <a:pt x="9654" y="27332"/>
                  </a:lnTo>
                  <a:lnTo>
                    <a:pt x="9835" y="27212"/>
                  </a:lnTo>
                  <a:lnTo>
                    <a:pt x="9956" y="27031"/>
                  </a:lnTo>
                  <a:lnTo>
                    <a:pt x="10076" y="26789"/>
                  </a:lnTo>
                  <a:lnTo>
                    <a:pt x="10137" y="26608"/>
                  </a:lnTo>
                  <a:lnTo>
                    <a:pt x="10137" y="26367"/>
                  </a:lnTo>
                  <a:lnTo>
                    <a:pt x="10076" y="26005"/>
                  </a:lnTo>
                  <a:lnTo>
                    <a:pt x="9956" y="25703"/>
                  </a:lnTo>
                  <a:lnTo>
                    <a:pt x="9775" y="25522"/>
                  </a:lnTo>
                  <a:lnTo>
                    <a:pt x="9533" y="25341"/>
                  </a:lnTo>
                  <a:lnTo>
                    <a:pt x="9292" y="25221"/>
                  </a:lnTo>
                  <a:close/>
                  <a:moveTo>
                    <a:pt x="14481" y="25221"/>
                  </a:moveTo>
                  <a:lnTo>
                    <a:pt x="14240" y="25341"/>
                  </a:lnTo>
                  <a:lnTo>
                    <a:pt x="13998" y="25522"/>
                  </a:lnTo>
                  <a:lnTo>
                    <a:pt x="13817" y="25703"/>
                  </a:lnTo>
                  <a:lnTo>
                    <a:pt x="13697" y="26005"/>
                  </a:lnTo>
                  <a:lnTo>
                    <a:pt x="13636" y="26367"/>
                  </a:lnTo>
                  <a:lnTo>
                    <a:pt x="13636" y="26608"/>
                  </a:lnTo>
                  <a:lnTo>
                    <a:pt x="13697" y="26789"/>
                  </a:lnTo>
                  <a:lnTo>
                    <a:pt x="13817" y="27031"/>
                  </a:lnTo>
                  <a:lnTo>
                    <a:pt x="13938" y="27212"/>
                  </a:lnTo>
                  <a:lnTo>
                    <a:pt x="14119" y="27332"/>
                  </a:lnTo>
                  <a:lnTo>
                    <a:pt x="14360" y="27453"/>
                  </a:lnTo>
                  <a:lnTo>
                    <a:pt x="14541" y="27513"/>
                  </a:lnTo>
                  <a:lnTo>
                    <a:pt x="15024" y="27513"/>
                  </a:lnTo>
                  <a:lnTo>
                    <a:pt x="15205" y="27453"/>
                  </a:lnTo>
                  <a:lnTo>
                    <a:pt x="15446" y="27332"/>
                  </a:lnTo>
                  <a:lnTo>
                    <a:pt x="15627" y="27212"/>
                  </a:lnTo>
                  <a:lnTo>
                    <a:pt x="15748" y="27031"/>
                  </a:lnTo>
                  <a:lnTo>
                    <a:pt x="15869" y="26789"/>
                  </a:lnTo>
                  <a:lnTo>
                    <a:pt x="15929" y="26608"/>
                  </a:lnTo>
                  <a:lnTo>
                    <a:pt x="15929" y="26367"/>
                  </a:lnTo>
                  <a:lnTo>
                    <a:pt x="15869" y="26005"/>
                  </a:lnTo>
                  <a:lnTo>
                    <a:pt x="15748" y="25703"/>
                  </a:lnTo>
                  <a:lnTo>
                    <a:pt x="15567" y="25522"/>
                  </a:lnTo>
                  <a:lnTo>
                    <a:pt x="15326" y="25341"/>
                  </a:lnTo>
                  <a:lnTo>
                    <a:pt x="15084" y="25221"/>
                  </a:lnTo>
                  <a:close/>
                  <a:moveTo>
                    <a:pt x="20273" y="25221"/>
                  </a:moveTo>
                  <a:lnTo>
                    <a:pt x="20032" y="25341"/>
                  </a:lnTo>
                  <a:lnTo>
                    <a:pt x="19790" y="25522"/>
                  </a:lnTo>
                  <a:lnTo>
                    <a:pt x="19609" y="25703"/>
                  </a:lnTo>
                  <a:lnTo>
                    <a:pt x="19489" y="26005"/>
                  </a:lnTo>
                  <a:lnTo>
                    <a:pt x="19428" y="26367"/>
                  </a:lnTo>
                  <a:lnTo>
                    <a:pt x="19428" y="26608"/>
                  </a:lnTo>
                  <a:lnTo>
                    <a:pt x="19489" y="26789"/>
                  </a:lnTo>
                  <a:lnTo>
                    <a:pt x="19609" y="27031"/>
                  </a:lnTo>
                  <a:lnTo>
                    <a:pt x="19730" y="27212"/>
                  </a:lnTo>
                  <a:lnTo>
                    <a:pt x="19911" y="27332"/>
                  </a:lnTo>
                  <a:lnTo>
                    <a:pt x="20152" y="27453"/>
                  </a:lnTo>
                  <a:lnTo>
                    <a:pt x="20333" y="27513"/>
                  </a:lnTo>
                  <a:lnTo>
                    <a:pt x="20816" y="27513"/>
                  </a:lnTo>
                  <a:lnTo>
                    <a:pt x="20997" y="27453"/>
                  </a:lnTo>
                  <a:lnTo>
                    <a:pt x="21239" y="27332"/>
                  </a:lnTo>
                  <a:lnTo>
                    <a:pt x="21420" y="27212"/>
                  </a:lnTo>
                  <a:lnTo>
                    <a:pt x="21540" y="27031"/>
                  </a:lnTo>
                  <a:lnTo>
                    <a:pt x="21661" y="26789"/>
                  </a:lnTo>
                  <a:lnTo>
                    <a:pt x="21721" y="26608"/>
                  </a:lnTo>
                  <a:lnTo>
                    <a:pt x="21721" y="26367"/>
                  </a:lnTo>
                  <a:lnTo>
                    <a:pt x="21661" y="26005"/>
                  </a:lnTo>
                  <a:lnTo>
                    <a:pt x="21540" y="25703"/>
                  </a:lnTo>
                  <a:lnTo>
                    <a:pt x="21359" y="25522"/>
                  </a:lnTo>
                  <a:lnTo>
                    <a:pt x="21118" y="25341"/>
                  </a:lnTo>
                  <a:lnTo>
                    <a:pt x="20876" y="25221"/>
                  </a:lnTo>
                  <a:close/>
                  <a:moveTo>
                    <a:pt x="26065" y="25221"/>
                  </a:moveTo>
                  <a:lnTo>
                    <a:pt x="25824" y="25341"/>
                  </a:lnTo>
                  <a:lnTo>
                    <a:pt x="25583" y="25522"/>
                  </a:lnTo>
                  <a:lnTo>
                    <a:pt x="25402" y="25703"/>
                  </a:lnTo>
                  <a:lnTo>
                    <a:pt x="25281" y="26005"/>
                  </a:lnTo>
                  <a:lnTo>
                    <a:pt x="25221" y="26367"/>
                  </a:lnTo>
                  <a:lnTo>
                    <a:pt x="25221" y="26608"/>
                  </a:lnTo>
                  <a:lnTo>
                    <a:pt x="25281" y="26789"/>
                  </a:lnTo>
                  <a:lnTo>
                    <a:pt x="25402" y="27031"/>
                  </a:lnTo>
                  <a:lnTo>
                    <a:pt x="25522" y="27212"/>
                  </a:lnTo>
                  <a:lnTo>
                    <a:pt x="25703" y="27332"/>
                  </a:lnTo>
                  <a:lnTo>
                    <a:pt x="25945" y="27453"/>
                  </a:lnTo>
                  <a:lnTo>
                    <a:pt x="26126" y="27513"/>
                  </a:lnTo>
                  <a:lnTo>
                    <a:pt x="26608" y="27513"/>
                  </a:lnTo>
                  <a:lnTo>
                    <a:pt x="26789" y="27453"/>
                  </a:lnTo>
                  <a:lnTo>
                    <a:pt x="27031" y="27332"/>
                  </a:lnTo>
                  <a:lnTo>
                    <a:pt x="27212" y="27212"/>
                  </a:lnTo>
                  <a:lnTo>
                    <a:pt x="27332" y="27031"/>
                  </a:lnTo>
                  <a:lnTo>
                    <a:pt x="27453" y="26789"/>
                  </a:lnTo>
                  <a:lnTo>
                    <a:pt x="27513" y="26608"/>
                  </a:lnTo>
                  <a:lnTo>
                    <a:pt x="27513" y="26367"/>
                  </a:lnTo>
                  <a:lnTo>
                    <a:pt x="27453" y="26005"/>
                  </a:lnTo>
                  <a:lnTo>
                    <a:pt x="27332" y="25703"/>
                  </a:lnTo>
                  <a:lnTo>
                    <a:pt x="27151" y="25522"/>
                  </a:lnTo>
                  <a:lnTo>
                    <a:pt x="26910" y="25341"/>
                  </a:lnTo>
                  <a:lnTo>
                    <a:pt x="26669" y="25221"/>
                  </a:lnTo>
                  <a:close/>
                  <a:moveTo>
                    <a:pt x="31858" y="25221"/>
                  </a:moveTo>
                  <a:lnTo>
                    <a:pt x="31616" y="25341"/>
                  </a:lnTo>
                  <a:lnTo>
                    <a:pt x="31375" y="25522"/>
                  </a:lnTo>
                  <a:lnTo>
                    <a:pt x="31194" y="25703"/>
                  </a:lnTo>
                  <a:lnTo>
                    <a:pt x="31073" y="26005"/>
                  </a:lnTo>
                  <a:lnTo>
                    <a:pt x="31013" y="26367"/>
                  </a:lnTo>
                  <a:lnTo>
                    <a:pt x="31013" y="26608"/>
                  </a:lnTo>
                  <a:lnTo>
                    <a:pt x="31073" y="26789"/>
                  </a:lnTo>
                  <a:lnTo>
                    <a:pt x="31194" y="27031"/>
                  </a:lnTo>
                  <a:lnTo>
                    <a:pt x="31315" y="27212"/>
                  </a:lnTo>
                  <a:lnTo>
                    <a:pt x="31496" y="27332"/>
                  </a:lnTo>
                  <a:lnTo>
                    <a:pt x="31737" y="27453"/>
                  </a:lnTo>
                  <a:lnTo>
                    <a:pt x="31918" y="27513"/>
                  </a:lnTo>
                  <a:lnTo>
                    <a:pt x="32401" y="27513"/>
                  </a:lnTo>
                  <a:lnTo>
                    <a:pt x="32582" y="27453"/>
                  </a:lnTo>
                  <a:lnTo>
                    <a:pt x="32823" y="27332"/>
                  </a:lnTo>
                  <a:lnTo>
                    <a:pt x="33004" y="27212"/>
                  </a:lnTo>
                  <a:lnTo>
                    <a:pt x="33125" y="27031"/>
                  </a:lnTo>
                  <a:lnTo>
                    <a:pt x="33245" y="26789"/>
                  </a:lnTo>
                  <a:lnTo>
                    <a:pt x="33306" y="26608"/>
                  </a:lnTo>
                  <a:lnTo>
                    <a:pt x="33306" y="26367"/>
                  </a:lnTo>
                  <a:lnTo>
                    <a:pt x="33245" y="26005"/>
                  </a:lnTo>
                  <a:lnTo>
                    <a:pt x="33125" y="25703"/>
                  </a:lnTo>
                  <a:lnTo>
                    <a:pt x="32944" y="25522"/>
                  </a:lnTo>
                  <a:lnTo>
                    <a:pt x="32702" y="25341"/>
                  </a:lnTo>
                  <a:lnTo>
                    <a:pt x="32461" y="25221"/>
                  </a:lnTo>
                  <a:close/>
                  <a:moveTo>
                    <a:pt x="37650" y="25221"/>
                  </a:moveTo>
                  <a:lnTo>
                    <a:pt x="37408" y="25341"/>
                  </a:lnTo>
                  <a:lnTo>
                    <a:pt x="37167" y="25522"/>
                  </a:lnTo>
                  <a:lnTo>
                    <a:pt x="36986" y="25703"/>
                  </a:lnTo>
                  <a:lnTo>
                    <a:pt x="36865" y="26005"/>
                  </a:lnTo>
                  <a:lnTo>
                    <a:pt x="36805" y="26367"/>
                  </a:lnTo>
                  <a:lnTo>
                    <a:pt x="36805" y="26608"/>
                  </a:lnTo>
                  <a:lnTo>
                    <a:pt x="36865" y="26789"/>
                  </a:lnTo>
                  <a:lnTo>
                    <a:pt x="36986" y="27031"/>
                  </a:lnTo>
                  <a:lnTo>
                    <a:pt x="37107" y="27212"/>
                  </a:lnTo>
                  <a:lnTo>
                    <a:pt x="37288" y="27332"/>
                  </a:lnTo>
                  <a:lnTo>
                    <a:pt x="37529" y="27453"/>
                  </a:lnTo>
                  <a:lnTo>
                    <a:pt x="37710" y="27513"/>
                  </a:lnTo>
                  <a:lnTo>
                    <a:pt x="38193" y="27513"/>
                  </a:lnTo>
                  <a:lnTo>
                    <a:pt x="38374" y="27453"/>
                  </a:lnTo>
                  <a:lnTo>
                    <a:pt x="38615" y="27332"/>
                  </a:lnTo>
                  <a:lnTo>
                    <a:pt x="38796" y="27212"/>
                  </a:lnTo>
                  <a:lnTo>
                    <a:pt x="38917" y="27031"/>
                  </a:lnTo>
                  <a:lnTo>
                    <a:pt x="39038" y="26789"/>
                  </a:lnTo>
                  <a:lnTo>
                    <a:pt x="39098" y="26608"/>
                  </a:lnTo>
                  <a:lnTo>
                    <a:pt x="39098" y="26367"/>
                  </a:lnTo>
                  <a:lnTo>
                    <a:pt x="39038" y="26005"/>
                  </a:lnTo>
                  <a:lnTo>
                    <a:pt x="38917" y="25703"/>
                  </a:lnTo>
                  <a:lnTo>
                    <a:pt x="38736" y="25522"/>
                  </a:lnTo>
                  <a:lnTo>
                    <a:pt x="38495" y="25341"/>
                  </a:lnTo>
                  <a:lnTo>
                    <a:pt x="38253" y="25221"/>
                  </a:lnTo>
                  <a:close/>
                  <a:moveTo>
                    <a:pt x="43442" y="25221"/>
                  </a:moveTo>
                  <a:lnTo>
                    <a:pt x="43201" y="25341"/>
                  </a:lnTo>
                  <a:lnTo>
                    <a:pt x="42959" y="25522"/>
                  </a:lnTo>
                  <a:lnTo>
                    <a:pt x="42778" y="25703"/>
                  </a:lnTo>
                  <a:lnTo>
                    <a:pt x="42658" y="26005"/>
                  </a:lnTo>
                  <a:lnTo>
                    <a:pt x="42597" y="26367"/>
                  </a:lnTo>
                  <a:lnTo>
                    <a:pt x="42597" y="26608"/>
                  </a:lnTo>
                  <a:lnTo>
                    <a:pt x="42658" y="26789"/>
                  </a:lnTo>
                  <a:lnTo>
                    <a:pt x="42778" y="27031"/>
                  </a:lnTo>
                  <a:lnTo>
                    <a:pt x="42899" y="27212"/>
                  </a:lnTo>
                  <a:lnTo>
                    <a:pt x="43080" y="27332"/>
                  </a:lnTo>
                  <a:lnTo>
                    <a:pt x="43321" y="27453"/>
                  </a:lnTo>
                  <a:lnTo>
                    <a:pt x="43502" y="27513"/>
                  </a:lnTo>
                  <a:lnTo>
                    <a:pt x="43985" y="27513"/>
                  </a:lnTo>
                  <a:lnTo>
                    <a:pt x="44166" y="27453"/>
                  </a:lnTo>
                  <a:lnTo>
                    <a:pt x="44407" y="27332"/>
                  </a:lnTo>
                  <a:lnTo>
                    <a:pt x="44588" y="27212"/>
                  </a:lnTo>
                  <a:lnTo>
                    <a:pt x="44709" y="27031"/>
                  </a:lnTo>
                  <a:lnTo>
                    <a:pt x="44830" y="26789"/>
                  </a:lnTo>
                  <a:lnTo>
                    <a:pt x="44890" y="26608"/>
                  </a:lnTo>
                  <a:lnTo>
                    <a:pt x="44890" y="26367"/>
                  </a:lnTo>
                  <a:lnTo>
                    <a:pt x="44830" y="26005"/>
                  </a:lnTo>
                  <a:lnTo>
                    <a:pt x="44709" y="25703"/>
                  </a:lnTo>
                  <a:lnTo>
                    <a:pt x="44528" y="25522"/>
                  </a:lnTo>
                  <a:lnTo>
                    <a:pt x="44287" y="25341"/>
                  </a:lnTo>
                  <a:lnTo>
                    <a:pt x="44045" y="25221"/>
                  </a:lnTo>
                  <a:close/>
                  <a:moveTo>
                    <a:pt x="49234" y="25221"/>
                  </a:moveTo>
                  <a:lnTo>
                    <a:pt x="48993" y="25341"/>
                  </a:lnTo>
                  <a:lnTo>
                    <a:pt x="48752" y="25522"/>
                  </a:lnTo>
                  <a:lnTo>
                    <a:pt x="48571" y="25703"/>
                  </a:lnTo>
                  <a:lnTo>
                    <a:pt x="48450" y="26005"/>
                  </a:lnTo>
                  <a:lnTo>
                    <a:pt x="48390" y="26367"/>
                  </a:lnTo>
                  <a:lnTo>
                    <a:pt x="48390" y="26608"/>
                  </a:lnTo>
                  <a:lnTo>
                    <a:pt x="48450" y="26789"/>
                  </a:lnTo>
                  <a:lnTo>
                    <a:pt x="48571" y="27031"/>
                  </a:lnTo>
                  <a:lnTo>
                    <a:pt x="48691" y="27212"/>
                  </a:lnTo>
                  <a:lnTo>
                    <a:pt x="48872" y="27332"/>
                  </a:lnTo>
                  <a:lnTo>
                    <a:pt x="49114" y="27453"/>
                  </a:lnTo>
                  <a:lnTo>
                    <a:pt x="49295" y="27513"/>
                  </a:lnTo>
                  <a:lnTo>
                    <a:pt x="49777" y="27513"/>
                  </a:lnTo>
                  <a:lnTo>
                    <a:pt x="49958" y="27453"/>
                  </a:lnTo>
                  <a:lnTo>
                    <a:pt x="50200" y="27332"/>
                  </a:lnTo>
                  <a:lnTo>
                    <a:pt x="50381" y="27212"/>
                  </a:lnTo>
                  <a:lnTo>
                    <a:pt x="50501" y="27031"/>
                  </a:lnTo>
                  <a:lnTo>
                    <a:pt x="50622" y="26789"/>
                  </a:lnTo>
                  <a:lnTo>
                    <a:pt x="50682" y="26608"/>
                  </a:lnTo>
                  <a:lnTo>
                    <a:pt x="50682" y="26367"/>
                  </a:lnTo>
                  <a:lnTo>
                    <a:pt x="50622" y="26005"/>
                  </a:lnTo>
                  <a:lnTo>
                    <a:pt x="50501" y="25703"/>
                  </a:lnTo>
                  <a:lnTo>
                    <a:pt x="50320" y="25522"/>
                  </a:lnTo>
                  <a:lnTo>
                    <a:pt x="50079" y="25341"/>
                  </a:lnTo>
                  <a:lnTo>
                    <a:pt x="49838" y="25221"/>
                  </a:lnTo>
                  <a:close/>
                  <a:moveTo>
                    <a:pt x="55027" y="25221"/>
                  </a:moveTo>
                  <a:lnTo>
                    <a:pt x="54785" y="25341"/>
                  </a:lnTo>
                  <a:lnTo>
                    <a:pt x="54544" y="25522"/>
                  </a:lnTo>
                  <a:lnTo>
                    <a:pt x="54363" y="25703"/>
                  </a:lnTo>
                  <a:lnTo>
                    <a:pt x="54242" y="26005"/>
                  </a:lnTo>
                  <a:lnTo>
                    <a:pt x="54182" y="26367"/>
                  </a:lnTo>
                  <a:lnTo>
                    <a:pt x="54182" y="26608"/>
                  </a:lnTo>
                  <a:lnTo>
                    <a:pt x="54242" y="26789"/>
                  </a:lnTo>
                  <a:lnTo>
                    <a:pt x="54363" y="27031"/>
                  </a:lnTo>
                  <a:lnTo>
                    <a:pt x="54483" y="27212"/>
                  </a:lnTo>
                  <a:lnTo>
                    <a:pt x="54665" y="27332"/>
                  </a:lnTo>
                  <a:lnTo>
                    <a:pt x="54906" y="27453"/>
                  </a:lnTo>
                  <a:lnTo>
                    <a:pt x="55087" y="27513"/>
                  </a:lnTo>
                  <a:lnTo>
                    <a:pt x="55570" y="27513"/>
                  </a:lnTo>
                  <a:lnTo>
                    <a:pt x="55751" y="27453"/>
                  </a:lnTo>
                  <a:lnTo>
                    <a:pt x="55992" y="27332"/>
                  </a:lnTo>
                  <a:lnTo>
                    <a:pt x="56173" y="27212"/>
                  </a:lnTo>
                  <a:lnTo>
                    <a:pt x="56294" y="27031"/>
                  </a:lnTo>
                  <a:lnTo>
                    <a:pt x="56414" y="26789"/>
                  </a:lnTo>
                  <a:lnTo>
                    <a:pt x="56475" y="26608"/>
                  </a:lnTo>
                  <a:lnTo>
                    <a:pt x="56475" y="26367"/>
                  </a:lnTo>
                  <a:lnTo>
                    <a:pt x="56414" y="26005"/>
                  </a:lnTo>
                  <a:lnTo>
                    <a:pt x="56294" y="25703"/>
                  </a:lnTo>
                  <a:lnTo>
                    <a:pt x="56113" y="25522"/>
                  </a:lnTo>
                  <a:lnTo>
                    <a:pt x="55871" y="25341"/>
                  </a:lnTo>
                  <a:lnTo>
                    <a:pt x="55630" y="25221"/>
                  </a:lnTo>
                  <a:close/>
                  <a:moveTo>
                    <a:pt x="60819" y="25221"/>
                  </a:moveTo>
                  <a:lnTo>
                    <a:pt x="60577" y="25341"/>
                  </a:lnTo>
                  <a:lnTo>
                    <a:pt x="60336" y="25522"/>
                  </a:lnTo>
                  <a:lnTo>
                    <a:pt x="60155" y="25703"/>
                  </a:lnTo>
                  <a:lnTo>
                    <a:pt x="60034" y="26005"/>
                  </a:lnTo>
                  <a:lnTo>
                    <a:pt x="59974" y="26367"/>
                  </a:lnTo>
                  <a:lnTo>
                    <a:pt x="59974" y="26608"/>
                  </a:lnTo>
                  <a:lnTo>
                    <a:pt x="60034" y="26789"/>
                  </a:lnTo>
                  <a:lnTo>
                    <a:pt x="60155" y="27031"/>
                  </a:lnTo>
                  <a:lnTo>
                    <a:pt x="60276" y="27212"/>
                  </a:lnTo>
                  <a:lnTo>
                    <a:pt x="60457" y="27332"/>
                  </a:lnTo>
                  <a:lnTo>
                    <a:pt x="60698" y="27453"/>
                  </a:lnTo>
                  <a:lnTo>
                    <a:pt x="60879" y="27513"/>
                  </a:lnTo>
                  <a:lnTo>
                    <a:pt x="61362" y="27513"/>
                  </a:lnTo>
                  <a:lnTo>
                    <a:pt x="61543" y="27453"/>
                  </a:lnTo>
                  <a:lnTo>
                    <a:pt x="61784" y="27332"/>
                  </a:lnTo>
                  <a:lnTo>
                    <a:pt x="61965" y="27212"/>
                  </a:lnTo>
                  <a:lnTo>
                    <a:pt x="62086" y="27031"/>
                  </a:lnTo>
                  <a:lnTo>
                    <a:pt x="62206" y="26789"/>
                  </a:lnTo>
                  <a:lnTo>
                    <a:pt x="62267" y="26608"/>
                  </a:lnTo>
                  <a:lnTo>
                    <a:pt x="62267" y="26367"/>
                  </a:lnTo>
                  <a:lnTo>
                    <a:pt x="62206" y="26005"/>
                  </a:lnTo>
                  <a:lnTo>
                    <a:pt x="62086" y="25703"/>
                  </a:lnTo>
                  <a:lnTo>
                    <a:pt x="61905" y="25522"/>
                  </a:lnTo>
                  <a:lnTo>
                    <a:pt x="61663" y="25341"/>
                  </a:lnTo>
                  <a:lnTo>
                    <a:pt x="61422" y="25221"/>
                  </a:lnTo>
                  <a:close/>
                  <a:moveTo>
                    <a:pt x="66611" y="25221"/>
                  </a:moveTo>
                  <a:lnTo>
                    <a:pt x="66370" y="25341"/>
                  </a:lnTo>
                  <a:lnTo>
                    <a:pt x="66128" y="25522"/>
                  </a:lnTo>
                  <a:lnTo>
                    <a:pt x="65947" y="25703"/>
                  </a:lnTo>
                  <a:lnTo>
                    <a:pt x="65827" y="26005"/>
                  </a:lnTo>
                  <a:lnTo>
                    <a:pt x="65766" y="26367"/>
                  </a:lnTo>
                  <a:lnTo>
                    <a:pt x="65766" y="26608"/>
                  </a:lnTo>
                  <a:lnTo>
                    <a:pt x="65827" y="26789"/>
                  </a:lnTo>
                  <a:lnTo>
                    <a:pt x="65947" y="27031"/>
                  </a:lnTo>
                  <a:lnTo>
                    <a:pt x="66068" y="27212"/>
                  </a:lnTo>
                  <a:lnTo>
                    <a:pt x="66249" y="27332"/>
                  </a:lnTo>
                  <a:lnTo>
                    <a:pt x="66490" y="27453"/>
                  </a:lnTo>
                  <a:lnTo>
                    <a:pt x="66671" y="27513"/>
                  </a:lnTo>
                  <a:lnTo>
                    <a:pt x="67154" y="27513"/>
                  </a:lnTo>
                  <a:lnTo>
                    <a:pt x="67335" y="27453"/>
                  </a:lnTo>
                  <a:lnTo>
                    <a:pt x="67576" y="27332"/>
                  </a:lnTo>
                  <a:lnTo>
                    <a:pt x="67757" y="27212"/>
                  </a:lnTo>
                  <a:lnTo>
                    <a:pt x="67878" y="27031"/>
                  </a:lnTo>
                  <a:lnTo>
                    <a:pt x="67999" y="26789"/>
                  </a:lnTo>
                  <a:lnTo>
                    <a:pt x="68059" y="26608"/>
                  </a:lnTo>
                  <a:lnTo>
                    <a:pt x="68059" y="26367"/>
                  </a:lnTo>
                  <a:lnTo>
                    <a:pt x="67999" y="26005"/>
                  </a:lnTo>
                  <a:lnTo>
                    <a:pt x="67878" y="25703"/>
                  </a:lnTo>
                  <a:lnTo>
                    <a:pt x="67697" y="25522"/>
                  </a:lnTo>
                  <a:lnTo>
                    <a:pt x="67456" y="25341"/>
                  </a:lnTo>
                  <a:lnTo>
                    <a:pt x="67214" y="25221"/>
                  </a:lnTo>
                  <a:close/>
                  <a:moveTo>
                    <a:pt x="72403" y="25221"/>
                  </a:moveTo>
                  <a:lnTo>
                    <a:pt x="72162" y="25341"/>
                  </a:lnTo>
                  <a:lnTo>
                    <a:pt x="71921" y="25522"/>
                  </a:lnTo>
                  <a:lnTo>
                    <a:pt x="71740" y="25703"/>
                  </a:lnTo>
                  <a:lnTo>
                    <a:pt x="71619" y="26005"/>
                  </a:lnTo>
                  <a:lnTo>
                    <a:pt x="71559" y="26367"/>
                  </a:lnTo>
                  <a:lnTo>
                    <a:pt x="71559" y="26608"/>
                  </a:lnTo>
                  <a:lnTo>
                    <a:pt x="71619" y="26789"/>
                  </a:lnTo>
                  <a:lnTo>
                    <a:pt x="71740" y="27031"/>
                  </a:lnTo>
                  <a:lnTo>
                    <a:pt x="71860" y="27212"/>
                  </a:lnTo>
                  <a:lnTo>
                    <a:pt x="72041" y="27332"/>
                  </a:lnTo>
                  <a:lnTo>
                    <a:pt x="72283" y="27453"/>
                  </a:lnTo>
                  <a:lnTo>
                    <a:pt x="72464" y="27513"/>
                  </a:lnTo>
                  <a:lnTo>
                    <a:pt x="72946" y="27513"/>
                  </a:lnTo>
                  <a:lnTo>
                    <a:pt x="73127" y="27453"/>
                  </a:lnTo>
                  <a:lnTo>
                    <a:pt x="73369" y="27332"/>
                  </a:lnTo>
                  <a:lnTo>
                    <a:pt x="73550" y="27212"/>
                  </a:lnTo>
                  <a:lnTo>
                    <a:pt x="73670" y="27031"/>
                  </a:lnTo>
                  <a:lnTo>
                    <a:pt x="73791" y="26789"/>
                  </a:lnTo>
                  <a:lnTo>
                    <a:pt x="73851" y="26608"/>
                  </a:lnTo>
                  <a:lnTo>
                    <a:pt x="73851" y="26367"/>
                  </a:lnTo>
                  <a:lnTo>
                    <a:pt x="73791" y="26005"/>
                  </a:lnTo>
                  <a:lnTo>
                    <a:pt x="73670" y="25703"/>
                  </a:lnTo>
                  <a:lnTo>
                    <a:pt x="73489" y="25522"/>
                  </a:lnTo>
                  <a:lnTo>
                    <a:pt x="73248" y="25341"/>
                  </a:lnTo>
                  <a:lnTo>
                    <a:pt x="73007" y="25221"/>
                  </a:lnTo>
                  <a:close/>
                  <a:moveTo>
                    <a:pt x="1147" y="28479"/>
                  </a:moveTo>
                  <a:lnTo>
                    <a:pt x="724" y="30349"/>
                  </a:lnTo>
                  <a:lnTo>
                    <a:pt x="724" y="30349"/>
                  </a:lnTo>
                  <a:lnTo>
                    <a:pt x="1026" y="30168"/>
                  </a:lnTo>
                  <a:lnTo>
                    <a:pt x="1267" y="29927"/>
                  </a:lnTo>
                  <a:lnTo>
                    <a:pt x="1388" y="29625"/>
                  </a:lnTo>
                  <a:lnTo>
                    <a:pt x="1448" y="29263"/>
                  </a:lnTo>
                  <a:lnTo>
                    <a:pt x="1448" y="29022"/>
                  </a:lnTo>
                  <a:lnTo>
                    <a:pt x="1388" y="28841"/>
                  </a:lnTo>
                  <a:lnTo>
                    <a:pt x="1267" y="28660"/>
                  </a:lnTo>
                  <a:lnTo>
                    <a:pt x="1147" y="28479"/>
                  </a:lnTo>
                  <a:close/>
                  <a:moveTo>
                    <a:pt x="74756" y="28479"/>
                  </a:moveTo>
                  <a:lnTo>
                    <a:pt x="74636" y="28660"/>
                  </a:lnTo>
                  <a:lnTo>
                    <a:pt x="74515" y="28841"/>
                  </a:lnTo>
                  <a:lnTo>
                    <a:pt x="74455" y="29022"/>
                  </a:lnTo>
                  <a:lnTo>
                    <a:pt x="74455" y="29263"/>
                  </a:lnTo>
                  <a:lnTo>
                    <a:pt x="74515" y="29625"/>
                  </a:lnTo>
                  <a:lnTo>
                    <a:pt x="74636" y="29927"/>
                  </a:lnTo>
                  <a:lnTo>
                    <a:pt x="74877" y="30168"/>
                  </a:lnTo>
                  <a:lnTo>
                    <a:pt x="75179" y="30349"/>
                  </a:lnTo>
                  <a:lnTo>
                    <a:pt x="74756" y="28479"/>
                  </a:lnTo>
                  <a:close/>
                  <a:moveTo>
                    <a:pt x="5853" y="28117"/>
                  </a:moveTo>
                  <a:lnTo>
                    <a:pt x="5672" y="28177"/>
                  </a:lnTo>
                  <a:lnTo>
                    <a:pt x="5431" y="28298"/>
                  </a:lnTo>
                  <a:lnTo>
                    <a:pt x="5250" y="28418"/>
                  </a:lnTo>
                  <a:lnTo>
                    <a:pt x="5129" y="28599"/>
                  </a:lnTo>
                  <a:lnTo>
                    <a:pt x="5008" y="28841"/>
                  </a:lnTo>
                  <a:lnTo>
                    <a:pt x="4948" y="29022"/>
                  </a:lnTo>
                  <a:lnTo>
                    <a:pt x="4948" y="29263"/>
                  </a:lnTo>
                  <a:lnTo>
                    <a:pt x="4948" y="29504"/>
                  </a:lnTo>
                  <a:lnTo>
                    <a:pt x="5008" y="29685"/>
                  </a:lnTo>
                  <a:lnTo>
                    <a:pt x="5129" y="29927"/>
                  </a:lnTo>
                  <a:lnTo>
                    <a:pt x="5250" y="30108"/>
                  </a:lnTo>
                  <a:lnTo>
                    <a:pt x="5431" y="30228"/>
                  </a:lnTo>
                  <a:lnTo>
                    <a:pt x="5672" y="30349"/>
                  </a:lnTo>
                  <a:lnTo>
                    <a:pt x="5853" y="30409"/>
                  </a:lnTo>
                  <a:lnTo>
                    <a:pt x="6336" y="30409"/>
                  </a:lnTo>
                  <a:lnTo>
                    <a:pt x="6517" y="30349"/>
                  </a:lnTo>
                  <a:lnTo>
                    <a:pt x="6758" y="30228"/>
                  </a:lnTo>
                  <a:lnTo>
                    <a:pt x="6939" y="30108"/>
                  </a:lnTo>
                  <a:lnTo>
                    <a:pt x="7060" y="29927"/>
                  </a:lnTo>
                  <a:lnTo>
                    <a:pt x="7180" y="29685"/>
                  </a:lnTo>
                  <a:lnTo>
                    <a:pt x="7241" y="29504"/>
                  </a:lnTo>
                  <a:lnTo>
                    <a:pt x="7241" y="29263"/>
                  </a:lnTo>
                  <a:lnTo>
                    <a:pt x="7241" y="29022"/>
                  </a:lnTo>
                  <a:lnTo>
                    <a:pt x="7180" y="28841"/>
                  </a:lnTo>
                  <a:lnTo>
                    <a:pt x="7060" y="28599"/>
                  </a:lnTo>
                  <a:lnTo>
                    <a:pt x="6939" y="28418"/>
                  </a:lnTo>
                  <a:lnTo>
                    <a:pt x="6758" y="28298"/>
                  </a:lnTo>
                  <a:lnTo>
                    <a:pt x="6517" y="28177"/>
                  </a:lnTo>
                  <a:lnTo>
                    <a:pt x="6336" y="28117"/>
                  </a:lnTo>
                  <a:close/>
                  <a:moveTo>
                    <a:pt x="11645" y="28117"/>
                  </a:moveTo>
                  <a:lnTo>
                    <a:pt x="11464" y="28177"/>
                  </a:lnTo>
                  <a:lnTo>
                    <a:pt x="11223" y="28298"/>
                  </a:lnTo>
                  <a:lnTo>
                    <a:pt x="11042" y="28418"/>
                  </a:lnTo>
                  <a:lnTo>
                    <a:pt x="10921" y="28599"/>
                  </a:lnTo>
                  <a:lnTo>
                    <a:pt x="10800" y="28841"/>
                  </a:lnTo>
                  <a:lnTo>
                    <a:pt x="10740" y="29022"/>
                  </a:lnTo>
                  <a:lnTo>
                    <a:pt x="10740" y="29263"/>
                  </a:lnTo>
                  <a:lnTo>
                    <a:pt x="10740" y="29504"/>
                  </a:lnTo>
                  <a:lnTo>
                    <a:pt x="10800" y="29685"/>
                  </a:lnTo>
                  <a:lnTo>
                    <a:pt x="10921" y="29927"/>
                  </a:lnTo>
                  <a:lnTo>
                    <a:pt x="11042" y="30108"/>
                  </a:lnTo>
                  <a:lnTo>
                    <a:pt x="11223" y="30228"/>
                  </a:lnTo>
                  <a:lnTo>
                    <a:pt x="11464" y="30349"/>
                  </a:lnTo>
                  <a:lnTo>
                    <a:pt x="11645" y="30409"/>
                  </a:lnTo>
                  <a:lnTo>
                    <a:pt x="12128" y="30409"/>
                  </a:lnTo>
                  <a:lnTo>
                    <a:pt x="12309" y="30349"/>
                  </a:lnTo>
                  <a:lnTo>
                    <a:pt x="12550" y="30228"/>
                  </a:lnTo>
                  <a:lnTo>
                    <a:pt x="12731" y="30108"/>
                  </a:lnTo>
                  <a:lnTo>
                    <a:pt x="12852" y="29927"/>
                  </a:lnTo>
                  <a:lnTo>
                    <a:pt x="12973" y="29685"/>
                  </a:lnTo>
                  <a:lnTo>
                    <a:pt x="13033" y="29504"/>
                  </a:lnTo>
                  <a:lnTo>
                    <a:pt x="13033" y="29263"/>
                  </a:lnTo>
                  <a:lnTo>
                    <a:pt x="13033" y="29022"/>
                  </a:lnTo>
                  <a:lnTo>
                    <a:pt x="12973" y="28841"/>
                  </a:lnTo>
                  <a:lnTo>
                    <a:pt x="12852" y="28599"/>
                  </a:lnTo>
                  <a:lnTo>
                    <a:pt x="12731" y="28418"/>
                  </a:lnTo>
                  <a:lnTo>
                    <a:pt x="12550" y="28298"/>
                  </a:lnTo>
                  <a:lnTo>
                    <a:pt x="12309" y="28177"/>
                  </a:lnTo>
                  <a:lnTo>
                    <a:pt x="12128" y="28117"/>
                  </a:lnTo>
                  <a:close/>
                  <a:moveTo>
                    <a:pt x="17437" y="28117"/>
                  </a:moveTo>
                  <a:lnTo>
                    <a:pt x="17256" y="28177"/>
                  </a:lnTo>
                  <a:lnTo>
                    <a:pt x="17015" y="28298"/>
                  </a:lnTo>
                  <a:lnTo>
                    <a:pt x="16834" y="28418"/>
                  </a:lnTo>
                  <a:lnTo>
                    <a:pt x="16713" y="28599"/>
                  </a:lnTo>
                  <a:lnTo>
                    <a:pt x="16593" y="28841"/>
                  </a:lnTo>
                  <a:lnTo>
                    <a:pt x="16532" y="29022"/>
                  </a:lnTo>
                  <a:lnTo>
                    <a:pt x="16532" y="29263"/>
                  </a:lnTo>
                  <a:lnTo>
                    <a:pt x="16532" y="29504"/>
                  </a:lnTo>
                  <a:lnTo>
                    <a:pt x="16593" y="29685"/>
                  </a:lnTo>
                  <a:lnTo>
                    <a:pt x="16713" y="29927"/>
                  </a:lnTo>
                  <a:lnTo>
                    <a:pt x="16834" y="30108"/>
                  </a:lnTo>
                  <a:lnTo>
                    <a:pt x="17015" y="30228"/>
                  </a:lnTo>
                  <a:lnTo>
                    <a:pt x="17256" y="30349"/>
                  </a:lnTo>
                  <a:lnTo>
                    <a:pt x="17437" y="30409"/>
                  </a:lnTo>
                  <a:lnTo>
                    <a:pt x="17920" y="30409"/>
                  </a:lnTo>
                  <a:lnTo>
                    <a:pt x="18101" y="30349"/>
                  </a:lnTo>
                  <a:lnTo>
                    <a:pt x="18342" y="30228"/>
                  </a:lnTo>
                  <a:lnTo>
                    <a:pt x="18523" y="30108"/>
                  </a:lnTo>
                  <a:lnTo>
                    <a:pt x="18644" y="29927"/>
                  </a:lnTo>
                  <a:lnTo>
                    <a:pt x="18765" y="29685"/>
                  </a:lnTo>
                  <a:lnTo>
                    <a:pt x="18825" y="29504"/>
                  </a:lnTo>
                  <a:lnTo>
                    <a:pt x="18825" y="29263"/>
                  </a:lnTo>
                  <a:lnTo>
                    <a:pt x="18825" y="29022"/>
                  </a:lnTo>
                  <a:lnTo>
                    <a:pt x="18765" y="28841"/>
                  </a:lnTo>
                  <a:lnTo>
                    <a:pt x="18644" y="28599"/>
                  </a:lnTo>
                  <a:lnTo>
                    <a:pt x="18523" y="28418"/>
                  </a:lnTo>
                  <a:lnTo>
                    <a:pt x="18342" y="28298"/>
                  </a:lnTo>
                  <a:lnTo>
                    <a:pt x="18101" y="28177"/>
                  </a:lnTo>
                  <a:lnTo>
                    <a:pt x="17920" y="28117"/>
                  </a:lnTo>
                  <a:close/>
                  <a:moveTo>
                    <a:pt x="23230" y="28117"/>
                  </a:moveTo>
                  <a:lnTo>
                    <a:pt x="23049" y="28177"/>
                  </a:lnTo>
                  <a:lnTo>
                    <a:pt x="22807" y="28298"/>
                  </a:lnTo>
                  <a:lnTo>
                    <a:pt x="22626" y="28418"/>
                  </a:lnTo>
                  <a:lnTo>
                    <a:pt x="22506" y="28599"/>
                  </a:lnTo>
                  <a:lnTo>
                    <a:pt x="22385" y="28841"/>
                  </a:lnTo>
                  <a:lnTo>
                    <a:pt x="22325" y="29022"/>
                  </a:lnTo>
                  <a:lnTo>
                    <a:pt x="22325" y="29263"/>
                  </a:lnTo>
                  <a:lnTo>
                    <a:pt x="22325" y="29504"/>
                  </a:lnTo>
                  <a:lnTo>
                    <a:pt x="22385" y="29685"/>
                  </a:lnTo>
                  <a:lnTo>
                    <a:pt x="22506" y="29927"/>
                  </a:lnTo>
                  <a:lnTo>
                    <a:pt x="22626" y="30108"/>
                  </a:lnTo>
                  <a:lnTo>
                    <a:pt x="22807" y="30228"/>
                  </a:lnTo>
                  <a:lnTo>
                    <a:pt x="23049" y="30349"/>
                  </a:lnTo>
                  <a:lnTo>
                    <a:pt x="23230" y="30409"/>
                  </a:lnTo>
                  <a:lnTo>
                    <a:pt x="23712" y="30409"/>
                  </a:lnTo>
                  <a:lnTo>
                    <a:pt x="23893" y="30349"/>
                  </a:lnTo>
                  <a:lnTo>
                    <a:pt x="24135" y="30228"/>
                  </a:lnTo>
                  <a:lnTo>
                    <a:pt x="24316" y="30108"/>
                  </a:lnTo>
                  <a:lnTo>
                    <a:pt x="24436" y="29927"/>
                  </a:lnTo>
                  <a:lnTo>
                    <a:pt x="24557" y="29685"/>
                  </a:lnTo>
                  <a:lnTo>
                    <a:pt x="24617" y="29504"/>
                  </a:lnTo>
                  <a:lnTo>
                    <a:pt x="24617" y="29263"/>
                  </a:lnTo>
                  <a:lnTo>
                    <a:pt x="24617" y="29022"/>
                  </a:lnTo>
                  <a:lnTo>
                    <a:pt x="24557" y="28841"/>
                  </a:lnTo>
                  <a:lnTo>
                    <a:pt x="24436" y="28599"/>
                  </a:lnTo>
                  <a:lnTo>
                    <a:pt x="24316" y="28418"/>
                  </a:lnTo>
                  <a:lnTo>
                    <a:pt x="24135" y="28298"/>
                  </a:lnTo>
                  <a:lnTo>
                    <a:pt x="23893" y="28177"/>
                  </a:lnTo>
                  <a:lnTo>
                    <a:pt x="23712" y="28117"/>
                  </a:lnTo>
                  <a:close/>
                  <a:moveTo>
                    <a:pt x="29022" y="28117"/>
                  </a:moveTo>
                  <a:lnTo>
                    <a:pt x="28841" y="28177"/>
                  </a:lnTo>
                  <a:lnTo>
                    <a:pt x="28599" y="28298"/>
                  </a:lnTo>
                  <a:lnTo>
                    <a:pt x="28418" y="28418"/>
                  </a:lnTo>
                  <a:lnTo>
                    <a:pt x="28298" y="28599"/>
                  </a:lnTo>
                  <a:lnTo>
                    <a:pt x="28177" y="28841"/>
                  </a:lnTo>
                  <a:lnTo>
                    <a:pt x="28117" y="29022"/>
                  </a:lnTo>
                  <a:lnTo>
                    <a:pt x="28117" y="29263"/>
                  </a:lnTo>
                  <a:lnTo>
                    <a:pt x="28117" y="29504"/>
                  </a:lnTo>
                  <a:lnTo>
                    <a:pt x="28177" y="29685"/>
                  </a:lnTo>
                  <a:lnTo>
                    <a:pt x="28298" y="29927"/>
                  </a:lnTo>
                  <a:lnTo>
                    <a:pt x="28418" y="30108"/>
                  </a:lnTo>
                  <a:lnTo>
                    <a:pt x="28599" y="30228"/>
                  </a:lnTo>
                  <a:lnTo>
                    <a:pt x="28841" y="30349"/>
                  </a:lnTo>
                  <a:lnTo>
                    <a:pt x="29022" y="30409"/>
                  </a:lnTo>
                  <a:lnTo>
                    <a:pt x="29505" y="30409"/>
                  </a:lnTo>
                  <a:lnTo>
                    <a:pt x="29686" y="30349"/>
                  </a:lnTo>
                  <a:lnTo>
                    <a:pt x="29927" y="30228"/>
                  </a:lnTo>
                  <a:lnTo>
                    <a:pt x="30108" y="30108"/>
                  </a:lnTo>
                  <a:lnTo>
                    <a:pt x="30229" y="29927"/>
                  </a:lnTo>
                  <a:lnTo>
                    <a:pt x="30349" y="29685"/>
                  </a:lnTo>
                  <a:lnTo>
                    <a:pt x="30410" y="29504"/>
                  </a:lnTo>
                  <a:lnTo>
                    <a:pt x="30410" y="29263"/>
                  </a:lnTo>
                  <a:lnTo>
                    <a:pt x="30410" y="29022"/>
                  </a:lnTo>
                  <a:lnTo>
                    <a:pt x="30349" y="28841"/>
                  </a:lnTo>
                  <a:lnTo>
                    <a:pt x="30229" y="28599"/>
                  </a:lnTo>
                  <a:lnTo>
                    <a:pt x="30108" y="28418"/>
                  </a:lnTo>
                  <a:lnTo>
                    <a:pt x="29927" y="28298"/>
                  </a:lnTo>
                  <a:lnTo>
                    <a:pt x="29686" y="28177"/>
                  </a:lnTo>
                  <a:lnTo>
                    <a:pt x="29505" y="28117"/>
                  </a:lnTo>
                  <a:close/>
                  <a:moveTo>
                    <a:pt x="34814" y="28117"/>
                  </a:moveTo>
                  <a:lnTo>
                    <a:pt x="34633" y="28177"/>
                  </a:lnTo>
                  <a:lnTo>
                    <a:pt x="34392" y="28298"/>
                  </a:lnTo>
                  <a:lnTo>
                    <a:pt x="34211" y="28418"/>
                  </a:lnTo>
                  <a:lnTo>
                    <a:pt x="34090" y="28599"/>
                  </a:lnTo>
                  <a:lnTo>
                    <a:pt x="33969" y="28841"/>
                  </a:lnTo>
                  <a:lnTo>
                    <a:pt x="33909" y="29022"/>
                  </a:lnTo>
                  <a:lnTo>
                    <a:pt x="33909" y="29263"/>
                  </a:lnTo>
                  <a:lnTo>
                    <a:pt x="33909" y="29504"/>
                  </a:lnTo>
                  <a:lnTo>
                    <a:pt x="33969" y="29685"/>
                  </a:lnTo>
                  <a:lnTo>
                    <a:pt x="34090" y="29927"/>
                  </a:lnTo>
                  <a:lnTo>
                    <a:pt x="34211" y="30108"/>
                  </a:lnTo>
                  <a:lnTo>
                    <a:pt x="34392" y="30228"/>
                  </a:lnTo>
                  <a:lnTo>
                    <a:pt x="34633" y="30349"/>
                  </a:lnTo>
                  <a:lnTo>
                    <a:pt x="34814" y="30409"/>
                  </a:lnTo>
                  <a:lnTo>
                    <a:pt x="35297" y="30409"/>
                  </a:lnTo>
                  <a:lnTo>
                    <a:pt x="35478" y="30349"/>
                  </a:lnTo>
                  <a:lnTo>
                    <a:pt x="35719" y="30228"/>
                  </a:lnTo>
                  <a:lnTo>
                    <a:pt x="35900" y="30108"/>
                  </a:lnTo>
                  <a:lnTo>
                    <a:pt x="36021" y="29927"/>
                  </a:lnTo>
                  <a:lnTo>
                    <a:pt x="36141" y="29685"/>
                  </a:lnTo>
                  <a:lnTo>
                    <a:pt x="36202" y="29504"/>
                  </a:lnTo>
                  <a:lnTo>
                    <a:pt x="36202" y="29263"/>
                  </a:lnTo>
                  <a:lnTo>
                    <a:pt x="36202" y="29022"/>
                  </a:lnTo>
                  <a:lnTo>
                    <a:pt x="36141" y="28841"/>
                  </a:lnTo>
                  <a:lnTo>
                    <a:pt x="36021" y="28599"/>
                  </a:lnTo>
                  <a:lnTo>
                    <a:pt x="35900" y="28418"/>
                  </a:lnTo>
                  <a:lnTo>
                    <a:pt x="35719" y="28298"/>
                  </a:lnTo>
                  <a:lnTo>
                    <a:pt x="35478" y="28177"/>
                  </a:lnTo>
                  <a:lnTo>
                    <a:pt x="35297" y="28117"/>
                  </a:lnTo>
                  <a:close/>
                  <a:moveTo>
                    <a:pt x="40606" y="28117"/>
                  </a:moveTo>
                  <a:lnTo>
                    <a:pt x="40425" y="28177"/>
                  </a:lnTo>
                  <a:lnTo>
                    <a:pt x="40184" y="28298"/>
                  </a:lnTo>
                  <a:lnTo>
                    <a:pt x="40003" y="28418"/>
                  </a:lnTo>
                  <a:lnTo>
                    <a:pt x="39882" y="28599"/>
                  </a:lnTo>
                  <a:lnTo>
                    <a:pt x="39762" y="28841"/>
                  </a:lnTo>
                  <a:lnTo>
                    <a:pt x="39701" y="29022"/>
                  </a:lnTo>
                  <a:lnTo>
                    <a:pt x="39701" y="29263"/>
                  </a:lnTo>
                  <a:lnTo>
                    <a:pt x="39701" y="29504"/>
                  </a:lnTo>
                  <a:lnTo>
                    <a:pt x="39762" y="29685"/>
                  </a:lnTo>
                  <a:lnTo>
                    <a:pt x="39882" y="29927"/>
                  </a:lnTo>
                  <a:lnTo>
                    <a:pt x="40003" y="30108"/>
                  </a:lnTo>
                  <a:lnTo>
                    <a:pt x="40184" y="30228"/>
                  </a:lnTo>
                  <a:lnTo>
                    <a:pt x="40425" y="30349"/>
                  </a:lnTo>
                  <a:lnTo>
                    <a:pt x="40606" y="30409"/>
                  </a:lnTo>
                  <a:lnTo>
                    <a:pt x="41089" y="30409"/>
                  </a:lnTo>
                  <a:lnTo>
                    <a:pt x="41270" y="30349"/>
                  </a:lnTo>
                  <a:lnTo>
                    <a:pt x="41511" y="30228"/>
                  </a:lnTo>
                  <a:lnTo>
                    <a:pt x="41692" y="30108"/>
                  </a:lnTo>
                  <a:lnTo>
                    <a:pt x="41813" y="29927"/>
                  </a:lnTo>
                  <a:lnTo>
                    <a:pt x="41934" y="29685"/>
                  </a:lnTo>
                  <a:lnTo>
                    <a:pt x="41994" y="29504"/>
                  </a:lnTo>
                  <a:lnTo>
                    <a:pt x="41994" y="29263"/>
                  </a:lnTo>
                  <a:lnTo>
                    <a:pt x="41994" y="29022"/>
                  </a:lnTo>
                  <a:lnTo>
                    <a:pt x="41934" y="28841"/>
                  </a:lnTo>
                  <a:lnTo>
                    <a:pt x="41813" y="28599"/>
                  </a:lnTo>
                  <a:lnTo>
                    <a:pt x="41692" y="28418"/>
                  </a:lnTo>
                  <a:lnTo>
                    <a:pt x="41511" y="28298"/>
                  </a:lnTo>
                  <a:lnTo>
                    <a:pt x="41270" y="28177"/>
                  </a:lnTo>
                  <a:lnTo>
                    <a:pt x="41089" y="28117"/>
                  </a:lnTo>
                  <a:close/>
                  <a:moveTo>
                    <a:pt x="46399" y="28117"/>
                  </a:moveTo>
                  <a:lnTo>
                    <a:pt x="46218" y="28177"/>
                  </a:lnTo>
                  <a:lnTo>
                    <a:pt x="45976" y="28298"/>
                  </a:lnTo>
                  <a:lnTo>
                    <a:pt x="45795" y="28418"/>
                  </a:lnTo>
                  <a:lnTo>
                    <a:pt x="45674" y="28599"/>
                  </a:lnTo>
                  <a:lnTo>
                    <a:pt x="45554" y="28841"/>
                  </a:lnTo>
                  <a:lnTo>
                    <a:pt x="45493" y="29022"/>
                  </a:lnTo>
                  <a:lnTo>
                    <a:pt x="45493" y="29263"/>
                  </a:lnTo>
                  <a:lnTo>
                    <a:pt x="45493" y="29504"/>
                  </a:lnTo>
                  <a:lnTo>
                    <a:pt x="45554" y="29685"/>
                  </a:lnTo>
                  <a:lnTo>
                    <a:pt x="45674" y="29927"/>
                  </a:lnTo>
                  <a:lnTo>
                    <a:pt x="45795" y="30108"/>
                  </a:lnTo>
                  <a:lnTo>
                    <a:pt x="45976" y="30228"/>
                  </a:lnTo>
                  <a:lnTo>
                    <a:pt x="46218" y="30349"/>
                  </a:lnTo>
                  <a:lnTo>
                    <a:pt x="46399" y="30409"/>
                  </a:lnTo>
                  <a:lnTo>
                    <a:pt x="46881" y="30409"/>
                  </a:lnTo>
                  <a:lnTo>
                    <a:pt x="47062" y="30349"/>
                  </a:lnTo>
                  <a:lnTo>
                    <a:pt x="47304" y="30228"/>
                  </a:lnTo>
                  <a:lnTo>
                    <a:pt x="47485" y="30108"/>
                  </a:lnTo>
                  <a:lnTo>
                    <a:pt x="47605" y="29927"/>
                  </a:lnTo>
                  <a:lnTo>
                    <a:pt x="47726" y="29685"/>
                  </a:lnTo>
                  <a:lnTo>
                    <a:pt x="47786" y="29504"/>
                  </a:lnTo>
                  <a:lnTo>
                    <a:pt x="47786" y="29263"/>
                  </a:lnTo>
                  <a:lnTo>
                    <a:pt x="47786" y="29022"/>
                  </a:lnTo>
                  <a:lnTo>
                    <a:pt x="47726" y="28841"/>
                  </a:lnTo>
                  <a:lnTo>
                    <a:pt x="47605" y="28599"/>
                  </a:lnTo>
                  <a:lnTo>
                    <a:pt x="47485" y="28418"/>
                  </a:lnTo>
                  <a:lnTo>
                    <a:pt x="47304" y="28298"/>
                  </a:lnTo>
                  <a:lnTo>
                    <a:pt x="47062" y="28177"/>
                  </a:lnTo>
                  <a:lnTo>
                    <a:pt x="46881" y="28117"/>
                  </a:lnTo>
                  <a:close/>
                  <a:moveTo>
                    <a:pt x="52191" y="28117"/>
                  </a:moveTo>
                  <a:lnTo>
                    <a:pt x="52010" y="28177"/>
                  </a:lnTo>
                  <a:lnTo>
                    <a:pt x="51768" y="28298"/>
                  </a:lnTo>
                  <a:lnTo>
                    <a:pt x="51587" y="28418"/>
                  </a:lnTo>
                  <a:lnTo>
                    <a:pt x="51467" y="28599"/>
                  </a:lnTo>
                  <a:lnTo>
                    <a:pt x="51346" y="28841"/>
                  </a:lnTo>
                  <a:lnTo>
                    <a:pt x="51286" y="29022"/>
                  </a:lnTo>
                  <a:lnTo>
                    <a:pt x="51286" y="29263"/>
                  </a:lnTo>
                  <a:lnTo>
                    <a:pt x="51286" y="29504"/>
                  </a:lnTo>
                  <a:lnTo>
                    <a:pt x="51346" y="29685"/>
                  </a:lnTo>
                  <a:lnTo>
                    <a:pt x="51467" y="29927"/>
                  </a:lnTo>
                  <a:lnTo>
                    <a:pt x="51587" y="30108"/>
                  </a:lnTo>
                  <a:lnTo>
                    <a:pt x="51768" y="30228"/>
                  </a:lnTo>
                  <a:lnTo>
                    <a:pt x="52010" y="30349"/>
                  </a:lnTo>
                  <a:lnTo>
                    <a:pt x="52191" y="30409"/>
                  </a:lnTo>
                  <a:lnTo>
                    <a:pt x="52673" y="30409"/>
                  </a:lnTo>
                  <a:lnTo>
                    <a:pt x="52854" y="30349"/>
                  </a:lnTo>
                  <a:lnTo>
                    <a:pt x="53096" y="30228"/>
                  </a:lnTo>
                  <a:lnTo>
                    <a:pt x="53277" y="30108"/>
                  </a:lnTo>
                  <a:lnTo>
                    <a:pt x="53397" y="29927"/>
                  </a:lnTo>
                  <a:lnTo>
                    <a:pt x="53518" y="29685"/>
                  </a:lnTo>
                  <a:lnTo>
                    <a:pt x="53578" y="29504"/>
                  </a:lnTo>
                  <a:lnTo>
                    <a:pt x="53578" y="29263"/>
                  </a:lnTo>
                  <a:lnTo>
                    <a:pt x="53578" y="29022"/>
                  </a:lnTo>
                  <a:lnTo>
                    <a:pt x="53518" y="28841"/>
                  </a:lnTo>
                  <a:lnTo>
                    <a:pt x="53397" y="28599"/>
                  </a:lnTo>
                  <a:lnTo>
                    <a:pt x="53277" y="28418"/>
                  </a:lnTo>
                  <a:lnTo>
                    <a:pt x="53096" y="28298"/>
                  </a:lnTo>
                  <a:lnTo>
                    <a:pt x="52854" y="28177"/>
                  </a:lnTo>
                  <a:lnTo>
                    <a:pt x="52673" y="28117"/>
                  </a:lnTo>
                  <a:close/>
                  <a:moveTo>
                    <a:pt x="57983" y="28117"/>
                  </a:moveTo>
                  <a:lnTo>
                    <a:pt x="57802" y="28177"/>
                  </a:lnTo>
                  <a:lnTo>
                    <a:pt x="57561" y="28298"/>
                  </a:lnTo>
                  <a:lnTo>
                    <a:pt x="57380" y="28418"/>
                  </a:lnTo>
                  <a:lnTo>
                    <a:pt x="57259" y="28599"/>
                  </a:lnTo>
                  <a:lnTo>
                    <a:pt x="57138" y="28841"/>
                  </a:lnTo>
                  <a:lnTo>
                    <a:pt x="57078" y="29022"/>
                  </a:lnTo>
                  <a:lnTo>
                    <a:pt x="57078" y="29263"/>
                  </a:lnTo>
                  <a:lnTo>
                    <a:pt x="57078" y="29504"/>
                  </a:lnTo>
                  <a:lnTo>
                    <a:pt x="57138" y="29685"/>
                  </a:lnTo>
                  <a:lnTo>
                    <a:pt x="57259" y="29927"/>
                  </a:lnTo>
                  <a:lnTo>
                    <a:pt x="57380" y="30108"/>
                  </a:lnTo>
                  <a:lnTo>
                    <a:pt x="57561" y="30228"/>
                  </a:lnTo>
                  <a:lnTo>
                    <a:pt x="57802" y="30349"/>
                  </a:lnTo>
                  <a:lnTo>
                    <a:pt x="57983" y="30409"/>
                  </a:lnTo>
                  <a:lnTo>
                    <a:pt x="58466" y="30409"/>
                  </a:lnTo>
                  <a:lnTo>
                    <a:pt x="58647" y="30349"/>
                  </a:lnTo>
                  <a:lnTo>
                    <a:pt x="58888" y="30228"/>
                  </a:lnTo>
                  <a:lnTo>
                    <a:pt x="59069" y="30108"/>
                  </a:lnTo>
                  <a:lnTo>
                    <a:pt x="59190" y="29927"/>
                  </a:lnTo>
                  <a:lnTo>
                    <a:pt x="59310" y="29685"/>
                  </a:lnTo>
                  <a:lnTo>
                    <a:pt x="59371" y="29504"/>
                  </a:lnTo>
                  <a:lnTo>
                    <a:pt x="59371" y="29263"/>
                  </a:lnTo>
                  <a:lnTo>
                    <a:pt x="59371" y="29022"/>
                  </a:lnTo>
                  <a:lnTo>
                    <a:pt x="59310" y="28841"/>
                  </a:lnTo>
                  <a:lnTo>
                    <a:pt x="59190" y="28599"/>
                  </a:lnTo>
                  <a:lnTo>
                    <a:pt x="59069" y="28418"/>
                  </a:lnTo>
                  <a:lnTo>
                    <a:pt x="58888" y="28298"/>
                  </a:lnTo>
                  <a:lnTo>
                    <a:pt x="58647" y="28177"/>
                  </a:lnTo>
                  <a:lnTo>
                    <a:pt x="58466" y="28117"/>
                  </a:lnTo>
                  <a:close/>
                  <a:moveTo>
                    <a:pt x="63775" y="28117"/>
                  </a:moveTo>
                  <a:lnTo>
                    <a:pt x="63594" y="28177"/>
                  </a:lnTo>
                  <a:lnTo>
                    <a:pt x="63353" y="28298"/>
                  </a:lnTo>
                  <a:lnTo>
                    <a:pt x="63172" y="28418"/>
                  </a:lnTo>
                  <a:lnTo>
                    <a:pt x="63051" y="28599"/>
                  </a:lnTo>
                  <a:lnTo>
                    <a:pt x="62931" y="28841"/>
                  </a:lnTo>
                  <a:lnTo>
                    <a:pt x="62870" y="29022"/>
                  </a:lnTo>
                  <a:lnTo>
                    <a:pt x="62870" y="29263"/>
                  </a:lnTo>
                  <a:lnTo>
                    <a:pt x="62870" y="29504"/>
                  </a:lnTo>
                  <a:lnTo>
                    <a:pt x="62931" y="29685"/>
                  </a:lnTo>
                  <a:lnTo>
                    <a:pt x="63051" y="29927"/>
                  </a:lnTo>
                  <a:lnTo>
                    <a:pt x="63172" y="30108"/>
                  </a:lnTo>
                  <a:lnTo>
                    <a:pt x="63353" y="30228"/>
                  </a:lnTo>
                  <a:lnTo>
                    <a:pt x="63594" y="30349"/>
                  </a:lnTo>
                  <a:lnTo>
                    <a:pt x="63775" y="30409"/>
                  </a:lnTo>
                  <a:lnTo>
                    <a:pt x="64258" y="30409"/>
                  </a:lnTo>
                  <a:lnTo>
                    <a:pt x="64439" y="30349"/>
                  </a:lnTo>
                  <a:lnTo>
                    <a:pt x="64680" y="30228"/>
                  </a:lnTo>
                  <a:lnTo>
                    <a:pt x="64861" y="30108"/>
                  </a:lnTo>
                  <a:lnTo>
                    <a:pt x="64982" y="29927"/>
                  </a:lnTo>
                  <a:lnTo>
                    <a:pt x="65103" y="29685"/>
                  </a:lnTo>
                  <a:lnTo>
                    <a:pt x="65163" y="29504"/>
                  </a:lnTo>
                  <a:lnTo>
                    <a:pt x="65163" y="29263"/>
                  </a:lnTo>
                  <a:lnTo>
                    <a:pt x="65163" y="29022"/>
                  </a:lnTo>
                  <a:lnTo>
                    <a:pt x="65103" y="28841"/>
                  </a:lnTo>
                  <a:lnTo>
                    <a:pt x="64982" y="28599"/>
                  </a:lnTo>
                  <a:lnTo>
                    <a:pt x="64861" y="28418"/>
                  </a:lnTo>
                  <a:lnTo>
                    <a:pt x="64680" y="28298"/>
                  </a:lnTo>
                  <a:lnTo>
                    <a:pt x="64439" y="28177"/>
                  </a:lnTo>
                  <a:lnTo>
                    <a:pt x="64258" y="28117"/>
                  </a:lnTo>
                  <a:close/>
                  <a:moveTo>
                    <a:pt x="69567" y="28117"/>
                  </a:moveTo>
                  <a:lnTo>
                    <a:pt x="69386" y="28177"/>
                  </a:lnTo>
                  <a:lnTo>
                    <a:pt x="69145" y="28298"/>
                  </a:lnTo>
                  <a:lnTo>
                    <a:pt x="68964" y="28418"/>
                  </a:lnTo>
                  <a:lnTo>
                    <a:pt x="68843" y="28599"/>
                  </a:lnTo>
                  <a:lnTo>
                    <a:pt x="68723" y="28841"/>
                  </a:lnTo>
                  <a:lnTo>
                    <a:pt x="68662" y="29022"/>
                  </a:lnTo>
                  <a:lnTo>
                    <a:pt x="68662" y="29263"/>
                  </a:lnTo>
                  <a:lnTo>
                    <a:pt x="68662" y="29504"/>
                  </a:lnTo>
                  <a:lnTo>
                    <a:pt x="68723" y="29685"/>
                  </a:lnTo>
                  <a:lnTo>
                    <a:pt x="68843" y="29927"/>
                  </a:lnTo>
                  <a:lnTo>
                    <a:pt x="68964" y="30108"/>
                  </a:lnTo>
                  <a:lnTo>
                    <a:pt x="69145" y="30228"/>
                  </a:lnTo>
                  <a:lnTo>
                    <a:pt x="69386" y="30349"/>
                  </a:lnTo>
                  <a:lnTo>
                    <a:pt x="69567" y="30409"/>
                  </a:lnTo>
                  <a:lnTo>
                    <a:pt x="70050" y="30409"/>
                  </a:lnTo>
                  <a:lnTo>
                    <a:pt x="70231" y="30349"/>
                  </a:lnTo>
                  <a:lnTo>
                    <a:pt x="70472" y="30228"/>
                  </a:lnTo>
                  <a:lnTo>
                    <a:pt x="70653" y="30108"/>
                  </a:lnTo>
                  <a:lnTo>
                    <a:pt x="70774" y="29927"/>
                  </a:lnTo>
                  <a:lnTo>
                    <a:pt x="70895" y="29685"/>
                  </a:lnTo>
                  <a:lnTo>
                    <a:pt x="70955" y="29504"/>
                  </a:lnTo>
                  <a:lnTo>
                    <a:pt x="70955" y="29263"/>
                  </a:lnTo>
                  <a:lnTo>
                    <a:pt x="70955" y="29022"/>
                  </a:lnTo>
                  <a:lnTo>
                    <a:pt x="70895" y="28841"/>
                  </a:lnTo>
                  <a:lnTo>
                    <a:pt x="70774" y="28599"/>
                  </a:lnTo>
                  <a:lnTo>
                    <a:pt x="70653" y="28418"/>
                  </a:lnTo>
                  <a:lnTo>
                    <a:pt x="70472" y="28298"/>
                  </a:lnTo>
                  <a:lnTo>
                    <a:pt x="70231" y="28177"/>
                  </a:lnTo>
                  <a:lnTo>
                    <a:pt x="70050" y="28117"/>
                  </a:lnTo>
                  <a:close/>
                  <a:moveTo>
                    <a:pt x="2957" y="31013"/>
                  </a:moveTo>
                  <a:lnTo>
                    <a:pt x="2776" y="31073"/>
                  </a:lnTo>
                  <a:lnTo>
                    <a:pt x="2534" y="31194"/>
                  </a:lnTo>
                  <a:lnTo>
                    <a:pt x="2353" y="31314"/>
                  </a:lnTo>
                  <a:lnTo>
                    <a:pt x="2233" y="31495"/>
                  </a:lnTo>
                  <a:lnTo>
                    <a:pt x="2112" y="31737"/>
                  </a:lnTo>
                  <a:lnTo>
                    <a:pt x="2052" y="31918"/>
                  </a:lnTo>
                  <a:lnTo>
                    <a:pt x="2052" y="32159"/>
                  </a:lnTo>
                  <a:lnTo>
                    <a:pt x="2052" y="32401"/>
                  </a:lnTo>
                  <a:lnTo>
                    <a:pt x="2112" y="32582"/>
                  </a:lnTo>
                  <a:lnTo>
                    <a:pt x="2233" y="32823"/>
                  </a:lnTo>
                  <a:lnTo>
                    <a:pt x="2353" y="33004"/>
                  </a:lnTo>
                  <a:lnTo>
                    <a:pt x="2534" y="33125"/>
                  </a:lnTo>
                  <a:lnTo>
                    <a:pt x="2776" y="33245"/>
                  </a:lnTo>
                  <a:lnTo>
                    <a:pt x="2957" y="33306"/>
                  </a:lnTo>
                  <a:lnTo>
                    <a:pt x="3439" y="33306"/>
                  </a:lnTo>
                  <a:lnTo>
                    <a:pt x="3620" y="33245"/>
                  </a:lnTo>
                  <a:lnTo>
                    <a:pt x="3862" y="33125"/>
                  </a:lnTo>
                  <a:lnTo>
                    <a:pt x="4043" y="33004"/>
                  </a:lnTo>
                  <a:lnTo>
                    <a:pt x="4164" y="32823"/>
                  </a:lnTo>
                  <a:lnTo>
                    <a:pt x="4284" y="32582"/>
                  </a:lnTo>
                  <a:lnTo>
                    <a:pt x="4345" y="32401"/>
                  </a:lnTo>
                  <a:lnTo>
                    <a:pt x="4345" y="32159"/>
                  </a:lnTo>
                  <a:lnTo>
                    <a:pt x="4345" y="31918"/>
                  </a:lnTo>
                  <a:lnTo>
                    <a:pt x="4284" y="31737"/>
                  </a:lnTo>
                  <a:lnTo>
                    <a:pt x="4164" y="31495"/>
                  </a:lnTo>
                  <a:lnTo>
                    <a:pt x="4043" y="31314"/>
                  </a:lnTo>
                  <a:lnTo>
                    <a:pt x="3862" y="31194"/>
                  </a:lnTo>
                  <a:lnTo>
                    <a:pt x="3620" y="31073"/>
                  </a:lnTo>
                  <a:lnTo>
                    <a:pt x="3439" y="31013"/>
                  </a:lnTo>
                  <a:close/>
                  <a:moveTo>
                    <a:pt x="8749" y="31013"/>
                  </a:moveTo>
                  <a:lnTo>
                    <a:pt x="8568" y="31073"/>
                  </a:lnTo>
                  <a:lnTo>
                    <a:pt x="8327" y="31194"/>
                  </a:lnTo>
                  <a:lnTo>
                    <a:pt x="8146" y="31314"/>
                  </a:lnTo>
                  <a:lnTo>
                    <a:pt x="8025" y="31495"/>
                  </a:lnTo>
                  <a:lnTo>
                    <a:pt x="7904" y="31737"/>
                  </a:lnTo>
                  <a:lnTo>
                    <a:pt x="7844" y="31918"/>
                  </a:lnTo>
                  <a:lnTo>
                    <a:pt x="7844" y="32159"/>
                  </a:lnTo>
                  <a:lnTo>
                    <a:pt x="7844" y="32401"/>
                  </a:lnTo>
                  <a:lnTo>
                    <a:pt x="7904" y="32582"/>
                  </a:lnTo>
                  <a:lnTo>
                    <a:pt x="8025" y="32823"/>
                  </a:lnTo>
                  <a:lnTo>
                    <a:pt x="8146" y="33004"/>
                  </a:lnTo>
                  <a:lnTo>
                    <a:pt x="8327" y="33125"/>
                  </a:lnTo>
                  <a:lnTo>
                    <a:pt x="8568" y="33245"/>
                  </a:lnTo>
                  <a:lnTo>
                    <a:pt x="8749" y="33306"/>
                  </a:lnTo>
                  <a:lnTo>
                    <a:pt x="9232" y="33306"/>
                  </a:lnTo>
                  <a:lnTo>
                    <a:pt x="9413" y="33245"/>
                  </a:lnTo>
                  <a:lnTo>
                    <a:pt x="9654" y="33125"/>
                  </a:lnTo>
                  <a:lnTo>
                    <a:pt x="9835" y="33004"/>
                  </a:lnTo>
                  <a:lnTo>
                    <a:pt x="9956" y="32823"/>
                  </a:lnTo>
                  <a:lnTo>
                    <a:pt x="10076" y="32582"/>
                  </a:lnTo>
                  <a:lnTo>
                    <a:pt x="10137" y="32401"/>
                  </a:lnTo>
                  <a:lnTo>
                    <a:pt x="10137" y="32159"/>
                  </a:lnTo>
                  <a:lnTo>
                    <a:pt x="10137" y="31918"/>
                  </a:lnTo>
                  <a:lnTo>
                    <a:pt x="10076" y="31737"/>
                  </a:lnTo>
                  <a:lnTo>
                    <a:pt x="9956" y="31495"/>
                  </a:lnTo>
                  <a:lnTo>
                    <a:pt x="9835" y="31314"/>
                  </a:lnTo>
                  <a:lnTo>
                    <a:pt x="9654" y="31194"/>
                  </a:lnTo>
                  <a:lnTo>
                    <a:pt x="9413" y="31073"/>
                  </a:lnTo>
                  <a:lnTo>
                    <a:pt x="9232" y="31013"/>
                  </a:lnTo>
                  <a:close/>
                  <a:moveTo>
                    <a:pt x="14541" y="31013"/>
                  </a:moveTo>
                  <a:lnTo>
                    <a:pt x="14360" y="31073"/>
                  </a:lnTo>
                  <a:lnTo>
                    <a:pt x="14119" y="31194"/>
                  </a:lnTo>
                  <a:lnTo>
                    <a:pt x="13938" y="31314"/>
                  </a:lnTo>
                  <a:lnTo>
                    <a:pt x="13817" y="31495"/>
                  </a:lnTo>
                  <a:lnTo>
                    <a:pt x="13697" y="31737"/>
                  </a:lnTo>
                  <a:lnTo>
                    <a:pt x="13636" y="31918"/>
                  </a:lnTo>
                  <a:lnTo>
                    <a:pt x="13636" y="32159"/>
                  </a:lnTo>
                  <a:lnTo>
                    <a:pt x="13636" y="32401"/>
                  </a:lnTo>
                  <a:lnTo>
                    <a:pt x="13697" y="32582"/>
                  </a:lnTo>
                  <a:lnTo>
                    <a:pt x="13817" y="32823"/>
                  </a:lnTo>
                  <a:lnTo>
                    <a:pt x="13938" y="33004"/>
                  </a:lnTo>
                  <a:lnTo>
                    <a:pt x="14119" y="33125"/>
                  </a:lnTo>
                  <a:lnTo>
                    <a:pt x="14360" y="33245"/>
                  </a:lnTo>
                  <a:lnTo>
                    <a:pt x="14541" y="33306"/>
                  </a:lnTo>
                  <a:lnTo>
                    <a:pt x="15024" y="33306"/>
                  </a:lnTo>
                  <a:lnTo>
                    <a:pt x="15205" y="33245"/>
                  </a:lnTo>
                  <a:lnTo>
                    <a:pt x="15446" y="33125"/>
                  </a:lnTo>
                  <a:lnTo>
                    <a:pt x="15627" y="33004"/>
                  </a:lnTo>
                  <a:lnTo>
                    <a:pt x="15748" y="32823"/>
                  </a:lnTo>
                  <a:lnTo>
                    <a:pt x="15869" y="32582"/>
                  </a:lnTo>
                  <a:lnTo>
                    <a:pt x="15929" y="32401"/>
                  </a:lnTo>
                  <a:lnTo>
                    <a:pt x="15929" y="32159"/>
                  </a:lnTo>
                  <a:lnTo>
                    <a:pt x="15929" y="31918"/>
                  </a:lnTo>
                  <a:lnTo>
                    <a:pt x="15869" y="31737"/>
                  </a:lnTo>
                  <a:lnTo>
                    <a:pt x="15748" y="31495"/>
                  </a:lnTo>
                  <a:lnTo>
                    <a:pt x="15627" y="31314"/>
                  </a:lnTo>
                  <a:lnTo>
                    <a:pt x="15446" y="31194"/>
                  </a:lnTo>
                  <a:lnTo>
                    <a:pt x="15205" y="31073"/>
                  </a:lnTo>
                  <a:lnTo>
                    <a:pt x="15024" y="31013"/>
                  </a:lnTo>
                  <a:close/>
                  <a:moveTo>
                    <a:pt x="20333" y="31013"/>
                  </a:moveTo>
                  <a:lnTo>
                    <a:pt x="20152" y="31073"/>
                  </a:lnTo>
                  <a:lnTo>
                    <a:pt x="19911" y="31194"/>
                  </a:lnTo>
                  <a:lnTo>
                    <a:pt x="19730" y="31314"/>
                  </a:lnTo>
                  <a:lnTo>
                    <a:pt x="19609" y="31495"/>
                  </a:lnTo>
                  <a:lnTo>
                    <a:pt x="19489" y="31737"/>
                  </a:lnTo>
                  <a:lnTo>
                    <a:pt x="19428" y="31918"/>
                  </a:lnTo>
                  <a:lnTo>
                    <a:pt x="19428" y="32159"/>
                  </a:lnTo>
                  <a:lnTo>
                    <a:pt x="19428" y="32401"/>
                  </a:lnTo>
                  <a:lnTo>
                    <a:pt x="19489" y="32582"/>
                  </a:lnTo>
                  <a:lnTo>
                    <a:pt x="19609" y="32823"/>
                  </a:lnTo>
                  <a:lnTo>
                    <a:pt x="19730" y="33004"/>
                  </a:lnTo>
                  <a:lnTo>
                    <a:pt x="19911" y="33125"/>
                  </a:lnTo>
                  <a:lnTo>
                    <a:pt x="20152" y="33245"/>
                  </a:lnTo>
                  <a:lnTo>
                    <a:pt x="20333" y="33306"/>
                  </a:lnTo>
                  <a:lnTo>
                    <a:pt x="20816" y="33306"/>
                  </a:lnTo>
                  <a:lnTo>
                    <a:pt x="20997" y="33245"/>
                  </a:lnTo>
                  <a:lnTo>
                    <a:pt x="21239" y="33125"/>
                  </a:lnTo>
                  <a:lnTo>
                    <a:pt x="21420" y="33004"/>
                  </a:lnTo>
                  <a:lnTo>
                    <a:pt x="21540" y="32823"/>
                  </a:lnTo>
                  <a:lnTo>
                    <a:pt x="21661" y="32582"/>
                  </a:lnTo>
                  <a:lnTo>
                    <a:pt x="21721" y="32401"/>
                  </a:lnTo>
                  <a:lnTo>
                    <a:pt x="21721" y="32159"/>
                  </a:lnTo>
                  <a:lnTo>
                    <a:pt x="21721" y="31918"/>
                  </a:lnTo>
                  <a:lnTo>
                    <a:pt x="21661" y="31737"/>
                  </a:lnTo>
                  <a:lnTo>
                    <a:pt x="21540" y="31495"/>
                  </a:lnTo>
                  <a:lnTo>
                    <a:pt x="21420" y="31314"/>
                  </a:lnTo>
                  <a:lnTo>
                    <a:pt x="21239" y="31194"/>
                  </a:lnTo>
                  <a:lnTo>
                    <a:pt x="20997" y="31073"/>
                  </a:lnTo>
                  <a:lnTo>
                    <a:pt x="20816" y="31013"/>
                  </a:lnTo>
                  <a:close/>
                  <a:moveTo>
                    <a:pt x="26126" y="31013"/>
                  </a:moveTo>
                  <a:lnTo>
                    <a:pt x="25945" y="31073"/>
                  </a:lnTo>
                  <a:lnTo>
                    <a:pt x="25703" y="31194"/>
                  </a:lnTo>
                  <a:lnTo>
                    <a:pt x="25522" y="31314"/>
                  </a:lnTo>
                  <a:lnTo>
                    <a:pt x="25402" y="31495"/>
                  </a:lnTo>
                  <a:lnTo>
                    <a:pt x="25281" y="31737"/>
                  </a:lnTo>
                  <a:lnTo>
                    <a:pt x="25221" y="31918"/>
                  </a:lnTo>
                  <a:lnTo>
                    <a:pt x="25221" y="32159"/>
                  </a:lnTo>
                  <a:lnTo>
                    <a:pt x="25221" y="32401"/>
                  </a:lnTo>
                  <a:lnTo>
                    <a:pt x="25281" y="32582"/>
                  </a:lnTo>
                  <a:lnTo>
                    <a:pt x="25402" y="32823"/>
                  </a:lnTo>
                  <a:lnTo>
                    <a:pt x="25522" y="33004"/>
                  </a:lnTo>
                  <a:lnTo>
                    <a:pt x="25703" y="33125"/>
                  </a:lnTo>
                  <a:lnTo>
                    <a:pt x="25945" y="33245"/>
                  </a:lnTo>
                  <a:lnTo>
                    <a:pt x="26126" y="33306"/>
                  </a:lnTo>
                  <a:lnTo>
                    <a:pt x="26608" y="33306"/>
                  </a:lnTo>
                  <a:lnTo>
                    <a:pt x="26789" y="33245"/>
                  </a:lnTo>
                  <a:lnTo>
                    <a:pt x="27031" y="33125"/>
                  </a:lnTo>
                  <a:lnTo>
                    <a:pt x="27212" y="33004"/>
                  </a:lnTo>
                  <a:lnTo>
                    <a:pt x="27332" y="32823"/>
                  </a:lnTo>
                  <a:lnTo>
                    <a:pt x="27453" y="32582"/>
                  </a:lnTo>
                  <a:lnTo>
                    <a:pt x="27513" y="32401"/>
                  </a:lnTo>
                  <a:lnTo>
                    <a:pt x="27513" y="32159"/>
                  </a:lnTo>
                  <a:lnTo>
                    <a:pt x="27513" y="31918"/>
                  </a:lnTo>
                  <a:lnTo>
                    <a:pt x="27453" y="31737"/>
                  </a:lnTo>
                  <a:lnTo>
                    <a:pt x="27332" y="31495"/>
                  </a:lnTo>
                  <a:lnTo>
                    <a:pt x="27212" y="31314"/>
                  </a:lnTo>
                  <a:lnTo>
                    <a:pt x="27031" y="31194"/>
                  </a:lnTo>
                  <a:lnTo>
                    <a:pt x="26789" y="31073"/>
                  </a:lnTo>
                  <a:lnTo>
                    <a:pt x="26608" y="31013"/>
                  </a:lnTo>
                  <a:close/>
                  <a:moveTo>
                    <a:pt x="31918" y="31013"/>
                  </a:moveTo>
                  <a:lnTo>
                    <a:pt x="31737" y="31073"/>
                  </a:lnTo>
                  <a:lnTo>
                    <a:pt x="31496" y="31194"/>
                  </a:lnTo>
                  <a:lnTo>
                    <a:pt x="31315" y="31314"/>
                  </a:lnTo>
                  <a:lnTo>
                    <a:pt x="31194" y="31495"/>
                  </a:lnTo>
                  <a:lnTo>
                    <a:pt x="31073" y="31737"/>
                  </a:lnTo>
                  <a:lnTo>
                    <a:pt x="31013" y="31918"/>
                  </a:lnTo>
                  <a:lnTo>
                    <a:pt x="31013" y="32159"/>
                  </a:lnTo>
                  <a:lnTo>
                    <a:pt x="31013" y="32401"/>
                  </a:lnTo>
                  <a:lnTo>
                    <a:pt x="31073" y="32582"/>
                  </a:lnTo>
                  <a:lnTo>
                    <a:pt x="31194" y="32823"/>
                  </a:lnTo>
                  <a:lnTo>
                    <a:pt x="31315" y="33004"/>
                  </a:lnTo>
                  <a:lnTo>
                    <a:pt x="31496" y="33125"/>
                  </a:lnTo>
                  <a:lnTo>
                    <a:pt x="31737" y="33245"/>
                  </a:lnTo>
                  <a:lnTo>
                    <a:pt x="31918" y="33306"/>
                  </a:lnTo>
                  <a:lnTo>
                    <a:pt x="32401" y="33306"/>
                  </a:lnTo>
                  <a:lnTo>
                    <a:pt x="32582" y="33245"/>
                  </a:lnTo>
                  <a:lnTo>
                    <a:pt x="32823" y="33125"/>
                  </a:lnTo>
                  <a:lnTo>
                    <a:pt x="33004" y="33004"/>
                  </a:lnTo>
                  <a:lnTo>
                    <a:pt x="33125" y="32823"/>
                  </a:lnTo>
                  <a:lnTo>
                    <a:pt x="33245" y="32582"/>
                  </a:lnTo>
                  <a:lnTo>
                    <a:pt x="33306" y="32401"/>
                  </a:lnTo>
                  <a:lnTo>
                    <a:pt x="33306" y="32159"/>
                  </a:lnTo>
                  <a:lnTo>
                    <a:pt x="33306" y="31918"/>
                  </a:lnTo>
                  <a:lnTo>
                    <a:pt x="33245" y="31737"/>
                  </a:lnTo>
                  <a:lnTo>
                    <a:pt x="33125" y="31495"/>
                  </a:lnTo>
                  <a:lnTo>
                    <a:pt x="33004" y="31314"/>
                  </a:lnTo>
                  <a:lnTo>
                    <a:pt x="32823" y="31194"/>
                  </a:lnTo>
                  <a:lnTo>
                    <a:pt x="32582" y="31073"/>
                  </a:lnTo>
                  <a:lnTo>
                    <a:pt x="32401" y="31013"/>
                  </a:lnTo>
                  <a:close/>
                  <a:moveTo>
                    <a:pt x="37710" y="31013"/>
                  </a:moveTo>
                  <a:lnTo>
                    <a:pt x="37529" y="31073"/>
                  </a:lnTo>
                  <a:lnTo>
                    <a:pt x="37288" y="31194"/>
                  </a:lnTo>
                  <a:lnTo>
                    <a:pt x="37107" y="31314"/>
                  </a:lnTo>
                  <a:lnTo>
                    <a:pt x="36986" y="31495"/>
                  </a:lnTo>
                  <a:lnTo>
                    <a:pt x="36865" y="31737"/>
                  </a:lnTo>
                  <a:lnTo>
                    <a:pt x="36805" y="31918"/>
                  </a:lnTo>
                  <a:lnTo>
                    <a:pt x="36805" y="32159"/>
                  </a:lnTo>
                  <a:lnTo>
                    <a:pt x="36805" y="32401"/>
                  </a:lnTo>
                  <a:lnTo>
                    <a:pt x="36865" y="32582"/>
                  </a:lnTo>
                  <a:lnTo>
                    <a:pt x="36986" y="32823"/>
                  </a:lnTo>
                  <a:lnTo>
                    <a:pt x="37107" y="33004"/>
                  </a:lnTo>
                  <a:lnTo>
                    <a:pt x="37288" y="33125"/>
                  </a:lnTo>
                  <a:lnTo>
                    <a:pt x="37529" y="33245"/>
                  </a:lnTo>
                  <a:lnTo>
                    <a:pt x="37710" y="33306"/>
                  </a:lnTo>
                  <a:lnTo>
                    <a:pt x="38193" y="33306"/>
                  </a:lnTo>
                  <a:lnTo>
                    <a:pt x="38374" y="33245"/>
                  </a:lnTo>
                  <a:lnTo>
                    <a:pt x="38615" y="33125"/>
                  </a:lnTo>
                  <a:lnTo>
                    <a:pt x="38796" y="33004"/>
                  </a:lnTo>
                  <a:lnTo>
                    <a:pt x="38917" y="32823"/>
                  </a:lnTo>
                  <a:lnTo>
                    <a:pt x="39038" y="32582"/>
                  </a:lnTo>
                  <a:lnTo>
                    <a:pt x="39098" y="32401"/>
                  </a:lnTo>
                  <a:lnTo>
                    <a:pt x="39098" y="32159"/>
                  </a:lnTo>
                  <a:lnTo>
                    <a:pt x="39098" y="31918"/>
                  </a:lnTo>
                  <a:lnTo>
                    <a:pt x="39038" y="31737"/>
                  </a:lnTo>
                  <a:lnTo>
                    <a:pt x="38917" y="31495"/>
                  </a:lnTo>
                  <a:lnTo>
                    <a:pt x="38796" y="31314"/>
                  </a:lnTo>
                  <a:lnTo>
                    <a:pt x="38615" y="31194"/>
                  </a:lnTo>
                  <a:lnTo>
                    <a:pt x="38374" y="31073"/>
                  </a:lnTo>
                  <a:lnTo>
                    <a:pt x="38193" y="31013"/>
                  </a:lnTo>
                  <a:close/>
                  <a:moveTo>
                    <a:pt x="43502" y="31013"/>
                  </a:moveTo>
                  <a:lnTo>
                    <a:pt x="43321" y="31073"/>
                  </a:lnTo>
                  <a:lnTo>
                    <a:pt x="43080" y="31194"/>
                  </a:lnTo>
                  <a:lnTo>
                    <a:pt x="42899" y="31314"/>
                  </a:lnTo>
                  <a:lnTo>
                    <a:pt x="42778" y="31495"/>
                  </a:lnTo>
                  <a:lnTo>
                    <a:pt x="42658" y="31737"/>
                  </a:lnTo>
                  <a:lnTo>
                    <a:pt x="42597" y="31918"/>
                  </a:lnTo>
                  <a:lnTo>
                    <a:pt x="42597" y="32159"/>
                  </a:lnTo>
                  <a:lnTo>
                    <a:pt x="42597" y="32401"/>
                  </a:lnTo>
                  <a:lnTo>
                    <a:pt x="42658" y="32582"/>
                  </a:lnTo>
                  <a:lnTo>
                    <a:pt x="42778" y="32823"/>
                  </a:lnTo>
                  <a:lnTo>
                    <a:pt x="42899" y="33004"/>
                  </a:lnTo>
                  <a:lnTo>
                    <a:pt x="43080" y="33125"/>
                  </a:lnTo>
                  <a:lnTo>
                    <a:pt x="43321" y="33245"/>
                  </a:lnTo>
                  <a:lnTo>
                    <a:pt x="43502" y="33306"/>
                  </a:lnTo>
                  <a:lnTo>
                    <a:pt x="43985" y="33306"/>
                  </a:lnTo>
                  <a:lnTo>
                    <a:pt x="44166" y="33245"/>
                  </a:lnTo>
                  <a:lnTo>
                    <a:pt x="44407" y="33125"/>
                  </a:lnTo>
                  <a:lnTo>
                    <a:pt x="44588" y="33004"/>
                  </a:lnTo>
                  <a:lnTo>
                    <a:pt x="44709" y="32823"/>
                  </a:lnTo>
                  <a:lnTo>
                    <a:pt x="44830" y="32582"/>
                  </a:lnTo>
                  <a:lnTo>
                    <a:pt x="44890" y="32401"/>
                  </a:lnTo>
                  <a:lnTo>
                    <a:pt x="44890" y="32159"/>
                  </a:lnTo>
                  <a:lnTo>
                    <a:pt x="44890" y="31918"/>
                  </a:lnTo>
                  <a:lnTo>
                    <a:pt x="44830" y="31737"/>
                  </a:lnTo>
                  <a:lnTo>
                    <a:pt x="44709" y="31495"/>
                  </a:lnTo>
                  <a:lnTo>
                    <a:pt x="44588" y="31314"/>
                  </a:lnTo>
                  <a:lnTo>
                    <a:pt x="44407" y="31194"/>
                  </a:lnTo>
                  <a:lnTo>
                    <a:pt x="44166" y="31073"/>
                  </a:lnTo>
                  <a:lnTo>
                    <a:pt x="43985" y="31013"/>
                  </a:lnTo>
                  <a:close/>
                  <a:moveTo>
                    <a:pt x="49295" y="31013"/>
                  </a:moveTo>
                  <a:lnTo>
                    <a:pt x="49114" y="31073"/>
                  </a:lnTo>
                  <a:lnTo>
                    <a:pt x="48872" y="31194"/>
                  </a:lnTo>
                  <a:lnTo>
                    <a:pt x="48691" y="31314"/>
                  </a:lnTo>
                  <a:lnTo>
                    <a:pt x="48571" y="31495"/>
                  </a:lnTo>
                  <a:lnTo>
                    <a:pt x="48450" y="31737"/>
                  </a:lnTo>
                  <a:lnTo>
                    <a:pt x="48390" y="31918"/>
                  </a:lnTo>
                  <a:lnTo>
                    <a:pt x="48390" y="32159"/>
                  </a:lnTo>
                  <a:lnTo>
                    <a:pt x="48390" y="32401"/>
                  </a:lnTo>
                  <a:lnTo>
                    <a:pt x="48450" y="32582"/>
                  </a:lnTo>
                  <a:lnTo>
                    <a:pt x="48571" y="32823"/>
                  </a:lnTo>
                  <a:lnTo>
                    <a:pt x="48691" y="33004"/>
                  </a:lnTo>
                  <a:lnTo>
                    <a:pt x="48872" y="33125"/>
                  </a:lnTo>
                  <a:lnTo>
                    <a:pt x="49114" y="33245"/>
                  </a:lnTo>
                  <a:lnTo>
                    <a:pt x="49295" y="33306"/>
                  </a:lnTo>
                  <a:lnTo>
                    <a:pt x="49777" y="33306"/>
                  </a:lnTo>
                  <a:lnTo>
                    <a:pt x="49958" y="33245"/>
                  </a:lnTo>
                  <a:lnTo>
                    <a:pt x="50200" y="33125"/>
                  </a:lnTo>
                  <a:lnTo>
                    <a:pt x="50381" y="33004"/>
                  </a:lnTo>
                  <a:lnTo>
                    <a:pt x="50501" y="32823"/>
                  </a:lnTo>
                  <a:lnTo>
                    <a:pt x="50622" y="32582"/>
                  </a:lnTo>
                  <a:lnTo>
                    <a:pt x="50682" y="32401"/>
                  </a:lnTo>
                  <a:lnTo>
                    <a:pt x="50682" y="32159"/>
                  </a:lnTo>
                  <a:lnTo>
                    <a:pt x="50682" y="31918"/>
                  </a:lnTo>
                  <a:lnTo>
                    <a:pt x="50622" y="31737"/>
                  </a:lnTo>
                  <a:lnTo>
                    <a:pt x="50501" y="31495"/>
                  </a:lnTo>
                  <a:lnTo>
                    <a:pt x="50381" y="31314"/>
                  </a:lnTo>
                  <a:lnTo>
                    <a:pt x="50200" y="31194"/>
                  </a:lnTo>
                  <a:lnTo>
                    <a:pt x="49958" y="31073"/>
                  </a:lnTo>
                  <a:lnTo>
                    <a:pt x="49777" y="31013"/>
                  </a:lnTo>
                  <a:close/>
                  <a:moveTo>
                    <a:pt x="55087" y="31013"/>
                  </a:moveTo>
                  <a:lnTo>
                    <a:pt x="54906" y="31073"/>
                  </a:lnTo>
                  <a:lnTo>
                    <a:pt x="54665" y="31194"/>
                  </a:lnTo>
                  <a:lnTo>
                    <a:pt x="54483" y="31314"/>
                  </a:lnTo>
                  <a:lnTo>
                    <a:pt x="54363" y="31495"/>
                  </a:lnTo>
                  <a:lnTo>
                    <a:pt x="54242" y="31737"/>
                  </a:lnTo>
                  <a:lnTo>
                    <a:pt x="54182" y="31918"/>
                  </a:lnTo>
                  <a:lnTo>
                    <a:pt x="54182" y="32159"/>
                  </a:lnTo>
                  <a:lnTo>
                    <a:pt x="54182" y="32401"/>
                  </a:lnTo>
                  <a:lnTo>
                    <a:pt x="54242" y="32582"/>
                  </a:lnTo>
                  <a:lnTo>
                    <a:pt x="54363" y="32823"/>
                  </a:lnTo>
                  <a:lnTo>
                    <a:pt x="54483" y="33004"/>
                  </a:lnTo>
                  <a:lnTo>
                    <a:pt x="54665" y="33125"/>
                  </a:lnTo>
                  <a:lnTo>
                    <a:pt x="54906" y="33245"/>
                  </a:lnTo>
                  <a:lnTo>
                    <a:pt x="55087" y="33306"/>
                  </a:lnTo>
                  <a:lnTo>
                    <a:pt x="55570" y="33306"/>
                  </a:lnTo>
                  <a:lnTo>
                    <a:pt x="55751" y="33245"/>
                  </a:lnTo>
                  <a:lnTo>
                    <a:pt x="55992" y="33125"/>
                  </a:lnTo>
                  <a:lnTo>
                    <a:pt x="56173" y="33004"/>
                  </a:lnTo>
                  <a:lnTo>
                    <a:pt x="56294" y="32823"/>
                  </a:lnTo>
                  <a:lnTo>
                    <a:pt x="56414" y="32582"/>
                  </a:lnTo>
                  <a:lnTo>
                    <a:pt x="56475" y="32401"/>
                  </a:lnTo>
                  <a:lnTo>
                    <a:pt x="56475" y="32159"/>
                  </a:lnTo>
                  <a:lnTo>
                    <a:pt x="56475" y="31918"/>
                  </a:lnTo>
                  <a:lnTo>
                    <a:pt x="56414" y="31737"/>
                  </a:lnTo>
                  <a:lnTo>
                    <a:pt x="56294" y="31495"/>
                  </a:lnTo>
                  <a:lnTo>
                    <a:pt x="56173" y="31314"/>
                  </a:lnTo>
                  <a:lnTo>
                    <a:pt x="55992" y="31194"/>
                  </a:lnTo>
                  <a:lnTo>
                    <a:pt x="55751" y="31073"/>
                  </a:lnTo>
                  <a:lnTo>
                    <a:pt x="55570" y="31013"/>
                  </a:lnTo>
                  <a:close/>
                  <a:moveTo>
                    <a:pt x="60879" y="31013"/>
                  </a:moveTo>
                  <a:lnTo>
                    <a:pt x="60698" y="31073"/>
                  </a:lnTo>
                  <a:lnTo>
                    <a:pt x="60457" y="31194"/>
                  </a:lnTo>
                  <a:lnTo>
                    <a:pt x="60276" y="31314"/>
                  </a:lnTo>
                  <a:lnTo>
                    <a:pt x="60155" y="31495"/>
                  </a:lnTo>
                  <a:lnTo>
                    <a:pt x="60034" y="31737"/>
                  </a:lnTo>
                  <a:lnTo>
                    <a:pt x="59974" y="31918"/>
                  </a:lnTo>
                  <a:lnTo>
                    <a:pt x="59974" y="32159"/>
                  </a:lnTo>
                  <a:lnTo>
                    <a:pt x="59974" y="32401"/>
                  </a:lnTo>
                  <a:lnTo>
                    <a:pt x="60034" y="32582"/>
                  </a:lnTo>
                  <a:lnTo>
                    <a:pt x="60155" y="32823"/>
                  </a:lnTo>
                  <a:lnTo>
                    <a:pt x="60276" y="33004"/>
                  </a:lnTo>
                  <a:lnTo>
                    <a:pt x="60457" y="33125"/>
                  </a:lnTo>
                  <a:lnTo>
                    <a:pt x="60698" y="33245"/>
                  </a:lnTo>
                  <a:lnTo>
                    <a:pt x="60879" y="33306"/>
                  </a:lnTo>
                  <a:lnTo>
                    <a:pt x="61362" y="33306"/>
                  </a:lnTo>
                  <a:lnTo>
                    <a:pt x="61543" y="33245"/>
                  </a:lnTo>
                  <a:lnTo>
                    <a:pt x="61784" y="33125"/>
                  </a:lnTo>
                  <a:lnTo>
                    <a:pt x="61965" y="33004"/>
                  </a:lnTo>
                  <a:lnTo>
                    <a:pt x="62086" y="32823"/>
                  </a:lnTo>
                  <a:lnTo>
                    <a:pt x="62206" y="32582"/>
                  </a:lnTo>
                  <a:lnTo>
                    <a:pt x="62267" y="32401"/>
                  </a:lnTo>
                  <a:lnTo>
                    <a:pt x="62267" y="32159"/>
                  </a:lnTo>
                  <a:lnTo>
                    <a:pt x="62267" y="31918"/>
                  </a:lnTo>
                  <a:lnTo>
                    <a:pt x="62206" y="31737"/>
                  </a:lnTo>
                  <a:lnTo>
                    <a:pt x="62086" y="31495"/>
                  </a:lnTo>
                  <a:lnTo>
                    <a:pt x="61965" y="31314"/>
                  </a:lnTo>
                  <a:lnTo>
                    <a:pt x="61784" y="31194"/>
                  </a:lnTo>
                  <a:lnTo>
                    <a:pt x="61543" y="31073"/>
                  </a:lnTo>
                  <a:lnTo>
                    <a:pt x="61362" y="31013"/>
                  </a:lnTo>
                  <a:close/>
                  <a:moveTo>
                    <a:pt x="66671" y="31013"/>
                  </a:moveTo>
                  <a:lnTo>
                    <a:pt x="66490" y="31073"/>
                  </a:lnTo>
                  <a:lnTo>
                    <a:pt x="66249" y="31194"/>
                  </a:lnTo>
                  <a:lnTo>
                    <a:pt x="66068" y="31314"/>
                  </a:lnTo>
                  <a:lnTo>
                    <a:pt x="65947" y="31495"/>
                  </a:lnTo>
                  <a:lnTo>
                    <a:pt x="65827" y="31737"/>
                  </a:lnTo>
                  <a:lnTo>
                    <a:pt x="65766" y="31918"/>
                  </a:lnTo>
                  <a:lnTo>
                    <a:pt x="65766" y="32159"/>
                  </a:lnTo>
                  <a:lnTo>
                    <a:pt x="65766" y="32401"/>
                  </a:lnTo>
                  <a:lnTo>
                    <a:pt x="65827" y="32582"/>
                  </a:lnTo>
                  <a:lnTo>
                    <a:pt x="65947" y="32823"/>
                  </a:lnTo>
                  <a:lnTo>
                    <a:pt x="66068" y="33004"/>
                  </a:lnTo>
                  <a:lnTo>
                    <a:pt x="66249" y="33125"/>
                  </a:lnTo>
                  <a:lnTo>
                    <a:pt x="66490" y="33245"/>
                  </a:lnTo>
                  <a:lnTo>
                    <a:pt x="66671" y="33306"/>
                  </a:lnTo>
                  <a:lnTo>
                    <a:pt x="67154" y="33306"/>
                  </a:lnTo>
                  <a:lnTo>
                    <a:pt x="67335" y="33245"/>
                  </a:lnTo>
                  <a:lnTo>
                    <a:pt x="67576" y="33125"/>
                  </a:lnTo>
                  <a:lnTo>
                    <a:pt x="67757" y="33004"/>
                  </a:lnTo>
                  <a:lnTo>
                    <a:pt x="67878" y="32823"/>
                  </a:lnTo>
                  <a:lnTo>
                    <a:pt x="67999" y="32582"/>
                  </a:lnTo>
                  <a:lnTo>
                    <a:pt x="68059" y="32401"/>
                  </a:lnTo>
                  <a:lnTo>
                    <a:pt x="68059" y="32159"/>
                  </a:lnTo>
                  <a:lnTo>
                    <a:pt x="68059" y="31918"/>
                  </a:lnTo>
                  <a:lnTo>
                    <a:pt x="67999" y="31737"/>
                  </a:lnTo>
                  <a:lnTo>
                    <a:pt x="67878" y="31495"/>
                  </a:lnTo>
                  <a:lnTo>
                    <a:pt x="67757" y="31314"/>
                  </a:lnTo>
                  <a:lnTo>
                    <a:pt x="67576" y="31194"/>
                  </a:lnTo>
                  <a:lnTo>
                    <a:pt x="67335" y="31073"/>
                  </a:lnTo>
                  <a:lnTo>
                    <a:pt x="67154" y="31013"/>
                  </a:lnTo>
                  <a:close/>
                  <a:moveTo>
                    <a:pt x="72464" y="31013"/>
                  </a:moveTo>
                  <a:lnTo>
                    <a:pt x="72283" y="31073"/>
                  </a:lnTo>
                  <a:lnTo>
                    <a:pt x="72041" y="31194"/>
                  </a:lnTo>
                  <a:lnTo>
                    <a:pt x="71860" y="31314"/>
                  </a:lnTo>
                  <a:lnTo>
                    <a:pt x="71740" y="31495"/>
                  </a:lnTo>
                  <a:lnTo>
                    <a:pt x="71619" y="31737"/>
                  </a:lnTo>
                  <a:lnTo>
                    <a:pt x="71559" y="31918"/>
                  </a:lnTo>
                  <a:lnTo>
                    <a:pt x="71559" y="32159"/>
                  </a:lnTo>
                  <a:lnTo>
                    <a:pt x="71559" y="32401"/>
                  </a:lnTo>
                  <a:lnTo>
                    <a:pt x="71619" y="32582"/>
                  </a:lnTo>
                  <a:lnTo>
                    <a:pt x="71740" y="32823"/>
                  </a:lnTo>
                  <a:lnTo>
                    <a:pt x="71860" y="33004"/>
                  </a:lnTo>
                  <a:lnTo>
                    <a:pt x="72041" y="33125"/>
                  </a:lnTo>
                  <a:lnTo>
                    <a:pt x="72283" y="33245"/>
                  </a:lnTo>
                  <a:lnTo>
                    <a:pt x="72464" y="33306"/>
                  </a:lnTo>
                  <a:lnTo>
                    <a:pt x="72946" y="33306"/>
                  </a:lnTo>
                  <a:lnTo>
                    <a:pt x="73127" y="33245"/>
                  </a:lnTo>
                  <a:lnTo>
                    <a:pt x="73369" y="33125"/>
                  </a:lnTo>
                  <a:lnTo>
                    <a:pt x="73550" y="33004"/>
                  </a:lnTo>
                  <a:lnTo>
                    <a:pt x="73670" y="32823"/>
                  </a:lnTo>
                  <a:lnTo>
                    <a:pt x="73791" y="32582"/>
                  </a:lnTo>
                  <a:lnTo>
                    <a:pt x="73851" y="32401"/>
                  </a:lnTo>
                  <a:lnTo>
                    <a:pt x="73851" y="32159"/>
                  </a:lnTo>
                  <a:lnTo>
                    <a:pt x="73851" y="31918"/>
                  </a:lnTo>
                  <a:lnTo>
                    <a:pt x="73791" y="31737"/>
                  </a:lnTo>
                  <a:lnTo>
                    <a:pt x="73670" y="31495"/>
                  </a:lnTo>
                  <a:lnTo>
                    <a:pt x="73550" y="31314"/>
                  </a:lnTo>
                  <a:lnTo>
                    <a:pt x="73369" y="31194"/>
                  </a:lnTo>
                  <a:lnTo>
                    <a:pt x="73127" y="31073"/>
                  </a:lnTo>
                  <a:lnTo>
                    <a:pt x="72946" y="31013"/>
                  </a:lnTo>
                  <a:close/>
                  <a:moveTo>
                    <a:pt x="181" y="33909"/>
                  </a:moveTo>
                  <a:lnTo>
                    <a:pt x="0" y="36141"/>
                  </a:lnTo>
                  <a:lnTo>
                    <a:pt x="302" y="36202"/>
                  </a:lnTo>
                  <a:lnTo>
                    <a:pt x="543" y="36202"/>
                  </a:lnTo>
                  <a:lnTo>
                    <a:pt x="724" y="36141"/>
                  </a:lnTo>
                  <a:lnTo>
                    <a:pt x="966" y="36021"/>
                  </a:lnTo>
                  <a:lnTo>
                    <a:pt x="1147" y="35900"/>
                  </a:lnTo>
                  <a:lnTo>
                    <a:pt x="1267" y="35719"/>
                  </a:lnTo>
                  <a:lnTo>
                    <a:pt x="1388" y="35478"/>
                  </a:lnTo>
                  <a:lnTo>
                    <a:pt x="1448" y="35297"/>
                  </a:lnTo>
                  <a:lnTo>
                    <a:pt x="1448" y="35055"/>
                  </a:lnTo>
                  <a:lnTo>
                    <a:pt x="1448" y="34814"/>
                  </a:lnTo>
                  <a:lnTo>
                    <a:pt x="1388" y="34633"/>
                  </a:lnTo>
                  <a:lnTo>
                    <a:pt x="1267" y="34392"/>
                  </a:lnTo>
                  <a:lnTo>
                    <a:pt x="1147" y="34211"/>
                  </a:lnTo>
                  <a:lnTo>
                    <a:pt x="966" y="34090"/>
                  </a:lnTo>
                  <a:lnTo>
                    <a:pt x="724" y="33969"/>
                  </a:lnTo>
                  <a:lnTo>
                    <a:pt x="543" y="33909"/>
                  </a:lnTo>
                  <a:close/>
                  <a:moveTo>
                    <a:pt x="5853" y="33909"/>
                  </a:moveTo>
                  <a:lnTo>
                    <a:pt x="5672" y="33969"/>
                  </a:lnTo>
                  <a:lnTo>
                    <a:pt x="5431" y="34090"/>
                  </a:lnTo>
                  <a:lnTo>
                    <a:pt x="5250" y="34211"/>
                  </a:lnTo>
                  <a:lnTo>
                    <a:pt x="5129" y="34392"/>
                  </a:lnTo>
                  <a:lnTo>
                    <a:pt x="5008" y="34633"/>
                  </a:lnTo>
                  <a:lnTo>
                    <a:pt x="4948" y="34814"/>
                  </a:lnTo>
                  <a:lnTo>
                    <a:pt x="4948" y="35055"/>
                  </a:lnTo>
                  <a:lnTo>
                    <a:pt x="4948" y="35297"/>
                  </a:lnTo>
                  <a:lnTo>
                    <a:pt x="5008" y="35478"/>
                  </a:lnTo>
                  <a:lnTo>
                    <a:pt x="5129" y="35719"/>
                  </a:lnTo>
                  <a:lnTo>
                    <a:pt x="5250" y="35900"/>
                  </a:lnTo>
                  <a:lnTo>
                    <a:pt x="5431" y="36021"/>
                  </a:lnTo>
                  <a:lnTo>
                    <a:pt x="5672" y="36141"/>
                  </a:lnTo>
                  <a:lnTo>
                    <a:pt x="5853" y="36202"/>
                  </a:lnTo>
                  <a:lnTo>
                    <a:pt x="6336" y="36202"/>
                  </a:lnTo>
                  <a:lnTo>
                    <a:pt x="6517" y="36141"/>
                  </a:lnTo>
                  <a:lnTo>
                    <a:pt x="6758" y="36021"/>
                  </a:lnTo>
                  <a:lnTo>
                    <a:pt x="6939" y="35900"/>
                  </a:lnTo>
                  <a:lnTo>
                    <a:pt x="7060" y="35719"/>
                  </a:lnTo>
                  <a:lnTo>
                    <a:pt x="7180" y="35478"/>
                  </a:lnTo>
                  <a:lnTo>
                    <a:pt x="7241" y="35297"/>
                  </a:lnTo>
                  <a:lnTo>
                    <a:pt x="7241" y="35055"/>
                  </a:lnTo>
                  <a:lnTo>
                    <a:pt x="7241" y="34814"/>
                  </a:lnTo>
                  <a:lnTo>
                    <a:pt x="7180" y="34633"/>
                  </a:lnTo>
                  <a:lnTo>
                    <a:pt x="7060" y="34392"/>
                  </a:lnTo>
                  <a:lnTo>
                    <a:pt x="6939" y="34211"/>
                  </a:lnTo>
                  <a:lnTo>
                    <a:pt x="6758" y="34090"/>
                  </a:lnTo>
                  <a:lnTo>
                    <a:pt x="6517" y="33969"/>
                  </a:lnTo>
                  <a:lnTo>
                    <a:pt x="6336" y="33909"/>
                  </a:lnTo>
                  <a:close/>
                  <a:moveTo>
                    <a:pt x="11645" y="33909"/>
                  </a:moveTo>
                  <a:lnTo>
                    <a:pt x="11464" y="33969"/>
                  </a:lnTo>
                  <a:lnTo>
                    <a:pt x="11223" y="34090"/>
                  </a:lnTo>
                  <a:lnTo>
                    <a:pt x="11042" y="34211"/>
                  </a:lnTo>
                  <a:lnTo>
                    <a:pt x="10921" y="34392"/>
                  </a:lnTo>
                  <a:lnTo>
                    <a:pt x="10800" y="34633"/>
                  </a:lnTo>
                  <a:lnTo>
                    <a:pt x="10740" y="34814"/>
                  </a:lnTo>
                  <a:lnTo>
                    <a:pt x="10740" y="35055"/>
                  </a:lnTo>
                  <a:lnTo>
                    <a:pt x="10740" y="35297"/>
                  </a:lnTo>
                  <a:lnTo>
                    <a:pt x="10800" y="35478"/>
                  </a:lnTo>
                  <a:lnTo>
                    <a:pt x="10921" y="35719"/>
                  </a:lnTo>
                  <a:lnTo>
                    <a:pt x="11042" y="35900"/>
                  </a:lnTo>
                  <a:lnTo>
                    <a:pt x="11223" y="36021"/>
                  </a:lnTo>
                  <a:lnTo>
                    <a:pt x="11464" y="36141"/>
                  </a:lnTo>
                  <a:lnTo>
                    <a:pt x="11645" y="36202"/>
                  </a:lnTo>
                  <a:lnTo>
                    <a:pt x="12128" y="36202"/>
                  </a:lnTo>
                  <a:lnTo>
                    <a:pt x="12309" y="36141"/>
                  </a:lnTo>
                  <a:lnTo>
                    <a:pt x="12550" y="36021"/>
                  </a:lnTo>
                  <a:lnTo>
                    <a:pt x="12731" y="35900"/>
                  </a:lnTo>
                  <a:lnTo>
                    <a:pt x="12852" y="35719"/>
                  </a:lnTo>
                  <a:lnTo>
                    <a:pt x="12973" y="35478"/>
                  </a:lnTo>
                  <a:lnTo>
                    <a:pt x="13033" y="35297"/>
                  </a:lnTo>
                  <a:lnTo>
                    <a:pt x="13033" y="35055"/>
                  </a:lnTo>
                  <a:lnTo>
                    <a:pt x="13033" y="34814"/>
                  </a:lnTo>
                  <a:lnTo>
                    <a:pt x="12973" y="34633"/>
                  </a:lnTo>
                  <a:lnTo>
                    <a:pt x="12852" y="34392"/>
                  </a:lnTo>
                  <a:lnTo>
                    <a:pt x="12731" y="34211"/>
                  </a:lnTo>
                  <a:lnTo>
                    <a:pt x="12550" y="34090"/>
                  </a:lnTo>
                  <a:lnTo>
                    <a:pt x="12309" y="33969"/>
                  </a:lnTo>
                  <a:lnTo>
                    <a:pt x="12128" y="33909"/>
                  </a:lnTo>
                  <a:close/>
                  <a:moveTo>
                    <a:pt x="17437" y="33909"/>
                  </a:moveTo>
                  <a:lnTo>
                    <a:pt x="17256" y="33969"/>
                  </a:lnTo>
                  <a:lnTo>
                    <a:pt x="17015" y="34090"/>
                  </a:lnTo>
                  <a:lnTo>
                    <a:pt x="16834" y="34211"/>
                  </a:lnTo>
                  <a:lnTo>
                    <a:pt x="16713" y="34392"/>
                  </a:lnTo>
                  <a:lnTo>
                    <a:pt x="16593" y="34633"/>
                  </a:lnTo>
                  <a:lnTo>
                    <a:pt x="16532" y="34814"/>
                  </a:lnTo>
                  <a:lnTo>
                    <a:pt x="16532" y="35055"/>
                  </a:lnTo>
                  <a:lnTo>
                    <a:pt x="16532" y="35297"/>
                  </a:lnTo>
                  <a:lnTo>
                    <a:pt x="16593" y="35478"/>
                  </a:lnTo>
                  <a:lnTo>
                    <a:pt x="16713" y="35719"/>
                  </a:lnTo>
                  <a:lnTo>
                    <a:pt x="16834" y="35900"/>
                  </a:lnTo>
                  <a:lnTo>
                    <a:pt x="17015" y="36021"/>
                  </a:lnTo>
                  <a:lnTo>
                    <a:pt x="17256" y="36141"/>
                  </a:lnTo>
                  <a:lnTo>
                    <a:pt x="17437" y="36202"/>
                  </a:lnTo>
                  <a:lnTo>
                    <a:pt x="17920" y="36202"/>
                  </a:lnTo>
                  <a:lnTo>
                    <a:pt x="18101" y="36141"/>
                  </a:lnTo>
                  <a:lnTo>
                    <a:pt x="18342" y="36021"/>
                  </a:lnTo>
                  <a:lnTo>
                    <a:pt x="18523" y="35900"/>
                  </a:lnTo>
                  <a:lnTo>
                    <a:pt x="18644" y="35719"/>
                  </a:lnTo>
                  <a:lnTo>
                    <a:pt x="18765" y="35478"/>
                  </a:lnTo>
                  <a:lnTo>
                    <a:pt x="18825" y="35297"/>
                  </a:lnTo>
                  <a:lnTo>
                    <a:pt x="18825" y="35055"/>
                  </a:lnTo>
                  <a:lnTo>
                    <a:pt x="18825" y="34814"/>
                  </a:lnTo>
                  <a:lnTo>
                    <a:pt x="18765" y="34633"/>
                  </a:lnTo>
                  <a:lnTo>
                    <a:pt x="18644" y="34392"/>
                  </a:lnTo>
                  <a:lnTo>
                    <a:pt x="18523" y="34211"/>
                  </a:lnTo>
                  <a:lnTo>
                    <a:pt x="18342" y="34090"/>
                  </a:lnTo>
                  <a:lnTo>
                    <a:pt x="18101" y="33969"/>
                  </a:lnTo>
                  <a:lnTo>
                    <a:pt x="17920" y="33909"/>
                  </a:lnTo>
                  <a:close/>
                  <a:moveTo>
                    <a:pt x="23230" y="33909"/>
                  </a:moveTo>
                  <a:lnTo>
                    <a:pt x="23049" y="33969"/>
                  </a:lnTo>
                  <a:lnTo>
                    <a:pt x="22807" y="34090"/>
                  </a:lnTo>
                  <a:lnTo>
                    <a:pt x="22626" y="34211"/>
                  </a:lnTo>
                  <a:lnTo>
                    <a:pt x="22506" y="34392"/>
                  </a:lnTo>
                  <a:lnTo>
                    <a:pt x="22385" y="34633"/>
                  </a:lnTo>
                  <a:lnTo>
                    <a:pt x="22325" y="34814"/>
                  </a:lnTo>
                  <a:lnTo>
                    <a:pt x="22325" y="35055"/>
                  </a:lnTo>
                  <a:lnTo>
                    <a:pt x="22325" y="35297"/>
                  </a:lnTo>
                  <a:lnTo>
                    <a:pt x="22385" y="35478"/>
                  </a:lnTo>
                  <a:lnTo>
                    <a:pt x="22506" y="35719"/>
                  </a:lnTo>
                  <a:lnTo>
                    <a:pt x="22626" y="35900"/>
                  </a:lnTo>
                  <a:lnTo>
                    <a:pt x="22807" y="36021"/>
                  </a:lnTo>
                  <a:lnTo>
                    <a:pt x="23049" y="36141"/>
                  </a:lnTo>
                  <a:lnTo>
                    <a:pt x="23230" y="36202"/>
                  </a:lnTo>
                  <a:lnTo>
                    <a:pt x="23712" y="36202"/>
                  </a:lnTo>
                  <a:lnTo>
                    <a:pt x="23893" y="36141"/>
                  </a:lnTo>
                  <a:lnTo>
                    <a:pt x="24135" y="36021"/>
                  </a:lnTo>
                  <a:lnTo>
                    <a:pt x="24316" y="35900"/>
                  </a:lnTo>
                  <a:lnTo>
                    <a:pt x="24436" y="35719"/>
                  </a:lnTo>
                  <a:lnTo>
                    <a:pt x="24557" y="35478"/>
                  </a:lnTo>
                  <a:lnTo>
                    <a:pt x="24617" y="35297"/>
                  </a:lnTo>
                  <a:lnTo>
                    <a:pt x="24617" y="35055"/>
                  </a:lnTo>
                  <a:lnTo>
                    <a:pt x="24617" y="34814"/>
                  </a:lnTo>
                  <a:lnTo>
                    <a:pt x="24557" y="34633"/>
                  </a:lnTo>
                  <a:lnTo>
                    <a:pt x="24436" y="34392"/>
                  </a:lnTo>
                  <a:lnTo>
                    <a:pt x="24316" y="34211"/>
                  </a:lnTo>
                  <a:lnTo>
                    <a:pt x="24135" y="34090"/>
                  </a:lnTo>
                  <a:lnTo>
                    <a:pt x="23893" y="33969"/>
                  </a:lnTo>
                  <a:lnTo>
                    <a:pt x="23712" y="33909"/>
                  </a:lnTo>
                  <a:close/>
                  <a:moveTo>
                    <a:pt x="29022" y="33909"/>
                  </a:moveTo>
                  <a:lnTo>
                    <a:pt x="28841" y="33969"/>
                  </a:lnTo>
                  <a:lnTo>
                    <a:pt x="28599" y="34090"/>
                  </a:lnTo>
                  <a:lnTo>
                    <a:pt x="28418" y="34211"/>
                  </a:lnTo>
                  <a:lnTo>
                    <a:pt x="28298" y="34392"/>
                  </a:lnTo>
                  <a:lnTo>
                    <a:pt x="28177" y="34633"/>
                  </a:lnTo>
                  <a:lnTo>
                    <a:pt x="28117" y="34814"/>
                  </a:lnTo>
                  <a:lnTo>
                    <a:pt x="28117" y="35055"/>
                  </a:lnTo>
                  <a:lnTo>
                    <a:pt x="28117" y="35297"/>
                  </a:lnTo>
                  <a:lnTo>
                    <a:pt x="28177" y="35478"/>
                  </a:lnTo>
                  <a:lnTo>
                    <a:pt x="28298" y="35719"/>
                  </a:lnTo>
                  <a:lnTo>
                    <a:pt x="28418" y="35900"/>
                  </a:lnTo>
                  <a:lnTo>
                    <a:pt x="28599" y="36021"/>
                  </a:lnTo>
                  <a:lnTo>
                    <a:pt x="28841" y="36141"/>
                  </a:lnTo>
                  <a:lnTo>
                    <a:pt x="29022" y="36202"/>
                  </a:lnTo>
                  <a:lnTo>
                    <a:pt x="29505" y="36202"/>
                  </a:lnTo>
                  <a:lnTo>
                    <a:pt x="29686" y="36141"/>
                  </a:lnTo>
                  <a:lnTo>
                    <a:pt x="29927" y="36021"/>
                  </a:lnTo>
                  <a:lnTo>
                    <a:pt x="30108" y="35900"/>
                  </a:lnTo>
                  <a:lnTo>
                    <a:pt x="30229" y="35719"/>
                  </a:lnTo>
                  <a:lnTo>
                    <a:pt x="30349" y="35478"/>
                  </a:lnTo>
                  <a:lnTo>
                    <a:pt x="30410" y="35297"/>
                  </a:lnTo>
                  <a:lnTo>
                    <a:pt x="30410" y="35055"/>
                  </a:lnTo>
                  <a:lnTo>
                    <a:pt x="30410" y="34814"/>
                  </a:lnTo>
                  <a:lnTo>
                    <a:pt x="30349" y="34633"/>
                  </a:lnTo>
                  <a:lnTo>
                    <a:pt x="30229" y="34392"/>
                  </a:lnTo>
                  <a:lnTo>
                    <a:pt x="30108" y="34211"/>
                  </a:lnTo>
                  <a:lnTo>
                    <a:pt x="29927" y="34090"/>
                  </a:lnTo>
                  <a:lnTo>
                    <a:pt x="29686" y="33969"/>
                  </a:lnTo>
                  <a:lnTo>
                    <a:pt x="29505" y="33909"/>
                  </a:lnTo>
                  <a:close/>
                  <a:moveTo>
                    <a:pt x="34814" y="33909"/>
                  </a:moveTo>
                  <a:lnTo>
                    <a:pt x="34633" y="33969"/>
                  </a:lnTo>
                  <a:lnTo>
                    <a:pt x="34392" y="34090"/>
                  </a:lnTo>
                  <a:lnTo>
                    <a:pt x="34211" y="34211"/>
                  </a:lnTo>
                  <a:lnTo>
                    <a:pt x="34090" y="34392"/>
                  </a:lnTo>
                  <a:lnTo>
                    <a:pt x="33969" y="34633"/>
                  </a:lnTo>
                  <a:lnTo>
                    <a:pt x="33909" y="34814"/>
                  </a:lnTo>
                  <a:lnTo>
                    <a:pt x="33909" y="35055"/>
                  </a:lnTo>
                  <a:lnTo>
                    <a:pt x="33909" y="35297"/>
                  </a:lnTo>
                  <a:lnTo>
                    <a:pt x="33969" y="35478"/>
                  </a:lnTo>
                  <a:lnTo>
                    <a:pt x="34090" y="35719"/>
                  </a:lnTo>
                  <a:lnTo>
                    <a:pt x="34211" y="35900"/>
                  </a:lnTo>
                  <a:lnTo>
                    <a:pt x="34392" y="36021"/>
                  </a:lnTo>
                  <a:lnTo>
                    <a:pt x="34633" y="36141"/>
                  </a:lnTo>
                  <a:lnTo>
                    <a:pt x="34814" y="36202"/>
                  </a:lnTo>
                  <a:lnTo>
                    <a:pt x="35297" y="36202"/>
                  </a:lnTo>
                  <a:lnTo>
                    <a:pt x="35478" y="36141"/>
                  </a:lnTo>
                  <a:lnTo>
                    <a:pt x="35719" y="36021"/>
                  </a:lnTo>
                  <a:lnTo>
                    <a:pt x="35900" y="35900"/>
                  </a:lnTo>
                  <a:lnTo>
                    <a:pt x="36021" y="35719"/>
                  </a:lnTo>
                  <a:lnTo>
                    <a:pt x="36141" y="35478"/>
                  </a:lnTo>
                  <a:lnTo>
                    <a:pt x="36202" y="35297"/>
                  </a:lnTo>
                  <a:lnTo>
                    <a:pt x="36202" y="35055"/>
                  </a:lnTo>
                  <a:lnTo>
                    <a:pt x="36202" y="34814"/>
                  </a:lnTo>
                  <a:lnTo>
                    <a:pt x="36141" y="34633"/>
                  </a:lnTo>
                  <a:lnTo>
                    <a:pt x="36021" y="34392"/>
                  </a:lnTo>
                  <a:lnTo>
                    <a:pt x="35900" y="34211"/>
                  </a:lnTo>
                  <a:lnTo>
                    <a:pt x="35719" y="34090"/>
                  </a:lnTo>
                  <a:lnTo>
                    <a:pt x="35478" y="33969"/>
                  </a:lnTo>
                  <a:lnTo>
                    <a:pt x="35297" y="33909"/>
                  </a:lnTo>
                  <a:close/>
                  <a:moveTo>
                    <a:pt x="40606" y="33909"/>
                  </a:moveTo>
                  <a:lnTo>
                    <a:pt x="40425" y="33969"/>
                  </a:lnTo>
                  <a:lnTo>
                    <a:pt x="40184" y="34090"/>
                  </a:lnTo>
                  <a:lnTo>
                    <a:pt x="40003" y="34211"/>
                  </a:lnTo>
                  <a:lnTo>
                    <a:pt x="39882" y="34392"/>
                  </a:lnTo>
                  <a:lnTo>
                    <a:pt x="39762" y="34633"/>
                  </a:lnTo>
                  <a:lnTo>
                    <a:pt x="39701" y="34814"/>
                  </a:lnTo>
                  <a:lnTo>
                    <a:pt x="39701" y="35055"/>
                  </a:lnTo>
                  <a:lnTo>
                    <a:pt x="39701" y="35297"/>
                  </a:lnTo>
                  <a:lnTo>
                    <a:pt x="39762" y="35478"/>
                  </a:lnTo>
                  <a:lnTo>
                    <a:pt x="39882" y="35719"/>
                  </a:lnTo>
                  <a:lnTo>
                    <a:pt x="40003" y="35900"/>
                  </a:lnTo>
                  <a:lnTo>
                    <a:pt x="40184" y="36021"/>
                  </a:lnTo>
                  <a:lnTo>
                    <a:pt x="40425" y="36141"/>
                  </a:lnTo>
                  <a:lnTo>
                    <a:pt x="40606" y="36202"/>
                  </a:lnTo>
                  <a:lnTo>
                    <a:pt x="41089" y="36202"/>
                  </a:lnTo>
                  <a:lnTo>
                    <a:pt x="41270" y="36141"/>
                  </a:lnTo>
                  <a:lnTo>
                    <a:pt x="41511" y="36021"/>
                  </a:lnTo>
                  <a:lnTo>
                    <a:pt x="41692" y="35900"/>
                  </a:lnTo>
                  <a:lnTo>
                    <a:pt x="41813" y="35719"/>
                  </a:lnTo>
                  <a:lnTo>
                    <a:pt x="41934" y="35478"/>
                  </a:lnTo>
                  <a:lnTo>
                    <a:pt x="41994" y="35297"/>
                  </a:lnTo>
                  <a:lnTo>
                    <a:pt x="41994" y="35055"/>
                  </a:lnTo>
                  <a:lnTo>
                    <a:pt x="41994" y="34814"/>
                  </a:lnTo>
                  <a:lnTo>
                    <a:pt x="41934" y="34633"/>
                  </a:lnTo>
                  <a:lnTo>
                    <a:pt x="41813" y="34392"/>
                  </a:lnTo>
                  <a:lnTo>
                    <a:pt x="41692" y="34211"/>
                  </a:lnTo>
                  <a:lnTo>
                    <a:pt x="41511" y="34090"/>
                  </a:lnTo>
                  <a:lnTo>
                    <a:pt x="41270" y="33969"/>
                  </a:lnTo>
                  <a:lnTo>
                    <a:pt x="41089" y="33909"/>
                  </a:lnTo>
                  <a:close/>
                  <a:moveTo>
                    <a:pt x="46399" y="33909"/>
                  </a:moveTo>
                  <a:lnTo>
                    <a:pt x="46218" y="33969"/>
                  </a:lnTo>
                  <a:lnTo>
                    <a:pt x="45976" y="34090"/>
                  </a:lnTo>
                  <a:lnTo>
                    <a:pt x="45795" y="34211"/>
                  </a:lnTo>
                  <a:lnTo>
                    <a:pt x="45674" y="34392"/>
                  </a:lnTo>
                  <a:lnTo>
                    <a:pt x="45554" y="34633"/>
                  </a:lnTo>
                  <a:lnTo>
                    <a:pt x="45493" y="34814"/>
                  </a:lnTo>
                  <a:lnTo>
                    <a:pt x="45493" y="35055"/>
                  </a:lnTo>
                  <a:lnTo>
                    <a:pt x="45493" y="35297"/>
                  </a:lnTo>
                  <a:lnTo>
                    <a:pt x="45554" y="35478"/>
                  </a:lnTo>
                  <a:lnTo>
                    <a:pt x="45674" y="35719"/>
                  </a:lnTo>
                  <a:lnTo>
                    <a:pt x="45795" y="35900"/>
                  </a:lnTo>
                  <a:lnTo>
                    <a:pt x="45976" y="36021"/>
                  </a:lnTo>
                  <a:lnTo>
                    <a:pt x="46218" y="36141"/>
                  </a:lnTo>
                  <a:lnTo>
                    <a:pt x="46399" y="36202"/>
                  </a:lnTo>
                  <a:lnTo>
                    <a:pt x="46881" y="36202"/>
                  </a:lnTo>
                  <a:lnTo>
                    <a:pt x="47062" y="36141"/>
                  </a:lnTo>
                  <a:lnTo>
                    <a:pt x="47304" y="36021"/>
                  </a:lnTo>
                  <a:lnTo>
                    <a:pt x="47485" y="35900"/>
                  </a:lnTo>
                  <a:lnTo>
                    <a:pt x="47605" y="35719"/>
                  </a:lnTo>
                  <a:lnTo>
                    <a:pt x="47726" y="35478"/>
                  </a:lnTo>
                  <a:lnTo>
                    <a:pt x="47786" y="35297"/>
                  </a:lnTo>
                  <a:lnTo>
                    <a:pt x="47786" y="35055"/>
                  </a:lnTo>
                  <a:lnTo>
                    <a:pt x="47786" y="34814"/>
                  </a:lnTo>
                  <a:lnTo>
                    <a:pt x="47726" y="34633"/>
                  </a:lnTo>
                  <a:lnTo>
                    <a:pt x="47605" y="34392"/>
                  </a:lnTo>
                  <a:lnTo>
                    <a:pt x="47485" y="34211"/>
                  </a:lnTo>
                  <a:lnTo>
                    <a:pt x="47304" y="34090"/>
                  </a:lnTo>
                  <a:lnTo>
                    <a:pt x="47062" y="33969"/>
                  </a:lnTo>
                  <a:lnTo>
                    <a:pt x="46881" y="33909"/>
                  </a:lnTo>
                  <a:close/>
                  <a:moveTo>
                    <a:pt x="52191" y="33909"/>
                  </a:moveTo>
                  <a:lnTo>
                    <a:pt x="52010" y="33969"/>
                  </a:lnTo>
                  <a:lnTo>
                    <a:pt x="51768" y="34090"/>
                  </a:lnTo>
                  <a:lnTo>
                    <a:pt x="51587" y="34211"/>
                  </a:lnTo>
                  <a:lnTo>
                    <a:pt x="51467" y="34392"/>
                  </a:lnTo>
                  <a:lnTo>
                    <a:pt x="51346" y="34633"/>
                  </a:lnTo>
                  <a:lnTo>
                    <a:pt x="51286" y="34814"/>
                  </a:lnTo>
                  <a:lnTo>
                    <a:pt x="51286" y="35055"/>
                  </a:lnTo>
                  <a:lnTo>
                    <a:pt x="51286" y="35297"/>
                  </a:lnTo>
                  <a:lnTo>
                    <a:pt x="51346" y="35478"/>
                  </a:lnTo>
                  <a:lnTo>
                    <a:pt x="51467" y="35719"/>
                  </a:lnTo>
                  <a:lnTo>
                    <a:pt x="51587" y="35900"/>
                  </a:lnTo>
                  <a:lnTo>
                    <a:pt x="51768" y="36021"/>
                  </a:lnTo>
                  <a:lnTo>
                    <a:pt x="52010" y="36141"/>
                  </a:lnTo>
                  <a:lnTo>
                    <a:pt x="52191" y="36202"/>
                  </a:lnTo>
                  <a:lnTo>
                    <a:pt x="52673" y="36202"/>
                  </a:lnTo>
                  <a:lnTo>
                    <a:pt x="52854" y="36141"/>
                  </a:lnTo>
                  <a:lnTo>
                    <a:pt x="53096" y="36021"/>
                  </a:lnTo>
                  <a:lnTo>
                    <a:pt x="53277" y="35900"/>
                  </a:lnTo>
                  <a:lnTo>
                    <a:pt x="53397" y="35719"/>
                  </a:lnTo>
                  <a:lnTo>
                    <a:pt x="53518" y="35478"/>
                  </a:lnTo>
                  <a:lnTo>
                    <a:pt x="53578" y="35297"/>
                  </a:lnTo>
                  <a:lnTo>
                    <a:pt x="53578" y="35055"/>
                  </a:lnTo>
                  <a:lnTo>
                    <a:pt x="53578" y="34814"/>
                  </a:lnTo>
                  <a:lnTo>
                    <a:pt x="53518" y="34633"/>
                  </a:lnTo>
                  <a:lnTo>
                    <a:pt x="53397" y="34392"/>
                  </a:lnTo>
                  <a:lnTo>
                    <a:pt x="53277" y="34211"/>
                  </a:lnTo>
                  <a:lnTo>
                    <a:pt x="53096" y="34090"/>
                  </a:lnTo>
                  <a:lnTo>
                    <a:pt x="52854" y="33969"/>
                  </a:lnTo>
                  <a:lnTo>
                    <a:pt x="52673" y="33909"/>
                  </a:lnTo>
                  <a:close/>
                  <a:moveTo>
                    <a:pt x="57983" y="33909"/>
                  </a:moveTo>
                  <a:lnTo>
                    <a:pt x="57802" y="33969"/>
                  </a:lnTo>
                  <a:lnTo>
                    <a:pt x="57561" y="34090"/>
                  </a:lnTo>
                  <a:lnTo>
                    <a:pt x="57380" y="34211"/>
                  </a:lnTo>
                  <a:lnTo>
                    <a:pt x="57259" y="34392"/>
                  </a:lnTo>
                  <a:lnTo>
                    <a:pt x="57138" y="34633"/>
                  </a:lnTo>
                  <a:lnTo>
                    <a:pt x="57078" y="34814"/>
                  </a:lnTo>
                  <a:lnTo>
                    <a:pt x="57078" y="35055"/>
                  </a:lnTo>
                  <a:lnTo>
                    <a:pt x="57078" y="35297"/>
                  </a:lnTo>
                  <a:lnTo>
                    <a:pt x="57138" y="35478"/>
                  </a:lnTo>
                  <a:lnTo>
                    <a:pt x="57259" y="35719"/>
                  </a:lnTo>
                  <a:lnTo>
                    <a:pt x="57380" y="35900"/>
                  </a:lnTo>
                  <a:lnTo>
                    <a:pt x="57561" y="36021"/>
                  </a:lnTo>
                  <a:lnTo>
                    <a:pt x="57802" y="36141"/>
                  </a:lnTo>
                  <a:lnTo>
                    <a:pt x="57983" y="36202"/>
                  </a:lnTo>
                  <a:lnTo>
                    <a:pt x="58466" y="36202"/>
                  </a:lnTo>
                  <a:lnTo>
                    <a:pt x="58647" y="36141"/>
                  </a:lnTo>
                  <a:lnTo>
                    <a:pt x="58888" y="36021"/>
                  </a:lnTo>
                  <a:lnTo>
                    <a:pt x="59069" y="35900"/>
                  </a:lnTo>
                  <a:lnTo>
                    <a:pt x="59190" y="35719"/>
                  </a:lnTo>
                  <a:lnTo>
                    <a:pt x="59310" y="35478"/>
                  </a:lnTo>
                  <a:lnTo>
                    <a:pt x="59371" y="35297"/>
                  </a:lnTo>
                  <a:lnTo>
                    <a:pt x="59371" y="35055"/>
                  </a:lnTo>
                  <a:lnTo>
                    <a:pt x="59371" y="34814"/>
                  </a:lnTo>
                  <a:lnTo>
                    <a:pt x="59310" y="34633"/>
                  </a:lnTo>
                  <a:lnTo>
                    <a:pt x="59190" y="34392"/>
                  </a:lnTo>
                  <a:lnTo>
                    <a:pt x="59069" y="34211"/>
                  </a:lnTo>
                  <a:lnTo>
                    <a:pt x="58888" y="34090"/>
                  </a:lnTo>
                  <a:lnTo>
                    <a:pt x="58647" y="33969"/>
                  </a:lnTo>
                  <a:lnTo>
                    <a:pt x="58466" y="33909"/>
                  </a:lnTo>
                  <a:close/>
                  <a:moveTo>
                    <a:pt x="63775" y="33909"/>
                  </a:moveTo>
                  <a:lnTo>
                    <a:pt x="63594" y="33969"/>
                  </a:lnTo>
                  <a:lnTo>
                    <a:pt x="63353" y="34090"/>
                  </a:lnTo>
                  <a:lnTo>
                    <a:pt x="63172" y="34211"/>
                  </a:lnTo>
                  <a:lnTo>
                    <a:pt x="63051" y="34392"/>
                  </a:lnTo>
                  <a:lnTo>
                    <a:pt x="62931" y="34633"/>
                  </a:lnTo>
                  <a:lnTo>
                    <a:pt x="62870" y="34814"/>
                  </a:lnTo>
                  <a:lnTo>
                    <a:pt x="62870" y="35055"/>
                  </a:lnTo>
                  <a:lnTo>
                    <a:pt x="62870" y="35297"/>
                  </a:lnTo>
                  <a:lnTo>
                    <a:pt x="62931" y="35478"/>
                  </a:lnTo>
                  <a:lnTo>
                    <a:pt x="63051" y="35719"/>
                  </a:lnTo>
                  <a:lnTo>
                    <a:pt x="63172" y="35900"/>
                  </a:lnTo>
                  <a:lnTo>
                    <a:pt x="63353" y="36021"/>
                  </a:lnTo>
                  <a:lnTo>
                    <a:pt x="63594" y="36141"/>
                  </a:lnTo>
                  <a:lnTo>
                    <a:pt x="63775" y="36202"/>
                  </a:lnTo>
                  <a:lnTo>
                    <a:pt x="64258" y="36202"/>
                  </a:lnTo>
                  <a:lnTo>
                    <a:pt x="64439" y="36141"/>
                  </a:lnTo>
                  <a:lnTo>
                    <a:pt x="64680" y="36021"/>
                  </a:lnTo>
                  <a:lnTo>
                    <a:pt x="64861" y="35900"/>
                  </a:lnTo>
                  <a:lnTo>
                    <a:pt x="64982" y="35719"/>
                  </a:lnTo>
                  <a:lnTo>
                    <a:pt x="65103" y="35478"/>
                  </a:lnTo>
                  <a:lnTo>
                    <a:pt x="65163" y="35297"/>
                  </a:lnTo>
                  <a:lnTo>
                    <a:pt x="65163" y="35055"/>
                  </a:lnTo>
                  <a:lnTo>
                    <a:pt x="65163" y="34814"/>
                  </a:lnTo>
                  <a:lnTo>
                    <a:pt x="65103" y="34633"/>
                  </a:lnTo>
                  <a:lnTo>
                    <a:pt x="64982" y="34392"/>
                  </a:lnTo>
                  <a:lnTo>
                    <a:pt x="64861" y="34211"/>
                  </a:lnTo>
                  <a:lnTo>
                    <a:pt x="64680" y="34090"/>
                  </a:lnTo>
                  <a:lnTo>
                    <a:pt x="64439" y="33969"/>
                  </a:lnTo>
                  <a:lnTo>
                    <a:pt x="64258" y="33909"/>
                  </a:lnTo>
                  <a:close/>
                  <a:moveTo>
                    <a:pt x="69567" y="33909"/>
                  </a:moveTo>
                  <a:lnTo>
                    <a:pt x="69386" y="33969"/>
                  </a:lnTo>
                  <a:lnTo>
                    <a:pt x="69145" y="34090"/>
                  </a:lnTo>
                  <a:lnTo>
                    <a:pt x="68964" y="34211"/>
                  </a:lnTo>
                  <a:lnTo>
                    <a:pt x="68843" y="34392"/>
                  </a:lnTo>
                  <a:lnTo>
                    <a:pt x="68723" y="34633"/>
                  </a:lnTo>
                  <a:lnTo>
                    <a:pt x="68662" y="34814"/>
                  </a:lnTo>
                  <a:lnTo>
                    <a:pt x="68662" y="35055"/>
                  </a:lnTo>
                  <a:lnTo>
                    <a:pt x="68662" y="35297"/>
                  </a:lnTo>
                  <a:lnTo>
                    <a:pt x="68723" y="35478"/>
                  </a:lnTo>
                  <a:lnTo>
                    <a:pt x="68843" y="35719"/>
                  </a:lnTo>
                  <a:lnTo>
                    <a:pt x="68964" y="35900"/>
                  </a:lnTo>
                  <a:lnTo>
                    <a:pt x="69145" y="36021"/>
                  </a:lnTo>
                  <a:lnTo>
                    <a:pt x="69386" y="36141"/>
                  </a:lnTo>
                  <a:lnTo>
                    <a:pt x="69567" y="36202"/>
                  </a:lnTo>
                  <a:lnTo>
                    <a:pt x="70050" y="36202"/>
                  </a:lnTo>
                  <a:lnTo>
                    <a:pt x="70231" y="36141"/>
                  </a:lnTo>
                  <a:lnTo>
                    <a:pt x="70472" y="36021"/>
                  </a:lnTo>
                  <a:lnTo>
                    <a:pt x="70653" y="35900"/>
                  </a:lnTo>
                  <a:lnTo>
                    <a:pt x="70774" y="35719"/>
                  </a:lnTo>
                  <a:lnTo>
                    <a:pt x="70895" y="35478"/>
                  </a:lnTo>
                  <a:lnTo>
                    <a:pt x="70955" y="35297"/>
                  </a:lnTo>
                  <a:lnTo>
                    <a:pt x="70955" y="35055"/>
                  </a:lnTo>
                  <a:lnTo>
                    <a:pt x="70955" y="34814"/>
                  </a:lnTo>
                  <a:lnTo>
                    <a:pt x="70895" y="34633"/>
                  </a:lnTo>
                  <a:lnTo>
                    <a:pt x="70774" y="34392"/>
                  </a:lnTo>
                  <a:lnTo>
                    <a:pt x="70653" y="34211"/>
                  </a:lnTo>
                  <a:lnTo>
                    <a:pt x="70472" y="34090"/>
                  </a:lnTo>
                  <a:lnTo>
                    <a:pt x="70231" y="33969"/>
                  </a:lnTo>
                  <a:lnTo>
                    <a:pt x="70050" y="33909"/>
                  </a:lnTo>
                  <a:close/>
                  <a:moveTo>
                    <a:pt x="75360" y="33909"/>
                  </a:moveTo>
                  <a:lnTo>
                    <a:pt x="75179" y="33969"/>
                  </a:lnTo>
                  <a:lnTo>
                    <a:pt x="74937" y="34090"/>
                  </a:lnTo>
                  <a:lnTo>
                    <a:pt x="74756" y="34211"/>
                  </a:lnTo>
                  <a:lnTo>
                    <a:pt x="74636" y="34392"/>
                  </a:lnTo>
                  <a:lnTo>
                    <a:pt x="74515" y="34633"/>
                  </a:lnTo>
                  <a:lnTo>
                    <a:pt x="74455" y="34814"/>
                  </a:lnTo>
                  <a:lnTo>
                    <a:pt x="74455" y="35055"/>
                  </a:lnTo>
                  <a:lnTo>
                    <a:pt x="74455" y="35297"/>
                  </a:lnTo>
                  <a:lnTo>
                    <a:pt x="74515" y="35478"/>
                  </a:lnTo>
                  <a:lnTo>
                    <a:pt x="74636" y="35719"/>
                  </a:lnTo>
                  <a:lnTo>
                    <a:pt x="74756" y="35900"/>
                  </a:lnTo>
                  <a:lnTo>
                    <a:pt x="74937" y="36021"/>
                  </a:lnTo>
                  <a:lnTo>
                    <a:pt x="75179" y="36141"/>
                  </a:lnTo>
                  <a:lnTo>
                    <a:pt x="75360" y="36202"/>
                  </a:lnTo>
                  <a:lnTo>
                    <a:pt x="75601" y="36202"/>
                  </a:lnTo>
                  <a:lnTo>
                    <a:pt x="75903" y="36141"/>
                  </a:lnTo>
                  <a:lnTo>
                    <a:pt x="75722" y="33909"/>
                  </a:lnTo>
                  <a:close/>
                  <a:moveTo>
                    <a:pt x="2896" y="36805"/>
                  </a:moveTo>
                  <a:lnTo>
                    <a:pt x="2655" y="36926"/>
                  </a:lnTo>
                  <a:lnTo>
                    <a:pt x="2414" y="37107"/>
                  </a:lnTo>
                  <a:lnTo>
                    <a:pt x="2233" y="37288"/>
                  </a:lnTo>
                  <a:lnTo>
                    <a:pt x="2112" y="37589"/>
                  </a:lnTo>
                  <a:lnTo>
                    <a:pt x="2052" y="37951"/>
                  </a:lnTo>
                  <a:lnTo>
                    <a:pt x="2052" y="38193"/>
                  </a:lnTo>
                  <a:lnTo>
                    <a:pt x="2112" y="38374"/>
                  </a:lnTo>
                  <a:lnTo>
                    <a:pt x="2233" y="38615"/>
                  </a:lnTo>
                  <a:lnTo>
                    <a:pt x="2353" y="38796"/>
                  </a:lnTo>
                  <a:lnTo>
                    <a:pt x="2534" y="38917"/>
                  </a:lnTo>
                  <a:lnTo>
                    <a:pt x="2776" y="39037"/>
                  </a:lnTo>
                  <a:lnTo>
                    <a:pt x="2957" y="39098"/>
                  </a:lnTo>
                  <a:lnTo>
                    <a:pt x="3439" y="39098"/>
                  </a:lnTo>
                  <a:lnTo>
                    <a:pt x="3620" y="39037"/>
                  </a:lnTo>
                  <a:lnTo>
                    <a:pt x="3862" y="38917"/>
                  </a:lnTo>
                  <a:lnTo>
                    <a:pt x="4043" y="38796"/>
                  </a:lnTo>
                  <a:lnTo>
                    <a:pt x="4164" y="38615"/>
                  </a:lnTo>
                  <a:lnTo>
                    <a:pt x="4284" y="38374"/>
                  </a:lnTo>
                  <a:lnTo>
                    <a:pt x="4345" y="38193"/>
                  </a:lnTo>
                  <a:lnTo>
                    <a:pt x="4345" y="37951"/>
                  </a:lnTo>
                  <a:lnTo>
                    <a:pt x="4284" y="37589"/>
                  </a:lnTo>
                  <a:lnTo>
                    <a:pt x="4164" y="37288"/>
                  </a:lnTo>
                  <a:lnTo>
                    <a:pt x="3982" y="37107"/>
                  </a:lnTo>
                  <a:lnTo>
                    <a:pt x="3741" y="36926"/>
                  </a:lnTo>
                  <a:lnTo>
                    <a:pt x="3500" y="36805"/>
                  </a:lnTo>
                  <a:close/>
                  <a:moveTo>
                    <a:pt x="8689" y="36805"/>
                  </a:moveTo>
                  <a:lnTo>
                    <a:pt x="8447" y="36926"/>
                  </a:lnTo>
                  <a:lnTo>
                    <a:pt x="8206" y="37107"/>
                  </a:lnTo>
                  <a:lnTo>
                    <a:pt x="8025" y="37288"/>
                  </a:lnTo>
                  <a:lnTo>
                    <a:pt x="7904" y="37589"/>
                  </a:lnTo>
                  <a:lnTo>
                    <a:pt x="7844" y="37951"/>
                  </a:lnTo>
                  <a:lnTo>
                    <a:pt x="7844" y="38193"/>
                  </a:lnTo>
                  <a:lnTo>
                    <a:pt x="7904" y="38374"/>
                  </a:lnTo>
                  <a:lnTo>
                    <a:pt x="8025" y="38615"/>
                  </a:lnTo>
                  <a:lnTo>
                    <a:pt x="8146" y="38796"/>
                  </a:lnTo>
                  <a:lnTo>
                    <a:pt x="8327" y="38917"/>
                  </a:lnTo>
                  <a:lnTo>
                    <a:pt x="8568" y="39037"/>
                  </a:lnTo>
                  <a:lnTo>
                    <a:pt x="8749" y="39098"/>
                  </a:lnTo>
                  <a:lnTo>
                    <a:pt x="9232" y="39098"/>
                  </a:lnTo>
                  <a:lnTo>
                    <a:pt x="9413" y="39037"/>
                  </a:lnTo>
                  <a:lnTo>
                    <a:pt x="9654" y="38917"/>
                  </a:lnTo>
                  <a:lnTo>
                    <a:pt x="9835" y="38796"/>
                  </a:lnTo>
                  <a:lnTo>
                    <a:pt x="9956" y="38615"/>
                  </a:lnTo>
                  <a:lnTo>
                    <a:pt x="10076" y="38374"/>
                  </a:lnTo>
                  <a:lnTo>
                    <a:pt x="10137" y="38193"/>
                  </a:lnTo>
                  <a:lnTo>
                    <a:pt x="10137" y="37951"/>
                  </a:lnTo>
                  <a:lnTo>
                    <a:pt x="10076" y="37589"/>
                  </a:lnTo>
                  <a:lnTo>
                    <a:pt x="9956" y="37288"/>
                  </a:lnTo>
                  <a:lnTo>
                    <a:pt x="9775" y="37107"/>
                  </a:lnTo>
                  <a:lnTo>
                    <a:pt x="9533" y="36926"/>
                  </a:lnTo>
                  <a:lnTo>
                    <a:pt x="9292" y="36805"/>
                  </a:lnTo>
                  <a:close/>
                  <a:moveTo>
                    <a:pt x="14481" y="36805"/>
                  </a:moveTo>
                  <a:lnTo>
                    <a:pt x="14240" y="36926"/>
                  </a:lnTo>
                  <a:lnTo>
                    <a:pt x="13998" y="37107"/>
                  </a:lnTo>
                  <a:lnTo>
                    <a:pt x="13817" y="37288"/>
                  </a:lnTo>
                  <a:lnTo>
                    <a:pt x="13697" y="37589"/>
                  </a:lnTo>
                  <a:lnTo>
                    <a:pt x="13636" y="37951"/>
                  </a:lnTo>
                  <a:lnTo>
                    <a:pt x="13636" y="38193"/>
                  </a:lnTo>
                  <a:lnTo>
                    <a:pt x="13697" y="38374"/>
                  </a:lnTo>
                  <a:lnTo>
                    <a:pt x="13817" y="38615"/>
                  </a:lnTo>
                  <a:lnTo>
                    <a:pt x="13938" y="38796"/>
                  </a:lnTo>
                  <a:lnTo>
                    <a:pt x="14119" y="38917"/>
                  </a:lnTo>
                  <a:lnTo>
                    <a:pt x="14360" y="39037"/>
                  </a:lnTo>
                  <a:lnTo>
                    <a:pt x="14541" y="39098"/>
                  </a:lnTo>
                  <a:lnTo>
                    <a:pt x="15024" y="39098"/>
                  </a:lnTo>
                  <a:lnTo>
                    <a:pt x="15205" y="39037"/>
                  </a:lnTo>
                  <a:lnTo>
                    <a:pt x="15446" y="38917"/>
                  </a:lnTo>
                  <a:lnTo>
                    <a:pt x="15627" y="38796"/>
                  </a:lnTo>
                  <a:lnTo>
                    <a:pt x="15748" y="38615"/>
                  </a:lnTo>
                  <a:lnTo>
                    <a:pt x="15869" y="38374"/>
                  </a:lnTo>
                  <a:lnTo>
                    <a:pt x="15929" y="38193"/>
                  </a:lnTo>
                  <a:lnTo>
                    <a:pt x="15929" y="37951"/>
                  </a:lnTo>
                  <a:lnTo>
                    <a:pt x="15869" y="37589"/>
                  </a:lnTo>
                  <a:lnTo>
                    <a:pt x="15748" y="37288"/>
                  </a:lnTo>
                  <a:lnTo>
                    <a:pt x="15567" y="37107"/>
                  </a:lnTo>
                  <a:lnTo>
                    <a:pt x="15326" y="36926"/>
                  </a:lnTo>
                  <a:lnTo>
                    <a:pt x="15084" y="36805"/>
                  </a:lnTo>
                  <a:close/>
                  <a:moveTo>
                    <a:pt x="20273" y="36805"/>
                  </a:moveTo>
                  <a:lnTo>
                    <a:pt x="20032" y="36926"/>
                  </a:lnTo>
                  <a:lnTo>
                    <a:pt x="19790" y="37107"/>
                  </a:lnTo>
                  <a:lnTo>
                    <a:pt x="19609" y="37288"/>
                  </a:lnTo>
                  <a:lnTo>
                    <a:pt x="19489" y="37589"/>
                  </a:lnTo>
                  <a:lnTo>
                    <a:pt x="19428" y="37951"/>
                  </a:lnTo>
                  <a:lnTo>
                    <a:pt x="19428" y="38193"/>
                  </a:lnTo>
                  <a:lnTo>
                    <a:pt x="19489" y="38374"/>
                  </a:lnTo>
                  <a:lnTo>
                    <a:pt x="19609" y="38615"/>
                  </a:lnTo>
                  <a:lnTo>
                    <a:pt x="19730" y="38796"/>
                  </a:lnTo>
                  <a:lnTo>
                    <a:pt x="19911" y="38917"/>
                  </a:lnTo>
                  <a:lnTo>
                    <a:pt x="20152" y="39037"/>
                  </a:lnTo>
                  <a:lnTo>
                    <a:pt x="20333" y="39098"/>
                  </a:lnTo>
                  <a:lnTo>
                    <a:pt x="20816" y="39098"/>
                  </a:lnTo>
                  <a:lnTo>
                    <a:pt x="20997" y="39037"/>
                  </a:lnTo>
                  <a:lnTo>
                    <a:pt x="21239" y="38917"/>
                  </a:lnTo>
                  <a:lnTo>
                    <a:pt x="21420" y="38796"/>
                  </a:lnTo>
                  <a:lnTo>
                    <a:pt x="21540" y="38615"/>
                  </a:lnTo>
                  <a:lnTo>
                    <a:pt x="21661" y="38374"/>
                  </a:lnTo>
                  <a:lnTo>
                    <a:pt x="21721" y="38193"/>
                  </a:lnTo>
                  <a:lnTo>
                    <a:pt x="21721" y="37951"/>
                  </a:lnTo>
                  <a:lnTo>
                    <a:pt x="21661" y="37589"/>
                  </a:lnTo>
                  <a:lnTo>
                    <a:pt x="21540" y="37288"/>
                  </a:lnTo>
                  <a:lnTo>
                    <a:pt x="21359" y="37107"/>
                  </a:lnTo>
                  <a:lnTo>
                    <a:pt x="21118" y="36926"/>
                  </a:lnTo>
                  <a:lnTo>
                    <a:pt x="20876" y="36805"/>
                  </a:lnTo>
                  <a:close/>
                  <a:moveTo>
                    <a:pt x="26065" y="36805"/>
                  </a:moveTo>
                  <a:lnTo>
                    <a:pt x="25824" y="36926"/>
                  </a:lnTo>
                  <a:lnTo>
                    <a:pt x="25583" y="37107"/>
                  </a:lnTo>
                  <a:lnTo>
                    <a:pt x="25402" y="37288"/>
                  </a:lnTo>
                  <a:lnTo>
                    <a:pt x="25281" y="37589"/>
                  </a:lnTo>
                  <a:lnTo>
                    <a:pt x="25221" y="37951"/>
                  </a:lnTo>
                  <a:lnTo>
                    <a:pt x="25221" y="38193"/>
                  </a:lnTo>
                  <a:lnTo>
                    <a:pt x="25281" y="38374"/>
                  </a:lnTo>
                  <a:lnTo>
                    <a:pt x="25402" y="38615"/>
                  </a:lnTo>
                  <a:lnTo>
                    <a:pt x="25522" y="38796"/>
                  </a:lnTo>
                  <a:lnTo>
                    <a:pt x="25703" y="38917"/>
                  </a:lnTo>
                  <a:lnTo>
                    <a:pt x="25945" y="39037"/>
                  </a:lnTo>
                  <a:lnTo>
                    <a:pt x="26126" y="39098"/>
                  </a:lnTo>
                  <a:lnTo>
                    <a:pt x="26608" y="39098"/>
                  </a:lnTo>
                  <a:lnTo>
                    <a:pt x="26789" y="39037"/>
                  </a:lnTo>
                  <a:lnTo>
                    <a:pt x="27031" y="38917"/>
                  </a:lnTo>
                  <a:lnTo>
                    <a:pt x="27212" y="38796"/>
                  </a:lnTo>
                  <a:lnTo>
                    <a:pt x="27332" y="38615"/>
                  </a:lnTo>
                  <a:lnTo>
                    <a:pt x="27453" y="38374"/>
                  </a:lnTo>
                  <a:lnTo>
                    <a:pt x="27513" y="38193"/>
                  </a:lnTo>
                  <a:lnTo>
                    <a:pt x="27513" y="37951"/>
                  </a:lnTo>
                  <a:lnTo>
                    <a:pt x="27453" y="37589"/>
                  </a:lnTo>
                  <a:lnTo>
                    <a:pt x="27332" y="37288"/>
                  </a:lnTo>
                  <a:lnTo>
                    <a:pt x="27151" y="37107"/>
                  </a:lnTo>
                  <a:lnTo>
                    <a:pt x="26910" y="36926"/>
                  </a:lnTo>
                  <a:lnTo>
                    <a:pt x="26669" y="36805"/>
                  </a:lnTo>
                  <a:close/>
                  <a:moveTo>
                    <a:pt x="31858" y="36805"/>
                  </a:moveTo>
                  <a:lnTo>
                    <a:pt x="31616" y="36926"/>
                  </a:lnTo>
                  <a:lnTo>
                    <a:pt x="31375" y="37107"/>
                  </a:lnTo>
                  <a:lnTo>
                    <a:pt x="31194" y="37288"/>
                  </a:lnTo>
                  <a:lnTo>
                    <a:pt x="31073" y="37589"/>
                  </a:lnTo>
                  <a:lnTo>
                    <a:pt x="31013" y="37951"/>
                  </a:lnTo>
                  <a:lnTo>
                    <a:pt x="31013" y="38193"/>
                  </a:lnTo>
                  <a:lnTo>
                    <a:pt x="31073" y="38374"/>
                  </a:lnTo>
                  <a:lnTo>
                    <a:pt x="31194" y="38615"/>
                  </a:lnTo>
                  <a:lnTo>
                    <a:pt x="31315" y="38796"/>
                  </a:lnTo>
                  <a:lnTo>
                    <a:pt x="31496" y="38917"/>
                  </a:lnTo>
                  <a:lnTo>
                    <a:pt x="31737" y="39037"/>
                  </a:lnTo>
                  <a:lnTo>
                    <a:pt x="31918" y="39098"/>
                  </a:lnTo>
                  <a:lnTo>
                    <a:pt x="32401" y="39098"/>
                  </a:lnTo>
                  <a:lnTo>
                    <a:pt x="32582" y="39037"/>
                  </a:lnTo>
                  <a:lnTo>
                    <a:pt x="32823" y="38917"/>
                  </a:lnTo>
                  <a:lnTo>
                    <a:pt x="33004" y="38796"/>
                  </a:lnTo>
                  <a:lnTo>
                    <a:pt x="33125" y="38615"/>
                  </a:lnTo>
                  <a:lnTo>
                    <a:pt x="33245" y="38374"/>
                  </a:lnTo>
                  <a:lnTo>
                    <a:pt x="33306" y="38193"/>
                  </a:lnTo>
                  <a:lnTo>
                    <a:pt x="33306" y="37951"/>
                  </a:lnTo>
                  <a:lnTo>
                    <a:pt x="33245" y="37589"/>
                  </a:lnTo>
                  <a:lnTo>
                    <a:pt x="33125" y="37288"/>
                  </a:lnTo>
                  <a:lnTo>
                    <a:pt x="32944" y="37107"/>
                  </a:lnTo>
                  <a:lnTo>
                    <a:pt x="32702" y="36926"/>
                  </a:lnTo>
                  <a:lnTo>
                    <a:pt x="32461" y="36805"/>
                  </a:lnTo>
                  <a:close/>
                  <a:moveTo>
                    <a:pt x="37650" y="36805"/>
                  </a:moveTo>
                  <a:lnTo>
                    <a:pt x="37408" y="36926"/>
                  </a:lnTo>
                  <a:lnTo>
                    <a:pt x="37167" y="37107"/>
                  </a:lnTo>
                  <a:lnTo>
                    <a:pt x="36986" y="37288"/>
                  </a:lnTo>
                  <a:lnTo>
                    <a:pt x="36865" y="37589"/>
                  </a:lnTo>
                  <a:lnTo>
                    <a:pt x="36805" y="37951"/>
                  </a:lnTo>
                  <a:lnTo>
                    <a:pt x="36805" y="38193"/>
                  </a:lnTo>
                  <a:lnTo>
                    <a:pt x="36865" y="38374"/>
                  </a:lnTo>
                  <a:lnTo>
                    <a:pt x="36986" y="38615"/>
                  </a:lnTo>
                  <a:lnTo>
                    <a:pt x="37107" y="38796"/>
                  </a:lnTo>
                  <a:lnTo>
                    <a:pt x="37288" y="38917"/>
                  </a:lnTo>
                  <a:lnTo>
                    <a:pt x="37529" y="39037"/>
                  </a:lnTo>
                  <a:lnTo>
                    <a:pt x="37710" y="39098"/>
                  </a:lnTo>
                  <a:lnTo>
                    <a:pt x="38193" y="39098"/>
                  </a:lnTo>
                  <a:lnTo>
                    <a:pt x="38374" y="39037"/>
                  </a:lnTo>
                  <a:lnTo>
                    <a:pt x="38615" y="38917"/>
                  </a:lnTo>
                  <a:lnTo>
                    <a:pt x="38796" y="38796"/>
                  </a:lnTo>
                  <a:lnTo>
                    <a:pt x="38917" y="38615"/>
                  </a:lnTo>
                  <a:lnTo>
                    <a:pt x="39038" y="38374"/>
                  </a:lnTo>
                  <a:lnTo>
                    <a:pt x="39098" y="38193"/>
                  </a:lnTo>
                  <a:lnTo>
                    <a:pt x="39098" y="37951"/>
                  </a:lnTo>
                  <a:lnTo>
                    <a:pt x="39038" y="37589"/>
                  </a:lnTo>
                  <a:lnTo>
                    <a:pt x="38917" y="37288"/>
                  </a:lnTo>
                  <a:lnTo>
                    <a:pt x="38736" y="37107"/>
                  </a:lnTo>
                  <a:lnTo>
                    <a:pt x="38495" y="36926"/>
                  </a:lnTo>
                  <a:lnTo>
                    <a:pt x="38253" y="36805"/>
                  </a:lnTo>
                  <a:close/>
                  <a:moveTo>
                    <a:pt x="43442" y="36805"/>
                  </a:moveTo>
                  <a:lnTo>
                    <a:pt x="43201" y="36926"/>
                  </a:lnTo>
                  <a:lnTo>
                    <a:pt x="42959" y="37107"/>
                  </a:lnTo>
                  <a:lnTo>
                    <a:pt x="42778" y="37288"/>
                  </a:lnTo>
                  <a:lnTo>
                    <a:pt x="42658" y="37589"/>
                  </a:lnTo>
                  <a:lnTo>
                    <a:pt x="42597" y="37951"/>
                  </a:lnTo>
                  <a:lnTo>
                    <a:pt x="42597" y="38193"/>
                  </a:lnTo>
                  <a:lnTo>
                    <a:pt x="42658" y="38374"/>
                  </a:lnTo>
                  <a:lnTo>
                    <a:pt x="42778" y="38615"/>
                  </a:lnTo>
                  <a:lnTo>
                    <a:pt x="42899" y="38796"/>
                  </a:lnTo>
                  <a:lnTo>
                    <a:pt x="43080" y="38917"/>
                  </a:lnTo>
                  <a:lnTo>
                    <a:pt x="43321" y="39037"/>
                  </a:lnTo>
                  <a:lnTo>
                    <a:pt x="43502" y="39098"/>
                  </a:lnTo>
                  <a:lnTo>
                    <a:pt x="43985" y="39098"/>
                  </a:lnTo>
                  <a:lnTo>
                    <a:pt x="44166" y="39037"/>
                  </a:lnTo>
                  <a:lnTo>
                    <a:pt x="44407" y="38917"/>
                  </a:lnTo>
                  <a:lnTo>
                    <a:pt x="44588" y="38796"/>
                  </a:lnTo>
                  <a:lnTo>
                    <a:pt x="44709" y="38615"/>
                  </a:lnTo>
                  <a:lnTo>
                    <a:pt x="44830" y="38374"/>
                  </a:lnTo>
                  <a:lnTo>
                    <a:pt x="44890" y="38193"/>
                  </a:lnTo>
                  <a:lnTo>
                    <a:pt x="44890" y="37951"/>
                  </a:lnTo>
                  <a:lnTo>
                    <a:pt x="44830" y="37589"/>
                  </a:lnTo>
                  <a:lnTo>
                    <a:pt x="44709" y="37288"/>
                  </a:lnTo>
                  <a:lnTo>
                    <a:pt x="44528" y="37107"/>
                  </a:lnTo>
                  <a:lnTo>
                    <a:pt x="44287" y="36926"/>
                  </a:lnTo>
                  <a:lnTo>
                    <a:pt x="44045" y="36805"/>
                  </a:lnTo>
                  <a:close/>
                  <a:moveTo>
                    <a:pt x="49234" y="36805"/>
                  </a:moveTo>
                  <a:lnTo>
                    <a:pt x="48993" y="36926"/>
                  </a:lnTo>
                  <a:lnTo>
                    <a:pt x="48752" y="37107"/>
                  </a:lnTo>
                  <a:lnTo>
                    <a:pt x="48571" y="37288"/>
                  </a:lnTo>
                  <a:lnTo>
                    <a:pt x="48450" y="37589"/>
                  </a:lnTo>
                  <a:lnTo>
                    <a:pt x="48390" y="37951"/>
                  </a:lnTo>
                  <a:lnTo>
                    <a:pt x="48390" y="38193"/>
                  </a:lnTo>
                  <a:lnTo>
                    <a:pt x="48450" y="38374"/>
                  </a:lnTo>
                  <a:lnTo>
                    <a:pt x="48571" y="38615"/>
                  </a:lnTo>
                  <a:lnTo>
                    <a:pt x="48691" y="38796"/>
                  </a:lnTo>
                  <a:lnTo>
                    <a:pt x="48872" y="38917"/>
                  </a:lnTo>
                  <a:lnTo>
                    <a:pt x="49114" y="39037"/>
                  </a:lnTo>
                  <a:lnTo>
                    <a:pt x="49295" y="39098"/>
                  </a:lnTo>
                  <a:lnTo>
                    <a:pt x="49777" y="39098"/>
                  </a:lnTo>
                  <a:lnTo>
                    <a:pt x="49958" y="39037"/>
                  </a:lnTo>
                  <a:lnTo>
                    <a:pt x="50200" y="38917"/>
                  </a:lnTo>
                  <a:lnTo>
                    <a:pt x="50381" y="38796"/>
                  </a:lnTo>
                  <a:lnTo>
                    <a:pt x="50501" y="38615"/>
                  </a:lnTo>
                  <a:lnTo>
                    <a:pt x="50622" y="38374"/>
                  </a:lnTo>
                  <a:lnTo>
                    <a:pt x="50682" y="38193"/>
                  </a:lnTo>
                  <a:lnTo>
                    <a:pt x="50682" y="37951"/>
                  </a:lnTo>
                  <a:lnTo>
                    <a:pt x="50622" y="37589"/>
                  </a:lnTo>
                  <a:lnTo>
                    <a:pt x="50501" y="37288"/>
                  </a:lnTo>
                  <a:lnTo>
                    <a:pt x="50320" y="37107"/>
                  </a:lnTo>
                  <a:lnTo>
                    <a:pt x="50079" y="36926"/>
                  </a:lnTo>
                  <a:lnTo>
                    <a:pt x="49838" y="36805"/>
                  </a:lnTo>
                  <a:close/>
                  <a:moveTo>
                    <a:pt x="55027" y="36805"/>
                  </a:moveTo>
                  <a:lnTo>
                    <a:pt x="54785" y="36926"/>
                  </a:lnTo>
                  <a:lnTo>
                    <a:pt x="54544" y="37107"/>
                  </a:lnTo>
                  <a:lnTo>
                    <a:pt x="54363" y="37288"/>
                  </a:lnTo>
                  <a:lnTo>
                    <a:pt x="54242" y="37589"/>
                  </a:lnTo>
                  <a:lnTo>
                    <a:pt x="54182" y="37951"/>
                  </a:lnTo>
                  <a:lnTo>
                    <a:pt x="54182" y="38193"/>
                  </a:lnTo>
                  <a:lnTo>
                    <a:pt x="54242" y="38374"/>
                  </a:lnTo>
                  <a:lnTo>
                    <a:pt x="54363" y="38615"/>
                  </a:lnTo>
                  <a:lnTo>
                    <a:pt x="54483" y="38796"/>
                  </a:lnTo>
                  <a:lnTo>
                    <a:pt x="54665" y="38917"/>
                  </a:lnTo>
                  <a:lnTo>
                    <a:pt x="54906" y="39037"/>
                  </a:lnTo>
                  <a:lnTo>
                    <a:pt x="55087" y="39098"/>
                  </a:lnTo>
                  <a:lnTo>
                    <a:pt x="55570" y="39098"/>
                  </a:lnTo>
                  <a:lnTo>
                    <a:pt x="55751" y="39037"/>
                  </a:lnTo>
                  <a:lnTo>
                    <a:pt x="55992" y="38917"/>
                  </a:lnTo>
                  <a:lnTo>
                    <a:pt x="56173" y="38796"/>
                  </a:lnTo>
                  <a:lnTo>
                    <a:pt x="56294" y="38615"/>
                  </a:lnTo>
                  <a:lnTo>
                    <a:pt x="56414" y="38374"/>
                  </a:lnTo>
                  <a:lnTo>
                    <a:pt x="56475" y="38193"/>
                  </a:lnTo>
                  <a:lnTo>
                    <a:pt x="56475" y="37951"/>
                  </a:lnTo>
                  <a:lnTo>
                    <a:pt x="56414" y="37589"/>
                  </a:lnTo>
                  <a:lnTo>
                    <a:pt x="56294" y="37288"/>
                  </a:lnTo>
                  <a:lnTo>
                    <a:pt x="56113" y="37107"/>
                  </a:lnTo>
                  <a:lnTo>
                    <a:pt x="55871" y="36926"/>
                  </a:lnTo>
                  <a:lnTo>
                    <a:pt x="55630" y="36805"/>
                  </a:lnTo>
                  <a:close/>
                  <a:moveTo>
                    <a:pt x="60819" y="36805"/>
                  </a:moveTo>
                  <a:lnTo>
                    <a:pt x="60577" y="36926"/>
                  </a:lnTo>
                  <a:lnTo>
                    <a:pt x="60336" y="37107"/>
                  </a:lnTo>
                  <a:lnTo>
                    <a:pt x="60155" y="37288"/>
                  </a:lnTo>
                  <a:lnTo>
                    <a:pt x="60034" y="37589"/>
                  </a:lnTo>
                  <a:lnTo>
                    <a:pt x="59974" y="37951"/>
                  </a:lnTo>
                  <a:lnTo>
                    <a:pt x="59974" y="38193"/>
                  </a:lnTo>
                  <a:lnTo>
                    <a:pt x="60034" y="38374"/>
                  </a:lnTo>
                  <a:lnTo>
                    <a:pt x="60155" y="38615"/>
                  </a:lnTo>
                  <a:lnTo>
                    <a:pt x="60276" y="38796"/>
                  </a:lnTo>
                  <a:lnTo>
                    <a:pt x="60457" y="38917"/>
                  </a:lnTo>
                  <a:lnTo>
                    <a:pt x="60698" y="39037"/>
                  </a:lnTo>
                  <a:lnTo>
                    <a:pt x="60879" y="39098"/>
                  </a:lnTo>
                  <a:lnTo>
                    <a:pt x="61362" y="39098"/>
                  </a:lnTo>
                  <a:lnTo>
                    <a:pt x="61543" y="39037"/>
                  </a:lnTo>
                  <a:lnTo>
                    <a:pt x="61784" y="38917"/>
                  </a:lnTo>
                  <a:lnTo>
                    <a:pt x="61965" y="38796"/>
                  </a:lnTo>
                  <a:lnTo>
                    <a:pt x="62086" y="38615"/>
                  </a:lnTo>
                  <a:lnTo>
                    <a:pt x="62206" y="38374"/>
                  </a:lnTo>
                  <a:lnTo>
                    <a:pt x="62267" y="38193"/>
                  </a:lnTo>
                  <a:lnTo>
                    <a:pt x="62267" y="37951"/>
                  </a:lnTo>
                  <a:lnTo>
                    <a:pt x="62206" y="37589"/>
                  </a:lnTo>
                  <a:lnTo>
                    <a:pt x="62086" y="37288"/>
                  </a:lnTo>
                  <a:lnTo>
                    <a:pt x="61905" y="37107"/>
                  </a:lnTo>
                  <a:lnTo>
                    <a:pt x="61663" y="36926"/>
                  </a:lnTo>
                  <a:lnTo>
                    <a:pt x="61422" y="36805"/>
                  </a:lnTo>
                  <a:close/>
                  <a:moveTo>
                    <a:pt x="66611" y="36805"/>
                  </a:moveTo>
                  <a:lnTo>
                    <a:pt x="66370" y="36926"/>
                  </a:lnTo>
                  <a:lnTo>
                    <a:pt x="66128" y="37107"/>
                  </a:lnTo>
                  <a:lnTo>
                    <a:pt x="65947" y="37288"/>
                  </a:lnTo>
                  <a:lnTo>
                    <a:pt x="65827" y="37589"/>
                  </a:lnTo>
                  <a:lnTo>
                    <a:pt x="65766" y="37951"/>
                  </a:lnTo>
                  <a:lnTo>
                    <a:pt x="65766" y="38193"/>
                  </a:lnTo>
                  <a:lnTo>
                    <a:pt x="65827" y="38374"/>
                  </a:lnTo>
                  <a:lnTo>
                    <a:pt x="65947" y="38615"/>
                  </a:lnTo>
                  <a:lnTo>
                    <a:pt x="66068" y="38796"/>
                  </a:lnTo>
                  <a:lnTo>
                    <a:pt x="66249" y="38917"/>
                  </a:lnTo>
                  <a:lnTo>
                    <a:pt x="66490" y="39037"/>
                  </a:lnTo>
                  <a:lnTo>
                    <a:pt x="66671" y="39098"/>
                  </a:lnTo>
                  <a:lnTo>
                    <a:pt x="67154" y="39098"/>
                  </a:lnTo>
                  <a:lnTo>
                    <a:pt x="67335" y="39037"/>
                  </a:lnTo>
                  <a:lnTo>
                    <a:pt x="67576" y="38917"/>
                  </a:lnTo>
                  <a:lnTo>
                    <a:pt x="67757" y="38796"/>
                  </a:lnTo>
                  <a:lnTo>
                    <a:pt x="67878" y="38615"/>
                  </a:lnTo>
                  <a:lnTo>
                    <a:pt x="67999" y="38374"/>
                  </a:lnTo>
                  <a:lnTo>
                    <a:pt x="68059" y="38193"/>
                  </a:lnTo>
                  <a:lnTo>
                    <a:pt x="68059" y="37951"/>
                  </a:lnTo>
                  <a:lnTo>
                    <a:pt x="67999" y="37589"/>
                  </a:lnTo>
                  <a:lnTo>
                    <a:pt x="67878" y="37288"/>
                  </a:lnTo>
                  <a:lnTo>
                    <a:pt x="67697" y="37107"/>
                  </a:lnTo>
                  <a:lnTo>
                    <a:pt x="67456" y="36926"/>
                  </a:lnTo>
                  <a:lnTo>
                    <a:pt x="67214" y="36805"/>
                  </a:lnTo>
                  <a:close/>
                  <a:moveTo>
                    <a:pt x="72403" y="36805"/>
                  </a:moveTo>
                  <a:lnTo>
                    <a:pt x="72162" y="36926"/>
                  </a:lnTo>
                  <a:lnTo>
                    <a:pt x="71921" y="37107"/>
                  </a:lnTo>
                  <a:lnTo>
                    <a:pt x="71740" y="37288"/>
                  </a:lnTo>
                  <a:lnTo>
                    <a:pt x="71619" y="37589"/>
                  </a:lnTo>
                  <a:lnTo>
                    <a:pt x="71559" y="37951"/>
                  </a:lnTo>
                  <a:lnTo>
                    <a:pt x="71559" y="38193"/>
                  </a:lnTo>
                  <a:lnTo>
                    <a:pt x="71619" y="38374"/>
                  </a:lnTo>
                  <a:lnTo>
                    <a:pt x="71740" y="38615"/>
                  </a:lnTo>
                  <a:lnTo>
                    <a:pt x="71860" y="38796"/>
                  </a:lnTo>
                  <a:lnTo>
                    <a:pt x="72041" y="38917"/>
                  </a:lnTo>
                  <a:lnTo>
                    <a:pt x="72283" y="39037"/>
                  </a:lnTo>
                  <a:lnTo>
                    <a:pt x="72464" y="39098"/>
                  </a:lnTo>
                  <a:lnTo>
                    <a:pt x="72946" y="39098"/>
                  </a:lnTo>
                  <a:lnTo>
                    <a:pt x="73127" y="39037"/>
                  </a:lnTo>
                  <a:lnTo>
                    <a:pt x="73369" y="38917"/>
                  </a:lnTo>
                  <a:lnTo>
                    <a:pt x="73550" y="38796"/>
                  </a:lnTo>
                  <a:lnTo>
                    <a:pt x="73670" y="38615"/>
                  </a:lnTo>
                  <a:lnTo>
                    <a:pt x="73791" y="38374"/>
                  </a:lnTo>
                  <a:lnTo>
                    <a:pt x="73851" y="38193"/>
                  </a:lnTo>
                  <a:lnTo>
                    <a:pt x="73851" y="37951"/>
                  </a:lnTo>
                  <a:lnTo>
                    <a:pt x="73791" y="37589"/>
                  </a:lnTo>
                  <a:lnTo>
                    <a:pt x="73670" y="37288"/>
                  </a:lnTo>
                  <a:lnTo>
                    <a:pt x="73489" y="37107"/>
                  </a:lnTo>
                  <a:lnTo>
                    <a:pt x="73248" y="36926"/>
                  </a:lnTo>
                  <a:lnTo>
                    <a:pt x="73007" y="36805"/>
                  </a:lnTo>
                  <a:close/>
                  <a:moveTo>
                    <a:pt x="302" y="39701"/>
                  </a:moveTo>
                  <a:lnTo>
                    <a:pt x="0" y="39761"/>
                  </a:lnTo>
                  <a:lnTo>
                    <a:pt x="181" y="41994"/>
                  </a:lnTo>
                  <a:lnTo>
                    <a:pt x="543" y="41994"/>
                  </a:lnTo>
                  <a:lnTo>
                    <a:pt x="724" y="41934"/>
                  </a:lnTo>
                  <a:lnTo>
                    <a:pt x="966" y="41813"/>
                  </a:lnTo>
                  <a:lnTo>
                    <a:pt x="1147" y="41692"/>
                  </a:lnTo>
                  <a:lnTo>
                    <a:pt x="1267" y="41511"/>
                  </a:lnTo>
                  <a:lnTo>
                    <a:pt x="1388" y="41270"/>
                  </a:lnTo>
                  <a:lnTo>
                    <a:pt x="1448" y="41089"/>
                  </a:lnTo>
                  <a:lnTo>
                    <a:pt x="1448" y="40847"/>
                  </a:lnTo>
                  <a:lnTo>
                    <a:pt x="1448" y="40606"/>
                  </a:lnTo>
                  <a:lnTo>
                    <a:pt x="1388" y="40425"/>
                  </a:lnTo>
                  <a:lnTo>
                    <a:pt x="1267" y="40184"/>
                  </a:lnTo>
                  <a:lnTo>
                    <a:pt x="1147" y="40003"/>
                  </a:lnTo>
                  <a:lnTo>
                    <a:pt x="966" y="39882"/>
                  </a:lnTo>
                  <a:lnTo>
                    <a:pt x="724" y="39761"/>
                  </a:lnTo>
                  <a:lnTo>
                    <a:pt x="543" y="39701"/>
                  </a:lnTo>
                  <a:close/>
                  <a:moveTo>
                    <a:pt x="5853" y="39701"/>
                  </a:moveTo>
                  <a:lnTo>
                    <a:pt x="5672" y="39761"/>
                  </a:lnTo>
                  <a:lnTo>
                    <a:pt x="5431" y="39882"/>
                  </a:lnTo>
                  <a:lnTo>
                    <a:pt x="5250" y="40003"/>
                  </a:lnTo>
                  <a:lnTo>
                    <a:pt x="5129" y="40184"/>
                  </a:lnTo>
                  <a:lnTo>
                    <a:pt x="5008" y="40425"/>
                  </a:lnTo>
                  <a:lnTo>
                    <a:pt x="4948" y="40606"/>
                  </a:lnTo>
                  <a:lnTo>
                    <a:pt x="4948" y="40847"/>
                  </a:lnTo>
                  <a:lnTo>
                    <a:pt x="4948" y="41089"/>
                  </a:lnTo>
                  <a:lnTo>
                    <a:pt x="5008" y="41270"/>
                  </a:lnTo>
                  <a:lnTo>
                    <a:pt x="5129" y="41511"/>
                  </a:lnTo>
                  <a:lnTo>
                    <a:pt x="5250" y="41692"/>
                  </a:lnTo>
                  <a:lnTo>
                    <a:pt x="5431" y="41813"/>
                  </a:lnTo>
                  <a:lnTo>
                    <a:pt x="5672" y="41934"/>
                  </a:lnTo>
                  <a:lnTo>
                    <a:pt x="5853" y="41994"/>
                  </a:lnTo>
                  <a:lnTo>
                    <a:pt x="6336" y="41994"/>
                  </a:lnTo>
                  <a:lnTo>
                    <a:pt x="6517" y="41934"/>
                  </a:lnTo>
                  <a:lnTo>
                    <a:pt x="6758" y="41813"/>
                  </a:lnTo>
                  <a:lnTo>
                    <a:pt x="6939" y="41692"/>
                  </a:lnTo>
                  <a:lnTo>
                    <a:pt x="7060" y="41511"/>
                  </a:lnTo>
                  <a:lnTo>
                    <a:pt x="7180" y="41270"/>
                  </a:lnTo>
                  <a:lnTo>
                    <a:pt x="7241" y="41089"/>
                  </a:lnTo>
                  <a:lnTo>
                    <a:pt x="7241" y="40847"/>
                  </a:lnTo>
                  <a:lnTo>
                    <a:pt x="7241" y="40606"/>
                  </a:lnTo>
                  <a:lnTo>
                    <a:pt x="7180" y="40425"/>
                  </a:lnTo>
                  <a:lnTo>
                    <a:pt x="7060" y="40184"/>
                  </a:lnTo>
                  <a:lnTo>
                    <a:pt x="6939" y="40003"/>
                  </a:lnTo>
                  <a:lnTo>
                    <a:pt x="6758" y="39882"/>
                  </a:lnTo>
                  <a:lnTo>
                    <a:pt x="6517" y="39761"/>
                  </a:lnTo>
                  <a:lnTo>
                    <a:pt x="6336" y="39701"/>
                  </a:lnTo>
                  <a:close/>
                  <a:moveTo>
                    <a:pt x="11645" y="39701"/>
                  </a:moveTo>
                  <a:lnTo>
                    <a:pt x="11464" y="39761"/>
                  </a:lnTo>
                  <a:lnTo>
                    <a:pt x="11223" y="39882"/>
                  </a:lnTo>
                  <a:lnTo>
                    <a:pt x="11042" y="40003"/>
                  </a:lnTo>
                  <a:lnTo>
                    <a:pt x="10921" y="40184"/>
                  </a:lnTo>
                  <a:lnTo>
                    <a:pt x="10800" y="40425"/>
                  </a:lnTo>
                  <a:lnTo>
                    <a:pt x="10740" y="40606"/>
                  </a:lnTo>
                  <a:lnTo>
                    <a:pt x="10740" y="40847"/>
                  </a:lnTo>
                  <a:lnTo>
                    <a:pt x="10740" y="41089"/>
                  </a:lnTo>
                  <a:lnTo>
                    <a:pt x="10800" y="41270"/>
                  </a:lnTo>
                  <a:lnTo>
                    <a:pt x="10921" y="41511"/>
                  </a:lnTo>
                  <a:lnTo>
                    <a:pt x="11042" y="41692"/>
                  </a:lnTo>
                  <a:lnTo>
                    <a:pt x="11223" y="41813"/>
                  </a:lnTo>
                  <a:lnTo>
                    <a:pt x="11464" y="41934"/>
                  </a:lnTo>
                  <a:lnTo>
                    <a:pt x="11645" y="41994"/>
                  </a:lnTo>
                  <a:lnTo>
                    <a:pt x="12128" y="41994"/>
                  </a:lnTo>
                  <a:lnTo>
                    <a:pt x="12309" y="41934"/>
                  </a:lnTo>
                  <a:lnTo>
                    <a:pt x="12550" y="41813"/>
                  </a:lnTo>
                  <a:lnTo>
                    <a:pt x="12731" y="41692"/>
                  </a:lnTo>
                  <a:lnTo>
                    <a:pt x="12852" y="41511"/>
                  </a:lnTo>
                  <a:lnTo>
                    <a:pt x="12973" y="41270"/>
                  </a:lnTo>
                  <a:lnTo>
                    <a:pt x="13033" y="41089"/>
                  </a:lnTo>
                  <a:lnTo>
                    <a:pt x="13033" y="40847"/>
                  </a:lnTo>
                  <a:lnTo>
                    <a:pt x="13033" y="40606"/>
                  </a:lnTo>
                  <a:lnTo>
                    <a:pt x="12973" y="40425"/>
                  </a:lnTo>
                  <a:lnTo>
                    <a:pt x="12852" y="40184"/>
                  </a:lnTo>
                  <a:lnTo>
                    <a:pt x="12731" y="40003"/>
                  </a:lnTo>
                  <a:lnTo>
                    <a:pt x="12550" y="39882"/>
                  </a:lnTo>
                  <a:lnTo>
                    <a:pt x="12309" y="39761"/>
                  </a:lnTo>
                  <a:lnTo>
                    <a:pt x="12128" y="39701"/>
                  </a:lnTo>
                  <a:close/>
                  <a:moveTo>
                    <a:pt x="17437" y="39701"/>
                  </a:moveTo>
                  <a:lnTo>
                    <a:pt x="17256" y="39761"/>
                  </a:lnTo>
                  <a:lnTo>
                    <a:pt x="17015" y="39882"/>
                  </a:lnTo>
                  <a:lnTo>
                    <a:pt x="16834" y="40003"/>
                  </a:lnTo>
                  <a:lnTo>
                    <a:pt x="16713" y="40184"/>
                  </a:lnTo>
                  <a:lnTo>
                    <a:pt x="16593" y="40425"/>
                  </a:lnTo>
                  <a:lnTo>
                    <a:pt x="16532" y="40606"/>
                  </a:lnTo>
                  <a:lnTo>
                    <a:pt x="16532" y="40847"/>
                  </a:lnTo>
                  <a:lnTo>
                    <a:pt x="16532" y="41089"/>
                  </a:lnTo>
                  <a:lnTo>
                    <a:pt x="16593" y="41270"/>
                  </a:lnTo>
                  <a:lnTo>
                    <a:pt x="16713" y="41511"/>
                  </a:lnTo>
                  <a:lnTo>
                    <a:pt x="16834" y="41692"/>
                  </a:lnTo>
                  <a:lnTo>
                    <a:pt x="17015" y="41813"/>
                  </a:lnTo>
                  <a:lnTo>
                    <a:pt x="17256" y="41934"/>
                  </a:lnTo>
                  <a:lnTo>
                    <a:pt x="17437" y="41994"/>
                  </a:lnTo>
                  <a:lnTo>
                    <a:pt x="17920" y="41994"/>
                  </a:lnTo>
                  <a:lnTo>
                    <a:pt x="18101" y="41934"/>
                  </a:lnTo>
                  <a:lnTo>
                    <a:pt x="18342" y="41813"/>
                  </a:lnTo>
                  <a:lnTo>
                    <a:pt x="18523" y="41692"/>
                  </a:lnTo>
                  <a:lnTo>
                    <a:pt x="18644" y="41511"/>
                  </a:lnTo>
                  <a:lnTo>
                    <a:pt x="18765" y="41270"/>
                  </a:lnTo>
                  <a:lnTo>
                    <a:pt x="18825" y="41089"/>
                  </a:lnTo>
                  <a:lnTo>
                    <a:pt x="18825" y="40847"/>
                  </a:lnTo>
                  <a:lnTo>
                    <a:pt x="18825" y="40606"/>
                  </a:lnTo>
                  <a:lnTo>
                    <a:pt x="18765" y="40425"/>
                  </a:lnTo>
                  <a:lnTo>
                    <a:pt x="18644" y="40184"/>
                  </a:lnTo>
                  <a:lnTo>
                    <a:pt x="18523" y="40003"/>
                  </a:lnTo>
                  <a:lnTo>
                    <a:pt x="18342" y="39882"/>
                  </a:lnTo>
                  <a:lnTo>
                    <a:pt x="18101" y="39761"/>
                  </a:lnTo>
                  <a:lnTo>
                    <a:pt x="17920" y="39701"/>
                  </a:lnTo>
                  <a:close/>
                  <a:moveTo>
                    <a:pt x="23230" y="39701"/>
                  </a:moveTo>
                  <a:lnTo>
                    <a:pt x="23049" y="39761"/>
                  </a:lnTo>
                  <a:lnTo>
                    <a:pt x="22807" y="39882"/>
                  </a:lnTo>
                  <a:lnTo>
                    <a:pt x="22626" y="40003"/>
                  </a:lnTo>
                  <a:lnTo>
                    <a:pt x="22506" y="40184"/>
                  </a:lnTo>
                  <a:lnTo>
                    <a:pt x="22385" y="40425"/>
                  </a:lnTo>
                  <a:lnTo>
                    <a:pt x="22325" y="40606"/>
                  </a:lnTo>
                  <a:lnTo>
                    <a:pt x="22325" y="40847"/>
                  </a:lnTo>
                  <a:lnTo>
                    <a:pt x="22325" y="41089"/>
                  </a:lnTo>
                  <a:lnTo>
                    <a:pt x="22385" y="41270"/>
                  </a:lnTo>
                  <a:lnTo>
                    <a:pt x="22506" y="41511"/>
                  </a:lnTo>
                  <a:lnTo>
                    <a:pt x="22626" y="41692"/>
                  </a:lnTo>
                  <a:lnTo>
                    <a:pt x="22807" y="41813"/>
                  </a:lnTo>
                  <a:lnTo>
                    <a:pt x="23049" y="41934"/>
                  </a:lnTo>
                  <a:lnTo>
                    <a:pt x="23230" y="41994"/>
                  </a:lnTo>
                  <a:lnTo>
                    <a:pt x="23712" y="41994"/>
                  </a:lnTo>
                  <a:lnTo>
                    <a:pt x="23893" y="41934"/>
                  </a:lnTo>
                  <a:lnTo>
                    <a:pt x="24135" y="41813"/>
                  </a:lnTo>
                  <a:lnTo>
                    <a:pt x="24316" y="41692"/>
                  </a:lnTo>
                  <a:lnTo>
                    <a:pt x="24436" y="41511"/>
                  </a:lnTo>
                  <a:lnTo>
                    <a:pt x="24557" y="41270"/>
                  </a:lnTo>
                  <a:lnTo>
                    <a:pt x="24617" y="41089"/>
                  </a:lnTo>
                  <a:lnTo>
                    <a:pt x="24617" y="40847"/>
                  </a:lnTo>
                  <a:lnTo>
                    <a:pt x="24617" y="40606"/>
                  </a:lnTo>
                  <a:lnTo>
                    <a:pt x="24557" y="40425"/>
                  </a:lnTo>
                  <a:lnTo>
                    <a:pt x="24436" y="40184"/>
                  </a:lnTo>
                  <a:lnTo>
                    <a:pt x="24316" y="40003"/>
                  </a:lnTo>
                  <a:lnTo>
                    <a:pt x="24135" y="39882"/>
                  </a:lnTo>
                  <a:lnTo>
                    <a:pt x="23893" y="39761"/>
                  </a:lnTo>
                  <a:lnTo>
                    <a:pt x="23712" y="39701"/>
                  </a:lnTo>
                  <a:close/>
                  <a:moveTo>
                    <a:pt x="29022" y="39701"/>
                  </a:moveTo>
                  <a:lnTo>
                    <a:pt x="28841" y="39761"/>
                  </a:lnTo>
                  <a:lnTo>
                    <a:pt x="28599" y="39882"/>
                  </a:lnTo>
                  <a:lnTo>
                    <a:pt x="28418" y="40003"/>
                  </a:lnTo>
                  <a:lnTo>
                    <a:pt x="28298" y="40184"/>
                  </a:lnTo>
                  <a:lnTo>
                    <a:pt x="28177" y="40425"/>
                  </a:lnTo>
                  <a:lnTo>
                    <a:pt x="28117" y="40606"/>
                  </a:lnTo>
                  <a:lnTo>
                    <a:pt x="28117" y="40847"/>
                  </a:lnTo>
                  <a:lnTo>
                    <a:pt x="28117" y="41089"/>
                  </a:lnTo>
                  <a:lnTo>
                    <a:pt x="28177" y="41270"/>
                  </a:lnTo>
                  <a:lnTo>
                    <a:pt x="28298" y="41511"/>
                  </a:lnTo>
                  <a:lnTo>
                    <a:pt x="28418" y="41692"/>
                  </a:lnTo>
                  <a:lnTo>
                    <a:pt x="28599" y="41813"/>
                  </a:lnTo>
                  <a:lnTo>
                    <a:pt x="28841" y="41934"/>
                  </a:lnTo>
                  <a:lnTo>
                    <a:pt x="29022" y="41994"/>
                  </a:lnTo>
                  <a:lnTo>
                    <a:pt x="29505" y="41994"/>
                  </a:lnTo>
                  <a:lnTo>
                    <a:pt x="29686" y="41934"/>
                  </a:lnTo>
                  <a:lnTo>
                    <a:pt x="29927" y="41813"/>
                  </a:lnTo>
                  <a:lnTo>
                    <a:pt x="30108" y="41692"/>
                  </a:lnTo>
                  <a:lnTo>
                    <a:pt x="30229" y="41511"/>
                  </a:lnTo>
                  <a:lnTo>
                    <a:pt x="30349" y="41270"/>
                  </a:lnTo>
                  <a:lnTo>
                    <a:pt x="30410" y="41089"/>
                  </a:lnTo>
                  <a:lnTo>
                    <a:pt x="30410" y="40847"/>
                  </a:lnTo>
                  <a:lnTo>
                    <a:pt x="30410" y="40606"/>
                  </a:lnTo>
                  <a:lnTo>
                    <a:pt x="30349" y="40425"/>
                  </a:lnTo>
                  <a:lnTo>
                    <a:pt x="30229" y="40184"/>
                  </a:lnTo>
                  <a:lnTo>
                    <a:pt x="30108" y="40003"/>
                  </a:lnTo>
                  <a:lnTo>
                    <a:pt x="29927" y="39882"/>
                  </a:lnTo>
                  <a:lnTo>
                    <a:pt x="29686" y="39761"/>
                  </a:lnTo>
                  <a:lnTo>
                    <a:pt x="29505" y="39701"/>
                  </a:lnTo>
                  <a:close/>
                  <a:moveTo>
                    <a:pt x="34814" y="39701"/>
                  </a:moveTo>
                  <a:lnTo>
                    <a:pt x="34633" y="39761"/>
                  </a:lnTo>
                  <a:lnTo>
                    <a:pt x="34392" y="39882"/>
                  </a:lnTo>
                  <a:lnTo>
                    <a:pt x="34211" y="40003"/>
                  </a:lnTo>
                  <a:lnTo>
                    <a:pt x="34090" y="40184"/>
                  </a:lnTo>
                  <a:lnTo>
                    <a:pt x="33969" y="40425"/>
                  </a:lnTo>
                  <a:lnTo>
                    <a:pt x="33909" y="40606"/>
                  </a:lnTo>
                  <a:lnTo>
                    <a:pt x="33909" y="40847"/>
                  </a:lnTo>
                  <a:lnTo>
                    <a:pt x="33909" y="41089"/>
                  </a:lnTo>
                  <a:lnTo>
                    <a:pt x="33969" y="41270"/>
                  </a:lnTo>
                  <a:lnTo>
                    <a:pt x="34090" y="41511"/>
                  </a:lnTo>
                  <a:lnTo>
                    <a:pt x="34211" y="41692"/>
                  </a:lnTo>
                  <a:lnTo>
                    <a:pt x="34392" y="41813"/>
                  </a:lnTo>
                  <a:lnTo>
                    <a:pt x="34633" y="41934"/>
                  </a:lnTo>
                  <a:lnTo>
                    <a:pt x="34814" y="41994"/>
                  </a:lnTo>
                  <a:lnTo>
                    <a:pt x="35297" y="41994"/>
                  </a:lnTo>
                  <a:lnTo>
                    <a:pt x="35478" y="41934"/>
                  </a:lnTo>
                  <a:lnTo>
                    <a:pt x="35719" y="41813"/>
                  </a:lnTo>
                  <a:lnTo>
                    <a:pt x="35900" y="41692"/>
                  </a:lnTo>
                  <a:lnTo>
                    <a:pt x="36021" y="41511"/>
                  </a:lnTo>
                  <a:lnTo>
                    <a:pt x="36141" y="41270"/>
                  </a:lnTo>
                  <a:lnTo>
                    <a:pt x="36202" y="41089"/>
                  </a:lnTo>
                  <a:lnTo>
                    <a:pt x="36202" y="40847"/>
                  </a:lnTo>
                  <a:lnTo>
                    <a:pt x="36202" y="40606"/>
                  </a:lnTo>
                  <a:lnTo>
                    <a:pt x="36141" y="40425"/>
                  </a:lnTo>
                  <a:lnTo>
                    <a:pt x="36021" y="40184"/>
                  </a:lnTo>
                  <a:lnTo>
                    <a:pt x="35900" y="40003"/>
                  </a:lnTo>
                  <a:lnTo>
                    <a:pt x="35719" y="39882"/>
                  </a:lnTo>
                  <a:lnTo>
                    <a:pt x="35478" y="39761"/>
                  </a:lnTo>
                  <a:lnTo>
                    <a:pt x="35297" y="39701"/>
                  </a:lnTo>
                  <a:close/>
                  <a:moveTo>
                    <a:pt x="40606" y="39701"/>
                  </a:moveTo>
                  <a:lnTo>
                    <a:pt x="40425" y="39761"/>
                  </a:lnTo>
                  <a:lnTo>
                    <a:pt x="40184" y="39882"/>
                  </a:lnTo>
                  <a:lnTo>
                    <a:pt x="40003" y="40003"/>
                  </a:lnTo>
                  <a:lnTo>
                    <a:pt x="39882" y="40184"/>
                  </a:lnTo>
                  <a:lnTo>
                    <a:pt x="39762" y="40425"/>
                  </a:lnTo>
                  <a:lnTo>
                    <a:pt x="39701" y="40606"/>
                  </a:lnTo>
                  <a:lnTo>
                    <a:pt x="39701" y="40847"/>
                  </a:lnTo>
                  <a:lnTo>
                    <a:pt x="39701" y="41089"/>
                  </a:lnTo>
                  <a:lnTo>
                    <a:pt x="39762" y="41270"/>
                  </a:lnTo>
                  <a:lnTo>
                    <a:pt x="39882" y="41511"/>
                  </a:lnTo>
                  <a:lnTo>
                    <a:pt x="40003" y="41692"/>
                  </a:lnTo>
                  <a:lnTo>
                    <a:pt x="40184" y="41813"/>
                  </a:lnTo>
                  <a:lnTo>
                    <a:pt x="40425" y="41934"/>
                  </a:lnTo>
                  <a:lnTo>
                    <a:pt x="40606" y="41994"/>
                  </a:lnTo>
                  <a:lnTo>
                    <a:pt x="41089" y="41994"/>
                  </a:lnTo>
                  <a:lnTo>
                    <a:pt x="41270" y="41934"/>
                  </a:lnTo>
                  <a:lnTo>
                    <a:pt x="41511" y="41813"/>
                  </a:lnTo>
                  <a:lnTo>
                    <a:pt x="41692" y="41692"/>
                  </a:lnTo>
                  <a:lnTo>
                    <a:pt x="41813" y="41511"/>
                  </a:lnTo>
                  <a:lnTo>
                    <a:pt x="41934" y="41270"/>
                  </a:lnTo>
                  <a:lnTo>
                    <a:pt x="41994" y="41089"/>
                  </a:lnTo>
                  <a:lnTo>
                    <a:pt x="41994" y="40847"/>
                  </a:lnTo>
                  <a:lnTo>
                    <a:pt x="41994" y="40606"/>
                  </a:lnTo>
                  <a:lnTo>
                    <a:pt x="41934" y="40425"/>
                  </a:lnTo>
                  <a:lnTo>
                    <a:pt x="41813" y="40184"/>
                  </a:lnTo>
                  <a:lnTo>
                    <a:pt x="41692" y="40003"/>
                  </a:lnTo>
                  <a:lnTo>
                    <a:pt x="41511" y="39882"/>
                  </a:lnTo>
                  <a:lnTo>
                    <a:pt x="41270" y="39761"/>
                  </a:lnTo>
                  <a:lnTo>
                    <a:pt x="41089" y="39701"/>
                  </a:lnTo>
                  <a:close/>
                  <a:moveTo>
                    <a:pt x="46399" y="39701"/>
                  </a:moveTo>
                  <a:lnTo>
                    <a:pt x="46218" y="39761"/>
                  </a:lnTo>
                  <a:lnTo>
                    <a:pt x="45976" y="39882"/>
                  </a:lnTo>
                  <a:lnTo>
                    <a:pt x="45795" y="40003"/>
                  </a:lnTo>
                  <a:lnTo>
                    <a:pt x="45674" y="40184"/>
                  </a:lnTo>
                  <a:lnTo>
                    <a:pt x="45554" y="40425"/>
                  </a:lnTo>
                  <a:lnTo>
                    <a:pt x="45493" y="40606"/>
                  </a:lnTo>
                  <a:lnTo>
                    <a:pt x="45493" y="40847"/>
                  </a:lnTo>
                  <a:lnTo>
                    <a:pt x="45493" y="41089"/>
                  </a:lnTo>
                  <a:lnTo>
                    <a:pt x="45554" y="41270"/>
                  </a:lnTo>
                  <a:lnTo>
                    <a:pt x="45674" y="41511"/>
                  </a:lnTo>
                  <a:lnTo>
                    <a:pt x="45795" y="41692"/>
                  </a:lnTo>
                  <a:lnTo>
                    <a:pt x="45976" y="41813"/>
                  </a:lnTo>
                  <a:lnTo>
                    <a:pt x="46218" y="41934"/>
                  </a:lnTo>
                  <a:lnTo>
                    <a:pt x="46399" y="41994"/>
                  </a:lnTo>
                  <a:lnTo>
                    <a:pt x="46881" y="41994"/>
                  </a:lnTo>
                  <a:lnTo>
                    <a:pt x="47062" y="41934"/>
                  </a:lnTo>
                  <a:lnTo>
                    <a:pt x="47304" y="41813"/>
                  </a:lnTo>
                  <a:lnTo>
                    <a:pt x="47485" y="41692"/>
                  </a:lnTo>
                  <a:lnTo>
                    <a:pt x="47605" y="41511"/>
                  </a:lnTo>
                  <a:lnTo>
                    <a:pt x="47726" y="41270"/>
                  </a:lnTo>
                  <a:lnTo>
                    <a:pt x="47786" y="41089"/>
                  </a:lnTo>
                  <a:lnTo>
                    <a:pt x="47786" y="40847"/>
                  </a:lnTo>
                  <a:lnTo>
                    <a:pt x="47786" y="40606"/>
                  </a:lnTo>
                  <a:lnTo>
                    <a:pt x="47726" y="40425"/>
                  </a:lnTo>
                  <a:lnTo>
                    <a:pt x="47605" y="40184"/>
                  </a:lnTo>
                  <a:lnTo>
                    <a:pt x="47485" y="40003"/>
                  </a:lnTo>
                  <a:lnTo>
                    <a:pt x="47304" y="39882"/>
                  </a:lnTo>
                  <a:lnTo>
                    <a:pt x="47062" y="39761"/>
                  </a:lnTo>
                  <a:lnTo>
                    <a:pt x="46881" y="39701"/>
                  </a:lnTo>
                  <a:close/>
                  <a:moveTo>
                    <a:pt x="52191" y="39701"/>
                  </a:moveTo>
                  <a:lnTo>
                    <a:pt x="52010" y="39761"/>
                  </a:lnTo>
                  <a:lnTo>
                    <a:pt x="51768" y="39882"/>
                  </a:lnTo>
                  <a:lnTo>
                    <a:pt x="51587" y="40003"/>
                  </a:lnTo>
                  <a:lnTo>
                    <a:pt x="51467" y="40184"/>
                  </a:lnTo>
                  <a:lnTo>
                    <a:pt x="51346" y="40425"/>
                  </a:lnTo>
                  <a:lnTo>
                    <a:pt x="51286" y="40606"/>
                  </a:lnTo>
                  <a:lnTo>
                    <a:pt x="51286" y="40847"/>
                  </a:lnTo>
                  <a:lnTo>
                    <a:pt x="51286" y="41089"/>
                  </a:lnTo>
                  <a:lnTo>
                    <a:pt x="51346" y="41270"/>
                  </a:lnTo>
                  <a:lnTo>
                    <a:pt x="51467" y="41511"/>
                  </a:lnTo>
                  <a:lnTo>
                    <a:pt x="51587" y="41692"/>
                  </a:lnTo>
                  <a:lnTo>
                    <a:pt x="51768" y="41813"/>
                  </a:lnTo>
                  <a:lnTo>
                    <a:pt x="52010" y="41934"/>
                  </a:lnTo>
                  <a:lnTo>
                    <a:pt x="52191" y="41994"/>
                  </a:lnTo>
                  <a:lnTo>
                    <a:pt x="52673" y="41994"/>
                  </a:lnTo>
                  <a:lnTo>
                    <a:pt x="52854" y="41934"/>
                  </a:lnTo>
                  <a:lnTo>
                    <a:pt x="53096" y="41813"/>
                  </a:lnTo>
                  <a:lnTo>
                    <a:pt x="53277" y="41692"/>
                  </a:lnTo>
                  <a:lnTo>
                    <a:pt x="53397" y="41511"/>
                  </a:lnTo>
                  <a:lnTo>
                    <a:pt x="53518" y="41270"/>
                  </a:lnTo>
                  <a:lnTo>
                    <a:pt x="53578" y="41089"/>
                  </a:lnTo>
                  <a:lnTo>
                    <a:pt x="53578" y="40847"/>
                  </a:lnTo>
                  <a:lnTo>
                    <a:pt x="53578" y="40606"/>
                  </a:lnTo>
                  <a:lnTo>
                    <a:pt x="53518" y="40425"/>
                  </a:lnTo>
                  <a:lnTo>
                    <a:pt x="53397" y="40184"/>
                  </a:lnTo>
                  <a:lnTo>
                    <a:pt x="53277" y="40003"/>
                  </a:lnTo>
                  <a:lnTo>
                    <a:pt x="53096" y="39882"/>
                  </a:lnTo>
                  <a:lnTo>
                    <a:pt x="52854" y="39761"/>
                  </a:lnTo>
                  <a:lnTo>
                    <a:pt x="52673" y="39701"/>
                  </a:lnTo>
                  <a:close/>
                  <a:moveTo>
                    <a:pt x="57983" y="39701"/>
                  </a:moveTo>
                  <a:lnTo>
                    <a:pt x="57802" y="39761"/>
                  </a:lnTo>
                  <a:lnTo>
                    <a:pt x="57561" y="39882"/>
                  </a:lnTo>
                  <a:lnTo>
                    <a:pt x="57380" y="40003"/>
                  </a:lnTo>
                  <a:lnTo>
                    <a:pt x="57259" y="40184"/>
                  </a:lnTo>
                  <a:lnTo>
                    <a:pt x="57138" y="40425"/>
                  </a:lnTo>
                  <a:lnTo>
                    <a:pt x="57078" y="40606"/>
                  </a:lnTo>
                  <a:lnTo>
                    <a:pt x="57078" y="40847"/>
                  </a:lnTo>
                  <a:lnTo>
                    <a:pt x="57078" y="41089"/>
                  </a:lnTo>
                  <a:lnTo>
                    <a:pt x="57138" y="41270"/>
                  </a:lnTo>
                  <a:lnTo>
                    <a:pt x="57259" y="41511"/>
                  </a:lnTo>
                  <a:lnTo>
                    <a:pt x="57380" y="41692"/>
                  </a:lnTo>
                  <a:lnTo>
                    <a:pt x="57561" y="41813"/>
                  </a:lnTo>
                  <a:lnTo>
                    <a:pt x="57802" y="41934"/>
                  </a:lnTo>
                  <a:lnTo>
                    <a:pt x="57983" y="41994"/>
                  </a:lnTo>
                  <a:lnTo>
                    <a:pt x="58466" y="41994"/>
                  </a:lnTo>
                  <a:lnTo>
                    <a:pt x="58647" y="41934"/>
                  </a:lnTo>
                  <a:lnTo>
                    <a:pt x="58888" y="41813"/>
                  </a:lnTo>
                  <a:lnTo>
                    <a:pt x="59069" y="41692"/>
                  </a:lnTo>
                  <a:lnTo>
                    <a:pt x="59190" y="41511"/>
                  </a:lnTo>
                  <a:lnTo>
                    <a:pt x="59310" y="41270"/>
                  </a:lnTo>
                  <a:lnTo>
                    <a:pt x="59371" y="41089"/>
                  </a:lnTo>
                  <a:lnTo>
                    <a:pt x="59371" y="40847"/>
                  </a:lnTo>
                  <a:lnTo>
                    <a:pt x="59371" y="40606"/>
                  </a:lnTo>
                  <a:lnTo>
                    <a:pt x="59310" y="40425"/>
                  </a:lnTo>
                  <a:lnTo>
                    <a:pt x="59190" y="40184"/>
                  </a:lnTo>
                  <a:lnTo>
                    <a:pt x="59069" y="40003"/>
                  </a:lnTo>
                  <a:lnTo>
                    <a:pt x="58888" y="39882"/>
                  </a:lnTo>
                  <a:lnTo>
                    <a:pt x="58647" y="39761"/>
                  </a:lnTo>
                  <a:lnTo>
                    <a:pt x="58466" y="39701"/>
                  </a:lnTo>
                  <a:close/>
                  <a:moveTo>
                    <a:pt x="63775" y="39701"/>
                  </a:moveTo>
                  <a:lnTo>
                    <a:pt x="63594" y="39761"/>
                  </a:lnTo>
                  <a:lnTo>
                    <a:pt x="63353" y="39882"/>
                  </a:lnTo>
                  <a:lnTo>
                    <a:pt x="63172" y="40003"/>
                  </a:lnTo>
                  <a:lnTo>
                    <a:pt x="63051" y="40184"/>
                  </a:lnTo>
                  <a:lnTo>
                    <a:pt x="62931" y="40425"/>
                  </a:lnTo>
                  <a:lnTo>
                    <a:pt x="62870" y="40606"/>
                  </a:lnTo>
                  <a:lnTo>
                    <a:pt x="62870" y="40847"/>
                  </a:lnTo>
                  <a:lnTo>
                    <a:pt x="62870" y="41089"/>
                  </a:lnTo>
                  <a:lnTo>
                    <a:pt x="62931" y="41270"/>
                  </a:lnTo>
                  <a:lnTo>
                    <a:pt x="63051" y="41511"/>
                  </a:lnTo>
                  <a:lnTo>
                    <a:pt x="63172" y="41692"/>
                  </a:lnTo>
                  <a:lnTo>
                    <a:pt x="63353" y="41813"/>
                  </a:lnTo>
                  <a:lnTo>
                    <a:pt x="63594" y="41934"/>
                  </a:lnTo>
                  <a:lnTo>
                    <a:pt x="63775" y="41994"/>
                  </a:lnTo>
                  <a:lnTo>
                    <a:pt x="64258" y="41994"/>
                  </a:lnTo>
                  <a:lnTo>
                    <a:pt x="64439" y="41934"/>
                  </a:lnTo>
                  <a:lnTo>
                    <a:pt x="64680" y="41813"/>
                  </a:lnTo>
                  <a:lnTo>
                    <a:pt x="64861" y="41692"/>
                  </a:lnTo>
                  <a:lnTo>
                    <a:pt x="64982" y="41511"/>
                  </a:lnTo>
                  <a:lnTo>
                    <a:pt x="65103" y="41270"/>
                  </a:lnTo>
                  <a:lnTo>
                    <a:pt x="65163" y="41089"/>
                  </a:lnTo>
                  <a:lnTo>
                    <a:pt x="65163" y="40847"/>
                  </a:lnTo>
                  <a:lnTo>
                    <a:pt x="65163" y="40606"/>
                  </a:lnTo>
                  <a:lnTo>
                    <a:pt x="65103" y="40425"/>
                  </a:lnTo>
                  <a:lnTo>
                    <a:pt x="64982" y="40184"/>
                  </a:lnTo>
                  <a:lnTo>
                    <a:pt x="64861" y="40003"/>
                  </a:lnTo>
                  <a:lnTo>
                    <a:pt x="64680" y="39882"/>
                  </a:lnTo>
                  <a:lnTo>
                    <a:pt x="64439" y="39761"/>
                  </a:lnTo>
                  <a:lnTo>
                    <a:pt x="64258" y="39701"/>
                  </a:lnTo>
                  <a:close/>
                  <a:moveTo>
                    <a:pt x="69567" y="39701"/>
                  </a:moveTo>
                  <a:lnTo>
                    <a:pt x="69386" y="39761"/>
                  </a:lnTo>
                  <a:lnTo>
                    <a:pt x="69145" y="39882"/>
                  </a:lnTo>
                  <a:lnTo>
                    <a:pt x="68964" y="40003"/>
                  </a:lnTo>
                  <a:lnTo>
                    <a:pt x="68843" y="40184"/>
                  </a:lnTo>
                  <a:lnTo>
                    <a:pt x="68723" y="40425"/>
                  </a:lnTo>
                  <a:lnTo>
                    <a:pt x="68662" y="40606"/>
                  </a:lnTo>
                  <a:lnTo>
                    <a:pt x="68662" y="40847"/>
                  </a:lnTo>
                  <a:lnTo>
                    <a:pt x="68662" y="41089"/>
                  </a:lnTo>
                  <a:lnTo>
                    <a:pt x="68723" y="41270"/>
                  </a:lnTo>
                  <a:lnTo>
                    <a:pt x="68843" y="41511"/>
                  </a:lnTo>
                  <a:lnTo>
                    <a:pt x="68964" y="41692"/>
                  </a:lnTo>
                  <a:lnTo>
                    <a:pt x="69145" y="41813"/>
                  </a:lnTo>
                  <a:lnTo>
                    <a:pt x="69386" y="41934"/>
                  </a:lnTo>
                  <a:lnTo>
                    <a:pt x="69567" y="41994"/>
                  </a:lnTo>
                  <a:lnTo>
                    <a:pt x="70050" y="41994"/>
                  </a:lnTo>
                  <a:lnTo>
                    <a:pt x="70231" y="41934"/>
                  </a:lnTo>
                  <a:lnTo>
                    <a:pt x="70472" y="41813"/>
                  </a:lnTo>
                  <a:lnTo>
                    <a:pt x="70653" y="41692"/>
                  </a:lnTo>
                  <a:lnTo>
                    <a:pt x="70774" y="41511"/>
                  </a:lnTo>
                  <a:lnTo>
                    <a:pt x="70895" y="41270"/>
                  </a:lnTo>
                  <a:lnTo>
                    <a:pt x="70955" y="41089"/>
                  </a:lnTo>
                  <a:lnTo>
                    <a:pt x="70955" y="40847"/>
                  </a:lnTo>
                  <a:lnTo>
                    <a:pt x="70955" y="40606"/>
                  </a:lnTo>
                  <a:lnTo>
                    <a:pt x="70895" y="40425"/>
                  </a:lnTo>
                  <a:lnTo>
                    <a:pt x="70774" y="40184"/>
                  </a:lnTo>
                  <a:lnTo>
                    <a:pt x="70653" y="40003"/>
                  </a:lnTo>
                  <a:lnTo>
                    <a:pt x="70472" y="39882"/>
                  </a:lnTo>
                  <a:lnTo>
                    <a:pt x="70231" y="39761"/>
                  </a:lnTo>
                  <a:lnTo>
                    <a:pt x="70050" y="39701"/>
                  </a:lnTo>
                  <a:close/>
                  <a:moveTo>
                    <a:pt x="75360" y="39701"/>
                  </a:moveTo>
                  <a:lnTo>
                    <a:pt x="75179" y="39761"/>
                  </a:lnTo>
                  <a:lnTo>
                    <a:pt x="74937" y="39882"/>
                  </a:lnTo>
                  <a:lnTo>
                    <a:pt x="74756" y="40003"/>
                  </a:lnTo>
                  <a:lnTo>
                    <a:pt x="74636" y="40184"/>
                  </a:lnTo>
                  <a:lnTo>
                    <a:pt x="74515" y="40425"/>
                  </a:lnTo>
                  <a:lnTo>
                    <a:pt x="74455" y="40606"/>
                  </a:lnTo>
                  <a:lnTo>
                    <a:pt x="74455" y="40847"/>
                  </a:lnTo>
                  <a:lnTo>
                    <a:pt x="74455" y="41089"/>
                  </a:lnTo>
                  <a:lnTo>
                    <a:pt x="74515" y="41270"/>
                  </a:lnTo>
                  <a:lnTo>
                    <a:pt x="74636" y="41511"/>
                  </a:lnTo>
                  <a:lnTo>
                    <a:pt x="74756" y="41692"/>
                  </a:lnTo>
                  <a:lnTo>
                    <a:pt x="74937" y="41813"/>
                  </a:lnTo>
                  <a:lnTo>
                    <a:pt x="75179" y="41934"/>
                  </a:lnTo>
                  <a:lnTo>
                    <a:pt x="75360" y="41994"/>
                  </a:lnTo>
                  <a:lnTo>
                    <a:pt x="75722" y="41994"/>
                  </a:lnTo>
                  <a:lnTo>
                    <a:pt x="75903" y="39761"/>
                  </a:lnTo>
                  <a:lnTo>
                    <a:pt x="75601" y="39701"/>
                  </a:lnTo>
                  <a:close/>
                  <a:moveTo>
                    <a:pt x="2957" y="42597"/>
                  </a:moveTo>
                  <a:lnTo>
                    <a:pt x="2776" y="42658"/>
                  </a:lnTo>
                  <a:lnTo>
                    <a:pt x="2534" y="42778"/>
                  </a:lnTo>
                  <a:lnTo>
                    <a:pt x="2353" y="42899"/>
                  </a:lnTo>
                  <a:lnTo>
                    <a:pt x="2233" y="43080"/>
                  </a:lnTo>
                  <a:lnTo>
                    <a:pt x="2112" y="43321"/>
                  </a:lnTo>
                  <a:lnTo>
                    <a:pt x="2052" y="43502"/>
                  </a:lnTo>
                  <a:lnTo>
                    <a:pt x="2052" y="43744"/>
                  </a:lnTo>
                  <a:lnTo>
                    <a:pt x="2052" y="43985"/>
                  </a:lnTo>
                  <a:lnTo>
                    <a:pt x="2112" y="44166"/>
                  </a:lnTo>
                  <a:lnTo>
                    <a:pt x="2233" y="44407"/>
                  </a:lnTo>
                  <a:lnTo>
                    <a:pt x="2353" y="44588"/>
                  </a:lnTo>
                  <a:lnTo>
                    <a:pt x="2534" y="44709"/>
                  </a:lnTo>
                  <a:lnTo>
                    <a:pt x="2776" y="44830"/>
                  </a:lnTo>
                  <a:lnTo>
                    <a:pt x="2957" y="44890"/>
                  </a:lnTo>
                  <a:lnTo>
                    <a:pt x="3439" y="44890"/>
                  </a:lnTo>
                  <a:lnTo>
                    <a:pt x="3620" y="44830"/>
                  </a:lnTo>
                  <a:lnTo>
                    <a:pt x="3862" y="44709"/>
                  </a:lnTo>
                  <a:lnTo>
                    <a:pt x="4043" y="44588"/>
                  </a:lnTo>
                  <a:lnTo>
                    <a:pt x="4164" y="44407"/>
                  </a:lnTo>
                  <a:lnTo>
                    <a:pt x="4284" y="44166"/>
                  </a:lnTo>
                  <a:lnTo>
                    <a:pt x="4345" y="43985"/>
                  </a:lnTo>
                  <a:lnTo>
                    <a:pt x="4345" y="43744"/>
                  </a:lnTo>
                  <a:lnTo>
                    <a:pt x="4345" y="43502"/>
                  </a:lnTo>
                  <a:lnTo>
                    <a:pt x="4284" y="43321"/>
                  </a:lnTo>
                  <a:lnTo>
                    <a:pt x="4164" y="43080"/>
                  </a:lnTo>
                  <a:lnTo>
                    <a:pt x="4043" y="42899"/>
                  </a:lnTo>
                  <a:lnTo>
                    <a:pt x="3862" y="42778"/>
                  </a:lnTo>
                  <a:lnTo>
                    <a:pt x="3620" y="42658"/>
                  </a:lnTo>
                  <a:lnTo>
                    <a:pt x="3439" y="42597"/>
                  </a:lnTo>
                  <a:close/>
                  <a:moveTo>
                    <a:pt x="8749" y="42597"/>
                  </a:moveTo>
                  <a:lnTo>
                    <a:pt x="8568" y="42658"/>
                  </a:lnTo>
                  <a:lnTo>
                    <a:pt x="8327" y="42778"/>
                  </a:lnTo>
                  <a:lnTo>
                    <a:pt x="8146" y="42899"/>
                  </a:lnTo>
                  <a:lnTo>
                    <a:pt x="8025" y="43080"/>
                  </a:lnTo>
                  <a:lnTo>
                    <a:pt x="7904" y="43321"/>
                  </a:lnTo>
                  <a:lnTo>
                    <a:pt x="7844" y="43502"/>
                  </a:lnTo>
                  <a:lnTo>
                    <a:pt x="7844" y="43744"/>
                  </a:lnTo>
                  <a:lnTo>
                    <a:pt x="7844" y="43985"/>
                  </a:lnTo>
                  <a:lnTo>
                    <a:pt x="7904" y="44166"/>
                  </a:lnTo>
                  <a:lnTo>
                    <a:pt x="8025" y="44407"/>
                  </a:lnTo>
                  <a:lnTo>
                    <a:pt x="8146" y="44588"/>
                  </a:lnTo>
                  <a:lnTo>
                    <a:pt x="8327" y="44709"/>
                  </a:lnTo>
                  <a:lnTo>
                    <a:pt x="8568" y="44830"/>
                  </a:lnTo>
                  <a:lnTo>
                    <a:pt x="8749" y="44890"/>
                  </a:lnTo>
                  <a:lnTo>
                    <a:pt x="9232" y="44890"/>
                  </a:lnTo>
                  <a:lnTo>
                    <a:pt x="9413" y="44830"/>
                  </a:lnTo>
                  <a:lnTo>
                    <a:pt x="9654" y="44709"/>
                  </a:lnTo>
                  <a:lnTo>
                    <a:pt x="9835" y="44588"/>
                  </a:lnTo>
                  <a:lnTo>
                    <a:pt x="9956" y="44407"/>
                  </a:lnTo>
                  <a:lnTo>
                    <a:pt x="10076" y="44166"/>
                  </a:lnTo>
                  <a:lnTo>
                    <a:pt x="10137" y="43985"/>
                  </a:lnTo>
                  <a:lnTo>
                    <a:pt x="10137" y="43744"/>
                  </a:lnTo>
                  <a:lnTo>
                    <a:pt x="10137" y="43502"/>
                  </a:lnTo>
                  <a:lnTo>
                    <a:pt x="10076" y="43321"/>
                  </a:lnTo>
                  <a:lnTo>
                    <a:pt x="9956" y="43080"/>
                  </a:lnTo>
                  <a:lnTo>
                    <a:pt x="9835" y="42899"/>
                  </a:lnTo>
                  <a:lnTo>
                    <a:pt x="9654" y="42778"/>
                  </a:lnTo>
                  <a:lnTo>
                    <a:pt x="9413" y="42658"/>
                  </a:lnTo>
                  <a:lnTo>
                    <a:pt x="9232" y="42597"/>
                  </a:lnTo>
                  <a:close/>
                  <a:moveTo>
                    <a:pt x="14541" y="42597"/>
                  </a:moveTo>
                  <a:lnTo>
                    <a:pt x="14360" y="42658"/>
                  </a:lnTo>
                  <a:lnTo>
                    <a:pt x="14119" y="42778"/>
                  </a:lnTo>
                  <a:lnTo>
                    <a:pt x="13938" y="42899"/>
                  </a:lnTo>
                  <a:lnTo>
                    <a:pt x="13817" y="43080"/>
                  </a:lnTo>
                  <a:lnTo>
                    <a:pt x="13697" y="43321"/>
                  </a:lnTo>
                  <a:lnTo>
                    <a:pt x="13636" y="43502"/>
                  </a:lnTo>
                  <a:lnTo>
                    <a:pt x="13636" y="43744"/>
                  </a:lnTo>
                  <a:lnTo>
                    <a:pt x="13636" y="43985"/>
                  </a:lnTo>
                  <a:lnTo>
                    <a:pt x="13697" y="44166"/>
                  </a:lnTo>
                  <a:lnTo>
                    <a:pt x="13817" y="44407"/>
                  </a:lnTo>
                  <a:lnTo>
                    <a:pt x="13938" y="44588"/>
                  </a:lnTo>
                  <a:lnTo>
                    <a:pt x="14119" y="44709"/>
                  </a:lnTo>
                  <a:lnTo>
                    <a:pt x="14360" y="44830"/>
                  </a:lnTo>
                  <a:lnTo>
                    <a:pt x="14541" y="44890"/>
                  </a:lnTo>
                  <a:lnTo>
                    <a:pt x="15024" y="44890"/>
                  </a:lnTo>
                  <a:lnTo>
                    <a:pt x="15205" y="44830"/>
                  </a:lnTo>
                  <a:lnTo>
                    <a:pt x="15446" y="44709"/>
                  </a:lnTo>
                  <a:lnTo>
                    <a:pt x="15627" y="44588"/>
                  </a:lnTo>
                  <a:lnTo>
                    <a:pt x="15748" y="44407"/>
                  </a:lnTo>
                  <a:lnTo>
                    <a:pt x="15869" y="44166"/>
                  </a:lnTo>
                  <a:lnTo>
                    <a:pt x="15929" y="43985"/>
                  </a:lnTo>
                  <a:lnTo>
                    <a:pt x="15929" y="43744"/>
                  </a:lnTo>
                  <a:lnTo>
                    <a:pt x="15929" y="43502"/>
                  </a:lnTo>
                  <a:lnTo>
                    <a:pt x="15869" y="43321"/>
                  </a:lnTo>
                  <a:lnTo>
                    <a:pt x="15748" y="43080"/>
                  </a:lnTo>
                  <a:lnTo>
                    <a:pt x="15627" y="42899"/>
                  </a:lnTo>
                  <a:lnTo>
                    <a:pt x="15446" y="42778"/>
                  </a:lnTo>
                  <a:lnTo>
                    <a:pt x="15205" y="42658"/>
                  </a:lnTo>
                  <a:lnTo>
                    <a:pt x="15024" y="42597"/>
                  </a:lnTo>
                  <a:close/>
                  <a:moveTo>
                    <a:pt x="20333" y="42597"/>
                  </a:moveTo>
                  <a:lnTo>
                    <a:pt x="20152" y="42658"/>
                  </a:lnTo>
                  <a:lnTo>
                    <a:pt x="19911" y="42778"/>
                  </a:lnTo>
                  <a:lnTo>
                    <a:pt x="19730" y="42899"/>
                  </a:lnTo>
                  <a:lnTo>
                    <a:pt x="19609" y="43080"/>
                  </a:lnTo>
                  <a:lnTo>
                    <a:pt x="19489" y="43321"/>
                  </a:lnTo>
                  <a:lnTo>
                    <a:pt x="19428" y="43502"/>
                  </a:lnTo>
                  <a:lnTo>
                    <a:pt x="19428" y="43744"/>
                  </a:lnTo>
                  <a:lnTo>
                    <a:pt x="19428" y="43985"/>
                  </a:lnTo>
                  <a:lnTo>
                    <a:pt x="19489" y="44166"/>
                  </a:lnTo>
                  <a:lnTo>
                    <a:pt x="19609" y="44407"/>
                  </a:lnTo>
                  <a:lnTo>
                    <a:pt x="19730" y="44588"/>
                  </a:lnTo>
                  <a:lnTo>
                    <a:pt x="19911" y="44709"/>
                  </a:lnTo>
                  <a:lnTo>
                    <a:pt x="20152" y="44830"/>
                  </a:lnTo>
                  <a:lnTo>
                    <a:pt x="20333" y="44890"/>
                  </a:lnTo>
                  <a:lnTo>
                    <a:pt x="20816" y="44890"/>
                  </a:lnTo>
                  <a:lnTo>
                    <a:pt x="20997" y="44830"/>
                  </a:lnTo>
                  <a:lnTo>
                    <a:pt x="21239" y="44709"/>
                  </a:lnTo>
                  <a:lnTo>
                    <a:pt x="21420" y="44588"/>
                  </a:lnTo>
                  <a:lnTo>
                    <a:pt x="21540" y="44407"/>
                  </a:lnTo>
                  <a:lnTo>
                    <a:pt x="21661" y="44166"/>
                  </a:lnTo>
                  <a:lnTo>
                    <a:pt x="21721" y="43985"/>
                  </a:lnTo>
                  <a:lnTo>
                    <a:pt x="21721" y="43744"/>
                  </a:lnTo>
                  <a:lnTo>
                    <a:pt x="21721" y="43502"/>
                  </a:lnTo>
                  <a:lnTo>
                    <a:pt x="21661" y="43321"/>
                  </a:lnTo>
                  <a:lnTo>
                    <a:pt x="21540" y="43080"/>
                  </a:lnTo>
                  <a:lnTo>
                    <a:pt x="21420" y="42899"/>
                  </a:lnTo>
                  <a:lnTo>
                    <a:pt x="21239" y="42778"/>
                  </a:lnTo>
                  <a:lnTo>
                    <a:pt x="20997" y="42658"/>
                  </a:lnTo>
                  <a:lnTo>
                    <a:pt x="20816" y="42597"/>
                  </a:lnTo>
                  <a:close/>
                  <a:moveTo>
                    <a:pt x="26126" y="42597"/>
                  </a:moveTo>
                  <a:lnTo>
                    <a:pt x="25945" y="42658"/>
                  </a:lnTo>
                  <a:lnTo>
                    <a:pt x="25703" y="42778"/>
                  </a:lnTo>
                  <a:lnTo>
                    <a:pt x="25522" y="42899"/>
                  </a:lnTo>
                  <a:lnTo>
                    <a:pt x="25402" y="43080"/>
                  </a:lnTo>
                  <a:lnTo>
                    <a:pt x="25281" y="43321"/>
                  </a:lnTo>
                  <a:lnTo>
                    <a:pt x="25221" y="43502"/>
                  </a:lnTo>
                  <a:lnTo>
                    <a:pt x="25221" y="43744"/>
                  </a:lnTo>
                  <a:lnTo>
                    <a:pt x="25221" y="43985"/>
                  </a:lnTo>
                  <a:lnTo>
                    <a:pt x="25281" y="44166"/>
                  </a:lnTo>
                  <a:lnTo>
                    <a:pt x="25402" y="44407"/>
                  </a:lnTo>
                  <a:lnTo>
                    <a:pt x="25522" y="44588"/>
                  </a:lnTo>
                  <a:lnTo>
                    <a:pt x="25703" y="44709"/>
                  </a:lnTo>
                  <a:lnTo>
                    <a:pt x="25945" y="44830"/>
                  </a:lnTo>
                  <a:lnTo>
                    <a:pt x="26126" y="44890"/>
                  </a:lnTo>
                  <a:lnTo>
                    <a:pt x="26608" y="44890"/>
                  </a:lnTo>
                  <a:lnTo>
                    <a:pt x="26789" y="44830"/>
                  </a:lnTo>
                  <a:lnTo>
                    <a:pt x="27031" y="44709"/>
                  </a:lnTo>
                  <a:lnTo>
                    <a:pt x="27212" y="44588"/>
                  </a:lnTo>
                  <a:lnTo>
                    <a:pt x="27332" y="44407"/>
                  </a:lnTo>
                  <a:lnTo>
                    <a:pt x="27453" y="44166"/>
                  </a:lnTo>
                  <a:lnTo>
                    <a:pt x="27513" y="43985"/>
                  </a:lnTo>
                  <a:lnTo>
                    <a:pt x="27513" y="43744"/>
                  </a:lnTo>
                  <a:lnTo>
                    <a:pt x="27513" y="43502"/>
                  </a:lnTo>
                  <a:lnTo>
                    <a:pt x="27453" y="43321"/>
                  </a:lnTo>
                  <a:lnTo>
                    <a:pt x="27332" y="43080"/>
                  </a:lnTo>
                  <a:lnTo>
                    <a:pt x="27212" y="42899"/>
                  </a:lnTo>
                  <a:lnTo>
                    <a:pt x="27031" y="42778"/>
                  </a:lnTo>
                  <a:lnTo>
                    <a:pt x="26789" y="42658"/>
                  </a:lnTo>
                  <a:lnTo>
                    <a:pt x="26608" y="42597"/>
                  </a:lnTo>
                  <a:close/>
                  <a:moveTo>
                    <a:pt x="31918" y="42597"/>
                  </a:moveTo>
                  <a:lnTo>
                    <a:pt x="31737" y="42658"/>
                  </a:lnTo>
                  <a:lnTo>
                    <a:pt x="31496" y="42778"/>
                  </a:lnTo>
                  <a:lnTo>
                    <a:pt x="31315" y="42899"/>
                  </a:lnTo>
                  <a:lnTo>
                    <a:pt x="31194" y="43080"/>
                  </a:lnTo>
                  <a:lnTo>
                    <a:pt x="31073" y="43321"/>
                  </a:lnTo>
                  <a:lnTo>
                    <a:pt x="31013" y="43502"/>
                  </a:lnTo>
                  <a:lnTo>
                    <a:pt x="31013" y="43744"/>
                  </a:lnTo>
                  <a:lnTo>
                    <a:pt x="31013" y="43985"/>
                  </a:lnTo>
                  <a:lnTo>
                    <a:pt x="31073" y="44166"/>
                  </a:lnTo>
                  <a:lnTo>
                    <a:pt x="31194" y="44407"/>
                  </a:lnTo>
                  <a:lnTo>
                    <a:pt x="31315" y="44588"/>
                  </a:lnTo>
                  <a:lnTo>
                    <a:pt x="31496" y="44709"/>
                  </a:lnTo>
                  <a:lnTo>
                    <a:pt x="31737" y="44830"/>
                  </a:lnTo>
                  <a:lnTo>
                    <a:pt x="31918" y="44890"/>
                  </a:lnTo>
                  <a:lnTo>
                    <a:pt x="32401" y="44890"/>
                  </a:lnTo>
                  <a:lnTo>
                    <a:pt x="32582" y="44830"/>
                  </a:lnTo>
                  <a:lnTo>
                    <a:pt x="32823" y="44709"/>
                  </a:lnTo>
                  <a:lnTo>
                    <a:pt x="33004" y="44588"/>
                  </a:lnTo>
                  <a:lnTo>
                    <a:pt x="33125" y="44407"/>
                  </a:lnTo>
                  <a:lnTo>
                    <a:pt x="33245" y="44166"/>
                  </a:lnTo>
                  <a:lnTo>
                    <a:pt x="33306" y="43985"/>
                  </a:lnTo>
                  <a:lnTo>
                    <a:pt x="33306" y="43744"/>
                  </a:lnTo>
                  <a:lnTo>
                    <a:pt x="33306" y="43502"/>
                  </a:lnTo>
                  <a:lnTo>
                    <a:pt x="33245" y="43321"/>
                  </a:lnTo>
                  <a:lnTo>
                    <a:pt x="33125" y="43080"/>
                  </a:lnTo>
                  <a:lnTo>
                    <a:pt x="33004" y="42899"/>
                  </a:lnTo>
                  <a:lnTo>
                    <a:pt x="32823" y="42778"/>
                  </a:lnTo>
                  <a:lnTo>
                    <a:pt x="32582" y="42658"/>
                  </a:lnTo>
                  <a:lnTo>
                    <a:pt x="32401" y="42597"/>
                  </a:lnTo>
                  <a:close/>
                  <a:moveTo>
                    <a:pt x="37710" y="42597"/>
                  </a:moveTo>
                  <a:lnTo>
                    <a:pt x="37529" y="42658"/>
                  </a:lnTo>
                  <a:lnTo>
                    <a:pt x="37288" y="42778"/>
                  </a:lnTo>
                  <a:lnTo>
                    <a:pt x="37107" y="42899"/>
                  </a:lnTo>
                  <a:lnTo>
                    <a:pt x="36986" y="43080"/>
                  </a:lnTo>
                  <a:lnTo>
                    <a:pt x="36865" y="43321"/>
                  </a:lnTo>
                  <a:lnTo>
                    <a:pt x="36805" y="43502"/>
                  </a:lnTo>
                  <a:lnTo>
                    <a:pt x="36805" y="43744"/>
                  </a:lnTo>
                  <a:lnTo>
                    <a:pt x="36805" y="43985"/>
                  </a:lnTo>
                  <a:lnTo>
                    <a:pt x="36865" y="44166"/>
                  </a:lnTo>
                  <a:lnTo>
                    <a:pt x="36986" y="44407"/>
                  </a:lnTo>
                  <a:lnTo>
                    <a:pt x="37107" y="44588"/>
                  </a:lnTo>
                  <a:lnTo>
                    <a:pt x="37288" y="44709"/>
                  </a:lnTo>
                  <a:lnTo>
                    <a:pt x="37529" y="44830"/>
                  </a:lnTo>
                  <a:lnTo>
                    <a:pt x="37710" y="44890"/>
                  </a:lnTo>
                  <a:lnTo>
                    <a:pt x="38193" y="44890"/>
                  </a:lnTo>
                  <a:lnTo>
                    <a:pt x="38374" y="44830"/>
                  </a:lnTo>
                  <a:lnTo>
                    <a:pt x="38615" y="44709"/>
                  </a:lnTo>
                  <a:lnTo>
                    <a:pt x="38796" y="44588"/>
                  </a:lnTo>
                  <a:lnTo>
                    <a:pt x="38917" y="44407"/>
                  </a:lnTo>
                  <a:lnTo>
                    <a:pt x="39038" y="44166"/>
                  </a:lnTo>
                  <a:lnTo>
                    <a:pt x="39098" y="43985"/>
                  </a:lnTo>
                  <a:lnTo>
                    <a:pt x="39098" y="43744"/>
                  </a:lnTo>
                  <a:lnTo>
                    <a:pt x="39098" y="43502"/>
                  </a:lnTo>
                  <a:lnTo>
                    <a:pt x="39038" y="43321"/>
                  </a:lnTo>
                  <a:lnTo>
                    <a:pt x="38917" y="43080"/>
                  </a:lnTo>
                  <a:lnTo>
                    <a:pt x="38796" y="42899"/>
                  </a:lnTo>
                  <a:lnTo>
                    <a:pt x="38615" y="42778"/>
                  </a:lnTo>
                  <a:lnTo>
                    <a:pt x="38374" y="42658"/>
                  </a:lnTo>
                  <a:lnTo>
                    <a:pt x="38193" y="42597"/>
                  </a:lnTo>
                  <a:close/>
                  <a:moveTo>
                    <a:pt x="43502" y="42597"/>
                  </a:moveTo>
                  <a:lnTo>
                    <a:pt x="43321" y="42658"/>
                  </a:lnTo>
                  <a:lnTo>
                    <a:pt x="43080" y="42778"/>
                  </a:lnTo>
                  <a:lnTo>
                    <a:pt x="42899" y="42899"/>
                  </a:lnTo>
                  <a:lnTo>
                    <a:pt x="42778" y="43080"/>
                  </a:lnTo>
                  <a:lnTo>
                    <a:pt x="42658" y="43321"/>
                  </a:lnTo>
                  <a:lnTo>
                    <a:pt x="42597" y="43502"/>
                  </a:lnTo>
                  <a:lnTo>
                    <a:pt x="42597" y="43744"/>
                  </a:lnTo>
                  <a:lnTo>
                    <a:pt x="42597" y="43985"/>
                  </a:lnTo>
                  <a:lnTo>
                    <a:pt x="42658" y="44166"/>
                  </a:lnTo>
                  <a:lnTo>
                    <a:pt x="42778" y="44407"/>
                  </a:lnTo>
                  <a:lnTo>
                    <a:pt x="42899" y="44588"/>
                  </a:lnTo>
                  <a:lnTo>
                    <a:pt x="43080" y="44709"/>
                  </a:lnTo>
                  <a:lnTo>
                    <a:pt x="43321" y="44830"/>
                  </a:lnTo>
                  <a:lnTo>
                    <a:pt x="43502" y="44890"/>
                  </a:lnTo>
                  <a:lnTo>
                    <a:pt x="43985" y="44890"/>
                  </a:lnTo>
                  <a:lnTo>
                    <a:pt x="44166" y="44830"/>
                  </a:lnTo>
                  <a:lnTo>
                    <a:pt x="44407" y="44709"/>
                  </a:lnTo>
                  <a:lnTo>
                    <a:pt x="44588" y="44588"/>
                  </a:lnTo>
                  <a:lnTo>
                    <a:pt x="44709" y="44407"/>
                  </a:lnTo>
                  <a:lnTo>
                    <a:pt x="44830" y="44166"/>
                  </a:lnTo>
                  <a:lnTo>
                    <a:pt x="44890" y="43985"/>
                  </a:lnTo>
                  <a:lnTo>
                    <a:pt x="44890" y="43744"/>
                  </a:lnTo>
                  <a:lnTo>
                    <a:pt x="44890" y="43502"/>
                  </a:lnTo>
                  <a:lnTo>
                    <a:pt x="44830" y="43321"/>
                  </a:lnTo>
                  <a:lnTo>
                    <a:pt x="44709" y="43080"/>
                  </a:lnTo>
                  <a:lnTo>
                    <a:pt x="44588" y="42899"/>
                  </a:lnTo>
                  <a:lnTo>
                    <a:pt x="44407" y="42778"/>
                  </a:lnTo>
                  <a:lnTo>
                    <a:pt x="44166" y="42658"/>
                  </a:lnTo>
                  <a:lnTo>
                    <a:pt x="43985" y="42597"/>
                  </a:lnTo>
                  <a:close/>
                  <a:moveTo>
                    <a:pt x="49295" y="42597"/>
                  </a:moveTo>
                  <a:lnTo>
                    <a:pt x="49114" y="42658"/>
                  </a:lnTo>
                  <a:lnTo>
                    <a:pt x="48872" y="42778"/>
                  </a:lnTo>
                  <a:lnTo>
                    <a:pt x="48691" y="42899"/>
                  </a:lnTo>
                  <a:lnTo>
                    <a:pt x="48571" y="43080"/>
                  </a:lnTo>
                  <a:lnTo>
                    <a:pt x="48450" y="43321"/>
                  </a:lnTo>
                  <a:lnTo>
                    <a:pt x="48390" y="43502"/>
                  </a:lnTo>
                  <a:lnTo>
                    <a:pt x="48390" y="43744"/>
                  </a:lnTo>
                  <a:lnTo>
                    <a:pt x="48390" y="43985"/>
                  </a:lnTo>
                  <a:lnTo>
                    <a:pt x="48450" y="44166"/>
                  </a:lnTo>
                  <a:lnTo>
                    <a:pt x="48571" y="44407"/>
                  </a:lnTo>
                  <a:lnTo>
                    <a:pt x="48691" y="44588"/>
                  </a:lnTo>
                  <a:lnTo>
                    <a:pt x="48872" y="44709"/>
                  </a:lnTo>
                  <a:lnTo>
                    <a:pt x="49114" y="44830"/>
                  </a:lnTo>
                  <a:lnTo>
                    <a:pt x="49295" y="44890"/>
                  </a:lnTo>
                  <a:lnTo>
                    <a:pt x="49777" y="44890"/>
                  </a:lnTo>
                  <a:lnTo>
                    <a:pt x="49958" y="44830"/>
                  </a:lnTo>
                  <a:lnTo>
                    <a:pt x="50200" y="44709"/>
                  </a:lnTo>
                  <a:lnTo>
                    <a:pt x="50381" y="44588"/>
                  </a:lnTo>
                  <a:lnTo>
                    <a:pt x="50501" y="44407"/>
                  </a:lnTo>
                  <a:lnTo>
                    <a:pt x="50622" y="44166"/>
                  </a:lnTo>
                  <a:lnTo>
                    <a:pt x="50682" y="43985"/>
                  </a:lnTo>
                  <a:lnTo>
                    <a:pt x="50682" y="43744"/>
                  </a:lnTo>
                  <a:lnTo>
                    <a:pt x="50682" y="43502"/>
                  </a:lnTo>
                  <a:lnTo>
                    <a:pt x="50622" y="43321"/>
                  </a:lnTo>
                  <a:lnTo>
                    <a:pt x="50501" y="43080"/>
                  </a:lnTo>
                  <a:lnTo>
                    <a:pt x="50381" y="42899"/>
                  </a:lnTo>
                  <a:lnTo>
                    <a:pt x="50200" y="42778"/>
                  </a:lnTo>
                  <a:lnTo>
                    <a:pt x="49958" y="42658"/>
                  </a:lnTo>
                  <a:lnTo>
                    <a:pt x="49777" y="42597"/>
                  </a:lnTo>
                  <a:close/>
                  <a:moveTo>
                    <a:pt x="55087" y="42597"/>
                  </a:moveTo>
                  <a:lnTo>
                    <a:pt x="54906" y="42658"/>
                  </a:lnTo>
                  <a:lnTo>
                    <a:pt x="54665" y="42778"/>
                  </a:lnTo>
                  <a:lnTo>
                    <a:pt x="54483" y="42899"/>
                  </a:lnTo>
                  <a:lnTo>
                    <a:pt x="54363" y="43080"/>
                  </a:lnTo>
                  <a:lnTo>
                    <a:pt x="54242" y="43321"/>
                  </a:lnTo>
                  <a:lnTo>
                    <a:pt x="54182" y="43502"/>
                  </a:lnTo>
                  <a:lnTo>
                    <a:pt x="54182" y="43744"/>
                  </a:lnTo>
                  <a:lnTo>
                    <a:pt x="54182" y="43985"/>
                  </a:lnTo>
                  <a:lnTo>
                    <a:pt x="54242" y="44166"/>
                  </a:lnTo>
                  <a:lnTo>
                    <a:pt x="54363" y="44407"/>
                  </a:lnTo>
                  <a:lnTo>
                    <a:pt x="54483" y="44588"/>
                  </a:lnTo>
                  <a:lnTo>
                    <a:pt x="54665" y="44709"/>
                  </a:lnTo>
                  <a:lnTo>
                    <a:pt x="54906" y="44830"/>
                  </a:lnTo>
                  <a:lnTo>
                    <a:pt x="55087" y="44890"/>
                  </a:lnTo>
                  <a:lnTo>
                    <a:pt x="55570" y="44890"/>
                  </a:lnTo>
                  <a:lnTo>
                    <a:pt x="55751" y="44830"/>
                  </a:lnTo>
                  <a:lnTo>
                    <a:pt x="55992" y="44709"/>
                  </a:lnTo>
                  <a:lnTo>
                    <a:pt x="56173" y="44588"/>
                  </a:lnTo>
                  <a:lnTo>
                    <a:pt x="56294" y="44407"/>
                  </a:lnTo>
                  <a:lnTo>
                    <a:pt x="56414" y="44166"/>
                  </a:lnTo>
                  <a:lnTo>
                    <a:pt x="56475" y="43985"/>
                  </a:lnTo>
                  <a:lnTo>
                    <a:pt x="56475" y="43744"/>
                  </a:lnTo>
                  <a:lnTo>
                    <a:pt x="56475" y="43502"/>
                  </a:lnTo>
                  <a:lnTo>
                    <a:pt x="56414" y="43321"/>
                  </a:lnTo>
                  <a:lnTo>
                    <a:pt x="56294" y="43080"/>
                  </a:lnTo>
                  <a:lnTo>
                    <a:pt x="56173" y="42899"/>
                  </a:lnTo>
                  <a:lnTo>
                    <a:pt x="55992" y="42778"/>
                  </a:lnTo>
                  <a:lnTo>
                    <a:pt x="55751" y="42658"/>
                  </a:lnTo>
                  <a:lnTo>
                    <a:pt x="55570" y="42597"/>
                  </a:lnTo>
                  <a:close/>
                  <a:moveTo>
                    <a:pt x="60879" y="42597"/>
                  </a:moveTo>
                  <a:lnTo>
                    <a:pt x="60698" y="42658"/>
                  </a:lnTo>
                  <a:lnTo>
                    <a:pt x="60457" y="42778"/>
                  </a:lnTo>
                  <a:lnTo>
                    <a:pt x="60276" y="42899"/>
                  </a:lnTo>
                  <a:lnTo>
                    <a:pt x="60155" y="43080"/>
                  </a:lnTo>
                  <a:lnTo>
                    <a:pt x="60034" y="43321"/>
                  </a:lnTo>
                  <a:lnTo>
                    <a:pt x="59974" y="43502"/>
                  </a:lnTo>
                  <a:lnTo>
                    <a:pt x="59974" y="43744"/>
                  </a:lnTo>
                  <a:lnTo>
                    <a:pt x="59974" y="43985"/>
                  </a:lnTo>
                  <a:lnTo>
                    <a:pt x="60034" y="44166"/>
                  </a:lnTo>
                  <a:lnTo>
                    <a:pt x="60155" y="44407"/>
                  </a:lnTo>
                  <a:lnTo>
                    <a:pt x="60276" y="44588"/>
                  </a:lnTo>
                  <a:lnTo>
                    <a:pt x="60457" y="44709"/>
                  </a:lnTo>
                  <a:lnTo>
                    <a:pt x="60698" y="44830"/>
                  </a:lnTo>
                  <a:lnTo>
                    <a:pt x="60879" y="44890"/>
                  </a:lnTo>
                  <a:lnTo>
                    <a:pt x="61362" y="44890"/>
                  </a:lnTo>
                  <a:lnTo>
                    <a:pt x="61543" y="44830"/>
                  </a:lnTo>
                  <a:lnTo>
                    <a:pt x="61784" y="44709"/>
                  </a:lnTo>
                  <a:lnTo>
                    <a:pt x="61965" y="44588"/>
                  </a:lnTo>
                  <a:lnTo>
                    <a:pt x="62086" y="44407"/>
                  </a:lnTo>
                  <a:lnTo>
                    <a:pt x="62206" y="44166"/>
                  </a:lnTo>
                  <a:lnTo>
                    <a:pt x="62267" y="43985"/>
                  </a:lnTo>
                  <a:lnTo>
                    <a:pt x="62267" y="43744"/>
                  </a:lnTo>
                  <a:lnTo>
                    <a:pt x="62267" y="43502"/>
                  </a:lnTo>
                  <a:lnTo>
                    <a:pt x="62206" y="43321"/>
                  </a:lnTo>
                  <a:lnTo>
                    <a:pt x="62086" y="43080"/>
                  </a:lnTo>
                  <a:lnTo>
                    <a:pt x="61965" y="42899"/>
                  </a:lnTo>
                  <a:lnTo>
                    <a:pt x="61784" y="42778"/>
                  </a:lnTo>
                  <a:lnTo>
                    <a:pt x="61543" y="42658"/>
                  </a:lnTo>
                  <a:lnTo>
                    <a:pt x="61362" y="42597"/>
                  </a:lnTo>
                  <a:close/>
                  <a:moveTo>
                    <a:pt x="66671" y="42597"/>
                  </a:moveTo>
                  <a:lnTo>
                    <a:pt x="66490" y="42658"/>
                  </a:lnTo>
                  <a:lnTo>
                    <a:pt x="66249" y="42778"/>
                  </a:lnTo>
                  <a:lnTo>
                    <a:pt x="66068" y="42899"/>
                  </a:lnTo>
                  <a:lnTo>
                    <a:pt x="65947" y="43080"/>
                  </a:lnTo>
                  <a:lnTo>
                    <a:pt x="65827" y="43321"/>
                  </a:lnTo>
                  <a:lnTo>
                    <a:pt x="65766" y="43502"/>
                  </a:lnTo>
                  <a:lnTo>
                    <a:pt x="65766" y="43744"/>
                  </a:lnTo>
                  <a:lnTo>
                    <a:pt x="65766" y="43985"/>
                  </a:lnTo>
                  <a:lnTo>
                    <a:pt x="65827" y="44166"/>
                  </a:lnTo>
                  <a:lnTo>
                    <a:pt x="65947" y="44407"/>
                  </a:lnTo>
                  <a:lnTo>
                    <a:pt x="66068" y="44588"/>
                  </a:lnTo>
                  <a:lnTo>
                    <a:pt x="66249" y="44709"/>
                  </a:lnTo>
                  <a:lnTo>
                    <a:pt x="66490" y="44830"/>
                  </a:lnTo>
                  <a:lnTo>
                    <a:pt x="66671" y="44890"/>
                  </a:lnTo>
                  <a:lnTo>
                    <a:pt x="67154" y="44890"/>
                  </a:lnTo>
                  <a:lnTo>
                    <a:pt x="67335" y="44830"/>
                  </a:lnTo>
                  <a:lnTo>
                    <a:pt x="67576" y="44709"/>
                  </a:lnTo>
                  <a:lnTo>
                    <a:pt x="67757" y="44588"/>
                  </a:lnTo>
                  <a:lnTo>
                    <a:pt x="67878" y="44407"/>
                  </a:lnTo>
                  <a:lnTo>
                    <a:pt x="67999" y="44166"/>
                  </a:lnTo>
                  <a:lnTo>
                    <a:pt x="68059" y="43985"/>
                  </a:lnTo>
                  <a:lnTo>
                    <a:pt x="68059" y="43744"/>
                  </a:lnTo>
                  <a:lnTo>
                    <a:pt x="68059" y="43502"/>
                  </a:lnTo>
                  <a:lnTo>
                    <a:pt x="67999" y="43321"/>
                  </a:lnTo>
                  <a:lnTo>
                    <a:pt x="67878" y="43080"/>
                  </a:lnTo>
                  <a:lnTo>
                    <a:pt x="67757" y="42899"/>
                  </a:lnTo>
                  <a:lnTo>
                    <a:pt x="67576" y="42778"/>
                  </a:lnTo>
                  <a:lnTo>
                    <a:pt x="67335" y="42658"/>
                  </a:lnTo>
                  <a:lnTo>
                    <a:pt x="67154" y="42597"/>
                  </a:lnTo>
                  <a:close/>
                  <a:moveTo>
                    <a:pt x="72464" y="42597"/>
                  </a:moveTo>
                  <a:lnTo>
                    <a:pt x="72283" y="42658"/>
                  </a:lnTo>
                  <a:lnTo>
                    <a:pt x="72041" y="42778"/>
                  </a:lnTo>
                  <a:lnTo>
                    <a:pt x="71860" y="42899"/>
                  </a:lnTo>
                  <a:lnTo>
                    <a:pt x="71740" y="43080"/>
                  </a:lnTo>
                  <a:lnTo>
                    <a:pt x="71619" y="43321"/>
                  </a:lnTo>
                  <a:lnTo>
                    <a:pt x="71559" y="43502"/>
                  </a:lnTo>
                  <a:lnTo>
                    <a:pt x="71559" y="43744"/>
                  </a:lnTo>
                  <a:lnTo>
                    <a:pt x="71559" y="43985"/>
                  </a:lnTo>
                  <a:lnTo>
                    <a:pt x="71619" y="44166"/>
                  </a:lnTo>
                  <a:lnTo>
                    <a:pt x="71740" y="44407"/>
                  </a:lnTo>
                  <a:lnTo>
                    <a:pt x="71860" y="44588"/>
                  </a:lnTo>
                  <a:lnTo>
                    <a:pt x="72041" y="44709"/>
                  </a:lnTo>
                  <a:lnTo>
                    <a:pt x="72283" y="44830"/>
                  </a:lnTo>
                  <a:lnTo>
                    <a:pt x="72464" y="44890"/>
                  </a:lnTo>
                  <a:lnTo>
                    <a:pt x="72946" y="44890"/>
                  </a:lnTo>
                  <a:lnTo>
                    <a:pt x="73127" y="44830"/>
                  </a:lnTo>
                  <a:lnTo>
                    <a:pt x="73369" y="44709"/>
                  </a:lnTo>
                  <a:lnTo>
                    <a:pt x="73550" y="44588"/>
                  </a:lnTo>
                  <a:lnTo>
                    <a:pt x="73670" y="44407"/>
                  </a:lnTo>
                  <a:lnTo>
                    <a:pt x="73791" y="44166"/>
                  </a:lnTo>
                  <a:lnTo>
                    <a:pt x="73851" y="43985"/>
                  </a:lnTo>
                  <a:lnTo>
                    <a:pt x="73851" y="43744"/>
                  </a:lnTo>
                  <a:lnTo>
                    <a:pt x="73851" y="43502"/>
                  </a:lnTo>
                  <a:lnTo>
                    <a:pt x="73791" y="43321"/>
                  </a:lnTo>
                  <a:lnTo>
                    <a:pt x="73670" y="43080"/>
                  </a:lnTo>
                  <a:lnTo>
                    <a:pt x="73550" y="42899"/>
                  </a:lnTo>
                  <a:lnTo>
                    <a:pt x="73369" y="42778"/>
                  </a:lnTo>
                  <a:lnTo>
                    <a:pt x="73127" y="42658"/>
                  </a:lnTo>
                  <a:lnTo>
                    <a:pt x="72946" y="42597"/>
                  </a:lnTo>
                  <a:close/>
                  <a:moveTo>
                    <a:pt x="724" y="45554"/>
                  </a:moveTo>
                  <a:lnTo>
                    <a:pt x="1147" y="47424"/>
                  </a:lnTo>
                  <a:lnTo>
                    <a:pt x="1267" y="47243"/>
                  </a:lnTo>
                  <a:lnTo>
                    <a:pt x="1388" y="47062"/>
                  </a:lnTo>
                  <a:lnTo>
                    <a:pt x="1448" y="46881"/>
                  </a:lnTo>
                  <a:lnTo>
                    <a:pt x="1448" y="46640"/>
                  </a:lnTo>
                  <a:lnTo>
                    <a:pt x="1388" y="46278"/>
                  </a:lnTo>
                  <a:lnTo>
                    <a:pt x="1267" y="45976"/>
                  </a:lnTo>
                  <a:lnTo>
                    <a:pt x="1026" y="45735"/>
                  </a:lnTo>
                  <a:lnTo>
                    <a:pt x="724" y="45554"/>
                  </a:lnTo>
                  <a:close/>
                  <a:moveTo>
                    <a:pt x="75179" y="45554"/>
                  </a:moveTo>
                  <a:lnTo>
                    <a:pt x="74877" y="45735"/>
                  </a:lnTo>
                  <a:lnTo>
                    <a:pt x="74636" y="45976"/>
                  </a:lnTo>
                  <a:lnTo>
                    <a:pt x="74515" y="46278"/>
                  </a:lnTo>
                  <a:lnTo>
                    <a:pt x="74455" y="46640"/>
                  </a:lnTo>
                  <a:lnTo>
                    <a:pt x="74455" y="46881"/>
                  </a:lnTo>
                  <a:lnTo>
                    <a:pt x="74515" y="47062"/>
                  </a:lnTo>
                  <a:lnTo>
                    <a:pt x="74636" y="47303"/>
                  </a:lnTo>
                  <a:lnTo>
                    <a:pt x="74756" y="47424"/>
                  </a:lnTo>
                  <a:lnTo>
                    <a:pt x="75179" y="45554"/>
                  </a:lnTo>
                  <a:close/>
                  <a:moveTo>
                    <a:pt x="5853" y="45493"/>
                  </a:moveTo>
                  <a:lnTo>
                    <a:pt x="5672" y="45554"/>
                  </a:lnTo>
                  <a:lnTo>
                    <a:pt x="5431" y="45674"/>
                  </a:lnTo>
                  <a:lnTo>
                    <a:pt x="5250" y="45795"/>
                  </a:lnTo>
                  <a:lnTo>
                    <a:pt x="5129" y="45976"/>
                  </a:lnTo>
                  <a:lnTo>
                    <a:pt x="5008" y="46217"/>
                  </a:lnTo>
                  <a:lnTo>
                    <a:pt x="4948" y="46398"/>
                  </a:lnTo>
                  <a:lnTo>
                    <a:pt x="4948" y="46640"/>
                  </a:lnTo>
                  <a:lnTo>
                    <a:pt x="4948" y="46881"/>
                  </a:lnTo>
                  <a:lnTo>
                    <a:pt x="5008" y="47062"/>
                  </a:lnTo>
                  <a:lnTo>
                    <a:pt x="5129" y="47303"/>
                  </a:lnTo>
                  <a:lnTo>
                    <a:pt x="5250" y="47484"/>
                  </a:lnTo>
                  <a:lnTo>
                    <a:pt x="5431" y="47605"/>
                  </a:lnTo>
                  <a:lnTo>
                    <a:pt x="5672" y="47726"/>
                  </a:lnTo>
                  <a:lnTo>
                    <a:pt x="5853" y="47786"/>
                  </a:lnTo>
                  <a:lnTo>
                    <a:pt x="6336" y="47786"/>
                  </a:lnTo>
                  <a:lnTo>
                    <a:pt x="6517" y="47726"/>
                  </a:lnTo>
                  <a:lnTo>
                    <a:pt x="6758" y="47605"/>
                  </a:lnTo>
                  <a:lnTo>
                    <a:pt x="6939" y="47484"/>
                  </a:lnTo>
                  <a:lnTo>
                    <a:pt x="7060" y="47303"/>
                  </a:lnTo>
                  <a:lnTo>
                    <a:pt x="7180" y="47062"/>
                  </a:lnTo>
                  <a:lnTo>
                    <a:pt x="7241" y="46881"/>
                  </a:lnTo>
                  <a:lnTo>
                    <a:pt x="7241" y="46640"/>
                  </a:lnTo>
                  <a:lnTo>
                    <a:pt x="7241" y="46398"/>
                  </a:lnTo>
                  <a:lnTo>
                    <a:pt x="7180" y="46217"/>
                  </a:lnTo>
                  <a:lnTo>
                    <a:pt x="7060" y="45976"/>
                  </a:lnTo>
                  <a:lnTo>
                    <a:pt x="6939" y="45795"/>
                  </a:lnTo>
                  <a:lnTo>
                    <a:pt x="6758" y="45674"/>
                  </a:lnTo>
                  <a:lnTo>
                    <a:pt x="6517" y="45554"/>
                  </a:lnTo>
                  <a:lnTo>
                    <a:pt x="6336" y="45493"/>
                  </a:lnTo>
                  <a:close/>
                  <a:moveTo>
                    <a:pt x="11645" y="45493"/>
                  </a:moveTo>
                  <a:lnTo>
                    <a:pt x="11464" y="45554"/>
                  </a:lnTo>
                  <a:lnTo>
                    <a:pt x="11223" y="45674"/>
                  </a:lnTo>
                  <a:lnTo>
                    <a:pt x="11042" y="45795"/>
                  </a:lnTo>
                  <a:lnTo>
                    <a:pt x="10921" y="45976"/>
                  </a:lnTo>
                  <a:lnTo>
                    <a:pt x="10800" y="46217"/>
                  </a:lnTo>
                  <a:lnTo>
                    <a:pt x="10740" y="46398"/>
                  </a:lnTo>
                  <a:lnTo>
                    <a:pt x="10740" y="46640"/>
                  </a:lnTo>
                  <a:lnTo>
                    <a:pt x="10740" y="46881"/>
                  </a:lnTo>
                  <a:lnTo>
                    <a:pt x="10800" y="47062"/>
                  </a:lnTo>
                  <a:lnTo>
                    <a:pt x="10921" y="47303"/>
                  </a:lnTo>
                  <a:lnTo>
                    <a:pt x="11042" y="47484"/>
                  </a:lnTo>
                  <a:lnTo>
                    <a:pt x="11223" y="47605"/>
                  </a:lnTo>
                  <a:lnTo>
                    <a:pt x="11464" y="47726"/>
                  </a:lnTo>
                  <a:lnTo>
                    <a:pt x="11645" y="47786"/>
                  </a:lnTo>
                  <a:lnTo>
                    <a:pt x="12128" y="47786"/>
                  </a:lnTo>
                  <a:lnTo>
                    <a:pt x="12309" y="47726"/>
                  </a:lnTo>
                  <a:lnTo>
                    <a:pt x="12550" y="47605"/>
                  </a:lnTo>
                  <a:lnTo>
                    <a:pt x="12731" y="47484"/>
                  </a:lnTo>
                  <a:lnTo>
                    <a:pt x="12852" y="47303"/>
                  </a:lnTo>
                  <a:lnTo>
                    <a:pt x="12973" y="47062"/>
                  </a:lnTo>
                  <a:lnTo>
                    <a:pt x="13033" y="46881"/>
                  </a:lnTo>
                  <a:lnTo>
                    <a:pt x="13033" y="46640"/>
                  </a:lnTo>
                  <a:lnTo>
                    <a:pt x="13033" y="46398"/>
                  </a:lnTo>
                  <a:lnTo>
                    <a:pt x="12973" y="46217"/>
                  </a:lnTo>
                  <a:lnTo>
                    <a:pt x="12852" y="45976"/>
                  </a:lnTo>
                  <a:lnTo>
                    <a:pt x="12731" y="45795"/>
                  </a:lnTo>
                  <a:lnTo>
                    <a:pt x="12550" y="45674"/>
                  </a:lnTo>
                  <a:lnTo>
                    <a:pt x="12309" y="45554"/>
                  </a:lnTo>
                  <a:lnTo>
                    <a:pt x="12128" y="45493"/>
                  </a:lnTo>
                  <a:close/>
                  <a:moveTo>
                    <a:pt x="17437" y="45493"/>
                  </a:moveTo>
                  <a:lnTo>
                    <a:pt x="17256" y="45554"/>
                  </a:lnTo>
                  <a:lnTo>
                    <a:pt x="17015" y="45674"/>
                  </a:lnTo>
                  <a:lnTo>
                    <a:pt x="16834" y="45795"/>
                  </a:lnTo>
                  <a:lnTo>
                    <a:pt x="16713" y="45976"/>
                  </a:lnTo>
                  <a:lnTo>
                    <a:pt x="16593" y="46217"/>
                  </a:lnTo>
                  <a:lnTo>
                    <a:pt x="16532" y="46398"/>
                  </a:lnTo>
                  <a:lnTo>
                    <a:pt x="16532" y="46640"/>
                  </a:lnTo>
                  <a:lnTo>
                    <a:pt x="16532" y="46881"/>
                  </a:lnTo>
                  <a:lnTo>
                    <a:pt x="16593" y="47062"/>
                  </a:lnTo>
                  <a:lnTo>
                    <a:pt x="16713" y="47303"/>
                  </a:lnTo>
                  <a:lnTo>
                    <a:pt x="16834" y="47484"/>
                  </a:lnTo>
                  <a:lnTo>
                    <a:pt x="17015" y="47605"/>
                  </a:lnTo>
                  <a:lnTo>
                    <a:pt x="17256" y="47726"/>
                  </a:lnTo>
                  <a:lnTo>
                    <a:pt x="17437" y="47786"/>
                  </a:lnTo>
                  <a:lnTo>
                    <a:pt x="17920" y="47786"/>
                  </a:lnTo>
                  <a:lnTo>
                    <a:pt x="18101" y="47726"/>
                  </a:lnTo>
                  <a:lnTo>
                    <a:pt x="18342" y="47605"/>
                  </a:lnTo>
                  <a:lnTo>
                    <a:pt x="18523" y="47484"/>
                  </a:lnTo>
                  <a:lnTo>
                    <a:pt x="18644" y="47303"/>
                  </a:lnTo>
                  <a:lnTo>
                    <a:pt x="18765" y="47062"/>
                  </a:lnTo>
                  <a:lnTo>
                    <a:pt x="18825" y="46881"/>
                  </a:lnTo>
                  <a:lnTo>
                    <a:pt x="18825" y="46640"/>
                  </a:lnTo>
                  <a:lnTo>
                    <a:pt x="18825" y="46398"/>
                  </a:lnTo>
                  <a:lnTo>
                    <a:pt x="18765" y="46217"/>
                  </a:lnTo>
                  <a:lnTo>
                    <a:pt x="18644" y="45976"/>
                  </a:lnTo>
                  <a:lnTo>
                    <a:pt x="18523" y="45795"/>
                  </a:lnTo>
                  <a:lnTo>
                    <a:pt x="18342" y="45674"/>
                  </a:lnTo>
                  <a:lnTo>
                    <a:pt x="18101" y="45554"/>
                  </a:lnTo>
                  <a:lnTo>
                    <a:pt x="17920" y="45493"/>
                  </a:lnTo>
                  <a:close/>
                  <a:moveTo>
                    <a:pt x="23230" y="45493"/>
                  </a:moveTo>
                  <a:lnTo>
                    <a:pt x="23049" y="45554"/>
                  </a:lnTo>
                  <a:lnTo>
                    <a:pt x="22807" y="45674"/>
                  </a:lnTo>
                  <a:lnTo>
                    <a:pt x="22626" y="45795"/>
                  </a:lnTo>
                  <a:lnTo>
                    <a:pt x="22506" y="45976"/>
                  </a:lnTo>
                  <a:lnTo>
                    <a:pt x="22385" y="46217"/>
                  </a:lnTo>
                  <a:lnTo>
                    <a:pt x="22325" y="46398"/>
                  </a:lnTo>
                  <a:lnTo>
                    <a:pt x="22325" y="46640"/>
                  </a:lnTo>
                  <a:lnTo>
                    <a:pt x="22325" y="46881"/>
                  </a:lnTo>
                  <a:lnTo>
                    <a:pt x="22385" y="47062"/>
                  </a:lnTo>
                  <a:lnTo>
                    <a:pt x="22506" y="47303"/>
                  </a:lnTo>
                  <a:lnTo>
                    <a:pt x="22626" y="47484"/>
                  </a:lnTo>
                  <a:lnTo>
                    <a:pt x="22807" y="47605"/>
                  </a:lnTo>
                  <a:lnTo>
                    <a:pt x="23049" y="47726"/>
                  </a:lnTo>
                  <a:lnTo>
                    <a:pt x="23230" y="47786"/>
                  </a:lnTo>
                  <a:lnTo>
                    <a:pt x="23712" y="47786"/>
                  </a:lnTo>
                  <a:lnTo>
                    <a:pt x="23893" y="47726"/>
                  </a:lnTo>
                  <a:lnTo>
                    <a:pt x="24135" y="47605"/>
                  </a:lnTo>
                  <a:lnTo>
                    <a:pt x="24316" y="47484"/>
                  </a:lnTo>
                  <a:lnTo>
                    <a:pt x="24436" y="47303"/>
                  </a:lnTo>
                  <a:lnTo>
                    <a:pt x="24557" y="47062"/>
                  </a:lnTo>
                  <a:lnTo>
                    <a:pt x="24617" y="46881"/>
                  </a:lnTo>
                  <a:lnTo>
                    <a:pt x="24617" y="46640"/>
                  </a:lnTo>
                  <a:lnTo>
                    <a:pt x="24617" y="46398"/>
                  </a:lnTo>
                  <a:lnTo>
                    <a:pt x="24557" y="46217"/>
                  </a:lnTo>
                  <a:lnTo>
                    <a:pt x="24436" y="45976"/>
                  </a:lnTo>
                  <a:lnTo>
                    <a:pt x="24316" y="45795"/>
                  </a:lnTo>
                  <a:lnTo>
                    <a:pt x="24135" y="45674"/>
                  </a:lnTo>
                  <a:lnTo>
                    <a:pt x="23893" y="45554"/>
                  </a:lnTo>
                  <a:lnTo>
                    <a:pt x="23712" y="45493"/>
                  </a:lnTo>
                  <a:close/>
                  <a:moveTo>
                    <a:pt x="29022" y="45493"/>
                  </a:moveTo>
                  <a:lnTo>
                    <a:pt x="28841" y="45554"/>
                  </a:lnTo>
                  <a:lnTo>
                    <a:pt x="28599" y="45674"/>
                  </a:lnTo>
                  <a:lnTo>
                    <a:pt x="28418" y="45795"/>
                  </a:lnTo>
                  <a:lnTo>
                    <a:pt x="28298" y="45976"/>
                  </a:lnTo>
                  <a:lnTo>
                    <a:pt x="28177" y="46217"/>
                  </a:lnTo>
                  <a:lnTo>
                    <a:pt x="28117" y="46398"/>
                  </a:lnTo>
                  <a:lnTo>
                    <a:pt x="28117" y="46640"/>
                  </a:lnTo>
                  <a:lnTo>
                    <a:pt x="28117" y="46881"/>
                  </a:lnTo>
                  <a:lnTo>
                    <a:pt x="28177" y="47062"/>
                  </a:lnTo>
                  <a:lnTo>
                    <a:pt x="28298" y="47303"/>
                  </a:lnTo>
                  <a:lnTo>
                    <a:pt x="28418" y="47484"/>
                  </a:lnTo>
                  <a:lnTo>
                    <a:pt x="28599" y="47605"/>
                  </a:lnTo>
                  <a:lnTo>
                    <a:pt x="28841" y="47726"/>
                  </a:lnTo>
                  <a:lnTo>
                    <a:pt x="29022" y="47786"/>
                  </a:lnTo>
                  <a:lnTo>
                    <a:pt x="29505" y="47786"/>
                  </a:lnTo>
                  <a:lnTo>
                    <a:pt x="29686" y="47726"/>
                  </a:lnTo>
                  <a:lnTo>
                    <a:pt x="29927" y="47605"/>
                  </a:lnTo>
                  <a:lnTo>
                    <a:pt x="30108" y="47484"/>
                  </a:lnTo>
                  <a:lnTo>
                    <a:pt x="30229" y="47303"/>
                  </a:lnTo>
                  <a:lnTo>
                    <a:pt x="30349" y="47062"/>
                  </a:lnTo>
                  <a:lnTo>
                    <a:pt x="30410" y="46881"/>
                  </a:lnTo>
                  <a:lnTo>
                    <a:pt x="30410" y="46640"/>
                  </a:lnTo>
                  <a:lnTo>
                    <a:pt x="30410" y="46398"/>
                  </a:lnTo>
                  <a:lnTo>
                    <a:pt x="30349" y="46217"/>
                  </a:lnTo>
                  <a:lnTo>
                    <a:pt x="30229" y="45976"/>
                  </a:lnTo>
                  <a:lnTo>
                    <a:pt x="30108" y="45795"/>
                  </a:lnTo>
                  <a:lnTo>
                    <a:pt x="29927" y="45674"/>
                  </a:lnTo>
                  <a:lnTo>
                    <a:pt x="29686" y="45554"/>
                  </a:lnTo>
                  <a:lnTo>
                    <a:pt x="29505" y="45493"/>
                  </a:lnTo>
                  <a:close/>
                  <a:moveTo>
                    <a:pt x="34814" y="45493"/>
                  </a:moveTo>
                  <a:lnTo>
                    <a:pt x="34633" y="45554"/>
                  </a:lnTo>
                  <a:lnTo>
                    <a:pt x="34392" y="45674"/>
                  </a:lnTo>
                  <a:lnTo>
                    <a:pt x="34211" y="45795"/>
                  </a:lnTo>
                  <a:lnTo>
                    <a:pt x="34090" y="45976"/>
                  </a:lnTo>
                  <a:lnTo>
                    <a:pt x="33969" y="46217"/>
                  </a:lnTo>
                  <a:lnTo>
                    <a:pt x="33909" y="46398"/>
                  </a:lnTo>
                  <a:lnTo>
                    <a:pt x="33909" y="46640"/>
                  </a:lnTo>
                  <a:lnTo>
                    <a:pt x="33909" y="46881"/>
                  </a:lnTo>
                  <a:lnTo>
                    <a:pt x="33969" y="47062"/>
                  </a:lnTo>
                  <a:lnTo>
                    <a:pt x="34090" y="47303"/>
                  </a:lnTo>
                  <a:lnTo>
                    <a:pt x="34211" y="47484"/>
                  </a:lnTo>
                  <a:lnTo>
                    <a:pt x="34392" y="47605"/>
                  </a:lnTo>
                  <a:lnTo>
                    <a:pt x="34633" y="47726"/>
                  </a:lnTo>
                  <a:lnTo>
                    <a:pt x="34814" y="47786"/>
                  </a:lnTo>
                  <a:lnTo>
                    <a:pt x="35297" y="47786"/>
                  </a:lnTo>
                  <a:lnTo>
                    <a:pt x="35478" y="47726"/>
                  </a:lnTo>
                  <a:lnTo>
                    <a:pt x="35719" y="47605"/>
                  </a:lnTo>
                  <a:lnTo>
                    <a:pt x="35900" y="47484"/>
                  </a:lnTo>
                  <a:lnTo>
                    <a:pt x="36021" y="47303"/>
                  </a:lnTo>
                  <a:lnTo>
                    <a:pt x="36141" y="47062"/>
                  </a:lnTo>
                  <a:lnTo>
                    <a:pt x="36202" y="46881"/>
                  </a:lnTo>
                  <a:lnTo>
                    <a:pt x="36202" y="46640"/>
                  </a:lnTo>
                  <a:lnTo>
                    <a:pt x="36202" y="46398"/>
                  </a:lnTo>
                  <a:lnTo>
                    <a:pt x="36141" y="46217"/>
                  </a:lnTo>
                  <a:lnTo>
                    <a:pt x="36021" y="45976"/>
                  </a:lnTo>
                  <a:lnTo>
                    <a:pt x="35900" y="45795"/>
                  </a:lnTo>
                  <a:lnTo>
                    <a:pt x="35719" y="45674"/>
                  </a:lnTo>
                  <a:lnTo>
                    <a:pt x="35478" y="45554"/>
                  </a:lnTo>
                  <a:lnTo>
                    <a:pt x="35297" y="45493"/>
                  </a:lnTo>
                  <a:close/>
                  <a:moveTo>
                    <a:pt x="40606" y="45493"/>
                  </a:moveTo>
                  <a:lnTo>
                    <a:pt x="40425" y="45554"/>
                  </a:lnTo>
                  <a:lnTo>
                    <a:pt x="40184" y="45674"/>
                  </a:lnTo>
                  <a:lnTo>
                    <a:pt x="40003" y="45795"/>
                  </a:lnTo>
                  <a:lnTo>
                    <a:pt x="39882" y="45976"/>
                  </a:lnTo>
                  <a:lnTo>
                    <a:pt x="39762" y="46217"/>
                  </a:lnTo>
                  <a:lnTo>
                    <a:pt x="39701" y="46398"/>
                  </a:lnTo>
                  <a:lnTo>
                    <a:pt x="39701" y="46640"/>
                  </a:lnTo>
                  <a:lnTo>
                    <a:pt x="39701" y="46881"/>
                  </a:lnTo>
                  <a:lnTo>
                    <a:pt x="39762" y="47062"/>
                  </a:lnTo>
                  <a:lnTo>
                    <a:pt x="39882" y="47303"/>
                  </a:lnTo>
                  <a:lnTo>
                    <a:pt x="40003" y="47484"/>
                  </a:lnTo>
                  <a:lnTo>
                    <a:pt x="40184" y="47605"/>
                  </a:lnTo>
                  <a:lnTo>
                    <a:pt x="40425" y="47726"/>
                  </a:lnTo>
                  <a:lnTo>
                    <a:pt x="40606" y="47786"/>
                  </a:lnTo>
                  <a:lnTo>
                    <a:pt x="41089" y="47786"/>
                  </a:lnTo>
                  <a:lnTo>
                    <a:pt x="41270" y="47726"/>
                  </a:lnTo>
                  <a:lnTo>
                    <a:pt x="41511" y="47605"/>
                  </a:lnTo>
                  <a:lnTo>
                    <a:pt x="41692" y="47484"/>
                  </a:lnTo>
                  <a:lnTo>
                    <a:pt x="41813" y="47303"/>
                  </a:lnTo>
                  <a:lnTo>
                    <a:pt x="41934" y="47062"/>
                  </a:lnTo>
                  <a:lnTo>
                    <a:pt x="41994" y="46881"/>
                  </a:lnTo>
                  <a:lnTo>
                    <a:pt x="41994" y="46640"/>
                  </a:lnTo>
                  <a:lnTo>
                    <a:pt x="41994" y="46398"/>
                  </a:lnTo>
                  <a:lnTo>
                    <a:pt x="41934" y="46217"/>
                  </a:lnTo>
                  <a:lnTo>
                    <a:pt x="41813" y="45976"/>
                  </a:lnTo>
                  <a:lnTo>
                    <a:pt x="41692" y="45795"/>
                  </a:lnTo>
                  <a:lnTo>
                    <a:pt x="41511" y="45674"/>
                  </a:lnTo>
                  <a:lnTo>
                    <a:pt x="41270" y="45554"/>
                  </a:lnTo>
                  <a:lnTo>
                    <a:pt x="41089" y="45493"/>
                  </a:lnTo>
                  <a:close/>
                  <a:moveTo>
                    <a:pt x="46399" y="45493"/>
                  </a:moveTo>
                  <a:lnTo>
                    <a:pt x="46218" y="45554"/>
                  </a:lnTo>
                  <a:lnTo>
                    <a:pt x="45976" y="45674"/>
                  </a:lnTo>
                  <a:lnTo>
                    <a:pt x="45795" y="45795"/>
                  </a:lnTo>
                  <a:lnTo>
                    <a:pt x="45674" y="45976"/>
                  </a:lnTo>
                  <a:lnTo>
                    <a:pt x="45554" y="46217"/>
                  </a:lnTo>
                  <a:lnTo>
                    <a:pt x="45493" y="46398"/>
                  </a:lnTo>
                  <a:lnTo>
                    <a:pt x="45493" y="46640"/>
                  </a:lnTo>
                  <a:lnTo>
                    <a:pt x="45493" y="46881"/>
                  </a:lnTo>
                  <a:lnTo>
                    <a:pt x="45554" y="47062"/>
                  </a:lnTo>
                  <a:lnTo>
                    <a:pt x="45674" y="47303"/>
                  </a:lnTo>
                  <a:lnTo>
                    <a:pt x="45795" y="47484"/>
                  </a:lnTo>
                  <a:lnTo>
                    <a:pt x="45976" y="47605"/>
                  </a:lnTo>
                  <a:lnTo>
                    <a:pt x="46218" y="47726"/>
                  </a:lnTo>
                  <a:lnTo>
                    <a:pt x="46399" y="47786"/>
                  </a:lnTo>
                  <a:lnTo>
                    <a:pt x="46881" y="47786"/>
                  </a:lnTo>
                  <a:lnTo>
                    <a:pt x="47062" y="47726"/>
                  </a:lnTo>
                  <a:lnTo>
                    <a:pt x="47304" y="47605"/>
                  </a:lnTo>
                  <a:lnTo>
                    <a:pt x="47485" y="47484"/>
                  </a:lnTo>
                  <a:lnTo>
                    <a:pt x="47605" y="47303"/>
                  </a:lnTo>
                  <a:lnTo>
                    <a:pt x="47726" y="47062"/>
                  </a:lnTo>
                  <a:lnTo>
                    <a:pt x="47786" y="46881"/>
                  </a:lnTo>
                  <a:lnTo>
                    <a:pt x="47786" y="46640"/>
                  </a:lnTo>
                  <a:lnTo>
                    <a:pt x="47786" y="46398"/>
                  </a:lnTo>
                  <a:lnTo>
                    <a:pt x="47726" y="46217"/>
                  </a:lnTo>
                  <a:lnTo>
                    <a:pt x="47605" y="45976"/>
                  </a:lnTo>
                  <a:lnTo>
                    <a:pt x="47485" y="45795"/>
                  </a:lnTo>
                  <a:lnTo>
                    <a:pt x="47304" y="45674"/>
                  </a:lnTo>
                  <a:lnTo>
                    <a:pt x="47062" y="45554"/>
                  </a:lnTo>
                  <a:lnTo>
                    <a:pt x="46881" y="45493"/>
                  </a:lnTo>
                  <a:close/>
                  <a:moveTo>
                    <a:pt x="52191" y="45493"/>
                  </a:moveTo>
                  <a:lnTo>
                    <a:pt x="52010" y="45554"/>
                  </a:lnTo>
                  <a:lnTo>
                    <a:pt x="51768" y="45674"/>
                  </a:lnTo>
                  <a:lnTo>
                    <a:pt x="51587" y="45795"/>
                  </a:lnTo>
                  <a:lnTo>
                    <a:pt x="51467" y="45976"/>
                  </a:lnTo>
                  <a:lnTo>
                    <a:pt x="51346" y="46217"/>
                  </a:lnTo>
                  <a:lnTo>
                    <a:pt x="51286" y="46398"/>
                  </a:lnTo>
                  <a:lnTo>
                    <a:pt x="51286" y="46640"/>
                  </a:lnTo>
                  <a:lnTo>
                    <a:pt x="51286" y="46881"/>
                  </a:lnTo>
                  <a:lnTo>
                    <a:pt x="51346" y="47062"/>
                  </a:lnTo>
                  <a:lnTo>
                    <a:pt x="51467" y="47303"/>
                  </a:lnTo>
                  <a:lnTo>
                    <a:pt x="51587" y="47484"/>
                  </a:lnTo>
                  <a:lnTo>
                    <a:pt x="51768" y="47605"/>
                  </a:lnTo>
                  <a:lnTo>
                    <a:pt x="52010" y="47726"/>
                  </a:lnTo>
                  <a:lnTo>
                    <a:pt x="52191" y="47786"/>
                  </a:lnTo>
                  <a:lnTo>
                    <a:pt x="52673" y="47786"/>
                  </a:lnTo>
                  <a:lnTo>
                    <a:pt x="52854" y="47726"/>
                  </a:lnTo>
                  <a:lnTo>
                    <a:pt x="53096" y="47605"/>
                  </a:lnTo>
                  <a:lnTo>
                    <a:pt x="53277" y="47484"/>
                  </a:lnTo>
                  <a:lnTo>
                    <a:pt x="53397" y="47303"/>
                  </a:lnTo>
                  <a:lnTo>
                    <a:pt x="53518" y="47062"/>
                  </a:lnTo>
                  <a:lnTo>
                    <a:pt x="53578" y="46881"/>
                  </a:lnTo>
                  <a:lnTo>
                    <a:pt x="53578" y="46640"/>
                  </a:lnTo>
                  <a:lnTo>
                    <a:pt x="53578" y="46398"/>
                  </a:lnTo>
                  <a:lnTo>
                    <a:pt x="53518" y="46217"/>
                  </a:lnTo>
                  <a:lnTo>
                    <a:pt x="53397" y="45976"/>
                  </a:lnTo>
                  <a:lnTo>
                    <a:pt x="53277" y="45795"/>
                  </a:lnTo>
                  <a:lnTo>
                    <a:pt x="53096" y="45674"/>
                  </a:lnTo>
                  <a:lnTo>
                    <a:pt x="52854" y="45554"/>
                  </a:lnTo>
                  <a:lnTo>
                    <a:pt x="52673" y="45493"/>
                  </a:lnTo>
                  <a:close/>
                  <a:moveTo>
                    <a:pt x="57983" y="45493"/>
                  </a:moveTo>
                  <a:lnTo>
                    <a:pt x="57802" y="45554"/>
                  </a:lnTo>
                  <a:lnTo>
                    <a:pt x="57561" y="45674"/>
                  </a:lnTo>
                  <a:lnTo>
                    <a:pt x="57380" y="45795"/>
                  </a:lnTo>
                  <a:lnTo>
                    <a:pt x="57259" y="45976"/>
                  </a:lnTo>
                  <a:lnTo>
                    <a:pt x="57138" y="46217"/>
                  </a:lnTo>
                  <a:lnTo>
                    <a:pt x="57078" y="46398"/>
                  </a:lnTo>
                  <a:lnTo>
                    <a:pt x="57078" y="46640"/>
                  </a:lnTo>
                  <a:lnTo>
                    <a:pt x="57078" y="46881"/>
                  </a:lnTo>
                  <a:lnTo>
                    <a:pt x="57138" y="47062"/>
                  </a:lnTo>
                  <a:lnTo>
                    <a:pt x="57259" y="47303"/>
                  </a:lnTo>
                  <a:lnTo>
                    <a:pt x="57380" y="47484"/>
                  </a:lnTo>
                  <a:lnTo>
                    <a:pt x="57561" y="47605"/>
                  </a:lnTo>
                  <a:lnTo>
                    <a:pt x="57802" y="47726"/>
                  </a:lnTo>
                  <a:lnTo>
                    <a:pt x="57983" y="47786"/>
                  </a:lnTo>
                  <a:lnTo>
                    <a:pt x="58466" y="47786"/>
                  </a:lnTo>
                  <a:lnTo>
                    <a:pt x="58647" y="47726"/>
                  </a:lnTo>
                  <a:lnTo>
                    <a:pt x="58888" y="47605"/>
                  </a:lnTo>
                  <a:lnTo>
                    <a:pt x="59069" y="47484"/>
                  </a:lnTo>
                  <a:lnTo>
                    <a:pt x="59190" y="47303"/>
                  </a:lnTo>
                  <a:lnTo>
                    <a:pt x="59310" y="47062"/>
                  </a:lnTo>
                  <a:lnTo>
                    <a:pt x="59371" y="46881"/>
                  </a:lnTo>
                  <a:lnTo>
                    <a:pt x="59371" y="46640"/>
                  </a:lnTo>
                  <a:lnTo>
                    <a:pt x="59371" y="46398"/>
                  </a:lnTo>
                  <a:lnTo>
                    <a:pt x="59310" y="46217"/>
                  </a:lnTo>
                  <a:lnTo>
                    <a:pt x="59190" y="45976"/>
                  </a:lnTo>
                  <a:lnTo>
                    <a:pt x="59069" y="45795"/>
                  </a:lnTo>
                  <a:lnTo>
                    <a:pt x="58888" y="45674"/>
                  </a:lnTo>
                  <a:lnTo>
                    <a:pt x="58647" y="45554"/>
                  </a:lnTo>
                  <a:lnTo>
                    <a:pt x="58466" y="45493"/>
                  </a:lnTo>
                  <a:close/>
                  <a:moveTo>
                    <a:pt x="63775" y="45493"/>
                  </a:moveTo>
                  <a:lnTo>
                    <a:pt x="63594" y="45554"/>
                  </a:lnTo>
                  <a:lnTo>
                    <a:pt x="63353" y="45674"/>
                  </a:lnTo>
                  <a:lnTo>
                    <a:pt x="63172" y="45795"/>
                  </a:lnTo>
                  <a:lnTo>
                    <a:pt x="63051" y="45976"/>
                  </a:lnTo>
                  <a:lnTo>
                    <a:pt x="62931" y="46217"/>
                  </a:lnTo>
                  <a:lnTo>
                    <a:pt x="62870" y="46398"/>
                  </a:lnTo>
                  <a:lnTo>
                    <a:pt x="62870" y="46640"/>
                  </a:lnTo>
                  <a:lnTo>
                    <a:pt x="62870" y="46881"/>
                  </a:lnTo>
                  <a:lnTo>
                    <a:pt x="62931" y="47062"/>
                  </a:lnTo>
                  <a:lnTo>
                    <a:pt x="63051" y="47303"/>
                  </a:lnTo>
                  <a:lnTo>
                    <a:pt x="63172" y="47484"/>
                  </a:lnTo>
                  <a:lnTo>
                    <a:pt x="63353" y="47605"/>
                  </a:lnTo>
                  <a:lnTo>
                    <a:pt x="63594" y="47726"/>
                  </a:lnTo>
                  <a:lnTo>
                    <a:pt x="63775" y="47786"/>
                  </a:lnTo>
                  <a:lnTo>
                    <a:pt x="64258" y="47786"/>
                  </a:lnTo>
                  <a:lnTo>
                    <a:pt x="64439" y="47726"/>
                  </a:lnTo>
                  <a:lnTo>
                    <a:pt x="64680" y="47605"/>
                  </a:lnTo>
                  <a:lnTo>
                    <a:pt x="64861" y="47484"/>
                  </a:lnTo>
                  <a:lnTo>
                    <a:pt x="64982" y="47303"/>
                  </a:lnTo>
                  <a:lnTo>
                    <a:pt x="65103" y="47062"/>
                  </a:lnTo>
                  <a:lnTo>
                    <a:pt x="65163" y="46881"/>
                  </a:lnTo>
                  <a:lnTo>
                    <a:pt x="65163" y="46640"/>
                  </a:lnTo>
                  <a:lnTo>
                    <a:pt x="65163" y="46398"/>
                  </a:lnTo>
                  <a:lnTo>
                    <a:pt x="65103" y="46217"/>
                  </a:lnTo>
                  <a:lnTo>
                    <a:pt x="64982" y="45976"/>
                  </a:lnTo>
                  <a:lnTo>
                    <a:pt x="64861" y="45795"/>
                  </a:lnTo>
                  <a:lnTo>
                    <a:pt x="64680" y="45674"/>
                  </a:lnTo>
                  <a:lnTo>
                    <a:pt x="64439" y="45554"/>
                  </a:lnTo>
                  <a:lnTo>
                    <a:pt x="64258" y="45493"/>
                  </a:lnTo>
                  <a:close/>
                  <a:moveTo>
                    <a:pt x="69567" y="45493"/>
                  </a:moveTo>
                  <a:lnTo>
                    <a:pt x="69386" y="45554"/>
                  </a:lnTo>
                  <a:lnTo>
                    <a:pt x="69145" y="45674"/>
                  </a:lnTo>
                  <a:lnTo>
                    <a:pt x="68964" y="45795"/>
                  </a:lnTo>
                  <a:lnTo>
                    <a:pt x="68843" y="45976"/>
                  </a:lnTo>
                  <a:lnTo>
                    <a:pt x="68723" y="46217"/>
                  </a:lnTo>
                  <a:lnTo>
                    <a:pt x="68662" y="46398"/>
                  </a:lnTo>
                  <a:lnTo>
                    <a:pt x="68662" y="46640"/>
                  </a:lnTo>
                  <a:lnTo>
                    <a:pt x="68662" y="46881"/>
                  </a:lnTo>
                  <a:lnTo>
                    <a:pt x="68723" y="47062"/>
                  </a:lnTo>
                  <a:lnTo>
                    <a:pt x="68843" y="47303"/>
                  </a:lnTo>
                  <a:lnTo>
                    <a:pt x="68964" y="47484"/>
                  </a:lnTo>
                  <a:lnTo>
                    <a:pt x="69145" y="47605"/>
                  </a:lnTo>
                  <a:lnTo>
                    <a:pt x="69386" y="47726"/>
                  </a:lnTo>
                  <a:lnTo>
                    <a:pt x="69567" y="47786"/>
                  </a:lnTo>
                  <a:lnTo>
                    <a:pt x="70050" y="47786"/>
                  </a:lnTo>
                  <a:lnTo>
                    <a:pt x="70231" y="47726"/>
                  </a:lnTo>
                  <a:lnTo>
                    <a:pt x="70472" y="47605"/>
                  </a:lnTo>
                  <a:lnTo>
                    <a:pt x="70653" y="47484"/>
                  </a:lnTo>
                  <a:lnTo>
                    <a:pt x="70774" y="47303"/>
                  </a:lnTo>
                  <a:lnTo>
                    <a:pt x="70895" y="47062"/>
                  </a:lnTo>
                  <a:lnTo>
                    <a:pt x="70955" y="46881"/>
                  </a:lnTo>
                  <a:lnTo>
                    <a:pt x="70955" y="46640"/>
                  </a:lnTo>
                  <a:lnTo>
                    <a:pt x="70955" y="46398"/>
                  </a:lnTo>
                  <a:lnTo>
                    <a:pt x="70895" y="46217"/>
                  </a:lnTo>
                  <a:lnTo>
                    <a:pt x="70774" y="45976"/>
                  </a:lnTo>
                  <a:lnTo>
                    <a:pt x="70653" y="45795"/>
                  </a:lnTo>
                  <a:lnTo>
                    <a:pt x="70472" y="45674"/>
                  </a:lnTo>
                  <a:lnTo>
                    <a:pt x="70231" y="45554"/>
                  </a:lnTo>
                  <a:lnTo>
                    <a:pt x="70050" y="45493"/>
                  </a:lnTo>
                  <a:close/>
                  <a:moveTo>
                    <a:pt x="2896" y="48389"/>
                  </a:moveTo>
                  <a:lnTo>
                    <a:pt x="2655" y="48510"/>
                  </a:lnTo>
                  <a:lnTo>
                    <a:pt x="2414" y="48691"/>
                  </a:lnTo>
                  <a:lnTo>
                    <a:pt x="2233" y="48872"/>
                  </a:lnTo>
                  <a:lnTo>
                    <a:pt x="2112" y="49174"/>
                  </a:lnTo>
                  <a:lnTo>
                    <a:pt x="2052" y="49536"/>
                  </a:lnTo>
                  <a:lnTo>
                    <a:pt x="2052" y="49777"/>
                  </a:lnTo>
                  <a:lnTo>
                    <a:pt x="2112" y="49958"/>
                  </a:lnTo>
                  <a:lnTo>
                    <a:pt x="2233" y="50200"/>
                  </a:lnTo>
                  <a:lnTo>
                    <a:pt x="2353" y="50381"/>
                  </a:lnTo>
                  <a:lnTo>
                    <a:pt x="2534" y="50501"/>
                  </a:lnTo>
                  <a:lnTo>
                    <a:pt x="2776" y="50622"/>
                  </a:lnTo>
                  <a:lnTo>
                    <a:pt x="2957" y="50682"/>
                  </a:lnTo>
                  <a:lnTo>
                    <a:pt x="3439" y="50682"/>
                  </a:lnTo>
                  <a:lnTo>
                    <a:pt x="3620" y="50622"/>
                  </a:lnTo>
                  <a:lnTo>
                    <a:pt x="3862" y="50501"/>
                  </a:lnTo>
                  <a:lnTo>
                    <a:pt x="4043" y="50381"/>
                  </a:lnTo>
                  <a:lnTo>
                    <a:pt x="4164" y="50200"/>
                  </a:lnTo>
                  <a:lnTo>
                    <a:pt x="4284" y="49958"/>
                  </a:lnTo>
                  <a:lnTo>
                    <a:pt x="4345" y="49777"/>
                  </a:lnTo>
                  <a:lnTo>
                    <a:pt x="4345" y="49536"/>
                  </a:lnTo>
                  <a:lnTo>
                    <a:pt x="4284" y="49174"/>
                  </a:lnTo>
                  <a:lnTo>
                    <a:pt x="4164" y="48872"/>
                  </a:lnTo>
                  <a:lnTo>
                    <a:pt x="3982" y="48691"/>
                  </a:lnTo>
                  <a:lnTo>
                    <a:pt x="3741" y="48510"/>
                  </a:lnTo>
                  <a:lnTo>
                    <a:pt x="3500" y="48389"/>
                  </a:lnTo>
                  <a:close/>
                  <a:moveTo>
                    <a:pt x="8689" y="48389"/>
                  </a:moveTo>
                  <a:lnTo>
                    <a:pt x="8447" y="48510"/>
                  </a:lnTo>
                  <a:lnTo>
                    <a:pt x="8206" y="48691"/>
                  </a:lnTo>
                  <a:lnTo>
                    <a:pt x="8025" y="48872"/>
                  </a:lnTo>
                  <a:lnTo>
                    <a:pt x="7904" y="49174"/>
                  </a:lnTo>
                  <a:lnTo>
                    <a:pt x="7844" y="49536"/>
                  </a:lnTo>
                  <a:lnTo>
                    <a:pt x="7844" y="49777"/>
                  </a:lnTo>
                  <a:lnTo>
                    <a:pt x="7904" y="49958"/>
                  </a:lnTo>
                  <a:lnTo>
                    <a:pt x="8025" y="50200"/>
                  </a:lnTo>
                  <a:lnTo>
                    <a:pt x="8146" y="50381"/>
                  </a:lnTo>
                  <a:lnTo>
                    <a:pt x="8327" y="50501"/>
                  </a:lnTo>
                  <a:lnTo>
                    <a:pt x="8568" y="50622"/>
                  </a:lnTo>
                  <a:lnTo>
                    <a:pt x="8749" y="50682"/>
                  </a:lnTo>
                  <a:lnTo>
                    <a:pt x="9232" y="50682"/>
                  </a:lnTo>
                  <a:lnTo>
                    <a:pt x="9413" y="50622"/>
                  </a:lnTo>
                  <a:lnTo>
                    <a:pt x="9654" y="50501"/>
                  </a:lnTo>
                  <a:lnTo>
                    <a:pt x="9835" y="50381"/>
                  </a:lnTo>
                  <a:lnTo>
                    <a:pt x="9956" y="50200"/>
                  </a:lnTo>
                  <a:lnTo>
                    <a:pt x="10076" y="49958"/>
                  </a:lnTo>
                  <a:lnTo>
                    <a:pt x="10137" y="49777"/>
                  </a:lnTo>
                  <a:lnTo>
                    <a:pt x="10137" y="49536"/>
                  </a:lnTo>
                  <a:lnTo>
                    <a:pt x="10076" y="49174"/>
                  </a:lnTo>
                  <a:lnTo>
                    <a:pt x="9956" y="48872"/>
                  </a:lnTo>
                  <a:lnTo>
                    <a:pt x="9775" y="48691"/>
                  </a:lnTo>
                  <a:lnTo>
                    <a:pt x="9533" y="48510"/>
                  </a:lnTo>
                  <a:lnTo>
                    <a:pt x="9292" y="48389"/>
                  </a:lnTo>
                  <a:close/>
                  <a:moveTo>
                    <a:pt x="14481" y="48389"/>
                  </a:moveTo>
                  <a:lnTo>
                    <a:pt x="14240" y="48510"/>
                  </a:lnTo>
                  <a:lnTo>
                    <a:pt x="13998" y="48691"/>
                  </a:lnTo>
                  <a:lnTo>
                    <a:pt x="13817" y="48872"/>
                  </a:lnTo>
                  <a:lnTo>
                    <a:pt x="13697" y="49174"/>
                  </a:lnTo>
                  <a:lnTo>
                    <a:pt x="13636" y="49536"/>
                  </a:lnTo>
                  <a:lnTo>
                    <a:pt x="13636" y="49777"/>
                  </a:lnTo>
                  <a:lnTo>
                    <a:pt x="13697" y="49958"/>
                  </a:lnTo>
                  <a:lnTo>
                    <a:pt x="13817" y="50200"/>
                  </a:lnTo>
                  <a:lnTo>
                    <a:pt x="13938" y="50381"/>
                  </a:lnTo>
                  <a:lnTo>
                    <a:pt x="14119" y="50501"/>
                  </a:lnTo>
                  <a:lnTo>
                    <a:pt x="14360" y="50622"/>
                  </a:lnTo>
                  <a:lnTo>
                    <a:pt x="14541" y="50682"/>
                  </a:lnTo>
                  <a:lnTo>
                    <a:pt x="15024" y="50682"/>
                  </a:lnTo>
                  <a:lnTo>
                    <a:pt x="15205" y="50622"/>
                  </a:lnTo>
                  <a:lnTo>
                    <a:pt x="15446" y="50501"/>
                  </a:lnTo>
                  <a:lnTo>
                    <a:pt x="15627" y="50381"/>
                  </a:lnTo>
                  <a:lnTo>
                    <a:pt x="15748" y="50200"/>
                  </a:lnTo>
                  <a:lnTo>
                    <a:pt x="15869" y="49958"/>
                  </a:lnTo>
                  <a:lnTo>
                    <a:pt x="15929" y="49777"/>
                  </a:lnTo>
                  <a:lnTo>
                    <a:pt x="15929" y="49536"/>
                  </a:lnTo>
                  <a:lnTo>
                    <a:pt x="15869" y="49174"/>
                  </a:lnTo>
                  <a:lnTo>
                    <a:pt x="15748" y="48872"/>
                  </a:lnTo>
                  <a:lnTo>
                    <a:pt x="15567" y="48691"/>
                  </a:lnTo>
                  <a:lnTo>
                    <a:pt x="15326" y="48510"/>
                  </a:lnTo>
                  <a:lnTo>
                    <a:pt x="15084" y="48389"/>
                  </a:lnTo>
                  <a:close/>
                  <a:moveTo>
                    <a:pt x="20273" y="48389"/>
                  </a:moveTo>
                  <a:lnTo>
                    <a:pt x="20032" y="48510"/>
                  </a:lnTo>
                  <a:lnTo>
                    <a:pt x="19790" y="48691"/>
                  </a:lnTo>
                  <a:lnTo>
                    <a:pt x="19609" y="48872"/>
                  </a:lnTo>
                  <a:lnTo>
                    <a:pt x="19489" y="49174"/>
                  </a:lnTo>
                  <a:lnTo>
                    <a:pt x="19428" y="49536"/>
                  </a:lnTo>
                  <a:lnTo>
                    <a:pt x="19428" y="49777"/>
                  </a:lnTo>
                  <a:lnTo>
                    <a:pt x="19489" y="49958"/>
                  </a:lnTo>
                  <a:lnTo>
                    <a:pt x="19609" y="50200"/>
                  </a:lnTo>
                  <a:lnTo>
                    <a:pt x="19730" y="50381"/>
                  </a:lnTo>
                  <a:lnTo>
                    <a:pt x="19911" y="50501"/>
                  </a:lnTo>
                  <a:lnTo>
                    <a:pt x="20152" y="50622"/>
                  </a:lnTo>
                  <a:lnTo>
                    <a:pt x="20333" y="50682"/>
                  </a:lnTo>
                  <a:lnTo>
                    <a:pt x="20816" y="50682"/>
                  </a:lnTo>
                  <a:lnTo>
                    <a:pt x="20997" y="50622"/>
                  </a:lnTo>
                  <a:lnTo>
                    <a:pt x="21239" y="50501"/>
                  </a:lnTo>
                  <a:lnTo>
                    <a:pt x="21420" y="50381"/>
                  </a:lnTo>
                  <a:lnTo>
                    <a:pt x="21540" y="50200"/>
                  </a:lnTo>
                  <a:lnTo>
                    <a:pt x="21661" y="49958"/>
                  </a:lnTo>
                  <a:lnTo>
                    <a:pt x="21721" y="49777"/>
                  </a:lnTo>
                  <a:lnTo>
                    <a:pt x="21721" y="49536"/>
                  </a:lnTo>
                  <a:lnTo>
                    <a:pt x="21661" y="49174"/>
                  </a:lnTo>
                  <a:lnTo>
                    <a:pt x="21540" y="48872"/>
                  </a:lnTo>
                  <a:lnTo>
                    <a:pt x="21359" y="48691"/>
                  </a:lnTo>
                  <a:lnTo>
                    <a:pt x="21118" y="48510"/>
                  </a:lnTo>
                  <a:lnTo>
                    <a:pt x="20876" y="48389"/>
                  </a:lnTo>
                  <a:close/>
                  <a:moveTo>
                    <a:pt x="26065" y="48389"/>
                  </a:moveTo>
                  <a:lnTo>
                    <a:pt x="25824" y="48510"/>
                  </a:lnTo>
                  <a:lnTo>
                    <a:pt x="25583" y="48691"/>
                  </a:lnTo>
                  <a:lnTo>
                    <a:pt x="25402" y="48872"/>
                  </a:lnTo>
                  <a:lnTo>
                    <a:pt x="25281" y="49174"/>
                  </a:lnTo>
                  <a:lnTo>
                    <a:pt x="25221" y="49536"/>
                  </a:lnTo>
                  <a:lnTo>
                    <a:pt x="25221" y="49777"/>
                  </a:lnTo>
                  <a:lnTo>
                    <a:pt x="25281" y="49958"/>
                  </a:lnTo>
                  <a:lnTo>
                    <a:pt x="25402" y="50200"/>
                  </a:lnTo>
                  <a:lnTo>
                    <a:pt x="25522" y="50381"/>
                  </a:lnTo>
                  <a:lnTo>
                    <a:pt x="25703" y="50501"/>
                  </a:lnTo>
                  <a:lnTo>
                    <a:pt x="25945" y="50622"/>
                  </a:lnTo>
                  <a:lnTo>
                    <a:pt x="26126" y="50682"/>
                  </a:lnTo>
                  <a:lnTo>
                    <a:pt x="26608" y="50682"/>
                  </a:lnTo>
                  <a:lnTo>
                    <a:pt x="26789" y="50622"/>
                  </a:lnTo>
                  <a:lnTo>
                    <a:pt x="27031" y="50501"/>
                  </a:lnTo>
                  <a:lnTo>
                    <a:pt x="27212" y="50381"/>
                  </a:lnTo>
                  <a:lnTo>
                    <a:pt x="27332" y="50200"/>
                  </a:lnTo>
                  <a:lnTo>
                    <a:pt x="27453" y="49958"/>
                  </a:lnTo>
                  <a:lnTo>
                    <a:pt x="27513" y="49777"/>
                  </a:lnTo>
                  <a:lnTo>
                    <a:pt x="27513" y="49536"/>
                  </a:lnTo>
                  <a:lnTo>
                    <a:pt x="27453" y="49174"/>
                  </a:lnTo>
                  <a:lnTo>
                    <a:pt x="27332" y="48872"/>
                  </a:lnTo>
                  <a:lnTo>
                    <a:pt x="27151" y="48691"/>
                  </a:lnTo>
                  <a:lnTo>
                    <a:pt x="26910" y="48510"/>
                  </a:lnTo>
                  <a:lnTo>
                    <a:pt x="26669" y="48389"/>
                  </a:lnTo>
                  <a:close/>
                  <a:moveTo>
                    <a:pt x="31858" y="48389"/>
                  </a:moveTo>
                  <a:lnTo>
                    <a:pt x="31616" y="48510"/>
                  </a:lnTo>
                  <a:lnTo>
                    <a:pt x="31375" y="48691"/>
                  </a:lnTo>
                  <a:lnTo>
                    <a:pt x="31194" y="48872"/>
                  </a:lnTo>
                  <a:lnTo>
                    <a:pt x="31073" y="49174"/>
                  </a:lnTo>
                  <a:lnTo>
                    <a:pt x="31013" y="49536"/>
                  </a:lnTo>
                  <a:lnTo>
                    <a:pt x="31013" y="49777"/>
                  </a:lnTo>
                  <a:lnTo>
                    <a:pt x="31073" y="49958"/>
                  </a:lnTo>
                  <a:lnTo>
                    <a:pt x="31194" y="50200"/>
                  </a:lnTo>
                  <a:lnTo>
                    <a:pt x="31315" y="50381"/>
                  </a:lnTo>
                  <a:lnTo>
                    <a:pt x="31496" y="50501"/>
                  </a:lnTo>
                  <a:lnTo>
                    <a:pt x="31737" y="50622"/>
                  </a:lnTo>
                  <a:lnTo>
                    <a:pt x="31918" y="50682"/>
                  </a:lnTo>
                  <a:lnTo>
                    <a:pt x="32401" y="50682"/>
                  </a:lnTo>
                  <a:lnTo>
                    <a:pt x="32582" y="50622"/>
                  </a:lnTo>
                  <a:lnTo>
                    <a:pt x="32823" y="50501"/>
                  </a:lnTo>
                  <a:lnTo>
                    <a:pt x="33004" y="50381"/>
                  </a:lnTo>
                  <a:lnTo>
                    <a:pt x="33125" y="50200"/>
                  </a:lnTo>
                  <a:lnTo>
                    <a:pt x="33245" y="49958"/>
                  </a:lnTo>
                  <a:lnTo>
                    <a:pt x="33306" y="49777"/>
                  </a:lnTo>
                  <a:lnTo>
                    <a:pt x="33306" y="49536"/>
                  </a:lnTo>
                  <a:lnTo>
                    <a:pt x="33245" y="49174"/>
                  </a:lnTo>
                  <a:lnTo>
                    <a:pt x="33125" y="48872"/>
                  </a:lnTo>
                  <a:lnTo>
                    <a:pt x="32944" y="48691"/>
                  </a:lnTo>
                  <a:lnTo>
                    <a:pt x="32702" y="48510"/>
                  </a:lnTo>
                  <a:lnTo>
                    <a:pt x="32461" y="48389"/>
                  </a:lnTo>
                  <a:close/>
                  <a:moveTo>
                    <a:pt x="37650" y="48389"/>
                  </a:moveTo>
                  <a:lnTo>
                    <a:pt x="37408" y="48510"/>
                  </a:lnTo>
                  <a:lnTo>
                    <a:pt x="37167" y="48691"/>
                  </a:lnTo>
                  <a:lnTo>
                    <a:pt x="36986" y="48872"/>
                  </a:lnTo>
                  <a:lnTo>
                    <a:pt x="36865" y="49174"/>
                  </a:lnTo>
                  <a:lnTo>
                    <a:pt x="36805" y="49536"/>
                  </a:lnTo>
                  <a:lnTo>
                    <a:pt x="36805" y="49777"/>
                  </a:lnTo>
                  <a:lnTo>
                    <a:pt x="36865" y="49958"/>
                  </a:lnTo>
                  <a:lnTo>
                    <a:pt x="36986" y="50200"/>
                  </a:lnTo>
                  <a:lnTo>
                    <a:pt x="37107" y="50381"/>
                  </a:lnTo>
                  <a:lnTo>
                    <a:pt x="37288" y="50501"/>
                  </a:lnTo>
                  <a:lnTo>
                    <a:pt x="37529" y="50622"/>
                  </a:lnTo>
                  <a:lnTo>
                    <a:pt x="37710" y="50682"/>
                  </a:lnTo>
                  <a:lnTo>
                    <a:pt x="38193" y="50682"/>
                  </a:lnTo>
                  <a:lnTo>
                    <a:pt x="38374" y="50622"/>
                  </a:lnTo>
                  <a:lnTo>
                    <a:pt x="38615" y="50501"/>
                  </a:lnTo>
                  <a:lnTo>
                    <a:pt x="38796" y="50381"/>
                  </a:lnTo>
                  <a:lnTo>
                    <a:pt x="38917" y="50200"/>
                  </a:lnTo>
                  <a:lnTo>
                    <a:pt x="39038" y="49958"/>
                  </a:lnTo>
                  <a:lnTo>
                    <a:pt x="39098" y="49777"/>
                  </a:lnTo>
                  <a:lnTo>
                    <a:pt x="39098" y="49536"/>
                  </a:lnTo>
                  <a:lnTo>
                    <a:pt x="39038" y="49174"/>
                  </a:lnTo>
                  <a:lnTo>
                    <a:pt x="38917" y="48872"/>
                  </a:lnTo>
                  <a:lnTo>
                    <a:pt x="38736" y="48691"/>
                  </a:lnTo>
                  <a:lnTo>
                    <a:pt x="38495" y="48510"/>
                  </a:lnTo>
                  <a:lnTo>
                    <a:pt x="38253" y="48389"/>
                  </a:lnTo>
                  <a:close/>
                  <a:moveTo>
                    <a:pt x="43442" y="48389"/>
                  </a:moveTo>
                  <a:lnTo>
                    <a:pt x="43201" y="48510"/>
                  </a:lnTo>
                  <a:lnTo>
                    <a:pt x="42959" y="48691"/>
                  </a:lnTo>
                  <a:lnTo>
                    <a:pt x="42778" y="48872"/>
                  </a:lnTo>
                  <a:lnTo>
                    <a:pt x="42658" y="49174"/>
                  </a:lnTo>
                  <a:lnTo>
                    <a:pt x="42597" y="49536"/>
                  </a:lnTo>
                  <a:lnTo>
                    <a:pt x="42597" y="49777"/>
                  </a:lnTo>
                  <a:lnTo>
                    <a:pt x="42658" y="49958"/>
                  </a:lnTo>
                  <a:lnTo>
                    <a:pt x="42778" y="50200"/>
                  </a:lnTo>
                  <a:lnTo>
                    <a:pt x="42899" y="50381"/>
                  </a:lnTo>
                  <a:lnTo>
                    <a:pt x="43080" y="50501"/>
                  </a:lnTo>
                  <a:lnTo>
                    <a:pt x="43321" y="50622"/>
                  </a:lnTo>
                  <a:lnTo>
                    <a:pt x="43502" y="50682"/>
                  </a:lnTo>
                  <a:lnTo>
                    <a:pt x="43985" y="50682"/>
                  </a:lnTo>
                  <a:lnTo>
                    <a:pt x="44166" y="50622"/>
                  </a:lnTo>
                  <a:lnTo>
                    <a:pt x="44407" y="50501"/>
                  </a:lnTo>
                  <a:lnTo>
                    <a:pt x="44588" y="50381"/>
                  </a:lnTo>
                  <a:lnTo>
                    <a:pt x="44709" y="50200"/>
                  </a:lnTo>
                  <a:lnTo>
                    <a:pt x="44830" y="49958"/>
                  </a:lnTo>
                  <a:lnTo>
                    <a:pt x="44890" y="49777"/>
                  </a:lnTo>
                  <a:lnTo>
                    <a:pt x="44890" y="49536"/>
                  </a:lnTo>
                  <a:lnTo>
                    <a:pt x="44830" y="49174"/>
                  </a:lnTo>
                  <a:lnTo>
                    <a:pt x="44709" y="48872"/>
                  </a:lnTo>
                  <a:lnTo>
                    <a:pt x="44528" y="48691"/>
                  </a:lnTo>
                  <a:lnTo>
                    <a:pt x="44287" y="48510"/>
                  </a:lnTo>
                  <a:lnTo>
                    <a:pt x="44045" y="48389"/>
                  </a:lnTo>
                  <a:close/>
                  <a:moveTo>
                    <a:pt x="49234" y="48389"/>
                  </a:moveTo>
                  <a:lnTo>
                    <a:pt x="48993" y="48510"/>
                  </a:lnTo>
                  <a:lnTo>
                    <a:pt x="48752" y="48691"/>
                  </a:lnTo>
                  <a:lnTo>
                    <a:pt x="48571" y="48872"/>
                  </a:lnTo>
                  <a:lnTo>
                    <a:pt x="48450" y="49174"/>
                  </a:lnTo>
                  <a:lnTo>
                    <a:pt x="48390" y="49536"/>
                  </a:lnTo>
                  <a:lnTo>
                    <a:pt x="48390" y="49777"/>
                  </a:lnTo>
                  <a:lnTo>
                    <a:pt x="48450" y="49958"/>
                  </a:lnTo>
                  <a:lnTo>
                    <a:pt x="48571" y="50200"/>
                  </a:lnTo>
                  <a:lnTo>
                    <a:pt x="48691" y="50381"/>
                  </a:lnTo>
                  <a:lnTo>
                    <a:pt x="48872" y="50501"/>
                  </a:lnTo>
                  <a:lnTo>
                    <a:pt x="49114" y="50622"/>
                  </a:lnTo>
                  <a:lnTo>
                    <a:pt x="49295" y="50682"/>
                  </a:lnTo>
                  <a:lnTo>
                    <a:pt x="49777" y="50682"/>
                  </a:lnTo>
                  <a:lnTo>
                    <a:pt x="49958" y="50622"/>
                  </a:lnTo>
                  <a:lnTo>
                    <a:pt x="50200" y="50501"/>
                  </a:lnTo>
                  <a:lnTo>
                    <a:pt x="50381" y="50381"/>
                  </a:lnTo>
                  <a:lnTo>
                    <a:pt x="50501" y="50200"/>
                  </a:lnTo>
                  <a:lnTo>
                    <a:pt x="50622" y="49958"/>
                  </a:lnTo>
                  <a:lnTo>
                    <a:pt x="50682" y="49777"/>
                  </a:lnTo>
                  <a:lnTo>
                    <a:pt x="50682" y="49536"/>
                  </a:lnTo>
                  <a:lnTo>
                    <a:pt x="50622" y="49174"/>
                  </a:lnTo>
                  <a:lnTo>
                    <a:pt x="50501" y="48872"/>
                  </a:lnTo>
                  <a:lnTo>
                    <a:pt x="50320" y="48691"/>
                  </a:lnTo>
                  <a:lnTo>
                    <a:pt x="50079" y="48510"/>
                  </a:lnTo>
                  <a:lnTo>
                    <a:pt x="49838" y="48389"/>
                  </a:lnTo>
                  <a:close/>
                  <a:moveTo>
                    <a:pt x="55027" y="48389"/>
                  </a:moveTo>
                  <a:lnTo>
                    <a:pt x="54785" y="48510"/>
                  </a:lnTo>
                  <a:lnTo>
                    <a:pt x="54544" y="48691"/>
                  </a:lnTo>
                  <a:lnTo>
                    <a:pt x="54363" y="48872"/>
                  </a:lnTo>
                  <a:lnTo>
                    <a:pt x="54242" y="49174"/>
                  </a:lnTo>
                  <a:lnTo>
                    <a:pt x="54182" y="49536"/>
                  </a:lnTo>
                  <a:lnTo>
                    <a:pt x="54182" y="49777"/>
                  </a:lnTo>
                  <a:lnTo>
                    <a:pt x="54242" y="49958"/>
                  </a:lnTo>
                  <a:lnTo>
                    <a:pt x="54363" y="50200"/>
                  </a:lnTo>
                  <a:lnTo>
                    <a:pt x="54483" y="50381"/>
                  </a:lnTo>
                  <a:lnTo>
                    <a:pt x="54665" y="50501"/>
                  </a:lnTo>
                  <a:lnTo>
                    <a:pt x="54906" y="50622"/>
                  </a:lnTo>
                  <a:lnTo>
                    <a:pt x="55087" y="50682"/>
                  </a:lnTo>
                  <a:lnTo>
                    <a:pt x="55570" y="50682"/>
                  </a:lnTo>
                  <a:lnTo>
                    <a:pt x="55751" y="50622"/>
                  </a:lnTo>
                  <a:lnTo>
                    <a:pt x="55992" y="50501"/>
                  </a:lnTo>
                  <a:lnTo>
                    <a:pt x="56173" y="50381"/>
                  </a:lnTo>
                  <a:lnTo>
                    <a:pt x="56294" y="50200"/>
                  </a:lnTo>
                  <a:lnTo>
                    <a:pt x="56414" y="49958"/>
                  </a:lnTo>
                  <a:lnTo>
                    <a:pt x="56475" y="49777"/>
                  </a:lnTo>
                  <a:lnTo>
                    <a:pt x="56475" y="49536"/>
                  </a:lnTo>
                  <a:lnTo>
                    <a:pt x="56414" y="49174"/>
                  </a:lnTo>
                  <a:lnTo>
                    <a:pt x="56294" y="48872"/>
                  </a:lnTo>
                  <a:lnTo>
                    <a:pt x="56113" y="48691"/>
                  </a:lnTo>
                  <a:lnTo>
                    <a:pt x="55871" y="48510"/>
                  </a:lnTo>
                  <a:lnTo>
                    <a:pt x="55630" y="48389"/>
                  </a:lnTo>
                  <a:close/>
                  <a:moveTo>
                    <a:pt x="60819" y="48389"/>
                  </a:moveTo>
                  <a:lnTo>
                    <a:pt x="60577" y="48510"/>
                  </a:lnTo>
                  <a:lnTo>
                    <a:pt x="60336" y="48691"/>
                  </a:lnTo>
                  <a:lnTo>
                    <a:pt x="60155" y="48872"/>
                  </a:lnTo>
                  <a:lnTo>
                    <a:pt x="60034" y="49174"/>
                  </a:lnTo>
                  <a:lnTo>
                    <a:pt x="59974" y="49536"/>
                  </a:lnTo>
                  <a:lnTo>
                    <a:pt x="59974" y="49777"/>
                  </a:lnTo>
                  <a:lnTo>
                    <a:pt x="60034" y="49958"/>
                  </a:lnTo>
                  <a:lnTo>
                    <a:pt x="60155" y="50200"/>
                  </a:lnTo>
                  <a:lnTo>
                    <a:pt x="60276" y="50381"/>
                  </a:lnTo>
                  <a:lnTo>
                    <a:pt x="60457" y="50501"/>
                  </a:lnTo>
                  <a:lnTo>
                    <a:pt x="60698" y="50622"/>
                  </a:lnTo>
                  <a:lnTo>
                    <a:pt x="60879" y="50682"/>
                  </a:lnTo>
                  <a:lnTo>
                    <a:pt x="61362" y="50682"/>
                  </a:lnTo>
                  <a:lnTo>
                    <a:pt x="61543" y="50622"/>
                  </a:lnTo>
                  <a:lnTo>
                    <a:pt x="61784" y="50501"/>
                  </a:lnTo>
                  <a:lnTo>
                    <a:pt x="61965" y="50381"/>
                  </a:lnTo>
                  <a:lnTo>
                    <a:pt x="62086" y="50200"/>
                  </a:lnTo>
                  <a:lnTo>
                    <a:pt x="62206" y="49958"/>
                  </a:lnTo>
                  <a:lnTo>
                    <a:pt x="62267" y="49777"/>
                  </a:lnTo>
                  <a:lnTo>
                    <a:pt x="62267" y="49536"/>
                  </a:lnTo>
                  <a:lnTo>
                    <a:pt x="62206" y="49174"/>
                  </a:lnTo>
                  <a:lnTo>
                    <a:pt x="62086" y="48872"/>
                  </a:lnTo>
                  <a:lnTo>
                    <a:pt x="61905" y="48691"/>
                  </a:lnTo>
                  <a:lnTo>
                    <a:pt x="61663" y="48510"/>
                  </a:lnTo>
                  <a:lnTo>
                    <a:pt x="61422" y="48389"/>
                  </a:lnTo>
                  <a:close/>
                  <a:moveTo>
                    <a:pt x="66611" y="48389"/>
                  </a:moveTo>
                  <a:lnTo>
                    <a:pt x="66370" y="48510"/>
                  </a:lnTo>
                  <a:lnTo>
                    <a:pt x="66128" y="48691"/>
                  </a:lnTo>
                  <a:lnTo>
                    <a:pt x="65947" y="48872"/>
                  </a:lnTo>
                  <a:lnTo>
                    <a:pt x="65827" y="49174"/>
                  </a:lnTo>
                  <a:lnTo>
                    <a:pt x="65766" y="49536"/>
                  </a:lnTo>
                  <a:lnTo>
                    <a:pt x="65766" y="49777"/>
                  </a:lnTo>
                  <a:lnTo>
                    <a:pt x="65827" y="49958"/>
                  </a:lnTo>
                  <a:lnTo>
                    <a:pt x="65947" y="50200"/>
                  </a:lnTo>
                  <a:lnTo>
                    <a:pt x="66068" y="50381"/>
                  </a:lnTo>
                  <a:lnTo>
                    <a:pt x="66249" y="50501"/>
                  </a:lnTo>
                  <a:lnTo>
                    <a:pt x="66490" y="50622"/>
                  </a:lnTo>
                  <a:lnTo>
                    <a:pt x="66671" y="50682"/>
                  </a:lnTo>
                  <a:lnTo>
                    <a:pt x="67154" y="50682"/>
                  </a:lnTo>
                  <a:lnTo>
                    <a:pt x="67335" y="50622"/>
                  </a:lnTo>
                  <a:lnTo>
                    <a:pt x="67576" y="50501"/>
                  </a:lnTo>
                  <a:lnTo>
                    <a:pt x="67757" y="50381"/>
                  </a:lnTo>
                  <a:lnTo>
                    <a:pt x="67878" y="50200"/>
                  </a:lnTo>
                  <a:lnTo>
                    <a:pt x="67999" y="49958"/>
                  </a:lnTo>
                  <a:lnTo>
                    <a:pt x="68059" y="49777"/>
                  </a:lnTo>
                  <a:lnTo>
                    <a:pt x="68059" y="49536"/>
                  </a:lnTo>
                  <a:lnTo>
                    <a:pt x="67999" y="49174"/>
                  </a:lnTo>
                  <a:lnTo>
                    <a:pt x="67878" y="48872"/>
                  </a:lnTo>
                  <a:lnTo>
                    <a:pt x="67697" y="48691"/>
                  </a:lnTo>
                  <a:lnTo>
                    <a:pt x="67456" y="48510"/>
                  </a:lnTo>
                  <a:lnTo>
                    <a:pt x="67214" y="48389"/>
                  </a:lnTo>
                  <a:close/>
                  <a:moveTo>
                    <a:pt x="72403" y="48389"/>
                  </a:moveTo>
                  <a:lnTo>
                    <a:pt x="72162" y="48510"/>
                  </a:lnTo>
                  <a:lnTo>
                    <a:pt x="71921" y="48691"/>
                  </a:lnTo>
                  <a:lnTo>
                    <a:pt x="71740" y="48872"/>
                  </a:lnTo>
                  <a:lnTo>
                    <a:pt x="71619" y="49174"/>
                  </a:lnTo>
                  <a:lnTo>
                    <a:pt x="71559" y="49536"/>
                  </a:lnTo>
                  <a:lnTo>
                    <a:pt x="71559" y="49777"/>
                  </a:lnTo>
                  <a:lnTo>
                    <a:pt x="71619" y="49958"/>
                  </a:lnTo>
                  <a:lnTo>
                    <a:pt x="71740" y="50200"/>
                  </a:lnTo>
                  <a:lnTo>
                    <a:pt x="71860" y="50381"/>
                  </a:lnTo>
                  <a:lnTo>
                    <a:pt x="72041" y="50501"/>
                  </a:lnTo>
                  <a:lnTo>
                    <a:pt x="72283" y="50622"/>
                  </a:lnTo>
                  <a:lnTo>
                    <a:pt x="72464" y="50682"/>
                  </a:lnTo>
                  <a:lnTo>
                    <a:pt x="72946" y="50682"/>
                  </a:lnTo>
                  <a:lnTo>
                    <a:pt x="73127" y="50622"/>
                  </a:lnTo>
                  <a:lnTo>
                    <a:pt x="73369" y="50501"/>
                  </a:lnTo>
                  <a:lnTo>
                    <a:pt x="73550" y="50381"/>
                  </a:lnTo>
                  <a:lnTo>
                    <a:pt x="73670" y="50200"/>
                  </a:lnTo>
                  <a:lnTo>
                    <a:pt x="73791" y="49958"/>
                  </a:lnTo>
                  <a:lnTo>
                    <a:pt x="73851" y="49777"/>
                  </a:lnTo>
                  <a:lnTo>
                    <a:pt x="73851" y="49536"/>
                  </a:lnTo>
                  <a:lnTo>
                    <a:pt x="73791" y="49174"/>
                  </a:lnTo>
                  <a:lnTo>
                    <a:pt x="73670" y="48872"/>
                  </a:lnTo>
                  <a:lnTo>
                    <a:pt x="73489" y="48691"/>
                  </a:lnTo>
                  <a:lnTo>
                    <a:pt x="73248" y="48510"/>
                  </a:lnTo>
                  <a:lnTo>
                    <a:pt x="73007" y="48389"/>
                  </a:lnTo>
                  <a:close/>
                  <a:moveTo>
                    <a:pt x="5853" y="51286"/>
                  </a:moveTo>
                  <a:lnTo>
                    <a:pt x="5672" y="51346"/>
                  </a:lnTo>
                  <a:lnTo>
                    <a:pt x="5431" y="51467"/>
                  </a:lnTo>
                  <a:lnTo>
                    <a:pt x="5250" y="51587"/>
                  </a:lnTo>
                  <a:lnTo>
                    <a:pt x="5129" y="51768"/>
                  </a:lnTo>
                  <a:lnTo>
                    <a:pt x="5008" y="52010"/>
                  </a:lnTo>
                  <a:lnTo>
                    <a:pt x="4948" y="52191"/>
                  </a:lnTo>
                  <a:lnTo>
                    <a:pt x="4948" y="52432"/>
                  </a:lnTo>
                  <a:lnTo>
                    <a:pt x="4948" y="52673"/>
                  </a:lnTo>
                  <a:lnTo>
                    <a:pt x="5008" y="52854"/>
                  </a:lnTo>
                  <a:lnTo>
                    <a:pt x="5129" y="53096"/>
                  </a:lnTo>
                  <a:lnTo>
                    <a:pt x="5250" y="53277"/>
                  </a:lnTo>
                  <a:lnTo>
                    <a:pt x="5431" y="53397"/>
                  </a:lnTo>
                  <a:lnTo>
                    <a:pt x="5672" y="53518"/>
                  </a:lnTo>
                  <a:lnTo>
                    <a:pt x="5853" y="53578"/>
                  </a:lnTo>
                  <a:lnTo>
                    <a:pt x="6336" y="53578"/>
                  </a:lnTo>
                  <a:lnTo>
                    <a:pt x="6517" y="53518"/>
                  </a:lnTo>
                  <a:lnTo>
                    <a:pt x="6758" y="53397"/>
                  </a:lnTo>
                  <a:lnTo>
                    <a:pt x="6939" y="53277"/>
                  </a:lnTo>
                  <a:lnTo>
                    <a:pt x="7060" y="53096"/>
                  </a:lnTo>
                  <a:lnTo>
                    <a:pt x="7180" y="52854"/>
                  </a:lnTo>
                  <a:lnTo>
                    <a:pt x="7241" y="52673"/>
                  </a:lnTo>
                  <a:lnTo>
                    <a:pt x="7241" y="52432"/>
                  </a:lnTo>
                  <a:lnTo>
                    <a:pt x="7241" y="52191"/>
                  </a:lnTo>
                  <a:lnTo>
                    <a:pt x="7180" y="52010"/>
                  </a:lnTo>
                  <a:lnTo>
                    <a:pt x="7060" y="51768"/>
                  </a:lnTo>
                  <a:lnTo>
                    <a:pt x="6939" y="51587"/>
                  </a:lnTo>
                  <a:lnTo>
                    <a:pt x="6758" y="51467"/>
                  </a:lnTo>
                  <a:lnTo>
                    <a:pt x="6517" y="51346"/>
                  </a:lnTo>
                  <a:lnTo>
                    <a:pt x="6336" y="51286"/>
                  </a:lnTo>
                  <a:close/>
                  <a:moveTo>
                    <a:pt x="11645" y="51286"/>
                  </a:moveTo>
                  <a:lnTo>
                    <a:pt x="11464" y="51346"/>
                  </a:lnTo>
                  <a:lnTo>
                    <a:pt x="11223" y="51467"/>
                  </a:lnTo>
                  <a:lnTo>
                    <a:pt x="11042" y="51587"/>
                  </a:lnTo>
                  <a:lnTo>
                    <a:pt x="10921" y="51768"/>
                  </a:lnTo>
                  <a:lnTo>
                    <a:pt x="10800" y="52010"/>
                  </a:lnTo>
                  <a:lnTo>
                    <a:pt x="10740" y="52191"/>
                  </a:lnTo>
                  <a:lnTo>
                    <a:pt x="10740" y="52432"/>
                  </a:lnTo>
                  <a:lnTo>
                    <a:pt x="10740" y="52673"/>
                  </a:lnTo>
                  <a:lnTo>
                    <a:pt x="10800" y="52854"/>
                  </a:lnTo>
                  <a:lnTo>
                    <a:pt x="10921" y="53096"/>
                  </a:lnTo>
                  <a:lnTo>
                    <a:pt x="11042" y="53277"/>
                  </a:lnTo>
                  <a:lnTo>
                    <a:pt x="11223" y="53397"/>
                  </a:lnTo>
                  <a:lnTo>
                    <a:pt x="11464" y="53518"/>
                  </a:lnTo>
                  <a:lnTo>
                    <a:pt x="11645" y="53578"/>
                  </a:lnTo>
                  <a:lnTo>
                    <a:pt x="12128" y="53578"/>
                  </a:lnTo>
                  <a:lnTo>
                    <a:pt x="12309" y="53518"/>
                  </a:lnTo>
                  <a:lnTo>
                    <a:pt x="12550" y="53397"/>
                  </a:lnTo>
                  <a:lnTo>
                    <a:pt x="12731" y="53277"/>
                  </a:lnTo>
                  <a:lnTo>
                    <a:pt x="12852" y="53096"/>
                  </a:lnTo>
                  <a:lnTo>
                    <a:pt x="12973" y="52854"/>
                  </a:lnTo>
                  <a:lnTo>
                    <a:pt x="13033" y="52673"/>
                  </a:lnTo>
                  <a:lnTo>
                    <a:pt x="13033" y="52432"/>
                  </a:lnTo>
                  <a:lnTo>
                    <a:pt x="13033" y="52191"/>
                  </a:lnTo>
                  <a:lnTo>
                    <a:pt x="12973" y="52010"/>
                  </a:lnTo>
                  <a:lnTo>
                    <a:pt x="12852" y="51768"/>
                  </a:lnTo>
                  <a:lnTo>
                    <a:pt x="12731" y="51587"/>
                  </a:lnTo>
                  <a:lnTo>
                    <a:pt x="12550" y="51467"/>
                  </a:lnTo>
                  <a:lnTo>
                    <a:pt x="12309" y="51346"/>
                  </a:lnTo>
                  <a:lnTo>
                    <a:pt x="12128" y="51286"/>
                  </a:lnTo>
                  <a:close/>
                  <a:moveTo>
                    <a:pt x="17437" y="51286"/>
                  </a:moveTo>
                  <a:lnTo>
                    <a:pt x="17256" y="51346"/>
                  </a:lnTo>
                  <a:lnTo>
                    <a:pt x="17015" y="51467"/>
                  </a:lnTo>
                  <a:lnTo>
                    <a:pt x="16834" y="51587"/>
                  </a:lnTo>
                  <a:lnTo>
                    <a:pt x="16713" y="51768"/>
                  </a:lnTo>
                  <a:lnTo>
                    <a:pt x="16593" y="52010"/>
                  </a:lnTo>
                  <a:lnTo>
                    <a:pt x="16532" y="52191"/>
                  </a:lnTo>
                  <a:lnTo>
                    <a:pt x="16532" y="52432"/>
                  </a:lnTo>
                  <a:lnTo>
                    <a:pt x="16532" y="52673"/>
                  </a:lnTo>
                  <a:lnTo>
                    <a:pt x="16593" y="52854"/>
                  </a:lnTo>
                  <a:lnTo>
                    <a:pt x="16713" y="53096"/>
                  </a:lnTo>
                  <a:lnTo>
                    <a:pt x="16834" y="53277"/>
                  </a:lnTo>
                  <a:lnTo>
                    <a:pt x="17015" y="53397"/>
                  </a:lnTo>
                  <a:lnTo>
                    <a:pt x="17256" y="53518"/>
                  </a:lnTo>
                  <a:lnTo>
                    <a:pt x="17437" y="53578"/>
                  </a:lnTo>
                  <a:lnTo>
                    <a:pt x="17920" y="53578"/>
                  </a:lnTo>
                  <a:lnTo>
                    <a:pt x="18101" y="53518"/>
                  </a:lnTo>
                  <a:lnTo>
                    <a:pt x="18342" y="53397"/>
                  </a:lnTo>
                  <a:lnTo>
                    <a:pt x="18523" y="53277"/>
                  </a:lnTo>
                  <a:lnTo>
                    <a:pt x="18644" y="53096"/>
                  </a:lnTo>
                  <a:lnTo>
                    <a:pt x="18765" y="52854"/>
                  </a:lnTo>
                  <a:lnTo>
                    <a:pt x="18825" y="52673"/>
                  </a:lnTo>
                  <a:lnTo>
                    <a:pt x="18825" y="52432"/>
                  </a:lnTo>
                  <a:lnTo>
                    <a:pt x="18825" y="52191"/>
                  </a:lnTo>
                  <a:lnTo>
                    <a:pt x="18765" y="52010"/>
                  </a:lnTo>
                  <a:lnTo>
                    <a:pt x="18644" y="51768"/>
                  </a:lnTo>
                  <a:lnTo>
                    <a:pt x="18523" y="51587"/>
                  </a:lnTo>
                  <a:lnTo>
                    <a:pt x="18342" y="51467"/>
                  </a:lnTo>
                  <a:lnTo>
                    <a:pt x="18101" y="51346"/>
                  </a:lnTo>
                  <a:lnTo>
                    <a:pt x="17920" y="51286"/>
                  </a:lnTo>
                  <a:close/>
                  <a:moveTo>
                    <a:pt x="23230" y="51286"/>
                  </a:moveTo>
                  <a:lnTo>
                    <a:pt x="23049" y="51346"/>
                  </a:lnTo>
                  <a:lnTo>
                    <a:pt x="22807" y="51467"/>
                  </a:lnTo>
                  <a:lnTo>
                    <a:pt x="22626" y="51587"/>
                  </a:lnTo>
                  <a:lnTo>
                    <a:pt x="22506" y="51768"/>
                  </a:lnTo>
                  <a:lnTo>
                    <a:pt x="22385" y="52010"/>
                  </a:lnTo>
                  <a:lnTo>
                    <a:pt x="22325" y="52191"/>
                  </a:lnTo>
                  <a:lnTo>
                    <a:pt x="22325" y="52432"/>
                  </a:lnTo>
                  <a:lnTo>
                    <a:pt x="22325" y="52673"/>
                  </a:lnTo>
                  <a:lnTo>
                    <a:pt x="22385" y="52854"/>
                  </a:lnTo>
                  <a:lnTo>
                    <a:pt x="22506" y="53096"/>
                  </a:lnTo>
                  <a:lnTo>
                    <a:pt x="22626" y="53277"/>
                  </a:lnTo>
                  <a:lnTo>
                    <a:pt x="22807" y="53397"/>
                  </a:lnTo>
                  <a:lnTo>
                    <a:pt x="23049" y="53518"/>
                  </a:lnTo>
                  <a:lnTo>
                    <a:pt x="23230" y="53578"/>
                  </a:lnTo>
                  <a:lnTo>
                    <a:pt x="23712" y="53578"/>
                  </a:lnTo>
                  <a:lnTo>
                    <a:pt x="23893" y="53518"/>
                  </a:lnTo>
                  <a:lnTo>
                    <a:pt x="24135" y="53397"/>
                  </a:lnTo>
                  <a:lnTo>
                    <a:pt x="24316" y="53277"/>
                  </a:lnTo>
                  <a:lnTo>
                    <a:pt x="24436" y="53096"/>
                  </a:lnTo>
                  <a:lnTo>
                    <a:pt x="24557" y="52854"/>
                  </a:lnTo>
                  <a:lnTo>
                    <a:pt x="24617" y="52673"/>
                  </a:lnTo>
                  <a:lnTo>
                    <a:pt x="24617" y="52432"/>
                  </a:lnTo>
                  <a:lnTo>
                    <a:pt x="24617" y="52191"/>
                  </a:lnTo>
                  <a:lnTo>
                    <a:pt x="24557" y="52010"/>
                  </a:lnTo>
                  <a:lnTo>
                    <a:pt x="24436" y="51768"/>
                  </a:lnTo>
                  <a:lnTo>
                    <a:pt x="24316" y="51587"/>
                  </a:lnTo>
                  <a:lnTo>
                    <a:pt x="24135" y="51467"/>
                  </a:lnTo>
                  <a:lnTo>
                    <a:pt x="23893" y="51346"/>
                  </a:lnTo>
                  <a:lnTo>
                    <a:pt x="23712" y="51286"/>
                  </a:lnTo>
                  <a:close/>
                  <a:moveTo>
                    <a:pt x="29022" y="51286"/>
                  </a:moveTo>
                  <a:lnTo>
                    <a:pt x="28841" y="51346"/>
                  </a:lnTo>
                  <a:lnTo>
                    <a:pt x="28599" y="51467"/>
                  </a:lnTo>
                  <a:lnTo>
                    <a:pt x="28418" y="51587"/>
                  </a:lnTo>
                  <a:lnTo>
                    <a:pt x="28298" y="51768"/>
                  </a:lnTo>
                  <a:lnTo>
                    <a:pt x="28177" y="52010"/>
                  </a:lnTo>
                  <a:lnTo>
                    <a:pt x="28117" y="52191"/>
                  </a:lnTo>
                  <a:lnTo>
                    <a:pt x="28117" y="52432"/>
                  </a:lnTo>
                  <a:lnTo>
                    <a:pt x="28117" y="52673"/>
                  </a:lnTo>
                  <a:lnTo>
                    <a:pt x="28177" y="52854"/>
                  </a:lnTo>
                  <a:lnTo>
                    <a:pt x="28298" y="53096"/>
                  </a:lnTo>
                  <a:lnTo>
                    <a:pt x="28418" y="53277"/>
                  </a:lnTo>
                  <a:lnTo>
                    <a:pt x="28599" y="53397"/>
                  </a:lnTo>
                  <a:lnTo>
                    <a:pt x="28841" y="53518"/>
                  </a:lnTo>
                  <a:lnTo>
                    <a:pt x="29022" y="53578"/>
                  </a:lnTo>
                  <a:lnTo>
                    <a:pt x="29505" y="53578"/>
                  </a:lnTo>
                  <a:lnTo>
                    <a:pt x="29686" y="53518"/>
                  </a:lnTo>
                  <a:lnTo>
                    <a:pt x="29927" y="53397"/>
                  </a:lnTo>
                  <a:lnTo>
                    <a:pt x="30108" y="53277"/>
                  </a:lnTo>
                  <a:lnTo>
                    <a:pt x="30229" y="53096"/>
                  </a:lnTo>
                  <a:lnTo>
                    <a:pt x="30349" y="52854"/>
                  </a:lnTo>
                  <a:lnTo>
                    <a:pt x="30410" y="52673"/>
                  </a:lnTo>
                  <a:lnTo>
                    <a:pt x="30410" y="52432"/>
                  </a:lnTo>
                  <a:lnTo>
                    <a:pt x="30410" y="52191"/>
                  </a:lnTo>
                  <a:lnTo>
                    <a:pt x="30349" y="52010"/>
                  </a:lnTo>
                  <a:lnTo>
                    <a:pt x="30229" y="51768"/>
                  </a:lnTo>
                  <a:lnTo>
                    <a:pt x="30108" y="51587"/>
                  </a:lnTo>
                  <a:lnTo>
                    <a:pt x="29927" y="51467"/>
                  </a:lnTo>
                  <a:lnTo>
                    <a:pt x="29686" y="51346"/>
                  </a:lnTo>
                  <a:lnTo>
                    <a:pt x="29505" y="51286"/>
                  </a:lnTo>
                  <a:close/>
                  <a:moveTo>
                    <a:pt x="34814" y="51286"/>
                  </a:moveTo>
                  <a:lnTo>
                    <a:pt x="34633" y="51346"/>
                  </a:lnTo>
                  <a:lnTo>
                    <a:pt x="34392" y="51467"/>
                  </a:lnTo>
                  <a:lnTo>
                    <a:pt x="34211" y="51587"/>
                  </a:lnTo>
                  <a:lnTo>
                    <a:pt x="34090" y="51768"/>
                  </a:lnTo>
                  <a:lnTo>
                    <a:pt x="33969" y="52010"/>
                  </a:lnTo>
                  <a:lnTo>
                    <a:pt x="33909" y="52191"/>
                  </a:lnTo>
                  <a:lnTo>
                    <a:pt x="33909" y="52432"/>
                  </a:lnTo>
                  <a:lnTo>
                    <a:pt x="33909" y="52673"/>
                  </a:lnTo>
                  <a:lnTo>
                    <a:pt x="33969" y="52854"/>
                  </a:lnTo>
                  <a:lnTo>
                    <a:pt x="34090" y="53096"/>
                  </a:lnTo>
                  <a:lnTo>
                    <a:pt x="34211" y="53277"/>
                  </a:lnTo>
                  <a:lnTo>
                    <a:pt x="34392" y="53397"/>
                  </a:lnTo>
                  <a:lnTo>
                    <a:pt x="34633" y="53518"/>
                  </a:lnTo>
                  <a:lnTo>
                    <a:pt x="34814" y="53578"/>
                  </a:lnTo>
                  <a:lnTo>
                    <a:pt x="35297" y="53578"/>
                  </a:lnTo>
                  <a:lnTo>
                    <a:pt x="35478" y="53518"/>
                  </a:lnTo>
                  <a:lnTo>
                    <a:pt x="35719" y="53397"/>
                  </a:lnTo>
                  <a:lnTo>
                    <a:pt x="35900" y="53277"/>
                  </a:lnTo>
                  <a:lnTo>
                    <a:pt x="36021" y="53096"/>
                  </a:lnTo>
                  <a:lnTo>
                    <a:pt x="36141" y="52854"/>
                  </a:lnTo>
                  <a:lnTo>
                    <a:pt x="36202" y="52673"/>
                  </a:lnTo>
                  <a:lnTo>
                    <a:pt x="36202" y="52432"/>
                  </a:lnTo>
                  <a:lnTo>
                    <a:pt x="36202" y="52191"/>
                  </a:lnTo>
                  <a:lnTo>
                    <a:pt x="36141" y="52010"/>
                  </a:lnTo>
                  <a:lnTo>
                    <a:pt x="36021" y="51768"/>
                  </a:lnTo>
                  <a:lnTo>
                    <a:pt x="35900" y="51587"/>
                  </a:lnTo>
                  <a:lnTo>
                    <a:pt x="35719" y="51467"/>
                  </a:lnTo>
                  <a:lnTo>
                    <a:pt x="35478" y="51346"/>
                  </a:lnTo>
                  <a:lnTo>
                    <a:pt x="35297" y="51286"/>
                  </a:lnTo>
                  <a:close/>
                  <a:moveTo>
                    <a:pt x="40606" y="51286"/>
                  </a:moveTo>
                  <a:lnTo>
                    <a:pt x="40425" y="51346"/>
                  </a:lnTo>
                  <a:lnTo>
                    <a:pt x="40184" y="51467"/>
                  </a:lnTo>
                  <a:lnTo>
                    <a:pt x="40003" y="51587"/>
                  </a:lnTo>
                  <a:lnTo>
                    <a:pt x="39882" y="51768"/>
                  </a:lnTo>
                  <a:lnTo>
                    <a:pt x="39762" y="52010"/>
                  </a:lnTo>
                  <a:lnTo>
                    <a:pt x="39701" y="52191"/>
                  </a:lnTo>
                  <a:lnTo>
                    <a:pt x="39701" y="52432"/>
                  </a:lnTo>
                  <a:lnTo>
                    <a:pt x="39701" y="52673"/>
                  </a:lnTo>
                  <a:lnTo>
                    <a:pt x="39762" y="52854"/>
                  </a:lnTo>
                  <a:lnTo>
                    <a:pt x="39882" y="53096"/>
                  </a:lnTo>
                  <a:lnTo>
                    <a:pt x="40003" y="53277"/>
                  </a:lnTo>
                  <a:lnTo>
                    <a:pt x="40184" y="53397"/>
                  </a:lnTo>
                  <a:lnTo>
                    <a:pt x="40425" y="53518"/>
                  </a:lnTo>
                  <a:lnTo>
                    <a:pt x="40606" y="53578"/>
                  </a:lnTo>
                  <a:lnTo>
                    <a:pt x="41089" y="53578"/>
                  </a:lnTo>
                  <a:lnTo>
                    <a:pt x="41270" y="53518"/>
                  </a:lnTo>
                  <a:lnTo>
                    <a:pt x="41511" y="53397"/>
                  </a:lnTo>
                  <a:lnTo>
                    <a:pt x="41692" y="53277"/>
                  </a:lnTo>
                  <a:lnTo>
                    <a:pt x="41813" y="53096"/>
                  </a:lnTo>
                  <a:lnTo>
                    <a:pt x="41934" y="52854"/>
                  </a:lnTo>
                  <a:lnTo>
                    <a:pt x="41994" y="52673"/>
                  </a:lnTo>
                  <a:lnTo>
                    <a:pt x="41994" y="52432"/>
                  </a:lnTo>
                  <a:lnTo>
                    <a:pt x="41994" y="52191"/>
                  </a:lnTo>
                  <a:lnTo>
                    <a:pt x="41934" y="52010"/>
                  </a:lnTo>
                  <a:lnTo>
                    <a:pt x="41813" y="51768"/>
                  </a:lnTo>
                  <a:lnTo>
                    <a:pt x="41692" y="51587"/>
                  </a:lnTo>
                  <a:lnTo>
                    <a:pt x="41511" y="51467"/>
                  </a:lnTo>
                  <a:lnTo>
                    <a:pt x="41270" y="51346"/>
                  </a:lnTo>
                  <a:lnTo>
                    <a:pt x="41089" y="51286"/>
                  </a:lnTo>
                  <a:close/>
                  <a:moveTo>
                    <a:pt x="46399" y="51286"/>
                  </a:moveTo>
                  <a:lnTo>
                    <a:pt x="46218" y="51346"/>
                  </a:lnTo>
                  <a:lnTo>
                    <a:pt x="45976" y="51467"/>
                  </a:lnTo>
                  <a:lnTo>
                    <a:pt x="45795" y="51587"/>
                  </a:lnTo>
                  <a:lnTo>
                    <a:pt x="45674" y="51768"/>
                  </a:lnTo>
                  <a:lnTo>
                    <a:pt x="45554" y="52010"/>
                  </a:lnTo>
                  <a:lnTo>
                    <a:pt x="45493" y="52191"/>
                  </a:lnTo>
                  <a:lnTo>
                    <a:pt x="45493" y="52432"/>
                  </a:lnTo>
                  <a:lnTo>
                    <a:pt x="45493" y="52673"/>
                  </a:lnTo>
                  <a:lnTo>
                    <a:pt x="45554" y="52854"/>
                  </a:lnTo>
                  <a:lnTo>
                    <a:pt x="45674" y="53096"/>
                  </a:lnTo>
                  <a:lnTo>
                    <a:pt x="45795" y="53277"/>
                  </a:lnTo>
                  <a:lnTo>
                    <a:pt x="45976" y="53397"/>
                  </a:lnTo>
                  <a:lnTo>
                    <a:pt x="46218" y="53518"/>
                  </a:lnTo>
                  <a:lnTo>
                    <a:pt x="46399" y="53578"/>
                  </a:lnTo>
                  <a:lnTo>
                    <a:pt x="46881" y="53578"/>
                  </a:lnTo>
                  <a:lnTo>
                    <a:pt x="47062" y="53518"/>
                  </a:lnTo>
                  <a:lnTo>
                    <a:pt x="47304" y="53397"/>
                  </a:lnTo>
                  <a:lnTo>
                    <a:pt x="47485" y="53277"/>
                  </a:lnTo>
                  <a:lnTo>
                    <a:pt x="47605" y="53096"/>
                  </a:lnTo>
                  <a:lnTo>
                    <a:pt x="47726" y="52854"/>
                  </a:lnTo>
                  <a:lnTo>
                    <a:pt x="47786" y="52673"/>
                  </a:lnTo>
                  <a:lnTo>
                    <a:pt x="47786" y="52432"/>
                  </a:lnTo>
                  <a:lnTo>
                    <a:pt x="47786" y="52191"/>
                  </a:lnTo>
                  <a:lnTo>
                    <a:pt x="47726" y="52010"/>
                  </a:lnTo>
                  <a:lnTo>
                    <a:pt x="47605" y="51768"/>
                  </a:lnTo>
                  <a:lnTo>
                    <a:pt x="47485" y="51587"/>
                  </a:lnTo>
                  <a:lnTo>
                    <a:pt x="47304" y="51467"/>
                  </a:lnTo>
                  <a:lnTo>
                    <a:pt x="47062" y="51346"/>
                  </a:lnTo>
                  <a:lnTo>
                    <a:pt x="46881" y="51286"/>
                  </a:lnTo>
                  <a:close/>
                  <a:moveTo>
                    <a:pt x="52191" y="51286"/>
                  </a:moveTo>
                  <a:lnTo>
                    <a:pt x="52010" y="51346"/>
                  </a:lnTo>
                  <a:lnTo>
                    <a:pt x="51768" y="51467"/>
                  </a:lnTo>
                  <a:lnTo>
                    <a:pt x="51587" y="51587"/>
                  </a:lnTo>
                  <a:lnTo>
                    <a:pt x="51467" y="51768"/>
                  </a:lnTo>
                  <a:lnTo>
                    <a:pt x="51346" y="52010"/>
                  </a:lnTo>
                  <a:lnTo>
                    <a:pt x="51286" y="52191"/>
                  </a:lnTo>
                  <a:lnTo>
                    <a:pt x="51286" y="52432"/>
                  </a:lnTo>
                  <a:lnTo>
                    <a:pt x="51286" y="52673"/>
                  </a:lnTo>
                  <a:lnTo>
                    <a:pt x="51346" y="52854"/>
                  </a:lnTo>
                  <a:lnTo>
                    <a:pt x="51467" y="53096"/>
                  </a:lnTo>
                  <a:lnTo>
                    <a:pt x="51587" y="53277"/>
                  </a:lnTo>
                  <a:lnTo>
                    <a:pt x="51768" y="53397"/>
                  </a:lnTo>
                  <a:lnTo>
                    <a:pt x="52010" y="53518"/>
                  </a:lnTo>
                  <a:lnTo>
                    <a:pt x="52191" y="53578"/>
                  </a:lnTo>
                  <a:lnTo>
                    <a:pt x="52673" y="53578"/>
                  </a:lnTo>
                  <a:lnTo>
                    <a:pt x="52854" y="53518"/>
                  </a:lnTo>
                  <a:lnTo>
                    <a:pt x="53096" y="53397"/>
                  </a:lnTo>
                  <a:lnTo>
                    <a:pt x="53277" y="53277"/>
                  </a:lnTo>
                  <a:lnTo>
                    <a:pt x="53397" y="53096"/>
                  </a:lnTo>
                  <a:lnTo>
                    <a:pt x="53518" y="52854"/>
                  </a:lnTo>
                  <a:lnTo>
                    <a:pt x="53578" y="52673"/>
                  </a:lnTo>
                  <a:lnTo>
                    <a:pt x="53578" y="52432"/>
                  </a:lnTo>
                  <a:lnTo>
                    <a:pt x="53578" y="52191"/>
                  </a:lnTo>
                  <a:lnTo>
                    <a:pt x="53518" y="52010"/>
                  </a:lnTo>
                  <a:lnTo>
                    <a:pt x="53397" y="51768"/>
                  </a:lnTo>
                  <a:lnTo>
                    <a:pt x="53277" y="51587"/>
                  </a:lnTo>
                  <a:lnTo>
                    <a:pt x="53096" y="51467"/>
                  </a:lnTo>
                  <a:lnTo>
                    <a:pt x="52854" y="51346"/>
                  </a:lnTo>
                  <a:lnTo>
                    <a:pt x="52673" y="51286"/>
                  </a:lnTo>
                  <a:close/>
                  <a:moveTo>
                    <a:pt x="57983" y="51286"/>
                  </a:moveTo>
                  <a:lnTo>
                    <a:pt x="57802" y="51346"/>
                  </a:lnTo>
                  <a:lnTo>
                    <a:pt x="57561" y="51467"/>
                  </a:lnTo>
                  <a:lnTo>
                    <a:pt x="57380" y="51587"/>
                  </a:lnTo>
                  <a:lnTo>
                    <a:pt x="57259" y="51768"/>
                  </a:lnTo>
                  <a:lnTo>
                    <a:pt x="57138" y="52010"/>
                  </a:lnTo>
                  <a:lnTo>
                    <a:pt x="57078" y="52191"/>
                  </a:lnTo>
                  <a:lnTo>
                    <a:pt x="57078" y="52432"/>
                  </a:lnTo>
                  <a:lnTo>
                    <a:pt x="57078" y="52673"/>
                  </a:lnTo>
                  <a:lnTo>
                    <a:pt x="57138" y="52854"/>
                  </a:lnTo>
                  <a:lnTo>
                    <a:pt x="57259" y="53096"/>
                  </a:lnTo>
                  <a:lnTo>
                    <a:pt x="57380" y="53277"/>
                  </a:lnTo>
                  <a:lnTo>
                    <a:pt x="57561" y="53397"/>
                  </a:lnTo>
                  <a:lnTo>
                    <a:pt x="57802" y="53518"/>
                  </a:lnTo>
                  <a:lnTo>
                    <a:pt x="57983" y="53578"/>
                  </a:lnTo>
                  <a:lnTo>
                    <a:pt x="58466" y="53578"/>
                  </a:lnTo>
                  <a:lnTo>
                    <a:pt x="58647" y="53518"/>
                  </a:lnTo>
                  <a:lnTo>
                    <a:pt x="58888" y="53397"/>
                  </a:lnTo>
                  <a:lnTo>
                    <a:pt x="59069" y="53277"/>
                  </a:lnTo>
                  <a:lnTo>
                    <a:pt x="59190" y="53096"/>
                  </a:lnTo>
                  <a:lnTo>
                    <a:pt x="59310" y="52854"/>
                  </a:lnTo>
                  <a:lnTo>
                    <a:pt x="59371" y="52673"/>
                  </a:lnTo>
                  <a:lnTo>
                    <a:pt x="59371" y="52432"/>
                  </a:lnTo>
                  <a:lnTo>
                    <a:pt x="59371" y="52191"/>
                  </a:lnTo>
                  <a:lnTo>
                    <a:pt x="59310" y="52010"/>
                  </a:lnTo>
                  <a:lnTo>
                    <a:pt x="59190" y="51768"/>
                  </a:lnTo>
                  <a:lnTo>
                    <a:pt x="59069" y="51587"/>
                  </a:lnTo>
                  <a:lnTo>
                    <a:pt x="58888" y="51467"/>
                  </a:lnTo>
                  <a:lnTo>
                    <a:pt x="58647" y="51346"/>
                  </a:lnTo>
                  <a:lnTo>
                    <a:pt x="58466" y="51286"/>
                  </a:lnTo>
                  <a:close/>
                  <a:moveTo>
                    <a:pt x="63775" y="51286"/>
                  </a:moveTo>
                  <a:lnTo>
                    <a:pt x="63594" y="51346"/>
                  </a:lnTo>
                  <a:lnTo>
                    <a:pt x="63353" y="51467"/>
                  </a:lnTo>
                  <a:lnTo>
                    <a:pt x="63172" y="51587"/>
                  </a:lnTo>
                  <a:lnTo>
                    <a:pt x="63051" y="51768"/>
                  </a:lnTo>
                  <a:lnTo>
                    <a:pt x="62931" y="52010"/>
                  </a:lnTo>
                  <a:lnTo>
                    <a:pt x="62870" y="52191"/>
                  </a:lnTo>
                  <a:lnTo>
                    <a:pt x="62870" y="52432"/>
                  </a:lnTo>
                  <a:lnTo>
                    <a:pt x="62870" y="52673"/>
                  </a:lnTo>
                  <a:lnTo>
                    <a:pt x="62931" y="52854"/>
                  </a:lnTo>
                  <a:lnTo>
                    <a:pt x="63051" y="53096"/>
                  </a:lnTo>
                  <a:lnTo>
                    <a:pt x="63172" y="53277"/>
                  </a:lnTo>
                  <a:lnTo>
                    <a:pt x="63353" y="53397"/>
                  </a:lnTo>
                  <a:lnTo>
                    <a:pt x="63594" y="53518"/>
                  </a:lnTo>
                  <a:lnTo>
                    <a:pt x="63775" y="53578"/>
                  </a:lnTo>
                  <a:lnTo>
                    <a:pt x="64258" y="53578"/>
                  </a:lnTo>
                  <a:lnTo>
                    <a:pt x="64439" y="53518"/>
                  </a:lnTo>
                  <a:lnTo>
                    <a:pt x="64680" y="53397"/>
                  </a:lnTo>
                  <a:lnTo>
                    <a:pt x="64861" y="53277"/>
                  </a:lnTo>
                  <a:lnTo>
                    <a:pt x="64982" y="53096"/>
                  </a:lnTo>
                  <a:lnTo>
                    <a:pt x="65103" y="52854"/>
                  </a:lnTo>
                  <a:lnTo>
                    <a:pt x="65163" y="52673"/>
                  </a:lnTo>
                  <a:lnTo>
                    <a:pt x="65163" y="52432"/>
                  </a:lnTo>
                  <a:lnTo>
                    <a:pt x="65163" y="52191"/>
                  </a:lnTo>
                  <a:lnTo>
                    <a:pt x="65103" y="52010"/>
                  </a:lnTo>
                  <a:lnTo>
                    <a:pt x="64982" y="51768"/>
                  </a:lnTo>
                  <a:lnTo>
                    <a:pt x="64861" y="51587"/>
                  </a:lnTo>
                  <a:lnTo>
                    <a:pt x="64680" y="51467"/>
                  </a:lnTo>
                  <a:lnTo>
                    <a:pt x="64439" y="51346"/>
                  </a:lnTo>
                  <a:lnTo>
                    <a:pt x="64258" y="51286"/>
                  </a:lnTo>
                  <a:close/>
                  <a:moveTo>
                    <a:pt x="69567" y="51286"/>
                  </a:moveTo>
                  <a:lnTo>
                    <a:pt x="69386" y="51346"/>
                  </a:lnTo>
                  <a:lnTo>
                    <a:pt x="69145" y="51467"/>
                  </a:lnTo>
                  <a:lnTo>
                    <a:pt x="68964" y="51587"/>
                  </a:lnTo>
                  <a:lnTo>
                    <a:pt x="68843" y="51768"/>
                  </a:lnTo>
                  <a:lnTo>
                    <a:pt x="68723" y="52010"/>
                  </a:lnTo>
                  <a:lnTo>
                    <a:pt x="68662" y="52191"/>
                  </a:lnTo>
                  <a:lnTo>
                    <a:pt x="68662" y="52432"/>
                  </a:lnTo>
                  <a:lnTo>
                    <a:pt x="68662" y="52673"/>
                  </a:lnTo>
                  <a:lnTo>
                    <a:pt x="68723" y="52854"/>
                  </a:lnTo>
                  <a:lnTo>
                    <a:pt x="68843" y="53096"/>
                  </a:lnTo>
                  <a:lnTo>
                    <a:pt x="68964" y="53277"/>
                  </a:lnTo>
                  <a:lnTo>
                    <a:pt x="69145" y="53397"/>
                  </a:lnTo>
                  <a:lnTo>
                    <a:pt x="69386" y="53518"/>
                  </a:lnTo>
                  <a:lnTo>
                    <a:pt x="69567" y="53578"/>
                  </a:lnTo>
                  <a:lnTo>
                    <a:pt x="70050" y="53578"/>
                  </a:lnTo>
                  <a:lnTo>
                    <a:pt x="70231" y="53518"/>
                  </a:lnTo>
                  <a:lnTo>
                    <a:pt x="70472" y="53397"/>
                  </a:lnTo>
                  <a:lnTo>
                    <a:pt x="70653" y="53277"/>
                  </a:lnTo>
                  <a:lnTo>
                    <a:pt x="70774" y="53096"/>
                  </a:lnTo>
                  <a:lnTo>
                    <a:pt x="70895" y="52854"/>
                  </a:lnTo>
                  <a:lnTo>
                    <a:pt x="70955" y="52673"/>
                  </a:lnTo>
                  <a:lnTo>
                    <a:pt x="70955" y="52432"/>
                  </a:lnTo>
                  <a:lnTo>
                    <a:pt x="70955" y="52191"/>
                  </a:lnTo>
                  <a:lnTo>
                    <a:pt x="70895" y="52010"/>
                  </a:lnTo>
                  <a:lnTo>
                    <a:pt x="70774" y="51768"/>
                  </a:lnTo>
                  <a:lnTo>
                    <a:pt x="70653" y="51587"/>
                  </a:lnTo>
                  <a:lnTo>
                    <a:pt x="70472" y="51467"/>
                  </a:lnTo>
                  <a:lnTo>
                    <a:pt x="70231" y="51346"/>
                  </a:lnTo>
                  <a:lnTo>
                    <a:pt x="70050" y="51286"/>
                  </a:lnTo>
                  <a:close/>
                  <a:moveTo>
                    <a:pt x="3620" y="54242"/>
                  </a:moveTo>
                  <a:lnTo>
                    <a:pt x="4284" y="55630"/>
                  </a:lnTo>
                  <a:lnTo>
                    <a:pt x="4345" y="55328"/>
                  </a:lnTo>
                  <a:lnTo>
                    <a:pt x="4284" y="54966"/>
                  </a:lnTo>
                  <a:lnTo>
                    <a:pt x="4164" y="54664"/>
                  </a:lnTo>
                  <a:lnTo>
                    <a:pt x="3922" y="54423"/>
                  </a:lnTo>
                  <a:lnTo>
                    <a:pt x="3620" y="54242"/>
                  </a:lnTo>
                  <a:close/>
                  <a:moveTo>
                    <a:pt x="72283" y="54242"/>
                  </a:moveTo>
                  <a:lnTo>
                    <a:pt x="71981" y="54423"/>
                  </a:lnTo>
                  <a:lnTo>
                    <a:pt x="71740" y="54664"/>
                  </a:lnTo>
                  <a:lnTo>
                    <a:pt x="71619" y="54966"/>
                  </a:lnTo>
                  <a:lnTo>
                    <a:pt x="71559" y="55328"/>
                  </a:lnTo>
                  <a:lnTo>
                    <a:pt x="71619" y="55630"/>
                  </a:lnTo>
                  <a:lnTo>
                    <a:pt x="72283" y="54242"/>
                  </a:lnTo>
                  <a:close/>
                  <a:moveTo>
                    <a:pt x="8749" y="54182"/>
                  </a:moveTo>
                  <a:lnTo>
                    <a:pt x="8568" y="54242"/>
                  </a:lnTo>
                  <a:lnTo>
                    <a:pt x="8327" y="54363"/>
                  </a:lnTo>
                  <a:lnTo>
                    <a:pt x="8146" y="54483"/>
                  </a:lnTo>
                  <a:lnTo>
                    <a:pt x="8025" y="54664"/>
                  </a:lnTo>
                  <a:lnTo>
                    <a:pt x="7904" y="54906"/>
                  </a:lnTo>
                  <a:lnTo>
                    <a:pt x="7844" y="55087"/>
                  </a:lnTo>
                  <a:lnTo>
                    <a:pt x="7844" y="55328"/>
                  </a:lnTo>
                  <a:lnTo>
                    <a:pt x="7844" y="55569"/>
                  </a:lnTo>
                  <a:lnTo>
                    <a:pt x="7904" y="55750"/>
                  </a:lnTo>
                  <a:lnTo>
                    <a:pt x="8025" y="55992"/>
                  </a:lnTo>
                  <a:lnTo>
                    <a:pt x="8146" y="56173"/>
                  </a:lnTo>
                  <a:lnTo>
                    <a:pt x="8327" y="56293"/>
                  </a:lnTo>
                  <a:lnTo>
                    <a:pt x="8568" y="56414"/>
                  </a:lnTo>
                  <a:lnTo>
                    <a:pt x="8749" y="56474"/>
                  </a:lnTo>
                  <a:lnTo>
                    <a:pt x="9232" y="56474"/>
                  </a:lnTo>
                  <a:lnTo>
                    <a:pt x="9413" y="56414"/>
                  </a:lnTo>
                  <a:lnTo>
                    <a:pt x="9654" y="56293"/>
                  </a:lnTo>
                  <a:lnTo>
                    <a:pt x="9835" y="56173"/>
                  </a:lnTo>
                  <a:lnTo>
                    <a:pt x="9956" y="55992"/>
                  </a:lnTo>
                  <a:lnTo>
                    <a:pt x="10076" y="55750"/>
                  </a:lnTo>
                  <a:lnTo>
                    <a:pt x="10137" y="55569"/>
                  </a:lnTo>
                  <a:lnTo>
                    <a:pt x="10137" y="55328"/>
                  </a:lnTo>
                  <a:lnTo>
                    <a:pt x="10137" y="55087"/>
                  </a:lnTo>
                  <a:lnTo>
                    <a:pt x="10076" y="54906"/>
                  </a:lnTo>
                  <a:lnTo>
                    <a:pt x="9956" y="54664"/>
                  </a:lnTo>
                  <a:lnTo>
                    <a:pt x="9835" y="54483"/>
                  </a:lnTo>
                  <a:lnTo>
                    <a:pt x="9654" y="54363"/>
                  </a:lnTo>
                  <a:lnTo>
                    <a:pt x="9413" y="54242"/>
                  </a:lnTo>
                  <a:lnTo>
                    <a:pt x="9232" y="54182"/>
                  </a:lnTo>
                  <a:close/>
                  <a:moveTo>
                    <a:pt x="14541" y="54182"/>
                  </a:moveTo>
                  <a:lnTo>
                    <a:pt x="14360" y="54242"/>
                  </a:lnTo>
                  <a:lnTo>
                    <a:pt x="14119" y="54363"/>
                  </a:lnTo>
                  <a:lnTo>
                    <a:pt x="13938" y="54483"/>
                  </a:lnTo>
                  <a:lnTo>
                    <a:pt x="13817" y="54664"/>
                  </a:lnTo>
                  <a:lnTo>
                    <a:pt x="13697" y="54906"/>
                  </a:lnTo>
                  <a:lnTo>
                    <a:pt x="13636" y="55087"/>
                  </a:lnTo>
                  <a:lnTo>
                    <a:pt x="13636" y="55328"/>
                  </a:lnTo>
                  <a:lnTo>
                    <a:pt x="13636" y="55569"/>
                  </a:lnTo>
                  <a:lnTo>
                    <a:pt x="13697" y="55750"/>
                  </a:lnTo>
                  <a:lnTo>
                    <a:pt x="13817" y="55992"/>
                  </a:lnTo>
                  <a:lnTo>
                    <a:pt x="13938" y="56173"/>
                  </a:lnTo>
                  <a:lnTo>
                    <a:pt x="14119" y="56293"/>
                  </a:lnTo>
                  <a:lnTo>
                    <a:pt x="14360" y="56414"/>
                  </a:lnTo>
                  <a:lnTo>
                    <a:pt x="14541" y="56474"/>
                  </a:lnTo>
                  <a:lnTo>
                    <a:pt x="15024" y="56474"/>
                  </a:lnTo>
                  <a:lnTo>
                    <a:pt x="15205" y="56414"/>
                  </a:lnTo>
                  <a:lnTo>
                    <a:pt x="15446" y="56293"/>
                  </a:lnTo>
                  <a:lnTo>
                    <a:pt x="15627" y="56173"/>
                  </a:lnTo>
                  <a:lnTo>
                    <a:pt x="15748" y="55992"/>
                  </a:lnTo>
                  <a:lnTo>
                    <a:pt x="15869" y="55750"/>
                  </a:lnTo>
                  <a:lnTo>
                    <a:pt x="15929" y="55569"/>
                  </a:lnTo>
                  <a:lnTo>
                    <a:pt x="15929" y="55328"/>
                  </a:lnTo>
                  <a:lnTo>
                    <a:pt x="15929" y="55087"/>
                  </a:lnTo>
                  <a:lnTo>
                    <a:pt x="15869" y="54906"/>
                  </a:lnTo>
                  <a:lnTo>
                    <a:pt x="15748" y="54664"/>
                  </a:lnTo>
                  <a:lnTo>
                    <a:pt x="15627" y="54483"/>
                  </a:lnTo>
                  <a:lnTo>
                    <a:pt x="15446" y="54363"/>
                  </a:lnTo>
                  <a:lnTo>
                    <a:pt x="15205" y="54242"/>
                  </a:lnTo>
                  <a:lnTo>
                    <a:pt x="15024" y="54182"/>
                  </a:lnTo>
                  <a:close/>
                  <a:moveTo>
                    <a:pt x="20333" y="54182"/>
                  </a:moveTo>
                  <a:lnTo>
                    <a:pt x="20152" y="54242"/>
                  </a:lnTo>
                  <a:lnTo>
                    <a:pt x="19911" y="54363"/>
                  </a:lnTo>
                  <a:lnTo>
                    <a:pt x="19730" y="54483"/>
                  </a:lnTo>
                  <a:lnTo>
                    <a:pt x="19609" y="54664"/>
                  </a:lnTo>
                  <a:lnTo>
                    <a:pt x="19489" y="54906"/>
                  </a:lnTo>
                  <a:lnTo>
                    <a:pt x="19428" y="55087"/>
                  </a:lnTo>
                  <a:lnTo>
                    <a:pt x="19428" y="55328"/>
                  </a:lnTo>
                  <a:lnTo>
                    <a:pt x="19428" y="55569"/>
                  </a:lnTo>
                  <a:lnTo>
                    <a:pt x="19489" y="55750"/>
                  </a:lnTo>
                  <a:lnTo>
                    <a:pt x="19609" y="55992"/>
                  </a:lnTo>
                  <a:lnTo>
                    <a:pt x="19730" y="56173"/>
                  </a:lnTo>
                  <a:lnTo>
                    <a:pt x="19911" y="56293"/>
                  </a:lnTo>
                  <a:lnTo>
                    <a:pt x="20152" y="56414"/>
                  </a:lnTo>
                  <a:lnTo>
                    <a:pt x="20333" y="56474"/>
                  </a:lnTo>
                  <a:lnTo>
                    <a:pt x="20816" y="56474"/>
                  </a:lnTo>
                  <a:lnTo>
                    <a:pt x="20997" y="56414"/>
                  </a:lnTo>
                  <a:lnTo>
                    <a:pt x="21239" y="56293"/>
                  </a:lnTo>
                  <a:lnTo>
                    <a:pt x="21420" y="56173"/>
                  </a:lnTo>
                  <a:lnTo>
                    <a:pt x="21540" y="55992"/>
                  </a:lnTo>
                  <a:lnTo>
                    <a:pt x="21661" y="55750"/>
                  </a:lnTo>
                  <a:lnTo>
                    <a:pt x="21721" y="55569"/>
                  </a:lnTo>
                  <a:lnTo>
                    <a:pt x="21721" y="55328"/>
                  </a:lnTo>
                  <a:lnTo>
                    <a:pt x="21721" y="55087"/>
                  </a:lnTo>
                  <a:lnTo>
                    <a:pt x="21661" y="54906"/>
                  </a:lnTo>
                  <a:lnTo>
                    <a:pt x="21540" y="54664"/>
                  </a:lnTo>
                  <a:lnTo>
                    <a:pt x="21420" y="54483"/>
                  </a:lnTo>
                  <a:lnTo>
                    <a:pt x="21239" y="54363"/>
                  </a:lnTo>
                  <a:lnTo>
                    <a:pt x="20997" y="54242"/>
                  </a:lnTo>
                  <a:lnTo>
                    <a:pt x="20816" y="54182"/>
                  </a:lnTo>
                  <a:close/>
                  <a:moveTo>
                    <a:pt x="26126" y="54182"/>
                  </a:moveTo>
                  <a:lnTo>
                    <a:pt x="25945" y="54242"/>
                  </a:lnTo>
                  <a:lnTo>
                    <a:pt x="25703" y="54363"/>
                  </a:lnTo>
                  <a:lnTo>
                    <a:pt x="25522" y="54483"/>
                  </a:lnTo>
                  <a:lnTo>
                    <a:pt x="25402" y="54664"/>
                  </a:lnTo>
                  <a:lnTo>
                    <a:pt x="25281" y="54906"/>
                  </a:lnTo>
                  <a:lnTo>
                    <a:pt x="25221" y="55087"/>
                  </a:lnTo>
                  <a:lnTo>
                    <a:pt x="25221" y="55328"/>
                  </a:lnTo>
                  <a:lnTo>
                    <a:pt x="25221" y="55569"/>
                  </a:lnTo>
                  <a:lnTo>
                    <a:pt x="25281" y="55750"/>
                  </a:lnTo>
                  <a:lnTo>
                    <a:pt x="25402" y="55992"/>
                  </a:lnTo>
                  <a:lnTo>
                    <a:pt x="25522" y="56173"/>
                  </a:lnTo>
                  <a:lnTo>
                    <a:pt x="25703" y="56293"/>
                  </a:lnTo>
                  <a:lnTo>
                    <a:pt x="25945" y="56414"/>
                  </a:lnTo>
                  <a:lnTo>
                    <a:pt x="26126" y="56474"/>
                  </a:lnTo>
                  <a:lnTo>
                    <a:pt x="26608" y="56474"/>
                  </a:lnTo>
                  <a:lnTo>
                    <a:pt x="26789" y="56414"/>
                  </a:lnTo>
                  <a:lnTo>
                    <a:pt x="27031" y="56293"/>
                  </a:lnTo>
                  <a:lnTo>
                    <a:pt x="27212" y="56173"/>
                  </a:lnTo>
                  <a:lnTo>
                    <a:pt x="27332" y="55992"/>
                  </a:lnTo>
                  <a:lnTo>
                    <a:pt x="27453" y="55750"/>
                  </a:lnTo>
                  <a:lnTo>
                    <a:pt x="27513" y="55569"/>
                  </a:lnTo>
                  <a:lnTo>
                    <a:pt x="27513" y="55328"/>
                  </a:lnTo>
                  <a:lnTo>
                    <a:pt x="27513" y="55087"/>
                  </a:lnTo>
                  <a:lnTo>
                    <a:pt x="27453" y="54906"/>
                  </a:lnTo>
                  <a:lnTo>
                    <a:pt x="27332" y="54664"/>
                  </a:lnTo>
                  <a:lnTo>
                    <a:pt x="27212" y="54483"/>
                  </a:lnTo>
                  <a:lnTo>
                    <a:pt x="27031" y="54363"/>
                  </a:lnTo>
                  <a:lnTo>
                    <a:pt x="26789" y="54242"/>
                  </a:lnTo>
                  <a:lnTo>
                    <a:pt x="26608" y="54182"/>
                  </a:lnTo>
                  <a:close/>
                  <a:moveTo>
                    <a:pt x="31918" y="54182"/>
                  </a:moveTo>
                  <a:lnTo>
                    <a:pt x="31737" y="54242"/>
                  </a:lnTo>
                  <a:lnTo>
                    <a:pt x="31496" y="54363"/>
                  </a:lnTo>
                  <a:lnTo>
                    <a:pt x="31315" y="54483"/>
                  </a:lnTo>
                  <a:lnTo>
                    <a:pt x="31194" y="54664"/>
                  </a:lnTo>
                  <a:lnTo>
                    <a:pt x="31073" y="54906"/>
                  </a:lnTo>
                  <a:lnTo>
                    <a:pt x="31013" y="55087"/>
                  </a:lnTo>
                  <a:lnTo>
                    <a:pt x="31013" y="55328"/>
                  </a:lnTo>
                  <a:lnTo>
                    <a:pt x="31013" y="55569"/>
                  </a:lnTo>
                  <a:lnTo>
                    <a:pt x="31073" y="55750"/>
                  </a:lnTo>
                  <a:lnTo>
                    <a:pt x="31194" y="55992"/>
                  </a:lnTo>
                  <a:lnTo>
                    <a:pt x="31315" y="56173"/>
                  </a:lnTo>
                  <a:lnTo>
                    <a:pt x="31496" y="56293"/>
                  </a:lnTo>
                  <a:lnTo>
                    <a:pt x="31737" y="56414"/>
                  </a:lnTo>
                  <a:lnTo>
                    <a:pt x="31918" y="56474"/>
                  </a:lnTo>
                  <a:lnTo>
                    <a:pt x="32401" y="56474"/>
                  </a:lnTo>
                  <a:lnTo>
                    <a:pt x="32582" y="56414"/>
                  </a:lnTo>
                  <a:lnTo>
                    <a:pt x="32823" y="56293"/>
                  </a:lnTo>
                  <a:lnTo>
                    <a:pt x="33004" y="56173"/>
                  </a:lnTo>
                  <a:lnTo>
                    <a:pt x="33125" y="55992"/>
                  </a:lnTo>
                  <a:lnTo>
                    <a:pt x="33245" y="55750"/>
                  </a:lnTo>
                  <a:lnTo>
                    <a:pt x="33306" y="55569"/>
                  </a:lnTo>
                  <a:lnTo>
                    <a:pt x="33306" y="55328"/>
                  </a:lnTo>
                  <a:lnTo>
                    <a:pt x="33306" y="55087"/>
                  </a:lnTo>
                  <a:lnTo>
                    <a:pt x="33245" y="54906"/>
                  </a:lnTo>
                  <a:lnTo>
                    <a:pt x="33125" y="54664"/>
                  </a:lnTo>
                  <a:lnTo>
                    <a:pt x="33004" y="54483"/>
                  </a:lnTo>
                  <a:lnTo>
                    <a:pt x="32823" y="54363"/>
                  </a:lnTo>
                  <a:lnTo>
                    <a:pt x="32582" y="54242"/>
                  </a:lnTo>
                  <a:lnTo>
                    <a:pt x="32401" y="54182"/>
                  </a:lnTo>
                  <a:close/>
                  <a:moveTo>
                    <a:pt x="37710" y="54182"/>
                  </a:moveTo>
                  <a:lnTo>
                    <a:pt x="37529" y="54242"/>
                  </a:lnTo>
                  <a:lnTo>
                    <a:pt x="37288" y="54363"/>
                  </a:lnTo>
                  <a:lnTo>
                    <a:pt x="37107" y="54483"/>
                  </a:lnTo>
                  <a:lnTo>
                    <a:pt x="36986" y="54664"/>
                  </a:lnTo>
                  <a:lnTo>
                    <a:pt x="36865" y="54906"/>
                  </a:lnTo>
                  <a:lnTo>
                    <a:pt x="36805" y="55087"/>
                  </a:lnTo>
                  <a:lnTo>
                    <a:pt x="36805" y="55328"/>
                  </a:lnTo>
                  <a:lnTo>
                    <a:pt x="36805" y="55569"/>
                  </a:lnTo>
                  <a:lnTo>
                    <a:pt x="36865" y="55750"/>
                  </a:lnTo>
                  <a:lnTo>
                    <a:pt x="36986" y="55992"/>
                  </a:lnTo>
                  <a:lnTo>
                    <a:pt x="37107" y="56173"/>
                  </a:lnTo>
                  <a:lnTo>
                    <a:pt x="37288" y="56293"/>
                  </a:lnTo>
                  <a:lnTo>
                    <a:pt x="37529" y="56414"/>
                  </a:lnTo>
                  <a:lnTo>
                    <a:pt x="37710" y="56474"/>
                  </a:lnTo>
                  <a:lnTo>
                    <a:pt x="38193" y="56474"/>
                  </a:lnTo>
                  <a:lnTo>
                    <a:pt x="38374" y="56414"/>
                  </a:lnTo>
                  <a:lnTo>
                    <a:pt x="38615" y="56293"/>
                  </a:lnTo>
                  <a:lnTo>
                    <a:pt x="38796" y="56173"/>
                  </a:lnTo>
                  <a:lnTo>
                    <a:pt x="38917" y="55992"/>
                  </a:lnTo>
                  <a:lnTo>
                    <a:pt x="39038" y="55750"/>
                  </a:lnTo>
                  <a:lnTo>
                    <a:pt x="39098" y="55569"/>
                  </a:lnTo>
                  <a:lnTo>
                    <a:pt x="39098" y="55328"/>
                  </a:lnTo>
                  <a:lnTo>
                    <a:pt x="39098" y="55087"/>
                  </a:lnTo>
                  <a:lnTo>
                    <a:pt x="39038" y="54906"/>
                  </a:lnTo>
                  <a:lnTo>
                    <a:pt x="38917" y="54664"/>
                  </a:lnTo>
                  <a:lnTo>
                    <a:pt x="38796" y="54483"/>
                  </a:lnTo>
                  <a:lnTo>
                    <a:pt x="38615" y="54363"/>
                  </a:lnTo>
                  <a:lnTo>
                    <a:pt x="38374" y="54242"/>
                  </a:lnTo>
                  <a:lnTo>
                    <a:pt x="38193" y="54182"/>
                  </a:lnTo>
                  <a:close/>
                  <a:moveTo>
                    <a:pt x="43502" y="54182"/>
                  </a:moveTo>
                  <a:lnTo>
                    <a:pt x="43321" y="54242"/>
                  </a:lnTo>
                  <a:lnTo>
                    <a:pt x="43080" y="54363"/>
                  </a:lnTo>
                  <a:lnTo>
                    <a:pt x="42899" y="54483"/>
                  </a:lnTo>
                  <a:lnTo>
                    <a:pt x="42778" y="54664"/>
                  </a:lnTo>
                  <a:lnTo>
                    <a:pt x="42658" y="54906"/>
                  </a:lnTo>
                  <a:lnTo>
                    <a:pt x="42597" y="55087"/>
                  </a:lnTo>
                  <a:lnTo>
                    <a:pt x="42597" y="55328"/>
                  </a:lnTo>
                  <a:lnTo>
                    <a:pt x="42597" y="55569"/>
                  </a:lnTo>
                  <a:lnTo>
                    <a:pt x="42658" y="55750"/>
                  </a:lnTo>
                  <a:lnTo>
                    <a:pt x="42778" y="55992"/>
                  </a:lnTo>
                  <a:lnTo>
                    <a:pt x="42899" y="56173"/>
                  </a:lnTo>
                  <a:lnTo>
                    <a:pt x="43080" y="56293"/>
                  </a:lnTo>
                  <a:lnTo>
                    <a:pt x="43321" y="56414"/>
                  </a:lnTo>
                  <a:lnTo>
                    <a:pt x="43502" y="56474"/>
                  </a:lnTo>
                  <a:lnTo>
                    <a:pt x="43985" y="56474"/>
                  </a:lnTo>
                  <a:lnTo>
                    <a:pt x="44166" y="56414"/>
                  </a:lnTo>
                  <a:lnTo>
                    <a:pt x="44407" y="56293"/>
                  </a:lnTo>
                  <a:lnTo>
                    <a:pt x="44588" y="56173"/>
                  </a:lnTo>
                  <a:lnTo>
                    <a:pt x="44709" y="55992"/>
                  </a:lnTo>
                  <a:lnTo>
                    <a:pt x="44830" y="55750"/>
                  </a:lnTo>
                  <a:lnTo>
                    <a:pt x="44890" y="55569"/>
                  </a:lnTo>
                  <a:lnTo>
                    <a:pt x="44890" y="55328"/>
                  </a:lnTo>
                  <a:lnTo>
                    <a:pt x="44890" y="55087"/>
                  </a:lnTo>
                  <a:lnTo>
                    <a:pt x="44830" y="54906"/>
                  </a:lnTo>
                  <a:lnTo>
                    <a:pt x="44709" y="54664"/>
                  </a:lnTo>
                  <a:lnTo>
                    <a:pt x="44588" y="54483"/>
                  </a:lnTo>
                  <a:lnTo>
                    <a:pt x="44407" y="54363"/>
                  </a:lnTo>
                  <a:lnTo>
                    <a:pt x="44166" y="54242"/>
                  </a:lnTo>
                  <a:lnTo>
                    <a:pt x="43985" y="54182"/>
                  </a:lnTo>
                  <a:close/>
                  <a:moveTo>
                    <a:pt x="49295" y="54182"/>
                  </a:moveTo>
                  <a:lnTo>
                    <a:pt x="49114" y="54242"/>
                  </a:lnTo>
                  <a:lnTo>
                    <a:pt x="48872" y="54363"/>
                  </a:lnTo>
                  <a:lnTo>
                    <a:pt x="48691" y="54483"/>
                  </a:lnTo>
                  <a:lnTo>
                    <a:pt x="48571" y="54664"/>
                  </a:lnTo>
                  <a:lnTo>
                    <a:pt x="48450" y="54906"/>
                  </a:lnTo>
                  <a:lnTo>
                    <a:pt x="48390" y="55087"/>
                  </a:lnTo>
                  <a:lnTo>
                    <a:pt x="48390" y="55328"/>
                  </a:lnTo>
                  <a:lnTo>
                    <a:pt x="48390" y="55569"/>
                  </a:lnTo>
                  <a:lnTo>
                    <a:pt x="48450" y="55750"/>
                  </a:lnTo>
                  <a:lnTo>
                    <a:pt x="48571" y="55992"/>
                  </a:lnTo>
                  <a:lnTo>
                    <a:pt x="48691" y="56173"/>
                  </a:lnTo>
                  <a:lnTo>
                    <a:pt x="48872" y="56293"/>
                  </a:lnTo>
                  <a:lnTo>
                    <a:pt x="49114" y="56414"/>
                  </a:lnTo>
                  <a:lnTo>
                    <a:pt x="49295" y="56474"/>
                  </a:lnTo>
                  <a:lnTo>
                    <a:pt x="49777" y="56474"/>
                  </a:lnTo>
                  <a:lnTo>
                    <a:pt x="49958" y="56414"/>
                  </a:lnTo>
                  <a:lnTo>
                    <a:pt x="50200" y="56293"/>
                  </a:lnTo>
                  <a:lnTo>
                    <a:pt x="50381" y="56173"/>
                  </a:lnTo>
                  <a:lnTo>
                    <a:pt x="50501" y="55992"/>
                  </a:lnTo>
                  <a:lnTo>
                    <a:pt x="50622" y="55750"/>
                  </a:lnTo>
                  <a:lnTo>
                    <a:pt x="50682" y="55569"/>
                  </a:lnTo>
                  <a:lnTo>
                    <a:pt x="50682" y="55328"/>
                  </a:lnTo>
                  <a:lnTo>
                    <a:pt x="50682" y="55087"/>
                  </a:lnTo>
                  <a:lnTo>
                    <a:pt x="50622" y="54906"/>
                  </a:lnTo>
                  <a:lnTo>
                    <a:pt x="50501" y="54664"/>
                  </a:lnTo>
                  <a:lnTo>
                    <a:pt x="50381" y="54483"/>
                  </a:lnTo>
                  <a:lnTo>
                    <a:pt x="50200" y="54363"/>
                  </a:lnTo>
                  <a:lnTo>
                    <a:pt x="49958" y="54242"/>
                  </a:lnTo>
                  <a:lnTo>
                    <a:pt x="49777" y="54182"/>
                  </a:lnTo>
                  <a:close/>
                  <a:moveTo>
                    <a:pt x="55087" y="54182"/>
                  </a:moveTo>
                  <a:lnTo>
                    <a:pt x="54906" y="54242"/>
                  </a:lnTo>
                  <a:lnTo>
                    <a:pt x="54665" y="54363"/>
                  </a:lnTo>
                  <a:lnTo>
                    <a:pt x="54483" y="54483"/>
                  </a:lnTo>
                  <a:lnTo>
                    <a:pt x="54363" y="54664"/>
                  </a:lnTo>
                  <a:lnTo>
                    <a:pt x="54242" y="54906"/>
                  </a:lnTo>
                  <a:lnTo>
                    <a:pt x="54182" y="55087"/>
                  </a:lnTo>
                  <a:lnTo>
                    <a:pt x="54182" y="55328"/>
                  </a:lnTo>
                  <a:lnTo>
                    <a:pt x="54182" y="55569"/>
                  </a:lnTo>
                  <a:lnTo>
                    <a:pt x="54242" y="55750"/>
                  </a:lnTo>
                  <a:lnTo>
                    <a:pt x="54363" y="55992"/>
                  </a:lnTo>
                  <a:lnTo>
                    <a:pt x="54483" y="56173"/>
                  </a:lnTo>
                  <a:lnTo>
                    <a:pt x="54665" y="56293"/>
                  </a:lnTo>
                  <a:lnTo>
                    <a:pt x="54906" y="56414"/>
                  </a:lnTo>
                  <a:lnTo>
                    <a:pt x="55087" y="56474"/>
                  </a:lnTo>
                  <a:lnTo>
                    <a:pt x="55570" y="56474"/>
                  </a:lnTo>
                  <a:lnTo>
                    <a:pt x="55751" y="56414"/>
                  </a:lnTo>
                  <a:lnTo>
                    <a:pt x="55992" y="56293"/>
                  </a:lnTo>
                  <a:lnTo>
                    <a:pt x="56173" y="56173"/>
                  </a:lnTo>
                  <a:lnTo>
                    <a:pt x="56294" y="55992"/>
                  </a:lnTo>
                  <a:lnTo>
                    <a:pt x="56414" y="55750"/>
                  </a:lnTo>
                  <a:lnTo>
                    <a:pt x="56475" y="55569"/>
                  </a:lnTo>
                  <a:lnTo>
                    <a:pt x="56475" y="55328"/>
                  </a:lnTo>
                  <a:lnTo>
                    <a:pt x="56475" y="55087"/>
                  </a:lnTo>
                  <a:lnTo>
                    <a:pt x="56414" y="54906"/>
                  </a:lnTo>
                  <a:lnTo>
                    <a:pt x="56294" y="54664"/>
                  </a:lnTo>
                  <a:lnTo>
                    <a:pt x="56173" y="54483"/>
                  </a:lnTo>
                  <a:lnTo>
                    <a:pt x="55992" y="54363"/>
                  </a:lnTo>
                  <a:lnTo>
                    <a:pt x="55751" y="54242"/>
                  </a:lnTo>
                  <a:lnTo>
                    <a:pt x="55570" y="54182"/>
                  </a:lnTo>
                  <a:close/>
                  <a:moveTo>
                    <a:pt x="60879" y="54182"/>
                  </a:moveTo>
                  <a:lnTo>
                    <a:pt x="60698" y="54242"/>
                  </a:lnTo>
                  <a:lnTo>
                    <a:pt x="60457" y="54363"/>
                  </a:lnTo>
                  <a:lnTo>
                    <a:pt x="60276" y="54483"/>
                  </a:lnTo>
                  <a:lnTo>
                    <a:pt x="60155" y="54664"/>
                  </a:lnTo>
                  <a:lnTo>
                    <a:pt x="60034" y="54906"/>
                  </a:lnTo>
                  <a:lnTo>
                    <a:pt x="59974" y="55087"/>
                  </a:lnTo>
                  <a:lnTo>
                    <a:pt x="59974" y="55328"/>
                  </a:lnTo>
                  <a:lnTo>
                    <a:pt x="59974" y="55569"/>
                  </a:lnTo>
                  <a:lnTo>
                    <a:pt x="60034" y="55750"/>
                  </a:lnTo>
                  <a:lnTo>
                    <a:pt x="60155" y="55992"/>
                  </a:lnTo>
                  <a:lnTo>
                    <a:pt x="60276" y="56173"/>
                  </a:lnTo>
                  <a:lnTo>
                    <a:pt x="60457" y="56293"/>
                  </a:lnTo>
                  <a:lnTo>
                    <a:pt x="60698" y="56414"/>
                  </a:lnTo>
                  <a:lnTo>
                    <a:pt x="60879" y="56474"/>
                  </a:lnTo>
                  <a:lnTo>
                    <a:pt x="61362" y="56474"/>
                  </a:lnTo>
                  <a:lnTo>
                    <a:pt x="61543" y="56414"/>
                  </a:lnTo>
                  <a:lnTo>
                    <a:pt x="61784" y="56293"/>
                  </a:lnTo>
                  <a:lnTo>
                    <a:pt x="61965" y="56173"/>
                  </a:lnTo>
                  <a:lnTo>
                    <a:pt x="62086" y="55992"/>
                  </a:lnTo>
                  <a:lnTo>
                    <a:pt x="62206" y="55750"/>
                  </a:lnTo>
                  <a:lnTo>
                    <a:pt x="62267" y="55569"/>
                  </a:lnTo>
                  <a:lnTo>
                    <a:pt x="62267" y="55328"/>
                  </a:lnTo>
                  <a:lnTo>
                    <a:pt x="62267" y="55087"/>
                  </a:lnTo>
                  <a:lnTo>
                    <a:pt x="62206" y="54906"/>
                  </a:lnTo>
                  <a:lnTo>
                    <a:pt x="62086" y="54664"/>
                  </a:lnTo>
                  <a:lnTo>
                    <a:pt x="61965" y="54483"/>
                  </a:lnTo>
                  <a:lnTo>
                    <a:pt x="61784" y="54363"/>
                  </a:lnTo>
                  <a:lnTo>
                    <a:pt x="61543" y="54242"/>
                  </a:lnTo>
                  <a:lnTo>
                    <a:pt x="61362" y="54182"/>
                  </a:lnTo>
                  <a:close/>
                  <a:moveTo>
                    <a:pt x="66671" y="54182"/>
                  </a:moveTo>
                  <a:lnTo>
                    <a:pt x="66490" y="54242"/>
                  </a:lnTo>
                  <a:lnTo>
                    <a:pt x="66249" y="54363"/>
                  </a:lnTo>
                  <a:lnTo>
                    <a:pt x="66068" y="54483"/>
                  </a:lnTo>
                  <a:lnTo>
                    <a:pt x="65947" y="54664"/>
                  </a:lnTo>
                  <a:lnTo>
                    <a:pt x="65827" y="54906"/>
                  </a:lnTo>
                  <a:lnTo>
                    <a:pt x="65766" y="55087"/>
                  </a:lnTo>
                  <a:lnTo>
                    <a:pt x="65766" y="55328"/>
                  </a:lnTo>
                  <a:lnTo>
                    <a:pt x="65766" y="55569"/>
                  </a:lnTo>
                  <a:lnTo>
                    <a:pt x="65827" y="55750"/>
                  </a:lnTo>
                  <a:lnTo>
                    <a:pt x="65947" y="55992"/>
                  </a:lnTo>
                  <a:lnTo>
                    <a:pt x="66068" y="56173"/>
                  </a:lnTo>
                  <a:lnTo>
                    <a:pt x="66249" y="56293"/>
                  </a:lnTo>
                  <a:lnTo>
                    <a:pt x="66490" y="56414"/>
                  </a:lnTo>
                  <a:lnTo>
                    <a:pt x="66671" y="56474"/>
                  </a:lnTo>
                  <a:lnTo>
                    <a:pt x="67154" y="56474"/>
                  </a:lnTo>
                  <a:lnTo>
                    <a:pt x="67335" y="56414"/>
                  </a:lnTo>
                  <a:lnTo>
                    <a:pt x="67576" y="56293"/>
                  </a:lnTo>
                  <a:lnTo>
                    <a:pt x="67757" y="56173"/>
                  </a:lnTo>
                  <a:lnTo>
                    <a:pt x="67878" y="55992"/>
                  </a:lnTo>
                  <a:lnTo>
                    <a:pt x="67999" y="55750"/>
                  </a:lnTo>
                  <a:lnTo>
                    <a:pt x="68059" y="55569"/>
                  </a:lnTo>
                  <a:lnTo>
                    <a:pt x="68059" y="55328"/>
                  </a:lnTo>
                  <a:lnTo>
                    <a:pt x="68059" y="55087"/>
                  </a:lnTo>
                  <a:lnTo>
                    <a:pt x="67999" y="54906"/>
                  </a:lnTo>
                  <a:lnTo>
                    <a:pt x="67878" y="54664"/>
                  </a:lnTo>
                  <a:lnTo>
                    <a:pt x="67757" y="54483"/>
                  </a:lnTo>
                  <a:lnTo>
                    <a:pt x="67576" y="54363"/>
                  </a:lnTo>
                  <a:lnTo>
                    <a:pt x="67335" y="54242"/>
                  </a:lnTo>
                  <a:lnTo>
                    <a:pt x="67154" y="54182"/>
                  </a:lnTo>
                  <a:close/>
                  <a:moveTo>
                    <a:pt x="5853" y="57078"/>
                  </a:moveTo>
                  <a:lnTo>
                    <a:pt x="5672" y="57138"/>
                  </a:lnTo>
                  <a:lnTo>
                    <a:pt x="5431" y="57259"/>
                  </a:lnTo>
                  <a:lnTo>
                    <a:pt x="5310" y="57379"/>
                  </a:lnTo>
                  <a:lnTo>
                    <a:pt x="6517" y="59310"/>
                  </a:lnTo>
                  <a:lnTo>
                    <a:pt x="6818" y="59129"/>
                  </a:lnTo>
                  <a:lnTo>
                    <a:pt x="7060" y="58888"/>
                  </a:lnTo>
                  <a:lnTo>
                    <a:pt x="7180" y="58586"/>
                  </a:lnTo>
                  <a:lnTo>
                    <a:pt x="7241" y="58224"/>
                  </a:lnTo>
                  <a:lnTo>
                    <a:pt x="7241" y="57983"/>
                  </a:lnTo>
                  <a:lnTo>
                    <a:pt x="7180" y="57802"/>
                  </a:lnTo>
                  <a:lnTo>
                    <a:pt x="7060" y="57560"/>
                  </a:lnTo>
                  <a:lnTo>
                    <a:pt x="6939" y="57379"/>
                  </a:lnTo>
                  <a:lnTo>
                    <a:pt x="6758" y="57259"/>
                  </a:lnTo>
                  <a:lnTo>
                    <a:pt x="6517" y="57138"/>
                  </a:lnTo>
                  <a:lnTo>
                    <a:pt x="6336" y="57078"/>
                  </a:lnTo>
                  <a:close/>
                  <a:moveTo>
                    <a:pt x="69567" y="57078"/>
                  </a:moveTo>
                  <a:lnTo>
                    <a:pt x="69386" y="57138"/>
                  </a:lnTo>
                  <a:lnTo>
                    <a:pt x="69145" y="57259"/>
                  </a:lnTo>
                  <a:lnTo>
                    <a:pt x="68964" y="57379"/>
                  </a:lnTo>
                  <a:lnTo>
                    <a:pt x="68843" y="57560"/>
                  </a:lnTo>
                  <a:lnTo>
                    <a:pt x="68723" y="57802"/>
                  </a:lnTo>
                  <a:lnTo>
                    <a:pt x="68662" y="57983"/>
                  </a:lnTo>
                  <a:lnTo>
                    <a:pt x="68662" y="58224"/>
                  </a:lnTo>
                  <a:lnTo>
                    <a:pt x="68723" y="58586"/>
                  </a:lnTo>
                  <a:lnTo>
                    <a:pt x="68843" y="58888"/>
                  </a:lnTo>
                  <a:lnTo>
                    <a:pt x="69085" y="59129"/>
                  </a:lnTo>
                  <a:lnTo>
                    <a:pt x="69386" y="59310"/>
                  </a:lnTo>
                  <a:lnTo>
                    <a:pt x="70593" y="57379"/>
                  </a:lnTo>
                  <a:lnTo>
                    <a:pt x="70472" y="57259"/>
                  </a:lnTo>
                  <a:lnTo>
                    <a:pt x="70231" y="57138"/>
                  </a:lnTo>
                  <a:lnTo>
                    <a:pt x="70050" y="57078"/>
                  </a:lnTo>
                  <a:close/>
                  <a:moveTo>
                    <a:pt x="11645" y="57078"/>
                  </a:moveTo>
                  <a:lnTo>
                    <a:pt x="11464" y="57138"/>
                  </a:lnTo>
                  <a:lnTo>
                    <a:pt x="11223" y="57259"/>
                  </a:lnTo>
                  <a:lnTo>
                    <a:pt x="11042" y="57379"/>
                  </a:lnTo>
                  <a:lnTo>
                    <a:pt x="10921" y="57560"/>
                  </a:lnTo>
                  <a:lnTo>
                    <a:pt x="10800" y="57802"/>
                  </a:lnTo>
                  <a:lnTo>
                    <a:pt x="10740" y="57983"/>
                  </a:lnTo>
                  <a:lnTo>
                    <a:pt x="10740" y="58224"/>
                  </a:lnTo>
                  <a:lnTo>
                    <a:pt x="10740" y="58466"/>
                  </a:lnTo>
                  <a:lnTo>
                    <a:pt x="10800" y="58647"/>
                  </a:lnTo>
                  <a:lnTo>
                    <a:pt x="10921" y="58888"/>
                  </a:lnTo>
                  <a:lnTo>
                    <a:pt x="11042" y="59069"/>
                  </a:lnTo>
                  <a:lnTo>
                    <a:pt x="11223" y="59190"/>
                  </a:lnTo>
                  <a:lnTo>
                    <a:pt x="11464" y="59310"/>
                  </a:lnTo>
                  <a:lnTo>
                    <a:pt x="11645" y="59371"/>
                  </a:lnTo>
                  <a:lnTo>
                    <a:pt x="12128" y="59371"/>
                  </a:lnTo>
                  <a:lnTo>
                    <a:pt x="12309" y="59310"/>
                  </a:lnTo>
                  <a:lnTo>
                    <a:pt x="12550" y="59190"/>
                  </a:lnTo>
                  <a:lnTo>
                    <a:pt x="12731" y="59069"/>
                  </a:lnTo>
                  <a:lnTo>
                    <a:pt x="12852" y="58888"/>
                  </a:lnTo>
                  <a:lnTo>
                    <a:pt x="12973" y="58647"/>
                  </a:lnTo>
                  <a:lnTo>
                    <a:pt x="13033" y="58466"/>
                  </a:lnTo>
                  <a:lnTo>
                    <a:pt x="13033" y="58224"/>
                  </a:lnTo>
                  <a:lnTo>
                    <a:pt x="13033" y="57983"/>
                  </a:lnTo>
                  <a:lnTo>
                    <a:pt x="12973" y="57802"/>
                  </a:lnTo>
                  <a:lnTo>
                    <a:pt x="12852" y="57560"/>
                  </a:lnTo>
                  <a:lnTo>
                    <a:pt x="12731" y="57379"/>
                  </a:lnTo>
                  <a:lnTo>
                    <a:pt x="12550" y="57259"/>
                  </a:lnTo>
                  <a:lnTo>
                    <a:pt x="12309" y="57138"/>
                  </a:lnTo>
                  <a:lnTo>
                    <a:pt x="12128" y="57078"/>
                  </a:lnTo>
                  <a:close/>
                  <a:moveTo>
                    <a:pt x="17437" y="57078"/>
                  </a:moveTo>
                  <a:lnTo>
                    <a:pt x="17256" y="57138"/>
                  </a:lnTo>
                  <a:lnTo>
                    <a:pt x="17015" y="57259"/>
                  </a:lnTo>
                  <a:lnTo>
                    <a:pt x="16834" y="57379"/>
                  </a:lnTo>
                  <a:lnTo>
                    <a:pt x="16713" y="57560"/>
                  </a:lnTo>
                  <a:lnTo>
                    <a:pt x="16593" y="57802"/>
                  </a:lnTo>
                  <a:lnTo>
                    <a:pt x="16532" y="57983"/>
                  </a:lnTo>
                  <a:lnTo>
                    <a:pt x="16532" y="58224"/>
                  </a:lnTo>
                  <a:lnTo>
                    <a:pt x="16532" y="58466"/>
                  </a:lnTo>
                  <a:lnTo>
                    <a:pt x="16593" y="58647"/>
                  </a:lnTo>
                  <a:lnTo>
                    <a:pt x="16713" y="58888"/>
                  </a:lnTo>
                  <a:lnTo>
                    <a:pt x="16834" y="59069"/>
                  </a:lnTo>
                  <a:lnTo>
                    <a:pt x="17015" y="59190"/>
                  </a:lnTo>
                  <a:lnTo>
                    <a:pt x="17256" y="59310"/>
                  </a:lnTo>
                  <a:lnTo>
                    <a:pt x="17437" y="59371"/>
                  </a:lnTo>
                  <a:lnTo>
                    <a:pt x="17920" y="59371"/>
                  </a:lnTo>
                  <a:lnTo>
                    <a:pt x="18101" y="59310"/>
                  </a:lnTo>
                  <a:lnTo>
                    <a:pt x="18342" y="59190"/>
                  </a:lnTo>
                  <a:lnTo>
                    <a:pt x="18523" y="59069"/>
                  </a:lnTo>
                  <a:lnTo>
                    <a:pt x="18644" y="58888"/>
                  </a:lnTo>
                  <a:lnTo>
                    <a:pt x="18765" y="58647"/>
                  </a:lnTo>
                  <a:lnTo>
                    <a:pt x="18825" y="58466"/>
                  </a:lnTo>
                  <a:lnTo>
                    <a:pt x="18825" y="58224"/>
                  </a:lnTo>
                  <a:lnTo>
                    <a:pt x="18825" y="57983"/>
                  </a:lnTo>
                  <a:lnTo>
                    <a:pt x="18765" y="57802"/>
                  </a:lnTo>
                  <a:lnTo>
                    <a:pt x="18644" y="57560"/>
                  </a:lnTo>
                  <a:lnTo>
                    <a:pt x="18523" y="57379"/>
                  </a:lnTo>
                  <a:lnTo>
                    <a:pt x="18342" y="57259"/>
                  </a:lnTo>
                  <a:lnTo>
                    <a:pt x="18101" y="57138"/>
                  </a:lnTo>
                  <a:lnTo>
                    <a:pt x="17920" y="57078"/>
                  </a:lnTo>
                  <a:close/>
                  <a:moveTo>
                    <a:pt x="23230" y="57078"/>
                  </a:moveTo>
                  <a:lnTo>
                    <a:pt x="23049" y="57138"/>
                  </a:lnTo>
                  <a:lnTo>
                    <a:pt x="22807" y="57259"/>
                  </a:lnTo>
                  <a:lnTo>
                    <a:pt x="22626" y="57379"/>
                  </a:lnTo>
                  <a:lnTo>
                    <a:pt x="22506" y="57560"/>
                  </a:lnTo>
                  <a:lnTo>
                    <a:pt x="22385" y="57802"/>
                  </a:lnTo>
                  <a:lnTo>
                    <a:pt x="22325" y="57983"/>
                  </a:lnTo>
                  <a:lnTo>
                    <a:pt x="22325" y="58224"/>
                  </a:lnTo>
                  <a:lnTo>
                    <a:pt x="22325" y="58466"/>
                  </a:lnTo>
                  <a:lnTo>
                    <a:pt x="22385" y="58647"/>
                  </a:lnTo>
                  <a:lnTo>
                    <a:pt x="22506" y="58888"/>
                  </a:lnTo>
                  <a:lnTo>
                    <a:pt x="22626" y="59069"/>
                  </a:lnTo>
                  <a:lnTo>
                    <a:pt x="22807" y="59190"/>
                  </a:lnTo>
                  <a:lnTo>
                    <a:pt x="23049" y="59310"/>
                  </a:lnTo>
                  <a:lnTo>
                    <a:pt x="23230" y="59371"/>
                  </a:lnTo>
                  <a:lnTo>
                    <a:pt x="23712" y="59371"/>
                  </a:lnTo>
                  <a:lnTo>
                    <a:pt x="23893" y="59310"/>
                  </a:lnTo>
                  <a:lnTo>
                    <a:pt x="24135" y="59190"/>
                  </a:lnTo>
                  <a:lnTo>
                    <a:pt x="24316" y="59069"/>
                  </a:lnTo>
                  <a:lnTo>
                    <a:pt x="24436" y="58888"/>
                  </a:lnTo>
                  <a:lnTo>
                    <a:pt x="24557" y="58647"/>
                  </a:lnTo>
                  <a:lnTo>
                    <a:pt x="24617" y="58466"/>
                  </a:lnTo>
                  <a:lnTo>
                    <a:pt x="24617" y="58224"/>
                  </a:lnTo>
                  <a:lnTo>
                    <a:pt x="24617" y="57983"/>
                  </a:lnTo>
                  <a:lnTo>
                    <a:pt x="24557" y="57802"/>
                  </a:lnTo>
                  <a:lnTo>
                    <a:pt x="24436" y="57560"/>
                  </a:lnTo>
                  <a:lnTo>
                    <a:pt x="24316" y="57379"/>
                  </a:lnTo>
                  <a:lnTo>
                    <a:pt x="24135" y="57259"/>
                  </a:lnTo>
                  <a:lnTo>
                    <a:pt x="23893" y="57138"/>
                  </a:lnTo>
                  <a:lnTo>
                    <a:pt x="23712" y="57078"/>
                  </a:lnTo>
                  <a:close/>
                  <a:moveTo>
                    <a:pt x="29022" y="57078"/>
                  </a:moveTo>
                  <a:lnTo>
                    <a:pt x="28841" y="57138"/>
                  </a:lnTo>
                  <a:lnTo>
                    <a:pt x="28599" y="57259"/>
                  </a:lnTo>
                  <a:lnTo>
                    <a:pt x="28418" y="57379"/>
                  </a:lnTo>
                  <a:lnTo>
                    <a:pt x="28298" y="57560"/>
                  </a:lnTo>
                  <a:lnTo>
                    <a:pt x="28177" y="57802"/>
                  </a:lnTo>
                  <a:lnTo>
                    <a:pt x="28117" y="57983"/>
                  </a:lnTo>
                  <a:lnTo>
                    <a:pt x="28117" y="58224"/>
                  </a:lnTo>
                  <a:lnTo>
                    <a:pt x="28117" y="58466"/>
                  </a:lnTo>
                  <a:lnTo>
                    <a:pt x="28177" y="58647"/>
                  </a:lnTo>
                  <a:lnTo>
                    <a:pt x="28298" y="58888"/>
                  </a:lnTo>
                  <a:lnTo>
                    <a:pt x="28418" y="59069"/>
                  </a:lnTo>
                  <a:lnTo>
                    <a:pt x="28599" y="59190"/>
                  </a:lnTo>
                  <a:lnTo>
                    <a:pt x="28841" y="59310"/>
                  </a:lnTo>
                  <a:lnTo>
                    <a:pt x="29022" y="59371"/>
                  </a:lnTo>
                  <a:lnTo>
                    <a:pt x="29505" y="59371"/>
                  </a:lnTo>
                  <a:lnTo>
                    <a:pt x="29686" y="59310"/>
                  </a:lnTo>
                  <a:lnTo>
                    <a:pt x="29927" y="59190"/>
                  </a:lnTo>
                  <a:lnTo>
                    <a:pt x="30108" y="59069"/>
                  </a:lnTo>
                  <a:lnTo>
                    <a:pt x="30229" y="58888"/>
                  </a:lnTo>
                  <a:lnTo>
                    <a:pt x="30349" y="58647"/>
                  </a:lnTo>
                  <a:lnTo>
                    <a:pt x="30410" y="58466"/>
                  </a:lnTo>
                  <a:lnTo>
                    <a:pt x="30410" y="58224"/>
                  </a:lnTo>
                  <a:lnTo>
                    <a:pt x="30410" y="57983"/>
                  </a:lnTo>
                  <a:lnTo>
                    <a:pt x="30349" y="57802"/>
                  </a:lnTo>
                  <a:lnTo>
                    <a:pt x="30229" y="57560"/>
                  </a:lnTo>
                  <a:lnTo>
                    <a:pt x="30108" y="57379"/>
                  </a:lnTo>
                  <a:lnTo>
                    <a:pt x="29927" y="57259"/>
                  </a:lnTo>
                  <a:lnTo>
                    <a:pt x="29686" y="57138"/>
                  </a:lnTo>
                  <a:lnTo>
                    <a:pt x="29505" y="57078"/>
                  </a:lnTo>
                  <a:close/>
                  <a:moveTo>
                    <a:pt x="34814" y="57078"/>
                  </a:moveTo>
                  <a:lnTo>
                    <a:pt x="34633" y="57138"/>
                  </a:lnTo>
                  <a:lnTo>
                    <a:pt x="34392" y="57259"/>
                  </a:lnTo>
                  <a:lnTo>
                    <a:pt x="34211" y="57379"/>
                  </a:lnTo>
                  <a:lnTo>
                    <a:pt x="34090" y="57560"/>
                  </a:lnTo>
                  <a:lnTo>
                    <a:pt x="33969" y="57802"/>
                  </a:lnTo>
                  <a:lnTo>
                    <a:pt x="33909" y="57983"/>
                  </a:lnTo>
                  <a:lnTo>
                    <a:pt x="33909" y="58224"/>
                  </a:lnTo>
                  <a:lnTo>
                    <a:pt x="33909" y="58466"/>
                  </a:lnTo>
                  <a:lnTo>
                    <a:pt x="33969" y="58647"/>
                  </a:lnTo>
                  <a:lnTo>
                    <a:pt x="34090" y="58888"/>
                  </a:lnTo>
                  <a:lnTo>
                    <a:pt x="34211" y="59069"/>
                  </a:lnTo>
                  <a:lnTo>
                    <a:pt x="34392" y="59190"/>
                  </a:lnTo>
                  <a:lnTo>
                    <a:pt x="34633" y="59310"/>
                  </a:lnTo>
                  <a:lnTo>
                    <a:pt x="34814" y="59371"/>
                  </a:lnTo>
                  <a:lnTo>
                    <a:pt x="35297" y="59371"/>
                  </a:lnTo>
                  <a:lnTo>
                    <a:pt x="35478" y="59310"/>
                  </a:lnTo>
                  <a:lnTo>
                    <a:pt x="35719" y="59190"/>
                  </a:lnTo>
                  <a:lnTo>
                    <a:pt x="35900" y="59069"/>
                  </a:lnTo>
                  <a:lnTo>
                    <a:pt x="36021" y="58888"/>
                  </a:lnTo>
                  <a:lnTo>
                    <a:pt x="36141" y="58647"/>
                  </a:lnTo>
                  <a:lnTo>
                    <a:pt x="36202" y="58466"/>
                  </a:lnTo>
                  <a:lnTo>
                    <a:pt x="36202" y="58224"/>
                  </a:lnTo>
                  <a:lnTo>
                    <a:pt x="36202" y="57983"/>
                  </a:lnTo>
                  <a:lnTo>
                    <a:pt x="36141" y="57802"/>
                  </a:lnTo>
                  <a:lnTo>
                    <a:pt x="36021" y="57560"/>
                  </a:lnTo>
                  <a:lnTo>
                    <a:pt x="35900" y="57379"/>
                  </a:lnTo>
                  <a:lnTo>
                    <a:pt x="35719" y="57259"/>
                  </a:lnTo>
                  <a:lnTo>
                    <a:pt x="35478" y="57138"/>
                  </a:lnTo>
                  <a:lnTo>
                    <a:pt x="35297" y="57078"/>
                  </a:lnTo>
                  <a:close/>
                  <a:moveTo>
                    <a:pt x="40606" y="57078"/>
                  </a:moveTo>
                  <a:lnTo>
                    <a:pt x="40425" y="57138"/>
                  </a:lnTo>
                  <a:lnTo>
                    <a:pt x="40184" y="57259"/>
                  </a:lnTo>
                  <a:lnTo>
                    <a:pt x="40003" y="57379"/>
                  </a:lnTo>
                  <a:lnTo>
                    <a:pt x="39882" y="57560"/>
                  </a:lnTo>
                  <a:lnTo>
                    <a:pt x="39762" y="57802"/>
                  </a:lnTo>
                  <a:lnTo>
                    <a:pt x="39701" y="57983"/>
                  </a:lnTo>
                  <a:lnTo>
                    <a:pt x="39701" y="58224"/>
                  </a:lnTo>
                  <a:lnTo>
                    <a:pt x="39701" y="58466"/>
                  </a:lnTo>
                  <a:lnTo>
                    <a:pt x="39762" y="58647"/>
                  </a:lnTo>
                  <a:lnTo>
                    <a:pt x="39882" y="58888"/>
                  </a:lnTo>
                  <a:lnTo>
                    <a:pt x="40003" y="59069"/>
                  </a:lnTo>
                  <a:lnTo>
                    <a:pt x="40184" y="59190"/>
                  </a:lnTo>
                  <a:lnTo>
                    <a:pt x="40425" y="59310"/>
                  </a:lnTo>
                  <a:lnTo>
                    <a:pt x="40606" y="59371"/>
                  </a:lnTo>
                  <a:lnTo>
                    <a:pt x="41089" y="59371"/>
                  </a:lnTo>
                  <a:lnTo>
                    <a:pt x="41270" y="59310"/>
                  </a:lnTo>
                  <a:lnTo>
                    <a:pt x="41511" y="59190"/>
                  </a:lnTo>
                  <a:lnTo>
                    <a:pt x="41692" y="59069"/>
                  </a:lnTo>
                  <a:lnTo>
                    <a:pt x="41813" y="58888"/>
                  </a:lnTo>
                  <a:lnTo>
                    <a:pt x="41934" y="58647"/>
                  </a:lnTo>
                  <a:lnTo>
                    <a:pt x="41994" y="58466"/>
                  </a:lnTo>
                  <a:lnTo>
                    <a:pt x="41994" y="58224"/>
                  </a:lnTo>
                  <a:lnTo>
                    <a:pt x="41994" y="57983"/>
                  </a:lnTo>
                  <a:lnTo>
                    <a:pt x="41934" y="57802"/>
                  </a:lnTo>
                  <a:lnTo>
                    <a:pt x="41813" y="57560"/>
                  </a:lnTo>
                  <a:lnTo>
                    <a:pt x="41692" y="57379"/>
                  </a:lnTo>
                  <a:lnTo>
                    <a:pt x="41511" y="57259"/>
                  </a:lnTo>
                  <a:lnTo>
                    <a:pt x="41270" y="57138"/>
                  </a:lnTo>
                  <a:lnTo>
                    <a:pt x="41089" y="57078"/>
                  </a:lnTo>
                  <a:close/>
                  <a:moveTo>
                    <a:pt x="46399" y="57078"/>
                  </a:moveTo>
                  <a:lnTo>
                    <a:pt x="46218" y="57138"/>
                  </a:lnTo>
                  <a:lnTo>
                    <a:pt x="45976" y="57259"/>
                  </a:lnTo>
                  <a:lnTo>
                    <a:pt x="45795" y="57379"/>
                  </a:lnTo>
                  <a:lnTo>
                    <a:pt x="45674" y="57560"/>
                  </a:lnTo>
                  <a:lnTo>
                    <a:pt x="45554" y="57802"/>
                  </a:lnTo>
                  <a:lnTo>
                    <a:pt x="45493" y="57983"/>
                  </a:lnTo>
                  <a:lnTo>
                    <a:pt x="45493" y="58224"/>
                  </a:lnTo>
                  <a:lnTo>
                    <a:pt x="45493" y="58466"/>
                  </a:lnTo>
                  <a:lnTo>
                    <a:pt x="45554" y="58647"/>
                  </a:lnTo>
                  <a:lnTo>
                    <a:pt x="45674" y="58888"/>
                  </a:lnTo>
                  <a:lnTo>
                    <a:pt x="45795" y="59069"/>
                  </a:lnTo>
                  <a:lnTo>
                    <a:pt x="45976" y="59190"/>
                  </a:lnTo>
                  <a:lnTo>
                    <a:pt x="46218" y="59310"/>
                  </a:lnTo>
                  <a:lnTo>
                    <a:pt x="46399" y="59371"/>
                  </a:lnTo>
                  <a:lnTo>
                    <a:pt x="46881" y="59371"/>
                  </a:lnTo>
                  <a:lnTo>
                    <a:pt x="47062" y="59310"/>
                  </a:lnTo>
                  <a:lnTo>
                    <a:pt x="47304" y="59190"/>
                  </a:lnTo>
                  <a:lnTo>
                    <a:pt x="47485" y="59069"/>
                  </a:lnTo>
                  <a:lnTo>
                    <a:pt x="47605" y="58888"/>
                  </a:lnTo>
                  <a:lnTo>
                    <a:pt x="47726" y="58647"/>
                  </a:lnTo>
                  <a:lnTo>
                    <a:pt x="47786" y="58466"/>
                  </a:lnTo>
                  <a:lnTo>
                    <a:pt x="47786" y="58224"/>
                  </a:lnTo>
                  <a:lnTo>
                    <a:pt x="47786" y="57983"/>
                  </a:lnTo>
                  <a:lnTo>
                    <a:pt x="47726" y="57802"/>
                  </a:lnTo>
                  <a:lnTo>
                    <a:pt x="47605" y="57560"/>
                  </a:lnTo>
                  <a:lnTo>
                    <a:pt x="47485" y="57379"/>
                  </a:lnTo>
                  <a:lnTo>
                    <a:pt x="47304" y="57259"/>
                  </a:lnTo>
                  <a:lnTo>
                    <a:pt x="47062" y="57138"/>
                  </a:lnTo>
                  <a:lnTo>
                    <a:pt x="46881" y="57078"/>
                  </a:lnTo>
                  <a:close/>
                  <a:moveTo>
                    <a:pt x="52191" y="57078"/>
                  </a:moveTo>
                  <a:lnTo>
                    <a:pt x="52010" y="57138"/>
                  </a:lnTo>
                  <a:lnTo>
                    <a:pt x="51768" y="57259"/>
                  </a:lnTo>
                  <a:lnTo>
                    <a:pt x="51587" y="57379"/>
                  </a:lnTo>
                  <a:lnTo>
                    <a:pt x="51467" y="57560"/>
                  </a:lnTo>
                  <a:lnTo>
                    <a:pt x="51346" y="57802"/>
                  </a:lnTo>
                  <a:lnTo>
                    <a:pt x="51286" y="57983"/>
                  </a:lnTo>
                  <a:lnTo>
                    <a:pt x="51286" y="58224"/>
                  </a:lnTo>
                  <a:lnTo>
                    <a:pt x="51286" y="58466"/>
                  </a:lnTo>
                  <a:lnTo>
                    <a:pt x="51346" y="58647"/>
                  </a:lnTo>
                  <a:lnTo>
                    <a:pt x="51467" y="58888"/>
                  </a:lnTo>
                  <a:lnTo>
                    <a:pt x="51587" y="59069"/>
                  </a:lnTo>
                  <a:lnTo>
                    <a:pt x="51768" y="59190"/>
                  </a:lnTo>
                  <a:lnTo>
                    <a:pt x="52010" y="59310"/>
                  </a:lnTo>
                  <a:lnTo>
                    <a:pt x="52191" y="59371"/>
                  </a:lnTo>
                  <a:lnTo>
                    <a:pt x="52673" y="59371"/>
                  </a:lnTo>
                  <a:lnTo>
                    <a:pt x="52854" y="59310"/>
                  </a:lnTo>
                  <a:lnTo>
                    <a:pt x="53096" y="59190"/>
                  </a:lnTo>
                  <a:lnTo>
                    <a:pt x="53277" y="59069"/>
                  </a:lnTo>
                  <a:lnTo>
                    <a:pt x="53397" y="58888"/>
                  </a:lnTo>
                  <a:lnTo>
                    <a:pt x="53518" y="58647"/>
                  </a:lnTo>
                  <a:lnTo>
                    <a:pt x="53578" y="58466"/>
                  </a:lnTo>
                  <a:lnTo>
                    <a:pt x="53578" y="58224"/>
                  </a:lnTo>
                  <a:lnTo>
                    <a:pt x="53578" y="57983"/>
                  </a:lnTo>
                  <a:lnTo>
                    <a:pt x="53518" y="57802"/>
                  </a:lnTo>
                  <a:lnTo>
                    <a:pt x="53397" y="57560"/>
                  </a:lnTo>
                  <a:lnTo>
                    <a:pt x="53277" y="57379"/>
                  </a:lnTo>
                  <a:lnTo>
                    <a:pt x="53096" y="57259"/>
                  </a:lnTo>
                  <a:lnTo>
                    <a:pt x="52854" y="57138"/>
                  </a:lnTo>
                  <a:lnTo>
                    <a:pt x="52673" y="57078"/>
                  </a:lnTo>
                  <a:close/>
                  <a:moveTo>
                    <a:pt x="57983" y="57078"/>
                  </a:moveTo>
                  <a:lnTo>
                    <a:pt x="57802" y="57138"/>
                  </a:lnTo>
                  <a:lnTo>
                    <a:pt x="57561" y="57259"/>
                  </a:lnTo>
                  <a:lnTo>
                    <a:pt x="57380" y="57379"/>
                  </a:lnTo>
                  <a:lnTo>
                    <a:pt x="57259" y="57560"/>
                  </a:lnTo>
                  <a:lnTo>
                    <a:pt x="57138" y="57802"/>
                  </a:lnTo>
                  <a:lnTo>
                    <a:pt x="57078" y="57983"/>
                  </a:lnTo>
                  <a:lnTo>
                    <a:pt x="57078" y="58224"/>
                  </a:lnTo>
                  <a:lnTo>
                    <a:pt x="57078" y="58466"/>
                  </a:lnTo>
                  <a:lnTo>
                    <a:pt x="57138" y="58647"/>
                  </a:lnTo>
                  <a:lnTo>
                    <a:pt x="57259" y="58888"/>
                  </a:lnTo>
                  <a:lnTo>
                    <a:pt x="57380" y="59069"/>
                  </a:lnTo>
                  <a:lnTo>
                    <a:pt x="57561" y="59190"/>
                  </a:lnTo>
                  <a:lnTo>
                    <a:pt x="57802" y="59310"/>
                  </a:lnTo>
                  <a:lnTo>
                    <a:pt x="57983" y="59371"/>
                  </a:lnTo>
                  <a:lnTo>
                    <a:pt x="58466" y="59371"/>
                  </a:lnTo>
                  <a:lnTo>
                    <a:pt x="58647" y="59310"/>
                  </a:lnTo>
                  <a:lnTo>
                    <a:pt x="58888" y="59190"/>
                  </a:lnTo>
                  <a:lnTo>
                    <a:pt x="59069" y="59069"/>
                  </a:lnTo>
                  <a:lnTo>
                    <a:pt x="59190" y="58888"/>
                  </a:lnTo>
                  <a:lnTo>
                    <a:pt x="59310" y="58647"/>
                  </a:lnTo>
                  <a:lnTo>
                    <a:pt x="59371" y="58466"/>
                  </a:lnTo>
                  <a:lnTo>
                    <a:pt x="59371" y="58224"/>
                  </a:lnTo>
                  <a:lnTo>
                    <a:pt x="59371" y="57983"/>
                  </a:lnTo>
                  <a:lnTo>
                    <a:pt x="59310" y="57802"/>
                  </a:lnTo>
                  <a:lnTo>
                    <a:pt x="59190" y="57560"/>
                  </a:lnTo>
                  <a:lnTo>
                    <a:pt x="59069" y="57379"/>
                  </a:lnTo>
                  <a:lnTo>
                    <a:pt x="58888" y="57259"/>
                  </a:lnTo>
                  <a:lnTo>
                    <a:pt x="58647" y="57138"/>
                  </a:lnTo>
                  <a:lnTo>
                    <a:pt x="58466" y="57078"/>
                  </a:lnTo>
                  <a:close/>
                  <a:moveTo>
                    <a:pt x="63775" y="57078"/>
                  </a:moveTo>
                  <a:lnTo>
                    <a:pt x="63594" y="57138"/>
                  </a:lnTo>
                  <a:lnTo>
                    <a:pt x="63353" y="57259"/>
                  </a:lnTo>
                  <a:lnTo>
                    <a:pt x="63172" y="57379"/>
                  </a:lnTo>
                  <a:lnTo>
                    <a:pt x="63051" y="57560"/>
                  </a:lnTo>
                  <a:lnTo>
                    <a:pt x="62931" y="57802"/>
                  </a:lnTo>
                  <a:lnTo>
                    <a:pt x="62870" y="57983"/>
                  </a:lnTo>
                  <a:lnTo>
                    <a:pt x="62870" y="58224"/>
                  </a:lnTo>
                  <a:lnTo>
                    <a:pt x="62870" y="58466"/>
                  </a:lnTo>
                  <a:lnTo>
                    <a:pt x="62931" y="58647"/>
                  </a:lnTo>
                  <a:lnTo>
                    <a:pt x="63051" y="58888"/>
                  </a:lnTo>
                  <a:lnTo>
                    <a:pt x="63172" y="59069"/>
                  </a:lnTo>
                  <a:lnTo>
                    <a:pt x="63353" y="59190"/>
                  </a:lnTo>
                  <a:lnTo>
                    <a:pt x="63594" y="59310"/>
                  </a:lnTo>
                  <a:lnTo>
                    <a:pt x="63775" y="59371"/>
                  </a:lnTo>
                  <a:lnTo>
                    <a:pt x="64258" y="59371"/>
                  </a:lnTo>
                  <a:lnTo>
                    <a:pt x="64439" y="59310"/>
                  </a:lnTo>
                  <a:lnTo>
                    <a:pt x="64680" y="59190"/>
                  </a:lnTo>
                  <a:lnTo>
                    <a:pt x="64861" y="59069"/>
                  </a:lnTo>
                  <a:lnTo>
                    <a:pt x="64982" y="58888"/>
                  </a:lnTo>
                  <a:lnTo>
                    <a:pt x="65103" y="58647"/>
                  </a:lnTo>
                  <a:lnTo>
                    <a:pt x="65163" y="58466"/>
                  </a:lnTo>
                  <a:lnTo>
                    <a:pt x="65163" y="58224"/>
                  </a:lnTo>
                  <a:lnTo>
                    <a:pt x="65163" y="57983"/>
                  </a:lnTo>
                  <a:lnTo>
                    <a:pt x="65103" y="57802"/>
                  </a:lnTo>
                  <a:lnTo>
                    <a:pt x="64982" y="57560"/>
                  </a:lnTo>
                  <a:lnTo>
                    <a:pt x="64861" y="57379"/>
                  </a:lnTo>
                  <a:lnTo>
                    <a:pt x="64680" y="57259"/>
                  </a:lnTo>
                  <a:lnTo>
                    <a:pt x="64439" y="57138"/>
                  </a:lnTo>
                  <a:lnTo>
                    <a:pt x="64258" y="57078"/>
                  </a:lnTo>
                  <a:close/>
                  <a:moveTo>
                    <a:pt x="8689" y="59974"/>
                  </a:moveTo>
                  <a:lnTo>
                    <a:pt x="8447" y="60095"/>
                  </a:lnTo>
                  <a:lnTo>
                    <a:pt x="8206" y="60276"/>
                  </a:lnTo>
                  <a:lnTo>
                    <a:pt x="8025" y="60457"/>
                  </a:lnTo>
                  <a:lnTo>
                    <a:pt x="7904" y="60758"/>
                  </a:lnTo>
                  <a:lnTo>
                    <a:pt x="7844" y="61120"/>
                  </a:lnTo>
                  <a:lnTo>
                    <a:pt x="8689" y="62267"/>
                  </a:lnTo>
                  <a:lnTo>
                    <a:pt x="9232" y="62267"/>
                  </a:lnTo>
                  <a:lnTo>
                    <a:pt x="9413" y="62206"/>
                  </a:lnTo>
                  <a:lnTo>
                    <a:pt x="9654" y="62086"/>
                  </a:lnTo>
                  <a:lnTo>
                    <a:pt x="9835" y="61965"/>
                  </a:lnTo>
                  <a:lnTo>
                    <a:pt x="9956" y="61784"/>
                  </a:lnTo>
                  <a:lnTo>
                    <a:pt x="10076" y="61543"/>
                  </a:lnTo>
                  <a:lnTo>
                    <a:pt x="10137" y="61362"/>
                  </a:lnTo>
                  <a:lnTo>
                    <a:pt x="10137" y="61120"/>
                  </a:lnTo>
                  <a:lnTo>
                    <a:pt x="10076" y="60758"/>
                  </a:lnTo>
                  <a:lnTo>
                    <a:pt x="9956" y="60457"/>
                  </a:lnTo>
                  <a:lnTo>
                    <a:pt x="9775" y="60276"/>
                  </a:lnTo>
                  <a:lnTo>
                    <a:pt x="9533" y="60095"/>
                  </a:lnTo>
                  <a:lnTo>
                    <a:pt x="9292" y="59974"/>
                  </a:lnTo>
                  <a:close/>
                  <a:moveTo>
                    <a:pt x="14481" y="59974"/>
                  </a:moveTo>
                  <a:lnTo>
                    <a:pt x="14240" y="60095"/>
                  </a:lnTo>
                  <a:lnTo>
                    <a:pt x="13998" y="60276"/>
                  </a:lnTo>
                  <a:lnTo>
                    <a:pt x="13817" y="60457"/>
                  </a:lnTo>
                  <a:lnTo>
                    <a:pt x="13697" y="60758"/>
                  </a:lnTo>
                  <a:lnTo>
                    <a:pt x="13636" y="61120"/>
                  </a:lnTo>
                  <a:lnTo>
                    <a:pt x="13636" y="61362"/>
                  </a:lnTo>
                  <a:lnTo>
                    <a:pt x="13697" y="61543"/>
                  </a:lnTo>
                  <a:lnTo>
                    <a:pt x="13817" y="61784"/>
                  </a:lnTo>
                  <a:lnTo>
                    <a:pt x="13938" y="61965"/>
                  </a:lnTo>
                  <a:lnTo>
                    <a:pt x="14119" y="62086"/>
                  </a:lnTo>
                  <a:lnTo>
                    <a:pt x="14360" y="62206"/>
                  </a:lnTo>
                  <a:lnTo>
                    <a:pt x="14541" y="62267"/>
                  </a:lnTo>
                  <a:lnTo>
                    <a:pt x="15024" y="62267"/>
                  </a:lnTo>
                  <a:lnTo>
                    <a:pt x="15205" y="62206"/>
                  </a:lnTo>
                  <a:lnTo>
                    <a:pt x="15446" y="62086"/>
                  </a:lnTo>
                  <a:lnTo>
                    <a:pt x="15627" y="61965"/>
                  </a:lnTo>
                  <a:lnTo>
                    <a:pt x="15748" y="61784"/>
                  </a:lnTo>
                  <a:lnTo>
                    <a:pt x="15869" y="61543"/>
                  </a:lnTo>
                  <a:lnTo>
                    <a:pt x="15929" y="61362"/>
                  </a:lnTo>
                  <a:lnTo>
                    <a:pt x="15929" y="61120"/>
                  </a:lnTo>
                  <a:lnTo>
                    <a:pt x="15869" y="60758"/>
                  </a:lnTo>
                  <a:lnTo>
                    <a:pt x="15748" y="60457"/>
                  </a:lnTo>
                  <a:lnTo>
                    <a:pt x="15567" y="60276"/>
                  </a:lnTo>
                  <a:lnTo>
                    <a:pt x="15326" y="60095"/>
                  </a:lnTo>
                  <a:lnTo>
                    <a:pt x="15084" y="59974"/>
                  </a:lnTo>
                  <a:close/>
                  <a:moveTo>
                    <a:pt x="20273" y="59974"/>
                  </a:moveTo>
                  <a:lnTo>
                    <a:pt x="20032" y="60095"/>
                  </a:lnTo>
                  <a:lnTo>
                    <a:pt x="19790" y="60276"/>
                  </a:lnTo>
                  <a:lnTo>
                    <a:pt x="19609" y="60457"/>
                  </a:lnTo>
                  <a:lnTo>
                    <a:pt x="19489" y="60758"/>
                  </a:lnTo>
                  <a:lnTo>
                    <a:pt x="19428" y="61120"/>
                  </a:lnTo>
                  <a:lnTo>
                    <a:pt x="19428" y="61362"/>
                  </a:lnTo>
                  <a:lnTo>
                    <a:pt x="19489" y="61543"/>
                  </a:lnTo>
                  <a:lnTo>
                    <a:pt x="19609" y="61784"/>
                  </a:lnTo>
                  <a:lnTo>
                    <a:pt x="19730" y="61965"/>
                  </a:lnTo>
                  <a:lnTo>
                    <a:pt x="19911" y="62086"/>
                  </a:lnTo>
                  <a:lnTo>
                    <a:pt x="20152" y="62206"/>
                  </a:lnTo>
                  <a:lnTo>
                    <a:pt x="20333" y="62267"/>
                  </a:lnTo>
                  <a:lnTo>
                    <a:pt x="20816" y="62267"/>
                  </a:lnTo>
                  <a:lnTo>
                    <a:pt x="20997" y="62206"/>
                  </a:lnTo>
                  <a:lnTo>
                    <a:pt x="21239" y="62086"/>
                  </a:lnTo>
                  <a:lnTo>
                    <a:pt x="21420" y="61965"/>
                  </a:lnTo>
                  <a:lnTo>
                    <a:pt x="21540" y="61784"/>
                  </a:lnTo>
                  <a:lnTo>
                    <a:pt x="21661" y="61543"/>
                  </a:lnTo>
                  <a:lnTo>
                    <a:pt x="21721" y="61362"/>
                  </a:lnTo>
                  <a:lnTo>
                    <a:pt x="21721" y="61120"/>
                  </a:lnTo>
                  <a:lnTo>
                    <a:pt x="21661" y="60758"/>
                  </a:lnTo>
                  <a:lnTo>
                    <a:pt x="21540" y="60457"/>
                  </a:lnTo>
                  <a:lnTo>
                    <a:pt x="21359" y="60276"/>
                  </a:lnTo>
                  <a:lnTo>
                    <a:pt x="21118" y="60095"/>
                  </a:lnTo>
                  <a:lnTo>
                    <a:pt x="20876" y="59974"/>
                  </a:lnTo>
                  <a:close/>
                  <a:moveTo>
                    <a:pt x="26065" y="59974"/>
                  </a:moveTo>
                  <a:lnTo>
                    <a:pt x="25824" y="60095"/>
                  </a:lnTo>
                  <a:lnTo>
                    <a:pt x="25583" y="60276"/>
                  </a:lnTo>
                  <a:lnTo>
                    <a:pt x="25402" y="60457"/>
                  </a:lnTo>
                  <a:lnTo>
                    <a:pt x="25281" y="60758"/>
                  </a:lnTo>
                  <a:lnTo>
                    <a:pt x="25221" y="61120"/>
                  </a:lnTo>
                  <a:lnTo>
                    <a:pt x="25221" y="61362"/>
                  </a:lnTo>
                  <a:lnTo>
                    <a:pt x="25281" y="61543"/>
                  </a:lnTo>
                  <a:lnTo>
                    <a:pt x="25402" y="61784"/>
                  </a:lnTo>
                  <a:lnTo>
                    <a:pt x="25522" y="61965"/>
                  </a:lnTo>
                  <a:lnTo>
                    <a:pt x="25703" y="62086"/>
                  </a:lnTo>
                  <a:lnTo>
                    <a:pt x="25945" y="62206"/>
                  </a:lnTo>
                  <a:lnTo>
                    <a:pt x="26126" y="62267"/>
                  </a:lnTo>
                  <a:lnTo>
                    <a:pt x="26608" y="62267"/>
                  </a:lnTo>
                  <a:lnTo>
                    <a:pt x="26789" y="62206"/>
                  </a:lnTo>
                  <a:lnTo>
                    <a:pt x="27031" y="62086"/>
                  </a:lnTo>
                  <a:lnTo>
                    <a:pt x="27212" y="61965"/>
                  </a:lnTo>
                  <a:lnTo>
                    <a:pt x="27332" y="61784"/>
                  </a:lnTo>
                  <a:lnTo>
                    <a:pt x="27453" y="61543"/>
                  </a:lnTo>
                  <a:lnTo>
                    <a:pt x="27513" y="61362"/>
                  </a:lnTo>
                  <a:lnTo>
                    <a:pt x="27513" y="61120"/>
                  </a:lnTo>
                  <a:lnTo>
                    <a:pt x="27453" y="60758"/>
                  </a:lnTo>
                  <a:lnTo>
                    <a:pt x="27332" y="60457"/>
                  </a:lnTo>
                  <a:lnTo>
                    <a:pt x="27151" y="60276"/>
                  </a:lnTo>
                  <a:lnTo>
                    <a:pt x="26910" y="60095"/>
                  </a:lnTo>
                  <a:lnTo>
                    <a:pt x="26669" y="59974"/>
                  </a:lnTo>
                  <a:close/>
                  <a:moveTo>
                    <a:pt x="31858" y="59974"/>
                  </a:moveTo>
                  <a:lnTo>
                    <a:pt x="31616" y="60095"/>
                  </a:lnTo>
                  <a:lnTo>
                    <a:pt x="31375" y="60276"/>
                  </a:lnTo>
                  <a:lnTo>
                    <a:pt x="31194" y="60457"/>
                  </a:lnTo>
                  <a:lnTo>
                    <a:pt x="31073" y="60758"/>
                  </a:lnTo>
                  <a:lnTo>
                    <a:pt x="31013" y="61120"/>
                  </a:lnTo>
                  <a:lnTo>
                    <a:pt x="31013" y="61362"/>
                  </a:lnTo>
                  <a:lnTo>
                    <a:pt x="31073" y="61543"/>
                  </a:lnTo>
                  <a:lnTo>
                    <a:pt x="31194" y="61784"/>
                  </a:lnTo>
                  <a:lnTo>
                    <a:pt x="31315" y="61965"/>
                  </a:lnTo>
                  <a:lnTo>
                    <a:pt x="31496" y="62086"/>
                  </a:lnTo>
                  <a:lnTo>
                    <a:pt x="31737" y="62206"/>
                  </a:lnTo>
                  <a:lnTo>
                    <a:pt x="31918" y="62267"/>
                  </a:lnTo>
                  <a:lnTo>
                    <a:pt x="32401" y="62267"/>
                  </a:lnTo>
                  <a:lnTo>
                    <a:pt x="32582" y="62206"/>
                  </a:lnTo>
                  <a:lnTo>
                    <a:pt x="32823" y="62086"/>
                  </a:lnTo>
                  <a:lnTo>
                    <a:pt x="33004" y="61965"/>
                  </a:lnTo>
                  <a:lnTo>
                    <a:pt x="33125" y="61784"/>
                  </a:lnTo>
                  <a:lnTo>
                    <a:pt x="33245" y="61543"/>
                  </a:lnTo>
                  <a:lnTo>
                    <a:pt x="33306" y="61362"/>
                  </a:lnTo>
                  <a:lnTo>
                    <a:pt x="33306" y="61120"/>
                  </a:lnTo>
                  <a:lnTo>
                    <a:pt x="33245" y="60758"/>
                  </a:lnTo>
                  <a:lnTo>
                    <a:pt x="33125" y="60457"/>
                  </a:lnTo>
                  <a:lnTo>
                    <a:pt x="32944" y="60276"/>
                  </a:lnTo>
                  <a:lnTo>
                    <a:pt x="32702" y="60095"/>
                  </a:lnTo>
                  <a:lnTo>
                    <a:pt x="32461" y="59974"/>
                  </a:lnTo>
                  <a:close/>
                  <a:moveTo>
                    <a:pt x="37650" y="59974"/>
                  </a:moveTo>
                  <a:lnTo>
                    <a:pt x="37408" y="60095"/>
                  </a:lnTo>
                  <a:lnTo>
                    <a:pt x="37167" y="60276"/>
                  </a:lnTo>
                  <a:lnTo>
                    <a:pt x="36986" y="60457"/>
                  </a:lnTo>
                  <a:lnTo>
                    <a:pt x="36865" y="60758"/>
                  </a:lnTo>
                  <a:lnTo>
                    <a:pt x="36805" y="61120"/>
                  </a:lnTo>
                  <a:lnTo>
                    <a:pt x="36805" y="61362"/>
                  </a:lnTo>
                  <a:lnTo>
                    <a:pt x="36865" y="61543"/>
                  </a:lnTo>
                  <a:lnTo>
                    <a:pt x="36986" y="61784"/>
                  </a:lnTo>
                  <a:lnTo>
                    <a:pt x="37107" y="61965"/>
                  </a:lnTo>
                  <a:lnTo>
                    <a:pt x="37288" y="62086"/>
                  </a:lnTo>
                  <a:lnTo>
                    <a:pt x="37529" y="62206"/>
                  </a:lnTo>
                  <a:lnTo>
                    <a:pt x="37710" y="62267"/>
                  </a:lnTo>
                  <a:lnTo>
                    <a:pt x="38193" y="62267"/>
                  </a:lnTo>
                  <a:lnTo>
                    <a:pt x="38374" y="62206"/>
                  </a:lnTo>
                  <a:lnTo>
                    <a:pt x="38615" y="62086"/>
                  </a:lnTo>
                  <a:lnTo>
                    <a:pt x="38796" y="61965"/>
                  </a:lnTo>
                  <a:lnTo>
                    <a:pt x="38917" y="61784"/>
                  </a:lnTo>
                  <a:lnTo>
                    <a:pt x="39038" y="61543"/>
                  </a:lnTo>
                  <a:lnTo>
                    <a:pt x="39098" y="61362"/>
                  </a:lnTo>
                  <a:lnTo>
                    <a:pt x="39098" y="61120"/>
                  </a:lnTo>
                  <a:lnTo>
                    <a:pt x="39038" y="60758"/>
                  </a:lnTo>
                  <a:lnTo>
                    <a:pt x="38917" y="60457"/>
                  </a:lnTo>
                  <a:lnTo>
                    <a:pt x="38736" y="60276"/>
                  </a:lnTo>
                  <a:lnTo>
                    <a:pt x="38495" y="60095"/>
                  </a:lnTo>
                  <a:lnTo>
                    <a:pt x="38253" y="59974"/>
                  </a:lnTo>
                  <a:close/>
                  <a:moveTo>
                    <a:pt x="43442" y="59974"/>
                  </a:moveTo>
                  <a:lnTo>
                    <a:pt x="43201" y="60095"/>
                  </a:lnTo>
                  <a:lnTo>
                    <a:pt x="42959" y="60276"/>
                  </a:lnTo>
                  <a:lnTo>
                    <a:pt x="42778" y="60457"/>
                  </a:lnTo>
                  <a:lnTo>
                    <a:pt x="42658" y="60758"/>
                  </a:lnTo>
                  <a:lnTo>
                    <a:pt x="42597" y="61120"/>
                  </a:lnTo>
                  <a:lnTo>
                    <a:pt x="42597" y="61362"/>
                  </a:lnTo>
                  <a:lnTo>
                    <a:pt x="42658" y="61543"/>
                  </a:lnTo>
                  <a:lnTo>
                    <a:pt x="42778" y="61784"/>
                  </a:lnTo>
                  <a:lnTo>
                    <a:pt x="42899" y="61965"/>
                  </a:lnTo>
                  <a:lnTo>
                    <a:pt x="43080" y="62086"/>
                  </a:lnTo>
                  <a:lnTo>
                    <a:pt x="43321" y="62206"/>
                  </a:lnTo>
                  <a:lnTo>
                    <a:pt x="43502" y="62267"/>
                  </a:lnTo>
                  <a:lnTo>
                    <a:pt x="43985" y="62267"/>
                  </a:lnTo>
                  <a:lnTo>
                    <a:pt x="44166" y="62206"/>
                  </a:lnTo>
                  <a:lnTo>
                    <a:pt x="44407" y="62086"/>
                  </a:lnTo>
                  <a:lnTo>
                    <a:pt x="44588" y="61965"/>
                  </a:lnTo>
                  <a:lnTo>
                    <a:pt x="44709" y="61784"/>
                  </a:lnTo>
                  <a:lnTo>
                    <a:pt x="44830" y="61543"/>
                  </a:lnTo>
                  <a:lnTo>
                    <a:pt x="44890" y="61362"/>
                  </a:lnTo>
                  <a:lnTo>
                    <a:pt x="44890" y="61120"/>
                  </a:lnTo>
                  <a:lnTo>
                    <a:pt x="44830" y="60758"/>
                  </a:lnTo>
                  <a:lnTo>
                    <a:pt x="44709" y="60457"/>
                  </a:lnTo>
                  <a:lnTo>
                    <a:pt x="44528" y="60276"/>
                  </a:lnTo>
                  <a:lnTo>
                    <a:pt x="44287" y="60095"/>
                  </a:lnTo>
                  <a:lnTo>
                    <a:pt x="44045" y="59974"/>
                  </a:lnTo>
                  <a:close/>
                  <a:moveTo>
                    <a:pt x="49234" y="59974"/>
                  </a:moveTo>
                  <a:lnTo>
                    <a:pt x="48993" y="60095"/>
                  </a:lnTo>
                  <a:lnTo>
                    <a:pt x="48752" y="60276"/>
                  </a:lnTo>
                  <a:lnTo>
                    <a:pt x="48571" y="60457"/>
                  </a:lnTo>
                  <a:lnTo>
                    <a:pt x="48450" y="60758"/>
                  </a:lnTo>
                  <a:lnTo>
                    <a:pt x="48390" y="61120"/>
                  </a:lnTo>
                  <a:lnTo>
                    <a:pt x="48390" y="61362"/>
                  </a:lnTo>
                  <a:lnTo>
                    <a:pt x="48450" y="61543"/>
                  </a:lnTo>
                  <a:lnTo>
                    <a:pt x="48571" y="61784"/>
                  </a:lnTo>
                  <a:lnTo>
                    <a:pt x="48691" y="61965"/>
                  </a:lnTo>
                  <a:lnTo>
                    <a:pt x="48872" y="62086"/>
                  </a:lnTo>
                  <a:lnTo>
                    <a:pt x="49114" y="62206"/>
                  </a:lnTo>
                  <a:lnTo>
                    <a:pt x="49295" y="62267"/>
                  </a:lnTo>
                  <a:lnTo>
                    <a:pt x="49777" y="62267"/>
                  </a:lnTo>
                  <a:lnTo>
                    <a:pt x="49958" y="62206"/>
                  </a:lnTo>
                  <a:lnTo>
                    <a:pt x="50200" y="62086"/>
                  </a:lnTo>
                  <a:lnTo>
                    <a:pt x="50381" y="61965"/>
                  </a:lnTo>
                  <a:lnTo>
                    <a:pt x="50501" y="61784"/>
                  </a:lnTo>
                  <a:lnTo>
                    <a:pt x="50622" y="61543"/>
                  </a:lnTo>
                  <a:lnTo>
                    <a:pt x="50682" y="61362"/>
                  </a:lnTo>
                  <a:lnTo>
                    <a:pt x="50682" y="61120"/>
                  </a:lnTo>
                  <a:lnTo>
                    <a:pt x="50622" y="60758"/>
                  </a:lnTo>
                  <a:lnTo>
                    <a:pt x="50501" y="60457"/>
                  </a:lnTo>
                  <a:lnTo>
                    <a:pt x="50320" y="60276"/>
                  </a:lnTo>
                  <a:lnTo>
                    <a:pt x="50079" y="60095"/>
                  </a:lnTo>
                  <a:lnTo>
                    <a:pt x="49838" y="59974"/>
                  </a:lnTo>
                  <a:close/>
                  <a:moveTo>
                    <a:pt x="55027" y="59974"/>
                  </a:moveTo>
                  <a:lnTo>
                    <a:pt x="54785" y="60095"/>
                  </a:lnTo>
                  <a:lnTo>
                    <a:pt x="54544" y="60276"/>
                  </a:lnTo>
                  <a:lnTo>
                    <a:pt x="54363" y="60457"/>
                  </a:lnTo>
                  <a:lnTo>
                    <a:pt x="54242" y="60758"/>
                  </a:lnTo>
                  <a:lnTo>
                    <a:pt x="54182" y="61120"/>
                  </a:lnTo>
                  <a:lnTo>
                    <a:pt x="54182" y="61362"/>
                  </a:lnTo>
                  <a:lnTo>
                    <a:pt x="54242" y="61543"/>
                  </a:lnTo>
                  <a:lnTo>
                    <a:pt x="54363" y="61784"/>
                  </a:lnTo>
                  <a:lnTo>
                    <a:pt x="54483" y="61965"/>
                  </a:lnTo>
                  <a:lnTo>
                    <a:pt x="54665" y="62086"/>
                  </a:lnTo>
                  <a:lnTo>
                    <a:pt x="54906" y="62206"/>
                  </a:lnTo>
                  <a:lnTo>
                    <a:pt x="55087" y="62267"/>
                  </a:lnTo>
                  <a:lnTo>
                    <a:pt x="55570" y="62267"/>
                  </a:lnTo>
                  <a:lnTo>
                    <a:pt x="55751" y="62206"/>
                  </a:lnTo>
                  <a:lnTo>
                    <a:pt x="55992" y="62086"/>
                  </a:lnTo>
                  <a:lnTo>
                    <a:pt x="56173" y="61965"/>
                  </a:lnTo>
                  <a:lnTo>
                    <a:pt x="56294" y="61784"/>
                  </a:lnTo>
                  <a:lnTo>
                    <a:pt x="56414" y="61543"/>
                  </a:lnTo>
                  <a:lnTo>
                    <a:pt x="56475" y="61362"/>
                  </a:lnTo>
                  <a:lnTo>
                    <a:pt x="56475" y="61120"/>
                  </a:lnTo>
                  <a:lnTo>
                    <a:pt x="56414" y="60758"/>
                  </a:lnTo>
                  <a:lnTo>
                    <a:pt x="56294" y="60457"/>
                  </a:lnTo>
                  <a:lnTo>
                    <a:pt x="56113" y="60276"/>
                  </a:lnTo>
                  <a:lnTo>
                    <a:pt x="55871" y="60095"/>
                  </a:lnTo>
                  <a:lnTo>
                    <a:pt x="55630" y="59974"/>
                  </a:lnTo>
                  <a:close/>
                  <a:moveTo>
                    <a:pt x="60819" y="59974"/>
                  </a:moveTo>
                  <a:lnTo>
                    <a:pt x="60577" y="60095"/>
                  </a:lnTo>
                  <a:lnTo>
                    <a:pt x="60336" y="60276"/>
                  </a:lnTo>
                  <a:lnTo>
                    <a:pt x="60155" y="60457"/>
                  </a:lnTo>
                  <a:lnTo>
                    <a:pt x="60034" y="60758"/>
                  </a:lnTo>
                  <a:lnTo>
                    <a:pt x="59974" y="61120"/>
                  </a:lnTo>
                  <a:lnTo>
                    <a:pt x="59974" y="61362"/>
                  </a:lnTo>
                  <a:lnTo>
                    <a:pt x="60034" y="61543"/>
                  </a:lnTo>
                  <a:lnTo>
                    <a:pt x="60155" y="61784"/>
                  </a:lnTo>
                  <a:lnTo>
                    <a:pt x="60276" y="61965"/>
                  </a:lnTo>
                  <a:lnTo>
                    <a:pt x="60457" y="62086"/>
                  </a:lnTo>
                  <a:lnTo>
                    <a:pt x="60698" y="62206"/>
                  </a:lnTo>
                  <a:lnTo>
                    <a:pt x="60879" y="62267"/>
                  </a:lnTo>
                  <a:lnTo>
                    <a:pt x="61362" y="62267"/>
                  </a:lnTo>
                  <a:lnTo>
                    <a:pt x="61543" y="62206"/>
                  </a:lnTo>
                  <a:lnTo>
                    <a:pt x="61784" y="62086"/>
                  </a:lnTo>
                  <a:lnTo>
                    <a:pt x="61965" y="61965"/>
                  </a:lnTo>
                  <a:lnTo>
                    <a:pt x="62086" y="61784"/>
                  </a:lnTo>
                  <a:lnTo>
                    <a:pt x="62206" y="61543"/>
                  </a:lnTo>
                  <a:lnTo>
                    <a:pt x="62267" y="61362"/>
                  </a:lnTo>
                  <a:lnTo>
                    <a:pt x="62267" y="61120"/>
                  </a:lnTo>
                  <a:lnTo>
                    <a:pt x="62206" y="60758"/>
                  </a:lnTo>
                  <a:lnTo>
                    <a:pt x="62086" y="60457"/>
                  </a:lnTo>
                  <a:lnTo>
                    <a:pt x="61905" y="60276"/>
                  </a:lnTo>
                  <a:lnTo>
                    <a:pt x="61663" y="60095"/>
                  </a:lnTo>
                  <a:lnTo>
                    <a:pt x="61422" y="59974"/>
                  </a:lnTo>
                  <a:close/>
                  <a:moveTo>
                    <a:pt x="66611" y="59974"/>
                  </a:moveTo>
                  <a:lnTo>
                    <a:pt x="66370" y="60095"/>
                  </a:lnTo>
                  <a:lnTo>
                    <a:pt x="66128" y="60276"/>
                  </a:lnTo>
                  <a:lnTo>
                    <a:pt x="65947" y="60457"/>
                  </a:lnTo>
                  <a:lnTo>
                    <a:pt x="65827" y="60758"/>
                  </a:lnTo>
                  <a:lnTo>
                    <a:pt x="65766" y="61120"/>
                  </a:lnTo>
                  <a:lnTo>
                    <a:pt x="65766" y="61362"/>
                  </a:lnTo>
                  <a:lnTo>
                    <a:pt x="65827" y="61543"/>
                  </a:lnTo>
                  <a:lnTo>
                    <a:pt x="65947" y="61784"/>
                  </a:lnTo>
                  <a:lnTo>
                    <a:pt x="66068" y="61965"/>
                  </a:lnTo>
                  <a:lnTo>
                    <a:pt x="66249" y="62086"/>
                  </a:lnTo>
                  <a:lnTo>
                    <a:pt x="66490" y="62206"/>
                  </a:lnTo>
                  <a:lnTo>
                    <a:pt x="66671" y="62267"/>
                  </a:lnTo>
                  <a:lnTo>
                    <a:pt x="67214" y="62267"/>
                  </a:lnTo>
                  <a:lnTo>
                    <a:pt x="68059" y="61120"/>
                  </a:lnTo>
                  <a:lnTo>
                    <a:pt x="67999" y="60758"/>
                  </a:lnTo>
                  <a:lnTo>
                    <a:pt x="67878" y="60457"/>
                  </a:lnTo>
                  <a:lnTo>
                    <a:pt x="67697" y="60276"/>
                  </a:lnTo>
                  <a:lnTo>
                    <a:pt x="67456" y="60095"/>
                  </a:lnTo>
                  <a:lnTo>
                    <a:pt x="67214" y="59974"/>
                  </a:lnTo>
                  <a:close/>
                  <a:moveTo>
                    <a:pt x="11645" y="62870"/>
                  </a:moveTo>
                  <a:lnTo>
                    <a:pt x="11464" y="62930"/>
                  </a:lnTo>
                  <a:lnTo>
                    <a:pt x="11223" y="63051"/>
                  </a:lnTo>
                  <a:lnTo>
                    <a:pt x="11042" y="63172"/>
                  </a:lnTo>
                  <a:lnTo>
                    <a:pt x="10921" y="63353"/>
                  </a:lnTo>
                  <a:lnTo>
                    <a:pt x="10800" y="63594"/>
                  </a:lnTo>
                  <a:lnTo>
                    <a:pt x="10740" y="63775"/>
                  </a:lnTo>
                  <a:lnTo>
                    <a:pt x="10740" y="64016"/>
                  </a:lnTo>
                  <a:lnTo>
                    <a:pt x="10740" y="64197"/>
                  </a:lnTo>
                  <a:lnTo>
                    <a:pt x="10800" y="64439"/>
                  </a:lnTo>
                  <a:lnTo>
                    <a:pt x="10981" y="64740"/>
                  </a:lnTo>
                  <a:lnTo>
                    <a:pt x="11162" y="64921"/>
                  </a:lnTo>
                  <a:lnTo>
                    <a:pt x="11464" y="65102"/>
                  </a:lnTo>
                  <a:lnTo>
                    <a:pt x="11705" y="65163"/>
                  </a:lnTo>
                  <a:lnTo>
                    <a:pt x="12128" y="65163"/>
                  </a:lnTo>
                  <a:lnTo>
                    <a:pt x="12309" y="65102"/>
                  </a:lnTo>
                  <a:lnTo>
                    <a:pt x="12550" y="64982"/>
                  </a:lnTo>
                  <a:lnTo>
                    <a:pt x="12731" y="64861"/>
                  </a:lnTo>
                  <a:lnTo>
                    <a:pt x="12852" y="64680"/>
                  </a:lnTo>
                  <a:lnTo>
                    <a:pt x="12973" y="64439"/>
                  </a:lnTo>
                  <a:lnTo>
                    <a:pt x="13033" y="64258"/>
                  </a:lnTo>
                  <a:lnTo>
                    <a:pt x="13033" y="64016"/>
                  </a:lnTo>
                  <a:lnTo>
                    <a:pt x="13033" y="63775"/>
                  </a:lnTo>
                  <a:lnTo>
                    <a:pt x="12973" y="63594"/>
                  </a:lnTo>
                  <a:lnTo>
                    <a:pt x="12852" y="63353"/>
                  </a:lnTo>
                  <a:lnTo>
                    <a:pt x="12731" y="63172"/>
                  </a:lnTo>
                  <a:lnTo>
                    <a:pt x="12550" y="63051"/>
                  </a:lnTo>
                  <a:lnTo>
                    <a:pt x="12309" y="62930"/>
                  </a:lnTo>
                  <a:lnTo>
                    <a:pt x="12128" y="62870"/>
                  </a:lnTo>
                  <a:close/>
                  <a:moveTo>
                    <a:pt x="17437" y="62870"/>
                  </a:moveTo>
                  <a:lnTo>
                    <a:pt x="17256" y="62930"/>
                  </a:lnTo>
                  <a:lnTo>
                    <a:pt x="17015" y="63051"/>
                  </a:lnTo>
                  <a:lnTo>
                    <a:pt x="16834" y="63172"/>
                  </a:lnTo>
                  <a:lnTo>
                    <a:pt x="16713" y="63353"/>
                  </a:lnTo>
                  <a:lnTo>
                    <a:pt x="16593" y="63594"/>
                  </a:lnTo>
                  <a:lnTo>
                    <a:pt x="16532" y="63775"/>
                  </a:lnTo>
                  <a:lnTo>
                    <a:pt x="16532" y="64016"/>
                  </a:lnTo>
                  <a:lnTo>
                    <a:pt x="16532" y="64258"/>
                  </a:lnTo>
                  <a:lnTo>
                    <a:pt x="16593" y="64439"/>
                  </a:lnTo>
                  <a:lnTo>
                    <a:pt x="16713" y="64680"/>
                  </a:lnTo>
                  <a:lnTo>
                    <a:pt x="16834" y="64861"/>
                  </a:lnTo>
                  <a:lnTo>
                    <a:pt x="17015" y="64982"/>
                  </a:lnTo>
                  <a:lnTo>
                    <a:pt x="17256" y="65102"/>
                  </a:lnTo>
                  <a:lnTo>
                    <a:pt x="17437" y="65163"/>
                  </a:lnTo>
                  <a:lnTo>
                    <a:pt x="17920" y="65163"/>
                  </a:lnTo>
                  <a:lnTo>
                    <a:pt x="18101" y="65102"/>
                  </a:lnTo>
                  <a:lnTo>
                    <a:pt x="18342" y="64982"/>
                  </a:lnTo>
                  <a:lnTo>
                    <a:pt x="18523" y="64861"/>
                  </a:lnTo>
                  <a:lnTo>
                    <a:pt x="18644" y="64680"/>
                  </a:lnTo>
                  <a:lnTo>
                    <a:pt x="18765" y="64439"/>
                  </a:lnTo>
                  <a:lnTo>
                    <a:pt x="18825" y="64258"/>
                  </a:lnTo>
                  <a:lnTo>
                    <a:pt x="18825" y="64016"/>
                  </a:lnTo>
                  <a:lnTo>
                    <a:pt x="18825" y="63775"/>
                  </a:lnTo>
                  <a:lnTo>
                    <a:pt x="18765" y="63594"/>
                  </a:lnTo>
                  <a:lnTo>
                    <a:pt x="18644" y="63353"/>
                  </a:lnTo>
                  <a:lnTo>
                    <a:pt x="18523" y="63172"/>
                  </a:lnTo>
                  <a:lnTo>
                    <a:pt x="18342" y="63051"/>
                  </a:lnTo>
                  <a:lnTo>
                    <a:pt x="18101" y="62930"/>
                  </a:lnTo>
                  <a:lnTo>
                    <a:pt x="17920" y="62870"/>
                  </a:lnTo>
                  <a:close/>
                  <a:moveTo>
                    <a:pt x="23230" y="62870"/>
                  </a:moveTo>
                  <a:lnTo>
                    <a:pt x="23049" y="62930"/>
                  </a:lnTo>
                  <a:lnTo>
                    <a:pt x="22807" y="63051"/>
                  </a:lnTo>
                  <a:lnTo>
                    <a:pt x="22626" y="63172"/>
                  </a:lnTo>
                  <a:lnTo>
                    <a:pt x="22506" y="63353"/>
                  </a:lnTo>
                  <a:lnTo>
                    <a:pt x="22385" y="63594"/>
                  </a:lnTo>
                  <a:lnTo>
                    <a:pt x="22325" y="63775"/>
                  </a:lnTo>
                  <a:lnTo>
                    <a:pt x="22325" y="64016"/>
                  </a:lnTo>
                  <a:lnTo>
                    <a:pt x="22325" y="64258"/>
                  </a:lnTo>
                  <a:lnTo>
                    <a:pt x="22385" y="64439"/>
                  </a:lnTo>
                  <a:lnTo>
                    <a:pt x="22506" y="64680"/>
                  </a:lnTo>
                  <a:lnTo>
                    <a:pt x="22626" y="64861"/>
                  </a:lnTo>
                  <a:lnTo>
                    <a:pt x="22807" y="64982"/>
                  </a:lnTo>
                  <a:lnTo>
                    <a:pt x="23049" y="65102"/>
                  </a:lnTo>
                  <a:lnTo>
                    <a:pt x="23230" y="65163"/>
                  </a:lnTo>
                  <a:lnTo>
                    <a:pt x="23712" y="65163"/>
                  </a:lnTo>
                  <a:lnTo>
                    <a:pt x="23893" y="65102"/>
                  </a:lnTo>
                  <a:lnTo>
                    <a:pt x="24135" y="64982"/>
                  </a:lnTo>
                  <a:lnTo>
                    <a:pt x="24316" y="64861"/>
                  </a:lnTo>
                  <a:lnTo>
                    <a:pt x="24436" y="64680"/>
                  </a:lnTo>
                  <a:lnTo>
                    <a:pt x="24557" y="64439"/>
                  </a:lnTo>
                  <a:lnTo>
                    <a:pt x="24617" y="64258"/>
                  </a:lnTo>
                  <a:lnTo>
                    <a:pt x="24617" y="64016"/>
                  </a:lnTo>
                  <a:lnTo>
                    <a:pt x="24617" y="63775"/>
                  </a:lnTo>
                  <a:lnTo>
                    <a:pt x="24557" y="63594"/>
                  </a:lnTo>
                  <a:lnTo>
                    <a:pt x="24436" y="63353"/>
                  </a:lnTo>
                  <a:lnTo>
                    <a:pt x="24316" y="63172"/>
                  </a:lnTo>
                  <a:lnTo>
                    <a:pt x="24135" y="63051"/>
                  </a:lnTo>
                  <a:lnTo>
                    <a:pt x="23893" y="62930"/>
                  </a:lnTo>
                  <a:lnTo>
                    <a:pt x="23712" y="62870"/>
                  </a:lnTo>
                  <a:close/>
                  <a:moveTo>
                    <a:pt x="29022" y="62870"/>
                  </a:moveTo>
                  <a:lnTo>
                    <a:pt x="28841" y="62930"/>
                  </a:lnTo>
                  <a:lnTo>
                    <a:pt x="28599" y="63051"/>
                  </a:lnTo>
                  <a:lnTo>
                    <a:pt x="28418" y="63172"/>
                  </a:lnTo>
                  <a:lnTo>
                    <a:pt x="28298" y="63353"/>
                  </a:lnTo>
                  <a:lnTo>
                    <a:pt x="28177" y="63594"/>
                  </a:lnTo>
                  <a:lnTo>
                    <a:pt x="28117" y="63775"/>
                  </a:lnTo>
                  <a:lnTo>
                    <a:pt x="28117" y="64016"/>
                  </a:lnTo>
                  <a:lnTo>
                    <a:pt x="28117" y="64258"/>
                  </a:lnTo>
                  <a:lnTo>
                    <a:pt x="28177" y="64439"/>
                  </a:lnTo>
                  <a:lnTo>
                    <a:pt x="28298" y="64680"/>
                  </a:lnTo>
                  <a:lnTo>
                    <a:pt x="28418" y="64861"/>
                  </a:lnTo>
                  <a:lnTo>
                    <a:pt x="28599" y="64982"/>
                  </a:lnTo>
                  <a:lnTo>
                    <a:pt x="28841" y="65102"/>
                  </a:lnTo>
                  <a:lnTo>
                    <a:pt x="29022" y="65163"/>
                  </a:lnTo>
                  <a:lnTo>
                    <a:pt x="29505" y="65163"/>
                  </a:lnTo>
                  <a:lnTo>
                    <a:pt x="29686" y="65102"/>
                  </a:lnTo>
                  <a:lnTo>
                    <a:pt x="29927" y="64982"/>
                  </a:lnTo>
                  <a:lnTo>
                    <a:pt x="30108" y="64861"/>
                  </a:lnTo>
                  <a:lnTo>
                    <a:pt x="30229" y="64680"/>
                  </a:lnTo>
                  <a:lnTo>
                    <a:pt x="30349" y="64439"/>
                  </a:lnTo>
                  <a:lnTo>
                    <a:pt x="30410" y="64258"/>
                  </a:lnTo>
                  <a:lnTo>
                    <a:pt x="30410" y="64016"/>
                  </a:lnTo>
                  <a:lnTo>
                    <a:pt x="30410" y="63775"/>
                  </a:lnTo>
                  <a:lnTo>
                    <a:pt x="30349" y="63594"/>
                  </a:lnTo>
                  <a:lnTo>
                    <a:pt x="30229" y="63353"/>
                  </a:lnTo>
                  <a:lnTo>
                    <a:pt x="30108" y="63172"/>
                  </a:lnTo>
                  <a:lnTo>
                    <a:pt x="29927" y="63051"/>
                  </a:lnTo>
                  <a:lnTo>
                    <a:pt x="29686" y="62930"/>
                  </a:lnTo>
                  <a:lnTo>
                    <a:pt x="29505" y="62870"/>
                  </a:lnTo>
                  <a:close/>
                  <a:moveTo>
                    <a:pt x="34814" y="62870"/>
                  </a:moveTo>
                  <a:lnTo>
                    <a:pt x="34633" y="62930"/>
                  </a:lnTo>
                  <a:lnTo>
                    <a:pt x="34392" y="63051"/>
                  </a:lnTo>
                  <a:lnTo>
                    <a:pt x="34211" y="63172"/>
                  </a:lnTo>
                  <a:lnTo>
                    <a:pt x="34090" y="63353"/>
                  </a:lnTo>
                  <a:lnTo>
                    <a:pt x="33969" y="63594"/>
                  </a:lnTo>
                  <a:lnTo>
                    <a:pt x="33909" y="63775"/>
                  </a:lnTo>
                  <a:lnTo>
                    <a:pt x="33909" y="64016"/>
                  </a:lnTo>
                  <a:lnTo>
                    <a:pt x="33909" y="64258"/>
                  </a:lnTo>
                  <a:lnTo>
                    <a:pt x="33969" y="64439"/>
                  </a:lnTo>
                  <a:lnTo>
                    <a:pt x="34090" y="64680"/>
                  </a:lnTo>
                  <a:lnTo>
                    <a:pt x="34211" y="64861"/>
                  </a:lnTo>
                  <a:lnTo>
                    <a:pt x="34392" y="64982"/>
                  </a:lnTo>
                  <a:lnTo>
                    <a:pt x="34633" y="65102"/>
                  </a:lnTo>
                  <a:lnTo>
                    <a:pt x="34814" y="65163"/>
                  </a:lnTo>
                  <a:lnTo>
                    <a:pt x="35297" y="65163"/>
                  </a:lnTo>
                  <a:lnTo>
                    <a:pt x="35478" y="65102"/>
                  </a:lnTo>
                  <a:lnTo>
                    <a:pt x="35719" y="64982"/>
                  </a:lnTo>
                  <a:lnTo>
                    <a:pt x="35900" y="64861"/>
                  </a:lnTo>
                  <a:lnTo>
                    <a:pt x="36021" y="64680"/>
                  </a:lnTo>
                  <a:lnTo>
                    <a:pt x="36141" y="64439"/>
                  </a:lnTo>
                  <a:lnTo>
                    <a:pt x="36202" y="64258"/>
                  </a:lnTo>
                  <a:lnTo>
                    <a:pt x="36202" y="64016"/>
                  </a:lnTo>
                  <a:lnTo>
                    <a:pt x="36202" y="63775"/>
                  </a:lnTo>
                  <a:lnTo>
                    <a:pt x="36141" y="63594"/>
                  </a:lnTo>
                  <a:lnTo>
                    <a:pt x="36021" y="63353"/>
                  </a:lnTo>
                  <a:lnTo>
                    <a:pt x="35900" y="63172"/>
                  </a:lnTo>
                  <a:lnTo>
                    <a:pt x="35719" y="63051"/>
                  </a:lnTo>
                  <a:lnTo>
                    <a:pt x="35478" y="62930"/>
                  </a:lnTo>
                  <a:lnTo>
                    <a:pt x="35297" y="62870"/>
                  </a:lnTo>
                  <a:close/>
                  <a:moveTo>
                    <a:pt x="40606" y="62870"/>
                  </a:moveTo>
                  <a:lnTo>
                    <a:pt x="40425" y="62930"/>
                  </a:lnTo>
                  <a:lnTo>
                    <a:pt x="40184" y="63051"/>
                  </a:lnTo>
                  <a:lnTo>
                    <a:pt x="40003" y="63172"/>
                  </a:lnTo>
                  <a:lnTo>
                    <a:pt x="39882" y="63353"/>
                  </a:lnTo>
                  <a:lnTo>
                    <a:pt x="39762" y="63594"/>
                  </a:lnTo>
                  <a:lnTo>
                    <a:pt x="39701" y="63775"/>
                  </a:lnTo>
                  <a:lnTo>
                    <a:pt x="39701" y="64016"/>
                  </a:lnTo>
                  <a:lnTo>
                    <a:pt x="39701" y="64258"/>
                  </a:lnTo>
                  <a:lnTo>
                    <a:pt x="39762" y="64439"/>
                  </a:lnTo>
                  <a:lnTo>
                    <a:pt x="39882" y="64680"/>
                  </a:lnTo>
                  <a:lnTo>
                    <a:pt x="40003" y="64861"/>
                  </a:lnTo>
                  <a:lnTo>
                    <a:pt x="40184" y="64982"/>
                  </a:lnTo>
                  <a:lnTo>
                    <a:pt x="40425" y="65102"/>
                  </a:lnTo>
                  <a:lnTo>
                    <a:pt x="40606" y="65163"/>
                  </a:lnTo>
                  <a:lnTo>
                    <a:pt x="41089" y="65163"/>
                  </a:lnTo>
                  <a:lnTo>
                    <a:pt x="41270" y="65102"/>
                  </a:lnTo>
                  <a:lnTo>
                    <a:pt x="41511" y="64982"/>
                  </a:lnTo>
                  <a:lnTo>
                    <a:pt x="41692" y="64861"/>
                  </a:lnTo>
                  <a:lnTo>
                    <a:pt x="41813" y="64680"/>
                  </a:lnTo>
                  <a:lnTo>
                    <a:pt x="41934" y="64439"/>
                  </a:lnTo>
                  <a:lnTo>
                    <a:pt x="41994" y="64258"/>
                  </a:lnTo>
                  <a:lnTo>
                    <a:pt x="41994" y="64016"/>
                  </a:lnTo>
                  <a:lnTo>
                    <a:pt x="41994" y="63775"/>
                  </a:lnTo>
                  <a:lnTo>
                    <a:pt x="41934" y="63594"/>
                  </a:lnTo>
                  <a:lnTo>
                    <a:pt x="41813" y="63353"/>
                  </a:lnTo>
                  <a:lnTo>
                    <a:pt x="41692" y="63172"/>
                  </a:lnTo>
                  <a:lnTo>
                    <a:pt x="41511" y="63051"/>
                  </a:lnTo>
                  <a:lnTo>
                    <a:pt x="41270" y="62930"/>
                  </a:lnTo>
                  <a:lnTo>
                    <a:pt x="41089" y="62870"/>
                  </a:lnTo>
                  <a:close/>
                  <a:moveTo>
                    <a:pt x="46399" y="62870"/>
                  </a:moveTo>
                  <a:lnTo>
                    <a:pt x="46218" y="62930"/>
                  </a:lnTo>
                  <a:lnTo>
                    <a:pt x="45976" y="63051"/>
                  </a:lnTo>
                  <a:lnTo>
                    <a:pt x="45795" y="63172"/>
                  </a:lnTo>
                  <a:lnTo>
                    <a:pt x="45674" y="63353"/>
                  </a:lnTo>
                  <a:lnTo>
                    <a:pt x="45554" y="63594"/>
                  </a:lnTo>
                  <a:lnTo>
                    <a:pt x="45493" y="63775"/>
                  </a:lnTo>
                  <a:lnTo>
                    <a:pt x="45493" y="64016"/>
                  </a:lnTo>
                  <a:lnTo>
                    <a:pt x="45493" y="64258"/>
                  </a:lnTo>
                  <a:lnTo>
                    <a:pt x="45554" y="64439"/>
                  </a:lnTo>
                  <a:lnTo>
                    <a:pt x="45674" y="64680"/>
                  </a:lnTo>
                  <a:lnTo>
                    <a:pt x="45795" y="64861"/>
                  </a:lnTo>
                  <a:lnTo>
                    <a:pt x="45976" y="64982"/>
                  </a:lnTo>
                  <a:lnTo>
                    <a:pt x="46218" y="65102"/>
                  </a:lnTo>
                  <a:lnTo>
                    <a:pt x="46399" y="65163"/>
                  </a:lnTo>
                  <a:lnTo>
                    <a:pt x="46881" y="65163"/>
                  </a:lnTo>
                  <a:lnTo>
                    <a:pt x="47062" y="65102"/>
                  </a:lnTo>
                  <a:lnTo>
                    <a:pt x="47304" y="64982"/>
                  </a:lnTo>
                  <a:lnTo>
                    <a:pt x="47485" y="64861"/>
                  </a:lnTo>
                  <a:lnTo>
                    <a:pt x="47605" y="64680"/>
                  </a:lnTo>
                  <a:lnTo>
                    <a:pt x="47726" y="64439"/>
                  </a:lnTo>
                  <a:lnTo>
                    <a:pt x="47786" y="64258"/>
                  </a:lnTo>
                  <a:lnTo>
                    <a:pt x="47786" y="64016"/>
                  </a:lnTo>
                  <a:lnTo>
                    <a:pt x="47786" y="63775"/>
                  </a:lnTo>
                  <a:lnTo>
                    <a:pt x="47726" y="63594"/>
                  </a:lnTo>
                  <a:lnTo>
                    <a:pt x="47605" y="63353"/>
                  </a:lnTo>
                  <a:lnTo>
                    <a:pt x="47485" y="63172"/>
                  </a:lnTo>
                  <a:lnTo>
                    <a:pt x="47304" y="63051"/>
                  </a:lnTo>
                  <a:lnTo>
                    <a:pt x="47062" y="62930"/>
                  </a:lnTo>
                  <a:lnTo>
                    <a:pt x="46881" y="62870"/>
                  </a:lnTo>
                  <a:close/>
                  <a:moveTo>
                    <a:pt x="52191" y="62870"/>
                  </a:moveTo>
                  <a:lnTo>
                    <a:pt x="52010" y="62930"/>
                  </a:lnTo>
                  <a:lnTo>
                    <a:pt x="51768" y="63051"/>
                  </a:lnTo>
                  <a:lnTo>
                    <a:pt x="51587" y="63172"/>
                  </a:lnTo>
                  <a:lnTo>
                    <a:pt x="51467" y="63353"/>
                  </a:lnTo>
                  <a:lnTo>
                    <a:pt x="51346" y="63594"/>
                  </a:lnTo>
                  <a:lnTo>
                    <a:pt x="51286" y="63775"/>
                  </a:lnTo>
                  <a:lnTo>
                    <a:pt x="51286" y="64016"/>
                  </a:lnTo>
                  <a:lnTo>
                    <a:pt x="51286" y="64258"/>
                  </a:lnTo>
                  <a:lnTo>
                    <a:pt x="51346" y="64439"/>
                  </a:lnTo>
                  <a:lnTo>
                    <a:pt x="51467" y="64680"/>
                  </a:lnTo>
                  <a:lnTo>
                    <a:pt x="51587" y="64861"/>
                  </a:lnTo>
                  <a:lnTo>
                    <a:pt x="51768" y="64982"/>
                  </a:lnTo>
                  <a:lnTo>
                    <a:pt x="52010" y="65102"/>
                  </a:lnTo>
                  <a:lnTo>
                    <a:pt x="52191" y="65163"/>
                  </a:lnTo>
                  <a:lnTo>
                    <a:pt x="52673" y="65163"/>
                  </a:lnTo>
                  <a:lnTo>
                    <a:pt x="52854" y="65102"/>
                  </a:lnTo>
                  <a:lnTo>
                    <a:pt x="53096" y="64982"/>
                  </a:lnTo>
                  <a:lnTo>
                    <a:pt x="53277" y="64861"/>
                  </a:lnTo>
                  <a:lnTo>
                    <a:pt x="53397" y="64680"/>
                  </a:lnTo>
                  <a:lnTo>
                    <a:pt x="53518" y="64439"/>
                  </a:lnTo>
                  <a:lnTo>
                    <a:pt x="53578" y="64258"/>
                  </a:lnTo>
                  <a:lnTo>
                    <a:pt x="53578" y="64016"/>
                  </a:lnTo>
                  <a:lnTo>
                    <a:pt x="53578" y="63775"/>
                  </a:lnTo>
                  <a:lnTo>
                    <a:pt x="53518" y="63594"/>
                  </a:lnTo>
                  <a:lnTo>
                    <a:pt x="53397" y="63353"/>
                  </a:lnTo>
                  <a:lnTo>
                    <a:pt x="53277" y="63172"/>
                  </a:lnTo>
                  <a:lnTo>
                    <a:pt x="53096" y="63051"/>
                  </a:lnTo>
                  <a:lnTo>
                    <a:pt x="52854" y="62930"/>
                  </a:lnTo>
                  <a:lnTo>
                    <a:pt x="52673" y="62870"/>
                  </a:lnTo>
                  <a:close/>
                  <a:moveTo>
                    <a:pt x="57983" y="62870"/>
                  </a:moveTo>
                  <a:lnTo>
                    <a:pt x="57802" y="62930"/>
                  </a:lnTo>
                  <a:lnTo>
                    <a:pt x="57561" y="63051"/>
                  </a:lnTo>
                  <a:lnTo>
                    <a:pt x="57380" y="63172"/>
                  </a:lnTo>
                  <a:lnTo>
                    <a:pt x="57259" y="63353"/>
                  </a:lnTo>
                  <a:lnTo>
                    <a:pt x="57138" y="63594"/>
                  </a:lnTo>
                  <a:lnTo>
                    <a:pt x="57078" y="63775"/>
                  </a:lnTo>
                  <a:lnTo>
                    <a:pt x="57078" y="64016"/>
                  </a:lnTo>
                  <a:lnTo>
                    <a:pt x="57078" y="64258"/>
                  </a:lnTo>
                  <a:lnTo>
                    <a:pt x="57138" y="64439"/>
                  </a:lnTo>
                  <a:lnTo>
                    <a:pt x="57259" y="64680"/>
                  </a:lnTo>
                  <a:lnTo>
                    <a:pt x="57380" y="64861"/>
                  </a:lnTo>
                  <a:lnTo>
                    <a:pt x="57561" y="64982"/>
                  </a:lnTo>
                  <a:lnTo>
                    <a:pt x="57802" y="65102"/>
                  </a:lnTo>
                  <a:lnTo>
                    <a:pt x="57983" y="65163"/>
                  </a:lnTo>
                  <a:lnTo>
                    <a:pt x="58466" y="65163"/>
                  </a:lnTo>
                  <a:lnTo>
                    <a:pt x="58647" y="65102"/>
                  </a:lnTo>
                  <a:lnTo>
                    <a:pt x="58888" y="64982"/>
                  </a:lnTo>
                  <a:lnTo>
                    <a:pt x="59069" y="64861"/>
                  </a:lnTo>
                  <a:lnTo>
                    <a:pt x="59190" y="64680"/>
                  </a:lnTo>
                  <a:lnTo>
                    <a:pt x="59310" y="64439"/>
                  </a:lnTo>
                  <a:lnTo>
                    <a:pt x="59371" y="64258"/>
                  </a:lnTo>
                  <a:lnTo>
                    <a:pt x="59371" y="64016"/>
                  </a:lnTo>
                  <a:lnTo>
                    <a:pt x="59371" y="63775"/>
                  </a:lnTo>
                  <a:lnTo>
                    <a:pt x="59310" y="63594"/>
                  </a:lnTo>
                  <a:lnTo>
                    <a:pt x="59190" y="63353"/>
                  </a:lnTo>
                  <a:lnTo>
                    <a:pt x="59069" y="63172"/>
                  </a:lnTo>
                  <a:lnTo>
                    <a:pt x="58888" y="63051"/>
                  </a:lnTo>
                  <a:lnTo>
                    <a:pt x="58647" y="62930"/>
                  </a:lnTo>
                  <a:lnTo>
                    <a:pt x="58466" y="62870"/>
                  </a:lnTo>
                  <a:close/>
                  <a:moveTo>
                    <a:pt x="63775" y="62870"/>
                  </a:moveTo>
                  <a:lnTo>
                    <a:pt x="63594" y="62930"/>
                  </a:lnTo>
                  <a:lnTo>
                    <a:pt x="63353" y="63051"/>
                  </a:lnTo>
                  <a:lnTo>
                    <a:pt x="63172" y="63172"/>
                  </a:lnTo>
                  <a:lnTo>
                    <a:pt x="63051" y="63353"/>
                  </a:lnTo>
                  <a:lnTo>
                    <a:pt x="62931" y="63594"/>
                  </a:lnTo>
                  <a:lnTo>
                    <a:pt x="62870" y="63775"/>
                  </a:lnTo>
                  <a:lnTo>
                    <a:pt x="62870" y="64016"/>
                  </a:lnTo>
                  <a:lnTo>
                    <a:pt x="62870" y="64258"/>
                  </a:lnTo>
                  <a:lnTo>
                    <a:pt x="62931" y="64439"/>
                  </a:lnTo>
                  <a:lnTo>
                    <a:pt x="63051" y="64680"/>
                  </a:lnTo>
                  <a:lnTo>
                    <a:pt x="63172" y="64861"/>
                  </a:lnTo>
                  <a:lnTo>
                    <a:pt x="63353" y="64982"/>
                  </a:lnTo>
                  <a:lnTo>
                    <a:pt x="63594" y="65102"/>
                  </a:lnTo>
                  <a:lnTo>
                    <a:pt x="63775" y="65163"/>
                  </a:lnTo>
                  <a:lnTo>
                    <a:pt x="64198" y="65163"/>
                  </a:lnTo>
                  <a:lnTo>
                    <a:pt x="64439" y="65102"/>
                  </a:lnTo>
                  <a:lnTo>
                    <a:pt x="64741" y="64921"/>
                  </a:lnTo>
                  <a:lnTo>
                    <a:pt x="64922" y="64740"/>
                  </a:lnTo>
                  <a:lnTo>
                    <a:pt x="65103" y="64439"/>
                  </a:lnTo>
                  <a:lnTo>
                    <a:pt x="65163" y="64197"/>
                  </a:lnTo>
                  <a:lnTo>
                    <a:pt x="65163" y="64016"/>
                  </a:lnTo>
                  <a:lnTo>
                    <a:pt x="65163" y="63775"/>
                  </a:lnTo>
                  <a:lnTo>
                    <a:pt x="65103" y="63594"/>
                  </a:lnTo>
                  <a:lnTo>
                    <a:pt x="64982" y="63353"/>
                  </a:lnTo>
                  <a:lnTo>
                    <a:pt x="64861" y="63172"/>
                  </a:lnTo>
                  <a:lnTo>
                    <a:pt x="64680" y="63051"/>
                  </a:lnTo>
                  <a:lnTo>
                    <a:pt x="64439" y="62930"/>
                  </a:lnTo>
                  <a:lnTo>
                    <a:pt x="64258" y="62870"/>
                  </a:lnTo>
                  <a:close/>
                  <a:moveTo>
                    <a:pt x="14541" y="65766"/>
                  </a:moveTo>
                  <a:lnTo>
                    <a:pt x="14360" y="65826"/>
                  </a:lnTo>
                  <a:lnTo>
                    <a:pt x="14119" y="65947"/>
                  </a:lnTo>
                  <a:lnTo>
                    <a:pt x="13938" y="66068"/>
                  </a:lnTo>
                  <a:lnTo>
                    <a:pt x="13817" y="66249"/>
                  </a:lnTo>
                  <a:lnTo>
                    <a:pt x="13697" y="66490"/>
                  </a:lnTo>
                  <a:lnTo>
                    <a:pt x="13636" y="66671"/>
                  </a:lnTo>
                  <a:lnTo>
                    <a:pt x="13636" y="66912"/>
                  </a:lnTo>
                  <a:lnTo>
                    <a:pt x="13636" y="67214"/>
                  </a:lnTo>
                  <a:lnTo>
                    <a:pt x="14783" y="68059"/>
                  </a:lnTo>
                  <a:lnTo>
                    <a:pt x="15024" y="68059"/>
                  </a:lnTo>
                  <a:lnTo>
                    <a:pt x="15205" y="67999"/>
                  </a:lnTo>
                  <a:lnTo>
                    <a:pt x="15446" y="67878"/>
                  </a:lnTo>
                  <a:lnTo>
                    <a:pt x="15627" y="67757"/>
                  </a:lnTo>
                  <a:lnTo>
                    <a:pt x="15748" y="67576"/>
                  </a:lnTo>
                  <a:lnTo>
                    <a:pt x="15869" y="67335"/>
                  </a:lnTo>
                  <a:lnTo>
                    <a:pt x="15929" y="67154"/>
                  </a:lnTo>
                  <a:lnTo>
                    <a:pt x="15929" y="66912"/>
                  </a:lnTo>
                  <a:lnTo>
                    <a:pt x="15929" y="66671"/>
                  </a:lnTo>
                  <a:lnTo>
                    <a:pt x="15869" y="66490"/>
                  </a:lnTo>
                  <a:lnTo>
                    <a:pt x="15748" y="66249"/>
                  </a:lnTo>
                  <a:lnTo>
                    <a:pt x="15627" y="66068"/>
                  </a:lnTo>
                  <a:lnTo>
                    <a:pt x="15446" y="65947"/>
                  </a:lnTo>
                  <a:lnTo>
                    <a:pt x="15205" y="65826"/>
                  </a:lnTo>
                  <a:lnTo>
                    <a:pt x="15024" y="65766"/>
                  </a:lnTo>
                  <a:close/>
                  <a:moveTo>
                    <a:pt x="20333" y="65766"/>
                  </a:moveTo>
                  <a:lnTo>
                    <a:pt x="20152" y="65826"/>
                  </a:lnTo>
                  <a:lnTo>
                    <a:pt x="19911" y="65947"/>
                  </a:lnTo>
                  <a:lnTo>
                    <a:pt x="19730" y="66068"/>
                  </a:lnTo>
                  <a:lnTo>
                    <a:pt x="19609" y="66249"/>
                  </a:lnTo>
                  <a:lnTo>
                    <a:pt x="19489" y="66490"/>
                  </a:lnTo>
                  <a:lnTo>
                    <a:pt x="19428" y="66671"/>
                  </a:lnTo>
                  <a:lnTo>
                    <a:pt x="19428" y="66912"/>
                  </a:lnTo>
                  <a:lnTo>
                    <a:pt x="19428" y="67154"/>
                  </a:lnTo>
                  <a:lnTo>
                    <a:pt x="19489" y="67335"/>
                  </a:lnTo>
                  <a:lnTo>
                    <a:pt x="19609" y="67576"/>
                  </a:lnTo>
                  <a:lnTo>
                    <a:pt x="19730" y="67757"/>
                  </a:lnTo>
                  <a:lnTo>
                    <a:pt x="19911" y="67878"/>
                  </a:lnTo>
                  <a:lnTo>
                    <a:pt x="20152" y="67999"/>
                  </a:lnTo>
                  <a:lnTo>
                    <a:pt x="20333" y="68059"/>
                  </a:lnTo>
                  <a:lnTo>
                    <a:pt x="20816" y="68059"/>
                  </a:lnTo>
                  <a:lnTo>
                    <a:pt x="20997" y="67999"/>
                  </a:lnTo>
                  <a:lnTo>
                    <a:pt x="21239" y="67878"/>
                  </a:lnTo>
                  <a:lnTo>
                    <a:pt x="21420" y="67757"/>
                  </a:lnTo>
                  <a:lnTo>
                    <a:pt x="21540" y="67576"/>
                  </a:lnTo>
                  <a:lnTo>
                    <a:pt x="21661" y="67335"/>
                  </a:lnTo>
                  <a:lnTo>
                    <a:pt x="21721" y="67154"/>
                  </a:lnTo>
                  <a:lnTo>
                    <a:pt x="21721" y="66912"/>
                  </a:lnTo>
                  <a:lnTo>
                    <a:pt x="21721" y="66671"/>
                  </a:lnTo>
                  <a:lnTo>
                    <a:pt x="21661" y="66490"/>
                  </a:lnTo>
                  <a:lnTo>
                    <a:pt x="21540" y="66249"/>
                  </a:lnTo>
                  <a:lnTo>
                    <a:pt x="21420" y="66068"/>
                  </a:lnTo>
                  <a:lnTo>
                    <a:pt x="21239" y="65947"/>
                  </a:lnTo>
                  <a:lnTo>
                    <a:pt x="20997" y="65826"/>
                  </a:lnTo>
                  <a:lnTo>
                    <a:pt x="20816" y="65766"/>
                  </a:lnTo>
                  <a:close/>
                  <a:moveTo>
                    <a:pt x="26126" y="65766"/>
                  </a:moveTo>
                  <a:lnTo>
                    <a:pt x="25945" y="65826"/>
                  </a:lnTo>
                  <a:lnTo>
                    <a:pt x="25703" y="65947"/>
                  </a:lnTo>
                  <a:lnTo>
                    <a:pt x="25522" y="66068"/>
                  </a:lnTo>
                  <a:lnTo>
                    <a:pt x="25402" y="66249"/>
                  </a:lnTo>
                  <a:lnTo>
                    <a:pt x="25281" y="66490"/>
                  </a:lnTo>
                  <a:lnTo>
                    <a:pt x="25221" y="66671"/>
                  </a:lnTo>
                  <a:lnTo>
                    <a:pt x="25221" y="66912"/>
                  </a:lnTo>
                  <a:lnTo>
                    <a:pt x="25221" y="67154"/>
                  </a:lnTo>
                  <a:lnTo>
                    <a:pt x="25281" y="67335"/>
                  </a:lnTo>
                  <a:lnTo>
                    <a:pt x="25402" y="67576"/>
                  </a:lnTo>
                  <a:lnTo>
                    <a:pt x="25522" y="67757"/>
                  </a:lnTo>
                  <a:lnTo>
                    <a:pt x="25703" y="67878"/>
                  </a:lnTo>
                  <a:lnTo>
                    <a:pt x="25945" y="67999"/>
                  </a:lnTo>
                  <a:lnTo>
                    <a:pt x="26126" y="68059"/>
                  </a:lnTo>
                  <a:lnTo>
                    <a:pt x="26608" y="68059"/>
                  </a:lnTo>
                  <a:lnTo>
                    <a:pt x="26789" y="67999"/>
                  </a:lnTo>
                  <a:lnTo>
                    <a:pt x="27031" y="67878"/>
                  </a:lnTo>
                  <a:lnTo>
                    <a:pt x="27212" y="67757"/>
                  </a:lnTo>
                  <a:lnTo>
                    <a:pt x="27332" y="67576"/>
                  </a:lnTo>
                  <a:lnTo>
                    <a:pt x="27453" y="67335"/>
                  </a:lnTo>
                  <a:lnTo>
                    <a:pt x="27513" y="67154"/>
                  </a:lnTo>
                  <a:lnTo>
                    <a:pt x="27513" y="66912"/>
                  </a:lnTo>
                  <a:lnTo>
                    <a:pt x="27513" y="66671"/>
                  </a:lnTo>
                  <a:lnTo>
                    <a:pt x="27453" y="66490"/>
                  </a:lnTo>
                  <a:lnTo>
                    <a:pt x="27332" y="66249"/>
                  </a:lnTo>
                  <a:lnTo>
                    <a:pt x="27212" y="66068"/>
                  </a:lnTo>
                  <a:lnTo>
                    <a:pt x="27031" y="65947"/>
                  </a:lnTo>
                  <a:lnTo>
                    <a:pt x="26789" y="65826"/>
                  </a:lnTo>
                  <a:lnTo>
                    <a:pt x="26608" y="65766"/>
                  </a:lnTo>
                  <a:close/>
                  <a:moveTo>
                    <a:pt x="31918" y="65766"/>
                  </a:moveTo>
                  <a:lnTo>
                    <a:pt x="31737" y="65826"/>
                  </a:lnTo>
                  <a:lnTo>
                    <a:pt x="31496" y="65947"/>
                  </a:lnTo>
                  <a:lnTo>
                    <a:pt x="31315" y="66068"/>
                  </a:lnTo>
                  <a:lnTo>
                    <a:pt x="31194" y="66249"/>
                  </a:lnTo>
                  <a:lnTo>
                    <a:pt x="31073" y="66490"/>
                  </a:lnTo>
                  <a:lnTo>
                    <a:pt x="31013" y="66671"/>
                  </a:lnTo>
                  <a:lnTo>
                    <a:pt x="31013" y="66912"/>
                  </a:lnTo>
                  <a:lnTo>
                    <a:pt x="31013" y="67154"/>
                  </a:lnTo>
                  <a:lnTo>
                    <a:pt x="31073" y="67335"/>
                  </a:lnTo>
                  <a:lnTo>
                    <a:pt x="31194" y="67576"/>
                  </a:lnTo>
                  <a:lnTo>
                    <a:pt x="31315" y="67757"/>
                  </a:lnTo>
                  <a:lnTo>
                    <a:pt x="31496" y="67878"/>
                  </a:lnTo>
                  <a:lnTo>
                    <a:pt x="31737" y="67999"/>
                  </a:lnTo>
                  <a:lnTo>
                    <a:pt x="31918" y="68059"/>
                  </a:lnTo>
                  <a:lnTo>
                    <a:pt x="32401" y="68059"/>
                  </a:lnTo>
                  <a:lnTo>
                    <a:pt x="32582" y="67999"/>
                  </a:lnTo>
                  <a:lnTo>
                    <a:pt x="32823" y="67878"/>
                  </a:lnTo>
                  <a:lnTo>
                    <a:pt x="33004" y="67757"/>
                  </a:lnTo>
                  <a:lnTo>
                    <a:pt x="33125" y="67576"/>
                  </a:lnTo>
                  <a:lnTo>
                    <a:pt x="33245" y="67335"/>
                  </a:lnTo>
                  <a:lnTo>
                    <a:pt x="33306" y="67154"/>
                  </a:lnTo>
                  <a:lnTo>
                    <a:pt x="33306" y="66912"/>
                  </a:lnTo>
                  <a:lnTo>
                    <a:pt x="33306" y="66671"/>
                  </a:lnTo>
                  <a:lnTo>
                    <a:pt x="33245" y="66490"/>
                  </a:lnTo>
                  <a:lnTo>
                    <a:pt x="33125" y="66249"/>
                  </a:lnTo>
                  <a:lnTo>
                    <a:pt x="33004" y="66068"/>
                  </a:lnTo>
                  <a:lnTo>
                    <a:pt x="32823" y="65947"/>
                  </a:lnTo>
                  <a:lnTo>
                    <a:pt x="32582" y="65826"/>
                  </a:lnTo>
                  <a:lnTo>
                    <a:pt x="32401" y="65766"/>
                  </a:lnTo>
                  <a:close/>
                  <a:moveTo>
                    <a:pt x="37710" y="65766"/>
                  </a:moveTo>
                  <a:lnTo>
                    <a:pt x="37529" y="65826"/>
                  </a:lnTo>
                  <a:lnTo>
                    <a:pt x="37288" y="65947"/>
                  </a:lnTo>
                  <a:lnTo>
                    <a:pt x="37107" y="66068"/>
                  </a:lnTo>
                  <a:lnTo>
                    <a:pt x="36986" y="66249"/>
                  </a:lnTo>
                  <a:lnTo>
                    <a:pt x="36865" y="66490"/>
                  </a:lnTo>
                  <a:lnTo>
                    <a:pt x="36805" y="66671"/>
                  </a:lnTo>
                  <a:lnTo>
                    <a:pt x="36805" y="66912"/>
                  </a:lnTo>
                  <a:lnTo>
                    <a:pt x="36805" y="67154"/>
                  </a:lnTo>
                  <a:lnTo>
                    <a:pt x="36865" y="67335"/>
                  </a:lnTo>
                  <a:lnTo>
                    <a:pt x="36986" y="67576"/>
                  </a:lnTo>
                  <a:lnTo>
                    <a:pt x="37107" y="67757"/>
                  </a:lnTo>
                  <a:lnTo>
                    <a:pt x="37288" y="67878"/>
                  </a:lnTo>
                  <a:lnTo>
                    <a:pt x="37529" y="67999"/>
                  </a:lnTo>
                  <a:lnTo>
                    <a:pt x="37710" y="68059"/>
                  </a:lnTo>
                  <a:lnTo>
                    <a:pt x="38193" y="68059"/>
                  </a:lnTo>
                  <a:lnTo>
                    <a:pt x="38374" y="67999"/>
                  </a:lnTo>
                  <a:lnTo>
                    <a:pt x="38615" y="67878"/>
                  </a:lnTo>
                  <a:lnTo>
                    <a:pt x="38796" y="67757"/>
                  </a:lnTo>
                  <a:lnTo>
                    <a:pt x="38917" y="67576"/>
                  </a:lnTo>
                  <a:lnTo>
                    <a:pt x="39038" y="67335"/>
                  </a:lnTo>
                  <a:lnTo>
                    <a:pt x="39098" y="67154"/>
                  </a:lnTo>
                  <a:lnTo>
                    <a:pt x="39098" y="66912"/>
                  </a:lnTo>
                  <a:lnTo>
                    <a:pt x="39098" y="66671"/>
                  </a:lnTo>
                  <a:lnTo>
                    <a:pt x="39038" y="66490"/>
                  </a:lnTo>
                  <a:lnTo>
                    <a:pt x="38917" y="66249"/>
                  </a:lnTo>
                  <a:lnTo>
                    <a:pt x="38796" y="66068"/>
                  </a:lnTo>
                  <a:lnTo>
                    <a:pt x="38615" y="65947"/>
                  </a:lnTo>
                  <a:lnTo>
                    <a:pt x="38374" y="65826"/>
                  </a:lnTo>
                  <a:lnTo>
                    <a:pt x="38193" y="65766"/>
                  </a:lnTo>
                  <a:close/>
                  <a:moveTo>
                    <a:pt x="43502" y="65766"/>
                  </a:moveTo>
                  <a:lnTo>
                    <a:pt x="43321" y="65826"/>
                  </a:lnTo>
                  <a:lnTo>
                    <a:pt x="43080" y="65947"/>
                  </a:lnTo>
                  <a:lnTo>
                    <a:pt x="42899" y="66068"/>
                  </a:lnTo>
                  <a:lnTo>
                    <a:pt x="42778" y="66249"/>
                  </a:lnTo>
                  <a:lnTo>
                    <a:pt x="42658" y="66490"/>
                  </a:lnTo>
                  <a:lnTo>
                    <a:pt x="42597" y="66671"/>
                  </a:lnTo>
                  <a:lnTo>
                    <a:pt x="42597" y="66912"/>
                  </a:lnTo>
                  <a:lnTo>
                    <a:pt x="42597" y="67154"/>
                  </a:lnTo>
                  <a:lnTo>
                    <a:pt x="42658" y="67335"/>
                  </a:lnTo>
                  <a:lnTo>
                    <a:pt x="42778" y="67576"/>
                  </a:lnTo>
                  <a:lnTo>
                    <a:pt x="42899" y="67757"/>
                  </a:lnTo>
                  <a:lnTo>
                    <a:pt x="43080" y="67878"/>
                  </a:lnTo>
                  <a:lnTo>
                    <a:pt x="43321" y="67999"/>
                  </a:lnTo>
                  <a:lnTo>
                    <a:pt x="43502" y="68059"/>
                  </a:lnTo>
                  <a:lnTo>
                    <a:pt x="43985" y="68059"/>
                  </a:lnTo>
                  <a:lnTo>
                    <a:pt x="44166" y="67999"/>
                  </a:lnTo>
                  <a:lnTo>
                    <a:pt x="44407" y="67878"/>
                  </a:lnTo>
                  <a:lnTo>
                    <a:pt x="44588" y="67757"/>
                  </a:lnTo>
                  <a:lnTo>
                    <a:pt x="44709" y="67576"/>
                  </a:lnTo>
                  <a:lnTo>
                    <a:pt x="44830" y="67335"/>
                  </a:lnTo>
                  <a:lnTo>
                    <a:pt x="44890" y="67154"/>
                  </a:lnTo>
                  <a:lnTo>
                    <a:pt x="44890" y="66912"/>
                  </a:lnTo>
                  <a:lnTo>
                    <a:pt x="44890" y="66671"/>
                  </a:lnTo>
                  <a:lnTo>
                    <a:pt x="44830" y="66490"/>
                  </a:lnTo>
                  <a:lnTo>
                    <a:pt x="44709" y="66249"/>
                  </a:lnTo>
                  <a:lnTo>
                    <a:pt x="44588" y="66068"/>
                  </a:lnTo>
                  <a:lnTo>
                    <a:pt x="44407" y="65947"/>
                  </a:lnTo>
                  <a:lnTo>
                    <a:pt x="44166" y="65826"/>
                  </a:lnTo>
                  <a:lnTo>
                    <a:pt x="43985" y="65766"/>
                  </a:lnTo>
                  <a:close/>
                  <a:moveTo>
                    <a:pt x="49295" y="65766"/>
                  </a:moveTo>
                  <a:lnTo>
                    <a:pt x="49114" y="65826"/>
                  </a:lnTo>
                  <a:lnTo>
                    <a:pt x="48872" y="65947"/>
                  </a:lnTo>
                  <a:lnTo>
                    <a:pt x="48691" y="66068"/>
                  </a:lnTo>
                  <a:lnTo>
                    <a:pt x="48571" y="66249"/>
                  </a:lnTo>
                  <a:lnTo>
                    <a:pt x="48450" y="66490"/>
                  </a:lnTo>
                  <a:lnTo>
                    <a:pt x="48390" y="66671"/>
                  </a:lnTo>
                  <a:lnTo>
                    <a:pt x="48390" y="66912"/>
                  </a:lnTo>
                  <a:lnTo>
                    <a:pt x="48390" y="67154"/>
                  </a:lnTo>
                  <a:lnTo>
                    <a:pt x="48450" y="67335"/>
                  </a:lnTo>
                  <a:lnTo>
                    <a:pt x="48571" y="67576"/>
                  </a:lnTo>
                  <a:lnTo>
                    <a:pt x="48691" y="67757"/>
                  </a:lnTo>
                  <a:lnTo>
                    <a:pt x="48872" y="67878"/>
                  </a:lnTo>
                  <a:lnTo>
                    <a:pt x="49114" y="67999"/>
                  </a:lnTo>
                  <a:lnTo>
                    <a:pt x="49295" y="68059"/>
                  </a:lnTo>
                  <a:lnTo>
                    <a:pt x="49777" y="68059"/>
                  </a:lnTo>
                  <a:lnTo>
                    <a:pt x="49958" y="67999"/>
                  </a:lnTo>
                  <a:lnTo>
                    <a:pt x="50200" y="67878"/>
                  </a:lnTo>
                  <a:lnTo>
                    <a:pt x="50381" y="67757"/>
                  </a:lnTo>
                  <a:lnTo>
                    <a:pt x="50501" y="67576"/>
                  </a:lnTo>
                  <a:lnTo>
                    <a:pt x="50622" y="67335"/>
                  </a:lnTo>
                  <a:lnTo>
                    <a:pt x="50682" y="67154"/>
                  </a:lnTo>
                  <a:lnTo>
                    <a:pt x="50682" y="66912"/>
                  </a:lnTo>
                  <a:lnTo>
                    <a:pt x="50682" y="66671"/>
                  </a:lnTo>
                  <a:lnTo>
                    <a:pt x="50622" y="66490"/>
                  </a:lnTo>
                  <a:lnTo>
                    <a:pt x="50501" y="66249"/>
                  </a:lnTo>
                  <a:lnTo>
                    <a:pt x="50381" y="66068"/>
                  </a:lnTo>
                  <a:lnTo>
                    <a:pt x="50200" y="65947"/>
                  </a:lnTo>
                  <a:lnTo>
                    <a:pt x="49958" y="65826"/>
                  </a:lnTo>
                  <a:lnTo>
                    <a:pt x="49777" y="65766"/>
                  </a:lnTo>
                  <a:close/>
                  <a:moveTo>
                    <a:pt x="55087" y="65766"/>
                  </a:moveTo>
                  <a:lnTo>
                    <a:pt x="54906" y="65826"/>
                  </a:lnTo>
                  <a:lnTo>
                    <a:pt x="54665" y="65947"/>
                  </a:lnTo>
                  <a:lnTo>
                    <a:pt x="54483" y="66068"/>
                  </a:lnTo>
                  <a:lnTo>
                    <a:pt x="54363" y="66249"/>
                  </a:lnTo>
                  <a:lnTo>
                    <a:pt x="54242" y="66490"/>
                  </a:lnTo>
                  <a:lnTo>
                    <a:pt x="54182" y="66671"/>
                  </a:lnTo>
                  <a:lnTo>
                    <a:pt x="54182" y="66912"/>
                  </a:lnTo>
                  <a:lnTo>
                    <a:pt x="54182" y="67154"/>
                  </a:lnTo>
                  <a:lnTo>
                    <a:pt x="54242" y="67335"/>
                  </a:lnTo>
                  <a:lnTo>
                    <a:pt x="54363" y="67576"/>
                  </a:lnTo>
                  <a:lnTo>
                    <a:pt x="54483" y="67757"/>
                  </a:lnTo>
                  <a:lnTo>
                    <a:pt x="54665" y="67878"/>
                  </a:lnTo>
                  <a:lnTo>
                    <a:pt x="54906" y="67999"/>
                  </a:lnTo>
                  <a:lnTo>
                    <a:pt x="55087" y="68059"/>
                  </a:lnTo>
                  <a:lnTo>
                    <a:pt x="55570" y="68059"/>
                  </a:lnTo>
                  <a:lnTo>
                    <a:pt x="55751" y="67999"/>
                  </a:lnTo>
                  <a:lnTo>
                    <a:pt x="55992" y="67878"/>
                  </a:lnTo>
                  <a:lnTo>
                    <a:pt x="56173" y="67757"/>
                  </a:lnTo>
                  <a:lnTo>
                    <a:pt x="56294" y="67576"/>
                  </a:lnTo>
                  <a:lnTo>
                    <a:pt x="56414" y="67335"/>
                  </a:lnTo>
                  <a:lnTo>
                    <a:pt x="56475" y="67154"/>
                  </a:lnTo>
                  <a:lnTo>
                    <a:pt x="56475" y="66912"/>
                  </a:lnTo>
                  <a:lnTo>
                    <a:pt x="56475" y="66671"/>
                  </a:lnTo>
                  <a:lnTo>
                    <a:pt x="56414" y="66490"/>
                  </a:lnTo>
                  <a:lnTo>
                    <a:pt x="56294" y="66249"/>
                  </a:lnTo>
                  <a:lnTo>
                    <a:pt x="56173" y="66068"/>
                  </a:lnTo>
                  <a:lnTo>
                    <a:pt x="55992" y="65947"/>
                  </a:lnTo>
                  <a:lnTo>
                    <a:pt x="55751" y="65826"/>
                  </a:lnTo>
                  <a:lnTo>
                    <a:pt x="55570" y="65766"/>
                  </a:lnTo>
                  <a:close/>
                  <a:moveTo>
                    <a:pt x="60879" y="65766"/>
                  </a:moveTo>
                  <a:lnTo>
                    <a:pt x="60698" y="65826"/>
                  </a:lnTo>
                  <a:lnTo>
                    <a:pt x="60457" y="65947"/>
                  </a:lnTo>
                  <a:lnTo>
                    <a:pt x="60276" y="66068"/>
                  </a:lnTo>
                  <a:lnTo>
                    <a:pt x="60155" y="66249"/>
                  </a:lnTo>
                  <a:lnTo>
                    <a:pt x="60034" y="66490"/>
                  </a:lnTo>
                  <a:lnTo>
                    <a:pt x="59974" y="66671"/>
                  </a:lnTo>
                  <a:lnTo>
                    <a:pt x="59974" y="66912"/>
                  </a:lnTo>
                  <a:lnTo>
                    <a:pt x="59974" y="67154"/>
                  </a:lnTo>
                  <a:lnTo>
                    <a:pt x="60034" y="67335"/>
                  </a:lnTo>
                  <a:lnTo>
                    <a:pt x="60155" y="67576"/>
                  </a:lnTo>
                  <a:lnTo>
                    <a:pt x="60276" y="67757"/>
                  </a:lnTo>
                  <a:lnTo>
                    <a:pt x="60457" y="67878"/>
                  </a:lnTo>
                  <a:lnTo>
                    <a:pt x="60698" y="67999"/>
                  </a:lnTo>
                  <a:lnTo>
                    <a:pt x="60879" y="68059"/>
                  </a:lnTo>
                  <a:lnTo>
                    <a:pt x="61120" y="68059"/>
                  </a:lnTo>
                  <a:lnTo>
                    <a:pt x="62267" y="67214"/>
                  </a:lnTo>
                  <a:lnTo>
                    <a:pt x="62267" y="66912"/>
                  </a:lnTo>
                  <a:lnTo>
                    <a:pt x="62267" y="66671"/>
                  </a:lnTo>
                  <a:lnTo>
                    <a:pt x="62206" y="66490"/>
                  </a:lnTo>
                  <a:lnTo>
                    <a:pt x="62086" y="66249"/>
                  </a:lnTo>
                  <a:lnTo>
                    <a:pt x="61965" y="66068"/>
                  </a:lnTo>
                  <a:lnTo>
                    <a:pt x="61784" y="65947"/>
                  </a:lnTo>
                  <a:lnTo>
                    <a:pt x="61543" y="65826"/>
                  </a:lnTo>
                  <a:lnTo>
                    <a:pt x="61362" y="65766"/>
                  </a:lnTo>
                  <a:close/>
                  <a:moveTo>
                    <a:pt x="17679" y="68662"/>
                  </a:moveTo>
                  <a:lnTo>
                    <a:pt x="17317" y="68723"/>
                  </a:lnTo>
                  <a:lnTo>
                    <a:pt x="17015" y="68843"/>
                  </a:lnTo>
                  <a:lnTo>
                    <a:pt x="16774" y="69085"/>
                  </a:lnTo>
                  <a:lnTo>
                    <a:pt x="16593" y="69386"/>
                  </a:lnTo>
                  <a:lnTo>
                    <a:pt x="18523" y="70593"/>
                  </a:lnTo>
                  <a:lnTo>
                    <a:pt x="18644" y="70472"/>
                  </a:lnTo>
                  <a:lnTo>
                    <a:pt x="18765" y="70231"/>
                  </a:lnTo>
                  <a:lnTo>
                    <a:pt x="18825" y="70050"/>
                  </a:lnTo>
                  <a:lnTo>
                    <a:pt x="18825" y="69809"/>
                  </a:lnTo>
                  <a:lnTo>
                    <a:pt x="18825" y="69567"/>
                  </a:lnTo>
                  <a:lnTo>
                    <a:pt x="18765" y="69386"/>
                  </a:lnTo>
                  <a:lnTo>
                    <a:pt x="18644" y="69145"/>
                  </a:lnTo>
                  <a:lnTo>
                    <a:pt x="18523" y="68964"/>
                  </a:lnTo>
                  <a:lnTo>
                    <a:pt x="18342" y="68843"/>
                  </a:lnTo>
                  <a:lnTo>
                    <a:pt x="18101" y="68723"/>
                  </a:lnTo>
                  <a:lnTo>
                    <a:pt x="17920" y="68662"/>
                  </a:lnTo>
                  <a:close/>
                  <a:moveTo>
                    <a:pt x="57983" y="68662"/>
                  </a:moveTo>
                  <a:lnTo>
                    <a:pt x="57802" y="68723"/>
                  </a:lnTo>
                  <a:lnTo>
                    <a:pt x="57561" y="68843"/>
                  </a:lnTo>
                  <a:lnTo>
                    <a:pt x="57380" y="68964"/>
                  </a:lnTo>
                  <a:lnTo>
                    <a:pt x="57259" y="69145"/>
                  </a:lnTo>
                  <a:lnTo>
                    <a:pt x="57138" y="69386"/>
                  </a:lnTo>
                  <a:lnTo>
                    <a:pt x="57078" y="69567"/>
                  </a:lnTo>
                  <a:lnTo>
                    <a:pt x="57078" y="69809"/>
                  </a:lnTo>
                  <a:lnTo>
                    <a:pt x="57078" y="70050"/>
                  </a:lnTo>
                  <a:lnTo>
                    <a:pt x="57138" y="70231"/>
                  </a:lnTo>
                  <a:lnTo>
                    <a:pt x="57259" y="70472"/>
                  </a:lnTo>
                  <a:lnTo>
                    <a:pt x="57380" y="70593"/>
                  </a:lnTo>
                  <a:lnTo>
                    <a:pt x="59310" y="69386"/>
                  </a:lnTo>
                  <a:lnTo>
                    <a:pt x="59129" y="69085"/>
                  </a:lnTo>
                  <a:lnTo>
                    <a:pt x="58888" y="68843"/>
                  </a:lnTo>
                  <a:lnTo>
                    <a:pt x="58586" y="68723"/>
                  </a:lnTo>
                  <a:lnTo>
                    <a:pt x="58224" y="68662"/>
                  </a:lnTo>
                  <a:close/>
                  <a:moveTo>
                    <a:pt x="23230" y="68662"/>
                  </a:moveTo>
                  <a:lnTo>
                    <a:pt x="23049" y="68723"/>
                  </a:lnTo>
                  <a:lnTo>
                    <a:pt x="22807" y="68843"/>
                  </a:lnTo>
                  <a:lnTo>
                    <a:pt x="22626" y="68964"/>
                  </a:lnTo>
                  <a:lnTo>
                    <a:pt x="22506" y="69145"/>
                  </a:lnTo>
                  <a:lnTo>
                    <a:pt x="22385" y="69386"/>
                  </a:lnTo>
                  <a:lnTo>
                    <a:pt x="22325" y="69567"/>
                  </a:lnTo>
                  <a:lnTo>
                    <a:pt x="22325" y="69809"/>
                  </a:lnTo>
                  <a:lnTo>
                    <a:pt x="22325" y="70050"/>
                  </a:lnTo>
                  <a:lnTo>
                    <a:pt x="22385" y="70231"/>
                  </a:lnTo>
                  <a:lnTo>
                    <a:pt x="22506" y="70472"/>
                  </a:lnTo>
                  <a:lnTo>
                    <a:pt x="22626" y="70653"/>
                  </a:lnTo>
                  <a:lnTo>
                    <a:pt x="22807" y="70774"/>
                  </a:lnTo>
                  <a:lnTo>
                    <a:pt x="23049" y="70895"/>
                  </a:lnTo>
                  <a:lnTo>
                    <a:pt x="23230" y="70955"/>
                  </a:lnTo>
                  <a:lnTo>
                    <a:pt x="23712" y="70955"/>
                  </a:lnTo>
                  <a:lnTo>
                    <a:pt x="23893" y="70895"/>
                  </a:lnTo>
                  <a:lnTo>
                    <a:pt x="24135" y="70774"/>
                  </a:lnTo>
                  <a:lnTo>
                    <a:pt x="24316" y="70653"/>
                  </a:lnTo>
                  <a:lnTo>
                    <a:pt x="24436" y="70472"/>
                  </a:lnTo>
                  <a:lnTo>
                    <a:pt x="24557" y="70231"/>
                  </a:lnTo>
                  <a:lnTo>
                    <a:pt x="24617" y="70050"/>
                  </a:lnTo>
                  <a:lnTo>
                    <a:pt x="24617" y="69809"/>
                  </a:lnTo>
                  <a:lnTo>
                    <a:pt x="24617" y="69567"/>
                  </a:lnTo>
                  <a:lnTo>
                    <a:pt x="24557" y="69386"/>
                  </a:lnTo>
                  <a:lnTo>
                    <a:pt x="24436" y="69145"/>
                  </a:lnTo>
                  <a:lnTo>
                    <a:pt x="24316" y="68964"/>
                  </a:lnTo>
                  <a:lnTo>
                    <a:pt x="24135" y="68843"/>
                  </a:lnTo>
                  <a:lnTo>
                    <a:pt x="23893" y="68723"/>
                  </a:lnTo>
                  <a:lnTo>
                    <a:pt x="23712" y="68662"/>
                  </a:lnTo>
                  <a:close/>
                  <a:moveTo>
                    <a:pt x="29022" y="68662"/>
                  </a:moveTo>
                  <a:lnTo>
                    <a:pt x="28841" y="68723"/>
                  </a:lnTo>
                  <a:lnTo>
                    <a:pt x="28599" y="68843"/>
                  </a:lnTo>
                  <a:lnTo>
                    <a:pt x="28418" y="68964"/>
                  </a:lnTo>
                  <a:lnTo>
                    <a:pt x="28298" y="69145"/>
                  </a:lnTo>
                  <a:lnTo>
                    <a:pt x="28177" y="69386"/>
                  </a:lnTo>
                  <a:lnTo>
                    <a:pt x="28117" y="69567"/>
                  </a:lnTo>
                  <a:lnTo>
                    <a:pt x="28117" y="69809"/>
                  </a:lnTo>
                  <a:lnTo>
                    <a:pt x="28117" y="70050"/>
                  </a:lnTo>
                  <a:lnTo>
                    <a:pt x="28177" y="70231"/>
                  </a:lnTo>
                  <a:lnTo>
                    <a:pt x="28298" y="70472"/>
                  </a:lnTo>
                  <a:lnTo>
                    <a:pt x="28418" y="70653"/>
                  </a:lnTo>
                  <a:lnTo>
                    <a:pt x="28599" y="70774"/>
                  </a:lnTo>
                  <a:lnTo>
                    <a:pt x="28841" y="70895"/>
                  </a:lnTo>
                  <a:lnTo>
                    <a:pt x="29022" y="70955"/>
                  </a:lnTo>
                  <a:lnTo>
                    <a:pt x="29505" y="70955"/>
                  </a:lnTo>
                  <a:lnTo>
                    <a:pt x="29686" y="70895"/>
                  </a:lnTo>
                  <a:lnTo>
                    <a:pt x="29927" y="70774"/>
                  </a:lnTo>
                  <a:lnTo>
                    <a:pt x="30108" y="70653"/>
                  </a:lnTo>
                  <a:lnTo>
                    <a:pt x="30229" y="70472"/>
                  </a:lnTo>
                  <a:lnTo>
                    <a:pt x="30349" y="70231"/>
                  </a:lnTo>
                  <a:lnTo>
                    <a:pt x="30410" y="70050"/>
                  </a:lnTo>
                  <a:lnTo>
                    <a:pt x="30410" y="69809"/>
                  </a:lnTo>
                  <a:lnTo>
                    <a:pt x="30410" y="69567"/>
                  </a:lnTo>
                  <a:lnTo>
                    <a:pt x="30349" y="69386"/>
                  </a:lnTo>
                  <a:lnTo>
                    <a:pt x="30229" y="69145"/>
                  </a:lnTo>
                  <a:lnTo>
                    <a:pt x="30108" y="68964"/>
                  </a:lnTo>
                  <a:lnTo>
                    <a:pt x="29927" y="68843"/>
                  </a:lnTo>
                  <a:lnTo>
                    <a:pt x="29686" y="68723"/>
                  </a:lnTo>
                  <a:lnTo>
                    <a:pt x="29505" y="68662"/>
                  </a:lnTo>
                  <a:close/>
                  <a:moveTo>
                    <a:pt x="34814" y="68662"/>
                  </a:moveTo>
                  <a:lnTo>
                    <a:pt x="34633" y="68723"/>
                  </a:lnTo>
                  <a:lnTo>
                    <a:pt x="34392" y="68843"/>
                  </a:lnTo>
                  <a:lnTo>
                    <a:pt x="34211" y="68964"/>
                  </a:lnTo>
                  <a:lnTo>
                    <a:pt x="34090" y="69145"/>
                  </a:lnTo>
                  <a:lnTo>
                    <a:pt x="33969" y="69386"/>
                  </a:lnTo>
                  <a:lnTo>
                    <a:pt x="33909" y="69567"/>
                  </a:lnTo>
                  <a:lnTo>
                    <a:pt x="33909" y="69809"/>
                  </a:lnTo>
                  <a:lnTo>
                    <a:pt x="33909" y="70050"/>
                  </a:lnTo>
                  <a:lnTo>
                    <a:pt x="33969" y="70231"/>
                  </a:lnTo>
                  <a:lnTo>
                    <a:pt x="34090" y="70472"/>
                  </a:lnTo>
                  <a:lnTo>
                    <a:pt x="34211" y="70653"/>
                  </a:lnTo>
                  <a:lnTo>
                    <a:pt x="34392" y="70774"/>
                  </a:lnTo>
                  <a:lnTo>
                    <a:pt x="34633" y="70895"/>
                  </a:lnTo>
                  <a:lnTo>
                    <a:pt x="34814" y="70955"/>
                  </a:lnTo>
                  <a:lnTo>
                    <a:pt x="35297" y="70955"/>
                  </a:lnTo>
                  <a:lnTo>
                    <a:pt x="35478" y="70895"/>
                  </a:lnTo>
                  <a:lnTo>
                    <a:pt x="35719" y="70774"/>
                  </a:lnTo>
                  <a:lnTo>
                    <a:pt x="35900" y="70653"/>
                  </a:lnTo>
                  <a:lnTo>
                    <a:pt x="36021" y="70472"/>
                  </a:lnTo>
                  <a:lnTo>
                    <a:pt x="36141" y="70231"/>
                  </a:lnTo>
                  <a:lnTo>
                    <a:pt x="36202" y="70050"/>
                  </a:lnTo>
                  <a:lnTo>
                    <a:pt x="36202" y="69809"/>
                  </a:lnTo>
                  <a:lnTo>
                    <a:pt x="36202" y="69567"/>
                  </a:lnTo>
                  <a:lnTo>
                    <a:pt x="36141" y="69386"/>
                  </a:lnTo>
                  <a:lnTo>
                    <a:pt x="36021" y="69145"/>
                  </a:lnTo>
                  <a:lnTo>
                    <a:pt x="35900" y="68964"/>
                  </a:lnTo>
                  <a:lnTo>
                    <a:pt x="35719" y="68843"/>
                  </a:lnTo>
                  <a:lnTo>
                    <a:pt x="35478" y="68723"/>
                  </a:lnTo>
                  <a:lnTo>
                    <a:pt x="35297" y="68662"/>
                  </a:lnTo>
                  <a:close/>
                  <a:moveTo>
                    <a:pt x="40606" y="68662"/>
                  </a:moveTo>
                  <a:lnTo>
                    <a:pt x="40425" y="68723"/>
                  </a:lnTo>
                  <a:lnTo>
                    <a:pt x="40184" y="68843"/>
                  </a:lnTo>
                  <a:lnTo>
                    <a:pt x="40003" y="68964"/>
                  </a:lnTo>
                  <a:lnTo>
                    <a:pt x="39882" y="69145"/>
                  </a:lnTo>
                  <a:lnTo>
                    <a:pt x="39762" y="69386"/>
                  </a:lnTo>
                  <a:lnTo>
                    <a:pt x="39701" y="69567"/>
                  </a:lnTo>
                  <a:lnTo>
                    <a:pt x="39701" y="69809"/>
                  </a:lnTo>
                  <a:lnTo>
                    <a:pt x="39701" y="70050"/>
                  </a:lnTo>
                  <a:lnTo>
                    <a:pt x="39762" y="70231"/>
                  </a:lnTo>
                  <a:lnTo>
                    <a:pt x="39882" y="70472"/>
                  </a:lnTo>
                  <a:lnTo>
                    <a:pt x="40003" y="70653"/>
                  </a:lnTo>
                  <a:lnTo>
                    <a:pt x="40184" y="70774"/>
                  </a:lnTo>
                  <a:lnTo>
                    <a:pt x="40425" y="70895"/>
                  </a:lnTo>
                  <a:lnTo>
                    <a:pt x="40606" y="70955"/>
                  </a:lnTo>
                  <a:lnTo>
                    <a:pt x="41089" y="70955"/>
                  </a:lnTo>
                  <a:lnTo>
                    <a:pt x="41270" y="70895"/>
                  </a:lnTo>
                  <a:lnTo>
                    <a:pt x="41511" y="70774"/>
                  </a:lnTo>
                  <a:lnTo>
                    <a:pt x="41692" y="70653"/>
                  </a:lnTo>
                  <a:lnTo>
                    <a:pt x="41813" y="70472"/>
                  </a:lnTo>
                  <a:lnTo>
                    <a:pt x="41934" y="70231"/>
                  </a:lnTo>
                  <a:lnTo>
                    <a:pt x="41994" y="70050"/>
                  </a:lnTo>
                  <a:lnTo>
                    <a:pt x="41994" y="69809"/>
                  </a:lnTo>
                  <a:lnTo>
                    <a:pt x="41994" y="69567"/>
                  </a:lnTo>
                  <a:lnTo>
                    <a:pt x="41934" y="69386"/>
                  </a:lnTo>
                  <a:lnTo>
                    <a:pt x="41813" y="69145"/>
                  </a:lnTo>
                  <a:lnTo>
                    <a:pt x="41692" y="68964"/>
                  </a:lnTo>
                  <a:lnTo>
                    <a:pt x="41511" y="68843"/>
                  </a:lnTo>
                  <a:lnTo>
                    <a:pt x="41270" y="68723"/>
                  </a:lnTo>
                  <a:lnTo>
                    <a:pt x="41089" y="68662"/>
                  </a:lnTo>
                  <a:close/>
                  <a:moveTo>
                    <a:pt x="46399" y="68662"/>
                  </a:moveTo>
                  <a:lnTo>
                    <a:pt x="46218" y="68723"/>
                  </a:lnTo>
                  <a:lnTo>
                    <a:pt x="45976" y="68843"/>
                  </a:lnTo>
                  <a:lnTo>
                    <a:pt x="45795" y="68964"/>
                  </a:lnTo>
                  <a:lnTo>
                    <a:pt x="45674" y="69145"/>
                  </a:lnTo>
                  <a:lnTo>
                    <a:pt x="45554" y="69386"/>
                  </a:lnTo>
                  <a:lnTo>
                    <a:pt x="45493" y="69567"/>
                  </a:lnTo>
                  <a:lnTo>
                    <a:pt x="45493" y="69809"/>
                  </a:lnTo>
                  <a:lnTo>
                    <a:pt x="45493" y="70050"/>
                  </a:lnTo>
                  <a:lnTo>
                    <a:pt x="45554" y="70231"/>
                  </a:lnTo>
                  <a:lnTo>
                    <a:pt x="45674" y="70472"/>
                  </a:lnTo>
                  <a:lnTo>
                    <a:pt x="45795" y="70653"/>
                  </a:lnTo>
                  <a:lnTo>
                    <a:pt x="45976" y="70774"/>
                  </a:lnTo>
                  <a:lnTo>
                    <a:pt x="46218" y="70895"/>
                  </a:lnTo>
                  <a:lnTo>
                    <a:pt x="46399" y="70955"/>
                  </a:lnTo>
                  <a:lnTo>
                    <a:pt x="46881" y="70955"/>
                  </a:lnTo>
                  <a:lnTo>
                    <a:pt x="47062" y="70895"/>
                  </a:lnTo>
                  <a:lnTo>
                    <a:pt x="47304" y="70774"/>
                  </a:lnTo>
                  <a:lnTo>
                    <a:pt x="47485" y="70653"/>
                  </a:lnTo>
                  <a:lnTo>
                    <a:pt x="47605" y="70472"/>
                  </a:lnTo>
                  <a:lnTo>
                    <a:pt x="47726" y="70231"/>
                  </a:lnTo>
                  <a:lnTo>
                    <a:pt x="47786" y="70050"/>
                  </a:lnTo>
                  <a:lnTo>
                    <a:pt x="47786" y="69809"/>
                  </a:lnTo>
                  <a:lnTo>
                    <a:pt x="47786" y="69567"/>
                  </a:lnTo>
                  <a:lnTo>
                    <a:pt x="47726" y="69386"/>
                  </a:lnTo>
                  <a:lnTo>
                    <a:pt x="47605" y="69145"/>
                  </a:lnTo>
                  <a:lnTo>
                    <a:pt x="47485" y="68964"/>
                  </a:lnTo>
                  <a:lnTo>
                    <a:pt x="47304" y="68843"/>
                  </a:lnTo>
                  <a:lnTo>
                    <a:pt x="47062" y="68723"/>
                  </a:lnTo>
                  <a:lnTo>
                    <a:pt x="46881" y="68662"/>
                  </a:lnTo>
                  <a:close/>
                  <a:moveTo>
                    <a:pt x="52191" y="68662"/>
                  </a:moveTo>
                  <a:lnTo>
                    <a:pt x="52010" y="68723"/>
                  </a:lnTo>
                  <a:lnTo>
                    <a:pt x="51768" y="68843"/>
                  </a:lnTo>
                  <a:lnTo>
                    <a:pt x="51587" y="68964"/>
                  </a:lnTo>
                  <a:lnTo>
                    <a:pt x="51467" y="69145"/>
                  </a:lnTo>
                  <a:lnTo>
                    <a:pt x="51346" y="69386"/>
                  </a:lnTo>
                  <a:lnTo>
                    <a:pt x="51286" y="69567"/>
                  </a:lnTo>
                  <a:lnTo>
                    <a:pt x="51286" y="69809"/>
                  </a:lnTo>
                  <a:lnTo>
                    <a:pt x="51286" y="70050"/>
                  </a:lnTo>
                  <a:lnTo>
                    <a:pt x="51346" y="70231"/>
                  </a:lnTo>
                  <a:lnTo>
                    <a:pt x="51467" y="70472"/>
                  </a:lnTo>
                  <a:lnTo>
                    <a:pt x="51587" y="70653"/>
                  </a:lnTo>
                  <a:lnTo>
                    <a:pt x="51768" y="70774"/>
                  </a:lnTo>
                  <a:lnTo>
                    <a:pt x="52010" y="70895"/>
                  </a:lnTo>
                  <a:lnTo>
                    <a:pt x="52191" y="70955"/>
                  </a:lnTo>
                  <a:lnTo>
                    <a:pt x="52673" y="70955"/>
                  </a:lnTo>
                  <a:lnTo>
                    <a:pt x="52854" y="70895"/>
                  </a:lnTo>
                  <a:lnTo>
                    <a:pt x="53096" y="70774"/>
                  </a:lnTo>
                  <a:lnTo>
                    <a:pt x="53277" y="70653"/>
                  </a:lnTo>
                  <a:lnTo>
                    <a:pt x="53397" y="70472"/>
                  </a:lnTo>
                  <a:lnTo>
                    <a:pt x="53518" y="70231"/>
                  </a:lnTo>
                  <a:lnTo>
                    <a:pt x="53578" y="70050"/>
                  </a:lnTo>
                  <a:lnTo>
                    <a:pt x="53578" y="69809"/>
                  </a:lnTo>
                  <a:lnTo>
                    <a:pt x="53578" y="69567"/>
                  </a:lnTo>
                  <a:lnTo>
                    <a:pt x="53518" y="69386"/>
                  </a:lnTo>
                  <a:lnTo>
                    <a:pt x="53397" y="69145"/>
                  </a:lnTo>
                  <a:lnTo>
                    <a:pt x="53277" y="68964"/>
                  </a:lnTo>
                  <a:lnTo>
                    <a:pt x="53096" y="68843"/>
                  </a:lnTo>
                  <a:lnTo>
                    <a:pt x="52854" y="68723"/>
                  </a:lnTo>
                  <a:lnTo>
                    <a:pt x="52673" y="68662"/>
                  </a:lnTo>
                  <a:close/>
                  <a:moveTo>
                    <a:pt x="20575" y="71558"/>
                  </a:moveTo>
                  <a:lnTo>
                    <a:pt x="20273" y="71619"/>
                  </a:lnTo>
                  <a:lnTo>
                    <a:pt x="21661" y="72282"/>
                  </a:lnTo>
                  <a:lnTo>
                    <a:pt x="21540" y="72041"/>
                  </a:lnTo>
                  <a:lnTo>
                    <a:pt x="21359" y="71860"/>
                  </a:lnTo>
                  <a:lnTo>
                    <a:pt x="21118" y="71679"/>
                  </a:lnTo>
                  <a:lnTo>
                    <a:pt x="20876" y="71558"/>
                  </a:lnTo>
                  <a:close/>
                  <a:moveTo>
                    <a:pt x="55027" y="71558"/>
                  </a:moveTo>
                  <a:lnTo>
                    <a:pt x="54785" y="71679"/>
                  </a:lnTo>
                  <a:lnTo>
                    <a:pt x="54544" y="71860"/>
                  </a:lnTo>
                  <a:lnTo>
                    <a:pt x="54363" y="72041"/>
                  </a:lnTo>
                  <a:lnTo>
                    <a:pt x="54242" y="72282"/>
                  </a:lnTo>
                  <a:lnTo>
                    <a:pt x="55630" y="71619"/>
                  </a:lnTo>
                  <a:lnTo>
                    <a:pt x="55328" y="71558"/>
                  </a:lnTo>
                  <a:close/>
                  <a:moveTo>
                    <a:pt x="26065" y="71558"/>
                  </a:moveTo>
                  <a:lnTo>
                    <a:pt x="25824" y="71679"/>
                  </a:lnTo>
                  <a:lnTo>
                    <a:pt x="25583" y="71860"/>
                  </a:lnTo>
                  <a:lnTo>
                    <a:pt x="25402" y="72041"/>
                  </a:lnTo>
                  <a:lnTo>
                    <a:pt x="25281" y="72343"/>
                  </a:lnTo>
                  <a:lnTo>
                    <a:pt x="25221" y="72705"/>
                  </a:lnTo>
                  <a:lnTo>
                    <a:pt x="25221" y="72946"/>
                  </a:lnTo>
                  <a:lnTo>
                    <a:pt x="25281" y="73127"/>
                  </a:lnTo>
                  <a:lnTo>
                    <a:pt x="25402" y="73368"/>
                  </a:lnTo>
                  <a:lnTo>
                    <a:pt x="25522" y="73549"/>
                  </a:lnTo>
                  <a:lnTo>
                    <a:pt x="25703" y="73670"/>
                  </a:lnTo>
                  <a:lnTo>
                    <a:pt x="25945" y="73791"/>
                  </a:lnTo>
                  <a:lnTo>
                    <a:pt x="26126" y="73851"/>
                  </a:lnTo>
                  <a:lnTo>
                    <a:pt x="26608" y="73851"/>
                  </a:lnTo>
                  <a:lnTo>
                    <a:pt x="26789" y="73791"/>
                  </a:lnTo>
                  <a:lnTo>
                    <a:pt x="27031" y="73670"/>
                  </a:lnTo>
                  <a:lnTo>
                    <a:pt x="27212" y="73549"/>
                  </a:lnTo>
                  <a:lnTo>
                    <a:pt x="27332" y="73368"/>
                  </a:lnTo>
                  <a:lnTo>
                    <a:pt x="27453" y="73127"/>
                  </a:lnTo>
                  <a:lnTo>
                    <a:pt x="27513" y="72946"/>
                  </a:lnTo>
                  <a:lnTo>
                    <a:pt x="27513" y="72705"/>
                  </a:lnTo>
                  <a:lnTo>
                    <a:pt x="27453" y="72343"/>
                  </a:lnTo>
                  <a:lnTo>
                    <a:pt x="27332" y="72041"/>
                  </a:lnTo>
                  <a:lnTo>
                    <a:pt x="27151" y="71860"/>
                  </a:lnTo>
                  <a:lnTo>
                    <a:pt x="26910" y="71679"/>
                  </a:lnTo>
                  <a:lnTo>
                    <a:pt x="26669" y="71558"/>
                  </a:lnTo>
                  <a:close/>
                  <a:moveTo>
                    <a:pt x="31858" y="71558"/>
                  </a:moveTo>
                  <a:lnTo>
                    <a:pt x="31616" y="71679"/>
                  </a:lnTo>
                  <a:lnTo>
                    <a:pt x="31375" y="71860"/>
                  </a:lnTo>
                  <a:lnTo>
                    <a:pt x="31194" y="72041"/>
                  </a:lnTo>
                  <a:lnTo>
                    <a:pt x="31073" y="72343"/>
                  </a:lnTo>
                  <a:lnTo>
                    <a:pt x="31013" y="72705"/>
                  </a:lnTo>
                  <a:lnTo>
                    <a:pt x="31013" y="72946"/>
                  </a:lnTo>
                  <a:lnTo>
                    <a:pt x="31073" y="73127"/>
                  </a:lnTo>
                  <a:lnTo>
                    <a:pt x="31194" y="73368"/>
                  </a:lnTo>
                  <a:lnTo>
                    <a:pt x="31315" y="73549"/>
                  </a:lnTo>
                  <a:lnTo>
                    <a:pt x="31496" y="73670"/>
                  </a:lnTo>
                  <a:lnTo>
                    <a:pt x="31737" y="73791"/>
                  </a:lnTo>
                  <a:lnTo>
                    <a:pt x="31918" y="73851"/>
                  </a:lnTo>
                  <a:lnTo>
                    <a:pt x="32401" y="73851"/>
                  </a:lnTo>
                  <a:lnTo>
                    <a:pt x="32582" y="73791"/>
                  </a:lnTo>
                  <a:lnTo>
                    <a:pt x="32823" y="73670"/>
                  </a:lnTo>
                  <a:lnTo>
                    <a:pt x="33004" y="73549"/>
                  </a:lnTo>
                  <a:lnTo>
                    <a:pt x="33125" y="73368"/>
                  </a:lnTo>
                  <a:lnTo>
                    <a:pt x="33245" y="73127"/>
                  </a:lnTo>
                  <a:lnTo>
                    <a:pt x="33306" y="72946"/>
                  </a:lnTo>
                  <a:lnTo>
                    <a:pt x="33306" y="72705"/>
                  </a:lnTo>
                  <a:lnTo>
                    <a:pt x="33245" y="72343"/>
                  </a:lnTo>
                  <a:lnTo>
                    <a:pt x="33125" y="72041"/>
                  </a:lnTo>
                  <a:lnTo>
                    <a:pt x="32944" y="71860"/>
                  </a:lnTo>
                  <a:lnTo>
                    <a:pt x="32702" y="71679"/>
                  </a:lnTo>
                  <a:lnTo>
                    <a:pt x="32461" y="71558"/>
                  </a:lnTo>
                  <a:close/>
                  <a:moveTo>
                    <a:pt x="37650" y="71558"/>
                  </a:moveTo>
                  <a:lnTo>
                    <a:pt x="37408" y="71679"/>
                  </a:lnTo>
                  <a:lnTo>
                    <a:pt x="37167" y="71860"/>
                  </a:lnTo>
                  <a:lnTo>
                    <a:pt x="36986" y="72041"/>
                  </a:lnTo>
                  <a:lnTo>
                    <a:pt x="36865" y="72343"/>
                  </a:lnTo>
                  <a:lnTo>
                    <a:pt x="36805" y="72705"/>
                  </a:lnTo>
                  <a:lnTo>
                    <a:pt x="36805" y="72946"/>
                  </a:lnTo>
                  <a:lnTo>
                    <a:pt x="36865" y="73127"/>
                  </a:lnTo>
                  <a:lnTo>
                    <a:pt x="36986" y="73368"/>
                  </a:lnTo>
                  <a:lnTo>
                    <a:pt x="37107" y="73549"/>
                  </a:lnTo>
                  <a:lnTo>
                    <a:pt x="37288" y="73670"/>
                  </a:lnTo>
                  <a:lnTo>
                    <a:pt x="37529" y="73791"/>
                  </a:lnTo>
                  <a:lnTo>
                    <a:pt x="37710" y="73851"/>
                  </a:lnTo>
                  <a:lnTo>
                    <a:pt x="38193" y="73851"/>
                  </a:lnTo>
                  <a:lnTo>
                    <a:pt x="38374" y="73791"/>
                  </a:lnTo>
                  <a:lnTo>
                    <a:pt x="38615" y="73670"/>
                  </a:lnTo>
                  <a:lnTo>
                    <a:pt x="38796" y="73549"/>
                  </a:lnTo>
                  <a:lnTo>
                    <a:pt x="38917" y="73368"/>
                  </a:lnTo>
                  <a:lnTo>
                    <a:pt x="39038" y="73127"/>
                  </a:lnTo>
                  <a:lnTo>
                    <a:pt x="39098" y="72946"/>
                  </a:lnTo>
                  <a:lnTo>
                    <a:pt x="39098" y="72705"/>
                  </a:lnTo>
                  <a:lnTo>
                    <a:pt x="39038" y="72343"/>
                  </a:lnTo>
                  <a:lnTo>
                    <a:pt x="38917" y="72041"/>
                  </a:lnTo>
                  <a:lnTo>
                    <a:pt x="38736" y="71860"/>
                  </a:lnTo>
                  <a:lnTo>
                    <a:pt x="38495" y="71679"/>
                  </a:lnTo>
                  <a:lnTo>
                    <a:pt x="38253" y="71558"/>
                  </a:lnTo>
                  <a:close/>
                  <a:moveTo>
                    <a:pt x="43442" y="71558"/>
                  </a:moveTo>
                  <a:lnTo>
                    <a:pt x="43201" y="71679"/>
                  </a:lnTo>
                  <a:lnTo>
                    <a:pt x="42959" y="71860"/>
                  </a:lnTo>
                  <a:lnTo>
                    <a:pt x="42778" y="72041"/>
                  </a:lnTo>
                  <a:lnTo>
                    <a:pt x="42658" y="72343"/>
                  </a:lnTo>
                  <a:lnTo>
                    <a:pt x="42597" y="72705"/>
                  </a:lnTo>
                  <a:lnTo>
                    <a:pt x="42597" y="72946"/>
                  </a:lnTo>
                  <a:lnTo>
                    <a:pt x="42658" y="73127"/>
                  </a:lnTo>
                  <a:lnTo>
                    <a:pt x="42778" y="73368"/>
                  </a:lnTo>
                  <a:lnTo>
                    <a:pt x="42899" y="73549"/>
                  </a:lnTo>
                  <a:lnTo>
                    <a:pt x="43080" y="73670"/>
                  </a:lnTo>
                  <a:lnTo>
                    <a:pt x="43321" y="73791"/>
                  </a:lnTo>
                  <a:lnTo>
                    <a:pt x="43502" y="73851"/>
                  </a:lnTo>
                  <a:lnTo>
                    <a:pt x="43985" y="73851"/>
                  </a:lnTo>
                  <a:lnTo>
                    <a:pt x="44166" y="73791"/>
                  </a:lnTo>
                  <a:lnTo>
                    <a:pt x="44407" y="73670"/>
                  </a:lnTo>
                  <a:lnTo>
                    <a:pt x="44588" y="73549"/>
                  </a:lnTo>
                  <a:lnTo>
                    <a:pt x="44709" y="73368"/>
                  </a:lnTo>
                  <a:lnTo>
                    <a:pt x="44830" y="73127"/>
                  </a:lnTo>
                  <a:lnTo>
                    <a:pt x="44890" y="72946"/>
                  </a:lnTo>
                  <a:lnTo>
                    <a:pt x="44890" y="72705"/>
                  </a:lnTo>
                  <a:lnTo>
                    <a:pt x="44830" y="72343"/>
                  </a:lnTo>
                  <a:lnTo>
                    <a:pt x="44709" y="72041"/>
                  </a:lnTo>
                  <a:lnTo>
                    <a:pt x="44528" y="71860"/>
                  </a:lnTo>
                  <a:lnTo>
                    <a:pt x="44287" y="71679"/>
                  </a:lnTo>
                  <a:lnTo>
                    <a:pt x="44045" y="71558"/>
                  </a:lnTo>
                  <a:close/>
                  <a:moveTo>
                    <a:pt x="49234" y="71558"/>
                  </a:moveTo>
                  <a:lnTo>
                    <a:pt x="48993" y="71679"/>
                  </a:lnTo>
                  <a:lnTo>
                    <a:pt x="48752" y="71860"/>
                  </a:lnTo>
                  <a:lnTo>
                    <a:pt x="48571" y="72041"/>
                  </a:lnTo>
                  <a:lnTo>
                    <a:pt x="48450" y="72343"/>
                  </a:lnTo>
                  <a:lnTo>
                    <a:pt x="48390" y="72705"/>
                  </a:lnTo>
                  <a:lnTo>
                    <a:pt x="48390" y="72946"/>
                  </a:lnTo>
                  <a:lnTo>
                    <a:pt x="48450" y="73127"/>
                  </a:lnTo>
                  <a:lnTo>
                    <a:pt x="48571" y="73368"/>
                  </a:lnTo>
                  <a:lnTo>
                    <a:pt x="48691" y="73549"/>
                  </a:lnTo>
                  <a:lnTo>
                    <a:pt x="48872" y="73670"/>
                  </a:lnTo>
                  <a:lnTo>
                    <a:pt x="49114" y="73791"/>
                  </a:lnTo>
                  <a:lnTo>
                    <a:pt x="49295" y="73851"/>
                  </a:lnTo>
                  <a:lnTo>
                    <a:pt x="49777" y="73851"/>
                  </a:lnTo>
                  <a:lnTo>
                    <a:pt x="49958" y="73791"/>
                  </a:lnTo>
                  <a:lnTo>
                    <a:pt x="50200" y="73670"/>
                  </a:lnTo>
                  <a:lnTo>
                    <a:pt x="50381" y="73549"/>
                  </a:lnTo>
                  <a:lnTo>
                    <a:pt x="50501" y="73368"/>
                  </a:lnTo>
                  <a:lnTo>
                    <a:pt x="50622" y="73127"/>
                  </a:lnTo>
                  <a:lnTo>
                    <a:pt x="50682" y="72946"/>
                  </a:lnTo>
                  <a:lnTo>
                    <a:pt x="50682" y="72705"/>
                  </a:lnTo>
                  <a:lnTo>
                    <a:pt x="50622" y="72343"/>
                  </a:lnTo>
                  <a:lnTo>
                    <a:pt x="50501" y="72041"/>
                  </a:lnTo>
                  <a:lnTo>
                    <a:pt x="50320" y="71860"/>
                  </a:lnTo>
                  <a:lnTo>
                    <a:pt x="50079" y="71679"/>
                  </a:lnTo>
                  <a:lnTo>
                    <a:pt x="49838" y="71558"/>
                  </a:lnTo>
                  <a:close/>
                  <a:moveTo>
                    <a:pt x="29022" y="74454"/>
                  </a:moveTo>
                  <a:lnTo>
                    <a:pt x="28841" y="74515"/>
                  </a:lnTo>
                  <a:lnTo>
                    <a:pt x="28660" y="74635"/>
                  </a:lnTo>
                  <a:lnTo>
                    <a:pt x="28479" y="74756"/>
                  </a:lnTo>
                  <a:lnTo>
                    <a:pt x="30349" y="75178"/>
                  </a:lnTo>
                  <a:lnTo>
                    <a:pt x="30349" y="75178"/>
                  </a:lnTo>
                  <a:lnTo>
                    <a:pt x="30168" y="74877"/>
                  </a:lnTo>
                  <a:lnTo>
                    <a:pt x="29927" y="74635"/>
                  </a:lnTo>
                  <a:lnTo>
                    <a:pt x="29625" y="74515"/>
                  </a:lnTo>
                  <a:lnTo>
                    <a:pt x="29263" y="74454"/>
                  </a:lnTo>
                  <a:close/>
                  <a:moveTo>
                    <a:pt x="46640" y="74454"/>
                  </a:moveTo>
                  <a:lnTo>
                    <a:pt x="46278" y="74515"/>
                  </a:lnTo>
                  <a:lnTo>
                    <a:pt x="45976" y="74635"/>
                  </a:lnTo>
                  <a:lnTo>
                    <a:pt x="45735" y="74877"/>
                  </a:lnTo>
                  <a:lnTo>
                    <a:pt x="45554" y="75178"/>
                  </a:lnTo>
                  <a:lnTo>
                    <a:pt x="45554" y="75178"/>
                  </a:lnTo>
                  <a:lnTo>
                    <a:pt x="47424" y="74756"/>
                  </a:lnTo>
                  <a:lnTo>
                    <a:pt x="47243" y="74635"/>
                  </a:lnTo>
                  <a:lnTo>
                    <a:pt x="47062" y="74515"/>
                  </a:lnTo>
                  <a:lnTo>
                    <a:pt x="46881" y="74454"/>
                  </a:lnTo>
                  <a:close/>
                  <a:moveTo>
                    <a:pt x="34814" y="74454"/>
                  </a:moveTo>
                  <a:lnTo>
                    <a:pt x="34633" y="74515"/>
                  </a:lnTo>
                  <a:lnTo>
                    <a:pt x="34392" y="74635"/>
                  </a:lnTo>
                  <a:lnTo>
                    <a:pt x="34211" y="74756"/>
                  </a:lnTo>
                  <a:lnTo>
                    <a:pt x="34090" y="74937"/>
                  </a:lnTo>
                  <a:lnTo>
                    <a:pt x="33969" y="75178"/>
                  </a:lnTo>
                  <a:lnTo>
                    <a:pt x="33909" y="75359"/>
                  </a:lnTo>
                  <a:lnTo>
                    <a:pt x="33909" y="75601"/>
                  </a:lnTo>
                  <a:lnTo>
                    <a:pt x="33909" y="75721"/>
                  </a:lnTo>
                  <a:lnTo>
                    <a:pt x="36141" y="75903"/>
                  </a:lnTo>
                  <a:lnTo>
                    <a:pt x="36202" y="75601"/>
                  </a:lnTo>
                  <a:lnTo>
                    <a:pt x="36202" y="75359"/>
                  </a:lnTo>
                  <a:lnTo>
                    <a:pt x="36141" y="75178"/>
                  </a:lnTo>
                  <a:lnTo>
                    <a:pt x="36021" y="74937"/>
                  </a:lnTo>
                  <a:lnTo>
                    <a:pt x="35900" y="74756"/>
                  </a:lnTo>
                  <a:lnTo>
                    <a:pt x="35719" y="74635"/>
                  </a:lnTo>
                  <a:lnTo>
                    <a:pt x="35478" y="74515"/>
                  </a:lnTo>
                  <a:lnTo>
                    <a:pt x="35297" y="74454"/>
                  </a:lnTo>
                  <a:close/>
                  <a:moveTo>
                    <a:pt x="40606" y="74454"/>
                  </a:moveTo>
                  <a:lnTo>
                    <a:pt x="40425" y="74515"/>
                  </a:lnTo>
                  <a:lnTo>
                    <a:pt x="40184" y="74635"/>
                  </a:lnTo>
                  <a:lnTo>
                    <a:pt x="40003" y="74756"/>
                  </a:lnTo>
                  <a:lnTo>
                    <a:pt x="39882" y="74937"/>
                  </a:lnTo>
                  <a:lnTo>
                    <a:pt x="39762" y="75178"/>
                  </a:lnTo>
                  <a:lnTo>
                    <a:pt x="39701" y="75359"/>
                  </a:lnTo>
                  <a:lnTo>
                    <a:pt x="39701" y="75601"/>
                  </a:lnTo>
                  <a:lnTo>
                    <a:pt x="39762" y="75903"/>
                  </a:lnTo>
                  <a:lnTo>
                    <a:pt x="41994" y="75721"/>
                  </a:lnTo>
                  <a:lnTo>
                    <a:pt x="41994" y="75601"/>
                  </a:lnTo>
                  <a:lnTo>
                    <a:pt x="41994" y="75359"/>
                  </a:lnTo>
                  <a:lnTo>
                    <a:pt x="41934" y="75178"/>
                  </a:lnTo>
                  <a:lnTo>
                    <a:pt x="41813" y="74937"/>
                  </a:lnTo>
                  <a:lnTo>
                    <a:pt x="41692" y="74756"/>
                  </a:lnTo>
                  <a:lnTo>
                    <a:pt x="41511" y="74635"/>
                  </a:lnTo>
                  <a:lnTo>
                    <a:pt x="41270" y="74515"/>
                  </a:lnTo>
                  <a:lnTo>
                    <a:pt x="41089" y="74454"/>
                  </a:lnTo>
                  <a:close/>
                </a:path>
              </a:pathLst>
            </a:custGeom>
            <a:solidFill>
              <a:srgbClr val="6D9EE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" name="Shape 184"/>
            <p:cNvSpPr/>
            <p:nvPr/>
          </p:nvSpPr>
          <p:spPr>
            <a:xfrm rot="10800000">
              <a:off x="4456350" y="1058785"/>
              <a:ext cx="231300" cy="200100"/>
            </a:xfrm>
            <a:prstGeom prst="triangle">
              <a:avLst>
                <a:gd name="adj" fmla="val 50000"/>
              </a:avLst>
            </a:prstGeom>
            <a:solidFill>
              <a:srgbClr val="FF99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85" name="Shape 185"/>
          <p:cNvSpPr txBox="1">
            <a:spLocks noGrp="1"/>
          </p:cNvSpPr>
          <p:nvPr>
            <p:ph type="title"/>
          </p:nvPr>
        </p:nvSpPr>
        <p:spPr>
          <a:xfrm>
            <a:off x="2047950" y="0"/>
            <a:ext cx="5048100" cy="11478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lvl="0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  <p:transition spd="slow">
    <p:wip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7" name="Shape 187"/>
          <p:cNvGrpSpPr/>
          <p:nvPr/>
        </p:nvGrpSpPr>
        <p:grpSpPr>
          <a:xfrm>
            <a:off x="-76804" y="-364106"/>
            <a:ext cx="9492216" cy="5864919"/>
            <a:chOff x="-76804" y="-364106"/>
            <a:chExt cx="9492216" cy="5864919"/>
          </a:xfrm>
        </p:grpSpPr>
        <p:sp>
          <p:nvSpPr>
            <p:cNvPr id="188" name="Shape 188"/>
            <p:cNvSpPr/>
            <p:nvPr/>
          </p:nvSpPr>
          <p:spPr>
            <a:xfrm>
              <a:off x="0" y="3995700"/>
              <a:ext cx="9144000" cy="1147800"/>
            </a:xfrm>
            <a:prstGeom prst="rect">
              <a:avLst/>
            </a:prstGeom>
            <a:solidFill>
              <a:srgbClr val="0E004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9" name="Shape 189"/>
            <p:cNvSpPr/>
            <p:nvPr/>
          </p:nvSpPr>
          <p:spPr>
            <a:xfrm>
              <a:off x="4343698" y="3768355"/>
              <a:ext cx="456600" cy="456600"/>
            </a:xfrm>
            <a:prstGeom prst="ellipse">
              <a:avLst/>
            </a:prstGeom>
            <a:noFill/>
            <a:ln w="9525" cap="flat" cmpd="sng">
              <a:solidFill>
                <a:srgbClr val="6D9EEB"/>
              </a:solidFill>
              <a:prstDash val="dash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0" name="Shape 190"/>
            <p:cNvSpPr/>
            <p:nvPr/>
          </p:nvSpPr>
          <p:spPr>
            <a:xfrm>
              <a:off x="8312875" y="-85400"/>
              <a:ext cx="542100" cy="542100"/>
            </a:xfrm>
            <a:prstGeom prst="ellipse">
              <a:avLst/>
            </a:prstGeom>
            <a:solidFill>
              <a:srgbClr val="51387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1" name="Shape 191"/>
            <p:cNvSpPr/>
            <p:nvPr/>
          </p:nvSpPr>
          <p:spPr>
            <a:xfrm rot="-899646">
              <a:off x="776862" y="-262199"/>
              <a:ext cx="900976" cy="856085"/>
            </a:xfrm>
            <a:prstGeom prst="pentagon">
              <a:avLst>
                <a:gd name="hf" fmla="val 105146"/>
                <a:gd name="vf" fmla="val 110557"/>
              </a:avLst>
            </a:prstGeom>
            <a:solidFill>
              <a:srgbClr val="51387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2" name="Shape 192"/>
            <p:cNvSpPr/>
            <p:nvPr/>
          </p:nvSpPr>
          <p:spPr>
            <a:xfrm rot="1763">
              <a:off x="8737998" y="3634823"/>
              <a:ext cx="585000" cy="556500"/>
            </a:xfrm>
            <a:prstGeom prst="pentagon">
              <a:avLst>
                <a:gd name="hf" fmla="val 105146"/>
                <a:gd name="vf" fmla="val 110557"/>
              </a:avLst>
            </a:prstGeom>
            <a:solidFill>
              <a:srgbClr val="51387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3" name="Shape 193"/>
            <p:cNvSpPr/>
            <p:nvPr/>
          </p:nvSpPr>
          <p:spPr>
            <a:xfrm rot="10800000">
              <a:off x="90420" y="4650313"/>
              <a:ext cx="983100" cy="850500"/>
            </a:xfrm>
            <a:prstGeom prst="triangle">
              <a:avLst>
                <a:gd name="adj" fmla="val 50000"/>
              </a:avLst>
            </a:prstGeom>
            <a:solidFill>
              <a:srgbClr val="432E6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4" name="Shape 194"/>
            <p:cNvSpPr/>
            <p:nvPr/>
          </p:nvSpPr>
          <p:spPr>
            <a:xfrm>
              <a:off x="8578650" y="858649"/>
              <a:ext cx="836762" cy="836762"/>
            </a:xfrm>
            <a:custGeom>
              <a:avLst/>
              <a:gdLst/>
              <a:ahLst/>
              <a:cxnLst/>
              <a:rect l="0" t="0" r="0" b="0"/>
              <a:pathLst>
                <a:path w="73610" h="73610" extrusionOk="0">
                  <a:moveTo>
                    <a:pt x="43502" y="603"/>
                  </a:moveTo>
                  <a:lnTo>
                    <a:pt x="64801" y="12851"/>
                  </a:lnTo>
                  <a:lnTo>
                    <a:pt x="63775" y="11705"/>
                  </a:lnTo>
                  <a:lnTo>
                    <a:pt x="62689" y="10619"/>
                  </a:lnTo>
                  <a:lnTo>
                    <a:pt x="61542" y="9533"/>
                  </a:lnTo>
                  <a:lnTo>
                    <a:pt x="60396" y="8507"/>
                  </a:lnTo>
                  <a:lnTo>
                    <a:pt x="59189" y="7542"/>
                  </a:lnTo>
                  <a:lnTo>
                    <a:pt x="57922" y="6637"/>
                  </a:lnTo>
                  <a:lnTo>
                    <a:pt x="56655" y="5792"/>
                  </a:lnTo>
                  <a:lnTo>
                    <a:pt x="55328" y="4948"/>
                  </a:lnTo>
                  <a:lnTo>
                    <a:pt x="53940" y="4223"/>
                  </a:lnTo>
                  <a:lnTo>
                    <a:pt x="52552" y="3499"/>
                  </a:lnTo>
                  <a:lnTo>
                    <a:pt x="51104" y="2896"/>
                  </a:lnTo>
                  <a:lnTo>
                    <a:pt x="49656" y="2293"/>
                  </a:lnTo>
                  <a:lnTo>
                    <a:pt x="48148" y="1750"/>
                  </a:lnTo>
                  <a:lnTo>
                    <a:pt x="46640" y="1327"/>
                  </a:lnTo>
                  <a:lnTo>
                    <a:pt x="45131" y="905"/>
                  </a:lnTo>
                  <a:lnTo>
                    <a:pt x="43502" y="603"/>
                  </a:lnTo>
                  <a:close/>
                  <a:moveTo>
                    <a:pt x="36805" y="0"/>
                  </a:moveTo>
                  <a:lnTo>
                    <a:pt x="34693" y="60"/>
                  </a:lnTo>
                  <a:lnTo>
                    <a:pt x="32642" y="241"/>
                  </a:lnTo>
                  <a:lnTo>
                    <a:pt x="70593" y="22143"/>
                  </a:lnTo>
                  <a:lnTo>
                    <a:pt x="70593" y="22143"/>
                  </a:lnTo>
                  <a:lnTo>
                    <a:pt x="69688" y="20212"/>
                  </a:lnTo>
                  <a:lnTo>
                    <a:pt x="68662" y="18342"/>
                  </a:lnTo>
                  <a:lnTo>
                    <a:pt x="36865" y="0"/>
                  </a:lnTo>
                  <a:close/>
                  <a:moveTo>
                    <a:pt x="28358" y="965"/>
                  </a:moveTo>
                  <a:lnTo>
                    <a:pt x="26789" y="1388"/>
                  </a:lnTo>
                  <a:lnTo>
                    <a:pt x="25220" y="1870"/>
                  </a:lnTo>
                  <a:lnTo>
                    <a:pt x="72886" y="29383"/>
                  </a:lnTo>
                  <a:lnTo>
                    <a:pt x="72524" y="27754"/>
                  </a:lnTo>
                  <a:lnTo>
                    <a:pt x="72101" y="26186"/>
                  </a:lnTo>
                  <a:lnTo>
                    <a:pt x="28358" y="965"/>
                  </a:lnTo>
                  <a:close/>
                  <a:moveTo>
                    <a:pt x="21842" y="3137"/>
                  </a:moveTo>
                  <a:lnTo>
                    <a:pt x="20574" y="3741"/>
                  </a:lnTo>
                  <a:lnTo>
                    <a:pt x="19368" y="4344"/>
                  </a:lnTo>
                  <a:lnTo>
                    <a:pt x="73610" y="35719"/>
                  </a:lnTo>
                  <a:lnTo>
                    <a:pt x="73549" y="34271"/>
                  </a:lnTo>
                  <a:lnTo>
                    <a:pt x="73429" y="32883"/>
                  </a:lnTo>
                  <a:lnTo>
                    <a:pt x="21842" y="3137"/>
                  </a:lnTo>
                  <a:close/>
                  <a:moveTo>
                    <a:pt x="16592" y="6034"/>
                  </a:moveTo>
                  <a:lnTo>
                    <a:pt x="15567" y="6758"/>
                  </a:lnTo>
                  <a:lnTo>
                    <a:pt x="14541" y="7482"/>
                  </a:lnTo>
                  <a:lnTo>
                    <a:pt x="73308" y="41451"/>
                  </a:lnTo>
                  <a:lnTo>
                    <a:pt x="73489" y="40184"/>
                  </a:lnTo>
                  <a:lnTo>
                    <a:pt x="73549" y="38916"/>
                  </a:lnTo>
                  <a:lnTo>
                    <a:pt x="16592" y="6034"/>
                  </a:lnTo>
                  <a:close/>
                  <a:moveTo>
                    <a:pt x="12188" y="9412"/>
                  </a:moveTo>
                  <a:lnTo>
                    <a:pt x="11343" y="10197"/>
                  </a:lnTo>
                  <a:lnTo>
                    <a:pt x="10438" y="11041"/>
                  </a:lnTo>
                  <a:lnTo>
                    <a:pt x="72282" y="46760"/>
                  </a:lnTo>
                  <a:lnTo>
                    <a:pt x="72584" y="45553"/>
                  </a:lnTo>
                  <a:lnTo>
                    <a:pt x="72825" y="44407"/>
                  </a:lnTo>
                  <a:lnTo>
                    <a:pt x="12188" y="9412"/>
                  </a:lnTo>
                  <a:close/>
                  <a:moveTo>
                    <a:pt x="8568" y="13214"/>
                  </a:moveTo>
                  <a:lnTo>
                    <a:pt x="7783" y="14119"/>
                  </a:lnTo>
                  <a:lnTo>
                    <a:pt x="7120" y="15024"/>
                  </a:lnTo>
                  <a:lnTo>
                    <a:pt x="70532" y="51647"/>
                  </a:lnTo>
                  <a:lnTo>
                    <a:pt x="70955" y="50561"/>
                  </a:lnTo>
                  <a:lnTo>
                    <a:pt x="71377" y="49475"/>
                  </a:lnTo>
                  <a:lnTo>
                    <a:pt x="8568" y="13214"/>
                  </a:lnTo>
                  <a:close/>
                  <a:moveTo>
                    <a:pt x="5551" y="17377"/>
                  </a:moveTo>
                  <a:lnTo>
                    <a:pt x="4948" y="18342"/>
                  </a:lnTo>
                  <a:lnTo>
                    <a:pt x="4344" y="19368"/>
                  </a:lnTo>
                  <a:lnTo>
                    <a:pt x="68119" y="56172"/>
                  </a:lnTo>
                  <a:lnTo>
                    <a:pt x="68722" y="55207"/>
                  </a:lnTo>
                  <a:lnTo>
                    <a:pt x="69265" y="54181"/>
                  </a:lnTo>
                  <a:lnTo>
                    <a:pt x="5551" y="17377"/>
                  </a:lnTo>
                  <a:close/>
                  <a:moveTo>
                    <a:pt x="3137" y="21902"/>
                  </a:moveTo>
                  <a:lnTo>
                    <a:pt x="2655" y="22988"/>
                  </a:lnTo>
                  <a:lnTo>
                    <a:pt x="2232" y="24074"/>
                  </a:lnTo>
                  <a:lnTo>
                    <a:pt x="65102" y="60336"/>
                  </a:lnTo>
                  <a:lnTo>
                    <a:pt x="65826" y="59431"/>
                  </a:lnTo>
                  <a:lnTo>
                    <a:pt x="66550" y="58526"/>
                  </a:lnTo>
                  <a:lnTo>
                    <a:pt x="3137" y="21902"/>
                  </a:lnTo>
                  <a:close/>
                  <a:moveTo>
                    <a:pt x="1388" y="26789"/>
                  </a:moveTo>
                  <a:lnTo>
                    <a:pt x="1026" y="27935"/>
                  </a:lnTo>
                  <a:lnTo>
                    <a:pt x="784" y="29142"/>
                  </a:lnTo>
                  <a:lnTo>
                    <a:pt x="61422" y="64137"/>
                  </a:lnTo>
                  <a:lnTo>
                    <a:pt x="62327" y="63352"/>
                  </a:lnTo>
                  <a:lnTo>
                    <a:pt x="63172" y="62447"/>
                  </a:lnTo>
                  <a:lnTo>
                    <a:pt x="1388" y="26789"/>
                  </a:lnTo>
                  <a:close/>
                  <a:moveTo>
                    <a:pt x="302" y="32038"/>
                  </a:moveTo>
                  <a:lnTo>
                    <a:pt x="121" y="33366"/>
                  </a:lnTo>
                  <a:lnTo>
                    <a:pt x="60" y="34633"/>
                  </a:lnTo>
                  <a:lnTo>
                    <a:pt x="57078" y="67516"/>
                  </a:lnTo>
                  <a:lnTo>
                    <a:pt x="58103" y="66792"/>
                  </a:lnTo>
                  <a:lnTo>
                    <a:pt x="59189" y="66068"/>
                  </a:lnTo>
                  <a:lnTo>
                    <a:pt x="302" y="32038"/>
                  </a:lnTo>
                  <a:close/>
                  <a:moveTo>
                    <a:pt x="0" y="37830"/>
                  </a:moveTo>
                  <a:lnTo>
                    <a:pt x="60" y="39218"/>
                  </a:lnTo>
                  <a:lnTo>
                    <a:pt x="181" y="40606"/>
                  </a:lnTo>
                  <a:lnTo>
                    <a:pt x="51828" y="70412"/>
                  </a:lnTo>
                  <a:lnTo>
                    <a:pt x="53095" y="69808"/>
                  </a:lnTo>
                  <a:lnTo>
                    <a:pt x="54362" y="69205"/>
                  </a:lnTo>
                  <a:lnTo>
                    <a:pt x="0" y="37830"/>
                  </a:lnTo>
                  <a:close/>
                  <a:moveTo>
                    <a:pt x="724" y="44166"/>
                  </a:moveTo>
                  <a:lnTo>
                    <a:pt x="1086" y="45734"/>
                  </a:lnTo>
                  <a:lnTo>
                    <a:pt x="1508" y="47303"/>
                  </a:lnTo>
                  <a:lnTo>
                    <a:pt x="45372" y="72644"/>
                  </a:lnTo>
                  <a:lnTo>
                    <a:pt x="46941" y="72222"/>
                  </a:lnTo>
                  <a:lnTo>
                    <a:pt x="48510" y="71739"/>
                  </a:lnTo>
                  <a:lnTo>
                    <a:pt x="724" y="44166"/>
                  </a:lnTo>
                  <a:close/>
                  <a:moveTo>
                    <a:pt x="8688" y="60577"/>
                  </a:moveTo>
                  <a:lnTo>
                    <a:pt x="9714" y="61723"/>
                  </a:lnTo>
                  <a:lnTo>
                    <a:pt x="10800" y="62870"/>
                  </a:lnTo>
                  <a:lnTo>
                    <a:pt x="11946" y="63956"/>
                  </a:lnTo>
                  <a:lnTo>
                    <a:pt x="13153" y="64981"/>
                  </a:lnTo>
                  <a:lnTo>
                    <a:pt x="14360" y="66007"/>
                  </a:lnTo>
                  <a:lnTo>
                    <a:pt x="15627" y="66912"/>
                  </a:lnTo>
                  <a:lnTo>
                    <a:pt x="16954" y="67817"/>
                  </a:lnTo>
                  <a:lnTo>
                    <a:pt x="18282" y="68662"/>
                  </a:lnTo>
                  <a:lnTo>
                    <a:pt x="19669" y="69386"/>
                  </a:lnTo>
                  <a:lnTo>
                    <a:pt x="21118" y="70110"/>
                  </a:lnTo>
                  <a:lnTo>
                    <a:pt x="22566" y="70774"/>
                  </a:lnTo>
                  <a:lnTo>
                    <a:pt x="24074" y="71377"/>
                  </a:lnTo>
                  <a:lnTo>
                    <a:pt x="25582" y="71860"/>
                  </a:lnTo>
                  <a:lnTo>
                    <a:pt x="27151" y="72342"/>
                  </a:lnTo>
                  <a:lnTo>
                    <a:pt x="28720" y="72704"/>
                  </a:lnTo>
                  <a:lnTo>
                    <a:pt x="30289" y="73066"/>
                  </a:lnTo>
                  <a:lnTo>
                    <a:pt x="8688" y="60577"/>
                  </a:lnTo>
                  <a:close/>
                  <a:moveTo>
                    <a:pt x="2956" y="51346"/>
                  </a:moveTo>
                  <a:lnTo>
                    <a:pt x="3861" y="53276"/>
                  </a:lnTo>
                  <a:lnTo>
                    <a:pt x="4887" y="55147"/>
                  </a:lnTo>
                  <a:lnTo>
                    <a:pt x="36865" y="73609"/>
                  </a:lnTo>
                  <a:lnTo>
                    <a:pt x="38977" y="73549"/>
                  </a:lnTo>
                  <a:lnTo>
                    <a:pt x="41089" y="73368"/>
                  </a:lnTo>
                  <a:lnTo>
                    <a:pt x="2956" y="51346"/>
                  </a:lnTo>
                  <a:close/>
                </a:path>
              </a:pathLst>
            </a:custGeom>
            <a:solidFill>
              <a:srgbClr val="C20E9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00B4C2"/>
                </a:solidFill>
              </a:endParaRPr>
            </a:p>
          </p:txBody>
        </p:sp>
        <p:sp>
          <p:nvSpPr>
            <p:cNvPr id="195" name="Shape 195"/>
            <p:cNvSpPr/>
            <p:nvPr/>
          </p:nvSpPr>
          <p:spPr>
            <a:xfrm>
              <a:off x="588219" y="-85402"/>
              <a:ext cx="421500" cy="421500"/>
            </a:xfrm>
            <a:prstGeom prst="ellipse">
              <a:avLst/>
            </a:prstGeom>
            <a:noFill/>
            <a:ln w="9525" cap="flat" cmpd="sng">
              <a:solidFill>
                <a:srgbClr val="FF9900"/>
              </a:solidFill>
              <a:prstDash val="dash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6" name="Shape 196"/>
            <p:cNvSpPr/>
            <p:nvPr/>
          </p:nvSpPr>
          <p:spPr>
            <a:xfrm rot="10800000">
              <a:off x="-76796" y="3768356"/>
              <a:ext cx="393900" cy="374400"/>
            </a:xfrm>
            <a:prstGeom prst="pentagon">
              <a:avLst>
                <a:gd name="hf" fmla="val 105146"/>
                <a:gd name="vf" fmla="val 110557"/>
              </a:avLst>
            </a:prstGeom>
            <a:noFill/>
            <a:ln w="76200" cap="flat" cmpd="sng">
              <a:solidFill>
                <a:srgbClr val="6D9EEB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7" name="Shape 197"/>
            <p:cNvSpPr/>
            <p:nvPr/>
          </p:nvSpPr>
          <p:spPr>
            <a:xfrm>
              <a:off x="8092376" y="131852"/>
              <a:ext cx="983100" cy="983100"/>
            </a:xfrm>
            <a:prstGeom prst="ellipse">
              <a:avLst/>
            </a:prstGeom>
            <a:noFill/>
            <a:ln w="9525" cap="flat" cmpd="sng">
              <a:solidFill>
                <a:srgbClr val="FF9900"/>
              </a:solidFill>
              <a:prstDash val="dash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8" name="Shape 198"/>
            <p:cNvSpPr/>
            <p:nvPr/>
          </p:nvSpPr>
          <p:spPr>
            <a:xfrm>
              <a:off x="100477" y="456711"/>
              <a:ext cx="885029" cy="885029"/>
            </a:xfrm>
            <a:custGeom>
              <a:avLst/>
              <a:gdLst/>
              <a:ahLst/>
              <a:cxnLst/>
              <a:rect l="0" t="0" r="0" b="0"/>
              <a:pathLst>
                <a:path w="75903" h="75903" extrusionOk="0">
                  <a:moveTo>
                    <a:pt x="30349" y="724"/>
                  </a:moveTo>
                  <a:lnTo>
                    <a:pt x="28479" y="1147"/>
                  </a:lnTo>
                  <a:lnTo>
                    <a:pt x="28599" y="1267"/>
                  </a:lnTo>
                  <a:lnTo>
                    <a:pt x="28841" y="1388"/>
                  </a:lnTo>
                  <a:lnTo>
                    <a:pt x="29022" y="1448"/>
                  </a:lnTo>
                  <a:lnTo>
                    <a:pt x="29263" y="1448"/>
                  </a:lnTo>
                  <a:lnTo>
                    <a:pt x="29625" y="1388"/>
                  </a:lnTo>
                  <a:lnTo>
                    <a:pt x="29927" y="1267"/>
                  </a:lnTo>
                  <a:lnTo>
                    <a:pt x="30168" y="1026"/>
                  </a:lnTo>
                  <a:lnTo>
                    <a:pt x="30349" y="724"/>
                  </a:lnTo>
                  <a:close/>
                  <a:moveTo>
                    <a:pt x="36141" y="0"/>
                  </a:moveTo>
                  <a:lnTo>
                    <a:pt x="33909" y="181"/>
                  </a:lnTo>
                  <a:lnTo>
                    <a:pt x="33909" y="302"/>
                  </a:lnTo>
                  <a:lnTo>
                    <a:pt x="33909" y="543"/>
                  </a:lnTo>
                  <a:lnTo>
                    <a:pt x="33969" y="724"/>
                  </a:lnTo>
                  <a:lnTo>
                    <a:pt x="34090" y="966"/>
                  </a:lnTo>
                  <a:lnTo>
                    <a:pt x="34211" y="1147"/>
                  </a:lnTo>
                  <a:lnTo>
                    <a:pt x="34392" y="1267"/>
                  </a:lnTo>
                  <a:lnTo>
                    <a:pt x="34633" y="1388"/>
                  </a:lnTo>
                  <a:lnTo>
                    <a:pt x="34814" y="1448"/>
                  </a:lnTo>
                  <a:lnTo>
                    <a:pt x="35297" y="1448"/>
                  </a:lnTo>
                  <a:lnTo>
                    <a:pt x="35478" y="1388"/>
                  </a:lnTo>
                  <a:lnTo>
                    <a:pt x="35719" y="1267"/>
                  </a:lnTo>
                  <a:lnTo>
                    <a:pt x="35900" y="1147"/>
                  </a:lnTo>
                  <a:lnTo>
                    <a:pt x="36021" y="966"/>
                  </a:lnTo>
                  <a:lnTo>
                    <a:pt x="36141" y="724"/>
                  </a:lnTo>
                  <a:lnTo>
                    <a:pt x="36202" y="543"/>
                  </a:lnTo>
                  <a:lnTo>
                    <a:pt x="36202" y="302"/>
                  </a:lnTo>
                  <a:lnTo>
                    <a:pt x="36141" y="0"/>
                  </a:lnTo>
                  <a:close/>
                  <a:moveTo>
                    <a:pt x="39762" y="0"/>
                  </a:moveTo>
                  <a:lnTo>
                    <a:pt x="39701" y="302"/>
                  </a:lnTo>
                  <a:lnTo>
                    <a:pt x="39701" y="543"/>
                  </a:lnTo>
                  <a:lnTo>
                    <a:pt x="39762" y="724"/>
                  </a:lnTo>
                  <a:lnTo>
                    <a:pt x="39882" y="966"/>
                  </a:lnTo>
                  <a:lnTo>
                    <a:pt x="40003" y="1147"/>
                  </a:lnTo>
                  <a:lnTo>
                    <a:pt x="40184" y="1267"/>
                  </a:lnTo>
                  <a:lnTo>
                    <a:pt x="40425" y="1388"/>
                  </a:lnTo>
                  <a:lnTo>
                    <a:pt x="40606" y="1448"/>
                  </a:lnTo>
                  <a:lnTo>
                    <a:pt x="41089" y="1448"/>
                  </a:lnTo>
                  <a:lnTo>
                    <a:pt x="41270" y="1388"/>
                  </a:lnTo>
                  <a:lnTo>
                    <a:pt x="41511" y="1267"/>
                  </a:lnTo>
                  <a:lnTo>
                    <a:pt x="41692" y="1147"/>
                  </a:lnTo>
                  <a:lnTo>
                    <a:pt x="41813" y="966"/>
                  </a:lnTo>
                  <a:lnTo>
                    <a:pt x="41934" y="724"/>
                  </a:lnTo>
                  <a:lnTo>
                    <a:pt x="41994" y="543"/>
                  </a:lnTo>
                  <a:lnTo>
                    <a:pt x="41994" y="302"/>
                  </a:lnTo>
                  <a:lnTo>
                    <a:pt x="41994" y="181"/>
                  </a:lnTo>
                  <a:lnTo>
                    <a:pt x="39762" y="0"/>
                  </a:lnTo>
                  <a:close/>
                  <a:moveTo>
                    <a:pt x="45554" y="724"/>
                  </a:moveTo>
                  <a:lnTo>
                    <a:pt x="45735" y="1026"/>
                  </a:lnTo>
                  <a:lnTo>
                    <a:pt x="45976" y="1267"/>
                  </a:lnTo>
                  <a:lnTo>
                    <a:pt x="46278" y="1388"/>
                  </a:lnTo>
                  <a:lnTo>
                    <a:pt x="46640" y="1448"/>
                  </a:lnTo>
                  <a:lnTo>
                    <a:pt x="46881" y="1448"/>
                  </a:lnTo>
                  <a:lnTo>
                    <a:pt x="47062" y="1388"/>
                  </a:lnTo>
                  <a:lnTo>
                    <a:pt x="47243" y="1267"/>
                  </a:lnTo>
                  <a:lnTo>
                    <a:pt x="47424" y="1147"/>
                  </a:lnTo>
                  <a:lnTo>
                    <a:pt x="45554" y="724"/>
                  </a:lnTo>
                  <a:close/>
                  <a:moveTo>
                    <a:pt x="21661" y="3620"/>
                  </a:moveTo>
                  <a:lnTo>
                    <a:pt x="20273" y="4284"/>
                  </a:lnTo>
                  <a:lnTo>
                    <a:pt x="20575" y="4344"/>
                  </a:lnTo>
                  <a:lnTo>
                    <a:pt x="20937" y="4284"/>
                  </a:lnTo>
                  <a:lnTo>
                    <a:pt x="21239" y="4163"/>
                  </a:lnTo>
                  <a:lnTo>
                    <a:pt x="21480" y="3922"/>
                  </a:lnTo>
                  <a:lnTo>
                    <a:pt x="21661" y="3620"/>
                  </a:lnTo>
                  <a:close/>
                  <a:moveTo>
                    <a:pt x="26065" y="2052"/>
                  </a:moveTo>
                  <a:lnTo>
                    <a:pt x="25824" y="2172"/>
                  </a:lnTo>
                  <a:lnTo>
                    <a:pt x="25583" y="2353"/>
                  </a:lnTo>
                  <a:lnTo>
                    <a:pt x="25402" y="2534"/>
                  </a:lnTo>
                  <a:lnTo>
                    <a:pt x="25281" y="2836"/>
                  </a:lnTo>
                  <a:lnTo>
                    <a:pt x="25221" y="3198"/>
                  </a:lnTo>
                  <a:lnTo>
                    <a:pt x="25221" y="3439"/>
                  </a:lnTo>
                  <a:lnTo>
                    <a:pt x="25281" y="3620"/>
                  </a:lnTo>
                  <a:lnTo>
                    <a:pt x="25402" y="3862"/>
                  </a:lnTo>
                  <a:lnTo>
                    <a:pt x="25522" y="4043"/>
                  </a:lnTo>
                  <a:lnTo>
                    <a:pt x="25703" y="4163"/>
                  </a:lnTo>
                  <a:lnTo>
                    <a:pt x="25945" y="4284"/>
                  </a:lnTo>
                  <a:lnTo>
                    <a:pt x="26126" y="4344"/>
                  </a:lnTo>
                  <a:lnTo>
                    <a:pt x="26608" y="4344"/>
                  </a:lnTo>
                  <a:lnTo>
                    <a:pt x="26789" y="4284"/>
                  </a:lnTo>
                  <a:lnTo>
                    <a:pt x="27031" y="4163"/>
                  </a:lnTo>
                  <a:lnTo>
                    <a:pt x="27212" y="4043"/>
                  </a:lnTo>
                  <a:lnTo>
                    <a:pt x="27332" y="3862"/>
                  </a:lnTo>
                  <a:lnTo>
                    <a:pt x="27453" y="3620"/>
                  </a:lnTo>
                  <a:lnTo>
                    <a:pt x="27513" y="3439"/>
                  </a:lnTo>
                  <a:lnTo>
                    <a:pt x="27513" y="3198"/>
                  </a:lnTo>
                  <a:lnTo>
                    <a:pt x="27453" y="2836"/>
                  </a:lnTo>
                  <a:lnTo>
                    <a:pt x="27332" y="2534"/>
                  </a:lnTo>
                  <a:lnTo>
                    <a:pt x="27151" y="2353"/>
                  </a:lnTo>
                  <a:lnTo>
                    <a:pt x="26910" y="2172"/>
                  </a:lnTo>
                  <a:lnTo>
                    <a:pt x="26669" y="2052"/>
                  </a:lnTo>
                  <a:close/>
                  <a:moveTo>
                    <a:pt x="31858" y="2052"/>
                  </a:moveTo>
                  <a:lnTo>
                    <a:pt x="31616" y="2172"/>
                  </a:lnTo>
                  <a:lnTo>
                    <a:pt x="31375" y="2353"/>
                  </a:lnTo>
                  <a:lnTo>
                    <a:pt x="31194" y="2534"/>
                  </a:lnTo>
                  <a:lnTo>
                    <a:pt x="31073" y="2836"/>
                  </a:lnTo>
                  <a:lnTo>
                    <a:pt x="31013" y="3198"/>
                  </a:lnTo>
                  <a:lnTo>
                    <a:pt x="31013" y="3439"/>
                  </a:lnTo>
                  <a:lnTo>
                    <a:pt x="31073" y="3620"/>
                  </a:lnTo>
                  <a:lnTo>
                    <a:pt x="31194" y="3862"/>
                  </a:lnTo>
                  <a:lnTo>
                    <a:pt x="31315" y="4043"/>
                  </a:lnTo>
                  <a:lnTo>
                    <a:pt x="31496" y="4163"/>
                  </a:lnTo>
                  <a:lnTo>
                    <a:pt x="31737" y="4284"/>
                  </a:lnTo>
                  <a:lnTo>
                    <a:pt x="31918" y="4344"/>
                  </a:lnTo>
                  <a:lnTo>
                    <a:pt x="32401" y="4344"/>
                  </a:lnTo>
                  <a:lnTo>
                    <a:pt x="32582" y="4284"/>
                  </a:lnTo>
                  <a:lnTo>
                    <a:pt x="32823" y="4163"/>
                  </a:lnTo>
                  <a:lnTo>
                    <a:pt x="33004" y="4043"/>
                  </a:lnTo>
                  <a:lnTo>
                    <a:pt x="33125" y="3862"/>
                  </a:lnTo>
                  <a:lnTo>
                    <a:pt x="33245" y="3620"/>
                  </a:lnTo>
                  <a:lnTo>
                    <a:pt x="33306" y="3439"/>
                  </a:lnTo>
                  <a:lnTo>
                    <a:pt x="33306" y="3198"/>
                  </a:lnTo>
                  <a:lnTo>
                    <a:pt x="33245" y="2836"/>
                  </a:lnTo>
                  <a:lnTo>
                    <a:pt x="33125" y="2534"/>
                  </a:lnTo>
                  <a:lnTo>
                    <a:pt x="32944" y="2353"/>
                  </a:lnTo>
                  <a:lnTo>
                    <a:pt x="32702" y="2172"/>
                  </a:lnTo>
                  <a:lnTo>
                    <a:pt x="32461" y="2052"/>
                  </a:lnTo>
                  <a:close/>
                  <a:moveTo>
                    <a:pt x="37650" y="2052"/>
                  </a:moveTo>
                  <a:lnTo>
                    <a:pt x="37408" y="2172"/>
                  </a:lnTo>
                  <a:lnTo>
                    <a:pt x="37167" y="2353"/>
                  </a:lnTo>
                  <a:lnTo>
                    <a:pt x="36986" y="2534"/>
                  </a:lnTo>
                  <a:lnTo>
                    <a:pt x="36865" y="2836"/>
                  </a:lnTo>
                  <a:lnTo>
                    <a:pt x="36805" y="3198"/>
                  </a:lnTo>
                  <a:lnTo>
                    <a:pt x="36805" y="3439"/>
                  </a:lnTo>
                  <a:lnTo>
                    <a:pt x="36865" y="3620"/>
                  </a:lnTo>
                  <a:lnTo>
                    <a:pt x="36986" y="3862"/>
                  </a:lnTo>
                  <a:lnTo>
                    <a:pt x="37107" y="4043"/>
                  </a:lnTo>
                  <a:lnTo>
                    <a:pt x="37288" y="4163"/>
                  </a:lnTo>
                  <a:lnTo>
                    <a:pt x="37529" y="4284"/>
                  </a:lnTo>
                  <a:lnTo>
                    <a:pt x="37710" y="4344"/>
                  </a:lnTo>
                  <a:lnTo>
                    <a:pt x="38193" y="4344"/>
                  </a:lnTo>
                  <a:lnTo>
                    <a:pt x="38374" y="4284"/>
                  </a:lnTo>
                  <a:lnTo>
                    <a:pt x="38615" y="4163"/>
                  </a:lnTo>
                  <a:lnTo>
                    <a:pt x="38796" y="4043"/>
                  </a:lnTo>
                  <a:lnTo>
                    <a:pt x="38917" y="3862"/>
                  </a:lnTo>
                  <a:lnTo>
                    <a:pt x="39038" y="3620"/>
                  </a:lnTo>
                  <a:lnTo>
                    <a:pt x="39098" y="3439"/>
                  </a:lnTo>
                  <a:lnTo>
                    <a:pt x="39098" y="3198"/>
                  </a:lnTo>
                  <a:lnTo>
                    <a:pt x="39038" y="2836"/>
                  </a:lnTo>
                  <a:lnTo>
                    <a:pt x="38917" y="2534"/>
                  </a:lnTo>
                  <a:lnTo>
                    <a:pt x="38736" y="2353"/>
                  </a:lnTo>
                  <a:lnTo>
                    <a:pt x="38495" y="2172"/>
                  </a:lnTo>
                  <a:lnTo>
                    <a:pt x="38253" y="2052"/>
                  </a:lnTo>
                  <a:close/>
                  <a:moveTo>
                    <a:pt x="43442" y="2052"/>
                  </a:moveTo>
                  <a:lnTo>
                    <a:pt x="43201" y="2172"/>
                  </a:lnTo>
                  <a:lnTo>
                    <a:pt x="42959" y="2353"/>
                  </a:lnTo>
                  <a:lnTo>
                    <a:pt x="42778" y="2534"/>
                  </a:lnTo>
                  <a:lnTo>
                    <a:pt x="42658" y="2836"/>
                  </a:lnTo>
                  <a:lnTo>
                    <a:pt x="42597" y="3198"/>
                  </a:lnTo>
                  <a:lnTo>
                    <a:pt x="42597" y="3439"/>
                  </a:lnTo>
                  <a:lnTo>
                    <a:pt x="42658" y="3620"/>
                  </a:lnTo>
                  <a:lnTo>
                    <a:pt x="42778" y="3862"/>
                  </a:lnTo>
                  <a:lnTo>
                    <a:pt x="42899" y="4043"/>
                  </a:lnTo>
                  <a:lnTo>
                    <a:pt x="43080" y="4163"/>
                  </a:lnTo>
                  <a:lnTo>
                    <a:pt x="43321" y="4284"/>
                  </a:lnTo>
                  <a:lnTo>
                    <a:pt x="43502" y="4344"/>
                  </a:lnTo>
                  <a:lnTo>
                    <a:pt x="43985" y="4344"/>
                  </a:lnTo>
                  <a:lnTo>
                    <a:pt x="44166" y="4284"/>
                  </a:lnTo>
                  <a:lnTo>
                    <a:pt x="44407" y="4163"/>
                  </a:lnTo>
                  <a:lnTo>
                    <a:pt x="44588" y="4043"/>
                  </a:lnTo>
                  <a:lnTo>
                    <a:pt x="44709" y="3862"/>
                  </a:lnTo>
                  <a:lnTo>
                    <a:pt x="44830" y="3620"/>
                  </a:lnTo>
                  <a:lnTo>
                    <a:pt x="44890" y="3439"/>
                  </a:lnTo>
                  <a:lnTo>
                    <a:pt x="44890" y="3198"/>
                  </a:lnTo>
                  <a:lnTo>
                    <a:pt x="44830" y="2836"/>
                  </a:lnTo>
                  <a:lnTo>
                    <a:pt x="44709" y="2534"/>
                  </a:lnTo>
                  <a:lnTo>
                    <a:pt x="44528" y="2353"/>
                  </a:lnTo>
                  <a:lnTo>
                    <a:pt x="44287" y="2172"/>
                  </a:lnTo>
                  <a:lnTo>
                    <a:pt x="44045" y="2052"/>
                  </a:lnTo>
                  <a:close/>
                  <a:moveTo>
                    <a:pt x="49234" y="2052"/>
                  </a:moveTo>
                  <a:lnTo>
                    <a:pt x="48993" y="2172"/>
                  </a:lnTo>
                  <a:lnTo>
                    <a:pt x="48752" y="2353"/>
                  </a:lnTo>
                  <a:lnTo>
                    <a:pt x="48571" y="2534"/>
                  </a:lnTo>
                  <a:lnTo>
                    <a:pt x="48450" y="2836"/>
                  </a:lnTo>
                  <a:lnTo>
                    <a:pt x="48390" y="3198"/>
                  </a:lnTo>
                  <a:lnTo>
                    <a:pt x="48390" y="3439"/>
                  </a:lnTo>
                  <a:lnTo>
                    <a:pt x="48450" y="3620"/>
                  </a:lnTo>
                  <a:lnTo>
                    <a:pt x="48571" y="3862"/>
                  </a:lnTo>
                  <a:lnTo>
                    <a:pt x="48691" y="4043"/>
                  </a:lnTo>
                  <a:lnTo>
                    <a:pt x="48872" y="4163"/>
                  </a:lnTo>
                  <a:lnTo>
                    <a:pt x="49114" y="4284"/>
                  </a:lnTo>
                  <a:lnTo>
                    <a:pt x="49295" y="4344"/>
                  </a:lnTo>
                  <a:lnTo>
                    <a:pt x="49777" y="4344"/>
                  </a:lnTo>
                  <a:lnTo>
                    <a:pt x="49958" y="4284"/>
                  </a:lnTo>
                  <a:lnTo>
                    <a:pt x="50200" y="4163"/>
                  </a:lnTo>
                  <a:lnTo>
                    <a:pt x="50381" y="4043"/>
                  </a:lnTo>
                  <a:lnTo>
                    <a:pt x="50501" y="3862"/>
                  </a:lnTo>
                  <a:lnTo>
                    <a:pt x="50622" y="3620"/>
                  </a:lnTo>
                  <a:lnTo>
                    <a:pt x="50682" y="3439"/>
                  </a:lnTo>
                  <a:lnTo>
                    <a:pt x="50682" y="3198"/>
                  </a:lnTo>
                  <a:lnTo>
                    <a:pt x="50622" y="2836"/>
                  </a:lnTo>
                  <a:lnTo>
                    <a:pt x="50501" y="2534"/>
                  </a:lnTo>
                  <a:lnTo>
                    <a:pt x="50320" y="2353"/>
                  </a:lnTo>
                  <a:lnTo>
                    <a:pt x="50079" y="2172"/>
                  </a:lnTo>
                  <a:lnTo>
                    <a:pt x="49838" y="2052"/>
                  </a:lnTo>
                  <a:close/>
                  <a:moveTo>
                    <a:pt x="54242" y="3620"/>
                  </a:moveTo>
                  <a:lnTo>
                    <a:pt x="54423" y="3922"/>
                  </a:lnTo>
                  <a:lnTo>
                    <a:pt x="54665" y="4163"/>
                  </a:lnTo>
                  <a:lnTo>
                    <a:pt x="54966" y="4284"/>
                  </a:lnTo>
                  <a:lnTo>
                    <a:pt x="55328" y="4344"/>
                  </a:lnTo>
                  <a:lnTo>
                    <a:pt x="55630" y="4284"/>
                  </a:lnTo>
                  <a:lnTo>
                    <a:pt x="54242" y="3620"/>
                  </a:lnTo>
                  <a:close/>
                  <a:moveTo>
                    <a:pt x="18523" y="5310"/>
                  </a:moveTo>
                  <a:lnTo>
                    <a:pt x="16593" y="6517"/>
                  </a:lnTo>
                  <a:lnTo>
                    <a:pt x="16774" y="6818"/>
                  </a:lnTo>
                  <a:lnTo>
                    <a:pt x="17015" y="7060"/>
                  </a:lnTo>
                  <a:lnTo>
                    <a:pt x="17317" y="7180"/>
                  </a:lnTo>
                  <a:lnTo>
                    <a:pt x="17679" y="7241"/>
                  </a:lnTo>
                  <a:lnTo>
                    <a:pt x="17920" y="7241"/>
                  </a:lnTo>
                  <a:lnTo>
                    <a:pt x="18101" y="7180"/>
                  </a:lnTo>
                  <a:lnTo>
                    <a:pt x="18342" y="7060"/>
                  </a:lnTo>
                  <a:lnTo>
                    <a:pt x="18523" y="6939"/>
                  </a:lnTo>
                  <a:lnTo>
                    <a:pt x="18644" y="6758"/>
                  </a:lnTo>
                  <a:lnTo>
                    <a:pt x="18765" y="6517"/>
                  </a:lnTo>
                  <a:lnTo>
                    <a:pt x="18825" y="6336"/>
                  </a:lnTo>
                  <a:lnTo>
                    <a:pt x="18825" y="6094"/>
                  </a:lnTo>
                  <a:lnTo>
                    <a:pt x="18825" y="5853"/>
                  </a:lnTo>
                  <a:lnTo>
                    <a:pt x="18765" y="5672"/>
                  </a:lnTo>
                  <a:lnTo>
                    <a:pt x="18644" y="5430"/>
                  </a:lnTo>
                  <a:lnTo>
                    <a:pt x="18523" y="5310"/>
                  </a:lnTo>
                  <a:close/>
                  <a:moveTo>
                    <a:pt x="23230" y="4948"/>
                  </a:moveTo>
                  <a:lnTo>
                    <a:pt x="23049" y="5008"/>
                  </a:lnTo>
                  <a:lnTo>
                    <a:pt x="22807" y="5129"/>
                  </a:lnTo>
                  <a:lnTo>
                    <a:pt x="22626" y="5249"/>
                  </a:lnTo>
                  <a:lnTo>
                    <a:pt x="22506" y="5430"/>
                  </a:lnTo>
                  <a:lnTo>
                    <a:pt x="22385" y="5672"/>
                  </a:lnTo>
                  <a:lnTo>
                    <a:pt x="22325" y="5853"/>
                  </a:lnTo>
                  <a:lnTo>
                    <a:pt x="22325" y="6094"/>
                  </a:lnTo>
                  <a:lnTo>
                    <a:pt x="22325" y="6336"/>
                  </a:lnTo>
                  <a:lnTo>
                    <a:pt x="22385" y="6517"/>
                  </a:lnTo>
                  <a:lnTo>
                    <a:pt x="22506" y="6758"/>
                  </a:lnTo>
                  <a:lnTo>
                    <a:pt x="22626" y="6939"/>
                  </a:lnTo>
                  <a:lnTo>
                    <a:pt x="22807" y="7060"/>
                  </a:lnTo>
                  <a:lnTo>
                    <a:pt x="23049" y="7180"/>
                  </a:lnTo>
                  <a:lnTo>
                    <a:pt x="23230" y="7241"/>
                  </a:lnTo>
                  <a:lnTo>
                    <a:pt x="23712" y="7241"/>
                  </a:lnTo>
                  <a:lnTo>
                    <a:pt x="23893" y="7180"/>
                  </a:lnTo>
                  <a:lnTo>
                    <a:pt x="24135" y="7060"/>
                  </a:lnTo>
                  <a:lnTo>
                    <a:pt x="24316" y="6939"/>
                  </a:lnTo>
                  <a:lnTo>
                    <a:pt x="24436" y="6758"/>
                  </a:lnTo>
                  <a:lnTo>
                    <a:pt x="24557" y="6517"/>
                  </a:lnTo>
                  <a:lnTo>
                    <a:pt x="24617" y="6336"/>
                  </a:lnTo>
                  <a:lnTo>
                    <a:pt x="24617" y="6094"/>
                  </a:lnTo>
                  <a:lnTo>
                    <a:pt x="24617" y="5853"/>
                  </a:lnTo>
                  <a:lnTo>
                    <a:pt x="24557" y="5672"/>
                  </a:lnTo>
                  <a:lnTo>
                    <a:pt x="24436" y="5430"/>
                  </a:lnTo>
                  <a:lnTo>
                    <a:pt x="24316" y="5249"/>
                  </a:lnTo>
                  <a:lnTo>
                    <a:pt x="24135" y="5129"/>
                  </a:lnTo>
                  <a:lnTo>
                    <a:pt x="23893" y="5008"/>
                  </a:lnTo>
                  <a:lnTo>
                    <a:pt x="23712" y="4948"/>
                  </a:lnTo>
                  <a:close/>
                  <a:moveTo>
                    <a:pt x="29022" y="4948"/>
                  </a:moveTo>
                  <a:lnTo>
                    <a:pt x="28841" y="5008"/>
                  </a:lnTo>
                  <a:lnTo>
                    <a:pt x="28599" y="5129"/>
                  </a:lnTo>
                  <a:lnTo>
                    <a:pt x="28418" y="5249"/>
                  </a:lnTo>
                  <a:lnTo>
                    <a:pt x="28298" y="5430"/>
                  </a:lnTo>
                  <a:lnTo>
                    <a:pt x="28177" y="5672"/>
                  </a:lnTo>
                  <a:lnTo>
                    <a:pt x="28117" y="5853"/>
                  </a:lnTo>
                  <a:lnTo>
                    <a:pt x="28117" y="6094"/>
                  </a:lnTo>
                  <a:lnTo>
                    <a:pt x="28117" y="6336"/>
                  </a:lnTo>
                  <a:lnTo>
                    <a:pt x="28177" y="6517"/>
                  </a:lnTo>
                  <a:lnTo>
                    <a:pt x="28298" y="6758"/>
                  </a:lnTo>
                  <a:lnTo>
                    <a:pt x="28418" y="6939"/>
                  </a:lnTo>
                  <a:lnTo>
                    <a:pt x="28599" y="7060"/>
                  </a:lnTo>
                  <a:lnTo>
                    <a:pt x="28841" y="7180"/>
                  </a:lnTo>
                  <a:lnTo>
                    <a:pt x="29022" y="7241"/>
                  </a:lnTo>
                  <a:lnTo>
                    <a:pt x="29505" y="7241"/>
                  </a:lnTo>
                  <a:lnTo>
                    <a:pt x="29686" y="7180"/>
                  </a:lnTo>
                  <a:lnTo>
                    <a:pt x="29927" y="7060"/>
                  </a:lnTo>
                  <a:lnTo>
                    <a:pt x="30108" y="6939"/>
                  </a:lnTo>
                  <a:lnTo>
                    <a:pt x="30229" y="6758"/>
                  </a:lnTo>
                  <a:lnTo>
                    <a:pt x="30349" y="6517"/>
                  </a:lnTo>
                  <a:lnTo>
                    <a:pt x="30410" y="6336"/>
                  </a:lnTo>
                  <a:lnTo>
                    <a:pt x="30410" y="6094"/>
                  </a:lnTo>
                  <a:lnTo>
                    <a:pt x="30410" y="5853"/>
                  </a:lnTo>
                  <a:lnTo>
                    <a:pt x="30349" y="5672"/>
                  </a:lnTo>
                  <a:lnTo>
                    <a:pt x="30229" y="5430"/>
                  </a:lnTo>
                  <a:lnTo>
                    <a:pt x="30108" y="5249"/>
                  </a:lnTo>
                  <a:lnTo>
                    <a:pt x="29927" y="5129"/>
                  </a:lnTo>
                  <a:lnTo>
                    <a:pt x="29686" y="5008"/>
                  </a:lnTo>
                  <a:lnTo>
                    <a:pt x="29505" y="4948"/>
                  </a:lnTo>
                  <a:close/>
                  <a:moveTo>
                    <a:pt x="34814" y="4948"/>
                  </a:moveTo>
                  <a:lnTo>
                    <a:pt x="34633" y="5008"/>
                  </a:lnTo>
                  <a:lnTo>
                    <a:pt x="34392" y="5129"/>
                  </a:lnTo>
                  <a:lnTo>
                    <a:pt x="34211" y="5249"/>
                  </a:lnTo>
                  <a:lnTo>
                    <a:pt x="34090" y="5430"/>
                  </a:lnTo>
                  <a:lnTo>
                    <a:pt x="33969" y="5672"/>
                  </a:lnTo>
                  <a:lnTo>
                    <a:pt x="33909" y="5853"/>
                  </a:lnTo>
                  <a:lnTo>
                    <a:pt x="33909" y="6094"/>
                  </a:lnTo>
                  <a:lnTo>
                    <a:pt x="33909" y="6336"/>
                  </a:lnTo>
                  <a:lnTo>
                    <a:pt x="33969" y="6517"/>
                  </a:lnTo>
                  <a:lnTo>
                    <a:pt x="34090" y="6758"/>
                  </a:lnTo>
                  <a:lnTo>
                    <a:pt x="34211" y="6939"/>
                  </a:lnTo>
                  <a:lnTo>
                    <a:pt x="34392" y="7060"/>
                  </a:lnTo>
                  <a:lnTo>
                    <a:pt x="34633" y="7180"/>
                  </a:lnTo>
                  <a:lnTo>
                    <a:pt x="34814" y="7241"/>
                  </a:lnTo>
                  <a:lnTo>
                    <a:pt x="35297" y="7241"/>
                  </a:lnTo>
                  <a:lnTo>
                    <a:pt x="35478" y="7180"/>
                  </a:lnTo>
                  <a:lnTo>
                    <a:pt x="35719" y="7060"/>
                  </a:lnTo>
                  <a:lnTo>
                    <a:pt x="35900" y="6939"/>
                  </a:lnTo>
                  <a:lnTo>
                    <a:pt x="36021" y="6758"/>
                  </a:lnTo>
                  <a:lnTo>
                    <a:pt x="36141" y="6517"/>
                  </a:lnTo>
                  <a:lnTo>
                    <a:pt x="36202" y="6336"/>
                  </a:lnTo>
                  <a:lnTo>
                    <a:pt x="36202" y="6094"/>
                  </a:lnTo>
                  <a:lnTo>
                    <a:pt x="36202" y="5853"/>
                  </a:lnTo>
                  <a:lnTo>
                    <a:pt x="36141" y="5672"/>
                  </a:lnTo>
                  <a:lnTo>
                    <a:pt x="36021" y="5430"/>
                  </a:lnTo>
                  <a:lnTo>
                    <a:pt x="35900" y="5249"/>
                  </a:lnTo>
                  <a:lnTo>
                    <a:pt x="35719" y="5129"/>
                  </a:lnTo>
                  <a:lnTo>
                    <a:pt x="35478" y="5008"/>
                  </a:lnTo>
                  <a:lnTo>
                    <a:pt x="35297" y="4948"/>
                  </a:lnTo>
                  <a:close/>
                  <a:moveTo>
                    <a:pt x="40606" y="4948"/>
                  </a:moveTo>
                  <a:lnTo>
                    <a:pt x="40425" y="5008"/>
                  </a:lnTo>
                  <a:lnTo>
                    <a:pt x="40184" y="5129"/>
                  </a:lnTo>
                  <a:lnTo>
                    <a:pt x="40003" y="5249"/>
                  </a:lnTo>
                  <a:lnTo>
                    <a:pt x="39882" y="5430"/>
                  </a:lnTo>
                  <a:lnTo>
                    <a:pt x="39762" y="5672"/>
                  </a:lnTo>
                  <a:lnTo>
                    <a:pt x="39701" y="5853"/>
                  </a:lnTo>
                  <a:lnTo>
                    <a:pt x="39701" y="6094"/>
                  </a:lnTo>
                  <a:lnTo>
                    <a:pt x="39701" y="6336"/>
                  </a:lnTo>
                  <a:lnTo>
                    <a:pt x="39762" y="6517"/>
                  </a:lnTo>
                  <a:lnTo>
                    <a:pt x="39882" y="6758"/>
                  </a:lnTo>
                  <a:lnTo>
                    <a:pt x="40003" y="6939"/>
                  </a:lnTo>
                  <a:lnTo>
                    <a:pt x="40184" y="7060"/>
                  </a:lnTo>
                  <a:lnTo>
                    <a:pt x="40425" y="7180"/>
                  </a:lnTo>
                  <a:lnTo>
                    <a:pt x="40606" y="7241"/>
                  </a:lnTo>
                  <a:lnTo>
                    <a:pt x="41089" y="7241"/>
                  </a:lnTo>
                  <a:lnTo>
                    <a:pt x="41270" y="7180"/>
                  </a:lnTo>
                  <a:lnTo>
                    <a:pt x="41511" y="7060"/>
                  </a:lnTo>
                  <a:lnTo>
                    <a:pt x="41692" y="6939"/>
                  </a:lnTo>
                  <a:lnTo>
                    <a:pt x="41813" y="6758"/>
                  </a:lnTo>
                  <a:lnTo>
                    <a:pt x="41934" y="6517"/>
                  </a:lnTo>
                  <a:lnTo>
                    <a:pt x="41994" y="6336"/>
                  </a:lnTo>
                  <a:lnTo>
                    <a:pt x="41994" y="6094"/>
                  </a:lnTo>
                  <a:lnTo>
                    <a:pt x="41994" y="5853"/>
                  </a:lnTo>
                  <a:lnTo>
                    <a:pt x="41934" y="5672"/>
                  </a:lnTo>
                  <a:lnTo>
                    <a:pt x="41813" y="5430"/>
                  </a:lnTo>
                  <a:lnTo>
                    <a:pt x="41692" y="5249"/>
                  </a:lnTo>
                  <a:lnTo>
                    <a:pt x="41511" y="5129"/>
                  </a:lnTo>
                  <a:lnTo>
                    <a:pt x="41270" y="5008"/>
                  </a:lnTo>
                  <a:lnTo>
                    <a:pt x="41089" y="4948"/>
                  </a:lnTo>
                  <a:close/>
                  <a:moveTo>
                    <a:pt x="46399" y="4948"/>
                  </a:moveTo>
                  <a:lnTo>
                    <a:pt x="46218" y="5008"/>
                  </a:lnTo>
                  <a:lnTo>
                    <a:pt x="45976" y="5129"/>
                  </a:lnTo>
                  <a:lnTo>
                    <a:pt x="45795" y="5249"/>
                  </a:lnTo>
                  <a:lnTo>
                    <a:pt x="45674" y="5430"/>
                  </a:lnTo>
                  <a:lnTo>
                    <a:pt x="45554" y="5672"/>
                  </a:lnTo>
                  <a:lnTo>
                    <a:pt x="45493" y="5853"/>
                  </a:lnTo>
                  <a:lnTo>
                    <a:pt x="45493" y="6094"/>
                  </a:lnTo>
                  <a:lnTo>
                    <a:pt x="45493" y="6336"/>
                  </a:lnTo>
                  <a:lnTo>
                    <a:pt x="45554" y="6517"/>
                  </a:lnTo>
                  <a:lnTo>
                    <a:pt x="45674" y="6758"/>
                  </a:lnTo>
                  <a:lnTo>
                    <a:pt x="45795" y="6939"/>
                  </a:lnTo>
                  <a:lnTo>
                    <a:pt x="45976" y="7060"/>
                  </a:lnTo>
                  <a:lnTo>
                    <a:pt x="46218" y="7180"/>
                  </a:lnTo>
                  <a:lnTo>
                    <a:pt x="46399" y="7241"/>
                  </a:lnTo>
                  <a:lnTo>
                    <a:pt x="46881" y="7241"/>
                  </a:lnTo>
                  <a:lnTo>
                    <a:pt x="47062" y="7180"/>
                  </a:lnTo>
                  <a:lnTo>
                    <a:pt x="47304" y="7060"/>
                  </a:lnTo>
                  <a:lnTo>
                    <a:pt x="47485" y="6939"/>
                  </a:lnTo>
                  <a:lnTo>
                    <a:pt x="47605" y="6758"/>
                  </a:lnTo>
                  <a:lnTo>
                    <a:pt x="47726" y="6517"/>
                  </a:lnTo>
                  <a:lnTo>
                    <a:pt x="47786" y="6336"/>
                  </a:lnTo>
                  <a:lnTo>
                    <a:pt x="47786" y="6094"/>
                  </a:lnTo>
                  <a:lnTo>
                    <a:pt x="47786" y="5853"/>
                  </a:lnTo>
                  <a:lnTo>
                    <a:pt x="47726" y="5672"/>
                  </a:lnTo>
                  <a:lnTo>
                    <a:pt x="47605" y="5430"/>
                  </a:lnTo>
                  <a:lnTo>
                    <a:pt x="47485" y="5249"/>
                  </a:lnTo>
                  <a:lnTo>
                    <a:pt x="47304" y="5129"/>
                  </a:lnTo>
                  <a:lnTo>
                    <a:pt x="47062" y="5008"/>
                  </a:lnTo>
                  <a:lnTo>
                    <a:pt x="46881" y="4948"/>
                  </a:lnTo>
                  <a:close/>
                  <a:moveTo>
                    <a:pt x="52191" y="4948"/>
                  </a:moveTo>
                  <a:lnTo>
                    <a:pt x="52010" y="5008"/>
                  </a:lnTo>
                  <a:lnTo>
                    <a:pt x="51768" y="5129"/>
                  </a:lnTo>
                  <a:lnTo>
                    <a:pt x="51587" y="5249"/>
                  </a:lnTo>
                  <a:lnTo>
                    <a:pt x="51467" y="5430"/>
                  </a:lnTo>
                  <a:lnTo>
                    <a:pt x="51346" y="5672"/>
                  </a:lnTo>
                  <a:lnTo>
                    <a:pt x="51286" y="5853"/>
                  </a:lnTo>
                  <a:lnTo>
                    <a:pt x="51286" y="6094"/>
                  </a:lnTo>
                  <a:lnTo>
                    <a:pt x="51286" y="6336"/>
                  </a:lnTo>
                  <a:lnTo>
                    <a:pt x="51346" y="6517"/>
                  </a:lnTo>
                  <a:lnTo>
                    <a:pt x="51467" y="6758"/>
                  </a:lnTo>
                  <a:lnTo>
                    <a:pt x="51587" y="6939"/>
                  </a:lnTo>
                  <a:lnTo>
                    <a:pt x="51768" y="7060"/>
                  </a:lnTo>
                  <a:lnTo>
                    <a:pt x="52010" y="7180"/>
                  </a:lnTo>
                  <a:lnTo>
                    <a:pt x="52191" y="7241"/>
                  </a:lnTo>
                  <a:lnTo>
                    <a:pt x="52673" y="7241"/>
                  </a:lnTo>
                  <a:lnTo>
                    <a:pt x="52854" y="7180"/>
                  </a:lnTo>
                  <a:lnTo>
                    <a:pt x="53096" y="7060"/>
                  </a:lnTo>
                  <a:lnTo>
                    <a:pt x="53277" y="6939"/>
                  </a:lnTo>
                  <a:lnTo>
                    <a:pt x="53397" y="6758"/>
                  </a:lnTo>
                  <a:lnTo>
                    <a:pt x="53518" y="6517"/>
                  </a:lnTo>
                  <a:lnTo>
                    <a:pt x="53578" y="6336"/>
                  </a:lnTo>
                  <a:lnTo>
                    <a:pt x="53578" y="6094"/>
                  </a:lnTo>
                  <a:lnTo>
                    <a:pt x="53578" y="5853"/>
                  </a:lnTo>
                  <a:lnTo>
                    <a:pt x="53518" y="5672"/>
                  </a:lnTo>
                  <a:lnTo>
                    <a:pt x="53397" y="5430"/>
                  </a:lnTo>
                  <a:lnTo>
                    <a:pt x="53277" y="5249"/>
                  </a:lnTo>
                  <a:lnTo>
                    <a:pt x="53096" y="5129"/>
                  </a:lnTo>
                  <a:lnTo>
                    <a:pt x="52854" y="5008"/>
                  </a:lnTo>
                  <a:lnTo>
                    <a:pt x="52673" y="4948"/>
                  </a:lnTo>
                  <a:close/>
                  <a:moveTo>
                    <a:pt x="57380" y="5310"/>
                  </a:moveTo>
                  <a:lnTo>
                    <a:pt x="57259" y="5430"/>
                  </a:lnTo>
                  <a:lnTo>
                    <a:pt x="57138" y="5672"/>
                  </a:lnTo>
                  <a:lnTo>
                    <a:pt x="57078" y="5853"/>
                  </a:lnTo>
                  <a:lnTo>
                    <a:pt x="57078" y="6094"/>
                  </a:lnTo>
                  <a:lnTo>
                    <a:pt x="57078" y="6336"/>
                  </a:lnTo>
                  <a:lnTo>
                    <a:pt x="57138" y="6517"/>
                  </a:lnTo>
                  <a:lnTo>
                    <a:pt x="57259" y="6758"/>
                  </a:lnTo>
                  <a:lnTo>
                    <a:pt x="57380" y="6939"/>
                  </a:lnTo>
                  <a:lnTo>
                    <a:pt x="57561" y="7060"/>
                  </a:lnTo>
                  <a:lnTo>
                    <a:pt x="57802" y="7180"/>
                  </a:lnTo>
                  <a:lnTo>
                    <a:pt x="57983" y="7241"/>
                  </a:lnTo>
                  <a:lnTo>
                    <a:pt x="58224" y="7241"/>
                  </a:lnTo>
                  <a:lnTo>
                    <a:pt x="58586" y="7180"/>
                  </a:lnTo>
                  <a:lnTo>
                    <a:pt x="58888" y="7060"/>
                  </a:lnTo>
                  <a:lnTo>
                    <a:pt x="59129" y="6818"/>
                  </a:lnTo>
                  <a:lnTo>
                    <a:pt x="59310" y="6517"/>
                  </a:lnTo>
                  <a:lnTo>
                    <a:pt x="57380" y="5310"/>
                  </a:lnTo>
                  <a:close/>
                  <a:moveTo>
                    <a:pt x="14783" y="7844"/>
                  </a:moveTo>
                  <a:lnTo>
                    <a:pt x="13636" y="8689"/>
                  </a:lnTo>
                  <a:lnTo>
                    <a:pt x="13636" y="8990"/>
                  </a:lnTo>
                  <a:lnTo>
                    <a:pt x="13636" y="9232"/>
                  </a:lnTo>
                  <a:lnTo>
                    <a:pt x="13697" y="9413"/>
                  </a:lnTo>
                  <a:lnTo>
                    <a:pt x="13817" y="9654"/>
                  </a:lnTo>
                  <a:lnTo>
                    <a:pt x="13938" y="9835"/>
                  </a:lnTo>
                  <a:lnTo>
                    <a:pt x="14119" y="9956"/>
                  </a:lnTo>
                  <a:lnTo>
                    <a:pt x="14360" y="10076"/>
                  </a:lnTo>
                  <a:lnTo>
                    <a:pt x="14541" y="10137"/>
                  </a:lnTo>
                  <a:lnTo>
                    <a:pt x="15024" y="10137"/>
                  </a:lnTo>
                  <a:lnTo>
                    <a:pt x="15205" y="10076"/>
                  </a:lnTo>
                  <a:lnTo>
                    <a:pt x="15446" y="9956"/>
                  </a:lnTo>
                  <a:lnTo>
                    <a:pt x="15627" y="9835"/>
                  </a:lnTo>
                  <a:lnTo>
                    <a:pt x="15748" y="9654"/>
                  </a:lnTo>
                  <a:lnTo>
                    <a:pt x="15869" y="9413"/>
                  </a:lnTo>
                  <a:lnTo>
                    <a:pt x="15929" y="9232"/>
                  </a:lnTo>
                  <a:lnTo>
                    <a:pt x="15929" y="8990"/>
                  </a:lnTo>
                  <a:lnTo>
                    <a:pt x="15929" y="8749"/>
                  </a:lnTo>
                  <a:lnTo>
                    <a:pt x="15869" y="8568"/>
                  </a:lnTo>
                  <a:lnTo>
                    <a:pt x="15748" y="8327"/>
                  </a:lnTo>
                  <a:lnTo>
                    <a:pt x="15627" y="8146"/>
                  </a:lnTo>
                  <a:lnTo>
                    <a:pt x="15446" y="8025"/>
                  </a:lnTo>
                  <a:lnTo>
                    <a:pt x="15205" y="7904"/>
                  </a:lnTo>
                  <a:lnTo>
                    <a:pt x="15024" y="7844"/>
                  </a:lnTo>
                  <a:close/>
                  <a:moveTo>
                    <a:pt x="20333" y="7844"/>
                  </a:moveTo>
                  <a:lnTo>
                    <a:pt x="20152" y="7904"/>
                  </a:lnTo>
                  <a:lnTo>
                    <a:pt x="19911" y="8025"/>
                  </a:lnTo>
                  <a:lnTo>
                    <a:pt x="19730" y="8146"/>
                  </a:lnTo>
                  <a:lnTo>
                    <a:pt x="19609" y="8327"/>
                  </a:lnTo>
                  <a:lnTo>
                    <a:pt x="19489" y="8568"/>
                  </a:lnTo>
                  <a:lnTo>
                    <a:pt x="19428" y="8749"/>
                  </a:lnTo>
                  <a:lnTo>
                    <a:pt x="19428" y="8990"/>
                  </a:lnTo>
                  <a:lnTo>
                    <a:pt x="19428" y="9232"/>
                  </a:lnTo>
                  <a:lnTo>
                    <a:pt x="19489" y="9413"/>
                  </a:lnTo>
                  <a:lnTo>
                    <a:pt x="19609" y="9654"/>
                  </a:lnTo>
                  <a:lnTo>
                    <a:pt x="19730" y="9835"/>
                  </a:lnTo>
                  <a:lnTo>
                    <a:pt x="19911" y="9956"/>
                  </a:lnTo>
                  <a:lnTo>
                    <a:pt x="20152" y="10076"/>
                  </a:lnTo>
                  <a:lnTo>
                    <a:pt x="20333" y="10137"/>
                  </a:lnTo>
                  <a:lnTo>
                    <a:pt x="20816" y="10137"/>
                  </a:lnTo>
                  <a:lnTo>
                    <a:pt x="20997" y="10076"/>
                  </a:lnTo>
                  <a:lnTo>
                    <a:pt x="21239" y="9956"/>
                  </a:lnTo>
                  <a:lnTo>
                    <a:pt x="21420" y="9835"/>
                  </a:lnTo>
                  <a:lnTo>
                    <a:pt x="21540" y="9654"/>
                  </a:lnTo>
                  <a:lnTo>
                    <a:pt x="21661" y="9413"/>
                  </a:lnTo>
                  <a:lnTo>
                    <a:pt x="21721" y="9232"/>
                  </a:lnTo>
                  <a:lnTo>
                    <a:pt x="21721" y="8990"/>
                  </a:lnTo>
                  <a:lnTo>
                    <a:pt x="21721" y="8749"/>
                  </a:lnTo>
                  <a:lnTo>
                    <a:pt x="21661" y="8568"/>
                  </a:lnTo>
                  <a:lnTo>
                    <a:pt x="21540" y="8327"/>
                  </a:lnTo>
                  <a:lnTo>
                    <a:pt x="21420" y="8146"/>
                  </a:lnTo>
                  <a:lnTo>
                    <a:pt x="21239" y="8025"/>
                  </a:lnTo>
                  <a:lnTo>
                    <a:pt x="20997" y="7904"/>
                  </a:lnTo>
                  <a:lnTo>
                    <a:pt x="20816" y="7844"/>
                  </a:lnTo>
                  <a:close/>
                  <a:moveTo>
                    <a:pt x="26126" y="7844"/>
                  </a:moveTo>
                  <a:lnTo>
                    <a:pt x="25945" y="7904"/>
                  </a:lnTo>
                  <a:lnTo>
                    <a:pt x="25703" y="8025"/>
                  </a:lnTo>
                  <a:lnTo>
                    <a:pt x="25522" y="8146"/>
                  </a:lnTo>
                  <a:lnTo>
                    <a:pt x="25402" y="8327"/>
                  </a:lnTo>
                  <a:lnTo>
                    <a:pt x="25281" y="8568"/>
                  </a:lnTo>
                  <a:lnTo>
                    <a:pt x="25221" y="8749"/>
                  </a:lnTo>
                  <a:lnTo>
                    <a:pt x="25221" y="8990"/>
                  </a:lnTo>
                  <a:lnTo>
                    <a:pt x="25221" y="9232"/>
                  </a:lnTo>
                  <a:lnTo>
                    <a:pt x="25281" y="9413"/>
                  </a:lnTo>
                  <a:lnTo>
                    <a:pt x="25402" y="9654"/>
                  </a:lnTo>
                  <a:lnTo>
                    <a:pt x="25522" y="9835"/>
                  </a:lnTo>
                  <a:lnTo>
                    <a:pt x="25703" y="9956"/>
                  </a:lnTo>
                  <a:lnTo>
                    <a:pt x="25945" y="10076"/>
                  </a:lnTo>
                  <a:lnTo>
                    <a:pt x="26126" y="10137"/>
                  </a:lnTo>
                  <a:lnTo>
                    <a:pt x="26608" y="10137"/>
                  </a:lnTo>
                  <a:lnTo>
                    <a:pt x="26789" y="10076"/>
                  </a:lnTo>
                  <a:lnTo>
                    <a:pt x="27031" y="9956"/>
                  </a:lnTo>
                  <a:lnTo>
                    <a:pt x="27212" y="9835"/>
                  </a:lnTo>
                  <a:lnTo>
                    <a:pt x="27332" y="9654"/>
                  </a:lnTo>
                  <a:lnTo>
                    <a:pt x="27453" y="9413"/>
                  </a:lnTo>
                  <a:lnTo>
                    <a:pt x="27513" y="9232"/>
                  </a:lnTo>
                  <a:lnTo>
                    <a:pt x="27513" y="8990"/>
                  </a:lnTo>
                  <a:lnTo>
                    <a:pt x="27513" y="8749"/>
                  </a:lnTo>
                  <a:lnTo>
                    <a:pt x="27453" y="8568"/>
                  </a:lnTo>
                  <a:lnTo>
                    <a:pt x="27332" y="8327"/>
                  </a:lnTo>
                  <a:lnTo>
                    <a:pt x="27212" y="8146"/>
                  </a:lnTo>
                  <a:lnTo>
                    <a:pt x="27031" y="8025"/>
                  </a:lnTo>
                  <a:lnTo>
                    <a:pt x="26789" y="7904"/>
                  </a:lnTo>
                  <a:lnTo>
                    <a:pt x="26608" y="7844"/>
                  </a:lnTo>
                  <a:close/>
                  <a:moveTo>
                    <a:pt x="31918" y="7844"/>
                  </a:moveTo>
                  <a:lnTo>
                    <a:pt x="31737" y="7904"/>
                  </a:lnTo>
                  <a:lnTo>
                    <a:pt x="31496" y="8025"/>
                  </a:lnTo>
                  <a:lnTo>
                    <a:pt x="31315" y="8146"/>
                  </a:lnTo>
                  <a:lnTo>
                    <a:pt x="31194" y="8327"/>
                  </a:lnTo>
                  <a:lnTo>
                    <a:pt x="31073" y="8568"/>
                  </a:lnTo>
                  <a:lnTo>
                    <a:pt x="31013" y="8749"/>
                  </a:lnTo>
                  <a:lnTo>
                    <a:pt x="31013" y="8990"/>
                  </a:lnTo>
                  <a:lnTo>
                    <a:pt x="31013" y="9232"/>
                  </a:lnTo>
                  <a:lnTo>
                    <a:pt x="31073" y="9413"/>
                  </a:lnTo>
                  <a:lnTo>
                    <a:pt x="31194" y="9654"/>
                  </a:lnTo>
                  <a:lnTo>
                    <a:pt x="31315" y="9835"/>
                  </a:lnTo>
                  <a:lnTo>
                    <a:pt x="31496" y="9956"/>
                  </a:lnTo>
                  <a:lnTo>
                    <a:pt x="31737" y="10076"/>
                  </a:lnTo>
                  <a:lnTo>
                    <a:pt x="31918" y="10137"/>
                  </a:lnTo>
                  <a:lnTo>
                    <a:pt x="32401" y="10137"/>
                  </a:lnTo>
                  <a:lnTo>
                    <a:pt x="32582" y="10076"/>
                  </a:lnTo>
                  <a:lnTo>
                    <a:pt x="32823" y="9956"/>
                  </a:lnTo>
                  <a:lnTo>
                    <a:pt x="33004" y="9835"/>
                  </a:lnTo>
                  <a:lnTo>
                    <a:pt x="33125" y="9654"/>
                  </a:lnTo>
                  <a:lnTo>
                    <a:pt x="33245" y="9413"/>
                  </a:lnTo>
                  <a:lnTo>
                    <a:pt x="33306" y="9232"/>
                  </a:lnTo>
                  <a:lnTo>
                    <a:pt x="33306" y="8990"/>
                  </a:lnTo>
                  <a:lnTo>
                    <a:pt x="33306" y="8749"/>
                  </a:lnTo>
                  <a:lnTo>
                    <a:pt x="33245" y="8568"/>
                  </a:lnTo>
                  <a:lnTo>
                    <a:pt x="33125" y="8327"/>
                  </a:lnTo>
                  <a:lnTo>
                    <a:pt x="33004" y="8146"/>
                  </a:lnTo>
                  <a:lnTo>
                    <a:pt x="32823" y="8025"/>
                  </a:lnTo>
                  <a:lnTo>
                    <a:pt x="32582" y="7904"/>
                  </a:lnTo>
                  <a:lnTo>
                    <a:pt x="32401" y="7844"/>
                  </a:lnTo>
                  <a:close/>
                  <a:moveTo>
                    <a:pt x="37710" y="7844"/>
                  </a:moveTo>
                  <a:lnTo>
                    <a:pt x="37529" y="7904"/>
                  </a:lnTo>
                  <a:lnTo>
                    <a:pt x="37288" y="8025"/>
                  </a:lnTo>
                  <a:lnTo>
                    <a:pt x="37107" y="8146"/>
                  </a:lnTo>
                  <a:lnTo>
                    <a:pt x="36986" y="8327"/>
                  </a:lnTo>
                  <a:lnTo>
                    <a:pt x="36865" y="8568"/>
                  </a:lnTo>
                  <a:lnTo>
                    <a:pt x="36805" y="8749"/>
                  </a:lnTo>
                  <a:lnTo>
                    <a:pt x="36805" y="8990"/>
                  </a:lnTo>
                  <a:lnTo>
                    <a:pt x="36805" y="9232"/>
                  </a:lnTo>
                  <a:lnTo>
                    <a:pt x="36865" y="9413"/>
                  </a:lnTo>
                  <a:lnTo>
                    <a:pt x="36986" y="9654"/>
                  </a:lnTo>
                  <a:lnTo>
                    <a:pt x="37107" y="9835"/>
                  </a:lnTo>
                  <a:lnTo>
                    <a:pt x="37288" y="9956"/>
                  </a:lnTo>
                  <a:lnTo>
                    <a:pt x="37529" y="10076"/>
                  </a:lnTo>
                  <a:lnTo>
                    <a:pt x="37710" y="10137"/>
                  </a:lnTo>
                  <a:lnTo>
                    <a:pt x="38193" y="10137"/>
                  </a:lnTo>
                  <a:lnTo>
                    <a:pt x="38374" y="10076"/>
                  </a:lnTo>
                  <a:lnTo>
                    <a:pt x="38615" y="9956"/>
                  </a:lnTo>
                  <a:lnTo>
                    <a:pt x="38796" y="9835"/>
                  </a:lnTo>
                  <a:lnTo>
                    <a:pt x="38917" y="9654"/>
                  </a:lnTo>
                  <a:lnTo>
                    <a:pt x="39038" y="9413"/>
                  </a:lnTo>
                  <a:lnTo>
                    <a:pt x="39098" y="9232"/>
                  </a:lnTo>
                  <a:lnTo>
                    <a:pt x="39098" y="8990"/>
                  </a:lnTo>
                  <a:lnTo>
                    <a:pt x="39098" y="8749"/>
                  </a:lnTo>
                  <a:lnTo>
                    <a:pt x="39038" y="8568"/>
                  </a:lnTo>
                  <a:lnTo>
                    <a:pt x="38917" y="8327"/>
                  </a:lnTo>
                  <a:lnTo>
                    <a:pt x="38796" y="8146"/>
                  </a:lnTo>
                  <a:lnTo>
                    <a:pt x="38615" y="8025"/>
                  </a:lnTo>
                  <a:lnTo>
                    <a:pt x="38374" y="7904"/>
                  </a:lnTo>
                  <a:lnTo>
                    <a:pt x="38193" y="7844"/>
                  </a:lnTo>
                  <a:close/>
                  <a:moveTo>
                    <a:pt x="43502" y="7844"/>
                  </a:moveTo>
                  <a:lnTo>
                    <a:pt x="43321" y="7904"/>
                  </a:lnTo>
                  <a:lnTo>
                    <a:pt x="43080" y="8025"/>
                  </a:lnTo>
                  <a:lnTo>
                    <a:pt x="42899" y="8146"/>
                  </a:lnTo>
                  <a:lnTo>
                    <a:pt x="42778" y="8327"/>
                  </a:lnTo>
                  <a:lnTo>
                    <a:pt x="42658" y="8568"/>
                  </a:lnTo>
                  <a:lnTo>
                    <a:pt x="42597" y="8749"/>
                  </a:lnTo>
                  <a:lnTo>
                    <a:pt x="42597" y="8990"/>
                  </a:lnTo>
                  <a:lnTo>
                    <a:pt x="42597" y="9232"/>
                  </a:lnTo>
                  <a:lnTo>
                    <a:pt x="42658" y="9413"/>
                  </a:lnTo>
                  <a:lnTo>
                    <a:pt x="42778" y="9654"/>
                  </a:lnTo>
                  <a:lnTo>
                    <a:pt x="42899" y="9835"/>
                  </a:lnTo>
                  <a:lnTo>
                    <a:pt x="43080" y="9956"/>
                  </a:lnTo>
                  <a:lnTo>
                    <a:pt x="43321" y="10076"/>
                  </a:lnTo>
                  <a:lnTo>
                    <a:pt x="43502" y="10137"/>
                  </a:lnTo>
                  <a:lnTo>
                    <a:pt x="43985" y="10137"/>
                  </a:lnTo>
                  <a:lnTo>
                    <a:pt x="44166" y="10076"/>
                  </a:lnTo>
                  <a:lnTo>
                    <a:pt x="44407" y="9956"/>
                  </a:lnTo>
                  <a:lnTo>
                    <a:pt x="44588" y="9835"/>
                  </a:lnTo>
                  <a:lnTo>
                    <a:pt x="44709" y="9654"/>
                  </a:lnTo>
                  <a:lnTo>
                    <a:pt x="44830" y="9413"/>
                  </a:lnTo>
                  <a:lnTo>
                    <a:pt x="44890" y="9232"/>
                  </a:lnTo>
                  <a:lnTo>
                    <a:pt x="44890" y="8990"/>
                  </a:lnTo>
                  <a:lnTo>
                    <a:pt x="44890" y="8749"/>
                  </a:lnTo>
                  <a:lnTo>
                    <a:pt x="44830" y="8568"/>
                  </a:lnTo>
                  <a:lnTo>
                    <a:pt x="44709" y="8327"/>
                  </a:lnTo>
                  <a:lnTo>
                    <a:pt x="44588" y="8146"/>
                  </a:lnTo>
                  <a:lnTo>
                    <a:pt x="44407" y="8025"/>
                  </a:lnTo>
                  <a:lnTo>
                    <a:pt x="44166" y="7904"/>
                  </a:lnTo>
                  <a:lnTo>
                    <a:pt x="43985" y="7844"/>
                  </a:lnTo>
                  <a:close/>
                  <a:moveTo>
                    <a:pt x="49295" y="7844"/>
                  </a:moveTo>
                  <a:lnTo>
                    <a:pt x="49114" y="7904"/>
                  </a:lnTo>
                  <a:lnTo>
                    <a:pt x="48872" y="8025"/>
                  </a:lnTo>
                  <a:lnTo>
                    <a:pt x="48691" y="8146"/>
                  </a:lnTo>
                  <a:lnTo>
                    <a:pt x="48571" y="8327"/>
                  </a:lnTo>
                  <a:lnTo>
                    <a:pt x="48450" y="8568"/>
                  </a:lnTo>
                  <a:lnTo>
                    <a:pt x="48390" y="8749"/>
                  </a:lnTo>
                  <a:lnTo>
                    <a:pt x="48390" y="8990"/>
                  </a:lnTo>
                  <a:lnTo>
                    <a:pt x="48390" y="9232"/>
                  </a:lnTo>
                  <a:lnTo>
                    <a:pt x="48450" y="9413"/>
                  </a:lnTo>
                  <a:lnTo>
                    <a:pt x="48571" y="9654"/>
                  </a:lnTo>
                  <a:lnTo>
                    <a:pt x="48691" y="9835"/>
                  </a:lnTo>
                  <a:lnTo>
                    <a:pt x="48872" y="9956"/>
                  </a:lnTo>
                  <a:lnTo>
                    <a:pt x="49114" y="10076"/>
                  </a:lnTo>
                  <a:lnTo>
                    <a:pt x="49295" y="10137"/>
                  </a:lnTo>
                  <a:lnTo>
                    <a:pt x="49777" y="10137"/>
                  </a:lnTo>
                  <a:lnTo>
                    <a:pt x="49958" y="10076"/>
                  </a:lnTo>
                  <a:lnTo>
                    <a:pt x="50200" y="9956"/>
                  </a:lnTo>
                  <a:lnTo>
                    <a:pt x="50381" y="9835"/>
                  </a:lnTo>
                  <a:lnTo>
                    <a:pt x="50501" y="9654"/>
                  </a:lnTo>
                  <a:lnTo>
                    <a:pt x="50622" y="9413"/>
                  </a:lnTo>
                  <a:lnTo>
                    <a:pt x="50682" y="9232"/>
                  </a:lnTo>
                  <a:lnTo>
                    <a:pt x="50682" y="8990"/>
                  </a:lnTo>
                  <a:lnTo>
                    <a:pt x="50682" y="8749"/>
                  </a:lnTo>
                  <a:lnTo>
                    <a:pt x="50622" y="8568"/>
                  </a:lnTo>
                  <a:lnTo>
                    <a:pt x="50501" y="8327"/>
                  </a:lnTo>
                  <a:lnTo>
                    <a:pt x="50381" y="8146"/>
                  </a:lnTo>
                  <a:lnTo>
                    <a:pt x="50200" y="8025"/>
                  </a:lnTo>
                  <a:lnTo>
                    <a:pt x="49958" y="7904"/>
                  </a:lnTo>
                  <a:lnTo>
                    <a:pt x="49777" y="7844"/>
                  </a:lnTo>
                  <a:close/>
                  <a:moveTo>
                    <a:pt x="55087" y="7844"/>
                  </a:moveTo>
                  <a:lnTo>
                    <a:pt x="54906" y="7904"/>
                  </a:lnTo>
                  <a:lnTo>
                    <a:pt x="54665" y="8025"/>
                  </a:lnTo>
                  <a:lnTo>
                    <a:pt x="54483" y="8146"/>
                  </a:lnTo>
                  <a:lnTo>
                    <a:pt x="54363" y="8327"/>
                  </a:lnTo>
                  <a:lnTo>
                    <a:pt x="54242" y="8568"/>
                  </a:lnTo>
                  <a:lnTo>
                    <a:pt x="54182" y="8749"/>
                  </a:lnTo>
                  <a:lnTo>
                    <a:pt x="54182" y="8990"/>
                  </a:lnTo>
                  <a:lnTo>
                    <a:pt x="54182" y="9232"/>
                  </a:lnTo>
                  <a:lnTo>
                    <a:pt x="54242" y="9413"/>
                  </a:lnTo>
                  <a:lnTo>
                    <a:pt x="54363" y="9654"/>
                  </a:lnTo>
                  <a:lnTo>
                    <a:pt x="54483" y="9835"/>
                  </a:lnTo>
                  <a:lnTo>
                    <a:pt x="54665" y="9956"/>
                  </a:lnTo>
                  <a:lnTo>
                    <a:pt x="54906" y="10076"/>
                  </a:lnTo>
                  <a:lnTo>
                    <a:pt x="55087" y="10137"/>
                  </a:lnTo>
                  <a:lnTo>
                    <a:pt x="55570" y="10137"/>
                  </a:lnTo>
                  <a:lnTo>
                    <a:pt x="55751" y="10076"/>
                  </a:lnTo>
                  <a:lnTo>
                    <a:pt x="55992" y="9956"/>
                  </a:lnTo>
                  <a:lnTo>
                    <a:pt x="56173" y="9835"/>
                  </a:lnTo>
                  <a:lnTo>
                    <a:pt x="56294" y="9654"/>
                  </a:lnTo>
                  <a:lnTo>
                    <a:pt x="56414" y="9413"/>
                  </a:lnTo>
                  <a:lnTo>
                    <a:pt x="56475" y="9232"/>
                  </a:lnTo>
                  <a:lnTo>
                    <a:pt x="56475" y="8990"/>
                  </a:lnTo>
                  <a:lnTo>
                    <a:pt x="56475" y="8749"/>
                  </a:lnTo>
                  <a:lnTo>
                    <a:pt x="56414" y="8568"/>
                  </a:lnTo>
                  <a:lnTo>
                    <a:pt x="56294" y="8327"/>
                  </a:lnTo>
                  <a:lnTo>
                    <a:pt x="56173" y="8146"/>
                  </a:lnTo>
                  <a:lnTo>
                    <a:pt x="55992" y="8025"/>
                  </a:lnTo>
                  <a:lnTo>
                    <a:pt x="55751" y="7904"/>
                  </a:lnTo>
                  <a:lnTo>
                    <a:pt x="55570" y="7844"/>
                  </a:lnTo>
                  <a:close/>
                  <a:moveTo>
                    <a:pt x="60879" y="7844"/>
                  </a:moveTo>
                  <a:lnTo>
                    <a:pt x="60698" y="7904"/>
                  </a:lnTo>
                  <a:lnTo>
                    <a:pt x="60457" y="8025"/>
                  </a:lnTo>
                  <a:lnTo>
                    <a:pt x="60276" y="8146"/>
                  </a:lnTo>
                  <a:lnTo>
                    <a:pt x="60155" y="8327"/>
                  </a:lnTo>
                  <a:lnTo>
                    <a:pt x="60034" y="8568"/>
                  </a:lnTo>
                  <a:lnTo>
                    <a:pt x="59974" y="8749"/>
                  </a:lnTo>
                  <a:lnTo>
                    <a:pt x="59974" y="8990"/>
                  </a:lnTo>
                  <a:lnTo>
                    <a:pt x="59974" y="9232"/>
                  </a:lnTo>
                  <a:lnTo>
                    <a:pt x="60034" y="9413"/>
                  </a:lnTo>
                  <a:lnTo>
                    <a:pt x="60155" y="9654"/>
                  </a:lnTo>
                  <a:lnTo>
                    <a:pt x="60276" y="9835"/>
                  </a:lnTo>
                  <a:lnTo>
                    <a:pt x="60457" y="9956"/>
                  </a:lnTo>
                  <a:lnTo>
                    <a:pt x="60698" y="10076"/>
                  </a:lnTo>
                  <a:lnTo>
                    <a:pt x="60879" y="10137"/>
                  </a:lnTo>
                  <a:lnTo>
                    <a:pt x="61362" y="10137"/>
                  </a:lnTo>
                  <a:lnTo>
                    <a:pt x="61543" y="10076"/>
                  </a:lnTo>
                  <a:lnTo>
                    <a:pt x="61784" y="9956"/>
                  </a:lnTo>
                  <a:lnTo>
                    <a:pt x="61965" y="9835"/>
                  </a:lnTo>
                  <a:lnTo>
                    <a:pt x="62086" y="9654"/>
                  </a:lnTo>
                  <a:lnTo>
                    <a:pt x="62206" y="9413"/>
                  </a:lnTo>
                  <a:lnTo>
                    <a:pt x="62267" y="9232"/>
                  </a:lnTo>
                  <a:lnTo>
                    <a:pt x="62267" y="8990"/>
                  </a:lnTo>
                  <a:lnTo>
                    <a:pt x="62267" y="8689"/>
                  </a:lnTo>
                  <a:lnTo>
                    <a:pt x="61120" y="7844"/>
                  </a:lnTo>
                  <a:close/>
                  <a:moveTo>
                    <a:pt x="11705" y="10740"/>
                  </a:moveTo>
                  <a:lnTo>
                    <a:pt x="11464" y="10800"/>
                  </a:lnTo>
                  <a:lnTo>
                    <a:pt x="11162" y="10981"/>
                  </a:lnTo>
                  <a:lnTo>
                    <a:pt x="10981" y="11162"/>
                  </a:lnTo>
                  <a:lnTo>
                    <a:pt x="10800" y="11464"/>
                  </a:lnTo>
                  <a:lnTo>
                    <a:pt x="10740" y="11705"/>
                  </a:lnTo>
                  <a:lnTo>
                    <a:pt x="10740" y="11886"/>
                  </a:lnTo>
                  <a:lnTo>
                    <a:pt x="10740" y="12128"/>
                  </a:lnTo>
                  <a:lnTo>
                    <a:pt x="10800" y="12309"/>
                  </a:lnTo>
                  <a:lnTo>
                    <a:pt x="10921" y="12550"/>
                  </a:lnTo>
                  <a:lnTo>
                    <a:pt x="11042" y="12731"/>
                  </a:lnTo>
                  <a:lnTo>
                    <a:pt x="11223" y="12852"/>
                  </a:lnTo>
                  <a:lnTo>
                    <a:pt x="11464" y="12972"/>
                  </a:lnTo>
                  <a:lnTo>
                    <a:pt x="11645" y="13033"/>
                  </a:lnTo>
                  <a:lnTo>
                    <a:pt x="12128" y="13033"/>
                  </a:lnTo>
                  <a:lnTo>
                    <a:pt x="12309" y="12972"/>
                  </a:lnTo>
                  <a:lnTo>
                    <a:pt x="12550" y="12852"/>
                  </a:lnTo>
                  <a:lnTo>
                    <a:pt x="12731" y="12731"/>
                  </a:lnTo>
                  <a:lnTo>
                    <a:pt x="12852" y="12550"/>
                  </a:lnTo>
                  <a:lnTo>
                    <a:pt x="12973" y="12309"/>
                  </a:lnTo>
                  <a:lnTo>
                    <a:pt x="13033" y="12128"/>
                  </a:lnTo>
                  <a:lnTo>
                    <a:pt x="13033" y="11886"/>
                  </a:lnTo>
                  <a:lnTo>
                    <a:pt x="13033" y="11645"/>
                  </a:lnTo>
                  <a:lnTo>
                    <a:pt x="12973" y="11464"/>
                  </a:lnTo>
                  <a:lnTo>
                    <a:pt x="12852" y="11223"/>
                  </a:lnTo>
                  <a:lnTo>
                    <a:pt x="12731" y="11042"/>
                  </a:lnTo>
                  <a:lnTo>
                    <a:pt x="12550" y="10921"/>
                  </a:lnTo>
                  <a:lnTo>
                    <a:pt x="12309" y="10800"/>
                  </a:lnTo>
                  <a:lnTo>
                    <a:pt x="12128" y="10740"/>
                  </a:lnTo>
                  <a:close/>
                  <a:moveTo>
                    <a:pt x="17437" y="10740"/>
                  </a:moveTo>
                  <a:lnTo>
                    <a:pt x="17256" y="10800"/>
                  </a:lnTo>
                  <a:lnTo>
                    <a:pt x="17015" y="10921"/>
                  </a:lnTo>
                  <a:lnTo>
                    <a:pt x="16834" y="11042"/>
                  </a:lnTo>
                  <a:lnTo>
                    <a:pt x="16713" y="11223"/>
                  </a:lnTo>
                  <a:lnTo>
                    <a:pt x="16593" y="11464"/>
                  </a:lnTo>
                  <a:lnTo>
                    <a:pt x="16532" y="11645"/>
                  </a:lnTo>
                  <a:lnTo>
                    <a:pt x="16532" y="11886"/>
                  </a:lnTo>
                  <a:lnTo>
                    <a:pt x="16532" y="12128"/>
                  </a:lnTo>
                  <a:lnTo>
                    <a:pt x="16593" y="12309"/>
                  </a:lnTo>
                  <a:lnTo>
                    <a:pt x="16713" y="12550"/>
                  </a:lnTo>
                  <a:lnTo>
                    <a:pt x="16834" y="12731"/>
                  </a:lnTo>
                  <a:lnTo>
                    <a:pt x="17015" y="12852"/>
                  </a:lnTo>
                  <a:lnTo>
                    <a:pt x="17256" y="12972"/>
                  </a:lnTo>
                  <a:lnTo>
                    <a:pt x="17437" y="13033"/>
                  </a:lnTo>
                  <a:lnTo>
                    <a:pt x="17920" y="13033"/>
                  </a:lnTo>
                  <a:lnTo>
                    <a:pt x="18101" y="12972"/>
                  </a:lnTo>
                  <a:lnTo>
                    <a:pt x="18342" y="12852"/>
                  </a:lnTo>
                  <a:lnTo>
                    <a:pt x="18523" y="12731"/>
                  </a:lnTo>
                  <a:lnTo>
                    <a:pt x="18644" y="12550"/>
                  </a:lnTo>
                  <a:lnTo>
                    <a:pt x="18765" y="12309"/>
                  </a:lnTo>
                  <a:lnTo>
                    <a:pt x="18825" y="12128"/>
                  </a:lnTo>
                  <a:lnTo>
                    <a:pt x="18825" y="11886"/>
                  </a:lnTo>
                  <a:lnTo>
                    <a:pt x="18825" y="11645"/>
                  </a:lnTo>
                  <a:lnTo>
                    <a:pt x="18765" y="11464"/>
                  </a:lnTo>
                  <a:lnTo>
                    <a:pt x="18644" y="11223"/>
                  </a:lnTo>
                  <a:lnTo>
                    <a:pt x="18523" y="11042"/>
                  </a:lnTo>
                  <a:lnTo>
                    <a:pt x="18342" y="10921"/>
                  </a:lnTo>
                  <a:lnTo>
                    <a:pt x="18101" y="10800"/>
                  </a:lnTo>
                  <a:lnTo>
                    <a:pt x="17920" y="10740"/>
                  </a:lnTo>
                  <a:close/>
                  <a:moveTo>
                    <a:pt x="23230" y="10740"/>
                  </a:moveTo>
                  <a:lnTo>
                    <a:pt x="23049" y="10800"/>
                  </a:lnTo>
                  <a:lnTo>
                    <a:pt x="22807" y="10921"/>
                  </a:lnTo>
                  <a:lnTo>
                    <a:pt x="22626" y="11042"/>
                  </a:lnTo>
                  <a:lnTo>
                    <a:pt x="22506" y="11223"/>
                  </a:lnTo>
                  <a:lnTo>
                    <a:pt x="22385" y="11464"/>
                  </a:lnTo>
                  <a:lnTo>
                    <a:pt x="22325" y="11645"/>
                  </a:lnTo>
                  <a:lnTo>
                    <a:pt x="22325" y="11886"/>
                  </a:lnTo>
                  <a:lnTo>
                    <a:pt x="22325" y="12128"/>
                  </a:lnTo>
                  <a:lnTo>
                    <a:pt x="22385" y="12309"/>
                  </a:lnTo>
                  <a:lnTo>
                    <a:pt x="22506" y="12550"/>
                  </a:lnTo>
                  <a:lnTo>
                    <a:pt x="22626" y="12731"/>
                  </a:lnTo>
                  <a:lnTo>
                    <a:pt x="22807" y="12852"/>
                  </a:lnTo>
                  <a:lnTo>
                    <a:pt x="23049" y="12972"/>
                  </a:lnTo>
                  <a:lnTo>
                    <a:pt x="23230" y="13033"/>
                  </a:lnTo>
                  <a:lnTo>
                    <a:pt x="23712" y="13033"/>
                  </a:lnTo>
                  <a:lnTo>
                    <a:pt x="23893" y="12972"/>
                  </a:lnTo>
                  <a:lnTo>
                    <a:pt x="24135" y="12852"/>
                  </a:lnTo>
                  <a:lnTo>
                    <a:pt x="24316" y="12731"/>
                  </a:lnTo>
                  <a:lnTo>
                    <a:pt x="24436" y="12550"/>
                  </a:lnTo>
                  <a:lnTo>
                    <a:pt x="24557" y="12309"/>
                  </a:lnTo>
                  <a:lnTo>
                    <a:pt x="24617" y="12128"/>
                  </a:lnTo>
                  <a:lnTo>
                    <a:pt x="24617" y="11886"/>
                  </a:lnTo>
                  <a:lnTo>
                    <a:pt x="24617" y="11645"/>
                  </a:lnTo>
                  <a:lnTo>
                    <a:pt x="24557" y="11464"/>
                  </a:lnTo>
                  <a:lnTo>
                    <a:pt x="24436" y="11223"/>
                  </a:lnTo>
                  <a:lnTo>
                    <a:pt x="24316" y="11042"/>
                  </a:lnTo>
                  <a:lnTo>
                    <a:pt x="24135" y="10921"/>
                  </a:lnTo>
                  <a:lnTo>
                    <a:pt x="23893" y="10800"/>
                  </a:lnTo>
                  <a:lnTo>
                    <a:pt x="23712" y="10740"/>
                  </a:lnTo>
                  <a:close/>
                  <a:moveTo>
                    <a:pt x="29022" y="10740"/>
                  </a:moveTo>
                  <a:lnTo>
                    <a:pt x="28841" y="10800"/>
                  </a:lnTo>
                  <a:lnTo>
                    <a:pt x="28599" y="10921"/>
                  </a:lnTo>
                  <a:lnTo>
                    <a:pt x="28418" y="11042"/>
                  </a:lnTo>
                  <a:lnTo>
                    <a:pt x="28298" y="11223"/>
                  </a:lnTo>
                  <a:lnTo>
                    <a:pt x="28177" y="11464"/>
                  </a:lnTo>
                  <a:lnTo>
                    <a:pt x="28117" y="11645"/>
                  </a:lnTo>
                  <a:lnTo>
                    <a:pt x="28117" y="11886"/>
                  </a:lnTo>
                  <a:lnTo>
                    <a:pt x="28117" y="12128"/>
                  </a:lnTo>
                  <a:lnTo>
                    <a:pt x="28177" y="12309"/>
                  </a:lnTo>
                  <a:lnTo>
                    <a:pt x="28298" y="12550"/>
                  </a:lnTo>
                  <a:lnTo>
                    <a:pt x="28418" y="12731"/>
                  </a:lnTo>
                  <a:lnTo>
                    <a:pt x="28599" y="12852"/>
                  </a:lnTo>
                  <a:lnTo>
                    <a:pt x="28841" y="12972"/>
                  </a:lnTo>
                  <a:lnTo>
                    <a:pt x="29022" y="13033"/>
                  </a:lnTo>
                  <a:lnTo>
                    <a:pt x="29505" y="13033"/>
                  </a:lnTo>
                  <a:lnTo>
                    <a:pt x="29686" y="12972"/>
                  </a:lnTo>
                  <a:lnTo>
                    <a:pt x="29927" y="12852"/>
                  </a:lnTo>
                  <a:lnTo>
                    <a:pt x="30108" y="12731"/>
                  </a:lnTo>
                  <a:lnTo>
                    <a:pt x="30229" y="12550"/>
                  </a:lnTo>
                  <a:lnTo>
                    <a:pt x="30349" y="12309"/>
                  </a:lnTo>
                  <a:lnTo>
                    <a:pt x="30410" y="12128"/>
                  </a:lnTo>
                  <a:lnTo>
                    <a:pt x="30410" y="11886"/>
                  </a:lnTo>
                  <a:lnTo>
                    <a:pt x="30410" y="11645"/>
                  </a:lnTo>
                  <a:lnTo>
                    <a:pt x="30349" y="11464"/>
                  </a:lnTo>
                  <a:lnTo>
                    <a:pt x="30229" y="11223"/>
                  </a:lnTo>
                  <a:lnTo>
                    <a:pt x="30108" y="11042"/>
                  </a:lnTo>
                  <a:lnTo>
                    <a:pt x="29927" y="10921"/>
                  </a:lnTo>
                  <a:lnTo>
                    <a:pt x="29686" y="10800"/>
                  </a:lnTo>
                  <a:lnTo>
                    <a:pt x="29505" y="10740"/>
                  </a:lnTo>
                  <a:close/>
                  <a:moveTo>
                    <a:pt x="34814" y="10740"/>
                  </a:moveTo>
                  <a:lnTo>
                    <a:pt x="34633" y="10800"/>
                  </a:lnTo>
                  <a:lnTo>
                    <a:pt x="34392" y="10921"/>
                  </a:lnTo>
                  <a:lnTo>
                    <a:pt x="34211" y="11042"/>
                  </a:lnTo>
                  <a:lnTo>
                    <a:pt x="34090" y="11223"/>
                  </a:lnTo>
                  <a:lnTo>
                    <a:pt x="33969" y="11464"/>
                  </a:lnTo>
                  <a:lnTo>
                    <a:pt x="33909" y="11645"/>
                  </a:lnTo>
                  <a:lnTo>
                    <a:pt x="33909" y="11886"/>
                  </a:lnTo>
                  <a:lnTo>
                    <a:pt x="33909" y="12128"/>
                  </a:lnTo>
                  <a:lnTo>
                    <a:pt x="33969" y="12309"/>
                  </a:lnTo>
                  <a:lnTo>
                    <a:pt x="34090" y="12550"/>
                  </a:lnTo>
                  <a:lnTo>
                    <a:pt x="34211" y="12731"/>
                  </a:lnTo>
                  <a:lnTo>
                    <a:pt x="34392" y="12852"/>
                  </a:lnTo>
                  <a:lnTo>
                    <a:pt x="34633" y="12972"/>
                  </a:lnTo>
                  <a:lnTo>
                    <a:pt x="34814" y="13033"/>
                  </a:lnTo>
                  <a:lnTo>
                    <a:pt x="35297" y="13033"/>
                  </a:lnTo>
                  <a:lnTo>
                    <a:pt x="35478" y="12972"/>
                  </a:lnTo>
                  <a:lnTo>
                    <a:pt x="35719" y="12852"/>
                  </a:lnTo>
                  <a:lnTo>
                    <a:pt x="35900" y="12731"/>
                  </a:lnTo>
                  <a:lnTo>
                    <a:pt x="36021" y="12550"/>
                  </a:lnTo>
                  <a:lnTo>
                    <a:pt x="36141" y="12309"/>
                  </a:lnTo>
                  <a:lnTo>
                    <a:pt x="36202" y="12128"/>
                  </a:lnTo>
                  <a:lnTo>
                    <a:pt x="36202" y="11886"/>
                  </a:lnTo>
                  <a:lnTo>
                    <a:pt x="36202" y="11645"/>
                  </a:lnTo>
                  <a:lnTo>
                    <a:pt x="36141" y="11464"/>
                  </a:lnTo>
                  <a:lnTo>
                    <a:pt x="36021" y="11223"/>
                  </a:lnTo>
                  <a:lnTo>
                    <a:pt x="35900" y="11042"/>
                  </a:lnTo>
                  <a:lnTo>
                    <a:pt x="35719" y="10921"/>
                  </a:lnTo>
                  <a:lnTo>
                    <a:pt x="35478" y="10800"/>
                  </a:lnTo>
                  <a:lnTo>
                    <a:pt x="35297" y="10740"/>
                  </a:lnTo>
                  <a:close/>
                  <a:moveTo>
                    <a:pt x="40606" y="10740"/>
                  </a:moveTo>
                  <a:lnTo>
                    <a:pt x="40425" y="10800"/>
                  </a:lnTo>
                  <a:lnTo>
                    <a:pt x="40184" y="10921"/>
                  </a:lnTo>
                  <a:lnTo>
                    <a:pt x="40003" y="11042"/>
                  </a:lnTo>
                  <a:lnTo>
                    <a:pt x="39882" y="11223"/>
                  </a:lnTo>
                  <a:lnTo>
                    <a:pt x="39762" y="11464"/>
                  </a:lnTo>
                  <a:lnTo>
                    <a:pt x="39701" y="11645"/>
                  </a:lnTo>
                  <a:lnTo>
                    <a:pt x="39701" y="11886"/>
                  </a:lnTo>
                  <a:lnTo>
                    <a:pt x="39701" y="12128"/>
                  </a:lnTo>
                  <a:lnTo>
                    <a:pt x="39762" y="12309"/>
                  </a:lnTo>
                  <a:lnTo>
                    <a:pt x="39882" y="12550"/>
                  </a:lnTo>
                  <a:lnTo>
                    <a:pt x="40003" y="12731"/>
                  </a:lnTo>
                  <a:lnTo>
                    <a:pt x="40184" y="12852"/>
                  </a:lnTo>
                  <a:lnTo>
                    <a:pt x="40425" y="12972"/>
                  </a:lnTo>
                  <a:lnTo>
                    <a:pt x="40606" y="13033"/>
                  </a:lnTo>
                  <a:lnTo>
                    <a:pt x="41089" y="13033"/>
                  </a:lnTo>
                  <a:lnTo>
                    <a:pt x="41270" y="12972"/>
                  </a:lnTo>
                  <a:lnTo>
                    <a:pt x="41511" y="12852"/>
                  </a:lnTo>
                  <a:lnTo>
                    <a:pt x="41692" y="12731"/>
                  </a:lnTo>
                  <a:lnTo>
                    <a:pt x="41813" y="12550"/>
                  </a:lnTo>
                  <a:lnTo>
                    <a:pt x="41934" y="12309"/>
                  </a:lnTo>
                  <a:lnTo>
                    <a:pt x="41994" y="12128"/>
                  </a:lnTo>
                  <a:lnTo>
                    <a:pt x="41994" y="11886"/>
                  </a:lnTo>
                  <a:lnTo>
                    <a:pt x="41994" y="11645"/>
                  </a:lnTo>
                  <a:lnTo>
                    <a:pt x="41934" y="11464"/>
                  </a:lnTo>
                  <a:lnTo>
                    <a:pt x="41813" y="11223"/>
                  </a:lnTo>
                  <a:lnTo>
                    <a:pt x="41692" y="11042"/>
                  </a:lnTo>
                  <a:lnTo>
                    <a:pt x="41511" y="10921"/>
                  </a:lnTo>
                  <a:lnTo>
                    <a:pt x="41270" y="10800"/>
                  </a:lnTo>
                  <a:lnTo>
                    <a:pt x="41089" y="10740"/>
                  </a:lnTo>
                  <a:close/>
                  <a:moveTo>
                    <a:pt x="46399" y="10740"/>
                  </a:moveTo>
                  <a:lnTo>
                    <a:pt x="46218" y="10800"/>
                  </a:lnTo>
                  <a:lnTo>
                    <a:pt x="45976" y="10921"/>
                  </a:lnTo>
                  <a:lnTo>
                    <a:pt x="45795" y="11042"/>
                  </a:lnTo>
                  <a:lnTo>
                    <a:pt x="45674" y="11223"/>
                  </a:lnTo>
                  <a:lnTo>
                    <a:pt x="45554" y="11464"/>
                  </a:lnTo>
                  <a:lnTo>
                    <a:pt x="45493" y="11645"/>
                  </a:lnTo>
                  <a:lnTo>
                    <a:pt x="45493" y="11886"/>
                  </a:lnTo>
                  <a:lnTo>
                    <a:pt x="45493" y="12128"/>
                  </a:lnTo>
                  <a:lnTo>
                    <a:pt x="45554" y="12309"/>
                  </a:lnTo>
                  <a:lnTo>
                    <a:pt x="45674" y="12550"/>
                  </a:lnTo>
                  <a:lnTo>
                    <a:pt x="45795" y="12731"/>
                  </a:lnTo>
                  <a:lnTo>
                    <a:pt x="45976" y="12852"/>
                  </a:lnTo>
                  <a:lnTo>
                    <a:pt x="46218" y="12972"/>
                  </a:lnTo>
                  <a:lnTo>
                    <a:pt x="46399" y="13033"/>
                  </a:lnTo>
                  <a:lnTo>
                    <a:pt x="46881" y="13033"/>
                  </a:lnTo>
                  <a:lnTo>
                    <a:pt x="47062" y="12972"/>
                  </a:lnTo>
                  <a:lnTo>
                    <a:pt x="47304" y="12852"/>
                  </a:lnTo>
                  <a:lnTo>
                    <a:pt x="47485" y="12731"/>
                  </a:lnTo>
                  <a:lnTo>
                    <a:pt x="47605" y="12550"/>
                  </a:lnTo>
                  <a:lnTo>
                    <a:pt x="47726" y="12309"/>
                  </a:lnTo>
                  <a:lnTo>
                    <a:pt x="47786" y="12128"/>
                  </a:lnTo>
                  <a:lnTo>
                    <a:pt x="47786" y="11886"/>
                  </a:lnTo>
                  <a:lnTo>
                    <a:pt x="47786" y="11645"/>
                  </a:lnTo>
                  <a:lnTo>
                    <a:pt x="47726" y="11464"/>
                  </a:lnTo>
                  <a:lnTo>
                    <a:pt x="47605" y="11223"/>
                  </a:lnTo>
                  <a:lnTo>
                    <a:pt x="47485" y="11042"/>
                  </a:lnTo>
                  <a:lnTo>
                    <a:pt x="47304" y="10921"/>
                  </a:lnTo>
                  <a:lnTo>
                    <a:pt x="47062" y="10800"/>
                  </a:lnTo>
                  <a:lnTo>
                    <a:pt x="46881" y="10740"/>
                  </a:lnTo>
                  <a:close/>
                  <a:moveTo>
                    <a:pt x="52191" y="10740"/>
                  </a:moveTo>
                  <a:lnTo>
                    <a:pt x="52010" y="10800"/>
                  </a:lnTo>
                  <a:lnTo>
                    <a:pt x="51768" y="10921"/>
                  </a:lnTo>
                  <a:lnTo>
                    <a:pt x="51587" y="11042"/>
                  </a:lnTo>
                  <a:lnTo>
                    <a:pt x="51467" y="11223"/>
                  </a:lnTo>
                  <a:lnTo>
                    <a:pt x="51346" y="11464"/>
                  </a:lnTo>
                  <a:lnTo>
                    <a:pt x="51286" y="11645"/>
                  </a:lnTo>
                  <a:lnTo>
                    <a:pt x="51286" y="11886"/>
                  </a:lnTo>
                  <a:lnTo>
                    <a:pt x="51286" y="12128"/>
                  </a:lnTo>
                  <a:lnTo>
                    <a:pt x="51346" y="12309"/>
                  </a:lnTo>
                  <a:lnTo>
                    <a:pt x="51467" y="12550"/>
                  </a:lnTo>
                  <a:lnTo>
                    <a:pt x="51587" y="12731"/>
                  </a:lnTo>
                  <a:lnTo>
                    <a:pt x="51768" y="12852"/>
                  </a:lnTo>
                  <a:lnTo>
                    <a:pt x="52010" y="12972"/>
                  </a:lnTo>
                  <a:lnTo>
                    <a:pt x="52191" y="13033"/>
                  </a:lnTo>
                  <a:lnTo>
                    <a:pt x="52673" y="13033"/>
                  </a:lnTo>
                  <a:lnTo>
                    <a:pt x="52854" y="12972"/>
                  </a:lnTo>
                  <a:lnTo>
                    <a:pt x="53096" y="12852"/>
                  </a:lnTo>
                  <a:lnTo>
                    <a:pt x="53277" y="12731"/>
                  </a:lnTo>
                  <a:lnTo>
                    <a:pt x="53397" y="12550"/>
                  </a:lnTo>
                  <a:lnTo>
                    <a:pt x="53518" y="12309"/>
                  </a:lnTo>
                  <a:lnTo>
                    <a:pt x="53578" y="12128"/>
                  </a:lnTo>
                  <a:lnTo>
                    <a:pt x="53578" y="11886"/>
                  </a:lnTo>
                  <a:lnTo>
                    <a:pt x="53578" y="11645"/>
                  </a:lnTo>
                  <a:lnTo>
                    <a:pt x="53518" y="11464"/>
                  </a:lnTo>
                  <a:lnTo>
                    <a:pt x="53397" y="11223"/>
                  </a:lnTo>
                  <a:lnTo>
                    <a:pt x="53277" y="11042"/>
                  </a:lnTo>
                  <a:lnTo>
                    <a:pt x="53096" y="10921"/>
                  </a:lnTo>
                  <a:lnTo>
                    <a:pt x="52854" y="10800"/>
                  </a:lnTo>
                  <a:lnTo>
                    <a:pt x="52673" y="10740"/>
                  </a:lnTo>
                  <a:close/>
                  <a:moveTo>
                    <a:pt x="57983" y="10740"/>
                  </a:moveTo>
                  <a:lnTo>
                    <a:pt x="57802" y="10800"/>
                  </a:lnTo>
                  <a:lnTo>
                    <a:pt x="57561" y="10921"/>
                  </a:lnTo>
                  <a:lnTo>
                    <a:pt x="57380" y="11042"/>
                  </a:lnTo>
                  <a:lnTo>
                    <a:pt x="57259" y="11223"/>
                  </a:lnTo>
                  <a:lnTo>
                    <a:pt x="57138" y="11464"/>
                  </a:lnTo>
                  <a:lnTo>
                    <a:pt x="57078" y="11645"/>
                  </a:lnTo>
                  <a:lnTo>
                    <a:pt x="57078" y="11886"/>
                  </a:lnTo>
                  <a:lnTo>
                    <a:pt x="57078" y="12128"/>
                  </a:lnTo>
                  <a:lnTo>
                    <a:pt x="57138" y="12309"/>
                  </a:lnTo>
                  <a:lnTo>
                    <a:pt x="57259" y="12550"/>
                  </a:lnTo>
                  <a:lnTo>
                    <a:pt x="57380" y="12731"/>
                  </a:lnTo>
                  <a:lnTo>
                    <a:pt x="57561" y="12852"/>
                  </a:lnTo>
                  <a:lnTo>
                    <a:pt x="57802" y="12972"/>
                  </a:lnTo>
                  <a:lnTo>
                    <a:pt x="57983" y="13033"/>
                  </a:lnTo>
                  <a:lnTo>
                    <a:pt x="58466" y="13033"/>
                  </a:lnTo>
                  <a:lnTo>
                    <a:pt x="58647" y="12972"/>
                  </a:lnTo>
                  <a:lnTo>
                    <a:pt x="58888" y="12852"/>
                  </a:lnTo>
                  <a:lnTo>
                    <a:pt x="59069" y="12731"/>
                  </a:lnTo>
                  <a:lnTo>
                    <a:pt x="59190" y="12550"/>
                  </a:lnTo>
                  <a:lnTo>
                    <a:pt x="59310" y="12309"/>
                  </a:lnTo>
                  <a:lnTo>
                    <a:pt x="59371" y="12128"/>
                  </a:lnTo>
                  <a:lnTo>
                    <a:pt x="59371" y="11886"/>
                  </a:lnTo>
                  <a:lnTo>
                    <a:pt x="59371" y="11645"/>
                  </a:lnTo>
                  <a:lnTo>
                    <a:pt x="59310" y="11464"/>
                  </a:lnTo>
                  <a:lnTo>
                    <a:pt x="59190" y="11223"/>
                  </a:lnTo>
                  <a:lnTo>
                    <a:pt x="59069" y="11042"/>
                  </a:lnTo>
                  <a:lnTo>
                    <a:pt x="58888" y="10921"/>
                  </a:lnTo>
                  <a:lnTo>
                    <a:pt x="58647" y="10800"/>
                  </a:lnTo>
                  <a:lnTo>
                    <a:pt x="58466" y="10740"/>
                  </a:lnTo>
                  <a:close/>
                  <a:moveTo>
                    <a:pt x="63775" y="10740"/>
                  </a:moveTo>
                  <a:lnTo>
                    <a:pt x="63594" y="10800"/>
                  </a:lnTo>
                  <a:lnTo>
                    <a:pt x="63353" y="10921"/>
                  </a:lnTo>
                  <a:lnTo>
                    <a:pt x="63172" y="11042"/>
                  </a:lnTo>
                  <a:lnTo>
                    <a:pt x="63051" y="11223"/>
                  </a:lnTo>
                  <a:lnTo>
                    <a:pt x="62931" y="11464"/>
                  </a:lnTo>
                  <a:lnTo>
                    <a:pt x="62870" y="11645"/>
                  </a:lnTo>
                  <a:lnTo>
                    <a:pt x="62870" y="11886"/>
                  </a:lnTo>
                  <a:lnTo>
                    <a:pt x="62870" y="12128"/>
                  </a:lnTo>
                  <a:lnTo>
                    <a:pt x="62931" y="12309"/>
                  </a:lnTo>
                  <a:lnTo>
                    <a:pt x="63051" y="12550"/>
                  </a:lnTo>
                  <a:lnTo>
                    <a:pt x="63172" y="12731"/>
                  </a:lnTo>
                  <a:lnTo>
                    <a:pt x="63353" y="12852"/>
                  </a:lnTo>
                  <a:lnTo>
                    <a:pt x="63594" y="12972"/>
                  </a:lnTo>
                  <a:lnTo>
                    <a:pt x="63775" y="13033"/>
                  </a:lnTo>
                  <a:lnTo>
                    <a:pt x="64258" y="13033"/>
                  </a:lnTo>
                  <a:lnTo>
                    <a:pt x="64439" y="12972"/>
                  </a:lnTo>
                  <a:lnTo>
                    <a:pt x="64680" y="12852"/>
                  </a:lnTo>
                  <a:lnTo>
                    <a:pt x="64861" y="12731"/>
                  </a:lnTo>
                  <a:lnTo>
                    <a:pt x="64982" y="12550"/>
                  </a:lnTo>
                  <a:lnTo>
                    <a:pt x="65103" y="12309"/>
                  </a:lnTo>
                  <a:lnTo>
                    <a:pt x="65163" y="12128"/>
                  </a:lnTo>
                  <a:lnTo>
                    <a:pt x="65163" y="11886"/>
                  </a:lnTo>
                  <a:lnTo>
                    <a:pt x="65163" y="11705"/>
                  </a:lnTo>
                  <a:lnTo>
                    <a:pt x="65103" y="11464"/>
                  </a:lnTo>
                  <a:lnTo>
                    <a:pt x="64922" y="11162"/>
                  </a:lnTo>
                  <a:lnTo>
                    <a:pt x="64741" y="10981"/>
                  </a:lnTo>
                  <a:lnTo>
                    <a:pt x="64439" y="10800"/>
                  </a:lnTo>
                  <a:lnTo>
                    <a:pt x="64198" y="10740"/>
                  </a:lnTo>
                  <a:close/>
                  <a:moveTo>
                    <a:pt x="8689" y="13636"/>
                  </a:moveTo>
                  <a:lnTo>
                    <a:pt x="7844" y="14783"/>
                  </a:lnTo>
                  <a:lnTo>
                    <a:pt x="7844" y="15024"/>
                  </a:lnTo>
                  <a:lnTo>
                    <a:pt x="7904" y="15205"/>
                  </a:lnTo>
                  <a:lnTo>
                    <a:pt x="8025" y="15446"/>
                  </a:lnTo>
                  <a:lnTo>
                    <a:pt x="8146" y="15627"/>
                  </a:lnTo>
                  <a:lnTo>
                    <a:pt x="8327" y="15748"/>
                  </a:lnTo>
                  <a:lnTo>
                    <a:pt x="8568" y="15869"/>
                  </a:lnTo>
                  <a:lnTo>
                    <a:pt x="8749" y="15929"/>
                  </a:lnTo>
                  <a:lnTo>
                    <a:pt x="9232" y="15929"/>
                  </a:lnTo>
                  <a:lnTo>
                    <a:pt x="9413" y="15869"/>
                  </a:lnTo>
                  <a:lnTo>
                    <a:pt x="9654" y="15748"/>
                  </a:lnTo>
                  <a:lnTo>
                    <a:pt x="9835" y="15627"/>
                  </a:lnTo>
                  <a:lnTo>
                    <a:pt x="9956" y="15446"/>
                  </a:lnTo>
                  <a:lnTo>
                    <a:pt x="10076" y="15205"/>
                  </a:lnTo>
                  <a:lnTo>
                    <a:pt x="10137" y="15024"/>
                  </a:lnTo>
                  <a:lnTo>
                    <a:pt x="10137" y="14783"/>
                  </a:lnTo>
                  <a:lnTo>
                    <a:pt x="10076" y="14420"/>
                  </a:lnTo>
                  <a:lnTo>
                    <a:pt x="9956" y="14119"/>
                  </a:lnTo>
                  <a:lnTo>
                    <a:pt x="9775" y="13938"/>
                  </a:lnTo>
                  <a:lnTo>
                    <a:pt x="9533" y="13757"/>
                  </a:lnTo>
                  <a:lnTo>
                    <a:pt x="9292" y="13636"/>
                  </a:lnTo>
                  <a:close/>
                  <a:moveTo>
                    <a:pt x="14481" y="13636"/>
                  </a:moveTo>
                  <a:lnTo>
                    <a:pt x="14240" y="13757"/>
                  </a:lnTo>
                  <a:lnTo>
                    <a:pt x="13998" y="13938"/>
                  </a:lnTo>
                  <a:lnTo>
                    <a:pt x="13817" y="14119"/>
                  </a:lnTo>
                  <a:lnTo>
                    <a:pt x="13697" y="14420"/>
                  </a:lnTo>
                  <a:lnTo>
                    <a:pt x="13636" y="14783"/>
                  </a:lnTo>
                  <a:lnTo>
                    <a:pt x="13636" y="15024"/>
                  </a:lnTo>
                  <a:lnTo>
                    <a:pt x="13697" y="15205"/>
                  </a:lnTo>
                  <a:lnTo>
                    <a:pt x="13817" y="15446"/>
                  </a:lnTo>
                  <a:lnTo>
                    <a:pt x="13938" y="15627"/>
                  </a:lnTo>
                  <a:lnTo>
                    <a:pt x="14119" y="15748"/>
                  </a:lnTo>
                  <a:lnTo>
                    <a:pt x="14360" y="15869"/>
                  </a:lnTo>
                  <a:lnTo>
                    <a:pt x="14541" y="15929"/>
                  </a:lnTo>
                  <a:lnTo>
                    <a:pt x="15024" y="15929"/>
                  </a:lnTo>
                  <a:lnTo>
                    <a:pt x="15205" y="15869"/>
                  </a:lnTo>
                  <a:lnTo>
                    <a:pt x="15446" y="15748"/>
                  </a:lnTo>
                  <a:lnTo>
                    <a:pt x="15627" y="15627"/>
                  </a:lnTo>
                  <a:lnTo>
                    <a:pt x="15748" y="15446"/>
                  </a:lnTo>
                  <a:lnTo>
                    <a:pt x="15869" y="15205"/>
                  </a:lnTo>
                  <a:lnTo>
                    <a:pt x="15929" y="15024"/>
                  </a:lnTo>
                  <a:lnTo>
                    <a:pt x="15929" y="14783"/>
                  </a:lnTo>
                  <a:lnTo>
                    <a:pt x="15869" y="14420"/>
                  </a:lnTo>
                  <a:lnTo>
                    <a:pt x="15748" y="14119"/>
                  </a:lnTo>
                  <a:lnTo>
                    <a:pt x="15567" y="13938"/>
                  </a:lnTo>
                  <a:lnTo>
                    <a:pt x="15326" y="13757"/>
                  </a:lnTo>
                  <a:lnTo>
                    <a:pt x="15084" y="13636"/>
                  </a:lnTo>
                  <a:close/>
                  <a:moveTo>
                    <a:pt x="20273" y="13636"/>
                  </a:moveTo>
                  <a:lnTo>
                    <a:pt x="20032" y="13757"/>
                  </a:lnTo>
                  <a:lnTo>
                    <a:pt x="19790" y="13938"/>
                  </a:lnTo>
                  <a:lnTo>
                    <a:pt x="19609" y="14119"/>
                  </a:lnTo>
                  <a:lnTo>
                    <a:pt x="19489" y="14420"/>
                  </a:lnTo>
                  <a:lnTo>
                    <a:pt x="19428" y="14783"/>
                  </a:lnTo>
                  <a:lnTo>
                    <a:pt x="19428" y="15024"/>
                  </a:lnTo>
                  <a:lnTo>
                    <a:pt x="19489" y="15205"/>
                  </a:lnTo>
                  <a:lnTo>
                    <a:pt x="19609" y="15446"/>
                  </a:lnTo>
                  <a:lnTo>
                    <a:pt x="19730" y="15627"/>
                  </a:lnTo>
                  <a:lnTo>
                    <a:pt x="19911" y="15748"/>
                  </a:lnTo>
                  <a:lnTo>
                    <a:pt x="20152" y="15869"/>
                  </a:lnTo>
                  <a:lnTo>
                    <a:pt x="20333" y="15929"/>
                  </a:lnTo>
                  <a:lnTo>
                    <a:pt x="20816" y="15929"/>
                  </a:lnTo>
                  <a:lnTo>
                    <a:pt x="20997" y="15869"/>
                  </a:lnTo>
                  <a:lnTo>
                    <a:pt x="21239" y="15748"/>
                  </a:lnTo>
                  <a:lnTo>
                    <a:pt x="21420" y="15627"/>
                  </a:lnTo>
                  <a:lnTo>
                    <a:pt x="21540" y="15446"/>
                  </a:lnTo>
                  <a:lnTo>
                    <a:pt x="21661" y="15205"/>
                  </a:lnTo>
                  <a:lnTo>
                    <a:pt x="21721" y="15024"/>
                  </a:lnTo>
                  <a:lnTo>
                    <a:pt x="21721" y="14783"/>
                  </a:lnTo>
                  <a:lnTo>
                    <a:pt x="21661" y="14420"/>
                  </a:lnTo>
                  <a:lnTo>
                    <a:pt x="21540" y="14119"/>
                  </a:lnTo>
                  <a:lnTo>
                    <a:pt x="21359" y="13938"/>
                  </a:lnTo>
                  <a:lnTo>
                    <a:pt x="21118" y="13757"/>
                  </a:lnTo>
                  <a:lnTo>
                    <a:pt x="20876" y="13636"/>
                  </a:lnTo>
                  <a:close/>
                  <a:moveTo>
                    <a:pt x="26065" y="13636"/>
                  </a:moveTo>
                  <a:lnTo>
                    <a:pt x="25824" y="13757"/>
                  </a:lnTo>
                  <a:lnTo>
                    <a:pt x="25583" y="13938"/>
                  </a:lnTo>
                  <a:lnTo>
                    <a:pt x="25402" y="14119"/>
                  </a:lnTo>
                  <a:lnTo>
                    <a:pt x="25281" y="14420"/>
                  </a:lnTo>
                  <a:lnTo>
                    <a:pt x="25221" y="14783"/>
                  </a:lnTo>
                  <a:lnTo>
                    <a:pt x="25221" y="15024"/>
                  </a:lnTo>
                  <a:lnTo>
                    <a:pt x="25281" y="15205"/>
                  </a:lnTo>
                  <a:lnTo>
                    <a:pt x="25402" y="15446"/>
                  </a:lnTo>
                  <a:lnTo>
                    <a:pt x="25522" y="15627"/>
                  </a:lnTo>
                  <a:lnTo>
                    <a:pt x="25703" y="15748"/>
                  </a:lnTo>
                  <a:lnTo>
                    <a:pt x="25945" y="15869"/>
                  </a:lnTo>
                  <a:lnTo>
                    <a:pt x="26126" y="15929"/>
                  </a:lnTo>
                  <a:lnTo>
                    <a:pt x="26608" y="15929"/>
                  </a:lnTo>
                  <a:lnTo>
                    <a:pt x="26789" y="15869"/>
                  </a:lnTo>
                  <a:lnTo>
                    <a:pt x="27031" y="15748"/>
                  </a:lnTo>
                  <a:lnTo>
                    <a:pt x="27212" y="15627"/>
                  </a:lnTo>
                  <a:lnTo>
                    <a:pt x="27332" y="15446"/>
                  </a:lnTo>
                  <a:lnTo>
                    <a:pt x="27453" y="15205"/>
                  </a:lnTo>
                  <a:lnTo>
                    <a:pt x="27513" y="15024"/>
                  </a:lnTo>
                  <a:lnTo>
                    <a:pt x="27513" y="14783"/>
                  </a:lnTo>
                  <a:lnTo>
                    <a:pt x="27453" y="14420"/>
                  </a:lnTo>
                  <a:lnTo>
                    <a:pt x="27332" y="14119"/>
                  </a:lnTo>
                  <a:lnTo>
                    <a:pt x="27151" y="13938"/>
                  </a:lnTo>
                  <a:lnTo>
                    <a:pt x="26910" y="13757"/>
                  </a:lnTo>
                  <a:lnTo>
                    <a:pt x="26669" y="13636"/>
                  </a:lnTo>
                  <a:close/>
                  <a:moveTo>
                    <a:pt x="31858" y="13636"/>
                  </a:moveTo>
                  <a:lnTo>
                    <a:pt x="31616" y="13757"/>
                  </a:lnTo>
                  <a:lnTo>
                    <a:pt x="31375" y="13938"/>
                  </a:lnTo>
                  <a:lnTo>
                    <a:pt x="31194" y="14119"/>
                  </a:lnTo>
                  <a:lnTo>
                    <a:pt x="31073" y="14420"/>
                  </a:lnTo>
                  <a:lnTo>
                    <a:pt x="31013" y="14783"/>
                  </a:lnTo>
                  <a:lnTo>
                    <a:pt x="31013" y="15024"/>
                  </a:lnTo>
                  <a:lnTo>
                    <a:pt x="31073" y="15205"/>
                  </a:lnTo>
                  <a:lnTo>
                    <a:pt x="31194" y="15446"/>
                  </a:lnTo>
                  <a:lnTo>
                    <a:pt x="31315" y="15627"/>
                  </a:lnTo>
                  <a:lnTo>
                    <a:pt x="31496" y="15748"/>
                  </a:lnTo>
                  <a:lnTo>
                    <a:pt x="31737" y="15869"/>
                  </a:lnTo>
                  <a:lnTo>
                    <a:pt x="31918" y="15929"/>
                  </a:lnTo>
                  <a:lnTo>
                    <a:pt x="32401" y="15929"/>
                  </a:lnTo>
                  <a:lnTo>
                    <a:pt x="32582" y="15869"/>
                  </a:lnTo>
                  <a:lnTo>
                    <a:pt x="32823" y="15748"/>
                  </a:lnTo>
                  <a:lnTo>
                    <a:pt x="33004" y="15627"/>
                  </a:lnTo>
                  <a:lnTo>
                    <a:pt x="33125" y="15446"/>
                  </a:lnTo>
                  <a:lnTo>
                    <a:pt x="33245" y="15205"/>
                  </a:lnTo>
                  <a:lnTo>
                    <a:pt x="33306" y="15024"/>
                  </a:lnTo>
                  <a:lnTo>
                    <a:pt x="33306" y="14783"/>
                  </a:lnTo>
                  <a:lnTo>
                    <a:pt x="33245" y="14420"/>
                  </a:lnTo>
                  <a:lnTo>
                    <a:pt x="33125" y="14119"/>
                  </a:lnTo>
                  <a:lnTo>
                    <a:pt x="32944" y="13938"/>
                  </a:lnTo>
                  <a:lnTo>
                    <a:pt x="32702" y="13757"/>
                  </a:lnTo>
                  <a:lnTo>
                    <a:pt x="32461" y="13636"/>
                  </a:lnTo>
                  <a:close/>
                  <a:moveTo>
                    <a:pt x="37650" y="13636"/>
                  </a:moveTo>
                  <a:lnTo>
                    <a:pt x="37408" y="13757"/>
                  </a:lnTo>
                  <a:lnTo>
                    <a:pt x="37167" y="13938"/>
                  </a:lnTo>
                  <a:lnTo>
                    <a:pt x="36986" y="14119"/>
                  </a:lnTo>
                  <a:lnTo>
                    <a:pt x="36865" y="14420"/>
                  </a:lnTo>
                  <a:lnTo>
                    <a:pt x="36805" y="14783"/>
                  </a:lnTo>
                  <a:lnTo>
                    <a:pt x="36805" y="15024"/>
                  </a:lnTo>
                  <a:lnTo>
                    <a:pt x="36865" y="15205"/>
                  </a:lnTo>
                  <a:lnTo>
                    <a:pt x="36986" y="15446"/>
                  </a:lnTo>
                  <a:lnTo>
                    <a:pt x="37107" y="15627"/>
                  </a:lnTo>
                  <a:lnTo>
                    <a:pt x="37288" y="15748"/>
                  </a:lnTo>
                  <a:lnTo>
                    <a:pt x="37529" y="15869"/>
                  </a:lnTo>
                  <a:lnTo>
                    <a:pt x="37710" y="15929"/>
                  </a:lnTo>
                  <a:lnTo>
                    <a:pt x="38193" y="15929"/>
                  </a:lnTo>
                  <a:lnTo>
                    <a:pt x="38374" y="15869"/>
                  </a:lnTo>
                  <a:lnTo>
                    <a:pt x="38615" y="15748"/>
                  </a:lnTo>
                  <a:lnTo>
                    <a:pt x="38796" y="15627"/>
                  </a:lnTo>
                  <a:lnTo>
                    <a:pt x="38917" y="15446"/>
                  </a:lnTo>
                  <a:lnTo>
                    <a:pt x="39038" y="15205"/>
                  </a:lnTo>
                  <a:lnTo>
                    <a:pt x="39098" y="15024"/>
                  </a:lnTo>
                  <a:lnTo>
                    <a:pt x="39098" y="14783"/>
                  </a:lnTo>
                  <a:lnTo>
                    <a:pt x="39038" y="14420"/>
                  </a:lnTo>
                  <a:lnTo>
                    <a:pt x="38917" y="14119"/>
                  </a:lnTo>
                  <a:lnTo>
                    <a:pt x="38736" y="13938"/>
                  </a:lnTo>
                  <a:lnTo>
                    <a:pt x="38495" y="13757"/>
                  </a:lnTo>
                  <a:lnTo>
                    <a:pt x="38253" y="13636"/>
                  </a:lnTo>
                  <a:close/>
                  <a:moveTo>
                    <a:pt x="43442" y="13636"/>
                  </a:moveTo>
                  <a:lnTo>
                    <a:pt x="43201" y="13757"/>
                  </a:lnTo>
                  <a:lnTo>
                    <a:pt x="42959" y="13938"/>
                  </a:lnTo>
                  <a:lnTo>
                    <a:pt x="42778" y="14119"/>
                  </a:lnTo>
                  <a:lnTo>
                    <a:pt x="42658" y="14420"/>
                  </a:lnTo>
                  <a:lnTo>
                    <a:pt x="42597" y="14783"/>
                  </a:lnTo>
                  <a:lnTo>
                    <a:pt x="42597" y="15024"/>
                  </a:lnTo>
                  <a:lnTo>
                    <a:pt x="42658" y="15205"/>
                  </a:lnTo>
                  <a:lnTo>
                    <a:pt x="42778" y="15446"/>
                  </a:lnTo>
                  <a:lnTo>
                    <a:pt x="42899" y="15627"/>
                  </a:lnTo>
                  <a:lnTo>
                    <a:pt x="43080" y="15748"/>
                  </a:lnTo>
                  <a:lnTo>
                    <a:pt x="43321" y="15869"/>
                  </a:lnTo>
                  <a:lnTo>
                    <a:pt x="43502" y="15929"/>
                  </a:lnTo>
                  <a:lnTo>
                    <a:pt x="43985" y="15929"/>
                  </a:lnTo>
                  <a:lnTo>
                    <a:pt x="44166" y="15869"/>
                  </a:lnTo>
                  <a:lnTo>
                    <a:pt x="44407" y="15748"/>
                  </a:lnTo>
                  <a:lnTo>
                    <a:pt x="44588" y="15627"/>
                  </a:lnTo>
                  <a:lnTo>
                    <a:pt x="44709" y="15446"/>
                  </a:lnTo>
                  <a:lnTo>
                    <a:pt x="44830" y="15205"/>
                  </a:lnTo>
                  <a:lnTo>
                    <a:pt x="44890" y="15024"/>
                  </a:lnTo>
                  <a:lnTo>
                    <a:pt x="44890" y="14783"/>
                  </a:lnTo>
                  <a:lnTo>
                    <a:pt x="44830" y="14420"/>
                  </a:lnTo>
                  <a:lnTo>
                    <a:pt x="44709" y="14119"/>
                  </a:lnTo>
                  <a:lnTo>
                    <a:pt x="44528" y="13938"/>
                  </a:lnTo>
                  <a:lnTo>
                    <a:pt x="44287" y="13757"/>
                  </a:lnTo>
                  <a:lnTo>
                    <a:pt x="44045" y="13636"/>
                  </a:lnTo>
                  <a:close/>
                  <a:moveTo>
                    <a:pt x="49234" y="13636"/>
                  </a:moveTo>
                  <a:lnTo>
                    <a:pt x="48993" y="13757"/>
                  </a:lnTo>
                  <a:lnTo>
                    <a:pt x="48752" y="13938"/>
                  </a:lnTo>
                  <a:lnTo>
                    <a:pt x="48571" y="14119"/>
                  </a:lnTo>
                  <a:lnTo>
                    <a:pt x="48450" y="14420"/>
                  </a:lnTo>
                  <a:lnTo>
                    <a:pt x="48390" y="14783"/>
                  </a:lnTo>
                  <a:lnTo>
                    <a:pt x="48390" y="15024"/>
                  </a:lnTo>
                  <a:lnTo>
                    <a:pt x="48450" y="15205"/>
                  </a:lnTo>
                  <a:lnTo>
                    <a:pt x="48571" y="15446"/>
                  </a:lnTo>
                  <a:lnTo>
                    <a:pt x="48691" y="15627"/>
                  </a:lnTo>
                  <a:lnTo>
                    <a:pt x="48872" y="15748"/>
                  </a:lnTo>
                  <a:lnTo>
                    <a:pt x="49114" y="15869"/>
                  </a:lnTo>
                  <a:lnTo>
                    <a:pt x="49295" y="15929"/>
                  </a:lnTo>
                  <a:lnTo>
                    <a:pt x="49777" y="15929"/>
                  </a:lnTo>
                  <a:lnTo>
                    <a:pt x="49958" y="15869"/>
                  </a:lnTo>
                  <a:lnTo>
                    <a:pt x="50200" y="15748"/>
                  </a:lnTo>
                  <a:lnTo>
                    <a:pt x="50381" y="15627"/>
                  </a:lnTo>
                  <a:lnTo>
                    <a:pt x="50501" y="15446"/>
                  </a:lnTo>
                  <a:lnTo>
                    <a:pt x="50622" y="15205"/>
                  </a:lnTo>
                  <a:lnTo>
                    <a:pt x="50682" y="15024"/>
                  </a:lnTo>
                  <a:lnTo>
                    <a:pt x="50682" y="14783"/>
                  </a:lnTo>
                  <a:lnTo>
                    <a:pt x="50622" y="14420"/>
                  </a:lnTo>
                  <a:lnTo>
                    <a:pt x="50501" y="14119"/>
                  </a:lnTo>
                  <a:lnTo>
                    <a:pt x="50320" y="13938"/>
                  </a:lnTo>
                  <a:lnTo>
                    <a:pt x="50079" y="13757"/>
                  </a:lnTo>
                  <a:lnTo>
                    <a:pt x="49838" y="13636"/>
                  </a:lnTo>
                  <a:close/>
                  <a:moveTo>
                    <a:pt x="55027" y="13636"/>
                  </a:moveTo>
                  <a:lnTo>
                    <a:pt x="54785" y="13757"/>
                  </a:lnTo>
                  <a:lnTo>
                    <a:pt x="54544" y="13938"/>
                  </a:lnTo>
                  <a:lnTo>
                    <a:pt x="54363" y="14119"/>
                  </a:lnTo>
                  <a:lnTo>
                    <a:pt x="54242" y="14420"/>
                  </a:lnTo>
                  <a:lnTo>
                    <a:pt x="54182" y="14783"/>
                  </a:lnTo>
                  <a:lnTo>
                    <a:pt x="54182" y="15024"/>
                  </a:lnTo>
                  <a:lnTo>
                    <a:pt x="54242" y="15205"/>
                  </a:lnTo>
                  <a:lnTo>
                    <a:pt x="54363" y="15446"/>
                  </a:lnTo>
                  <a:lnTo>
                    <a:pt x="54483" y="15627"/>
                  </a:lnTo>
                  <a:lnTo>
                    <a:pt x="54665" y="15748"/>
                  </a:lnTo>
                  <a:lnTo>
                    <a:pt x="54906" y="15869"/>
                  </a:lnTo>
                  <a:lnTo>
                    <a:pt x="55087" y="15929"/>
                  </a:lnTo>
                  <a:lnTo>
                    <a:pt x="55570" y="15929"/>
                  </a:lnTo>
                  <a:lnTo>
                    <a:pt x="55751" y="15869"/>
                  </a:lnTo>
                  <a:lnTo>
                    <a:pt x="55992" y="15748"/>
                  </a:lnTo>
                  <a:lnTo>
                    <a:pt x="56173" y="15627"/>
                  </a:lnTo>
                  <a:lnTo>
                    <a:pt x="56294" y="15446"/>
                  </a:lnTo>
                  <a:lnTo>
                    <a:pt x="56414" y="15205"/>
                  </a:lnTo>
                  <a:lnTo>
                    <a:pt x="56475" y="15024"/>
                  </a:lnTo>
                  <a:lnTo>
                    <a:pt x="56475" y="14783"/>
                  </a:lnTo>
                  <a:lnTo>
                    <a:pt x="56414" y="14420"/>
                  </a:lnTo>
                  <a:lnTo>
                    <a:pt x="56294" y="14119"/>
                  </a:lnTo>
                  <a:lnTo>
                    <a:pt x="56113" y="13938"/>
                  </a:lnTo>
                  <a:lnTo>
                    <a:pt x="55871" y="13757"/>
                  </a:lnTo>
                  <a:lnTo>
                    <a:pt x="55630" y="13636"/>
                  </a:lnTo>
                  <a:close/>
                  <a:moveTo>
                    <a:pt x="60819" y="13636"/>
                  </a:moveTo>
                  <a:lnTo>
                    <a:pt x="60577" y="13757"/>
                  </a:lnTo>
                  <a:lnTo>
                    <a:pt x="60336" y="13938"/>
                  </a:lnTo>
                  <a:lnTo>
                    <a:pt x="60155" y="14119"/>
                  </a:lnTo>
                  <a:lnTo>
                    <a:pt x="60034" y="14420"/>
                  </a:lnTo>
                  <a:lnTo>
                    <a:pt x="59974" y="14783"/>
                  </a:lnTo>
                  <a:lnTo>
                    <a:pt x="59974" y="15024"/>
                  </a:lnTo>
                  <a:lnTo>
                    <a:pt x="60034" y="15205"/>
                  </a:lnTo>
                  <a:lnTo>
                    <a:pt x="60155" y="15446"/>
                  </a:lnTo>
                  <a:lnTo>
                    <a:pt x="60276" y="15627"/>
                  </a:lnTo>
                  <a:lnTo>
                    <a:pt x="60457" y="15748"/>
                  </a:lnTo>
                  <a:lnTo>
                    <a:pt x="60698" y="15869"/>
                  </a:lnTo>
                  <a:lnTo>
                    <a:pt x="60879" y="15929"/>
                  </a:lnTo>
                  <a:lnTo>
                    <a:pt x="61362" y="15929"/>
                  </a:lnTo>
                  <a:lnTo>
                    <a:pt x="61543" y="15869"/>
                  </a:lnTo>
                  <a:lnTo>
                    <a:pt x="61784" y="15748"/>
                  </a:lnTo>
                  <a:lnTo>
                    <a:pt x="61965" y="15627"/>
                  </a:lnTo>
                  <a:lnTo>
                    <a:pt x="62086" y="15446"/>
                  </a:lnTo>
                  <a:lnTo>
                    <a:pt x="62206" y="15205"/>
                  </a:lnTo>
                  <a:lnTo>
                    <a:pt x="62267" y="15024"/>
                  </a:lnTo>
                  <a:lnTo>
                    <a:pt x="62267" y="14783"/>
                  </a:lnTo>
                  <a:lnTo>
                    <a:pt x="62206" y="14420"/>
                  </a:lnTo>
                  <a:lnTo>
                    <a:pt x="62086" y="14119"/>
                  </a:lnTo>
                  <a:lnTo>
                    <a:pt x="61905" y="13938"/>
                  </a:lnTo>
                  <a:lnTo>
                    <a:pt x="61663" y="13757"/>
                  </a:lnTo>
                  <a:lnTo>
                    <a:pt x="61422" y="13636"/>
                  </a:lnTo>
                  <a:close/>
                  <a:moveTo>
                    <a:pt x="66611" y="13636"/>
                  </a:moveTo>
                  <a:lnTo>
                    <a:pt x="66370" y="13757"/>
                  </a:lnTo>
                  <a:lnTo>
                    <a:pt x="66128" y="13938"/>
                  </a:lnTo>
                  <a:lnTo>
                    <a:pt x="65947" y="14119"/>
                  </a:lnTo>
                  <a:lnTo>
                    <a:pt x="65827" y="14420"/>
                  </a:lnTo>
                  <a:lnTo>
                    <a:pt x="65766" y="14783"/>
                  </a:lnTo>
                  <a:lnTo>
                    <a:pt x="65766" y="15024"/>
                  </a:lnTo>
                  <a:lnTo>
                    <a:pt x="65827" y="15205"/>
                  </a:lnTo>
                  <a:lnTo>
                    <a:pt x="65947" y="15446"/>
                  </a:lnTo>
                  <a:lnTo>
                    <a:pt x="66068" y="15627"/>
                  </a:lnTo>
                  <a:lnTo>
                    <a:pt x="66249" y="15748"/>
                  </a:lnTo>
                  <a:lnTo>
                    <a:pt x="66490" y="15869"/>
                  </a:lnTo>
                  <a:lnTo>
                    <a:pt x="66671" y="15929"/>
                  </a:lnTo>
                  <a:lnTo>
                    <a:pt x="67154" y="15929"/>
                  </a:lnTo>
                  <a:lnTo>
                    <a:pt x="67335" y="15869"/>
                  </a:lnTo>
                  <a:lnTo>
                    <a:pt x="67576" y="15748"/>
                  </a:lnTo>
                  <a:lnTo>
                    <a:pt x="67757" y="15627"/>
                  </a:lnTo>
                  <a:lnTo>
                    <a:pt x="67878" y="15446"/>
                  </a:lnTo>
                  <a:lnTo>
                    <a:pt x="67999" y="15205"/>
                  </a:lnTo>
                  <a:lnTo>
                    <a:pt x="68059" y="15024"/>
                  </a:lnTo>
                  <a:lnTo>
                    <a:pt x="68059" y="14783"/>
                  </a:lnTo>
                  <a:lnTo>
                    <a:pt x="67214" y="13636"/>
                  </a:lnTo>
                  <a:close/>
                  <a:moveTo>
                    <a:pt x="6517" y="16593"/>
                  </a:moveTo>
                  <a:lnTo>
                    <a:pt x="5310" y="18523"/>
                  </a:lnTo>
                  <a:lnTo>
                    <a:pt x="5431" y="18644"/>
                  </a:lnTo>
                  <a:lnTo>
                    <a:pt x="5672" y="18765"/>
                  </a:lnTo>
                  <a:lnTo>
                    <a:pt x="5853" y="18825"/>
                  </a:lnTo>
                  <a:lnTo>
                    <a:pt x="6336" y="18825"/>
                  </a:lnTo>
                  <a:lnTo>
                    <a:pt x="6517" y="18765"/>
                  </a:lnTo>
                  <a:lnTo>
                    <a:pt x="6758" y="18644"/>
                  </a:lnTo>
                  <a:lnTo>
                    <a:pt x="6939" y="18523"/>
                  </a:lnTo>
                  <a:lnTo>
                    <a:pt x="7060" y="18342"/>
                  </a:lnTo>
                  <a:lnTo>
                    <a:pt x="7180" y="18101"/>
                  </a:lnTo>
                  <a:lnTo>
                    <a:pt x="7241" y="17920"/>
                  </a:lnTo>
                  <a:lnTo>
                    <a:pt x="7241" y="17679"/>
                  </a:lnTo>
                  <a:lnTo>
                    <a:pt x="7180" y="17317"/>
                  </a:lnTo>
                  <a:lnTo>
                    <a:pt x="7060" y="17015"/>
                  </a:lnTo>
                  <a:lnTo>
                    <a:pt x="6818" y="16774"/>
                  </a:lnTo>
                  <a:lnTo>
                    <a:pt x="6517" y="16593"/>
                  </a:lnTo>
                  <a:close/>
                  <a:moveTo>
                    <a:pt x="11645" y="16532"/>
                  </a:moveTo>
                  <a:lnTo>
                    <a:pt x="11464" y="16593"/>
                  </a:lnTo>
                  <a:lnTo>
                    <a:pt x="11223" y="16713"/>
                  </a:lnTo>
                  <a:lnTo>
                    <a:pt x="11042" y="16834"/>
                  </a:lnTo>
                  <a:lnTo>
                    <a:pt x="10921" y="17015"/>
                  </a:lnTo>
                  <a:lnTo>
                    <a:pt x="10800" y="17256"/>
                  </a:lnTo>
                  <a:lnTo>
                    <a:pt x="10740" y="17437"/>
                  </a:lnTo>
                  <a:lnTo>
                    <a:pt x="10740" y="17679"/>
                  </a:lnTo>
                  <a:lnTo>
                    <a:pt x="10740" y="17920"/>
                  </a:lnTo>
                  <a:lnTo>
                    <a:pt x="10800" y="18101"/>
                  </a:lnTo>
                  <a:lnTo>
                    <a:pt x="10921" y="18342"/>
                  </a:lnTo>
                  <a:lnTo>
                    <a:pt x="11042" y="18523"/>
                  </a:lnTo>
                  <a:lnTo>
                    <a:pt x="11223" y="18644"/>
                  </a:lnTo>
                  <a:lnTo>
                    <a:pt x="11464" y="18765"/>
                  </a:lnTo>
                  <a:lnTo>
                    <a:pt x="11645" y="18825"/>
                  </a:lnTo>
                  <a:lnTo>
                    <a:pt x="12128" y="18825"/>
                  </a:lnTo>
                  <a:lnTo>
                    <a:pt x="12309" y="18765"/>
                  </a:lnTo>
                  <a:lnTo>
                    <a:pt x="12550" y="18644"/>
                  </a:lnTo>
                  <a:lnTo>
                    <a:pt x="12731" y="18523"/>
                  </a:lnTo>
                  <a:lnTo>
                    <a:pt x="12852" y="18342"/>
                  </a:lnTo>
                  <a:lnTo>
                    <a:pt x="12973" y="18101"/>
                  </a:lnTo>
                  <a:lnTo>
                    <a:pt x="13033" y="17920"/>
                  </a:lnTo>
                  <a:lnTo>
                    <a:pt x="13033" y="17679"/>
                  </a:lnTo>
                  <a:lnTo>
                    <a:pt x="13033" y="17437"/>
                  </a:lnTo>
                  <a:lnTo>
                    <a:pt x="12973" y="17256"/>
                  </a:lnTo>
                  <a:lnTo>
                    <a:pt x="12852" y="17015"/>
                  </a:lnTo>
                  <a:lnTo>
                    <a:pt x="12731" y="16834"/>
                  </a:lnTo>
                  <a:lnTo>
                    <a:pt x="12550" y="16713"/>
                  </a:lnTo>
                  <a:lnTo>
                    <a:pt x="12309" y="16593"/>
                  </a:lnTo>
                  <a:lnTo>
                    <a:pt x="12128" y="16532"/>
                  </a:lnTo>
                  <a:close/>
                  <a:moveTo>
                    <a:pt x="17437" y="16532"/>
                  </a:moveTo>
                  <a:lnTo>
                    <a:pt x="17256" y="16593"/>
                  </a:lnTo>
                  <a:lnTo>
                    <a:pt x="17015" y="16713"/>
                  </a:lnTo>
                  <a:lnTo>
                    <a:pt x="16834" y="16834"/>
                  </a:lnTo>
                  <a:lnTo>
                    <a:pt x="16713" y="17015"/>
                  </a:lnTo>
                  <a:lnTo>
                    <a:pt x="16593" y="17256"/>
                  </a:lnTo>
                  <a:lnTo>
                    <a:pt x="16532" y="17437"/>
                  </a:lnTo>
                  <a:lnTo>
                    <a:pt x="16532" y="17679"/>
                  </a:lnTo>
                  <a:lnTo>
                    <a:pt x="16532" y="17920"/>
                  </a:lnTo>
                  <a:lnTo>
                    <a:pt x="16593" y="18101"/>
                  </a:lnTo>
                  <a:lnTo>
                    <a:pt x="16713" y="18342"/>
                  </a:lnTo>
                  <a:lnTo>
                    <a:pt x="16834" y="18523"/>
                  </a:lnTo>
                  <a:lnTo>
                    <a:pt x="17015" y="18644"/>
                  </a:lnTo>
                  <a:lnTo>
                    <a:pt x="17256" y="18765"/>
                  </a:lnTo>
                  <a:lnTo>
                    <a:pt x="17437" y="18825"/>
                  </a:lnTo>
                  <a:lnTo>
                    <a:pt x="17920" y="18825"/>
                  </a:lnTo>
                  <a:lnTo>
                    <a:pt x="18101" y="18765"/>
                  </a:lnTo>
                  <a:lnTo>
                    <a:pt x="18342" y="18644"/>
                  </a:lnTo>
                  <a:lnTo>
                    <a:pt x="18523" y="18523"/>
                  </a:lnTo>
                  <a:lnTo>
                    <a:pt x="18644" y="18342"/>
                  </a:lnTo>
                  <a:lnTo>
                    <a:pt x="18765" y="18101"/>
                  </a:lnTo>
                  <a:lnTo>
                    <a:pt x="18825" y="17920"/>
                  </a:lnTo>
                  <a:lnTo>
                    <a:pt x="18825" y="17679"/>
                  </a:lnTo>
                  <a:lnTo>
                    <a:pt x="18825" y="17437"/>
                  </a:lnTo>
                  <a:lnTo>
                    <a:pt x="18765" y="17256"/>
                  </a:lnTo>
                  <a:lnTo>
                    <a:pt x="18644" y="17015"/>
                  </a:lnTo>
                  <a:lnTo>
                    <a:pt x="18523" y="16834"/>
                  </a:lnTo>
                  <a:lnTo>
                    <a:pt x="18342" y="16713"/>
                  </a:lnTo>
                  <a:lnTo>
                    <a:pt x="18101" y="16593"/>
                  </a:lnTo>
                  <a:lnTo>
                    <a:pt x="17920" y="16532"/>
                  </a:lnTo>
                  <a:close/>
                  <a:moveTo>
                    <a:pt x="23230" y="16532"/>
                  </a:moveTo>
                  <a:lnTo>
                    <a:pt x="23049" y="16593"/>
                  </a:lnTo>
                  <a:lnTo>
                    <a:pt x="22807" y="16713"/>
                  </a:lnTo>
                  <a:lnTo>
                    <a:pt x="22626" y="16834"/>
                  </a:lnTo>
                  <a:lnTo>
                    <a:pt x="22506" y="17015"/>
                  </a:lnTo>
                  <a:lnTo>
                    <a:pt x="22385" y="17256"/>
                  </a:lnTo>
                  <a:lnTo>
                    <a:pt x="22325" y="17437"/>
                  </a:lnTo>
                  <a:lnTo>
                    <a:pt x="22325" y="17679"/>
                  </a:lnTo>
                  <a:lnTo>
                    <a:pt x="22325" y="17920"/>
                  </a:lnTo>
                  <a:lnTo>
                    <a:pt x="22385" y="18101"/>
                  </a:lnTo>
                  <a:lnTo>
                    <a:pt x="22506" y="18342"/>
                  </a:lnTo>
                  <a:lnTo>
                    <a:pt x="22626" y="18523"/>
                  </a:lnTo>
                  <a:lnTo>
                    <a:pt x="22807" y="18644"/>
                  </a:lnTo>
                  <a:lnTo>
                    <a:pt x="23049" y="18765"/>
                  </a:lnTo>
                  <a:lnTo>
                    <a:pt x="23230" y="18825"/>
                  </a:lnTo>
                  <a:lnTo>
                    <a:pt x="23712" y="18825"/>
                  </a:lnTo>
                  <a:lnTo>
                    <a:pt x="23893" y="18765"/>
                  </a:lnTo>
                  <a:lnTo>
                    <a:pt x="24135" y="18644"/>
                  </a:lnTo>
                  <a:lnTo>
                    <a:pt x="24316" y="18523"/>
                  </a:lnTo>
                  <a:lnTo>
                    <a:pt x="24436" y="18342"/>
                  </a:lnTo>
                  <a:lnTo>
                    <a:pt x="24557" y="18101"/>
                  </a:lnTo>
                  <a:lnTo>
                    <a:pt x="24617" y="17920"/>
                  </a:lnTo>
                  <a:lnTo>
                    <a:pt x="24617" y="17679"/>
                  </a:lnTo>
                  <a:lnTo>
                    <a:pt x="24617" y="17437"/>
                  </a:lnTo>
                  <a:lnTo>
                    <a:pt x="24557" y="17256"/>
                  </a:lnTo>
                  <a:lnTo>
                    <a:pt x="24436" y="17015"/>
                  </a:lnTo>
                  <a:lnTo>
                    <a:pt x="24316" y="16834"/>
                  </a:lnTo>
                  <a:lnTo>
                    <a:pt x="24135" y="16713"/>
                  </a:lnTo>
                  <a:lnTo>
                    <a:pt x="23893" y="16593"/>
                  </a:lnTo>
                  <a:lnTo>
                    <a:pt x="23712" y="16532"/>
                  </a:lnTo>
                  <a:close/>
                  <a:moveTo>
                    <a:pt x="29022" y="16532"/>
                  </a:moveTo>
                  <a:lnTo>
                    <a:pt x="28841" y="16593"/>
                  </a:lnTo>
                  <a:lnTo>
                    <a:pt x="28599" y="16713"/>
                  </a:lnTo>
                  <a:lnTo>
                    <a:pt x="28418" y="16834"/>
                  </a:lnTo>
                  <a:lnTo>
                    <a:pt x="28298" y="17015"/>
                  </a:lnTo>
                  <a:lnTo>
                    <a:pt x="28177" y="17256"/>
                  </a:lnTo>
                  <a:lnTo>
                    <a:pt x="28117" y="17437"/>
                  </a:lnTo>
                  <a:lnTo>
                    <a:pt x="28117" y="17679"/>
                  </a:lnTo>
                  <a:lnTo>
                    <a:pt x="28117" y="17920"/>
                  </a:lnTo>
                  <a:lnTo>
                    <a:pt x="28177" y="18101"/>
                  </a:lnTo>
                  <a:lnTo>
                    <a:pt x="28298" y="18342"/>
                  </a:lnTo>
                  <a:lnTo>
                    <a:pt x="28418" y="18523"/>
                  </a:lnTo>
                  <a:lnTo>
                    <a:pt x="28599" y="18644"/>
                  </a:lnTo>
                  <a:lnTo>
                    <a:pt x="28841" y="18765"/>
                  </a:lnTo>
                  <a:lnTo>
                    <a:pt x="29022" y="18825"/>
                  </a:lnTo>
                  <a:lnTo>
                    <a:pt x="29505" y="18825"/>
                  </a:lnTo>
                  <a:lnTo>
                    <a:pt x="29686" y="18765"/>
                  </a:lnTo>
                  <a:lnTo>
                    <a:pt x="29927" y="18644"/>
                  </a:lnTo>
                  <a:lnTo>
                    <a:pt x="30108" y="18523"/>
                  </a:lnTo>
                  <a:lnTo>
                    <a:pt x="30229" y="18342"/>
                  </a:lnTo>
                  <a:lnTo>
                    <a:pt x="30349" y="18101"/>
                  </a:lnTo>
                  <a:lnTo>
                    <a:pt x="30410" y="17920"/>
                  </a:lnTo>
                  <a:lnTo>
                    <a:pt x="30410" y="17679"/>
                  </a:lnTo>
                  <a:lnTo>
                    <a:pt x="30410" y="17437"/>
                  </a:lnTo>
                  <a:lnTo>
                    <a:pt x="30349" y="17256"/>
                  </a:lnTo>
                  <a:lnTo>
                    <a:pt x="30229" y="17015"/>
                  </a:lnTo>
                  <a:lnTo>
                    <a:pt x="30108" y="16834"/>
                  </a:lnTo>
                  <a:lnTo>
                    <a:pt x="29927" y="16713"/>
                  </a:lnTo>
                  <a:lnTo>
                    <a:pt x="29686" y="16593"/>
                  </a:lnTo>
                  <a:lnTo>
                    <a:pt x="29505" y="16532"/>
                  </a:lnTo>
                  <a:close/>
                  <a:moveTo>
                    <a:pt x="34814" y="16532"/>
                  </a:moveTo>
                  <a:lnTo>
                    <a:pt x="34633" y="16593"/>
                  </a:lnTo>
                  <a:lnTo>
                    <a:pt x="34392" y="16713"/>
                  </a:lnTo>
                  <a:lnTo>
                    <a:pt x="34211" y="16834"/>
                  </a:lnTo>
                  <a:lnTo>
                    <a:pt x="34090" y="17015"/>
                  </a:lnTo>
                  <a:lnTo>
                    <a:pt x="33969" y="17256"/>
                  </a:lnTo>
                  <a:lnTo>
                    <a:pt x="33909" y="17437"/>
                  </a:lnTo>
                  <a:lnTo>
                    <a:pt x="33909" y="17679"/>
                  </a:lnTo>
                  <a:lnTo>
                    <a:pt x="33909" y="17920"/>
                  </a:lnTo>
                  <a:lnTo>
                    <a:pt x="33969" y="18101"/>
                  </a:lnTo>
                  <a:lnTo>
                    <a:pt x="34090" y="18342"/>
                  </a:lnTo>
                  <a:lnTo>
                    <a:pt x="34211" y="18523"/>
                  </a:lnTo>
                  <a:lnTo>
                    <a:pt x="34392" y="18644"/>
                  </a:lnTo>
                  <a:lnTo>
                    <a:pt x="34633" y="18765"/>
                  </a:lnTo>
                  <a:lnTo>
                    <a:pt x="34814" y="18825"/>
                  </a:lnTo>
                  <a:lnTo>
                    <a:pt x="35297" y="18825"/>
                  </a:lnTo>
                  <a:lnTo>
                    <a:pt x="35478" y="18765"/>
                  </a:lnTo>
                  <a:lnTo>
                    <a:pt x="35719" y="18644"/>
                  </a:lnTo>
                  <a:lnTo>
                    <a:pt x="35900" y="18523"/>
                  </a:lnTo>
                  <a:lnTo>
                    <a:pt x="36021" y="18342"/>
                  </a:lnTo>
                  <a:lnTo>
                    <a:pt x="36141" y="18101"/>
                  </a:lnTo>
                  <a:lnTo>
                    <a:pt x="36202" y="17920"/>
                  </a:lnTo>
                  <a:lnTo>
                    <a:pt x="36202" y="17679"/>
                  </a:lnTo>
                  <a:lnTo>
                    <a:pt x="36202" y="17437"/>
                  </a:lnTo>
                  <a:lnTo>
                    <a:pt x="36141" y="17256"/>
                  </a:lnTo>
                  <a:lnTo>
                    <a:pt x="36021" y="17015"/>
                  </a:lnTo>
                  <a:lnTo>
                    <a:pt x="35900" y="16834"/>
                  </a:lnTo>
                  <a:lnTo>
                    <a:pt x="35719" y="16713"/>
                  </a:lnTo>
                  <a:lnTo>
                    <a:pt x="35478" y="16593"/>
                  </a:lnTo>
                  <a:lnTo>
                    <a:pt x="35297" y="16532"/>
                  </a:lnTo>
                  <a:close/>
                  <a:moveTo>
                    <a:pt x="40606" y="16532"/>
                  </a:moveTo>
                  <a:lnTo>
                    <a:pt x="40425" y="16593"/>
                  </a:lnTo>
                  <a:lnTo>
                    <a:pt x="40184" y="16713"/>
                  </a:lnTo>
                  <a:lnTo>
                    <a:pt x="40003" y="16834"/>
                  </a:lnTo>
                  <a:lnTo>
                    <a:pt x="39882" y="17015"/>
                  </a:lnTo>
                  <a:lnTo>
                    <a:pt x="39762" y="17256"/>
                  </a:lnTo>
                  <a:lnTo>
                    <a:pt x="39701" y="17437"/>
                  </a:lnTo>
                  <a:lnTo>
                    <a:pt x="39701" y="17679"/>
                  </a:lnTo>
                  <a:lnTo>
                    <a:pt x="39701" y="17920"/>
                  </a:lnTo>
                  <a:lnTo>
                    <a:pt x="39762" y="18101"/>
                  </a:lnTo>
                  <a:lnTo>
                    <a:pt x="39882" y="18342"/>
                  </a:lnTo>
                  <a:lnTo>
                    <a:pt x="40003" y="18523"/>
                  </a:lnTo>
                  <a:lnTo>
                    <a:pt x="40184" y="18644"/>
                  </a:lnTo>
                  <a:lnTo>
                    <a:pt x="40425" y="18765"/>
                  </a:lnTo>
                  <a:lnTo>
                    <a:pt x="40606" y="18825"/>
                  </a:lnTo>
                  <a:lnTo>
                    <a:pt x="41089" y="18825"/>
                  </a:lnTo>
                  <a:lnTo>
                    <a:pt x="41270" y="18765"/>
                  </a:lnTo>
                  <a:lnTo>
                    <a:pt x="41511" y="18644"/>
                  </a:lnTo>
                  <a:lnTo>
                    <a:pt x="41692" y="18523"/>
                  </a:lnTo>
                  <a:lnTo>
                    <a:pt x="41813" y="18342"/>
                  </a:lnTo>
                  <a:lnTo>
                    <a:pt x="41934" y="18101"/>
                  </a:lnTo>
                  <a:lnTo>
                    <a:pt x="41994" y="17920"/>
                  </a:lnTo>
                  <a:lnTo>
                    <a:pt x="41994" y="17679"/>
                  </a:lnTo>
                  <a:lnTo>
                    <a:pt x="41994" y="17437"/>
                  </a:lnTo>
                  <a:lnTo>
                    <a:pt x="41934" y="17256"/>
                  </a:lnTo>
                  <a:lnTo>
                    <a:pt x="41813" y="17015"/>
                  </a:lnTo>
                  <a:lnTo>
                    <a:pt x="41692" y="16834"/>
                  </a:lnTo>
                  <a:lnTo>
                    <a:pt x="41511" y="16713"/>
                  </a:lnTo>
                  <a:lnTo>
                    <a:pt x="41270" y="16593"/>
                  </a:lnTo>
                  <a:lnTo>
                    <a:pt x="41089" y="16532"/>
                  </a:lnTo>
                  <a:close/>
                  <a:moveTo>
                    <a:pt x="46399" y="16532"/>
                  </a:moveTo>
                  <a:lnTo>
                    <a:pt x="46218" y="16593"/>
                  </a:lnTo>
                  <a:lnTo>
                    <a:pt x="45976" y="16713"/>
                  </a:lnTo>
                  <a:lnTo>
                    <a:pt x="45795" y="16834"/>
                  </a:lnTo>
                  <a:lnTo>
                    <a:pt x="45674" y="17015"/>
                  </a:lnTo>
                  <a:lnTo>
                    <a:pt x="45554" y="17256"/>
                  </a:lnTo>
                  <a:lnTo>
                    <a:pt x="45493" y="17437"/>
                  </a:lnTo>
                  <a:lnTo>
                    <a:pt x="45493" y="17679"/>
                  </a:lnTo>
                  <a:lnTo>
                    <a:pt x="45493" y="17920"/>
                  </a:lnTo>
                  <a:lnTo>
                    <a:pt x="45554" y="18101"/>
                  </a:lnTo>
                  <a:lnTo>
                    <a:pt x="45674" y="18342"/>
                  </a:lnTo>
                  <a:lnTo>
                    <a:pt x="45795" y="18523"/>
                  </a:lnTo>
                  <a:lnTo>
                    <a:pt x="45976" y="18644"/>
                  </a:lnTo>
                  <a:lnTo>
                    <a:pt x="46218" y="18765"/>
                  </a:lnTo>
                  <a:lnTo>
                    <a:pt x="46399" y="18825"/>
                  </a:lnTo>
                  <a:lnTo>
                    <a:pt x="46881" y="18825"/>
                  </a:lnTo>
                  <a:lnTo>
                    <a:pt x="47062" y="18765"/>
                  </a:lnTo>
                  <a:lnTo>
                    <a:pt x="47304" y="18644"/>
                  </a:lnTo>
                  <a:lnTo>
                    <a:pt x="47485" y="18523"/>
                  </a:lnTo>
                  <a:lnTo>
                    <a:pt x="47605" y="18342"/>
                  </a:lnTo>
                  <a:lnTo>
                    <a:pt x="47726" y="18101"/>
                  </a:lnTo>
                  <a:lnTo>
                    <a:pt x="47786" y="17920"/>
                  </a:lnTo>
                  <a:lnTo>
                    <a:pt x="47786" y="17679"/>
                  </a:lnTo>
                  <a:lnTo>
                    <a:pt x="47786" y="17437"/>
                  </a:lnTo>
                  <a:lnTo>
                    <a:pt x="47726" y="17256"/>
                  </a:lnTo>
                  <a:lnTo>
                    <a:pt x="47605" y="17015"/>
                  </a:lnTo>
                  <a:lnTo>
                    <a:pt x="47485" y="16834"/>
                  </a:lnTo>
                  <a:lnTo>
                    <a:pt x="47304" y="16713"/>
                  </a:lnTo>
                  <a:lnTo>
                    <a:pt x="47062" y="16593"/>
                  </a:lnTo>
                  <a:lnTo>
                    <a:pt x="46881" y="16532"/>
                  </a:lnTo>
                  <a:close/>
                  <a:moveTo>
                    <a:pt x="52191" y="16532"/>
                  </a:moveTo>
                  <a:lnTo>
                    <a:pt x="52010" y="16593"/>
                  </a:lnTo>
                  <a:lnTo>
                    <a:pt x="51768" y="16713"/>
                  </a:lnTo>
                  <a:lnTo>
                    <a:pt x="51587" y="16834"/>
                  </a:lnTo>
                  <a:lnTo>
                    <a:pt x="51467" y="17015"/>
                  </a:lnTo>
                  <a:lnTo>
                    <a:pt x="51346" y="17256"/>
                  </a:lnTo>
                  <a:lnTo>
                    <a:pt x="51286" y="17437"/>
                  </a:lnTo>
                  <a:lnTo>
                    <a:pt x="51286" y="17679"/>
                  </a:lnTo>
                  <a:lnTo>
                    <a:pt x="51286" y="17920"/>
                  </a:lnTo>
                  <a:lnTo>
                    <a:pt x="51346" y="18101"/>
                  </a:lnTo>
                  <a:lnTo>
                    <a:pt x="51467" y="18342"/>
                  </a:lnTo>
                  <a:lnTo>
                    <a:pt x="51587" y="18523"/>
                  </a:lnTo>
                  <a:lnTo>
                    <a:pt x="51768" y="18644"/>
                  </a:lnTo>
                  <a:lnTo>
                    <a:pt x="52010" y="18765"/>
                  </a:lnTo>
                  <a:lnTo>
                    <a:pt x="52191" y="18825"/>
                  </a:lnTo>
                  <a:lnTo>
                    <a:pt x="52673" y="18825"/>
                  </a:lnTo>
                  <a:lnTo>
                    <a:pt x="52854" y="18765"/>
                  </a:lnTo>
                  <a:lnTo>
                    <a:pt x="53096" y="18644"/>
                  </a:lnTo>
                  <a:lnTo>
                    <a:pt x="53277" y="18523"/>
                  </a:lnTo>
                  <a:lnTo>
                    <a:pt x="53397" y="18342"/>
                  </a:lnTo>
                  <a:lnTo>
                    <a:pt x="53518" y="18101"/>
                  </a:lnTo>
                  <a:lnTo>
                    <a:pt x="53578" y="17920"/>
                  </a:lnTo>
                  <a:lnTo>
                    <a:pt x="53578" y="17679"/>
                  </a:lnTo>
                  <a:lnTo>
                    <a:pt x="53578" y="17437"/>
                  </a:lnTo>
                  <a:lnTo>
                    <a:pt x="53518" y="17256"/>
                  </a:lnTo>
                  <a:lnTo>
                    <a:pt x="53397" y="17015"/>
                  </a:lnTo>
                  <a:lnTo>
                    <a:pt x="53277" y="16834"/>
                  </a:lnTo>
                  <a:lnTo>
                    <a:pt x="53096" y="16713"/>
                  </a:lnTo>
                  <a:lnTo>
                    <a:pt x="52854" y="16593"/>
                  </a:lnTo>
                  <a:lnTo>
                    <a:pt x="52673" y="16532"/>
                  </a:lnTo>
                  <a:close/>
                  <a:moveTo>
                    <a:pt x="57983" y="16532"/>
                  </a:moveTo>
                  <a:lnTo>
                    <a:pt x="57802" y="16593"/>
                  </a:lnTo>
                  <a:lnTo>
                    <a:pt x="57561" y="16713"/>
                  </a:lnTo>
                  <a:lnTo>
                    <a:pt x="57380" y="16834"/>
                  </a:lnTo>
                  <a:lnTo>
                    <a:pt x="57259" y="17015"/>
                  </a:lnTo>
                  <a:lnTo>
                    <a:pt x="57138" y="17256"/>
                  </a:lnTo>
                  <a:lnTo>
                    <a:pt x="57078" y="17437"/>
                  </a:lnTo>
                  <a:lnTo>
                    <a:pt x="57078" y="17679"/>
                  </a:lnTo>
                  <a:lnTo>
                    <a:pt x="57078" y="17920"/>
                  </a:lnTo>
                  <a:lnTo>
                    <a:pt x="57138" y="18101"/>
                  </a:lnTo>
                  <a:lnTo>
                    <a:pt x="57259" y="18342"/>
                  </a:lnTo>
                  <a:lnTo>
                    <a:pt x="57380" y="18523"/>
                  </a:lnTo>
                  <a:lnTo>
                    <a:pt x="57561" y="18644"/>
                  </a:lnTo>
                  <a:lnTo>
                    <a:pt x="57802" y="18765"/>
                  </a:lnTo>
                  <a:lnTo>
                    <a:pt x="57983" y="18825"/>
                  </a:lnTo>
                  <a:lnTo>
                    <a:pt x="58466" y="18825"/>
                  </a:lnTo>
                  <a:lnTo>
                    <a:pt x="58647" y="18765"/>
                  </a:lnTo>
                  <a:lnTo>
                    <a:pt x="58888" y="18644"/>
                  </a:lnTo>
                  <a:lnTo>
                    <a:pt x="59069" y="18523"/>
                  </a:lnTo>
                  <a:lnTo>
                    <a:pt x="59190" y="18342"/>
                  </a:lnTo>
                  <a:lnTo>
                    <a:pt x="59310" y="18101"/>
                  </a:lnTo>
                  <a:lnTo>
                    <a:pt x="59371" y="17920"/>
                  </a:lnTo>
                  <a:lnTo>
                    <a:pt x="59371" y="17679"/>
                  </a:lnTo>
                  <a:lnTo>
                    <a:pt x="59371" y="17437"/>
                  </a:lnTo>
                  <a:lnTo>
                    <a:pt x="59310" y="17256"/>
                  </a:lnTo>
                  <a:lnTo>
                    <a:pt x="59190" y="17015"/>
                  </a:lnTo>
                  <a:lnTo>
                    <a:pt x="59069" y="16834"/>
                  </a:lnTo>
                  <a:lnTo>
                    <a:pt x="58888" y="16713"/>
                  </a:lnTo>
                  <a:lnTo>
                    <a:pt x="58647" y="16593"/>
                  </a:lnTo>
                  <a:lnTo>
                    <a:pt x="58466" y="16532"/>
                  </a:lnTo>
                  <a:close/>
                  <a:moveTo>
                    <a:pt x="63775" y="16532"/>
                  </a:moveTo>
                  <a:lnTo>
                    <a:pt x="63594" y="16593"/>
                  </a:lnTo>
                  <a:lnTo>
                    <a:pt x="63353" y="16713"/>
                  </a:lnTo>
                  <a:lnTo>
                    <a:pt x="63172" y="16834"/>
                  </a:lnTo>
                  <a:lnTo>
                    <a:pt x="63051" y="17015"/>
                  </a:lnTo>
                  <a:lnTo>
                    <a:pt x="62931" y="17256"/>
                  </a:lnTo>
                  <a:lnTo>
                    <a:pt x="62870" y="17437"/>
                  </a:lnTo>
                  <a:lnTo>
                    <a:pt x="62870" y="17679"/>
                  </a:lnTo>
                  <a:lnTo>
                    <a:pt x="62870" y="17920"/>
                  </a:lnTo>
                  <a:lnTo>
                    <a:pt x="62931" y="18101"/>
                  </a:lnTo>
                  <a:lnTo>
                    <a:pt x="63051" y="18342"/>
                  </a:lnTo>
                  <a:lnTo>
                    <a:pt x="63172" y="18523"/>
                  </a:lnTo>
                  <a:lnTo>
                    <a:pt x="63353" y="18644"/>
                  </a:lnTo>
                  <a:lnTo>
                    <a:pt x="63594" y="18765"/>
                  </a:lnTo>
                  <a:lnTo>
                    <a:pt x="63775" y="18825"/>
                  </a:lnTo>
                  <a:lnTo>
                    <a:pt x="64258" y="18825"/>
                  </a:lnTo>
                  <a:lnTo>
                    <a:pt x="64439" y="18765"/>
                  </a:lnTo>
                  <a:lnTo>
                    <a:pt x="64680" y="18644"/>
                  </a:lnTo>
                  <a:lnTo>
                    <a:pt x="64861" y="18523"/>
                  </a:lnTo>
                  <a:lnTo>
                    <a:pt x="64982" y="18342"/>
                  </a:lnTo>
                  <a:lnTo>
                    <a:pt x="65103" y="18101"/>
                  </a:lnTo>
                  <a:lnTo>
                    <a:pt x="65163" y="17920"/>
                  </a:lnTo>
                  <a:lnTo>
                    <a:pt x="65163" y="17679"/>
                  </a:lnTo>
                  <a:lnTo>
                    <a:pt x="65163" y="17437"/>
                  </a:lnTo>
                  <a:lnTo>
                    <a:pt x="65103" y="17256"/>
                  </a:lnTo>
                  <a:lnTo>
                    <a:pt x="64982" y="17015"/>
                  </a:lnTo>
                  <a:lnTo>
                    <a:pt x="64861" y="16834"/>
                  </a:lnTo>
                  <a:lnTo>
                    <a:pt x="64680" y="16713"/>
                  </a:lnTo>
                  <a:lnTo>
                    <a:pt x="64439" y="16593"/>
                  </a:lnTo>
                  <a:lnTo>
                    <a:pt x="64258" y="16532"/>
                  </a:lnTo>
                  <a:close/>
                  <a:moveTo>
                    <a:pt x="69386" y="16593"/>
                  </a:moveTo>
                  <a:lnTo>
                    <a:pt x="69085" y="16774"/>
                  </a:lnTo>
                  <a:lnTo>
                    <a:pt x="68843" y="17015"/>
                  </a:lnTo>
                  <a:lnTo>
                    <a:pt x="68723" y="17317"/>
                  </a:lnTo>
                  <a:lnTo>
                    <a:pt x="68662" y="17679"/>
                  </a:lnTo>
                  <a:lnTo>
                    <a:pt x="68662" y="17920"/>
                  </a:lnTo>
                  <a:lnTo>
                    <a:pt x="68723" y="18101"/>
                  </a:lnTo>
                  <a:lnTo>
                    <a:pt x="68843" y="18342"/>
                  </a:lnTo>
                  <a:lnTo>
                    <a:pt x="68964" y="18523"/>
                  </a:lnTo>
                  <a:lnTo>
                    <a:pt x="69145" y="18644"/>
                  </a:lnTo>
                  <a:lnTo>
                    <a:pt x="69386" y="18765"/>
                  </a:lnTo>
                  <a:lnTo>
                    <a:pt x="69567" y="18825"/>
                  </a:lnTo>
                  <a:lnTo>
                    <a:pt x="70050" y="18825"/>
                  </a:lnTo>
                  <a:lnTo>
                    <a:pt x="70231" y="18765"/>
                  </a:lnTo>
                  <a:lnTo>
                    <a:pt x="70472" y="18644"/>
                  </a:lnTo>
                  <a:lnTo>
                    <a:pt x="70593" y="18523"/>
                  </a:lnTo>
                  <a:lnTo>
                    <a:pt x="69386" y="16593"/>
                  </a:lnTo>
                  <a:close/>
                  <a:moveTo>
                    <a:pt x="4284" y="20273"/>
                  </a:moveTo>
                  <a:lnTo>
                    <a:pt x="3620" y="21661"/>
                  </a:lnTo>
                  <a:lnTo>
                    <a:pt x="3922" y="21480"/>
                  </a:lnTo>
                  <a:lnTo>
                    <a:pt x="4164" y="21238"/>
                  </a:lnTo>
                  <a:lnTo>
                    <a:pt x="4284" y="20937"/>
                  </a:lnTo>
                  <a:lnTo>
                    <a:pt x="4345" y="20575"/>
                  </a:lnTo>
                  <a:lnTo>
                    <a:pt x="4284" y="20273"/>
                  </a:lnTo>
                  <a:close/>
                  <a:moveTo>
                    <a:pt x="71619" y="20273"/>
                  </a:moveTo>
                  <a:lnTo>
                    <a:pt x="71559" y="20575"/>
                  </a:lnTo>
                  <a:lnTo>
                    <a:pt x="71619" y="20937"/>
                  </a:lnTo>
                  <a:lnTo>
                    <a:pt x="71740" y="21238"/>
                  </a:lnTo>
                  <a:lnTo>
                    <a:pt x="71981" y="21480"/>
                  </a:lnTo>
                  <a:lnTo>
                    <a:pt x="72283" y="21661"/>
                  </a:lnTo>
                  <a:lnTo>
                    <a:pt x="71619" y="20273"/>
                  </a:lnTo>
                  <a:close/>
                  <a:moveTo>
                    <a:pt x="8749" y="19428"/>
                  </a:moveTo>
                  <a:lnTo>
                    <a:pt x="8568" y="19489"/>
                  </a:lnTo>
                  <a:lnTo>
                    <a:pt x="8327" y="19609"/>
                  </a:lnTo>
                  <a:lnTo>
                    <a:pt x="8146" y="19730"/>
                  </a:lnTo>
                  <a:lnTo>
                    <a:pt x="8025" y="19911"/>
                  </a:lnTo>
                  <a:lnTo>
                    <a:pt x="7904" y="20152"/>
                  </a:lnTo>
                  <a:lnTo>
                    <a:pt x="7844" y="20333"/>
                  </a:lnTo>
                  <a:lnTo>
                    <a:pt x="7844" y="20575"/>
                  </a:lnTo>
                  <a:lnTo>
                    <a:pt x="7844" y="20816"/>
                  </a:lnTo>
                  <a:lnTo>
                    <a:pt x="7904" y="20997"/>
                  </a:lnTo>
                  <a:lnTo>
                    <a:pt x="8025" y="21238"/>
                  </a:lnTo>
                  <a:lnTo>
                    <a:pt x="8146" y="21419"/>
                  </a:lnTo>
                  <a:lnTo>
                    <a:pt x="8327" y="21540"/>
                  </a:lnTo>
                  <a:lnTo>
                    <a:pt x="8568" y="21661"/>
                  </a:lnTo>
                  <a:lnTo>
                    <a:pt x="8749" y="21721"/>
                  </a:lnTo>
                  <a:lnTo>
                    <a:pt x="9232" y="21721"/>
                  </a:lnTo>
                  <a:lnTo>
                    <a:pt x="9413" y="21661"/>
                  </a:lnTo>
                  <a:lnTo>
                    <a:pt x="9654" y="21540"/>
                  </a:lnTo>
                  <a:lnTo>
                    <a:pt x="9835" y="21419"/>
                  </a:lnTo>
                  <a:lnTo>
                    <a:pt x="9956" y="21238"/>
                  </a:lnTo>
                  <a:lnTo>
                    <a:pt x="10076" y="20997"/>
                  </a:lnTo>
                  <a:lnTo>
                    <a:pt x="10137" y="20816"/>
                  </a:lnTo>
                  <a:lnTo>
                    <a:pt x="10137" y="20575"/>
                  </a:lnTo>
                  <a:lnTo>
                    <a:pt x="10137" y="20333"/>
                  </a:lnTo>
                  <a:lnTo>
                    <a:pt x="10076" y="20152"/>
                  </a:lnTo>
                  <a:lnTo>
                    <a:pt x="9956" y="19911"/>
                  </a:lnTo>
                  <a:lnTo>
                    <a:pt x="9835" y="19730"/>
                  </a:lnTo>
                  <a:lnTo>
                    <a:pt x="9654" y="19609"/>
                  </a:lnTo>
                  <a:lnTo>
                    <a:pt x="9413" y="19489"/>
                  </a:lnTo>
                  <a:lnTo>
                    <a:pt x="9232" y="19428"/>
                  </a:lnTo>
                  <a:close/>
                  <a:moveTo>
                    <a:pt x="14541" y="19428"/>
                  </a:moveTo>
                  <a:lnTo>
                    <a:pt x="14360" y="19489"/>
                  </a:lnTo>
                  <a:lnTo>
                    <a:pt x="14119" y="19609"/>
                  </a:lnTo>
                  <a:lnTo>
                    <a:pt x="13938" y="19730"/>
                  </a:lnTo>
                  <a:lnTo>
                    <a:pt x="13817" y="19911"/>
                  </a:lnTo>
                  <a:lnTo>
                    <a:pt x="13697" y="20152"/>
                  </a:lnTo>
                  <a:lnTo>
                    <a:pt x="13636" y="20333"/>
                  </a:lnTo>
                  <a:lnTo>
                    <a:pt x="13636" y="20575"/>
                  </a:lnTo>
                  <a:lnTo>
                    <a:pt x="13636" y="20816"/>
                  </a:lnTo>
                  <a:lnTo>
                    <a:pt x="13697" y="20997"/>
                  </a:lnTo>
                  <a:lnTo>
                    <a:pt x="13817" y="21238"/>
                  </a:lnTo>
                  <a:lnTo>
                    <a:pt x="13938" y="21419"/>
                  </a:lnTo>
                  <a:lnTo>
                    <a:pt x="14119" y="21540"/>
                  </a:lnTo>
                  <a:lnTo>
                    <a:pt x="14360" y="21661"/>
                  </a:lnTo>
                  <a:lnTo>
                    <a:pt x="14541" y="21721"/>
                  </a:lnTo>
                  <a:lnTo>
                    <a:pt x="15024" y="21721"/>
                  </a:lnTo>
                  <a:lnTo>
                    <a:pt x="15205" y="21661"/>
                  </a:lnTo>
                  <a:lnTo>
                    <a:pt x="15446" y="21540"/>
                  </a:lnTo>
                  <a:lnTo>
                    <a:pt x="15627" y="21419"/>
                  </a:lnTo>
                  <a:lnTo>
                    <a:pt x="15748" y="21238"/>
                  </a:lnTo>
                  <a:lnTo>
                    <a:pt x="15869" y="20997"/>
                  </a:lnTo>
                  <a:lnTo>
                    <a:pt x="15929" y="20816"/>
                  </a:lnTo>
                  <a:lnTo>
                    <a:pt x="15929" y="20575"/>
                  </a:lnTo>
                  <a:lnTo>
                    <a:pt x="15929" y="20333"/>
                  </a:lnTo>
                  <a:lnTo>
                    <a:pt x="15869" y="20152"/>
                  </a:lnTo>
                  <a:lnTo>
                    <a:pt x="15748" y="19911"/>
                  </a:lnTo>
                  <a:lnTo>
                    <a:pt x="15627" y="19730"/>
                  </a:lnTo>
                  <a:lnTo>
                    <a:pt x="15446" y="19609"/>
                  </a:lnTo>
                  <a:lnTo>
                    <a:pt x="15205" y="19489"/>
                  </a:lnTo>
                  <a:lnTo>
                    <a:pt x="15024" y="19428"/>
                  </a:lnTo>
                  <a:close/>
                  <a:moveTo>
                    <a:pt x="20333" y="19428"/>
                  </a:moveTo>
                  <a:lnTo>
                    <a:pt x="20152" y="19489"/>
                  </a:lnTo>
                  <a:lnTo>
                    <a:pt x="19911" y="19609"/>
                  </a:lnTo>
                  <a:lnTo>
                    <a:pt x="19730" y="19730"/>
                  </a:lnTo>
                  <a:lnTo>
                    <a:pt x="19609" y="19911"/>
                  </a:lnTo>
                  <a:lnTo>
                    <a:pt x="19489" y="20152"/>
                  </a:lnTo>
                  <a:lnTo>
                    <a:pt x="19428" y="20333"/>
                  </a:lnTo>
                  <a:lnTo>
                    <a:pt x="19428" y="20575"/>
                  </a:lnTo>
                  <a:lnTo>
                    <a:pt x="19428" y="20816"/>
                  </a:lnTo>
                  <a:lnTo>
                    <a:pt x="19489" y="20997"/>
                  </a:lnTo>
                  <a:lnTo>
                    <a:pt x="19609" y="21238"/>
                  </a:lnTo>
                  <a:lnTo>
                    <a:pt x="19730" y="21419"/>
                  </a:lnTo>
                  <a:lnTo>
                    <a:pt x="19911" y="21540"/>
                  </a:lnTo>
                  <a:lnTo>
                    <a:pt x="20152" y="21661"/>
                  </a:lnTo>
                  <a:lnTo>
                    <a:pt x="20333" y="21721"/>
                  </a:lnTo>
                  <a:lnTo>
                    <a:pt x="20816" y="21721"/>
                  </a:lnTo>
                  <a:lnTo>
                    <a:pt x="20997" y="21661"/>
                  </a:lnTo>
                  <a:lnTo>
                    <a:pt x="21239" y="21540"/>
                  </a:lnTo>
                  <a:lnTo>
                    <a:pt x="21420" y="21419"/>
                  </a:lnTo>
                  <a:lnTo>
                    <a:pt x="21540" y="21238"/>
                  </a:lnTo>
                  <a:lnTo>
                    <a:pt x="21661" y="20997"/>
                  </a:lnTo>
                  <a:lnTo>
                    <a:pt x="21721" y="20816"/>
                  </a:lnTo>
                  <a:lnTo>
                    <a:pt x="21721" y="20575"/>
                  </a:lnTo>
                  <a:lnTo>
                    <a:pt x="21721" y="20333"/>
                  </a:lnTo>
                  <a:lnTo>
                    <a:pt x="21661" y="20152"/>
                  </a:lnTo>
                  <a:lnTo>
                    <a:pt x="21540" y="19911"/>
                  </a:lnTo>
                  <a:lnTo>
                    <a:pt x="21420" y="19730"/>
                  </a:lnTo>
                  <a:lnTo>
                    <a:pt x="21239" y="19609"/>
                  </a:lnTo>
                  <a:lnTo>
                    <a:pt x="20997" y="19489"/>
                  </a:lnTo>
                  <a:lnTo>
                    <a:pt x="20816" y="19428"/>
                  </a:lnTo>
                  <a:close/>
                  <a:moveTo>
                    <a:pt x="26126" y="19428"/>
                  </a:moveTo>
                  <a:lnTo>
                    <a:pt x="25945" y="19489"/>
                  </a:lnTo>
                  <a:lnTo>
                    <a:pt x="25703" y="19609"/>
                  </a:lnTo>
                  <a:lnTo>
                    <a:pt x="25522" y="19730"/>
                  </a:lnTo>
                  <a:lnTo>
                    <a:pt x="25402" y="19911"/>
                  </a:lnTo>
                  <a:lnTo>
                    <a:pt x="25281" y="20152"/>
                  </a:lnTo>
                  <a:lnTo>
                    <a:pt x="25221" y="20333"/>
                  </a:lnTo>
                  <a:lnTo>
                    <a:pt x="25221" y="20575"/>
                  </a:lnTo>
                  <a:lnTo>
                    <a:pt x="25221" y="20816"/>
                  </a:lnTo>
                  <a:lnTo>
                    <a:pt x="25281" y="20997"/>
                  </a:lnTo>
                  <a:lnTo>
                    <a:pt x="25402" y="21238"/>
                  </a:lnTo>
                  <a:lnTo>
                    <a:pt x="25522" y="21419"/>
                  </a:lnTo>
                  <a:lnTo>
                    <a:pt x="25703" y="21540"/>
                  </a:lnTo>
                  <a:lnTo>
                    <a:pt x="25945" y="21661"/>
                  </a:lnTo>
                  <a:lnTo>
                    <a:pt x="26126" y="21721"/>
                  </a:lnTo>
                  <a:lnTo>
                    <a:pt x="26608" y="21721"/>
                  </a:lnTo>
                  <a:lnTo>
                    <a:pt x="26789" y="21661"/>
                  </a:lnTo>
                  <a:lnTo>
                    <a:pt x="27031" y="21540"/>
                  </a:lnTo>
                  <a:lnTo>
                    <a:pt x="27212" y="21419"/>
                  </a:lnTo>
                  <a:lnTo>
                    <a:pt x="27332" y="21238"/>
                  </a:lnTo>
                  <a:lnTo>
                    <a:pt x="27453" y="20997"/>
                  </a:lnTo>
                  <a:lnTo>
                    <a:pt x="27513" y="20816"/>
                  </a:lnTo>
                  <a:lnTo>
                    <a:pt x="27513" y="20575"/>
                  </a:lnTo>
                  <a:lnTo>
                    <a:pt x="27513" y="20333"/>
                  </a:lnTo>
                  <a:lnTo>
                    <a:pt x="27453" y="20152"/>
                  </a:lnTo>
                  <a:lnTo>
                    <a:pt x="27332" y="19911"/>
                  </a:lnTo>
                  <a:lnTo>
                    <a:pt x="27212" y="19730"/>
                  </a:lnTo>
                  <a:lnTo>
                    <a:pt x="27031" y="19609"/>
                  </a:lnTo>
                  <a:lnTo>
                    <a:pt x="26789" y="19489"/>
                  </a:lnTo>
                  <a:lnTo>
                    <a:pt x="26608" y="19428"/>
                  </a:lnTo>
                  <a:close/>
                  <a:moveTo>
                    <a:pt x="31918" y="19428"/>
                  </a:moveTo>
                  <a:lnTo>
                    <a:pt x="31737" y="19489"/>
                  </a:lnTo>
                  <a:lnTo>
                    <a:pt x="31496" y="19609"/>
                  </a:lnTo>
                  <a:lnTo>
                    <a:pt x="31315" y="19730"/>
                  </a:lnTo>
                  <a:lnTo>
                    <a:pt x="31194" y="19911"/>
                  </a:lnTo>
                  <a:lnTo>
                    <a:pt x="31073" y="20152"/>
                  </a:lnTo>
                  <a:lnTo>
                    <a:pt x="31013" y="20333"/>
                  </a:lnTo>
                  <a:lnTo>
                    <a:pt x="31013" y="20575"/>
                  </a:lnTo>
                  <a:lnTo>
                    <a:pt x="31013" y="20816"/>
                  </a:lnTo>
                  <a:lnTo>
                    <a:pt x="31073" y="20997"/>
                  </a:lnTo>
                  <a:lnTo>
                    <a:pt x="31194" y="21238"/>
                  </a:lnTo>
                  <a:lnTo>
                    <a:pt x="31315" y="21419"/>
                  </a:lnTo>
                  <a:lnTo>
                    <a:pt x="31496" y="21540"/>
                  </a:lnTo>
                  <a:lnTo>
                    <a:pt x="31737" y="21661"/>
                  </a:lnTo>
                  <a:lnTo>
                    <a:pt x="31918" y="21721"/>
                  </a:lnTo>
                  <a:lnTo>
                    <a:pt x="32401" y="21721"/>
                  </a:lnTo>
                  <a:lnTo>
                    <a:pt x="32582" y="21661"/>
                  </a:lnTo>
                  <a:lnTo>
                    <a:pt x="32823" y="21540"/>
                  </a:lnTo>
                  <a:lnTo>
                    <a:pt x="33004" y="21419"/>
                  </a:lnTo>
                  <a:lnTo>
                    <a:pt x="33125" y="21238"/>
                  </a:lnTo>
                  <a:lnTo>
                    <a:pt x="33245" y="20997"/>
                  </a:lnTo>
                  <a:lnTo>
                    <a:pt x="33306" y="20816"/>
                  </a:lnTo>
                  <a:lnTo>
                    <a:pt x="33306" y="20575"/>
                  </a:lnTo>
                  <a:lnTo>
                    <a:pt x="33306" y="20333"/>
                  </a:lnTo>
                  <a:lnTo>
                    <a:pt x="33245" y="20152"/>
                  </a:lnTo>
                  <a:lnTo>
                    <a:pt x="33125" y="19911"/>
                  </a:lnTo>
                  <a:lnTo>
                    <a:pt x="33004" y="19730"/>
                  </a:lnTo>
                  <a:lnTo>
                    <a:pt x="32823" y="19609"/>
                  </a:lnTo>
                  <a:lnTo>
                    <a:pt x="32582" y="19489"/>
                  </a:lnTo>
                  <a:lnTo>
                    <a:pt x="32401" y="19428"/>
                  </a:lnTo>
                  <a:close/>
                  <a:moveTo>
                    <a:pt x="37710" y="19428"/>
                  </a:moveTo>
                  <a:lnTo>
                    <a:pt x="37529" y="19489"/>
                  </a:lnTo>
                  <a:lnTo>
                    <a:pt x="37288" y="19609"/>
                  </a:lnTo>
                  <a:lnTo>
                    <a:pt x="37107" y="19730"/>
                  </a:lnTo>
                  <a:lnTo>
                    <a:pt x="36986" y="19911"/>
                  </a:lnTo>
                  <a:lnTo>
                    <a:pt x="36865" y="20152"/>
                  </a:lnTo>
                  <a:lnTo>
                    <a:pt x="36805" y="20333"/>
                  </a:lnTo>
                  <a:lnTo>
                    <a:pt x="36805" y="20575"/>
                  </a:lnTo>
                  <a:lnTo>
                    <a:pt x="36805" y="20816"/>
                  </a:lnTo>
                  <a:lnTo>
                    <a:pt x="36865" y="20997"/>
                  </a:lnTo>
                  <a:lnTo>
                    <a:pt x="36986" y="21238"/>
                  </a:lnTo>
                  <a:lnTo>
                    <a:pt x="37107" y="21419"/>
                  </a:lnTo>
                  <a:lnTo>
                    <a:pt x="37288" y="21540"/>
                  </a:lnTo>
                  <a:lnTo>
                    <a:pt x="37529" y="21661"/>
                  </a:lnTo>
                  <a:lnTo>
                    <a:pt x="37710" y="21721"/>
                  </a:lnTo>
                  <a:lnTo>
                    <a:pt x="38193" y="21721"/>
                  </a:lnTo>
                  <a:lnTo>
                    <a:pt x="38374" y="21661"/>
                  </a:lnTo>
                  <a:lnTo>
                    <a:pt x="38615" y="21540"/>
                  </a:lnTo>
                  <a:lnTo>
                    <a:pt x="38796" y="21419"/>
                  </a:lnTo>
                  <a:lnTo>
                    <a:pt x="38917" y="21238"/>
                  </a:lnTo>
                  <a:lnTo>
                    <a:pt x="39038" y="20997"/>
                  </a:lnTo>
                  <a:lnTo>
                    <a:pt x="39098" y="20816"/>
                  </a:lnTo>
                  <a:lnTo>
                    <a:pt x="39098" y="20575"/>
                  </a:lnTo>
                  <a:lnTo>
                    <a:pt x="39098" y="20333"/>
                  </a:lnTo>
                  <a:lnTo>
                    <a:pt x="39038" y="20152"/>
                  </a:lnTo>
                  <a:lnTo>
                    <a:pt x="38917" y="19911"/>
                  </a:lnTo>
                  <a:lnTo>
                    <a:pt x="38796" y="19730"/>
                  </a:lnTo>
                  <a:lnTo>
                    <a:pt x="38615" y="19609"/>
                  </a:lnTo>
                  <a:lnTo>
                    <a:pt x="38374" y="19489"/>
                  </a:lnTo>
                  <a:lnTo>
                    <a:pt x="38193" y="19428"/>
                  </a:lnTo>
                  <a:close/>
                  <a:moveTo>
                    <a:pt x="43502" y="19428"/>
                  </a:moveTo>
                  <a:lnTo>
                    <a:pt x="43321" y="19489"/>
                  </a:lnTo>
                  <a:lnTo>
                    <a:pt x="43080" y="19609"/>
                  </a:lnTo>
                  <a:lnTo>
                    <a:pt x="42899" y="19730"/>
                  </a:lnTo>
                  <a:lnTo>
                    <a:pt x="42778" y="19911"/>
                  </a:lnTo>
                  <a:lnTo>
                    <a:pt x="42658" y="20152"/>
                  </a:lnTo>
                  <a:lnTo>
                    <a:pt x="42597" y="20333"/>
                  </a:lnTo>
                  <a:lnTo>
                    <a:pt x="42597" y="20575"/>
                  </a:lnTo>
                  <a:lnTo>
                    <a:pt x="42597" y="20816"/>
                  </a:lnTo>
                  <a:lnTo>
                    <a:pt x="42658" y="20997"/>
                  </a:lnTo>
                  <a:lnTo>
                    <a:pt x="42778" y="21238"/>
                  </a:lnTo>
                  <a:lnTo>
                    <a:pt x="42899" y="21419"/>
                  </a:lnTo>
                  <a:lnTo>
                    <a:pt x="43080" y="21540"/>
                  </a:lnTo>
                  <a:lnTo>
                    <a:pt x="43321" y="21661"/>
                  </a:lnTo>
                  <a:lnTo>
                    <a:pt x="43502" y="21721"/>
                  </a:lnTo>
                  <a:lnTo>
                    <a:pt x="43985" y="21721"/>
                  </a:lnTo>
                  <a:lnTo>
                    <a:pt x="44166" y="21661"/>
                  </a:lnTo>
                  <a:lnTo>
                    <a:pt x="44407" y="21540"/>
                  </a:lnTo>
                  <a:lnTo>
                    <a:pt x="44588" y="21419"/>
                  </a:lnTo>
                  <a:lnTo>
                    <a:pt x="44709" y="21238"/>
                  </a:lnTo>
                  <a:lnTo>
                    <a:pt x="44830" y="20997"/>
                  </a:lnTo>
                  <a:lnTo>
                    <a:pt x="44890" y="20816"/>
                  </a:lnTo>
                  <a:lnTo>
                    <a:pt x="44890" y="20575"/>
                  </a:lnTo>
                  <a:lnTo>
                    <a:pt x="44890" y="20333"/>
                  </a:lnTo>
                  <a:lnTo>
                    <a:pt x="44830" y="20152"/>
                  </a:lnTo>
                  <a:lnTo>
                    <a:pt x="44709" y="19911"/>
                  </a:lnTo>
                  <a:lnTo>
                    <a:pt x="44588" y="19730"/>
                  </a:lnTo>
                  <a:lnTo>
                    <a:pt x="44407" y="19609"/>
                  </a:lnTo>
                  <a:lnTo>
                    <a:pt x="44166" y="19489"/>
                  </a:lnTo>
                  <a:lnTo>
                    <a:pt x="43985" y="19428"/>
                  </a:lnTo>
                  <a:close/>
                  <a:moveTo>
                    <a:pt x="49295" y="19428"/>
                  </a:moveTo>
                  <a:lnTo>
                    <a:pt x="49114" y="19489"/>
                  </a:lnTo>
                  <a:lnTo>
                    <a:pt x="48872" y="19609"/>
                  </a:lnTo>
                  <a:lnTo>
                    <a:pt x="48691" y="19730"/>
                  </a:lnTo>
                  <a:lnTo>
                    <a:pt x="48571" y="19911"/>
                  </a:lnTo>
                  <a:lnTo>
                    <a:pt x="48450" y="20152"/>
                  </a:lnTo>
                  <a:lnTo>
                    <a:pt x="48390" y="20333"/>
                  </a:lnTo>
                  <a:lnTo>
                    <a:pt x="48390" y="20575"/>
                  </a:lnTo>
                  <a:lnTo>
                    <a:pt x="48390" y="20816"/>
                  </a:lnTo>
                  <a:lnTo>
                    <a:pt x="48450" y="20997"/>
                  </a:lnTo>
                  <a:lnTo>
                    <a:pt x="48571" y="21238"/>
                  </a:lnTo>
                  <a:lnTo>
                    <a:pt x="48691" y="21419"/>
                  </a:lnTo>
                  <a:lnTo>
                    <a:pt x="48872" y="21540"/>
                  </a:lnTo>
                  <a:lnTo>
                    <a:pt x="49114" y="21661"/>
                  </a:lnTo>
                  <a:lnTo>
                    <a:pt x="49295" y="21721"/>
                  </a:lnTo>
                  <a:lnTo>
                    <a:pt x="49777" y="21721"/>
                  </a:lnTo>
                  <a:lnTo>
                    <a:pt x="49958" y="21661"/>
                  </a:lnTo>
                  <a:lnTo>
                    <a:pt x="50200" y="21540"/>
                  </a:lnTo>
                  <a:lnTo>
                    <a:pt x="50381" y="21419"/>
                  </a:lnTo>
                  <a:lnTo>
                    <a:pt x="50501" y="21238"/>
                  </a:lnTo>
                  <a:lnTo>
                    <a:pt x="50622" y="20997"/>
                  </a:lnTo>
                  <a:lnTo>
                    <a:pt x="50682" y="20816"/>
                  </a:lnTo>
                  <a:lnTo>
                    <a:pt x="50682" y="20575"/>
                  </a:lnTo>
                  <a:lnTo>
                    <a:pt x="50682" y="20333"/>
                  </a:lnTo>
                  <a:lnTo>
                    <a:pt x="50622" y="20152"/>
                  </a:lnTo>
                  <a:lnTo>
                    <a:pt x="50501" y="19911"/>
                  </a:lnTo>
                  <a:lnTo>
                    <a:pt x="50381" y="19730"/>
                  </a:lnTo>
                  <a:lnTo>
                    <a:pt x="50200" y="19609"/>
                  </a:lnTo>
                  <a:lnTo>
                    <a:pt x="49958" y="19489"/>
                  </a:lnTo>
                  <a:lnTo>
                    <a:pt x="49777" y="19428"/>
                  </a:lnTo>
                  <a:close/>
                  <a:moveTo>
                    <a:pt x="55087" y="19428"/>
                  </a:moveTo>
                  <a:lnTo>
                    <a:pt x="54906" y="19489"/>
                  </a:lnTo>
                  <a:lnTo>
                    <a:pt x="54665" y="19609"/>
                  </a:lnTo>
                  <a:lnTo>
                    <a:pt x="54483" y="19730"/>
                  </a:lnTo>
                  <a:lnTo>
                    <a:pt x="54363" y="19911"/>
                  </a:lnTo>
                  <a:lnTo>
                    <a:pt x="54242" y="20152"/>
                  </a:lnTo>
                  <a:lnTo>
                    <a:pt x="54182" y="20333"/>
                  </a:lnTo>
                  <a:lnTo>
                    <a:pt x="54182" y="20575"/>
                  </a:lnTo>
                  <a:lnTo>
                    <a:pt x="54182" y="20816"/>
                  </a:lnTo>
                  <a:lnTo>
                    <a:pt x="54242" y="20997"/>
                  </a:lnTo>
                  <a:lnTo>
                    <a:pt x="54363" y="21238"/>
                  </a:lnTo>
                  <a:lnTo>
                    <a:pt x="54483" y="21419"/>
                  </a:lnTo>
                  <a:lnTo>
                    <a:pt x="54665" y="21540"/>
                  </a:lnTo>
                  <a:lnTo>
                    <a:pt x="54906" y="21661"/>
                  </a:lnTo>
                  <a:lnTo>
                    <a:pt x="55087" y="21721"/>
                  </a:lnTo>
                  <a:lnTo>
                    <a:pt x="55570" y="21721"/>
                  </a:lnTo>
                  <a:lnTo>
                    <a:pt x="55751" y="21661"/>
                  </a:lnTo>
                  <a:lnTo>
                    <a:pt x="55992" y="21540"/>
                  </a:lnTo>
                  <a:lnTo>
                    <a:pt x="56173" y="21419"/>
                  </a:lnTo>
                  <a:lnTo>
                    <a:pt x="56294" y="21238"/>
                  </a:lnTo>
                  <a:lnTo>
                    <a:pt x="56414" y="20997"/>
                  </a:lnTo>
                  <a:lnTo>
                    <a:pt x="56475" y="20816"/>
                  </a:lnTo>
                  <a:lnTo>
                    <a:pt x="56475" y="20575"/>
                  </a:lnTo>
                  <a:lnTo>
                    <a:pt x="56475" y="20333"/>
                  </a:lnTo>
                  <a:lnTo>
                    <a:pt x="56414" y="20152"/>
                  </a:lnTo>
                  <a:lnTo>
                    <a:pt x="56294" y="19911"/>
                  </a:lnTo>
                  <a:lnTo>
                    <a:pt x="56173" y="19730"/>
                  </a:lnTo>
                  <a:lnTo>
                    <a:pt x="55992" y="19609"/>
                  </a:lnTo>
                  <a:lnTo>
                    <a:pt x="55751" y="19489"/>
                  </a:lnTo>
                  <a:lnTo>
                    <a:pt x="55570" y="19428"/>
                  </a:lnTo>
                  <a:close/>
                  <a:moveTo>
                    <a:pt x="60879" y="19428"/>
                  </a:moveTo>
                  <a:lnTo>
                    <a:pt x="60698" y="19489"/>
                  </a:lnTo>
                  <a:lnTo>
                    <a:pt x="60457" y="19609"/>
                  </a:lnTo>
                  <a:lnTo>
                    <a:pt x="60276" y="19730"/>
                  </a:lnTo>
                  <a:lnTo>
                    <a:pt x="60155" y="19911"/>
                  </a:lnTo>
                  <a:lnTo>
                    <a:pt x="60034" y="20152"/>
                  </a:lnTo>
                  <a:lnTo>
                    <a:pt x="59974" y="20333"/>
                  </a:lnTo>
                  <a:lnTo>
                    <a:pt x="59974" y="20575"/>
                  </a:lnTo>
                  <a:lnTo>
                    <a:pt x="59974" y="20816"/>
                  </a:lnTo>
                  <a:lnTo>
                    <a:pt x="60034" y="20997"/>
                  </a:lnTo>
                  <a:lnTo>
                    <a:pt x="60155" y="21238"/>
                  </a:lnTo>
                  <a:lnTo>
                    <a:pt x="60276" y="21419"/>
                  </a:lnTo>
                  <a:lnTo>
                    <a:pt x="60457" y="21540"/>
                  </a:lnTo>
                  <a:lnTo>
                    <a:pt x="60698" y="21661"/>
                  </a:lnTo>
                  <a:lnTo>
                    <a:pt x="60879" y="21721"/>
                  </a:lnTo>
                  <a:lnTo>
                    <a:pt x="61362" y="21721"/>
                  </a:lnTo>
                  <a:lnTo>
                    <a:pt x="61543" y="21661"/>
                  </a:lnTo>
                  <a:lnTo>
                    <a:pt x="61784" y="21540"/>
                  </a:lnTo>
                  <a:lnTo>
                    <a:pt x="61965" y="21419"/>
                  </a:lnTo>
                  <a:lnTo>
                    <a:pt x="62086" y="21238"/>
                  </a:lnTo>
                  <a:lnTo>
                    <a:pt x="62206" y="20997"/>
                  </a:lnTo>
                  <a:lnTo>
                    <a:pt x="62267" y="20816"/>
                  </a:lnTo>
                  <a:lnTo>
                    <a:pt x="62267" y="20575"/>
                  </a:lnTo>
                  <a:lnTo>
                    <a:pt x="62267" y="20333"/>
                  </a:lnTo>
                  <a:lnTo>
                    <a:pt x="62206" y="20152"/>
                  </a:lnTo>
                  <a:lnTo>
                    <a:pt x="62086" y="19911"/>
                  </a:lnTo>
                  <a:lnTo>
                    <a:pt x="61965" y="19730"/>
                  </a:lnTo>
                  <a:lnTo>
                    <a:pt x="61784" y="19609"/>
                  </a:lnTo>
                  <a:lnTo>
                    <a:pt x="61543" y="19489"/>
                  </a:lnTo>
                  <a:lnTo>
                    <a:pt x="61362" y="19428"/>
                  </a:lnTo>
                  <a:close/>
                  <a:moveTo>
                    <a:pt x="66671" y="19428"/>
                  </a:moveTo>
                  <a:lnTo>
                    <a:pt x="66490" y="19489"/>
                  </a:lnTo>
                  <a:lnTo>
                    <a:pt x="66249" y="19609"/>
                  </a:lnTo>
                  <a:lnTo>
                    <a:pt x="66068" y="19730"/>
                  </a:lnTo>
                  <a:lnTo>
                    <a:pt x="65947" y="19911"/>
                  </a:lnTo>
                  <a:lnTo>
                    <a:pt x="65827" y="20152"/>
                  </a:lnTo>
                  <a:lnTo>
                    <a:pt x="65766" y="20333"/>
                  </a:lnTo>
                  <a:lnTo>
                    <a:pt x="65766" y="20575"/>
                  </a:lnTo>
                  <a:lnTo>
                    <a:pt x="65766" y="20816"/>
                  </a:lnTo>
                  <a:lnTo>
                    <a:pt x="65827" y="20997"/>
                  </a:lnTo>
                  <a:lnTo>
                    <a:pt x="65947" y="21238"/>
                  </a:lnTo>
                  <a:lnTo>
                    <a:pt x="66068" y="21419"/>
                  </a:lnTo>
                  <a:lnTo>
                    <a:pt x="66249" y="21540"/>
                  </a:lnTo>
                  <a:lnTo>
                    <a:pt x="66490" y="21661"/>
                  </a:lnTo>
                  <a:lnTo>
                    <a:pt x="66671" y="21721"/>
                  </a:lnTo>
                  <a:lnTo>
                    <a:pt x="67154" y="21721"/>
                  </a:lnTo>
                  <a:lnTo>
                    <a:pt x="67335" y="21661"/>
                  </a:lnTo>
                  <a:lnTo>
                    <a:pt x="67576" y="21540"/>
                  </a:lnTo>
                  <a:lnTo>
                    <a:pt x="67757" y="21419"/>
                  </a:lnTo>
                  <a:lnTo>
                    <a:pt x="67878" y="21238"/>
                  </a:lnTo>
                  <a:lnTo>
                    <a:pt x="67999" y="20997"/>
                  </a:lnTo>
                  <a:lnTo>
                    <a:pt x="68059" y="20816"/>
                  </a:lnTo>
                  <a:lnTo>
                    <a:pt x="68059" y="20575"/>
                  </a:lnTo>
                  <a:lnTo>
                    <a:pt x="68059" y="20333"/>
                  </a:lnTo>
                  <a:lnTo>
                    <a:pt x="67999" y="20152"/>
                  </a:lnTo>
                  <a:lnTo>
                    <a:pt x="67878" y="19911"/>
                  </a:lnTo>
                  <a:lnTo>
                    <a:pt x="67757" y="19730"/>
                  </a:lnTo>
                  <a:lnTo>
                    <a:pt x="67576" y="19609"/>
                  </a:lnTo>
                  <a:lnTo>
                    <a:pt x="67335" y="19489"/>
                  </a:lnTo>
                  <a:lnTo>
                    <a:pt x="67154" y="19428"/>
                  </a:lnTo>
                  <a:close/>
                  <a:moveTo>
                    <a:pt x="5853" y="22324"/>
                  </a:moveTo>
                  <a:lnTo>
                    <a:pt x="5672" y="22385"/>
                  </a:lnTo>
                  <a:lnTo>
                    <a:pt x="5431" y="22505"/>
                  </a:lnTo>
                  <a:lnTo>
                    <a:pt x="5250" y="22626"/>
                  </a:lnTo>
                  <a:lnTo>
                    <a:pt x="5129" y="22807"/>
                  </a:lnTo>
                  <a:lnTo>
                    <a:pt x="5008" y="23048"/>
                  </a:lnTo>
                  <a:lnTo>
                    <a:pt x="4948" y="23229"/>
                  </a:lnTo>
                  <a:lnTo>
                    <a:pt x="4948" y="23471"/>
                  </a:lnTo>
                  <a:lnTo>
                    <a:pt x="4948" y="23712"/>
                  </a:lnTo>
                  <a:lnTo>
                    <a:pt x="5008" y="23893"/>
                  </a:lnTo>
                  <a:lnTo>
                    <a:pt x="5129" y="24135"/>
                  </a:lnTo>
                  <a:lnTo>
                    <a:pt x="5250" y="24316"/>
                  </a:lnTo>
                  <a:lnTo>
                    <a:pt x="5431" y="24436"/>
                  </a:lnTo>
                  <a:lnTo>
                    <a:pt x="5672" y="24557"/>
                  </a:lnTo>
                  <a:lnTo>
                    <a:pt x="5853" y="24617"/>
                  </a:lnTo>
                  <a:lnTo>
                    <a:pt x="6336" y="24617"/>
                  </a:lnTo>
                  <a:lnTo>
                    <a:pt x="6517" y="24557"/>
                  </a:lnTo>
                  <a:lnTo>
                    <a:pt x="6758" y="24436"/>
                  </a:lnTo>
                  <a:lnTo>
                    <a:pt x="6939" y="24316"/>
                  </a:lnTo>
                  <a:lnTo>
                    <a:pt x="7060" y="24135"/>
                  </a:lnTo>
                  <a:lnTo>
                    <a:pt x="7180" y="23893"/>
                  </a:lnTo>
                  <a:lnTo>
                    <a:pt x="7241" y="23712"/>
                  </a:lnTo>
                  <a:lnTo>
                    <a:pt x="7241" y="23471"/>
                  </a:lnTo>
                  <a:lnTo>
                    <a:pt x="7241" y="23229"/>
                  </a:lnTo>
                  <a:lnTo>
                    <a:pt x="7180" y="23048"/>
                  </a:lnTo>
                  <a:lnTo>
                    <a:pt x="7060" y="22807"/>
                  </a:lnTo>
                  <a:lnTo>
                    <a:pt x="6939" y="22626"/>
                  </a:lnTo>
                  <a:lnTo>
                    <a:pt x="6758" y="22505"/>
                  </a:lnTo>
                  <a:lnTo>
                    <a:pt x="6517" y="22385"/>
                  </a:lnTo>
                  <a:lnTo>
                    <a:pt x="6336" y="22324"/>
                  </a:lnTo>
                  <a:close/>
                  <a:moveTo>
                    <a:pt x="11645" y="22324"/>
                  </a:moveTo>
                  <a:lnTo>
                    <a:pt x="11464" y="22385"/>
                  </a:lnTo>
                  <a:lnTo>
                    <a:pt x="11223" y="22505"/>
                  </a:lnTo>
                  <a:lnTo>
                    <a:pt x="11042" y="22626"/>
                  </a:lnTo>
                  <a:lnTo>
                    <a:pt x="10921" y="22807"/>
                  </a:lnTo>
                  <a:lnTo>
                    <a:pt x="10800" y="23048"/>
                  </a:lnTo>
                  <a:lnTo>
                    <a:pt x="10740" y="23229"/>
                  </a:lnTo>
                  <a:lnTo>
                    <a:pt x="10740" y="23471"/>
                  </a:lnTo>
                  <a:lnTo>
                    <a:pt x="10740" y="23712"/>
                  </a:lnTo>
                  <a:lnTo>
                    <a:pt x="10800" y="23893"/>
                  </a:lnTo>
                  <a:lnTo>
                    <a:pt x="10921" y="24135"/>
                  </a:lnTo>
                  <a:lnTo>
                    <a:pt x="11042" y="24316"/>
                  </a:lnTo>
                  <a:lnTo>
                    <a:pt x="11223" y="24436"/>
                  </a:lnTo>
                  <a:lnTo>
                    <a:pt x="11464" y="24557"/>
                  </a:lnTo>
                  <a:lnTo>
                    <a:pt x="11645" y="24617"/>
                  </a:lnTo>
                  <a:lnTo>
                    <a:pt x="12128" y="24617"/>
                  </a:lnTo>
                  <a:lnTo>
                    <a:pt x="12309" y="24557"/>
                  </a:lnTo>
                  <a:lnTo>
                    <a:pt x="12550" y="24436"/>
                  </a:lnTo>
                  <a:lnTo>
                    <a:pt x="12731" y="24316"/>
                  </a:lnTo>
                  <a:lnTo>
                    <a:pt x="12852" y="24135"/>
                  </a:lnTo>
                  <a:lnTo>
                    <a:pt x="12973" y="23893"/>
                  </a:lnTo>
                  <a:lnTo>
                    <a:pt x="13033" y="23712"/>
                  </a:lnTo>
                  <a:lnTo>
                    <a:pt x="13033" y="23471"/>
                  </a:lnTo>
                  <a:lnTo>
                    <a:pt x="13033" y="23229"/>
                  </a:lnTo>
                  <a:lnTo>
                    <a:pt x="12973" y="23048"/>
                  </a:lnTo>
                  <a:lnTo>
                    <a:pt x="12852" y="22807"/>
                  </a:lnTo>
                  <a:lnTo>
                    <a:pt x="12731" y="22626"/>
                  </a:lnTo>
                  <a:lnTo>
                    <a:pt x="12550" y="22505"/>
                  </a:lnTo>
                  <a:lnTo>
                    <a:pt x="12309" y="22385"/>
                  </a:lnTo>
                  <a:lnTo>
                    <a:pt x="12128" y="22324"/>
                  </a:lnTo>
                  <a:close/>
                  <a:moveTo>
                    <a:pt x="17437" y="22324"/>
                  </a:moveTo>
                  <a:lnTo>
                    <a:pt x="17256" y="22385"/>
                  </a:lnTo>
                  <a:lnTo>
                    <a:pt x="17015" y="22505"/>
                  </a:lnTo>
                  <a:lnTo>
                    <a:pt x="16834" y="22626"/>
                  </a:lnTo>
                  <a:lnTo>
                    <a:pt x="16713" y="22807"/>
                  </a:lnTo>
                  <a:lnTo>
                    <a:pt x="16593" y="23048"/>
                  </a:lnTo>
                  <a:lnTo>
                    <a:pt x="16532" y="23229"/>
                  </a:lnTo>
                  <a:lnTo>
                    <a:pt x="16532" y="23471"/>
                  </a:lnTo>
                  <a:lnTo>
                    <a:pt x="16532" y="23712"/>
                  </a:lnTo>
                  <a:lnTo>
                    <a:pt x="16593" y="23893"/>
                  </a:lnTo>
                  <a:lnTo>
                    <a:pt x="16713" y="24135"/>
                  </a:lnTo>
                  <a:lnTo>
                    <a:pt x="16834" y="24316"/>
                  </a:lnTo>
                  <a:lnTo>
                    <a:pt x="17015" y="24436"/>
                  </a:lnTo>
                  <a:lnTo>
                    <a:pt x="17256" y="24557"/>
                  </a:lnTo>
                  <a:lnTo>
                    <a:pt x="17437" y="24617"/>
                  </a:lnTo>
                  <a:lnTo>
                    <a:pt x="17920" y="24617"/>
                  </a:lnTo>
                  <a:lnTo>
                    <a:pt x="18101" y="24557"/>
                  </a:lnTo>
                  <a:lnTo>
                    <a:pt x="18342" y="24436"/>
                  </a:lnTo>
                  <a:lnTo>
                    <a:pt x="18523" y="24316"/>
                  </a:lnTo>
                  <a:lnTo>
                    <a:pt x="18644" y="24135"/>
                  </a:lnTo>
                  <a:lnTo>
                    <a:pt x="18765" y="23893"/>
                  </a:lnTo>
                  <a:lnTo>
                    <a:pt x="18825" y="23712"/>
                  </a:lnTo>
                  <a:lnTo>
                    <a:pt x="18825" y="23471"/>
                  </a:lnTo>
                  <a:lnTo>
                    <a:pt x="18825" y="23229"/>
                  </a:lnTo>
                  <a:lnTo>
                    <a:pt x="18765" y="23048"/>
                  </a:lnTo>
                  <a:lnTo>
                    <a:pt x="18644" y="22807"/>
                  </a:lnTo>
                  <a:lnTo>
                    <a:pt x="18523" y="22626"/>
                  </a:lnTo>
                  <a:lnTo>
                    <a:pt x="18342" y="22505"/>
                  </a:lnTo>
                  <a:lnTo>
                    <a:pt x="18101" y="22385"/>
                  </a:lnTo>
                  <a:lnTo>
                    <a:pt x="17920" y="22324"/>
                  </a:lnTo>
                  <a:close/>
                  <a:moveTo>
                    <a:pt x="23230" y="22324"/>
                  </a:moveTo>
                  <a:lnTo>
                    <a:pt x="23049" y="22385"/>
                  </a:lnTo>
                  <a:lnTo>
                    <a:pt x="22807" y="22505"/>
                  </a:lnTo>
                  <a:lnTo>
                    <a:pt x="22626" y="22626"/>
                  </a:lnTo>
                  <a:lnTo>
                    <a:pt x="22506" y="22807"/>
                  </a:lnTo>
                  <a:lnTo>
                    <a:pt x="22385" y="23048"/>
                  </a:lnTo>
                  <a:lnTo>
                    <a:pt x="22325" y="23229"/>
                  </a:lnTo>
                  <a:lnTo>
                    <a:pt x="22325" y="23471"/>
                  </a:lnTo>
                  <a:lnTo>
                    <a:pt x="22325" y="23712"/>
                  </a:lnTo>
                  <a:lnTo>
                    <a:pt x="22385" y="23893"/>
                  </a:lnTo>
                  <a:lnTo>
                    <a:pt x="22506" y="24135"/>
                  </a:lnTo>
                  <a:lnTo>
                    <a:pt x="22626" y="24316"/>
                  </a:lnTo>
                  <a:lnTo>
                    <a:pt x="22807" y="24436"/>
                  </a:lnTo>
                  <a:lnTo>
                    <a:pt x="23049" y="24557"/>
                  </a:lnTo>
                  <a:lnTo>
                    <a:pt x="23230" y="24617"/>
                  </a:lnTo>
                  <a:lnTo>
                    <a:pt x="23712" y="24617"/>
                  </a:lnTo>
                  <a:lnTo>
                    <a:pt x="23893" y="24557"/>
                  </a:lnTo>
                  <a:lnTo>
                    <a:pt x="24135" y="24436"/>
                  </a:lnTo>
                  <a:lnTo>
                    <a:pt x="24316" y="24316"/>
                  </a:lnTo>
                  <a:lnTo>
                    <a:pt x="24436" y="24135"/>
                  </a:lnTo>
                  <a:lnTo>
                    <a:pt x="24557" y="23893"/>
                  </a:lnTo>
                  <a:lnTo>
                    <a:pt x="24617" y="23712"/>
                  </a:lnTo>
                  <a:lnTo>
                    <a:pt x="24617" y="23471"/>
                  </a:lnTo>
                  <a:lnTo>
                    <a:pt x="24617" y="23229"/>
                  </a:lnTo>
                  <a:lnTo>
                    <a:pt x="24557" y="23048"/>
                  </a:lnTo>
                  <a:lnTo>
                    <a:pt x="24436" y="22807"/>
                  </a:lnTo>
                  <a:lnTo>
                    <a:pt x="24316" y="22626"/>
                  </a:lnTo>
                  <a:lnTo>
                    <a:pt x="24135" y="22505"/>
                  </a:lnTo>
                  <a:lnTo>
                    <a:pt x="23893" y="22385"/>
                  </a:lnTo>
                  <a:lnTo>
                    <a:pt x="23712" y="22324"/>
                  </a:lnTo>
                  <a:close/>
                  <a:moveTo>
                    <a:pt x="29022" y="22324"/>
                  </a:moveTo>
                  <a:lnTo>
                    <a:pt x="28841" y="22385"/>
                  </a:lnTo>
                  <a:lnTo>
                    <a:pt x="28599" y="22505"/>
                  </a:lnTo>
                  <a:lnTo>
                    <a:pt x="28418" y="22626"/>
                  </a:lnTo>
                  <a:lnTo>
                    <a:pt x="28298" y="22807"/>
                  </a:lnTo>
                  <a:lnTo>
                    <a:pt x="28177" y="23048"/>
                  </a:lnTo>
                  <a:lnTo>
                    <a:pt x="28117" y="23229"/>
                  </a:lnTo>
                  <a:lnTo>
                    <a:pt x="28117" y="23471"/>
                  </a:lnTo>
                  <a:lnTo>
                    <a:pt x="28117" y="23712"/>
                  </a:lnTo>
                  <a:lnTo>
                    <a:pt x="28177" y="23893"/>
                  </a:lnTo>
                  <a:lnTo>
                    <a:pt x="28298" y="24135"/>
                  </a:lnTo>
                  <a:lnTo>
                    <a:pt x="28418" y="24316"/>
                  </a:lnTo>
                  <a:lnTo>
                    <a:pt x="28599" y="24436"/>
                  </a:lnTo>
                  <a:lnTo>
                    <a:pt x="28841" y="24557"/>
                  </a:lnTo>
                  <a:lnTo>
                    <a:pt x="29022" y="24617"/>
                  </a:lnTo>
                  <a:lnTo>
                    <a:pt x="29505" y="24617"/>
                  </a:lnTo>
                  <a:lnTo>
                    <a:pt x="29686" y="24557"/>
                  </a:lnTo>
                  <a:lnTo>
                    <a:pt x="29927" y="24436"/>
                  </a:lnTo>
                  <a:lnTo>
                    <a:pt x="30108" y="24316"/>
                  </a:lnTo>
                  <a:lnTo>
                    <a:pt x="30229" y="24135"/>
                  </a:lnTo>
                  <a:lnTo>
                    <a:pt x="30349" y="23893"/>
                  </a:lnTo>
                  <a:lnTo>
                    <a:pt x="30410" y="23712"/>
                  </a:lnTo>
                  <a:lnTo>
                    <a:pt x="30410" y="23471"/>
                  </a:lnTo>
                  <a:lnTo>
                    <a:pt x="30410" y="23229"/>
                  </a:lnTo>
                  <a:lnTo>
                    <a:pt x="30349" y="23048"/>
                  </a:lnTo>
                  <a:lnTo>
                    <a:pt x="30229" y="22807"/>
                  </a:lnTo>
                  <a:lnTo>
                    <a:pt x="30108" y="22626"/>
                  </a:lnTo>
                  <a:lnTo>
                    <a:pt x="29927" y="22505"/>
                  </a:lnTo>
                  <a:lnTo>
                    <a:pt x="29686" y="22385"/>
                  </a:lnTo>
                  <a:lnTo>
                    <a:pt x="29505" y="22324"/>
                  </a:lnTo>
                  <a:close/>
                  <a:moveTo>
                    <a:pt x="34814" y="22324"/>
                  </a:moveTo>
                  <a:lnTo>
                    <a:pt x="34633" y="22385"/>
                  </a:lnTo>
                  <a:lnTo>
                    <a:pt x="34392" y="22505"/>
                  </a:lnTo>
                  <a:lnTo>
                    <a:pt x="34211" y="22626"/>
                  </a:lnTo>
                  <a:lnTo>
                    <a:pt x="34090" y="22807"/>
                  </a:lnTo>
                  <a:lnTo>
                    <a:pt x="33969" y="23048"/>
                  </a:lnTo>
                  <a:lnTo>
                    <a:pt x="33909" y="23229"/>
                  </a:lnTo>
                  <a:lnTo>
                    <a:pt x="33909" y="23471"/>
                  </a:lnTo>
                  <a:lnTo>
                    <a:pt x="33909" y="23712"/>
                  </a:lnTo>
                  <a:lnTo>
                    <a:pt x="33969" y="23893"/>
                  </a:lnTo>
                  <a:lnTo>
                    <a:pt x="34090" y="24135"/>
                  </a:lnTo>
                  <a:lnTo>
                    <a:pt x="34211" y="24316"/>
                  </a:lnTo>
                  <a:lnTo>
                    <a:pt x="34392" y="24436"/>
                  </a:lnTo>
                  <a:lnTo>
                    <a:pt x="34633" y="24557"/>
                  </a:lnTo>
                  <a:lnTo>
                    <a:pt x="34814" y="24617"/>
                  </a:lnTo>
                  <a:lnTo>
                    <a:pt x="35297" y="24617"/>
                  </a:lnTo>
                  <a:lnTo>
                    <a:pt x="35478" y="24557"/>
                  </a:lnTo>
                  <a:lnTo>
                    <a:pt x="35719" y="24436"/>
                  </a:lnTo>
                  <a:lnTo>
                    <a:pt x="35900" y="24316"/>
                  </a:lnTo>
                  <a:lnTo>
                    <a:pt x="36021" y="24135"/>
                  </a:lnTo>
                  <a:lnTo>
                    <a:pt x="36141" y="23893"/>
                  </a:lnTo>
                  <a:lnTo>
                    <a:pt x="36202" y="23712"/>
                  </a:lnTo>
                  <a:lnTo>
                    <a:pt x="36202" y="23471"/>
                  </a:lnTo>
                  <a:lnTo>
                    <a:pt x="36202" y="23229"/>
                  </a:lnTo>
                  <a:lnTo>
                    <a:pt x="36141" y="23048"/>
                  </a:lnTo>
                  <a:lnTo>
                    <a:pt x="36021" y="22807"/>
                  </a:lnTo>
                  <a:lnTo>
                    <a:pt x="35900" y="22626"/>
                  </a:lnTo>
                  <a:lnTo>
                    <a:pt x="35719" y="22505"/>
                  </a:lnTo>
                  <a:lnTo>
                    <a:pt x="35478" y="22385"/>
                  </a:lnTo>
                  <a:lnTo>
                    <a:pt x="35297" y="22324"/>
                  </a:lnTo>
                  <a:close/>
                  <a:moveTo>
                    <a:pt x="40606" y="22324"/>
                  </a:moveTo>
                  <a:lnTo>
                    <a:pt x="40425" y="22385"/>
                  </a:lnTo>
                  <a:lnTo>
                    <a:pt x="40184" y="22505"/>
                  </a:lnTo>
                  <a:lnTo>
                    <a:pt x="40003" y="22626"/>
                  </a:lnTo>
                  <a:lnTo>
                    <a:pt x="39882" y="22807"/>
                  </a:lnTo>
                  <a:lnTo>
                    <a:pt x="39762" y="23048"/>
                  </a:lnTo>
                  <a:lnTo>
                    <a:pt x="39701" y="23229"/>
                  </a:lnTo>
                  <a:lnTo>
                    <a:pt x="39701" y="23471"/>
                  </a:lnTo>
                  <a:lnTo>
                    <a:pt x="39701" y="23712"/>
                  </a:lnTo>
                  <a:lnTo>
                    <a:pt x="39762" y="23893"/>
                  </a:lnTo>
                  <a:lnTo>
                    <a:pt x="39882" y="24135"/>
                  </a:lnTo>
                  <a:lnTo>
                    <a:pt x="40003" y="24316"/>
                  </a:lnTo>
                  <a:lnTo>
                    <a:pt x="40184" y="24436"/>
                  </a:lnTo>
                  <a:lnTo>
                    <a:pt x="40425" y="24557"/>
                  </a:lnTo>
                  <a:lnTo>
                    <a:pt x="40606" y="24617"/>
                  </a:lnTo>
                  <a:lnTo>
                    <a:pt x="41089" y="24617"/>
                  </a:lnTo>
                  <a:lnTo>
                    <a:pt x="41270" y="24557"/>
                  </a:lnTo>
                  <a:lnTo>
                    <a:pt x="41511" y="24436"/>
                  </a:lnTo>
                  <a:lnTo>
                    <a:pt x="41692" y="24316"/>
                  </a:lnTo>
                  <a:lnTo>
                    <a:pt x="41813" y="24135"/>
                  </a:lnTo>
                  <a:lnTo>
                    <a:pt x="41934" y="23893"/>
                  </a:lnTo>
                  <a:lnTo>
                    <a:pt x="41994" y="23712"/>
                  </a:lnTo>
                  <a:lnTo>
                    <a:pt x="41994" y="23471"/>
                  </a:lnTo>
                  <a:lnTo>
                    <a:pt x="41994" y="23229"/>
                  </a:lnTo>
                  <a:lnTo>
                    <a:pt x="41934" y="23048"/>
                  </a:lnTo>
                  <a:lnTo>
                    <a:pt x="41813" y="22807"/>
                  </a:lnTo>
                  <a:lnTo>
                    <a:pt x="41692" y="22626"/>
                  </a:lnTo>
                  <a:lnTo>
                    <a:pt x="41511" y="22505"/>
                  </a:lnTo>
                  <a:lnTo>
                    <a:pt x="41270" y="22385"/>
                  </a:lnTo>
                  <a:lnTo>
                    <a:pt x="41089" y="22324"/>
                  </a:lnTo>
                  <a:close/>
                  <a:moveTo>
                    <a:pt x="46399" y="22324"/>
                  </a:moveTo>
                  <a:lnTo>
                    <a:pt x="46218" y="22385"/>
                  </a:lnTo>
                  <a:lnTo>
                    <a:pt x="45976" y="22505"/>
                  </a:lnTo>
                  <a:lnTo>
                    <a:pt x="45795" y="22626"/>
                  </a:lnTo>
                  <a:lnTo>
                    <a:pt x="45674" y="22807"/>
                  </a:lnTo>
                  <a:lnTo>
                    <a:pt x="45554" y="23048"/>
                  </a:lnTo>
                  <a:lnTo>
                    <a:pt x="45493" y="23229"/>
                  </a:lnTo>
                  <a:lnTo>
                    <a:pt x="45493" y="23471"/>
                  </a:lnTo>
                  <a:lnTo>
                    <a:pt x="45493" y="23712"/>
                  </a:lnTo>
                  <a:lnTo>
                    <a:pt x="45554" y="23893"/>
                  </a:lnTo>
                  <a:lnTo>
                    <a:pt x="45674" y="24135"/>
                  </a:lnTo>
                  <a:lnTo>
                    <a:pt x="45795" y="24316"/>
                  </a:lnTo>
                  <a:lnTo>
                    <a:pt x="45976" y="24436"/>
                  </a:lnTo>
                  <a:lnTo>
                    <a:pt x="46218" y="24557"/>
                  </a:lnTo>
                  <a:lnTo>
                    <a:pt x="46399" y="24617"/>
                  </a:lnTo>
                  <a:lnTo>
                    <a:pt x="46881" y="24617"/>
                  </a:lnTo>
                  <a:lnTo>
                    <a:pt x="47062" y="24557"/>
                  </a:lnTo>
                  <a:lnTo>
                    <a:pt x="47304" y="24436"/>
                  </a:lnTo>
                  <a:lnTo>
                    <a:pt x="47485" y="24316"/>
                  </a:lnTo>
                  <a:lnTo>
                    <a:pt x="47605" y="24135"/>
                  </a:lnTo>
                  <a:lnTo>
                    <a:pt x="47726" y="23893"/>
                  </a:lnTo>
                  <a:lnTo>
                    <a:pt x="47786" y="23712"/>
                  </a:lnTo>
                  <a:lnTo>
                    <a:pt x="47786" y="23471"/>
                  </a:lnTo>
                  <a:lnTo>
                    <a:pt x="47786" y="23229"/>
                  </a:lnTo>
                  <a:lnTo>
                    <a:pt x="47726" y="23048"/>
                  </a:lnTo>
                  <a:lnTo>
                    <a:pt x="47605" y="22807"/>
                  </a:lnTo>
                  <a:lnTo>
                    <a:pt x="47485" y="22626"/>
                  </a:lnTo>
                  <a:lnTo>
                    <a:pt x="47304" y="22505"/>
                  </a:lnTo>
                  <a:lnTo>
                    <a:pt x="47062" y="22385"/>
                  </a:lnTo>
                  <a:lnTo>
                    <a:pt x="46881" y="22324"/>
                  </a:lnTo>
                  <a:close/>
                  <a:moveTo>
                    <a:pt x="52191" y="22324"/>
                  </a:moveTo>
                  <a:lnTo>
                    <a:pt x="52010" y="22385"/>
                  </a:lnTo>
                  <a:lnTo>
                    <a:pt x="51768" y="22505"/>
                  </a:lnTo>
                  <a:lnTo>
                    <a:pt x="51587" y="22626"/>
                  </a:lnTo>
                  <a:lnTo>
                    <a:pt x="51467" y="22807"/>
                  </a:lnTo>
                  <a:lnTo>
                    <a:pt x="51346" y="23048"/>
                  </a:lnTo>
                  <a:lnTo>
                    <a:pt x="51286" y="23229"/>
                  </a:lnTo>
                  <a:lnTo>
                    <a:pt x="51286" y="23471"/>
                  </a:lnTo>
                  <a:lnTo>
                    <a:pt x="51286" y="23712"/>
                  </a:lnTo>
                  <a:lnTo>
                    <a:pt x="51346" y="23893"/>
                  </a:lnTo>
                  <a:lnTo>
                    <a:pt x="51467" y="24135"/>
                  </a:lnTo>
                  <a:lnTo>
                    <a:pt x="51587" y="24316"/>
                  </a:lnTo>
                  <a:lnTo>
                    <a:pt x="51768" y="24436"/>
                  </a:lnTo>
                  <a:lnTo>
                    <a:pt x="52010" y="24557"/>
                  </a:lnTo>
                  <a:lnTo>
                    <a:pt x="52191" y="24617"/>
                  </a:lnTo>
                  <a:lnTo>
                    <a:pt x="52673" y="24617"/>
                  </a:lnTo>
                  <a:lnTo>
                    <a:pt x="52854" y="24557"/>
                  </a:lnTo>
                  <a:lnTo>
                    <a:pt x="53096" y="24436"/>
                  </a:lnTo>
                  <a:lnTo>
                    <a:pt x="53277" y="24316"/>
                  </a:lnTo>
                  <a:lnTo>
                    <a:pt x="53397" y="24135"/>
                  </a:lnTo>
                  <a:lnTo>
                    <a:pt x="53518" y="23893"/>
                  </a:lnTo>
                  <a:lnTo>
                    <a:pt x="53578" y="23712"/>
                  </a:lnTo>
                  <a:lnTo>
                    <a:pt x="53578" y="23471"/>
                  </a:lnTo>
                  <a:lnTo>
                    <a:pt x="53578" y="23229"/>
                  </a:lnTo>
                  <a:lnTo>
                    <a:pt x="53518" y="23048"/>
                  </a:lnTo>
                  <a:lnTo>
                    <a:pt x="53397" y="22807"/>
                  </a:lnTo>
                  <a:lnTo>
                    <a:pt x="53277" y="22626"/>
                  </a:lnTo>
                  <a:lnTo>
                    <a:pt x="53096" y="22505"/>
                  </a:lnTo>
                  <a:lnTo>
                    <a:pt x="52854" y="22385"/>
                  </a:lnTo>
                  <a:lnTo>
                    <a:pt x="52673" y="22324"/>
                  </a:lnTo>
                  <a:close/>
                  <a:moveTo>
                    <a:pt x="57983" y="22324"/>
                  </a:moveTo>
                  <a:lnTo>
                    <a:pt x="57802" y="22385"/>
                  </a:lnTo>
                  <a:lnTo>
                    <a:pt x="57561" y="22505"/>
                  </a:lnTo>
                  <a:lnTo>
                    <a:pt x="57380" y="22626"/>
                  </a:lnTo>
                  <a:lnTo>
                    <a:pt x="57259" y="22807"/>
                  </a:lnTo>
                  <a:lnTo>
                    <a:pt x="57138" y="23048"/>
                  </a:lnTo>
                  <a:lnTo>
                    <a:pt x="57078" y="23229"/>
                  </a:lnTo>
                  <a:lnTo>
                    <a:pt x="57078" y="23471"/>
                  </a:lnTo>
                  <a:lnTo>
                    <a:pt x="57078" y="23712"/>
                  </a:lnTo>
                  <a:lnTo>
                    <a:pt x="57138" y="23893"/>
                  </a:lnTo>
                  <a:lnTo>
                    <a:pt x="57259" y="24135"/>
                  </a:lnTo>
                  <a:lnTo>
                    <a:pt x="57380" y="24316"/>
                  </a:lnTo>
                  <a:lnTo>
                    <a:pt x="57561" y="24436"/>
                  </a:lnTo>
                  <a:lnTo>
                    <a:pt x="57802" y="24557"/>
                  </a:lnTo>
                  <a:lnTo>
                    <a:pt x="57983" y="24617"/>
                  </a:lnTo>
                  <a:lnTo>
                    <a:pt x="58466" y="24617"/>
                  </a:lnTo>
                  <a:lnTo>
                    <a:pt x="58647" y="24557"/>
                  </a:lnTo>
                  <a:lnTo>
                    <a:pt x="58888" y="24436"/>
                  </a:lnTo>
                  <a:lnTo>
                    <a:pt x="59069" y="24316"/>
                  </a:lnTo>
                  <a:lnTo>
                    <a:pt x="59190" y="24135"/>
                  </a:lnTo>
                  <a:lnTo>
                    <a:pt x="59310" y="23893"/>
                  </a:lnTo>
                  <a:lnTo>
                    <a:pt x="59371" y="23712"/>
                  </a:lnTo>
                  <a:lnTo>
                    <a:pt x="59371" y="23471"/>
                  </a:lnTo>
                  <a:lnTo>
                    <a:pt x="59371" y="23229"/>
                  </a:lnTo>
                  <a:lnTo>
                    <a:pt x="59310" y="23048"/>
                  </a:lnTo>
                  <a:lnTo>
                    <a:pt x="59190" y="22807"/>
                  </a:lnTo>
                  <a:lnTo>
                    <a:pt x="59069" y="22626"/>
                  </a:lnTo>
                  <a:lnTo>
                    <a:pt x="58888" y="22505"/>
                  </a:lnTo>
                  <a:lnTo>
                    <a:pt x="58647" y="22385"/>
                  </a:lnTo>
                  <a:lnTo>
                    <a:pt x="58466" y="22324"/>
                  </a:lnTo>
                  <a:close/>
                  <a:moveTo>
                    <a:pt x="63775" y="22324"/>
                  </a:moveTo>
                  <a:lnTo>
                    <a:pt x="63594" y="22385"/>
                  </a:lnTo>
                  <a:lnTo>
                    <a:pt x="63353" y="22505"/>
                  </a:lnTo>
                  <a:lnTo>
                    <a:pt x="63172" y="22626"/>
                  </a:lnTo>
                  <a:lnTo>
                    <a:pt x="63051" y="22807"/>
                  </a:lnTo>
                  <a:lnTo>
                    <a:pt x="62931" y="23048"/>
                  </a:lnTo>
                  <a:lnTo>
                    <a:pt x="62870" y="23229"/>
                  </a:lnTo>
                  <a:lnTo>
                    <a:pt x="62870" y="23471"/>
                  </a:lnTo>
                  <a:lnTo>
                    <a:pt x="62870" y="23712"/>
                  </a:lnTo>
                  <a:lnTo>
                    <a:pt x="62931" y="23893"/>
                  </a:lnTo>
                  <a:lnTo>
                    <a:pt x="63051" y="24135"/>
                  </a:lnTo>
                  <a:lnTo>
                    <a:pt x="63172" y="24316"/>
                  </a:lnTo>
                  <a:lnTo>
                    <a:pt x="63353" y="24436"/>
                  </a:lnTo>
                  <a:lnTo>
                    <a:pt x="63594" y="24557"/>
                  </a:lnTo>
                  <a:lnTo>
                    <a:pt x="63775" y="24617"/>
                  </a:lnTo>
                  <a:lnTo>
                    <a:pt x="64258" y="24617"/>
                  </a:lnTo>
                  <a:lnTo>
                    <a:pt x="64439" y="24557"/>
                  </a:lnTo>
                  <a:lnTo>
                    <a:pt x="64680" y="24436"/>
                  </a:lnTo>
                  <a:lnTo>
                    <a:pt x="64861" y="24316"/>
                  </a:lnTo>
                  <a:lnTo>
                    <a:pt x="64982" y="24135"/>
                  </a:lnTo>
                  <a:lnTo>
                    <a:pt x="65103" y="23893"/>
                  </a:lnTo>
                  <a:lnTo>
                    <a:pt x="65163" y="23712"/>
                  </a:lnTo>
                  <a:lnTo>
                    <a:pt x="65163" y="23471"/>
                  </a:lnTo>
                  <a:lnTo>
                    <a:pt x="65163" y="23229"/>
                  </a:lnTo>
                  <a:lnTo>
                    <a:pt x="65103" y="23048"/>
                  </a:lnTo>
                  <a:lnTo>
                    <a:pt x="64982" y="22807"/>
                  </a:lnTo>
                  <a:lnTo>
                    <a:pt x="64861" y="22626"/>
                  </a:lnTo>
                  <a:lnTo>
                    <a:pt x="64680" y="22505"/>
                  </a:lnTo>
                  <a:lnTo>
                    <a:pt x="64439" y="22385"/>
                  </a:lnTo>
                  <a:lnTo>
                    <a:pt x="64258" y="22324"/>
                  </a:lnTo>
                  <a:close/>
                  <a:moveTo>
                    <a:pt x="69567" y="22324"/>
                  </a:moveTo>
                  <a:lnTo>
                    <a:pt x="69386" y="22385"/>
                  </a:lnTo>
                  <a:lnTo>
                    <a:pt x="69145" y="22505"/>
                  </a:lnTo>
                  <a:lnTo>
                    <a:pt x="68964" y="22626"/>
                  </a:lnTo>
                  <a:lnTo>
                    <a:pt x="68843" y="22807"/>
                  </a:lnTo>
                  <a:lnTo>
                    <a:pt x="68723" y="23048"/>
                  </a:lnTo>
                  <a:lnTo>
                    <a:pt x="68662" y="23229"/>
                  </a:lnTo>
                  <a:lnTo>
                    <a:pt x="68662" y="23471"/>
                  </a:lnTo>
                  <a:lnTo>
                    <a:pt x="68662" y="23712"/>
                  </a:lnTo>
                  <a:lnTo>
                    <a:pt x="68723" y="23893"/>
                  </a:lnTo>
                  <a:lnTo>
                    <a:pt x="68843" y="24135"/>
                  </a:lnTo>
                  <a:lnTo>
                    <a:pt x="68964" y="24316"/>
                  </a:lnTo>
                  <a:lnTo>
                    <a:pt x="69145" y="24436"/>
                  </a:lnTo>
                  <a:lnTo>
                    <a:pt x="69386" y="24557"/>
                  </a:lnTo>
                  <a:lnTo>
                    <a:pt x="69567" y="24617"/>
                  </a:lnTo>
                  <a:lnTo>
                    <a:pt x="70050" y="24617"/>
                  </a:lnTo>
                  <a:lnTo>
                    <a:pt x="70231" y="24557"/>
                  </a:lnTo>
                  <a:lnTo>
                    <a:pt x="70472" y="24436"/>
                  </a:lnTo>
                  <a:lnTo>
                    <a:pt x="70653" y="24316"/>
                  </a:lnTo>
                  <a:lnTo>
                    <a:pt x="70774" y="24135"/>
                  </a:lnTo>
                  <a:lnTo>
                    <a:pt x="70895" y="23893"/>
                  </a:lnTo>
                  <a:lnTo>
                    <a:pt x="70955" y="23712"/>
                  </a:lnTo>
                  <a:lnTo>
                    <a:pt x="70955" y="23471"/>
                  </a:lnTo>
                  <a:lnTo>
                    <a:pt x="70955" y="23229"/>
                  </a:lnTo>
                  <a:lnTo>
                    <a:pt x="70895" y="23048"/>
                  </a:lnTo>
                  <a:lnTo>
                    <a:pt x="70774" y="22807"/>
                  </a:lnTo>
                  <a:lnTo>
                    <a:pt x="70653" y="22626"/>
                  </a:lnTo>
                  <a:lnTo>
                    <a:pt x="70472" y="22505"/>
                  </a:lnTo>
                  <a:lnTo>
                    <a:pt x="70231" y="22385"/>
                  </a:lnTo>
                  <a:lnTo>
                    <a:pt x="70050" y="22324"/>
                  </a:lnTo>
                  <a:close/>
                  <a:moveTo>
                    <a:pt x="2896" y="25221"/>
                  </a:moveTo>
                  <a:lnTo>
                    <a:pt x="2655" y="25341"/>
                  </a:lnTo>
                  <a:lnTo>
                    <a:pt x="2414" y="25522"/>
                  </a:lnTo>
                  <a:lnTo>
                    <a:pt x="2233" y="25703"/>
                  </a:lnTo>
                  <a:lnTo>
                    <a:pt x="2112" y="26005"/>
                  </a:lnTo>
                  <a:lnTo>
                    <a:pt x="2052" y="26367"/>
                  </a:lnTo>
                  <a:lnTo>
                    <a:pt x="2052" y="26608"/>
                  </a:lnTo>
                  <a:lnTo>
                    <a:pt x="2112" y="26789"/>
                  </a:lnTo>
                  <a:lnTo>
                    <a:pt x="2233" y="27031"/>
                  </a:lnTo>
                  <a:lnTo>
                    <a:pt x="2353" y="27212"/>
                  </a:lnTo>
                  <a:lnTo>
                    <a:pt x="2534" y="27332"/>
                  </a:lnTo>
                  <a:lnTo>
                    <a:pt x="2776" y="27453"/>
                  </a:lnTo>
                  <a:lnTo>
                    <a:pt x="2957" y="27513"/>
                  </a:lnTo>
                  <a:lnTo>
                    <a:pt x="3439" y="27513"/>
                  </a:lnTo>
                  <a:lnTo>
                    <a:pt x="3620" y="27453"/>
                  </a:lnTo>
                  <a:lnTo>
                    <a:pt x="3862" y="27332"/>
                  </a:lnTo>
                  <a:lnTo>
                    <a:pt x="4043" y="27212"/>
                  </a:lnTo>
                  <a:lnTo>
                    <a:pt x="4164" y="27031"/>
                  </a:lnTo>
                  <a:lnTo>
                    <a:pt x="4284" y="26789"/>
                  </a:lnTo>
                  <a:lnTo>
                    <a:pt x="4345" y="26608"/>
                  </a:lnTo>
                  <a:lnTo>
                    <a:pt x="4345" y="26367"/>
                  </a:lnTo>
                  <a:lnTo>
                    <a:pt x="4284" y="26005"/>
                  </a:lnTo>
                  <a:lnTo>
                    <a:pt x="4164" y="25703"/>
                  </a:lnTo>
                  <a:lnTo>
                    <a:pt x="3982" y="25522"/>
                  </a:lnTo>
                  <a:lnTo>
                    <a:pt x="3741" y="25341"/>
                  </a:lnTo>
                  <a:lnTo>
                    <a:pt x="3500" y="25221"/>
                  </a:lnTo>
                  <a:close/>
                  <a:moveTo>
                    <a:pt x="8689" y="25221"/>
                  </a:moveTo>
                  <a:lnTo>
                    <a:pt x="8447" y="25341"/>
                  </a:lnTo>
                  <a:lnTo>
                    <a:pt x="8206" y="25522"/>
                  </a:lnTo>
                  <a:lnTo>
                    <a:pt x="8025" y="25703"/>
                  </a:lnTo>
                  <a:lnTo>
                    <a:pt x="7904" y="26005"/>
                  </a:lnTo>
                  <a:lnTo>
                    <a:pt x="7844" y="26367"/>
                  </a:lnTo>
                  <a:lnTo>
                    <a:pt x="7844" y="26608"/>
                  </a:lnTo>
                  <a:lnTo>
                    <a:pt x="7904" y="26789"/>
                  </a:lnTo>
                  <a:lnTo>
                    <a:pt x="8025" y="27031"/>
                  </a:lnTo>
                  <a:lnTo>
                    <a:pt x="8146" y="27212"/>
                  </a:lnTo>
                  <a:lnTo>
                    <a:pt x="8327" y="27332"/>
                  </a:lnTo>
                  <a:lnTo>
                    <a:pt x="8568" y="27453"/>
                  </a:lnTo>
                  <a:lnTo>
                    <a:pt x="8749" y="27513"/>
                  </a:lnTo>
                  <a:lnTo>
                    <a:pt x="9232" y="27513"/>
                  </a:lnTo>
                  <a:lnTo>
                    <a:pt x="9413" y="27453"/>
                  </a:lnTo>
                  <a:lnTo>
                    <a:pt x="9654" y="27332"/>
                  </a:lnTo>
                  <a:lnTo>
                    <a:pt x="9835" y="27212"/>
                  </a:lnTo>
                  <a:lnTo>
                    <a:pt x="9956" y="27031"/>
                  </a:lnTo>
                  <a:lnTo>
                    <a:pt x="10076" y="26789"/>
                  </a:lnTo>
                  <a:lnTo>
                    <a:pt x="10137" y="26608"/>
                  </a:lnTo>
                  <a:lnTo>
                    <a:pt x="10137" y="26367"/>
                  </a:lnTo>
                  <a:lnTo>
                    <a:pt x="10076" y="26005"/>
                  </a:lnTo>
                  <a:lnTo>
                    <a:pt x="9956" y="25703"/>
                  </a:lnTo>
                  <a:lnTo>
                    <a:pt x="9775" y="25522"/>
                  </a:lnTo>
                  <a:lnTo>
                    <a:pt x="9533" y="25341"/>
                  </a:lnTo>
                  <a:lnTo>
                    <a:pt x="9292" y="25221"/>
                  </a:lnTo>
                  <a:close/>
                  <a:moveTo>
                    <a:pt x="14481" y="25221"/>
                  </a:moveTo>
                  <a:lnTo>
                    <a:pt x="14240" y="25341"/>
                  </a:lnTo>
                  <a:lnTo>
                    <a:pt x="13998" y="25522"/>
                  </a:lnTo>
                  <a:lnTo>
                    <a:pt x="13817" y="25703"/>
                  </a:lnTo>
                  <a:lnTo>
                    <a:pt x="13697" y="26005"/>
                  </a:lnTo>
                  <a:lnTo>
                    <a:pt x="13636" y="26367"/>
                  </a:lnTo>
                  <a:lnTo>
                    <a:pt x="13636" y="26608"/>
                  </a:lnTo>
                  <a:lnTo>
                    <a:pt x="13697" y="26789"/>
                  </a:lnTo>
                  <a:lnTo>
                    <a:pt x="13817" y="27031"/>
                  </a:lnTo>
                  <a:lnTo>
                    <a:pt x="13938" y="27212"/>
                  </a:lnTo>
                  <a:lnTo>
                    <a:pt x="14119" y="27332"/>
                  </a:lnTo>
                  <a:lnTo>
                    <a:pt x="14360" y="27453"/>
                  </a:lnTo>
                  <a:lnTo>
                    <a:pt x="14541" y="27513"/>
                  </a:lnTo>
                  <a:lnTo>
                    <a:pt x="15024" y="27513"/>
                  </a:lnTo>
                  <a:lnTo>
                    <a:pt x="15205" y="27453"/>
                  </a:lnTo>
                  <a:lnTo>
                    <a:pt x="15446" y="27332"/>
                  </a:lnTo>
                  <a:lnTo>
                    <a:pt x="15627" y="27212"/>
                  </a:lnTo>
                  <a:lnTo>
                    <a:pt x="15748" y="27031"/>
                  </a:lnTo>
                  <a:lnTo>
                    <a:pt x="15869" y="26789"/>
                  </a:lnTo>
                  <a:lnTo>
                    <a:pt x="15929" y="26608"/>
                  </a:lnTo>
                  <a:lnTo>
                    <a:pt x="15929" y="26367"/>
                  </a:lnTo>
                  <a:lnTo>
                    <a:pt x="15869" y="26005"/>
                  </a:lnTo>
                  <a:lnTo>
                    <a:pt x="15748" y="25703"/>
                  </a:lnTo>
                  <a:lnTo>
                    <a:pt x="15567" y="25522"/>
                  </a:lnTo>
                  <a:lnTo>
                    <a:pt x="15326" y="25341"/>
                  </a:lnTo>
                  <a:lnTo>
                    <a:pt x="15084" y="25221"/>
                  </a:lnTo>
                  <a:close/>
                  <a:moveTo>
                    <a:pt x="20273" y="25221"/>
                  </a:moveTo>
                  <a:lnTo>
                    <a:pt x="20032" y="25341"/>
                  </a:lnTo>
                  <a:lnTo>
                    <a:pt x="19790" y="25522"/>
                  </a:lnTo>
                  <a:lnTo>
                    <a:pt x="19609" y="25703"/>
                  </a:lnTo>
                  <a:lnTo>
                    <a:pt x="19489" y="26005"/>
                  </a:lnTo>
                  <a:lnTo>
                    <a:pt x="19428" y="26367"/>
                  </a:lnTo>
                  <a:lnTo>
                    <a:pt x="19428" y="26608"/>
                  </a:lnTo>
                  <a:lnTo>
                    <a:pt x="19489" y="26789"/>
                  </a:lnTo>
                  <a:lnTo>
                    <a:pt x="19609" y="27031"/>
                  </a:lnTo>
                  <a:lnTo>
                    <a:pt x="19730" y="27212"/>
                  </a:lnTo>
                  <a:lnTo>
                    <a:pt x="19911" y="27332"/>
                  </a:lnTo>
                  <a:lnTo>
                    <a:pt x="20152" y="27453"/>
                  </a:lnTo>
                  <a:lnTo>
                    <a:pt x="20333" y="27513"/>
                  </a:lnTo>
                  <a:lnTo>
                    <a:pt x="20816" y="27513"/>
                  </a:lnTo>
                  <a:lnTo>
                    <a:pt x="20997" y="27453"/>
                  </a:lnTo>
                  <a:lnTo>
                    <a:pt x="21239" y="27332"/>
                  </a:lnTo>
                  <a:lnTo>
                    <a:pt x="21420" y="27212"/>
                  </a:lnTo>
                  <a:lnTo>
                    <a:pt x="21540" y="27031"/>
                  </a:lnTo>
                  <a:lnTo>
                    <a:pt x="21661" y="26789"/>
                  </a:lnTo>
                  <a:lnTo>
                    <a:pt x="21721" y="26608"/>
                  </a:lnTo>
                  <a:lnTo>
                    <a:pt x="21721" y="26367"/>
                  </a:lnTo>
                  <a:lnTo>
                    <a:pt x="21661" y="26005"/>
                  </a:lnTo>
                  <a:lnTo>
                    <a:pt x="21540" y="25703"/>
                  </a:lnTo>
                  <a:lnTo>
                    <a:pt x="21359" y="25522"/>
                  </a:lnTo>
                  <a:lnTo>
                    <a:pt x="21118" y="25341"/>
                  </a:lnTo>
                  <a:lnTo>
                    <a:pt x="20876" y="25221"/>
                  </a:lnTo>
                  <a:close/>
                  <a:moveTo>
                    <a:pt x="26065" y="25221"/>
                  </a:moveTo>
                  <a:lnTo>
                    <a:pt x="25824" y="25341"/>
                  </a:lnTo>
                  <a:lnTo>
                    <a:pt x="25583" y="25522"/>
                  </a:lnTo>
                  <a:lnTo>
                    <a:pt x="25402" y="25703"/>
                  </a:lnTo>
                  <a:lnTo>
                    <a:pt x="25281" y="26005"/>
                  </a:lnTo>
                  <a:lnTo>
                    <a:pt x="25221" y="26367"/>
                  </a:lnTo>
                  <a:lnTo>
                    <a:pt x="25221" y="26608"/>
                  </a:lnTo>
                  <a:lnTo>
                    <a:pt x="25281" y="26789"/>
                  </a:lnTo>
                  <a:lnTo>
                    <a:pt x="25402" y="27031"/>
                  </a:lnTo>
                  <a:lnTo>
                    <a:pt x="25522" y="27212"/>
                  </a:lnTo>
                  <a:lnTo>
                    <a:pt x="25703" y="27332"/>
                  </a:lnTo>
                  <a:lnTo>
                    <a:pt x="25945" y="27453"/>
                  </a:lnTo>
                  <a:lnTo>
                    <a:pt x="26126" y="27513"/>
                  </a:lnTo>
                  <a:lnTo>
                    <a:pt x="26608" y="27513"/>
                  </a:lnTo>
                  <a:lnTo>
                    <a:pt x="26789" y="27453"/>
                  </a:lnTo>
                  <a:lnTo>
                    <a:pt x="27031" y="27332"/>
                  </a:lnTo>
                  <a:lnTo>
                    <a:pt x="27212" y="27212"/>
                  </a:lnTo>
                  <a:lnTo>
                    <a:pt x="27332" y="27031"/>
                  </a:lnTo>
                  <a:lnTo>
                    <a:pt x="27453" y="26789"/>
                  </a:lnTo>
                  <a:lnTo>
                    <a:pt x="27513" y="26608"/>
                  </a:lnTo>
                  <a:lnTo>
                    <a:pt x="27513" y="26367"/>
                  </a:lnTo>
                  <a:lnTo>
                    <a:pt x="27453" y="26005"/>
                  </a:lnTo>
                  <a:lnTo>
                    <a:pt x="27332" y="25703"/>
                  </a:lnTo>
                  <a:lnTo>
                    <a:pt x="27151" y="25522"/>
                  </a:lnTo>
                  <a:lnTo>
                    <a:pt x="26910" y="25341"/>
                  </a:lnTo>
                  <a:lnTo>
                    <a:pt x="26669" y="25221"/>
                  </a:lnTo>
                  <a:close/>
                  <a:moveTo>
                    <a:pt x="31858" y="25221"/>
                  </a:moveTo>
                  <a:lnTo>
                    <a:pt x="31616" y="25341"/>
                  </a:lnTo>
                  <a:lnTo>
                    <a:pt x="31375" y="25522"/>
                  </a:lnTo>
                  <a:lnTo>
                    <a:pt x="31194" y="25703"/>
                  </a:lnTo>
                  <a:lnTo>
                    <a:pt x="31073" y="26005"/>
                  </a:lnTo>
                  <a:lnTo>
                    <a:pt x="31013" y="26367"/>
                  </a:lnTo>
                  <a:lnTo>
                    <a:pt x="31013" y="26608"/>
                  </a:lnTo>
                  <a:lnTo>
                    <a:pt x="31073" y="26789"/>
                  </a:lnTo>
                  <a:lnTo>
                    <a:pt x="31194" y="27031"/>
                  </a:lnTo>
                  <a:lnTo>
                    <a:pt x="31315" y="27212"/>
                  </a:lnTo>
                  <a:lnTo>
                    <a:pt x="31496" y="27332"/>
                  </a:lnTo>
                  <a:lnTo>
                    <a:pt x="31737" y="27453"/>
                  </a:lnTo>
                  <a:lnTo>
                    <a:pt x="31918" y="27513"/>
                  </a:lnTo>
                  <a:lnTo>
                    <a:pt x="32401" y="27513"/>
                  </a:lnTo>
                  <a:lnTo>
                    <a:pt x="32582" y="27453"/>
                  </a:lnTo>
                  <a:lnTo>
                    <a:pt x="32823" y="27332"/>
                  </a:lnTo>
                  <a:lnTo>
                    <a:pt x="33004" y="27212"/>
                  </a:lnTo>
                  <a:lnTo>
                    <a:pt x="33125" y="27031"/>
                  </a:lnTo>
                  <a:lnTo>
                    <a:pt x="33245" y="26789"/>
                  </a:lnTo>
                  <a:lnTo>
                    <a:pt x="33306" y="26608"/>
                  </a:lnTo>
                  <a:lnTo>
                    <a:pt x="33306" y="26367"/>
                  </a:lnTo>
                  <a:lnTo>
                    <a:pt x="33245" y="26005"/>
                  </a:lnTo>
                  <a:lnTo>
                    <a:pt x="33125" y="25703"/>
                  </a:lnTo>
                  <a:lnTo>
                    <a:pt x="32944" y="25522"/>
                  </a:lnTo>
                  <a:lnTo>
                    <a:pt x="32702" y="25341"/>
                  </a:lnTo>
                  <a:lnTo>
                    <a:pt x="32461" y="25221"/>
                  </a:lnTo>
                  <a:close/>
                  <a:moveTo>
                    <a:pt x="37650" y="25221"/>
                  </a:moveTo>
                  <a:lnTo>
                    <a:pt x="37408" y="25341"/>
                  </a:lnTo>
                  <a:lnTo>
                    <a:pt x="37167" y="25522"/>
                  </a:lnTo>
                  <a:lnTo>
                    <a:pt x="36986" y="25703"/>
                  </a:lnTo>
                  <a:lnTo>
                    <a:pt x="36865" y="26005"/>
                  </a:lnTo>
                  <a:lnTo>
                    <a:pt x="36805" y="26367"/>
                  </a:lnTo>
                  <a:lnTo>
                    <a:pt x="36805" y="26608"/>
                  </a:lnTo>
                  <a:lnTo>
                    <a:pt x="36865" y="26789"/>
                  </a:lnTo>
                  <a:lnTo>
                    <a:pt x="36986" y="27031"/>
                  </a:lnTo>
                  <a:lnTo>
                    <a:pt x="37107" y="27212"/>
                  </a:lnTo>
                  <a:lnTo>
                    <a:pt x="37288" y="27332"/>
                  </a:lnTo>
                  <a:lnTo>
                    <a:pt x="37529" y="27453"/>
                  </a:lnTo>
                  <a:lnTo>
                    <a:pt x="37710" y="27513"/>
                  </a:lnTo>
                  <a:lnTo>
                    <a:pt x="38193" y="27513"/>
                  </a:lnTo>
                  <a:lnTo>
                    <a:pt x="38374" y="27453"/>
                  </a:lnTo>
                  <a:lnTo>
                    <a:pt x="38615" y="27332"/>
                  </a:lnTo>
                  <a:lnTo>
                    <a:pt x="38796" y="27212"/>
                  </a:lnTo>
                  <a:lnTo>
                    <a:pt x="38917" y="27031"/>
                  </a:lnTo>
                  <a:lnTo>
                    <a:pt x="39038" y="26789"/>
                  </a:lnTo>
                  <a:lnTo>
                    <a:pt x="39098" y="26608"/>
                  </a:lnTo>
                  <a:lnTo>
                    <a:pt x="39098" y="26367"/>
                  </a:lnTo>
                  <a:lnTo>
                    <a:pt x="39038" y="26005"/>
                  </a:lnTo>
                  <a:lnTo>
                    <a:pt x="38917" y="25703"/>
                  </a:lnTo>
                  <a:lnTo>
                    <a:pt x="38736" y="25522"/>
                  </a:lnTo>
                  <a:lnTo>
                    <a:pt x="38495" y="25341"/>
                  </a:lnTo>
                  <a:lnTo>
                    <a:pt x="38253" y="25221"/>
                  </a:lnTo>
                  <a:close/>
                  <a:moveTo>
                    <a:pt x="43442" y="25221"/>
                  </a:moveTo>
                  <a:lnTo>
                    <a:pt x="43201" y="25341"/>
                  </a:lnTo>
                  <a:lnTo>
                    <a:pt x="42959" y="25522"/>
                  </a:lnTo>
                  <a:lnTo>
                    <a:pt x="42778" y="25703"/>
                  </a:lnTo>
                  <a:lnTo>
                    <a:pt x="42658" y="26005"/>
                  </a:lnTo>
                  <a:lnTo>
                    <a:pt x="42597" y="26367"/>
                  </a:lnTo>
                  <a:lnTo>
                    <a:pt x="42597" y="26608"/>
                  </a:lnTo>
                  <a:lnTo>
                    <a:pt x="42658" y="26789"/>
                  </a:lnTo>
                  <a:lnTo>
                    <a:pt x="42778" y="27031"/>
                  </a:lnTo>
                  <a:lnTo>
                    <a:pt x="42899" y="27212"/>
                  </a:lnTo>
                  <a:lnTo>
                    <a:pt x="43080" y="27332"/>
                  </a:lnTo>
                  <a:lnTo>
                    <a:pt x="43321" y="27453"/>
                  </a:lnTo>
                  <a:lnTo>
                    <a:pt x="43502" y="27513"/>
                  </a:lnTo>
                  <a:lnTo>
                    <a:pt x="43985" y="27513"/>
                  </a:lnTo>
                  <a:lnTo>
                    <a:pt x="44166" y="27453"/>
                  </a:lnTo>
                  <a:lnTo>
                    <a:pt x="44407" y="27332"/>
                  </a:lnTo>
                  <a:lnTo>
                    <a:pt x="44588" y="27212"/>
                  </a:lnTo>
                  <a:lnTo>
                    <a:pt x="44709" y="27031"/>
                  </a:lnTo>
                  <a:lnTo>
                    <a:pt x="44830" y="26789"/>
                  </a:lnTo>
                  <a:lnTo>
                    <a:pt x="44890" y="26608"/>
                  </a:lnTo>
                  <a:lnTo>
                    <a:pt x="44890" y="26367"/>
                  </a:lnTo>
                  <a:lnTo>
                    <a:pt x="44830" y="26005"/>
                  </a:lnTo>
                  <a:lnTo>
                    <a:pt x="44709" y="25703"/>
                  </a:lnTo>
                  <a:lnTo>
                    <a:pt x="44528" y="25522"/>
                  </a:lnTo>
                  <a:lnTo>
                    <a:pt x="44287" y="25341"/>
                  </a:lnTo>
                  <a:lnTo>
                    <a:pt x="44045" y="25221"/>
                  </a:lnTo>
                  <a:close/>
                  <a:moveTo>
                    <a:pt x="49234" y="25221"/>
                  </a:moveTo>
                  <a:lnTo>
                    <a:pt x="48993" y="25341"/>
                  </a:lnTo>
                  <a:lnTo>
                    <a:pt x="48752" y="25522"/>
                  </a:lnTo>
                  <a:lnTo>
                    <a:pt x="48571" y="25703"/>
                  </a:lnTo>
                  <a:lnTo>
                    <a:pt x="48450" y="26005"/>
                  </a:lnTo>
                  <a:lnTo>
                    <a:pt x="48390" y="26367"/>
                  </a:lnTo>
                  <a:lnTo>
                    <a:pt x="48390" y="26608"/>
                  </a:lnTo>
                  <a:lnTo>
                    <a:pt x="48450" y="26789"/>
                  </a:lnTo>
                  <a:lnTo>
                    <a:pt x="48571" y="27031"/>
                  </a:lnTo>
                  <a:lnTo>
                    <a:pt x="48691" y="27212"/>
                  </a:lnTo>
                  <a:lnTo>
                    <a:pt x="48872" y="27332"/>
                  </a:lnTo>
                  <a:lnTo>
                    <a:pt x="49114" y="27453"/>
                  </a:lnTo>
                  <a:lnTo>
                    <a:pt x="49295" y="27513"/>
                  </a:lnTo>
                  <a:lnTo>
                    <a:pt x="49777" y="27513"/>
                  </a:lnTo>
                  <a:lnTo>
                    <a:pt x="49958" y="27453"/>
                  </a:lnTo>
                  <a:lnTo>
                    <a:pt x="50200" y="27332"/>
                  </a:lnTo>
                  <a:lnTo>
                    <a:pt x="50381" y="27212"/>
                  </a:lnTo>
                  <a:lnTo>
                    <a:pt x="50501" y="27031"/>
                  </a:lnTo>
                  <a:lnTo>
                    <a:pt x="50622" y="26789"/>
                  </a:lnTo>
                  <a:lnTo>
                    <a:pt x="50682" y="26608"/>
                  </a:lnTo>
                  <a:lnTo>
                    <a:pt x="50682" y="26367"/>
                  </a:lnTo>
                  <a:lnTo>
                    <a:pt x="50622" y="26005"/>
                  </a:lnTo>
                  <a:lnTo>
                    <a:pt x="50501" y="25703"/>
                  </a:lnTo>
                  <a:lnTo>
                    <a:pt x="50320" y="25522"/>
                  </a:lnTo>
                  <a:lnTo>
                    <a:pt x="50079" y="25341"/>
                  </a:lnTo>
                  <a:lnTo>
                    <a:pt x="49838" y="25221"/>
                  </a:lnTo>
                  <a:close/>
                  <a:moveTo>
                    <a:pt x="55027" y="25221"/>
                  </a:moveTo>
                  <a:lnTo>
                    <a:pt x="54785" y="25341"/>
                  </a:lnTo>
                  <a:lnTo>
                    <a:pt x="54544" y="25522"/>
                  </a:lnTo>
                  <a:lnTo>
                    <a:pt x="54363" y="25703"/>
                  </a:lnTo>
                  <a:lnTo>
                    <a:pt x="54242" y="26005"/>
                  </a:lnTo>
                  <a:lnTo>
                    <a:pt x="54182" y="26367"/>
                  </a:lnTo>
                  <a:lnTo>
                    <a:pt x="54182" y="26608"/>
                  </a:lnTo>
                  <a:lnTo>
                    <a:pt x="54242" y="26789"/>
                  </a:lnTo>
                  <a:lnTo>
                    <a:pt x="54363" y="27031"/>
                  </a:lnTo>
                  <a:lnTo>
                    <a:pt x="54483" y="27212"/>
                  </a:lnTo>
                  <a:lnTo>
                    <a:pt x="54665" y="27332"/>
                  </a:lnTo>
                  <a:lnTo>
                    <a:pt x="54906" y="27453"/>
                  </a:lnTo>
                  <a:lnTo>
                    <a:pt x="55087" y="27513"/>
                  </a:lnTo>
                  <a:lnTo>
                    <a:pt x="55570" y="27513"/>
                  </a:lnTo>
                  <a:lnTo>
                    <a:pt x="55751" y="27453"/>
                  </a:lnTo>
                  <a:lnTo>
                    <a:pt x="55992" y="27332"/>
                  </a:lnTo>
                  <a:lnTo>
                    <a:pt x="56173" y="27212"/>
                  </a:lnTo>
                  <a:lnTo>
                    <a:pt x="56294" y="27031"/>
                  </a:lnTo>
                  <a:lnTo>
                    <a:pt x="56414" y="26789"/>
                  </a:lnTo>
                  <a:lnTo>
                    <a:pt x="56475" y="26608"/>
                  </a:lnTo>
                  <a:lnTo>
                    <a:pt x="56475" y="26367"/>
                  </a:lnTo>
                  <a:lnTo>
                    <a:pt x="56414" y="26005"/>
                  </a:lnTo>
                  <a:lnTo>
                    <a:pt x="56294" y="25703"/>
                  </a:lnTo>
                  <a:lnTo>
                    <a:pt x="56113" y="25522"/>
                  </a:lnTo>
                  <a:lnTo>
                    <a:pt x="55871" y="25341"/>
                  </a:lnTo>
                  <a:lnTo>
                    <a:pt x="55630" y="25221"/>
                  </a:lnTo>
                  <a:close/>
                  <a:moveTo>
                    <a:pt x="60819" y="25221"/>
                  </a:moveTo>
                  <a:lnTo>
                    <a:pt x="60577" y="25341"/>
                  </a:lnTo>
                  <a:lnTo>
                    <a:pt x="60336" y="25522"/>
                  </a:lnTo>
                  <a:lnTo>
                    <a:pt x="60155" y="25703"/>
                  </a:lnTo>
                  <a:lnTo>
                    <a:pt x="60034" y="26005"/>
                  </a:lnTo>
                  <a:lnTo>
                    <a:pt x="59974" y="26367"/>
                  </a:lnTo>
                  <a:lnTo>
                    <a:pt x="59974" y="26608"/>
                  </a:lnTo>
                  <a:lnTo>
                    <a:pt x="60034" y="26789"/>
                  </a:lnTo>
                  <a:lnTo>
                    <a:pt x="60155" y="27031"/>
                  </a:lnTo>
                  <a:lnTo>
                    <a:pt x="60276" y="27212"/>
                  </a:lnTo>
                  <a:lnTo>
                    <a:pt x="60457" y="27332"/>
                  </a:lnTo>
                  <a:lnTo>
                    <a:pt x="60698" y="27453"/>
                  </a:lnTo>
                  <a:lnTo>
                    <a:pt x="60879" y="27513"/>
                  </a:lnTo>
                  <a:lnTo>
                    <a:pt x="61362" y="27513"/>
                  </a:lnTo>
                  <a:lnTo>
                    <a:pt x="61543" y="27453"/>
                  </a:lnTo>
                  <a:lnTo>
                    <a:pt x="61784" y="27332"/>
                  </a:lnTo>
                  <a:lnTo>
                    <a:pt x="61965" y="27212"/>
                  </a:lnTo>
                  <a:lnTo>
                    <a:pt x="62086" y="27031"/>
                  </a:lnTo>
                  <a:lnTo>
                    <a:pt x="62206" y="26789"/>
                  </a:lnTo>
                  <a:lnTo>
                    <a:pt x="62267" y="26608"/>
                  </a:lnTo>
                  <a:lnTo>
                    <a:pt x="62267" y="26367"/>
                  </a:lnTo>
                  <a:lnTo>
                    <a:pt x="62206" y="26005"/>
                  </a:lnTo>
                  <a:lnTo>
                    <a:pt x="62086" y="25703"/>
                  </a:lnTo>
                  <a:lnTo>
                    <a:pt x="61905" y="25522"/>
                  </a:lnTo>
                  <a:lnTo>
                    <a:pt x="61663" y="25341"/>
                  </a:lnTo>
                  <a:lnTo>
                    <a:pt x="61422" y="25221"/>
                  </a:lnTo>
                  <a:close/>
                  <a:moveTo>
                    <a:pt x="66611" y="25221"/>
                  </a:moveTo>
                  <a:lnTo>
                    <a:pt x="66370" y="25341"/>
                  </a:lnTo>
                  <a:lnTo>
                    <a:pt x="66128" y="25522"/>
                  </a:lnTo>
                  <a:lnTo>
                    <a:pt x="65947" y="25703"/>
                  </a:lnTo>
                  <a:lnTo>
                    <a:pt x="65827" y="26005"/>
                  </a:lnTo>
                  <a:lnTo>
                    <a:pt x="65766" y="26367"/>
                  </a:lnTo>
                  <a:lnTo>
                    <a:pt x="65766" y="26608"/>
                  </a:lnTo>
                  <a:lnTo>
                    <a:pt x="65827" y="26789"/>
                  </a:lnTo>
                  <a:lnTo>
                    <a:pt x="65947" y="27031"/>
                  </a:lnTo>
                  <a:lnTo>
                    <a:pt x="66068" y="27212"/>
                  </a:lnTo>
                  <a:lnTo>
                    <a:pt x="66249" y="27332"/>
                  </a:lnTo>
                  <a:lnTo>
                    <a:pt x="66490" y="27453"/>
                  </a:lnTo>
                  <a:lnTo>
                    <a:pt x="66671" y="27513"/>
                  </a:lnTo>
                  <a:lnTo>
                    <a:pt x="67154" y="27513"/>
                  </a:lnTo>
                  <a:lnTo>
                    <a:pt x="67335" y="27453"/>
                  </a:lnTo>
                  <a:lnTo>
                    <a:pt x="67576" y="27332"/>
                  </a:lnTo>
                  <a:lnTo>
                    <a:pt x="67757" y="27212"/>
                  </a:lnTo>
                  <a:lnTo>
                    <a:pt x="67878" y="27031"/>
                  </a:lnTo>
                  <a:lnTo>
                    <a:pt x="67999" y="26789"/>
                  </a:lnTo>
                  <a:lnTo>
                    <a:pt x="68059" y="26608"/>
                  </a:lnTo>
                  <a:lnTo>
                    <a:pt x="68059" y="26367"/>
                  </a:lnTo>
                  <a:lnTo>
                    <a:pt x="67999" y="26005"/>
                  </a:lnTo>
                  <a:lnTo>
                    <a:pt x="67878" y="25703"/>
                  </a:lnTo>
                  <a:lnTo>
                    <a:pt x="67697" y="25522"/>
                  </a:lnTo>
                  <a:lnTo>
                    <a:pt x="67456" y="25341"/>
                  </a:lnTo>
                  <a:lnTo>
                    <a:pt x="67214" y="25221"/>
                  </a:lnTo>
                  <a:close/>
                  <a:moveTo>
                    <a:pt x="72403" y="25221"/>
                  </a:moveTo>
                  <a:lnTo>
                    <a:pt x="72162" y="25341"/>
                  </a:lnTo>
                  <a:lnTo>
                    <a:pt x="71921" y="25522"/>
                  </a:lnTo>
                  <a:lnTo>
                    <a:pt x="71740" y="25703"/>
                  </a:lnTo>
                  <a:lnTo>
                    <a:pt x="71619" y="26005"/>
                  </a:lnTo>
                  <a:lnTo>
                    <a:pt x="71559" y="26367"/>
                  </a:lnTo>
                  <a:lnTo>
                    <a:pt x="71559" y="26608"/>
                  </a:lnTo>
                  <a:lnTo>
                    <a:pt x="71619" y="26789"/>
                  </a:lnTo>
                  <a:lnTo>
                    <a:pt x="71740" y="27031"/>
                  </a:lnTo>
                  <a:lnTo>
                    <a:pt x="71860" y="27212"/>
                  </a:lnTo>
                  <a:lnTo>
                    <a:pt x="72041" y="27332"/>
                  </a:lnTo>
                  <a:lnTo>
                    <a:pt x="72283" y="27453"/>
                  </a:lnTo>
                  <a:lnTo>
                    <a:pt x="72464" y="27513"/>
                  </a:lnTo>
                  <a:lnTo>
                    <a:pt x="72946" y="27513"/>
                  </a:lnTo>
                  <a:lnTo>
                    <a:pt x="73127" y="27453"/>
                  </a:lnTo>
                  <a:lnTo>
                    <a:pt x="73369" y="27332"/>
                  </a:lnTo>
                  <a:lnTo>
                    <a:pt x="73550" y="27212"/>
                  </a:lnTo>
                  <a:lnTo>
                    <a:pt x="73670" y="27031"/>
                  </a:lnTo>
                  <a:lnTo>
                    <a:pt x="73791" y="26789"/>
                  </a:lnTo>
                  <a:lnTo>
                    <a:pt x="73851" y="26608"/>
                  </a:lnTo>
                  <a:lnTo>
                    <a:pt x="73851" y="26367"/>
                  </a:lnTo>
                  <a:lnTo>
                    <a:pt x="73791" y="26005"/>
                  </a:lnTo>
                  <a:lnTo>
                    <a:pt x="73670" y="25703"/>
                  </a:lnTo>
                  <a:lnTo>
                    <a:pt x="73489" y="25522"/>
                  </a:lnTo>
                  <a:lnTo>
                    <a:pt x="73248" y="25341"/>
                  </a:lnTo>
                  <a:lnTo>
                    <a:pt x="73007" y="25221"/>
                  </a:lnTo>
                  <a:close/>
                  <a:moveTo>
                    <a:pt x="1147" y="28479"/>
                  </a:moveTo>
                  <a:lnTo>
                    <a:pt x="724" y="30349"/>
                  </a:lnTo>
                  <a:lnTo>
                    <a:pt x="724" y="30349"/>
                  </a:lnTo>
                  <a:lnTo>
                    <a:pt x="1026" y="30168"/>
                  </a:lnTo>
                  <a:lnTo>
                    <a:pt x="1267" y="29927"/>
                  </a:lnTo>
                  <a:lnTo>
                    <a:pt x="1388" y="29625"/>
                  </a:lnTo>
                  <a:lnTo>
                    <a:pt x="1448" y="29263"/>
                  </a:lnTo>
                  <a:lnTo>
                    <a:pt x="1448" y="29022"/>
                  </a:lnTo>
                  <a:lnTo>
                    <a:pt x="1388" y="28841"/>
                  </a:lnTo>
                  <a:lnTo>
                    <a:pt x="1267" y="28660"/>
                  </a:lnTo>
                  <a:lnTo>
                    <a:pt x="1147" y="28479"/>
                  </a:lnTo>
                  <a:close/>
                  <a:moveTo>
                    <a:pt x="74756" y="28479"/>
                  </a:moveTo>
                  <a:lnTo>
                    <a:pt x="74636" y="28660"/>
                  </a:lnTo>
                  <a:lnTo>
                    <a:pt x="74515" y="28841"/>
                  </a:lnTo>
                  <a:lnTo>
                    <a:pt x="74455" y="29022"/>
                  </a:lnTo>
                  <a:lnTo>
                    <a:pt x="74455" y="29263"/>
                  </a:lnTo>
                  <a:lnTo>
                    <a:pt x="74515" y="29625"/>
                  </a:lnTo>
                  <a:lnTo>
                    <a:pt x="74636" y="29927"/>
                  </a:lnTo>
                  <a:lnTo>
                    <a:pt x="74877" y="30168"/>
                  </a:lnTo>
                  <a:lnTo>
                    <a:pt x="75179" y="30349"/>
                  </a:lnTo>
                  <a:lnTo>
                    <a:pt x="74756" y="28479"/>
                  </a:lnTo>
                  <a:close/>
                  <a:moveTo>
                    <a:pt x="5853" y="28117"/>
                  </a:moveTo>
                  <a:lnTo>
                    <a:pt x="5672" y="28177"/>
                  </a:lnTo>
                  <a:lnTo>
                    <a:pt x="5431" y="28298"/>
                  </a:lnTo>
                  <a:lnTo>
                    <a:pt x="5250" y="28418"/>
                  </a:lnTo>
                  <a:lnTo>
                    <a:pt x="5129" y="28599"/>
                  </a:lnTo>
                  <a:lnTo>
                    <a:pt x="5008" y="28841"/>
                  </a:lnTo>
                  <a:lnTo>
                    <a:pt x="4948" y="29022"/>
                  </a:lnTo>
                  <a:lnTo>
                    <a:pt x="4948" y="29263"/>
                  </a:lnTo>
                  <a:lnTo>
                    <a:pt x="4948" y="29504"/>
                  </a:lnTo>
                  <a:lnTo>
                    <a:pt x="5008" y="29685"/>
                  </a:lnTo>
                  <a:lnTo>
                    <a:pt x="5129" y="29927"/>
                  </a:lnTo>
                  <a:lnTo>
                    <a:pt x="5250" y="30108"/>
                  </a:lnTo>
                  <a:lnTo>
                    <a:pt x="5431" y="30228"/>
                  </a:lnTo>
                  <a:lnTo>
                    <a:pt x="5672" y="30349"/>
                  </a:lnTo>
                  <a:lnTo>
                    <a:pt x="5853" y="30409"/>
                  </a:lnTo>
                  <a:lnTo>
                    <a:pt x="6336" y="30409"/>
                  </a:lnTo>
                  <a:lnTo>
                    <a:pt x="6517" y="30349"/>
                  </a:lnTo>
                  <a:lnTo>
                    <a:pt x="6758" y="30228"/>
                  </a:lnTo>
                  <a:lnTo>
                    <a:pt x="6939" y="30108"/>
                  </a:lnTo>
                  <a:lnTo>
                    <a:pt x="7060" y="29927"/>
                  </a:lnTo>
                  <a:lnTo>
                    <a:pt x="7180" y="29685"/>
                  </a:lnTo>
                  <a:lnTo>
                    <a:pt x="7241" y="29504"/>
                  </a:lnTo>
                  <a:lnTo>
                    <a:pt x="7241" y="29263"/>
                  </a:lnTo>
                  <a:lnTo>
                    <a:pt x="7241" y="29022"/>
                  </a:lnTo>
                  <a:lnTo>
                    <a:pt x="7180" y="28841"/>
                  </a:lnTo>
                  <a:lnTo>
                    <a:pt x="7060" y="28599"/>
                  </a:lnTo>
                  <a:lnTo>
                    <a:pt x="6939" y="28418"/>
                  </a:lnTo>
                  <a:lnTo>
                    <a:pt x="6758" y="28298"/>
                  </a:lnTo>
                  <a:lnTo>
                    <a:pt x="6517" y="28177"/>
                  </a:lnTo>
                  <a:lnTo>
                    <a:pt x="6336" y="28117"/>
                  </a:lnTo>
                  <a:close/>
                  <a:moveTo>
                    <a:pt x="11645" y="28117"/>
                  </a:moveTo>
                  <a:lnTo>
                    <a:pt x="11464" y="28177"/>
                  </a:lnTo>
                  <a:lnTo>
                    <a:pt x="11223" y="28298"/>
                  </a:lnTo>
                  <a:lnTo>
                    <a:pt x="11042" y="28418"/>
                  </a:lnTo>
                  <a:lnTo>
                    <a:pt x="10921" y="28599"/>
                  </a:lnTo>
                  <a:lnTo>
                    <a:pt x="10800" y="28841"/>
                  </a:lnTo>
                  <a:lnTo>
                    <a:pt x="10740" y="29022"/>
                  </a:lnTo>
                  <a:lnTo>
                    <a:pt x="10740" y="29263"/>
                  </a:lnTo>
                  <a:lnTo>
                    <a:pt x="10740" y="29504"/>
                  </a:lnTo>
                  <a:lnTo>
                    <a:pt x="10800" y="29685"/>
                  </a:lnTo>
                  <a:lnTo>
                    <a:pt x="10921" y="29927"/>
                  </a:lnTo>
                  <a:lnTo>
                    <a:pt x="11042" y="30108"/>
                  </a:lnTo>
                  <a:lnTo>
                    <a:pt x="11223" y="30228"/>
                  </a:lnTo>
                  <a:lnTo>
                    <a:pt x="11464" y="30349"/>
                  </a:lnTo>
                  <a:lnTo>
                    <a:pt x="11645" y="30409"/>
                  </a:lnTo>
                  <a:lnTo>
                    <a:pt x="12128" y="30409"/>
                  </a:lnTo>
                  <a:lnTo>
                    <a:pt x="12309" y="30349"/>
                  </a:lnTo>
                  <a:lnTo>
                    <a:pt x="12550" y="30228"/>
                  </a:lnTo>
                  <a:lnTo>
                    <a:pt x="12731" y="30108"/>
                  </a:lnTo>
                  <a:lnTo>
                    <a:pt x="12852" y="29927"/>
                  </a:lnTo>
                  <a:lnTo>
                    <a:pt x="12973" y="29685"/>
                  </a:lnTo>
                  <a:lnTo>
                    <a:pt x="13033" y="29504"/>
                  </a:lnTo>
                  <a:lnTo>
                    <a:pt x="13033" y="29263"/>
                  </a:lnTo>
                  <a:lnTo>
                    <a:pt x="13033" y="29022"/>
                  </a:lnTo>
                  <a:lnTo>
                    <a:pt x="12973" y="28841"/>
                  </a:lnTo>
                  <a:lnTo>
                    <a:pt x="12852" y="28599"/>
                  </a:lnTo>
                  <a:lnTo>
                    <a:pt x="12731" y="28418"/>
                  </a:lnTo>
                  <a:lnTo>
                    <a:pt x="12550" y="28298"/>
                  </a:lnTo>
                  <a:lnTo>
                    <a:pt x="12309" y="28177"/>
                  </a:lnTo>
                  <a:lnTo>
                    <a:pt x="12128" y="28117"/>
                  </a:lnTo>
                  <a:close/>
                  <a:moveTo>
                    <a:pt x="17437" y="28117"/>
                  </a:moveTo>
                  <a:lnTo>
                    <a:pt x="17256" y="28177"/>
                  </a:lnTo>
                  <a:lnTo>
                    <a:pt x="17015" y="28298"/>
                  </a:lnTo>
                  <a:lnTo>
                    <a:pt x="16834" y="28418"/>
                  </a:lnTo>
                  <a:lnTo>
                    <a:pt x="16713" y="28599"/>
                  </a:lnTo>
                  <a:lnTo>
                    <a:pt x="16593" y="28841"/>
                  </a:lnTo>
                  <a:lnTo>
                    <a:pt x="16532" y="29022"/>
                  </a:lnTo>
                  <a:lnTo>
                    <a:pt x="16532" y="29263"/>
                  </a:lnTo>
                  <a:lnTo>
                    <a:pt x="16532" y="29504"/>
                  </a:lnTo>
                  <a:lnTo>
                    <a:pt x="16593" y="29685"/>
                  </a:lnTo>
                  <a:lnTo>
                    <a:pt x="16713" y="29927"/>
                  </a:lnTo>
                  <a:lnTo>
                    <a:pt x="16834" y="30108"/>
                  </a:lnTo>
                  <a:lnTo>
                    <a:pt x="17015" y="30228"/>
                  </a:lnTo>
                  <a:lnTo>
                    <a:pt x="17256" y="30349"/>
                  </a:lnTo>
                  <a:lnTo>
                    <a:pt x="17437" y="30409"/>
                  </a:lnTo>
                  <a:lnTo>
                    <a:pt x="17920" y="30409"/>
                  </a:lnTo>
                  <a:lnTo>
                    <a:pt x="18101" y="30349"/>
                  </a:lnTo>
                  <a:lnTo>
                    <a:pt x="18342" y="30228"/>
                  </a:lnTo>
                  <a:lnTo>
                    <a:pt x="18523" y="30108"/>
                  </a:lnTo>
                  <a:lnTo>
                    <a:pt x="18644" y="29927"/>
                  </a:lnTo>
                  <a:lnTo>
                    <a:pt x="18765" y="29685"/>
                  </a:lnTo>
                  <a:lnTo>
                    <a:pt x="18825" y="29504"/>
                  </a:lnTo>
                  <a:lnTo>
                    <a:pt x="18825" y="29263"/>
                  </a:lnTo>
                  <a:lnTo>
                    <a:pt x="18825" y="29022"/>
                  </a:lnTo>
                  <a:lnTo>
                    <a:pt x="18765" y="28841"/>
                  </a:lnTo>
                  <a:lnTo>
                    <a:pt x="18644" y="28599"/>
                  </a:lnTo>
                  <a:lnTo>
                    <a:pt x="18523" y="28418"/>
                  </a:lnTo>
                  <a:lnTo>
                    <a:pt x="18342" y="28298"/>
                  </a:lnTo>
                  <a:lnTo>
                    <a:pt x="18101" y="28177"/>
                  </a:lnTo>
                  <a:lnTo>
                    <a:pt x="17920" y="28117"/>
                  </a:lnTo>
                  <a:close/>
                  <a:moveTo>
                    <a:pt x="23230" y="28117"/>
                  </a:moveTo>
                  <a:lnTo>
                    <a:pt x="23049" y="28177"/>
                  </a:lnTo>
                  <a:lnTo>
                    <a:pt x="22807" y="28298"/>
                  </a:lnTo>
                  <a:lnTo>
                    <a:pt x="22626" y="28418"/>
                  </a:lnTo>
                  <a:lnTo>
                    <a:pt x="22506" y="28599"/>
                  </a:lnTo>
                  <a:lnTo>
                    <a:pt x="22385" y="28841"/>
                  </a:lnTo>
                  <a:lnTo>
                    <a:pt x="22325" y="29022"/>
                  </a:lnTo>
                  <a:lnTo>
                    <a:pt x="22325" y="29263"/>
                  </a:lnTo>
                  <a:lnTo>
                    <a:pt x="22325" y="29504"/>
                  </a:lnTo>
                  <a:lnTo>
                    <a:pt x="22385" y="29685"/>
                  </a:lnTo>
                  <a:lnTo>
                    <a:pt x="22506" y="29927"/>
                  </a:lnTo>
                  <a:lnTo>
                    <a:pt x="22626" y="30108"/>
                  </a:lnTo>
                  <a:lnTo>
                    <a:pt x="22807" y="30228"/>
                  </a:lnTo>
                  <a:lnTo>
                    <a:pt x="23049" y="30349"/>
                  </a:lnTo>
                  <a:lnTo>
                    <a:pt x="23230" y="30409"/>
                  </a:lnTo>
                  <a:lnTo>
                    <a:pt x="23712" y="30409"/>
                  </a:lnTo>
                  <a:lnTo>
                    <a:pt x="23893" y="30349"/>
                  </a:lnTo>
                  <a:lnTo>
                    <a:pt x="24135" y="30228"/>
                  </a:lnTo>
                  <a:lnTo>
                    <a:pt x="24316" y="30108"/>
                  </a:lnTo>
                  <a:lnTo>
                    <a:pt x="24436" y="29927"/>
                  </a:lnTo>
                  <a:lnTo>
                    <a:pt x="24557" y="29685"/>
                  </a:lnTo>
                  <a:lnTo>
                    <a:pt x="24617" y="29504"/>
                  </a:lnTo>
                  <a:lnTo>
                    <a:pt x="24617" y="29263"/>
                  </a:lnTo>
                  <a:lnTo>
                    <a:pt x="24617" y="29022"/>
                  </a:lnTo>
                  <a:lnTo>
                    <a:pt x="24557" y="28841"/>
                  </a:lnTo>
                  <a:lnTo>
                    <a:pt x="24436" y="28599"/>
                  </a:lnTo>
                  <a:lnTo>
                    <a:pt x="24316" y="28418"/>
                  </a:lnTo>
                  <a:lnTo>
                    <a:pt x="24135" y="28298"/>
                  </a:lnTo>
                  <a:lnTo>
                    <a:pt x="23893" y="28177"/>
                  </a:lnTo>
                  <a:lnTo>
                    <a:pt x="23712" y="28117"/>
                  </a:lnTo>
                  <a:close/>
                  <a:moveTo>
                    <a:pt x="29022" y="28117"/>
                  </a:moveTo>
                  <a:lnTo>
                    <a:pt x="28841" y="28177"/>
                  </a:lnTo>
                  <a:lnTo>
                    <a:pt x="28599" y="28298"/>
                  </a:lnTo>
                  <a:lnTo>
                    <a:pt x="28418" y="28418"/>
                  </a:lnTo>
                  <a:lnTo>
                    <a:pt x="28298" y="28599"/>
                  </a:lnTo>
                  <a:lnTo>
                    <a:pt x="28177" y="28841"/>
                  </a:lnTo>
                  <a:lnTo>
                    <a:pt x="28117" y="29022"/>
                  </a:lnTo>
                  <a:lnTo>
                    <a:pt x="28117" y="29263"/>
                  </a:lnTo>
                  <a:lnTo>
                    <a:pt x="28117" y="29504"/>
                  </a:lnTo>
                  <a:lnTo>
                    <a:pt x="28177" y="29685"/>
                  </a:lnTo>
                  <a:lnTo>
                    <a:pt x="28298" y="29927"/>
                  </a:lnTo>
                  <a:lnTo>
                    <a:pt x="28418" y="30108"/>
                  </a:lnTo>
                  <a:lnTo>
                    <a:pt x="28599" y="30228"/>
                  </a:lnTo>
                  <a:lnTo>
                    <a:pt x="28841" y="30349"/>
                  </a:lnTo>
                  <a:lnTo>
                    <a:pt x="29022" y="30409"/>
                  </a:lnTo>
                  <a:lnTo>
                    <a:pt x="29505" y="30409"/>
                  </a:lnTo>
                  <a:lnTo>
                    <a:pt x="29686" y="30349"/>
                  </a:lnTo>
                  <a:lnTo>
                    <a:pt x="29927" y="30228"/>
                  </a:lnTo>
                  <a:lnTo>
                    <a:pt x="30108" y="30108"/>
                  </a:lnTo>
                  <a:lnTo>
                    <a:pt x="30229" y="29927"/>
                  </a:lnTo>
                  <a:lnTo>
                    <a:pt x="30349" y="29685"/>
                  </a:lnTo>
                  <a:lnTo>
                    <a:pt x="30410" y="29504"/>
                  </a:lnTo>
                  <a:lnTo>
                    <a:pt x="30410" y="29263"/>
                  </a:lnTo>
                  <a:lnTo>
                    <a:pt x="30410" y="29022"/>
                  </a:lnTo>
                  <a:lnTo>
                    <a:pt x="30349" y="28841"/>
                  </a:lnTo>
                  <a:lnTo>
                    <a:pt x="30229" y="28599"/>
                  </a:lnTo>
                  <a:lnTo>
                    <a:pt x="30108" y="28418"/>
                  </a:lnTo>
                  <a:lnTo>
                    <a:pt x="29927" y="28298"/>
                  </a:lnTo>
                  <a:lnTo>
                    <a:pt x="29686" y="28177"/>
                  </a:lnTo>
                  <a:lnTo>
                    <a:pt x="29505" y="28117"/>
                  </a:lnTo>
                  <a:close/>
                  <a:moveTo>
                    <a:pt x="34814" y="28117"/>
                  </a:moveTo>
                  <a:lnTo>
                    <a:pt x="34633" y="28177"/>
                  </a:lnTo>
                  <a:lnTo>
                    <a:pt x="34392" y="28298"/>
                  </a:lnTo>
                  <a:lnTo>
                    <a:pt x="34211" y="28418"/>
                  </a:lnTo>
                  <a:lnTo>
                    <a:pt x="34090" y="28599"/>
                  </a:lnTo>
                  <a:lnTo>
                    <a:pt x="33969" y="28841"/>
                  </a:lnTo>
                  <a:lnTo>
                    <a:pt x="33909" y="29022"/>
                  </a:lnTo>
                  <a:lnTo>
                    <a:pt x="33909" y="29263"/>
                  </a:lnTo>
                  <a:lnTo>
                    <a:pt x="33909" y="29504"/>
                  </a:lnTo>
                  <a:lnTo>
                    <a:pt x="33969" y="29685"/>
                  </a:lnTo>
                  <a:lnTo>
                    <a:pt x="34090" y="29927"/>
                  </a:lnTo>
                  <a:lnTo>
                    <a:pt x="34211" y="30108"/>
                  </a:lnTo>
                  <a:lnTo>
                    <a:pt x="34392" y="30228"/>
                  </a:lnTo>
                  <a:lnTo>
                    <a:pt x="34633" y="30349"/>
                  </a:lnTo>
                  <a:lnTo>
                    <a:pt x="34814" y="30409"/>
                  </a:lnTo>
                  <a:lnTo>
                    <a:pt x="35297" y="30409"/>
                  </a:lnTo>
                  <a:lnTo>
                    <a:pt x="35478" y="30349"/>
                  </a:lnTo>
                  <a:lnTo>
                    <a:pt x="35719" y="30228"/>
                  </a:lnTo>
                  <a:lnTo>
                    <a:pt x="35900" y="30108"/>
                  </a:lnTo>
                  <a:lnTo>
                    <a:pt x="36021" y="29927"/>
                  </a:lnTo>
                  <a:lnTo>
                    <a:pt x="36141" y="29685"/>
                  </a:lnTo>
                  <a:lnTo>
                    <a:pt x="36202" y="29504"/>
                  </a:lnTo>
                  <a:lnTo>
                    <a:pt x="36202" y="29263"/>
                  </a:lnTo>
                  <a:lnTo>
                    <a:pt x="36202" y="29022"/>
                  </a:lnTo>
                  <a:lnTo>
                    <a:pt x="36141" y="28841"/>
                  </a:lnTo>
                  <a:lnTo>
                    <a:pt x="36021" y="28599"/>
                  </a:lnTo>
                  <a:lnTo>
                    <a:pt x="35900" y="28418"/>
                  </a:lnTo>
                  <a:lnTo>
                    <a:pt x="35719" y="28298"/>
                  </a:lnTo>
                  <a:lnTo>
                    <a:pt x="35478" y="28177"/>
                  </a:lnTo>
                  <a:lnTo>
                    <a:pt x="35297" y="28117"/>
                  </a:lnTo>
                  <a:close/>
                  <a:moveTo>
                    <a:pt x="40606" y="28117"/>
                  </a:moveTo>
                  <a:lnTo>
                    <a:pt x="40425" y="28177"/>
                  </a:lnTo>
                  <a:lnTo>
                    <a:pt x="40184" y="28298"/>
                  </a:lnTo>
                  <a:lnTo>
                    <a:pt x="40003" y="28418"/>
                  </a:lnTo>
                  <a:lnTo>
                    <a:pt x="39882" y="28599"/>
                  </a:lnTo>
                  <a:lnTo>
                    <a:pt x="39762" y="28841"/>
                  </a:lnTo>
                  <a:lnTo>
                    <a:pt x="39701" y="29022"/>
                  </a:lnTo>
                  <a:lnTo>
                    <a:pt x="39701" y="29263"/>
                  </a:lnTo>
                  <a:lnTo>
                    <a:pt x="39701" y="29504"/>
                  </a:lnTo>
                  <a:lnTo>
                    <a:pt x="39762" y="29685"/>
                  </a:lnTo>
                  <a:lnTo>
                    <a:pt x="39882" y="29927"/>
                  </a:lnTo>
                  <a:lnTo>
                    <a:pt x="40003" y="30108"/>
                  </a:lnTo>
                  <a:lnTo>
                    <a:pt x="40184" y="30228"/>
                  </a:lnTo>
                  <a:lnTo>
                    <a:pt x="40425" y="30349"/>
                  </a:lnTo>
                  <a:lnTo>
                    <a:pt x="40606" y="30409"/>
                  </a:lnTo>
                  <a:lnTo>
                    <a:pt x="41089" y="30409"/>
                  </a:lnTo>
                  <a:lnTo>
                    <a:pt x="41270" y="30349"/>
                  </a:lnTo>
                  <a:lnTo>
                    <a:pt x="41511" y="30228"/>
                  </a:lnTo>
                  <a:lnTo>
                    <a:pt x="41692" y="30108"/>
                  </a:lnTo>
                  <a:lnTo>
                    <a:pt x="41813" y="29927"/>
                  </a:lnTo>
                  <a:lnTo>
                    <a:pt x="41934" y="29685"/>
                  </a:lnTo>
                  <a:lnTo>
                    <a:pt x="41994" y="29504"/>
                  </a:lnTo>
                  <a:lnTo>
                    <a:pt x="41994" y="29263"/>
                  </a:lnTo>
                  <a:lnTo>
                    <a:pt x="41994" y="29022"/>
                  </a:lnTo>
                  <a:lnTo>
                    <a:pt x="41934" y="28841"/>
                  </a:lnTo>
                  <a:lnTo>
                    <a:pt x="41813" y="28599"/>
                  </a:lnTo>
                  <a:lnTo>
                    <a:pt x="41692" y="28418"/>
                  </a:lnTo>
                  <a:lnTo>
                    <a:pt x="41511" y="28298"/>
                  </a:lnTo>
                  <a:lnTo>
                    <a:pt x="41270" y="28177"/>
                  </a:lnTo>
                  <a:lnTo>
                    <a:pt x="41089" y="28117"/>
                  </a:lnTo>
                  <a:close/>
                  <a:moveTo>
                    <a:pt x="46399" y="28117"/>
                  </a:moveTo>
                  <a:lnTo>
                    <a:pt x="46218" y="28177"/>
                  </a:lnTo>
                  <a:lnTo>
                    <a:pt x="45976" y="28298"/>
                  </a:lnTo>
                  <a:lnTo>
                    <a:pt x="45795" y="28418"/>
                  </a:lnTo>
                  <a:lnTo>
                    <a:pt x="45674" y="28599"/>
                  </a:lnTo>
                  <a:lnTo>
                    <a:pt x="45554" y="28841"/>
                  </a:lnTo>
                  <a:lnTo>
                    <a:pt x="45493" y="29022"/>
                  </a:lnTo>
                  <a:lnTo>
                    <a:pt x="45493" y="29263"/>
                  </a:lnTo>
                  <a:lnTo>
                    <a:pt x="45493" y="29504"/>
                  </a:lnTo>
                  <a:lnTo>
                    <a:pt x="45554" y="29685"/>
                  </a:lnTo>
                  <a:lnTo>
                    <a:pt x="45674" y="29927"/>
                  </a:lnTo>
                  <a:lnTo>
                    <a:pt x="45795" y="30108"/>
                  </a:lnTo>
                  <a:lnTo>
                    <a:pt x="45976" y="30228"/>
                  </a:lnTo>
                  <a:lnTo>
                    <a:pt x="46218" y="30349"/>
                  </a:lnTo>
                  <a:lnTo>
                    <a:pt x="46399" y="30409"/>
                  </a:lnTo>
                  <a:lnTo>
                    <a:pt x="46881" y="30409"/>
                  </a:lnTo>
                  <a:lnTo>
                    <a:pt x="47062" y="30349"/>
                  </a:lnTo>
                  <a:lnTo>
                    <a:pt x="47304" y="30228"/>
                  </a:lnTo>
                  <a:lnTo>
                    <a:pt x="47485" y="30108"/>
                  </a:lnTo>
                  <a:lnTo>
                    <a:pt x="47605" y="29927"/>
                  </a:lnTo>
                  <a:lnTo>
                    <a:pt x="47726" y="29685"/>
                  </a:lnTo>
                  <a:lnTo>
                    <a:pt x="47786" y="29504"/>
                  </a:lnTo>
                  <a:lnTo>
                    <a:pt x="47786" y="29263"/>
                  </a:lnTo>
                  <a:lnTo>
                    <a:pt x="47786" y="29022"/>
                  </a:lnTo>
                  <a:lnTo>
                    <a:pt x="47726" y="28841"/>
                  </a:lnTo>
                  <a:lnTo>
                    <a:pt x="47605" y="28599"/>
                  </a:lnTo>
                  <a:lnTo>
                    <a:pt x="47485" y="28418"/>
                  </a:lnTo>
                  <a:lnTo>
                    <a:pt x="47304" y="28298"/>
                  </a:lnTo>
                  <a:lnTo>
                    <a:pt x="47062" y="28177"/>
                  </a:lnTo>
                  <a:lnTo>
                    <a:pt x="46881" y="28117"/>
                  </a:lnTo>
                  <a:close/>
                  <a:moveTo>
                    <a:pt x="52191" y="28117"/>
                  </a:moveTo>
                  <a:lnTo>
                    <a:pt x="52010" y="28177"/>
                  </a:lnTo>
                  <a:lnTo>
                    <a:pt x="51768" y="28298"/>
                  </a:lnTo>
                  <a:lnTo>
                    <a:pt x="51587" y="28418"/>
                  </a:lnTo>
                  <a:lnTo>
                    <a:pt x="51467" y="28599"/>
                  </a:lnTo>
                  <a:lnTo>
                    <a:pt x="51346" y="28841"/>
                  </a:lnTo>
                  <a:lnTo>
                    <a:pt x="51286" y="29022"/>
                  </a:lnTo>
                  <a:lnTo>
                    <a:pt x="51286" y="29263"/>
                  </a:lnTo>
                  <a:lnTo>
                    <a:pt x="51286" y="29504"/>
                  </a:lnTo>
                  <a:lnTo>
                    <a:pt x="51346" y="29685"/>
                  </a:lnTo>
                  <a:lnTo>
                    <a:pt x="51467" y="29927"/>
                  </a:lnTo>
                  <a:lnTo>
                    <a:pt x="51587" y="30108"/>
                  </a:lnTo>
                  <a:lnTo>
                    <a:pt x="51768" y="30228"/>
                  </a:lnTo>
                  <a:lnTo>
                    <a:pt x="52010" y="30349"/>
                  </a:lnTo>
                  <a:lnTo>
                    <a:pt x="52191" y="30409"/>
                  </a:lnTo>
                  <a:lnTo>
                    <a:pt x="52673" y="30409"/>
                  </a:lnTo>
                  <a:lnTo>
                    <a:pt x="52854" y="30349"/>
                  </a:lnTo>
                  <a:lnTo>
                    <a:pt x="53096" y="30228"/>
                  </a:lnTo>
                  <a:lnTo>
                    <a:pt x="53277" y="30108"/>
                  </a:lnTo>
                  <a:lnTo>
                    <a:pt x="53397" y="29927"/>
                  </a:lnTo>
                  <a:lnTo>
                    <a:pt x="53518" y="29685"/>
                  </a:lnTo>
                  <a:lnTo>
                    <a:pt x="53578" y="29504"/>
                  </a:lnTo>
                  <a:lnTo>
                    <a:pt x="53578" y="29263"/>
                  </a:lnTo>
                  <a:lnTo>
                    <a:pt x="53578" y="29022"/>
                  </a:lnTo>
                  <a:lnTo>
                    <a:pt x="53518" y="28841"/>
                  </a:lnTo>
                  <a:lnTo>
                    <a:pt x="53397" y="28599"/>
                  </a:lnTo>
                  <a:lnTo>
                    <a:pt x="53277" y="28418"/>
                  </a:lnTo>
                  <a:lnTo>
                    <a:pt x="53096" y="28298"/>
                  </a:lnTo>
                  <a:lnTo>
                    <a:pt x="52854" y="28177"/>
                  </a:lnTo>
                  <a:lnTo>
                    <a:pt x="52673" y="28117"/>
                  </a:lnTo>
                  <a:close/>
                  <a:moveTo>
                    <a:pt x="57983" y="28117"/>
                  </a:moveTo>
                  <a:lnTo>
                    <a:pt x="57802" y="28177"/>
                  </a:lnTo>
                  <a:lnTo>
                    <a:pt x="57561" y="28298"/>
                  </a:lnTo>
                  <a:lnTo>
                    <a:pt x="57380" y="28418"/>
                  </a:lnTo>
                  <a:lnTo>
                    <a:pt x="57259" y="28599"/>
                  </a:lnTo>
                  <a:lnTo>
                    <a:pt x="57138" y="28841"/>
                  </a:lnTo>
                  <a:lnTo>
                    <a:pt x="57078" y="29022"/>
                  </a:lnTo>
                  <a:lnTo>
                    <a:pt x="57078" y="29263"/>
                  </a:lnTo>
                  <a:lnTo>
                    <a:pt x="57078" y="29504"/>
                  </a:lnTo>
                  <a:lnTo>
                    <a:pt x="57138" y="29685"/>
                  </a:lnTo>
                  <a:lnTo>
                    <a:pt x="57259" y="29927"/>
                  </a:lnTo>
                  <a:lnTo>
                    <a:pt x="57380" y="30108"/>
                  </a:lnTo>
                  <a:lnTo>
                    <a:pt x="57561" y="30228"/>
                  </a:lnTo>
                  <a:lnTo>
                    <a:pt x="57802" y="30349"/>
                  </a:lnTo>
                  <a:lnTo>
                    <a:pt x="57983" y="30409"/>
                  </a:lnTo>
                  <a:lnTo>
                    <a:pt x="58466" y="30409"/>
                  </a:lnTo>
                  <a:lnTo>
                    <a:pt x="58647" y="30349"/>
                  </a:lnTo>
                  <a:lnTo>
                    <a:pt x="58888" y="30228"/>
                  </a:lnTo>
                  <a:lnTo>
                    <a:pt x="59069" y="30108"/>
                  </a:lnTo>
                  <a:lnTo>
                    <a:pt x="59190" y="29927"/>
                  </a:lnTo>
                  <a:lnTo>
                    <a:pt x="59310" y="29685"/>
                  </a:lnTo>
                  <a:lnTo>
                    <a:pt x="59371" y="29504"/>
                  </a:lnTo>
                  <a:lnTo>
                    <a:pt x="59371" y="29263"/>
                  </a:lnTo>
                  <a:lnTo>
                    <a:pt x="59371" y="29022"/>
                  </a:lnTo>
                  <a:lnTo>
                    <a:pt x="59310" y="28841"/>
                  </a:lnTo>
                  <a:lnTo>
                    <a:pt x="59190" y="28599"/>
                  </a:lnTo>
                  <a:lnTo>
                    <a:pt x="59069" y="28418"/>
                  </a:lnTo>
                  <a:lnTo>
                    <a:pt x="58888" y="28298"/>
                  </a:lnTo>
                  <a:lnTo>
                    <a:pt x="58647" y="28177"/>
                  </a:lnTo>
                  <a:lnTo>
                    <a:pt x="58466" y="28117"/>
                  </a:lnTo>
                  <a:close/>
                  <a:moveTo>
                    <a:pt x="63775" y="28117"/>
                  </a:moveTo>
                  <a:lnTo>
                    <a:pt x="63594" y="28177"/>
                  </a:lnTo>
                  <a:lnTo>
                    <a:pt x="63353" y="28298"/>
                  </a:lnTo>
                  <a:lnTo>
                    <a:pt x="63172" y="28418"/>
                  </a:lnTo>
                  <a:lnTo>
                    <a:pt x="63051" y="28599"/>
                  </a:lnTo>
                  <a:lnTo>
                    <a:pt x="62931" y="28841"/>
                  </a:lnTo>
                  <a:lnTo>
                    <a:pt x="62870" y="29022"/>
                  </a:lnTo>
                  <a:lnTo>
                    <a:pt x="62870" y="29263"/>
                  </a:lnTo>
                  <a:lnTo>
                    <a:pt x="62870" y="29504"/>
                  </a:lnTo>
                  <a:lnTo>
                    <a:pt x="62931" y="29685"/>
                  </a:lnTo>
                  <a:lnTo>
                    <a:pt x="63051" y="29927"/>
                  </a:lnTo>
                  <a:lnTo>
                    <a:pt x="63172" y="30108"/>
                  </a:lnTo>
                  <a:lnTo>
                    <a:pt x="63353" y="30228"/>
                  </a:lnTo>
                  <a:lnTo>
                    <a:pt x="63594" y="30349"/>
                  </a:lnTo>
                  <a:lnTo>
                    <a:pt x="63775" y="30409"/>
                  </a:lnTo>
                  <a:lnTo>
                    <a:pt x="64258" y="30409"/>
                  </a:lnTo>
                  <a:lnTo>
                    <a:pt x="64439" y="30349"/>
                  </a:lnTo>
                  <a:lnTo>
                    <a:pt x="64680" y="30228"/>
                  </a:lnTo>
                  <a:lnTo>
                    <a:pt x="64861" y="30108"/>
                  </a:lnTo>
                  <a:lnTo>
                    <a:pt x="64982" y="29927"/>
                  </a:lnTo>
                  <a:lnTo>
                    <a:pt x="65103" y="29685"/>
                  </a:lnTo>
                  <a:lnTo>
                    <a:pt x="65163" y="29504"/>
                  </a:lnTo>
                  <a:lnTo>
                    <a:pt x="65163" y="29263"/>
                  </a:lnTo>
                  <a:lnTo>
                    <a:pt x="65163" y="29022"/>
                  </a:lnTo>
                  <a:lnTo>
                    <a:pt x="65103" y="28841"/>
                  </a:lnTo>
                  <a:lnTo>
                    <a:pt x="64982" y="28599"/>
                  </a:lnTo>
                  <a:lnTo>
                    <a:pt x="64861" y="28418"/>
                  </a:lnTo>
                  <a:lnTo>
                    <a:pt x="64680" y="28298"/>
                  </a:lnTo>
                  <a:lnTo>
                    <a:pt x="64439" y="28177"/>
                  </a:lnTo>
                  <a:lnTo>
                    <a:pt x="64258" y="28117"/>
                  </a:lnTo>
                  <a:close/>
                  <a:moveTo>
                    <a:pt x="69567" y="28117"/>
                  </a:moveTo>
                  <a:lnTo>
                    <a:pt x="69386" y="28177"/>
                  </a:lnTo>
                  <a:lnTo>
                    <a:pt x="69145" y="28298"/>
                  </a:lnTo>
                  <a:lnTo>
                    <a:pt x="68964" y="28418"/>
                  </a:lnTo>
                  <a:lnTo>
                    <a:pt x="68843" y="28599"/>
                  </a:lnTo>
                  <a:lnTo>
                    <a:pt x="68723" y="28841"/>
                  </a:lnTo>
                  <a:lnTo>
                    <a:pt x="68662" y="29022"/>
                  </a:lnTo>
                  <a:lnTo>
                    <a:pt x="68662" y="29263"/>
                  </a:lnTo>
                  <a:lnTo>
                    <a:pt x="68662" y="29504"/>
                  </a:lnTo>
                  <a:lnTo>
                    <a:pt x="68723" y="29685"/>
                  </a:lnTo>
                  <a:lnTo>
                    <a:pt x="68843" y="29927"/>
                  </a:lnTo>
                  <a:lnTo>
                    <a:pt x="68964" y="30108"/>
                  </a:lnTo>
                  <a:lnTo>
                    <a:pt x="69145" y="30228"/>
                  </a:lnTo>
                  <a:lnTo>
                    <a:pt x="69386" y="30349"/>
                  </a:lnTo>
                  <a:lnTo>
                    <a:pt x="69567" y="30409"/>
                  </a:lnTo>
                  <a:lnTo>
                    <a:pt x="70050" y="30409"/>
                  </a:lnTo>
                  <a:lnTo>
                    <a:pt x="70231" y="30349"/>
                  </a:lnTo>
                  <a:lnTo>
                    <a:pt x="70472" y="30228"/>
                  </a:lnTo>
                  <a:lnTo>
                    <a:pt x="70653" y="30108"/>
                  </a:lnTo>
                  <a:lnTo>
                    <a:pt x="70774" y="29927"/>
                  </a:lnTo>
                  <a:lnTo>
                    <a:pt x="70895" y="29685"/>
                  </a:lnTo>
                  <a:lnTo>
                    <a:pt x="70955" y="29504"/>
                  </a:lnTo>
                  <a:lnTo>
                    <a:pt x="70955" y="29263"/>
                  </a:lnTo>
                  <a:lnTo>
                    <a:pt x="70955" y="29022"/>
                  </a:lnTo>
                  <a:lnTo>
                    <a:pt x="70895" y="28841"/>
                  </a:lnTo>
                  <a:lnTo>
                    <a:pt x="70774" y="28599"/>
                  </a:lnTo>
                  <a:lnTo>
                    <a:pt x="70653" y="28418"/>
                  </a:lnTo>
                  <a:lnTo>
                    <a:pt x="70472" y="28298"/>
                  </a:lnTo>
                  <a:lnTo>
                    <a:pt x="70231" y="28177"/>
                  </a:lnTo>
                  <a:lnTo>
                    <a:pt x="70050" y="28117"/>
                  </a:lnTo>
                  <a:close/>
                  <a:moveTo>
                    <a:pt x="2957" y="31013"/>
                  </a:moveTo>
                  <a:lnTo>
                    <a:pt x="2776" y="31073"/>
                  </a:lnTo>
                  <a:lnTo>
                    <a:pt x="2534" y="31194"/>
                  </a:lnTo>
                  <a:lnTo>
                    <a:pt x="2353" y="31314"/>
                  </a:lnTo>
                  <a:lnTo>
                    <a:pt x="2233" y="31495"/>
                  </a:lnTo>
                  <a:lnTo>
                    <a:pt x="2112" y="31737"/>
                  </a:lnTo>
                  <a:lnTo>
                    <a:pt x="2052" y="31918"/>
                  </a:lnTo>
                  <a:lnTo>
                    <a:pt x="2052" y="32159"/>
                  </a:lnTo>
                  <a:lnTo>
                    <a:pt x="2052" y="32401"/>
                  </a:lnTo>
                  <a:lnTo>
                    <a:pt x="2112" y="32582"/>
                  </a:lnTo>
                  <a:lnTo>
                    <a:pt x="2233" y="32823"/>
                  </a:lnTo>
                  <a:lnTo>
                    <a:pt x="2353" y="33004"/>
                  </a:lnTo>
                  <a:lnTo>
                    <a:pt x="2534" y="33125"/>
                  </a:lnTo>
                  <a:lnTo>
                    <a:pt x="2776" y="33245"/>
                  </a:lnTo>
                  <a:lnTo>
                    <a:pt x="2957" y="33306"/>
                  </a:lnTo>
                  <a:lnTo>
                    <a:pt x="3439" y="33306"/>
                  </a:lnTo>
                  <a:lnTo>
                    <a:pt x="3620" y="33245"/>
                  </a:lnTo>
                  <a:lnTo>
                    <a:pt x="3862" y="33125"/>
                  </a:lnTo>
                  <a:lnTo>
                    <a:pt x="4043" y="33004"/>
                  </a:lnTo>
                  <a:lnTo>
                    <a:pt x="4164" y="32823"/>
                  </a:lnTo>
                  <a:lnTo>
                    <a:pt x="4284" y="32582"/>
                  </a:lnTo>
                  <a:lnTo>
                    <a:pt x="4345" y="32401"/>
                  </a:lnTo>
                  <a:lnTo>
                    <a:pt x="4345" y="32159"/>
                  </a:lnTo>
                  <a:lnTo>
                    <a:pt x="4345" y="31918"/>
                  </a:lnTo>
                  <a:lnTo>
                    <a:pt x="4284" y="31737"/>
                  </a:lnTo>
                  <a:lnTo>
                    <a:pt x="4164" y="31495"/>
                  </a:lnTo>
                  <a:lnTo>
                    <a:pt x="4043" y="31314"/>
                  </a:lnTo>
                  <a:lnTo>
                    <a:pt x="3862" y="31194"/>
                  </a:lnTo>
                  <a:lnTo>
                    <a:pt x="3620" y="31073"/>
                  </a:lnTo>
                  <a:lnTo>
                    <a:pt x="3439" y="31013"/>
                  </a:lnTo>
                  <a:close/>
                  <a:moveTo>
                    <a:pt x="8749" y="31013"/>
                  </a:moveTo>
                  <a:lnTo>
                    <a:pt x="8568" y="31073"/>
                  </a:lnTo>
                  <a:lnTo>
                    <a:pt x="8327" y="31194"/>
                  </a:lnTo>
                  <a:lnTo>
                    <a:pt x="8146" y="31314"/>
                  </a:lnTo>
                  <a:lnTo>
                    <a:pt x="8025" y="31495"/>
                  </a:lnTo>
                  <a:lnTo>
                    <a:pt x="7904" y="31737"/>
                  </a:lnTo>
                  <a:lnTo>
                    <a:pt x="7844" y="31918"/>
                  </a:lnTo>
                  <a:lnTo>
                    <a:pt x="7844" y="32159"/>
                  </a:lnTo>
                  <a:lnTo>
                    <a:pt x="7844" y="32401"/>
                  </a:lnTo>
                  <a:lnTo>
                    <a:pt x="7904" y="32582"/>
                  </a:lnTo>
                  <a:lnTo>
                    <a:pt x="8025" y="32823"/>
                  </a:lnTo>
                  <a:lnTo>
                    <a:pt x="8146" y="33004"/>
                  </a:lnTo>
                  <a:lnTo>
                    <a:pt x="8327" y="33125"/>
                  </a:lnTo>
                  <a:lnTo>
                    <a:pt x="8568" y="33245"/>
                  </a:lnTo>
                  <a:lnTo>
                    <a:pt x="8749" y="33306"/>
                  </a:lnTo>
                  <a:lnTo>
                    <a:pt x="9232" y="33306"/>
                  </a:lnTo>
                  <a:lnTo>
                    <a:pt x="9413" y="33245"/>
                  </a:lnTo>
                  <a:lnTo>
                    <a:pt x="9654" y="33125"/>
                  </a:lnTo>
                  <a:lnTo>
                    <a:pt x="9835" y="33004"/>
                  </a:lnTo>
                  <a:lnTo>
                    <a:pt x="9956" y="32823"/>
                  </a:lnTo>
                  <a:lnTo>
                    <a:pt x="10076" y="32582"/>
                  </a:lnTo>
                  <a:lnTo>
                    <a:pt x="10137" y="32401"/>
                  </a:lnTo>
                  <a:lnTo>
                    <a:pt x="10137" y="32159"/>
                  </a:lnTo>
                  <a:lnTo>
                    <a:pt x="10137" y="31918"/>
                  </a:lnTo>
                  <a:lnTo>
                    <a:pt x="10076" y="31737"/>
                  </a:lnTo>
                  <a:lnTo>
                    <a:pt x="9956" y="31495"/>
                  </a:lnTo>
                  <a:lnTo>
                    <a:pt x="9835" y="31314"/>
                  </a:lnTo>
                  <a:lnTo>
                    <a:pt x="9654" y="31194"/>
                  </a:lnTo>
                  <a:lnTo>
                    <a:pt x="9413" y="31073"/>
                  </a:lnTo>
                  <a:lnTo>
                    <a:pt x="9232" y="31013"/>
                  </a:lnTo>
                  <a:close/>
                  <a:moveTo>
                    <a:pt x="14541" y="31013"/>
                  </a:moveTo>
                  <a:lnTo>
                    <a:pt x="14360" y="31073"/>
                  </a:lnTo>
                  <a:lnTo>
                    <a:pt x="14119" y="31194"/>
                  </a:lnTo>
                  <a:lnTo>
                    <a:pt x="13938" y="31314"/>
                  </a:lnTo>
                  <a:lnTo>
                    <a:pt x="13817" y="31495"/>
                  </a:lnTo>
                  <a:lnTo>
                    <a:pt x="13697" y="31737"/>
                  </a:lnTo>
                  <a:lnTo>
                    <a:pt x="13636" y="31918"/>
                  </a:lnTo>
                  <a:lnTo>
                    <a:pt x="13636" y="32159"/>
                  </a:lnTo>
                  <a:lnTo>
                    <a:pt x="13636" y="32401"/>
                  </a:lnTo>
                  <a:lnTo>
                    <a:pt x="13697" y="32582"/>
                  </a:lnTo>
                  <a:lnTo>
                    <a:pt x="13817" y="32823"/>
                  </a:lnTo>
                  <a:lnTo>
                    <a:pt x="13938" y="33004"/>
                  </a:lnTo>
                  <a:lnTo>
                    <a:pt x="14119" y="33125"/>
                  </a:lnTo>
                  <a:lnTo>
                    <a:pt x="14360" y="33245"/>
                  </a:lnTo>
                  <a:lnTo>
                    <a:pt x="14541" y="33306"/>
                  </a:lnTo>
                  <a:lnTo>
                    <a:pt x="15024" y="33306"/>
                  </a:lnTo>
                  <a:lnTo>
                    <a:pt x="15205" y="33245"/>
                  </a:lnTo>
                  <a:lnTo>
                    <a:pt x="15446" y="33125"/>
                  </a:lnTo>
                  <a:lnTo>
                    <a:pt x="15627" y="33004"/>
                  </a:lnTo>
                  <a:lnTo>
                    <a:pt x="15748" y="32823"/>
                  </a:lnTo>
                  <a:lnTo>
                    <a:pt x="15869" y="32582"/>
                  </a:lnTo>
                  <a:lnTo>
                    <a:pt x="15929" y="32401"/>
                  </a:lnTo>
                  <a:lnTo>
                    <a:pt x="15929" y="32159"/>
                  </a:lnTo>
                  <a:lnTo>
                    <a:pt x="15929" y="31918"/>
                  </a:lnTo>
                  <a:lnTo>
                    <a:pt x="15869" y="31737"/>
                  </a:lnTo>
                  <a:lnTo>
                    <a:pt x="15748" y="31495"/>
                  </a:lnTo>
                  <a:lnTo>
                    <a:pt x="15627" y="31314"/>
                  </a:lnTo>
                  <a:lnTo>
                    <a:pt x="15446" y="31194"/>
                  </a:lnTo>
                  <a:lnTo>
                    <a:pt x="15205" y="31073"/>
                  </a:lnTo>
                  <a:lnTo>
                    <a:pt x="15024" y="31013"/>
                  </a:lnTo>
                  <a:close/>
                  <a:moveTo>
                    <a:pt x="20333" y="31013"/>
                  </a:moveTo>
                  <a:lnTo>
                    <a:pt x="20152" y="31073"/>
                  </a:lnTo>
                  <a:lnTo>
                    <a:pt x="19911" y="31194"/>
                  </a:lnTo>
                  <a:lnTo>
                    <a:pt x="19730" y="31314"/>
                  </a:lnTo>
                  <a:lnTo>
                    <a:pt x="19609" y="31495"/>
                  </a:lnTo>
                  <a:lnTo>
                    <a:pt x="19489" y="31737"/>
                  </a:lnTo>
                  <a:lnTo>
                    <a:pt x="19428" y="31918"/>
                  </a:lnTo>
                  <a:lnTo>
                    <a:pt x="19428" y="32159"/>
                  </a:lnTo>
                  <a:lnTo>
                    <a:pt x="19428" y="32401"/>
                  </a:lnTo>
                  <a:lnTo>
                    <a:pt x="19489" y="32582"/>
                  </a:lnTo>
                  <a:lnTo>
                    <a:pt x="19609" y="32823"/>
                  </a:lnTo>
                  <a:lnTo>
                    <a:pt x="19730" y="33004"/>
                  </a:lnTo>
                  <a:lnTo>
                    <a:pt x="19911" y="33125"/>
                  </a:lnTo>
                  <a:lnTo>
                    <a:pt x="20152" y="33245"/>
                  </a:lnTo>
                  <a:lnTo>
                    <a:pt x="20333" y="33306"/>
                  </a:lnTo>
                  <a:lnTo>
                    <a:pt x="20816" y="33306"/>
                  </a:lnTo>
                  <a:lnTo>
                    <a:pt x="20997" y="33245"/>
                  </a:lnTo>
                  <a:lnTo>
                    <a:pt x="21239" y="33125"/>
                  </a:lnTo>
                  <a:lnTo>
                    <a:pt x="21420" y="33004"/>
                  </a:lnTo>
                  <a:lnTo>
                    <a:pt x="21540" y="32823"/>
                  </a:lnTo>
                  <a:lnTo>
                    <a:pt x="21661" y="32582"/>
                  </a:lnTo>
                  <a:lnTo>
                    <a:pt x="21721" y="32401"/>
                  </a:lnTo>
                  <a:lnTo>
                    <a:pt x="21721" y="32159"/>
                  </a:lnTo>
                  <a:lnTo>
                    <a:pt x="21721" y="31918"/>
                  </a:lnTo>
                  <a:lnTo>
                    <a:pt x="21661" y="31737"/>
                  </a:lnTo>
                  <a:lnTo>
                    <a:pt x="21540" y="31495"/>
                  </a:lnTo>
                  <a:lnTo>
                    <a:pt x="21420" y="31314"/>
                  </a:lnTo>
                  <a:lnTo>
                    <a:pt x="21239" y="31194"/>
                  </a:lnTo>
                  <a:lnTo>
                    <a:pt x="20997" y="31073"/>
                  </a:lnTo>
                  <a:lnTo>
                    <a:pt x="20816" y="31013"/>
                  </a:lnTo>
                  <a:close/>
                  <a:moveTo>
                    <a:pt x="26126" y="31013"/>
                  </a:moveTo>
                  <a:lnTo>
                    <a:pt x="25945" y="31073"/>
                  </a:lnTo>
                  <a:lnTo>
                    <a:pt x="25703" y="31194"/>
                  </a:lnTo>
                  <a:lnTo>
                    <a:pt x="25522" y="31314"/>
                  </a:lnTo>
                  <a:lnTo>
                    <a:pt x="25402" y="31495"/>
                  </a:lnTo>
                  <a:lnTo>
                    <a:pt x="25281" y="31737"/>
                  </a:lnTo>
                  <a:lnTo>
                    <a:pt x="25221" y="31918"/>
                  </a:lnTo>
                  <a:lnTo>
                    <a:pt x="25221" y="32159"/>
                  </a:lnTo>
                  <a:lnTo>
                    <a:pt x="25221" y="32401"/>
                  </a:lnTo>
                  <a:lnTo>
                    <a:pt x="25281" y="32582"/>
                  </a:lnTo>
                  <a:lnTo>
                    <a:pt x="25402" y="32823"/>
                  </a:lnTo>
                  <a:lnTo>
                    <a:pt x="25522" y="33004"/>
                  </a:lnTo>
                  <a:lnTo>
                    <a:pt x="25703" y="33125"/>
                  </a:lnTo>
                  <a:lnTo>
                    <a:pt x="25945" y="33245"/>
                  </a:lnTo>
                  <a:lnTo>
                    <a:pt x="26126" y="33306"/>
                  </a:lnTo>
                  <a:lnTo>
                    <a:pt x="26608" y="33306"/>
                  </a:lnTo>
                  <a:lnTo>
                    <a:pt x="26789" y="33245"/>
                  </a:lnTo>
                  <a:lnTo>
                    <a:pt x="27031" y="33125"/>
                  </a:lnTo>
                  <a:lnTo>
                    <a:pt x="27212" y="33004"/>
                  </a:lnTo>
                  <a:lnTo>
                    <a:pt x="27332" y="32823"/>
                  </a:lnTo>
                  <a:lnTo>
                    <a:pt x="27453" y="32582"/>
                  </a:lnTo>
                  <a:lnTo>
                    <a:pt x="27513" y="32401"/>
                  </a:lnTo>
                  <a:lnTo>
                    <a:pt x="27513" y="32159"/>
                  </a:lnTo>
                  <a:lnTo>
                    <a:pt x="27513" y="31918"/>
                  </a:lnTo>
                  <a:lnTo>
                    <a:pt x="27453" y="31737"/>
                  </a:lnTo>
                  <a:lnTo>
                    <a:pt x="27332" y="31495"/>
                  </a:lnTo>
                  <a:lnTo>
                    <a:pt x="27212" y="31314"/>
                  </a:lnTo>
                  <a:lnTo>
                    <a:pt x="27031" y="31194"/>
                  </a:lnTo>
                  <a:lnTo>
                    <a:pt x="26789" y="31073"/>
                  </a:lnTo>
                  <a:lnTo>
                    <a:pt x="26608" y="31013"/>
                  </a:lnTo>
                  <a:close/>
                  <a:moveTo>
                    <a:pt x="31918" y="31013"/>
                  </a:moveTo>
                  <a:lnTo>
                    <a:pt x="31737" y="31073"/>
                  </a:lnTo>
                  <a:lnTo>
                    <a:pt x="31496" y="31194"/>
                  </a:lnTo>
                  <a:lnTo>
                    <a:pt x="31315" y="31314"/>
                  </a:lnTo>
                  <a:lnTo>
                    <a:pt x="31194" y="31495"/>
                  </a:lnTo>
                  <a:lnTo>
                    <a:pt x="31073" y="31737"/>
                  </a:lnTo>
                  <a:lnTo>
                    <a:pt x="31013" y="31918"/>
                  </a:lnTo>
                  <a:lnTo>
                    <a:pt x="31013" y="32159"/>
                  </a:lnTo>
                  <a:lnTo>
                    <a:pt x="31013" y="32401"/>
                  </a:lnTo>
                  <a:lnTo>
                    <a:pt x="31073" y="32582"/>
                  </a:lnTo>
                  <a:lnTo>
                    <a:pt x="31194" y="32823"/>
                  </a:lnTo>
                  <a:lnTo>
                    <a:pt x="31315" y="33004"/>
                  </a:lnTo>
                  <a:lnTo>
                    <a:pt x="31496" y="33125"/>
                  </a:lnTo>
                  <a:lnTo>
                    <a:pt x="31737" y="33245"/>
                  </a:lnTo>
                  <a:lnTo>
                    <a:pt x="31918" y="33306"/>
                  </a:lnTo>
                  <a:lnTo>
                    <a:pt x="32401" y="33306"/>
                  </a:lnTo>
                  <a:lnTo>
                    <a:pt x="32582" y="33245"/>
                  </a:lnTo>
                  <a:lnTo>
                    <a:pt x="32823" y="33125"/>
                  </a:lnTo>
                  <a:lnTo>
                    <a:pt x="33004" y="33004"/>
                  </a:lnTo>
                  <a:lnTo>
                    <a:pt x="33125" y="32823"/>
                  </a:lnTo>
                  <a:lnTo>
                    <a:pt x="33245" y="32582"/>
                  </a:lnTo>
                  <a:lnTo>
                    <a:pt x="33306" y="32401"/>
                  </a:lnTo>
                  <a:lnTo>
                    <a:pt x="33306" y="32159"/>
                  </a:lnTo>
                  <a:lnTo>
                    <a:pt x="33306" y="31918"/>
                  </a:lnTo>
                  <a:lnTo>
                    <a:pt x="33245" y="31737"/>
                  </a:lnTo>
                  <a:lnTo>
                    <a:pt x="33125" y="31495"/>
                  </a:lnTo>
                  <a:lnTo>
                    <a:pt x="33004" y="31314"/>
                  </a:lnTo>
                  <a:lnTo>
                    <a:pt x="32823" y="31194"/>
                  </a:lnTo>
                  <a:lnTo>
                    <a:pt x="32582" y="31073"/>
                  </a:lnTo>
                  <a:lnTo>
                    <a:pt x="32401" y="31013"/>
                  </a:lnTo>
                  <a:close/>
                  <a:moveTo>
                    <a:pt x="37710" y="31013"/>
                  </a:moveTo>
                  <a:lnTo>
                    <a:pt x="37529" y="31073"/>
                  </a:lnTo>
                  <a:lnTo>
                    <a:pt x="37288" y="31194"/>
                  </a:lnTo>
                  <a:lnTo>
                    <a:pt x="37107" y="31314"/>
                  </a:lnTo>
                  <a:lnTo>
                    <a:pt x="36986" y="31495"/>
                  </a:lnTo>
                  <a:lnTo>
                    <a:pt x="36865" y="31737"/>
                  </a:lnTo>
                  <a:lnTo>
                    <a:pt x="36805" y="31918"/>
                  </a:lnTo>
                  <a:lnTo>
                    <a:pt x="36805" y="32159"/>
                  </a:lnTo>
                  <a:lnTo>
                    <a:pt x="36805" y="32401"/>
                  </a:lnTo>
                  <a:lnTo>
                    <a:pt x="36865" y="32582"/>
                  </a:lnTo>
                  <a:lnTo>
                    <a:pt x="36986" y="32823"/>
                  </a:lnTo>
                  <a:lnTo>
                    <a:pt x="37107" y="33004"/>
                  </a:lnTo>
                  <a:lnTo>
                    <a:pt x="37288" y="33125"/>
                  </a:lnTo>
                  <a:lnTo>
                    <a:pt x="37529" y="33245"/>
                  </a:lnTo>
                  <a:lnTo>
                    <a:pt x="37710" y="33306"/>
                  </a:lnTo>
                  <a:lnTo>
                    <a:pt x="38193" y="33306"/>
                  </a:lnTo>
                  <a:lnTo>
                    <a:pt x="38374" y="33245"/>
                  </a:lnTo>
                  <a:lnTo>
                    <a:pt x="38615" y="33125"/>
                  </a:lnTo>
                  <a:lnTo>
                    <a:pt x="38796" y="33004"/>
                  </a:lnTo>
                  <a:lnTo>
                    <a:pt x="38917" y="32823"/>
                  </a:lnTo>
                  <a:lnTo>
                    <a:pt x="39038" y="32582"/>
                  </a:lnTo>
                  <a:lnTo>
                    <a:pt x="39098" y="32401"/>
                  </a:lnTo>
                  <a:lnTo>
                    <a:pt x="39098" y="32159"/>
                  </a:lnTo>
                  <a:lnTo>
                    <a:pt x="39098" y="31918"/>
                  </a:lnTo>
                  <a:lnTo>
                    <a:pt x="39038" y="31737"/>
                  </a:lnTo>
                  <a:lnTo>
                    <a:pt x="38917" y="31495"/>
                  </a:lnTo>
                  <a:lnTo>
                    <a:pt x="38796" y="31314"/>
                  </a:lnTo>
                  <a:lnTo>
                    <a:pt x="38615" y="31194"/>
                  </a:lnTo>
                  <a:lnTo>
                    <a:pt x="38374" y="31073"/>
                  </a:lnTo>
                  <a:lnTo>
                    <a:pt x="38193" y="31013"/>
                  </a:lnTo>
                  <a:close/>
                  <a:moveTo>
                    <a:pt x="43502" y="31013"/>
                  </a:moveTo>
                  <a:lnTo>
                    <a:pt x="43321" y="31073"/>
                  </a:lnTo>
                  <a:lnTo>
                    <a:pt x="43080" y="31194"/>
                  </a:lnTo>
                  <a:lnTo>
                    <a:pt x="42899" y="31314"/>
                  </a:lnTo>
                  <a:lnTo>
                    <a:pt x="42778" y="31495"/>
                  </a:lnTo>
                  <a:lnTo>
                    <a:pt x="42658" y="31737"/>
                  </a:lnTo>
                  <a:lnTo>
                    <a:pt x="42597" y="31918"/>
                  </a:lnTo>
                  <a:lnTo>
                    <a:pt x="42597" y="32159"/>
                  </a:lnTo>
                  <a:lnTo>
                    <a:pt x="42597" y="32401"/>
                  </a:lnTo>
                  <a:lnTo>
                    <a:pt x="42658" y="32582"/>
                  </a:lnTo>
                  <a:lnTo>
                    <a:pt x="42778" y="32823"/>
                  </a:lnTo>
                  <a:lnTo>
                    <a:pt x="42899" y="33004"/>
                  </a:lnTo>
                  <a:lnTo>
                    <a:pt x="43080" y="33125"/>
                  </a:lnTo>
                  <a:lnTo>
                    <a:pt x="43321" y="33245"/>
                  </a:lnTo>
                  <a:lnTo>
                    <a:pt x="43502" y="33306"/>
                  </a:lnTo>
                  <a:lnTo>
                    <a:pt x="43985" y="33306"/>
                  </a:lnTo>
                  <a:lnTo>
                    <a:pt x="44166" y="33245"/>
                  </a:lnTo>
                  <a:lnTo>
                    <a:pt x="44407" y="33125"/>
                  </a:lnTo>
                  <a:lnTo>
                    <a:pt x="44588" y="33004"/>
                  </a:lnTo>
                  <a:lnTo>
                    <a:pt x="44709" y="32823"/>
                  </a:lnTo>
                  <a:lnTo>
                    <a:pt x="44830" y="32582"/>
                  </a:lnTo>
                  <a:lnTo>
                    <a:pt x="44890" y="32401"/>
                  </a:lnTo>
                  <a:lnTo>
                    <a:pt x="44890" y="32159"/>
                  </a:lnTo>
                  <a:lnTo>
                    <a:pt x="44890" y="31918"/>
                  </a:lnTo>
                  <a:lnTo>
                    <a:pt x="44830" y="31737"/>
                  </a:lnTo>
                  <a:lnTo>
                    <a:pt x="44709" y="31495"/>
                  </a:lnTo>
                  <a:lnTo>
                    <a:pt x="44588" y="31314"/>
                  </a:lnTo>
                  <a:lnTo>
                    <a:pt x="44407" y="31194"/>
                  </a:lnTo>
                  <a:lnTo>
                    <a:pt x="44166" y="31073"/>
                  </a:lnTo>
                  <a:lnTo>
                    <a:pt x="43985" y="31013"/>
                  </a:lnTo>
                  <a:close/>
                  <a:moveTo>
                    <a:pt x="49295" y="31013"/>
                  </a:moveTo>
                  <a:lnTo>
                    <a:pt x="49114" y="31073"/>
                  </a:lnTo>
                  <a:lnTo>
                    <a:pt x="48872" y="31194"/>
                  </a:lnTo>
                  <a:lnTo>
                    <a:pt x="48691" y="31314"/>
                  </a:lnTo>
                  <a:lnTo>
                    <a:pt x="48571" y="31495"/>
                  </a:lnTo>
                  <a:lnTo>
                    <a:pt x="48450" y="31737"/>
                  </a:lnTo>
                  <a:lnTo>
                    <a:pt x="48390" y="31918"/>
                  </a:lnTo>
                  <a:lnTo>
                    <a:pt x="48390" y="32159"/>
                  </a:lnTo>
                  <a:lnTo>
                    <a:pt x="48390" y="32401"/>
                  </a:lnTo>
                  <a:lnTo>
                    <a:pt x="48450" y="32582"/>
                  </a:lnTo>
                  <a:lnTo>
                    <a:pt x="48571" y="32823"/>
                  </a:lnTo>
                  <a:lnTo>
                    <a:pt x="48691" y="33004"/>
                  </a:lnTo>
                  <a:lnTo>
                    <a:pt x="48872" y="33125"/>
                  </a:lnTo>
                  <a:lnTo>
                    <a:pt x="49114" y="33245"/>
                  </a:lnTo>
                  <a:lnTo>
                    <a:pt x="49295" y="33306"/>
                  </a:lnTo>
                  <a:lnTo>
                    <a:pt x="49777" y="33306"/>
                  </a:lnTo>
                  <a:lnTo>
                    <a:pt x="49958" y="33245"/>
                  </a:lnTo>
                  <a:lnTo>
                    <a:pt x="50200" y="33125"/>
                  </a:lnTo>
                  <a:lnTo>
                    <a:pt x="50381" y="33004"/>
                  </a:lnTo>
                  <a:lnTo>
                    <a:pt x="50501" y="32823"/>
                  </a:lnTo>
                  <a:lnTo>
                    <a:pt x="50622" y="32582"/>
                  </a:lnTo>
                  <a:lnTo>
                    <a:pt x="50682" y="32401"/>
                  </a:lnTo>
                  <a:lnTo>
                    <a:pt x="50682" y="32159"/>
                  </a:lnTo>
                  <a:lnTo>
                    <a:pt x="50682" y="31918"/>
                  </a:lnTo>
                  <a:lnTo>
                    <a:pt x="50622" y="31737"/>
                  </a:lnTo>
                  <a:lnTo>
                    <a:pt x="50501" y="31495"/>
                  </a:lnTo>
                  <a:lnTo>
                    <a:pt x="50381" y="31314"/>
                  </a:lnTo>
                  <a:lnTo>
                    <a:pt x="50200" y="31194"/>
                  </a:lnTo>
                  <a:lnTo>
                    <a:pt x="49958" y="31073"/>
                  </a:lnTo>
                  <a:lnTo>
                    <a:pt x="49777" y="31013"/>
                  </a:lnTo>
                  <a:close/>
                  <a:moveTo>
                    <a:pt x="55087" y="31013"/>
                  </a:moveTo>
                  <a:lnTo>
                    <a:pt x="54906" y="31073"/>
                  </a:lnTo>
                  <a:lnTo>
                    <a:pt x="54665" y="31194"/>
                  </a:lnTo>
                  <a:lnTo>
                    <a:pt x="54483" y="31314"/>
                  </a:lnTo>
                  <a:lnTo>
                    <a:pt x="54363" y="31495"/>
                  </a:lnTo>
                  <a:lnTo>
                    <a:pt x="54242" y="31737"/>
                  </a:lnTo>
                  <a:lnTo>
                    <a:pt x="54182" y="31918"/>
                  </a:lnTo>
                  <a:lnTo>
                    <a:pt x="54182" y="32159"/>
                  </a:lnTo>
                  <a:lnTo>
                    <a:pt x="54182" y="32401"/>
                  </a:lnTo>
                  <a:lnTo>
                    <a:pt x="54242" y="32582"/>
                  </a:lnTo>
                  <a:lnTo>
                    <a:pt x="54363" y="32823"/>
                  </a:lnTo>
                  <a:lnTo>
                    <a:pt x="54483" y="33004"/>
                  </a:lnTo>
                  <a:lnTo>
                    <a:pt x="54665" y="33125"/>
                  </a:lnTo>
                  <a:lnTo>
                    <a:pt x="54906" y="33245"/>
                  </a:lnTo>
                  <a:lnTo>
                    <a:pt x="55087" y="33306"/>
                  </a:lnTo>
                  <a:lnTo>
                    <a:pt x="55570" y="33306"/>
                  </a:lnTo>
                  <a:lnTo>
                    <a:pt x="55751" y="33245"/>
                  </a:lnTo>
                  <a:lnTo>
                    <a:pt x="55992" y="33125"/>
                  </a:lnTo>
                  <a:lnTo>
                    <a:pt x="56173" y="33004"/>
                  </a:lnTo>
                  <a:lnTo>
                    <a:pt x="56294" y="32823"/>
                  </a:lnTo>
                  <a:lnTo>
                    <a:pt x="56414" y="32582"/>
                  </a:lnTo>
                  <a:lnTo>
                    <a:pt x="56475" y="32401"/>
                  </a:lnTo>
                  <a:lnTo>
                    <a:pt x="56475" y="32159"/>
                  </a:lnTo>
                  <a:lnTo>
                    <a:pt x="56475" y="31918"/>
                  </a:lnTo>
                  <a:lnTo>
                    <a:pt x="56414" y="31737"/>
                  </a:lnTo>
                  <a:lnTo>
                    <a:pt x="56294" y="31495"/>
                  </a:lnTo>
                  <a:lnTo>
                    <a:pt x="56173" y="31314"/>
                  </a:lnTo>
                  <a:lnTo>
                    <a:pt x="55992" y="31194"/>
                  </a:lnTo>
                  <a:lnTo>
                    <a:pt x="55751" y="31073"/>
                  </a:lnTo>
                  <a:lnTo>
                    <a:pt x="55570" y="31013"/>
                  </a:lnTo>
                  <a:close/>
                  <a:moveTo>
                    <a:pt x="60879" y="31013"/>
                  </a:moveTo>
                  <a:lnTo>
                    <a:pt x="60698" y="31073"/>
                  </a:lnTo>
                  <a:lnTo>
                    <a:pt x="60457" y="31194"/>
                  </a:lnTo>
                  <a:lnTo>
                    <a:pt x="60276" y="31314"/>
                  </a:lnTo>
                  <a:lnTo>
                    <a:pt x="60155" y="31495"/>
                  </a:lnTo>
                  <a:lnTo>
                    <a:pt x="60034" y="31737"/>
                  </a:lnTo>
                  <a:lnTo>
                    <a:pt x="59974" y="31918"/>
                  </a:lnTo>
                  <a:lnTo>
                    <a:pt x="59974" y="32159"/>
                  </a:lnTo>
                  <a:lnTo>
                    <a:pt x="59974" y="32401"/>
                  </a:lnTo>
                  <a:lnTo>
                    <a:pt x="60034" y="32582"/>
                  </a:lnTo>
                  <a:lnTo>
                    <a:pt x="60155" y="32823"/>
                  </a:lnTo>
                  <a:lnTo>
                    <a:pt x="60276" y="33004"/>
                  </a:lnTo>
                  <a:lnTo>
                    <a:pt x="60457" y="33125"/>
                  </a:lnTo>
                  <a:lnTo>
                    <a:pt x="60698" y="33245"/>
                  </a:lnTo>
                  <a:lnTo>
                    <a:pt x="60879" y="33306"/>
                  </a:lnTo>
                  <a:lnTo>
                    <a:pt x="61362" y="33306"/>
                  </a:lnTo>
                  <a:lnTo>
                    <a:pt x="61543" y="33245"/>
                  </a:lnTo>
                  <a:lnTo>
                    <a:pt x="61784" y="33125"/>
                  </a:lnTo>
                  <a:lnTo>
                    <a:pt x="61965" y="33004"/>
                  </a:lnTo>
                  <a:lnTo>
                    <a:pt x="62086" y="32823"/>
                  </a:lnTo>
                  <a:lnTo>
                    <a:pt x="62206" y="32582"/>
                  </a:lnTo>
                  <a:lnTo>
                    <a:pt x="62267" y="32401"/>
                  </a:lnTo>
                  <a:lnTo>
                    <a:pt x="62267" y="32159"/>
                  </a:lnTo>
                  <a:lnTo>
                    <a:pt x="62267" y="31918"/>
                  </a:lnTo>
                  <a:lnTo>
                    <a:pt x="62206" y="31737"/>
                  </a:lnTo>
                  <a:lnTo>
                    <a:pt x="62086" y="31495"/>
                  </a:lnTo>
                  <a:lnTo>
                    <a:pt x="61965" y="31314"/>
                  </a:lnTo>
                  <a:lnTo>
                    <a:pt x="61784" y="31194"/>
                  </a:lnTo>
                  <a:lnTo>
                    <a:pt x="61543" y="31073"/>
                  </a:lnTo>
                  <a:lnTo>
                    <a:pt x="61362" y="31013"/>
                  </a:lnTo>
                  <a:close/>
                  <a:moveTo>
                    <a:pt x="66671" y="31013"/>
                  </a:moveTo>
                  <a:lnTo>
                    <a:pt x="66490" y="31073"/>
                  </a:lnTo>
                  <a:lnTo>
                    <a:pt x="66249" y="31194"/>
                  </a:lnTo>
                  <a:lnTo>
                    <a:pt x="66068" y="31314"/>
                  </a:lnTo>
                  <a:lnTo>
                    <a:pt x="65947" y="31495"/>
                  </a:lnTo>
                  <a:lnTo>
                    <a:pt x="65827" y="31737"/>
                  </a:lnTo>
                  <a:lnTo>
                    <a:pt x="65766" y="31918"/>
                  </a:lnTo>
                  <a:lnTo>
                    <a:pt x="65766" y="32159"/>
                  </a:lnTo>
                  <a:lnTo>
                    <a:pt x="65766" y="32401"/>
                  </a:lnTo>
                  <a:lnTo>
                    <a:pt x="65827" y="32582"/>
                  </a:lnTo>
                  <a:lnTo>
                    <a:pt x="65947" y="32823"/>
                  </a:lnTo>
                  <a:lnTo>
                    <a:pt x="66068" y="33004"/>
                  </a:lnTo>
                  <a:lnTo>
                    <a:pt x="66249" y="33125"/>
                  </a:lnTo>
                  <a:lnTo>
                    <a:pt x="66490" y="33245"/>
                  </a:lnTo>
                  <a:lnTo>
                    <a:pt x="66671" y="33306"/>
                  </a:lnTo>
                  <a:lnTo>
                    <a:pt x="67154" y="33306"/>
                  </a:lnTo>
                  <a:lnTo>
                    <a:pt x="67335" y="33245"/>
                  </a:lnTo>
                  <a:lnTo>
                    <a:pt x="67576" y="33125"/>
                  </a:lnTo>
                  <a:lnTo>
                    <a:pt x="67757" y="33004"/>
                  </a:lnTo>
                  <a:lnTo>
                    <a:pt x="67878" y="32823"/>
                  </a:lnTo>
                  <a:lnTo>
                    <a:pt x="67999" y="32582"/>
                  </a:lnTo>
                  <a:lnTo>
                    <a:pt x="68059" y="32401"/>
                  </a:lnTo>
                  <a:lnTo>
                    <a:pt x="68059" y="32159"/>
                  </a:lnTo>
                  <a:lnTo>
                    <a:pt x="68059" y="31918"/>
                  </a:lnTo>
                  <a:lnTo>
                    <a:pt x="67999" y="31737"/>
                  </a:lnTo>
                  <a:lnTo>
                    <a:pt x="67878" y="31495"/>
                  </a:lnTo>
                  <a:lnTo>
                    <a:pt x="67757" y="31314"/>
                  </a:lnTo>
                  <a:lnTo>
                    <a:pt x="67576" y="31194"/>
                  </a:lnTo>
                  <a:lnTo>
                    <a:pt x="67335" y="31073"/>
                  </a:lnTo>
                  <a:lnTo>
                    <a:pt x="67154" y="31013"/>
                  </a:lnTo>
                  <a:close/>
                  <a:moveTo>
                    <a:pt x="72464" y="31013"/>
                  </a:moveTo>
                  <a:lnTo>
                    <a:pt x="72283" y="31073"/>
                  </a:lnTo>
                  <a:lnTo>
                    <a:pt x="72041" y="31194"/>
                  </a:lnTo>
                  <a:lnTo>
                    <a:pt x="71860" y="31314"/>
                  </a:lnTo>
                  <a:lnTo>
                    <a:pt x="71740" y="31495"/>
                  </a:lnTo>
                  <a:lnTo>
                    <a:pt x="71619" y="31737"/>
                  </a:lnTo>
                  <a:lnTo>
                    <a:pt x="71559" y="31918"/>
                  </a:lnTo>
                  <a:lnTo>
                    <a:pt x="71559" y="32159"/>
                  </a:lnTo>
                  <a:lnTo>
                    <a:pt x="71559" y="32401"/>
                  </a:lnTo>
                  <a:lnTo>
                    <a:pt x="71619" y="32582"/>
                  </a:lnTo>
                  <a:lnTo>
                    <a:pt x="71740" y="32823"/>
                  </a:lnTo>
                  <a:lnTo>
                    <a:pt x="71860" y="33004"/>
                  </a:lnTo>
                  <a:lnTo>
                    <a:pt x="72041" y="33125"/>
                  </a:lnTo>
                  <a:lnTo>
                    <a:pt x="72283" y="33245"/>
                  </a:lnTo>
                  <a:lnTo>
                    <a:pt x="72464" y="33306"/>
                  </a:lnTo>
                  <a:lnTo>
                    <a:pt x="72946" y="33306"/>
                  </a:lnTo>
                  <a:lnTo>
                    <a:pt x="73127" y="33245"/>
                  </a:lnTo>
                  <a:lnTo>
                    <a:pt x="73369" y="33125"/>
                  </a:lnTo>
                  <a:lnTo>
                    <a:pt x="73550" y="33004"/>
                  </a:lnTo>
                  <a:lnTo>
                    <a:pt x="73670" y="32823"/>
                  </a:lnTo>
                  <a:lnTo>
                    <a:pt x="73791" y="32582"/>
                  </a:lnTo>
                  <a:lnTo>
                    <a:pt x="73851" y="32401"/>
                  </a:lnTo>
                  <a:lnTo>
                    <a:pt x="73851" y="32159"/>
                  </a:lnTo>
                  <a:lnTo>
                    <a:pt x="73851" y="31918"/>
                  </a:lnTo>
                  <a:lnTo>
                    <a:pt x="73791" y="31737"/>
                  </a:lnTo>
                  <a:lnTo>
                    <a:pt x="73670" y="31495"/>
                  </a:lnTo>
                  <a:lnTo>
                    <a:pt x="73550" y="31314"/>
                  </a:lnTo>
                  <a:lnTo>
                    <a:pt x="73369" y="31194"/>
                  </a:lnTo>
                  <a:lnTo>
                    <a:pt x="73127" y="31073"/>
                  </a:lnTo>
                  <a:lnTo>
                    <a:pt x="72946" y="31013"/>
                  </a:lnTo>
                  <a:close/>
                  <a:moveTo>
                    <a:pt x="181" y="33909"/>
                  </a:moveTo>
                  <a:lnTo>
                    <a:pt x="0" y="36141"/>
                  </a:lnTo>
                  <a:lnTo>
                    <a:pt x="302" y="36202"/>
                  </a:lnTo>
                  <a:lnTo>
                    <a:pt x="543" y="36202"/>
                  </a:lnTo>
                  <a:lnTo>
                    <a:pt x="724" y="36141"/>
                  </a:lnTo>
                  <a:lnTo>
                    <a:pt x="966" y="36021"/>
                  </a:lnTo>
                  <a:lnTo>
                    <a:pt x="1147" y="35900"/>
                  </a:lnTo>
                  <a:lnTo>
                    <a:pt x="1267" y="35719"/>
                  </a:lnTo>
                  <a:lnTo>
                    <a:pt x="1388" y="35478"/>
                  </a:lnTo>
                  <a:lnTo>
                    <a:pt x="1448" y="35297"/>
                  </a:lnTo>
                  <a:lnTo>
                    <a:pt x="1448" y="35055"/>
                  </a:lnTo>
                  <a:lnTo>
                    <a:pt x="1448" y="34814"/>
                  </a:lnTo>
                  <a:lnTo>
                    <a:pt x="1388" y="34633"/>
                  </a:lnTo>
                  <a:lnTo>
                    <a:pt x="1267" y="34392"/>
                  </a:lnTo>
                  <a:lnTo>
                    <a:pt x="1147" y="34211"/>
                  </a:lnTo>
                  <a:lnTo>
                    <a:pt x="966" y="34090"/>
                  </a:lnTo>
                  <a:lnTo>
                    <a:pt x="724" y="33969"/>
                  </a:lnTo>
                  <a:lnTo>
                    <a:pt x="543" y="33909"/>
                  </a:lnTo>
                  <a:close/>
                  <a:moveTo>
                    <a:pt x="5853" y="33909"/>
                  </a:moveTo>
                  <a:lnTo>
                    <a:pt x="5672" y="33969"/>
                  </a:lnTo>
                  <a:lnTo>
                    <a:pt x="5431" y="34090"/>
                  </a:lnTo>
                  <a:lnTo>
                    <a:pt x="5250" y="34211"/>
                  </a:lnTo>
                  <a:lnTo>
                    <a:pt x="5129" y="34392"/>
                  </a:lnTo>
                  <a:lnTo>
                    <a:pt x="5008" y="34633"/>
                  </a:lnTo>
                  <a:lnTo>
                    <a:pt x="4948" y="34814"/>
                  </a:lnTo>
                  <a:lnTo>
                    <a:pt x="4948" y="35055"/>
                  </a:lnTo>
                  <a:lnTo>
                    <a:pt x="4948" y="35297"/>
                  </a:lnTo>
                  <a:lnTo>
                    <a:pt x="5008" y="35478"/>
                  </a:lnTo>
                  <a:lnTo>
                    <a:pt x="5129" y="35719"/>
                  </a:lnTo>
                  <a:lnTo>
                    <a:pt x="5250" y="35900"/>
                  </a:lnTo>
                  <a:lnTo>
                    <a:pt x="5431" y="36021"/>
                  </a:lnTo>
                  <a:lnTo>
                    <a:pt x="5672" y="36141"/>
                  </a:lnTo>
                  <a:lnTo>
                    <a:pt x="5853" y="36202"/>
                  </a:lnTo>
                  <a:lnTo>
                    <a:pt x="6336" y="36202"/>
                  </a:lnTo>
                  <a:lnTo>
                    <a:pt x="6517" y="36141"/>
                  </a:lnTo>
                  <a:lnTo>
                    <a:pt x="6758" y="36021"/>
                  </a:lnTo>
                  <a:lnTo>
                    <a:pt x="6939" y="35900"/>
                  </a:lnTo>
                  <a:lnTo>
                    <a:pt x="7060" y="35719"/>
                  </a:lnTo>
                  <a:lnTo>
                    <a:pt x="7180" y="35478"/>
                  </a:lnTo>
                  <a:lnTo>
                    <a:pt x="7241" y="35297"/>
                  </a:lnTo>
                  <a:lnTo>
                    <a:pt x="7241" y="35055"/>
                  </a:lnTo>
                  <a:lnTo>
                    <a:pt x="7241" y="34814"/>
                  </a:lnTo>
                  <a:lnTo>
                    <a:pt x="7180" y="34633"/>
                  </a:lnTo>
                  <a:lnTo>
                    <a:pt x="7060" y="34392"/>
                  </a:lnTo>
                  <a:lnTo>
                    <a:pt x="6939" y="34211"/>
                  </a:lnTo>
                  <a:lnTo>
                    <a:pt x="6758" y="34090"/>
                  </a:lnTo>
                  <a:lnTo>
                    <a:pt x="6517" y="33969"/>
                  </a:lnTo>
                  <a:lnTo>
                    <a:pt x="6336" y="33909"/>
                  </a:lnTo>
                  <a:close/>
                  <a:moveTo>
                    <a:pt x="11645" y="33909"/>
                  </a:moveTo>
                  <a:lnTo>
                    <a:pt x="11464" y="33969"/>
                  </a:lnTo>
                  <a:lnTo>
                    <a:pt x="11223" y="34090"/>
                  </a:lnTo>
                  <a:lnTo>
                    <a:pt x="11042" y="34211"/>
                  </a:lnTo>
                  <a:lnTo>
                    <a:pt x="10921" y="34392"/>
                  </a:lnTo>
                  <a:lnTo>
                    <a:pt x="10800" y="34633"/>
                  </a:lnTo>
                  <a:lnTo>
                    <a:pt x="10740" y="34814"/>
                  </a:lnTo>
                  <a:lnTo>
                    <a:pt x="10740" y="35055"/>
                  </a:lnTo>
                  <a:lnTo>
                    <a:pt x="10740" y="35297"/>
                  </a:lnTo>
                  <a:lnTo>
                    <a:pt x="10800" y="35478"/>
                  </a:lnTo>
                  <a:lnTo>
                    <a:pt x="10921" y="35719"/>
                  </a:lnTo>
                  <a:lnTo>
                    <a:pt x="11042" y="35900"/>
                  </a:lnTo>
                  <a:lnTo>
                    <a:pt x="11223" y="36021"/>
                  </a:lnTo>
                  <a:lnTo>
                    <a:pt x="11464" y="36141"/>
                  </a:lnTo>
                  <a:lnTo>
                    <a:pt x="11645" y="36202"/>
                  </a:lnTo>
                  <a:lnTo>
                    <a:pt x="12128" y="36202"/>
                  </a:lnTo>
                  <a:lnTo>
                    <a:pt x="12309" y="36141"/>
                  </a:lnTo>
                  <a:lnTo>
                    <a:pt x="12550" y="36021"/>
                  </a:lnTo>
                  <a:lnTo>
                    <a:pt x="12731" y="35900"/>
                  </a:lnTo>
                  <a:lnTo>
                    <a:pt x="12852" y="35719"/>
                  </a:lnTo>
                  <a:lnTo>
                    <a:pt x="12973" y="35478"/>
                  </a:lnTo>
                  <a:lnTo>
                    <a:pt x="13033" y="35297"/>
                  </a:lnTo>
                  <a:lnTo>
                    <a:pt x="13033" y="35055"/>
                  </a:lnTo>
                  <a:lnTo>
                    <a:pt x="13033" y="34814"/>
                  </a:lnTo>
                  <a:lnTo>
                    <a:pt x="12973" y="34633"/>
                  </a:lnTo>
                  <a:lnTo>
                    <a:pt x="12852" y="34392"/>
                  </a:lnTo>
                  <a:lnTo>
                    <a:pt x="12731" y="34211"/>
                  </a:lnTo>
                  <a:lnTo>
                    <a:pt x="12550" y="34090"/>
                  </a:lnTo>
                  <a:lnTo>
                    <a:pt x="12309" y="33969"/>
                  </a:lnTo>
                  <a:lnTo>
                    <a:pt x="12128" y="33909"/>
                  </a:lnTo>
                  <a:close/>
                  <a:moveTo>
                    <a:pt x="17437" y="33909"/>
                  </a:moveTo>
                  <a:lnTo>
                    <a:pt x="17256" y="33969"/>
                  </a:lnTo>
                  <a:lnTo>
                    <a:pt x="17015" y="34090"/>
                  </a:lnTo>
                  <a:lnTo>
                    <a:pt x="16834" y="34211"/>
                  </a:lnTo>
                  <a:lnTo>
                    <a:pt x="16713" y="34392"/>
                  </a:lnTo>
                  <a:lnTo>
                    <a:pt x="16593" y="34633"/>
                  </a:lnTo>
                  <a:lnTo>
                    <a:pt x="16532" y="34814"/>
                  </a:lnTo>
                  <a:lnTo>
                    <a:pt x="16532" y="35055"/>
                  </a:lnTo>
                  <a:lnTo>
                    <a:pt x="16532" y="35297"/>
                  </a:lnTo>
                  <a:lnTo>
                    <a:pt x="16593" y="35478"/>
                  </a:lnTo>
                  <a:lnTo>
                    <a:pt x="16713" y="35719"/>
                  </a:lnTo>
                  <a:lnTo>
                    <a:pt x="16834" y="35900"/>
                  </a:lnTo>
                  <a:lnTo>
                    <a:pt x="17015" y="36021"/>
                  </a:lnTo>
                  <a:lnTo>
                    <a:pt x="17256" y="36141"/>
                  </a:lnTo>
                  <a:lnTo>
                    <a:pt x="17437" y="36202"/>
                  </a:lnTo>
                  <a:lnTo>
                    <a:pt x="17920" y="36202"/>
                  </a:lnTo>
                  <a:lnTo>
                    <a:pt x="18101" y="36141"/>
                  </a:lnTo>
                  <a:lnTo>
                    <a:pt x="18342" y="36021"/>
                  </a:lnTo>
                  <a:lnTo>
                    <a:pt x="18523" y="35900"/>
                  </a:lnTo>
                  <a:lnTo>
                    <a:pt x="18644" y="35719"/>
                  </a:lnTo>
                  <a:lnTo>
                    <a:pt x="18765" y="35478"/>
                  </a:lnTo>
                  <a:lnTo>
                    <a:pt x="18825" y="35297"/>
                  </a:lnTo>
                  <a:lnTo>
                    <a:pt x="18825" y="35055"/>
                  </a:lnTo>
                  <a:lnTo>
                    <a:pt x="18825" y="34814"/>
                  </a:lnTo>
                  <a:lnTo>
                    <a:pt x="18765" y="34633"/>
                  </a:lnTo>
                  <a:lnTo>
                    <a:pt x="18644" y="34392"/>
                  </a:lnTo>
                  <a:lnTo>
                    <a:pt x="18523" y="34211"/>
                  </a:lnTo>
                  <a:lnTo>
                    <a:pt x="18342" y="34090"/>
                  </a:lnTo>
                  <a:lnTo>
                    <a:pt x="18101" y="33969"/>
                  </a:lnTo>
                  <a:lnTo>
                    <a:pt x="17920" y="33909"/>
                  </a:lnTo>
                  <a:close/>
                  <a:moveTo>
                    <a:pt x="23230" y="33909"/>
                  </a:moveTo>
                  <a:lnTo>
                    <a:pt x="23049" y="33969"/>
                  </a:lnTo>
                  <a:lnTo>
                    <a:pt x="22807" y="34090"/>
                  </a:lnTo>
                  <a:lnTo>
                    <a:pt x="22626" y="34211"/>
                  </a:lnTo>
                  <a:lnTo>
                    <a:pt x="22506" y="34392"/>
                  </a:lnTo>
                  <a:lnTo>
                    <a:pt x="22385" y="34633"/>
                  </a:lnTo>
                  <a:lnTo>
                    <a:pt x="22325" y="34814"/>
                  </a:lnTo>
                  <a:lnTo>
                    <a:pt x="22325" y="35055"/>
                  </a:lnTo>
                  <a:lnTo>
                    <a:pt x="22325" y="35297"/>
                  </a:lnTo>
                  <a:lnTo>
                    <a:pt x="22385" y="35478"/>
                  </a:lnTo>
                  <a:lnTo>
                    <a:pt x="22506" y="35719"/>
                  </a:lnTo>
                  <a:lnTo>
                    <a:pt x="22626" y="35900"/>
                  </a:lnTo>
                  <a:lnTo>
                    <a:pt x="22807" y="36021"/>
                  </a:lnTo>
                  <a:lnTo>
                    <a:pt x="23049" y="36141"/>
                  </a:lnTo>
                  <a:lnTo>
                    <a:pt x="23230" y="36202"/>
                  </a:lnTo>
                  <a:lnTo>
                    <a:pt x="23712" y="36202"/>
                  </a:lnTo>
                  <a:lnTo>
                    <a:pt x="23893" y="36141"/>
                  </a:lnTo>
                  <a:lnTo>
                    <a:pt x="24135" y="36021"/>
                  </a:lnTo>
                  <a:lnTo>
                    <a:pt x="24316" y="35900"/>
                  </a:lnTo>
                  <a:lnTo>
                    <a:pt x="24436" y="35719"/>
                  </a:lnTo>
                  <a:lnTo>
                    <a:pt x="24557" y="35478"/>
                  </a:lnTo>
                  <a:lnTo>
                    <a:pt x="24617" y="35297"/>
                  </a:lnTo>
                  <a:lnTo>
                    <a:pt x="24617" y="35055"/>
                  </a:lnTo>
                  <a:lnTo>
                    <a:pt x="24617" y="34814"/>
                  </a:lnTo>
                  <a:lnTo>
                    <a:pt x="24557" y="34633"/>
                  </a:lnTo>
                  <a:lnTo>
                    <a:pt x="24436" y="34392"/>
                  </a:lnTo>
                  <a:lnTo>
                    <a:pt x="24316" y="34211"/>
                  </a:lnTo>
                  <a:lnTo>
                    <a:pt x="24135" y="34090"/>
                  </a:lnTo>
                  <a:lnTo>
                    <a:pt x="23893" y="33969"/>
                  </a:lnTo>
                  <a:lnTo>
                    <a:pt x="23712" y="33909"/>
                  </a:lnTo>
                  <a:close/>
                  <a:moveTo>
                    <a:pt x="29022" y="33909"/>
                  </a:moveTo>
                  <a:lnTo>
                    <a:pt x="28841" y="33969"/>
                  </a:lnTo>
                  <a:lnTo>
                    <a:pt x="28599" y="34090"/>
                  </a:lnTo>
                  <a:lnTo>
                    <a:pt x="28418" y="34211"/>
                  </a:lnTo>
                  <a:lnTo>
                    <a:pt x="28298" y="34392"/>
                  </a:lnTo>
                  <a:lnTo>
                    <a:pt x="28177" y="34633"/>
                  </a:lnTo>
                  <a:lnTo>
                    <a:pt x="28117" y="34814"/>
                  </a:lnTo>
                  <a:lnTo>
                    <a:pt x="28117" y="35055"/>
                  </a:lnTo>
                  <a:lnTo>
                    <a:pt x="28117" y="35297"/>
                  </a:lnTo>
                  <a:lnTo>
                    <a:pt x="28177" y="35478"/>
                  </a:lnTo>
                  <a:lnTo>
                    <a:pt x="28298" y="35719"/>
                  </a:lnTo>
                  <a:lnTo>
                    <a:pt x="28418" y="35900"/>
                  </a:lnTo>
                  <a:lnTo>
                    <a:pt x="28599" y="36021"/>
                  </a:lnTo>
                  <a:lnTo>
                    <a:pt x="28841" y="36141"/>
                  </a:lnTo>
                  <a:lnTo>
                    <a:pt x="29022" y="36202"/>
                  </a:lnTo>
                  <a:lnTo>
                    <a:pt x="29505" y="36202"/>
                  </a:lnTo>
                  <a:lnTo>
                    <a:pt x="29686" y="36141"/>
                  </a:lnTo>
                  <a:lnTo>
                    <a:pt x="29927" y="36021"/>
                  </a:lnTo>
                  <a:lnTo>
                    <a:pt x="30108" y="35900"/>
                  </a:lnTo>
                  <a:lnTo>
                    <a:pt x="30229" y="35719"/>
                  </a:lnTo>
                  <a:lnTo>
                    <a:pt x="30349" y="35478"/>
                  </a:lnTo>
                  <a:lnTo>
                    <a:pt x="30410" y="35297"/>
                  </a:lnTo>
                  <a:lnTo>
                    <a:pt x="30410" y="35055"/>
                  </a:lnTo>
                  <a:lnTo>
                    <a:pt x="30410" y="34814"/>
                  </a:lnTo>
                  <a:lnTo>
                    <a:pt x="30349" y="34633"/>
                  </a:lnTo>
                  <a:lnTo>
                    <a:pt x="30229" y="34392"/>
                  </a:lnTo>
                  <a:lnTo>
                    <a:pt x="30108" y="34211"/>
                  </a:lnTo>
                  <a:lnTo>
                    <a:pt x="29927" y="34090"/>
                  </a:lnTo>
                  <a:lnTo>
                    <a:pt x="29686" y="33969"/>
                  </a:lnTo>
                  <a:lnTo>
                    <a:pt x="29505" y="33909"/>
                  </a:lnTo>
                  <a:close/>
                  <a:moveTo>
                    <a:pt x="34814" y="33909"/>
                  </a:moveTo>
                  <a:lnTo>
                    <a:pt x="34633" y="33969"/>
                  </a:lnTo>
                  <a:lnTo>
                    <a:pt x="34392" y="34090"/>
                  </a:lnTo>
                  <a:lnTo>
                    <a:pt x="34211" y="34211"/>
                  </a:lnTo>
                  <a:lnTo>
                    <a:pt x="34090" y="34392"/>
                  </a:lnTo>
                  <a:lnTo>
                    <a:pt x="33969" y="34633"/>
                  </a:lnTo>
                  <a:lnTo>
                    <a:pt x="33909" y="34814"/>
                  </a:lnTo>
                  <a:lnTo>
                    <a:pt x="33909" y="35055"/>
                  </a:lnTo>
                  <a:lnTo>
                    <a:pt x="33909" y="35297"/>
                  </a:lnTo>
                  <a:lnTo>
                    <a:pt x="33969" y="35478"/>
                  </a:lnTo>
                  <a:lnTo>
                    <a:pt x="34090" y="35719"/>
                  </a:lnTo>
                  <a:lnTo>
                    <a:pt x="34211" y="35900"/>
                  </a:lnTo>
                  <a:lnTo>
                    <a:pt x="34392" y="36021"/>
                  </a:lnTo>
                  <a:lnTo>
                    <a:pt x="34633" y="36141"/>
                  </a:lnTo>
                  <a:lnTo>
                    <a:pt x="34814" y="36202"/>
                  </a:lnTo>
                  <a:lnTo>
                    <a:pt x="35297" y="36202"/>
                  </a:lnTo>
                  <a:lnTo>
                    <a:pt x="35478" y="36141"/>
                  </a:lnTo>
                  <a:lnTo>
                    <a:pt x="35719" y="36021"/>
                  </a:lnTo>
                  <a:lnTo>
                    <a:pt x="35900" y="35900"/>
                  </a:lnTo>
                  <a:lnTo>
                    <a:pt x="36021" y="35719"/>
                  </a:lnTo>
                  <a:lnTo>
                    <a:pt x="36141" y="35478"/>
                  </a:lnTo>
                  <a:lnTo>
                    <a:pt x="36202" y="35297"/>
                  </a:lnTo>
                  <a:lnTo>
                    <a:pt x="36202" y="35055"/>
                  </a:lnTo>
                  <a:lnTo>
                    <a:pt x="36202" y="34814"/>
                  </a:lnTo>
                  <a:lnTo>
                    <a:pt x="36141" y="34633"/>
                  </a:lnTo>
                  <a:lnTo>
                    <a:pt x="36021" y="34392"/>
                  </a:lnTo>
                  <a:lnTo>
                    <a:pt x="35900" y="34211"/>
                  </a:lnTo>
                  <a:lnTo>
                    <a:pt x="35719" y="34090"/>
                  </a:lnTo>
                  <a:lnTo>
                    <a:pt x="35478" y="33969"/>
                  </a:lnTo>
                  <a:lnTo>
                    <a:pt x="35297" y="33909"/>
                  </a:lnTo>
                  <a:close/>
                  <a:moveTo>
                    <a:pt x="40606" y="33909"/>
                  </a:moveTo>
                  <a:lnTo>
                    <a:pt x="40425" y="33969"/>
                  </a:lnTo>
                  <a:lnTo>
                    <a:pt x="40184" y="34090"/>
                  </a:lnTo>
                  <a:lnTo>
                    <a:pt x="40003" y="34211"/>
                  </a:lnTo>
                  <a:lnTo>
                    <a:pt x="39882" y="34392"/>
                  </a:lnTo>
                  <a:lnTo>
                    <a:pt x="39762" y="34633"/>
                  </a:lnTo>
                  <a:lnTo>
                    <a:pt x="39701" y="34814"/>
                  </a:lnTo>
                  <a:lnTo>
                    <a:pt x="39701" y="35055"/>
                  </a:lnTo>
                  <a:lnTo>
                    <a:pt x="39701" y="35297"/>
                  </a:lnTo>
                  <a:lnTo>
                    <a:pt x="39762" y="35478"/>
                  </a:lnTo>
                  <a:lnTo>
                    <a:pt x="39882" y="35719"/>
                  </a:lnTo>
                  <a:lnTo>
                    <a:pt x="40003" y="35900"/>
                  </a:lnTo>
                  <a:lnTo>
                    <a:pt x="40184" y="36021"/>
                  </a:lnTo>
                  <a:lnTo>
                    <a:pt x="40425" y="36141"/>
                  </a:lnTo>
                  <a:lnTo>
                    <a:pt x="40606" y="36202"/>
                  </a:lnTo>
                  <a:lnTo>
                    <a:pt x="41089" y="36202"/>
                  </a:lnTo>
                  <a:lnTo>
                    <a:pt x="41270" y="36141"/>
                  </a:lnTo>
                  <a:lnTo>
                    <a:pt x="41511" y="36021"/>
                  </a:lnTo>
                  <a:lnTo>
                    <a:pt x="41692" y="35900"/>
                  </a:lnTo>
                  <a:lnTo>
                    <a:pt x="41813" y="35719"/>
                  </a:lnTo>
                  <a:lnTo>
                    <a:pt x="41934" y="35478"/>
                  </a:lnTo>
                  <a:lnTo>
                    <a:pt x="41994" y="35297"/>
                  </a:lnTo>
                  <a:lnTo>
                    <a:pt x="41994" y="35055"/>
                  </a:lnTo>
                  <a:lnTo>
                    <a:pt x="41994" y="34814"/>
                  </a:lnTo>
                  <a:lnTo>
                    <a:pt x="41934" y="34633"/>
                  </a:lnTo>
                  <a:lnTo>
                    <a:pt x="41813" y="34392"/>
                  </a:lnTo>
                  <a:lnTo>
                    <a:pt x="41692" y="34211"/>
                  </a:lnTo>
                  <a:lnTo>
                    <a:pt x="41511" y="34090"/>
                  </a:lnTo>
                  <a:lnTo>
                    <a:pt x="41270" y="33969"/>
                  </a:lnTo>
                  <a:lnTo>
                    <a:pt x="41089" y="33909"/>
                  </a:lnTo>
                  <a:close/>
                  <a:moveTo>
                    <a:pt x="46399" y="33909"/>
                  </a:moveTo>
                  <a:lnTo>
                    <a:pt x="46218" y="33969"/>
                  </a:lnTo>
                  <a:lnTo>
                    <a:pt x="45976" y="34090"/>
                  </a:lnTo>
                  <a:lnTo>
                    <a:pt x="45795" y="34211"/>
                  </a:lnTo>
                  <a:lnTo>
                    <a:pt x="45674" y="34392"/>
                  </a:lnTo>
                  <a:lnTo>
                    <a:pt x="45554" y="34633"/>
                  </a:lnTo>
                  <a:lnTo>
                    <a:pt x="45493" y="34814"/>
                  </a:lnTo>
                  <a:lnTo>
                    <a:pt x="45493" y="35055"/>
                  </a:lnTo>
                  <a:lnTo>
                    <a:pt x="45493" y="35297"/>
                  </a:lnTo>
                  <a:lnTo>
                    <a:pt x="45554" y="35478"/>
                  </a:lnTo>
                  <a:lnTo>
                    <a:pt x="45674" y="35719"/>
                  </a:lnTo>
                  <a:lnTo>
                    <a:pt x="45795" y="35900"/>
                  </a:lnTo>
                  <a:lnTo>
                    <a:pt x="45976" y="36021"/>
                  </a:lnTo>
                  <a:lnTo>
                    <a:pt x="46218" y="36141"/>
                  </a:lnTo>
                  <a:lnTo>
                    <a:pt x="46399" y="36202"/>
                  </a:lnTo>
                  <a:lnTo>
                    <a:pt x="46881" y="36202"/>
                  </a:lnTo>
                  <a:lnTo>
                    <a:pt x="47062" y="36141"/>
                  </a:lnTo>
                  <a:lnTo>
                    <a:pt x="47304" y="36021"/>
                  </a:lnTo>
                  <a:lnTo>
                    <a:pt x="47485" y="35900"/>
                  </a:lnTo>
                  <a:lnTo>
                    <a:pt x="47605" y="35719"/>
                  </a:lnTo>
                  <a:lnTo>
                    <a:pt x="47726" y="35478"/>
                  </a:lnTo>
                  <a:lnTo>
                    <a:pt x="47786" y="35297"/>
                  </a:lnTo>
                  <a:lnTo>
                    <a:pt x="47786" y="35055"/>
                  </a:lnTo>
                  <a:lnTo>
                    <a:pt x="47786" y="34814"/>
                  </a:lnTo>
                  <a:lnTo>
                    <a:pt x="47726" y="34633"/>
                  </a:lnTo>
                  <a:lnTo>
                    <a:pt x="47605" y="34392"/>
                  </a:lnTo>
                  <a:lnTo>
                    <a:pt x="47485" y="34211"/>
                  </a:lnTo>
                  <a:lnTo>
                    <a:pt x="47304" y="34090"/>
                  </a:lnTo>
                  <a:lnTo>
                    <a:pt x="47062" y="33969"/>
                  </a:lnTo>
                  <a:lnTo>
                    <a:pt x="46881" y="33909"/>
                  </a:lnTo>
                  <a:close/>
                  <a:moveTo>
                    <a:pt x="52191" y="33909"/>
                  </a:moveTo>
                  <a:lnTo>
                    <a:pt x="52010" y="33969"/>
                  </a:lnTo>
                  <a:lnTo>
                    <a:pt x="51768" y="34090"/>
                  </a:lnTo>
                  <a:lnTo>
                    <a:pt x="51587" y="34211"/>
                  </a:lnTo>
                  <a:lnTo>
                    <a:pt x="51467" y="34392"/>
                  </a:lnTo>
                  <a:lnTo>
                    <a:pt x="51346" y="34633"/>
                  </a:lnTo>
                  <a:lnTo>
                    <a:pt x="51286" y="34814"/>
                  </a:lnTo>
                  <a:lnTo>
                    <a:pt x="51286" y="35055"/>
                  </a:lnTo>
                  <a:lnTo>
                    <a:pt x="51286" y="35297"/>
                  </a:lnTo>
                  <a:lnTo>
                    <a:pt x="51346" y="35478"/>
                  </a:lnTo>
                  <a:lnTo>
                    <a:pt x="51467" y="35719"/>
                  </a:lnTo>
                  <a:lnTo>
                    <a:pt x="51587" y="35900"/>
                  </a:lnTo>
                  <a:lnTo>
                    <a:pt x="51768" y="36021"/>
                  </a:lnTo>
                  <a:lnTo>
                    <a:pt x="52010" y="36141"/>
                  </a:lnTo>
                  <a:lnTo>
                    <a:pt x="52191" y="36202"/>
                  </a:lnTo>
                  <a:lnTo>
                    <a:pt x="52673" y="36202"/>
                  </a:lnTo>
                  <a:lnTo>
                    <a:pt x="52854" y="36141"/>
                  </a:lnTo>
                  <a:lnTo>
                    <a:pt x="53096" y="36021"/>
                  </a:lnTo>
                  <a:lnTo>
                    <a:pt x="53277" y="35900"/>
                  </a:lnTo>
                  <a:lnTo>
                    <a:pt x="53397" y="35719"/>
                  </a:lnTo>
                  <a:lnTo>
                    <a:pt x="53518" y="35478"/>
                  </a:lnTo>
                  <a:lnTo>
                    <a:pt x="53578" y="35297"/>
                  </a:lnTo>
                  <a:lnTo>
                    <a:pt x="53578" y="35055"/>
                  </a:lnTo>
                  <a:lnTo>
                    <a:pt x="53578" y="34814"/>
                  </a:lnTo>
                  <a:lnTo>
                    <a:pt x="53518" y="34633"/>
                  </a:lnTo>
                  <a:lnTo>
                    <a:pt x="53397" y="34392"/>
                  </a:lnTo>
                  <a:lnTo>
                    <a:pt x="53277" y="34211"/>
                  </a:lnTo>
                  <a:lnTo>
                    <a:pt x="53096" y="34090"/>
                  </a:lnTo>
                  <a:lnTo>
                    <a:pt x="52854" y="33969"/>
                  </a:lnTo>
                  <a:lnTo>
                    <a:pt x="52673" y="33909"/>
                  </a:lnTo>
                  <a:close/>
                  <a:moveTo>
                    <a:pt x="57983" y="33909"/>
                  </a:moveTo>
                  <a:lnTo>
                    <a:pt x="57802" y="33969"/>
                  </a:lnTo>
                  <a:lnTo>
                    <a:pt x="57561" y="34090"/>
                  </a:lnTo>
                  <a:lnTo>
                    <a:pt x="57380" y="34211"/>
                  </a:lnTo>
                  <a:lnTo>
                    <a:pt x="57259" y="34392"/>
                  </a:lnTo>
                  <a:lnTo>
                    <a:pt x="57138" y="34633"/>
                  </a:lnTo>
                  <a:lnTo>
                    <a:pt x="57078" y="34814"/>
                  </a:lnTo>
                  <a:lnTo>
                    <a:pt x="57078" y="35055"/>
                  </a:lnTo>
                  <a:lnTo>
                    <a:pt x="57078" y="35297"/>
                  </a:lnTo>
                  <a:lnTo>
                    <a:pt x="57138" y="35478"/>
                  </a:lnTo>
                  <a:lnTo>
                    <a:pt x="57259" y="35719"/>
                  </a:lnTo>
                  <a:lnTo>
                    <a:pt x="57380" y="35900"/>
                  </a:lnTo>
                  <a:lnTo>
                    <a:pt x="57561" y="36021"/>
                  </a:lnTo>
                  <a:lnTo>
                    <a:pt x="57802" y="36141"/>
                  </a:lnTo>
                  <a:lnTo>
                    <a:pt x="57983" y="36202"/>
                  </a:lnTo>
                  <a:lnTo>
                    <a:pt x="58466" y="36202"/>
                  </a:lnTo>
                  <a:lnTo>
                    <a:pt x="58647" y="36141"/>
                  </a:lnTo>
                  <a:lnTo>
                    <a:pt x="58888" y="36021"/>
                  </a:lnTo>
                  <a:lnTo>
                    <a:pt x="59069" y="35900"/>
                  </a:lnTo>
                  <a:lnTo>
                    <a:pt x="59190" y="35719"/>
                  </a:lnTo>
                  <a:lnTo>
                    <a:pt x="59310" y="35478"/>
                  </a:lnTo>
                  <a:lnTo>
                    <a:pt x="59371" y="35297"/>
                  </a:lnTo>
                  <a:lnTo>
                    <a:pt x="59371" y="35055"/>
                  </a:lnTo>
                  <a:lnTo>
                    <a:pt x="59371" y="34814"/>
                  </a:lnTo>
                  <a:lnTo>
                    <a:pt x="59310" y="34633"/>
                  </a:lnTo>
                  <a:lnTo>
                    <a:pt x="59190" y="34392"/>
                  </a:lnTo>
                  <a:lnTo>
                    <a:pt x="59069" y="34211"/>
                  </a:lnTo>
                  <a:lnTo>
                    <a:pt x="58888" y="34090"/>
                  </a:lnTo>
                  <a:lnTo>
                    <a:pt x="58647" y="33969"/>
                  </a:lnTo>
                  <a:lnTo>
                    <a:pt x="58466" y="33909"/>
                  </a:lnTo>
                  <a:close/>
                  <a:moveTo>
                    <a:pt x="63775" y="33909"/>
                  </a:moveTo>
                  <a:lnTo>
                    <a:pt x="63594" y="33969"/>
                  </a:lnTo>
                  <a:lnTo>
                    <a:pt x="63353" y="34090"/>
                  </a:lnTo>
                  <a:lnTo>
                    <a:pt x="63172" y="34211"/>
                  </a:lnTo>
                  <a:lnTo>
                    <a:pt x="63051" y="34392"/>
                  </a:lnTo>
                  <a:lnTo>
                    <a:pt x="62931" y="34633"/>
                  </a:lnTo>
                  <a:lnTo>
                    <a:pt x="62870" y="34814"/>
                  </a:lnTo>
                  <a:lnTo>
                    <a:pt x="62870" y="35055"/>
                  </a:lnTo>
                  <a:lnTo>
                    <a:pt x="62870" y="35297"/>
                  </a:lnTo>
                  <a:lnTo>
                    <a:pt x="62931" y="35478"/>
                  </a:lnTo>
                  <a:lnTo>
                    <a:pt x="63051" y="35719"/>
                  </a:lnTo>
                  <a:lnTo>
                    <a:pt x="63172" y="35900"/>
                  </a:lnTo>
                  <a:lnTo>
                    <a:pt x="63353" y="36021"/>
                  </a:lnTo>
                  <a:lnTo>
                    <a:pt x="63594" y="36141"/>
                  </a:lnTo>
                  <a:lnTo>
                    <a:pt x="63775" y="36202"/>
                  </a:lnTo>
                  <a:lnTo>
                    <a:pt x="64258" y="36202"/>
                  </a:lnTo>
                  <a:lnTo>
                    <a:pt x="64439" y="36141"/>
                  </a:lnTo>
                  <a:lnTo>
                    <a:pt x="64680" y="36021"/>
                  </a:lnTo>
                  <a:lnTo>
                    <a:pt x="64861" y="35900"/>
                  </a:lnTo>
                  <a:lnTo>
                    <a:pt x="64982" y="35719"/>
                  </a:lnTo>
                  <a:lnTo>
                    <a:pt x="65103" y="35478"/>
                  </a:lnTo>
                  <a:lnTo>
                    <a:pt x="65163" y="35297"/>
                  </a:lnTo>
                  <a:lnTo>
                    <a:pt x="65163" y="35055"/>
                  </a:lnTo>
                  <a:lnTo>
                    <a:pt x="65163" y="34814"/>
                  </a:lnTo>
                  <a:lnTo>
                    <a:pt x="65103" y="34633"/>
                  </a:lnTo>
                  <a:lnTo>
                    <a:pt x="64982" y="34392"/>
                  </a:lnTo>
                  <a:lnTo>
                    <a:pt x="64861" y="34211"/>
                  </a:lnTo>
                  <a:lnTo>
                    <a:pt x="64680" y="34090"/>
                  </a:lnTo>
                  <a:lnTo>
                    <a:pt x="64439" y="33969"/>
                  </a:lnTo>
                  <a:lnTo>
                    <a:pt x="64258" y="33909"/>
                  </a:lnTo>
                  <a:close/>
                  <a:moveTo>
                    <a:pt x="69567" y="33909"/>
                  </a:moveTo>
                  <a:lnTo>
                    <a:pt x="69386" y="33969"/>
                  </a:lnTo>
                  <a:lnTo>
                    <a:pt x="69145" y="34090"/>
                  </a:lnTo>
                  <a:lnTo>
                    <a:pt x="68964" y="34211"/>
                  </a:lnTo>
                  <a:lnTo>
                    <a:pt x="68843" y="34392"/>
                  </a:lnTo>
                  <a:lnTo>
                    <a:pt x="68723" y="34633"/>
                  </a:lnTo>
                  <a:lnTo>
                    <a:pt x="68662" y="34814"/>
                  </a:lnTo>
                  <a:lnTo>
                    <a:pt x="68662" y="35055"/>
                  </a:lnTo>
                  <a:lnTo>
                    <a:pt x="68662" y="35297"/>
                  </a:lnTo>
                  <a:lnTo>
                    <a:pt x="68723" y="35478"/>
                  </a:lnTo>
                  <a:lnTo>
                    <a:pt x="68843" y="35719"/>
                  </a:lnTo>
                  <a:lnTo>
                    <a:pt x="68964" y="35900"/>
                  </a:lnTo>
                  <a:lnTo>
                    <a:pt x="69145" y="36021"/>
                  </a:lnTo>
                  <a:lnTo>
                    <a:pt x="69386" y="36141"/>
                  </a:lnTo>
                  <a:lnTo>
                    <a:pt x="69567" y="36202"/>
                  </a:lnTo>
                  <a:lnTo>
                    <a:pt x="70050" y="36202"/>
                  </a:lnTo>
                  <a:lnTo>
                    <a:pt x="70231" y="36141"/>
                  </a:lnTo>
                  <a:lnTo>
                    <a:pt x="70472" y="36021"/>
                  </a:lnTo>
                  <a:lnTo>
                    <a:pt x="70653" y="35900"/>
                  </a:lnTo>
                  <a:lnTo>
                    <a:pt x="70774" y="35719"/>
                  </a:lnTo>
                  <a:lnTo>
                    <a:pt x="70895" y="35478"/>
                  </a:lnTo>
                  <a:lnTo>
                    <a:pt x="70955" y="35297"/>
                  </a:lnTo>
                  <a:lnTo>
                    <a:pt x="70955" y="35055"/>
                  </a:lnTo>
                  <a:lnTo>
                    <a:pt x="70955" y="34814"/>
                  </a:lnTo>
                  <a:lnTo>
                    <a:pt x="70895" y="34633"/>
                  </a:lnTo>
                  <a:lnTo>
                    <a:pt x="70774" y="34392"/>
                  </a:lnTo>
                  <a:lnTo>
                    <a:pt x="70653" y="34211"/>
                  </a:lnTo>
                  <a:lnTo>
                    <a:pt x="70472" y="34090"/>
                  </a:lnTo>
                  <a:lnTo>
                    <a:pt x="70231" y="33969"/>
                  </a:lnTo>
                  <a:lnTo>
                    <a:pt x="70050" y="33909"/>
                  </a:lnTo>
                  <a:close/>
                  <a:moveTo>
                    <a:pt x="75360" y="33909"/>
                  </a:moveTo>
                  <a:lnTo>
                    <a:pt x="75179" y="33969"/>
                  </a:lnTo>
                  <a:lnTo>
                    <a:pt x="74937" y="34090"/>
                  </a:lnTo>
                  <a:lnTo>
                    <a:pt x="74756" y="34211"/>
                  </a:lnTo>
                  <a:lnTo>
                    <a:pt x="74636" y="34392"/>
                  </a:lnTo>
                  <a:lnTo>
                    <a:pt x="74515" y="34633"/>
                  </a:lnTo>
                  <a:lnTo>
                    <a:pt x="74455" y="34814"/>
                  </a:lnTo>
                  <a:lnTo>
                    <a:pt x="74455" y="35055"/>
                  </a:lnTo>
                  <a:lnTo>
                    <a:pt x="74455" y="35297"/>
                  </a:lnTo>
                  <a:lnTo>
                    <a:pt x="74515" y="35478"/>
                  </a:lnTo>
                  <a:lnTo>
                    <a:pt x="74636" y="35719"/>
                  </a:lnTo>
                  <a:lnTo>
                    <a:pt x="74756" y="35900"/>
                  </a:lnTo>
                  <a:lnTo>
                    <a:pt x="74937" y="36021"/>
                  </a:lnTo>
                  <a:lnTo>
                    <a:pt x="75179" y="36141"/>
                  </a:lnTo>
                  <a:lnTo>
                    <a:pt x="75360" y="36202"/>
                  </a:lnTo>
                  <a:lnTo>
                    <a:pt x="75601" y="36202"/>
                  </a:lnTo>
                  <a:lnTo>
                    <a:pt x="75903" y="36141"/>
                  </a:lnTo>
                  <a:lnTo>
                    <a:pt x="75722" y="33909"/>
                  </a:lnTo>
                  <a:close/>
                  <a:moveTo>
                    <a:pt x="2896" y="36805"/>
                  </a:moveTo>
                  <a:lnTo>
                    <a:pt x="2655" y="36926"/>
                  </a:lnTo>
                  <a:lnTo>
                    <a:pt x="2414" y="37107"/>
                  </a:lnTo>
                  <a:lnTo>
                    <a:pt x="2233" y="37288"/>
                  </a:lnTo>
                  <a:lnTo>
                    <a:pt x="2112" y="37589"/>
                  </a:lnTo>
                  <a:lnTo>
                    <a:pt x="2052" y="37951"/>
                  </a:lnTo>
                  <a:lnTo>
                    <a:pt x="2052" y="38193"/>
                  </a:lnTo>
                  <a:lnTo>
                    <a:pt x="2112" y="38374"/>
                  </a:lnTo>
                  <a:lnTo>
                    <a:pt x="2233" y="38615"/>
                  </a:lnTo>
                  <a:lnTo>
                    <a:pt x="2353" y="38796"/>
                  </a:lnTo>
                  <a:lnTo>
                    <a:pt x="2534" y="38917"/>
                  </a:lnTo>
                  <a:lnTo>
                    <a:pt x="2776" y="39037"/>
                  </a:lnTo>
                  <a:lnTo>
                    <a:pt x="2957" y="39098"/>
                  </a:lnTo>
                  <a:lnTo>
                    <a:pt x="3439" y="39098"/>
                  </a:lnTo>
                  <a:lnTo>
                    <a:pt x="3620" y="39037"/>
                  </a:lnTo>
                  <a:lnTo>
                    <a:pt x="3862" y="38917"/>
                  </a:lnTo>
                  <a:lnTo>
                    <a:pt x="4043" y="38796"/>
                  </a:lnTo>
                  <a:lnTo>
                    <a:pt x="4164" y="38615"/>
                  </a:lnTo>
                  <a:lnTo>
                    <a:pt x="4284" y="38374"/>
                  </a:lnTo>
                  <a:lnTo>
                    <a:pt x="4345" y="38193"/>
                  </a:lnTo>
                  <a:lnTo>
                    <a:pt x="4345" y="37951"/>
                  </a:lnTo>
                  <a:lnTo>
                    <a:pt x="4284" y="37589"/>
                  </a:lnTo>
                  <a:lnTo>
                    <a:pt x="4164" y="37288"/>
                  </a:lnTo>
                  <a:lnTo>
                    <a:pt x="3982" y="37107"/>
                  </a:lnTo>
                  <a:lnTo>
                    <a:pt x="3741" y="36926"/>
                  </a:lnTo>
                  <a:lnTo>
                    <a:pt x="3500" y="36805"/>
                  </a:lnTo>
                  <a:close/>
                  <a:moveTo>
                    <a:pt x="8689" y="36805"/>
                  </a:moveTo>
                  <a:lnTo>
                    <a:pt x="8447" y="36926"/>
                  </a:lnTo>
                  <a:lnTo>
                    <a:pt x="8206" y="37107"/>
                  </a:lnTo>
                  <a:lnTo>
                    <a:pt x="8025" y="37288"/>
                  </a:lnTo>
                  <a:lnTo>
                    <a:pt x="7904" y="37589"/>
                  </a:lnTo>
                  <a:lnTo>
                    <a:pt x="7844" y="37951"/>
                  </a:lnTo>
                  <a:lnTo>
                    <a:pt x="7844" y="38193"/>
                  </a:lnTo>
                  <a:lnTo>
                    <a:pt x="7904" y="38374"/>
                  </a:lnTo>
                  <a:lnTo>
                    <a:pt x="8025" y="38615"/>
                  </a:lnTo>
                  <a:lnTo>
                    <a:pt x="8146" y="38796"/>
                  </a:lnTo>
                  <a:lnTo>
                    <a:pt x="8327" y="38917"/>
                  </a:lnTo>
                  <a:lnTo>
                    <a:pt x="8568" y="39037"/>
                  </a:lnTo>
                  <a:lnTo>
                    <a:pt x="8749" y="39098"/>
                  </a:lnTo>
                  <a:lnTo>
                    <a:pt x="9232" y="39098"/>
                  </a:lnTo>
                  <a:lnTo>
                    <a:pt x="9413" y="39037"/>
                  </a:lnTo>
                  <a:lnTo>
                    <a:pt x="9654" y="38917"/>
                  </a:lnTo>
                  <a:lnTo>
                    <a:pt x="9835" y="38796"/>
                  </a:lnTo>
                  <a:lnTo>
                    <a:pt x="9956" y="38615"/>
                  </a:lnTo>
                  <a:lnTo>
                    <a:pt x="10076" y="38374"/>
                  </a:lnTo>
                  <a:lnTo>
                    <a:pt x="10137" y="38193"/>
                  </a:lnTo>
                  <a:lnTo>
                    <a:pt x="10137" y="37951"/>
                  </a:lnTo>
                  <a:lnTo>
                    <a:pt x="10076" y="37589"/>
                  </a:lnTo>
                  <a:lnTo>
                    <a:pt x="9956" y="37288"/>
                  </a:lnTo>
                  <a:lnTo>
                    <a:pt x="9775" y="37107"/>
                  </a:lnTo>
                  <a:lnTo>
                    <a:pt x="9533" y="36926"/>
                  </a:lnTo>
                  <a:lnTo>
                    <a:pt x="9292" y="36805"/>
                  </a:lnTo>
                  <a:close/>
                  <a:moveTo>
                    <a:pt x="14481" y="36805"/>
                  </a:moveTo>
                  <a:lnTo>
                    <a:pt x="14240" y="36926"/>
                  </a:lnTo>
                  <a:lnTo>
                    <a:pt x="13998" y="37107"/>
                  </a:lnTo>
                  <a:lnTo>
                    <a:pt x="13817" y="37288"/>
                  </a:lnTo>
                  <a:lnTo>
                    <a:pt x="13697" y="37589"/>
                  </a:lnTo>
                  <a:lnTo>
                    <a:pt x="13636" y="37951"/>
                  </a:lnTo>
                  <a:lnTo>
                    <a:pt x="13636" y="38193"/>
                  </a:lnTo>
                  <a:lnTo>
                    <a:pt x="13697" y="38374"/>
                  </a:lnTo>
                  <a:lnTo>
                    <a:pt x="13817" y="38615"/>
                  </a:lnTo>
                  <a:lnTo>
                    <a:pt x="13938" y="38796"/>
                  </a:lnTo>
                  <a:lnTo>
                    <a:pt x="14119" y="38917"/>
                  </a:lnTo>
                  <a:lnTo>
                    <a:pt x="14360" y="39037"/>
                  </a:lnTo>
                  <a:lnTo>
                    <a:pt x="14541" y="39098"/>
                  </a:lnTo>
                  <a:lnTo>
                    <a:pt x="15024" y="39098"/>
                  </a:lnTo>
                  <a:lnTo>
                    <a:pt x="15205" y="39037"/>
                  </a:lnTo>
                  <a:lnTo>
                    <a:pt x="15446" y="38917"/>
                  </a:lnTo>
                  <a:lnTo>
                    <a:pt x="15627" y="38796"/>
                  </a:lnTo>
                  <a:lnTo>
                    <a:pt x="15748" y="38615"/>
                  </a:lnTo>
                  <a:lnTo>
                    <a:pt x="15869" y="38374"/>
                  </a:lnTo>
                  <a:lnTo>
                    <a:pt x="15929" y="38193"/>
                  </a:lnTo>
                  <a:lnTo>
                    <a:pt x="15929" y="37951"/>
                  </a:lnTo>
                  <a:lnTo>
                    <a:pt x="15869" y="37589"/>
                  </a:lnTo>
                  <a:lnTo>
                    <a:pt x="15748" y="37288"/>
                  </a:lnTo>
                  <a:lnTo>
                    <a:pt x="15567" y="37107"/>
                  </a:lnTo>
                  <a:lnTo>
                    <a:pt x="15326" y="36926"/>
                  </a:lnTo>
                  <a:lnTo>
                    <a:pt x="15084" y="36805"/>
                  </a:lnTo>
                  <a:close/>
                  <a:moveTo>
                    <a:pt x="20273" y="36805"/>
                  </a:moveTo>
                  <a:lnTo>
                    <a:pt x="20032" y="36926"/>
                  </a:lnTo>
                  <a:lnTo>
                    <a:pt x="19790" y="37107"/>
                  </a:lnTo>
                  <a:lnTo>
                    <a:pt x="19609" y="37288"/>
                  </a:lnTo>
                  <a:lnTo>
                    <a:pt x="19489" y="37589"/>
                  </a:lnTo>
                  <a:lnTo>
                    <a:pt x="19428" y="37951"/>
                  </a:lnTo>
                  <a:lnTo>
                    <a:pt x="19428" y="38193"/>
                  </a:lnTo>
                  <a:lnTo>
                    <a:pt x="19489" y="38374"/>
                  </a:lnTo>
                  <a:lnTo>
                    <a:pt x="19609" y="38615"/>
                  </a:lnTo>
                  <a:lnTo>
                    <a:pt x="19730" y="38796"/>
                  </a:lnTo>
                  <a:lnTo>
                    <a:pt x="19911" y="38917"/>
                  </a:lnTo>
                  <a:lnTo>
                    <a:pt x="20152" y="39037"/>
                  </a:lnTo>
                  <a:lnTo>
                    <a:pt x="20333" y="39098"/>
                  </a:lnTo>
                  <a:lnTo>
                    <a:pt x="20816" y="39098"/>
                  </a:lnTo>
                  <a:lnTo>
                    <a:pt x="20997" y="39037"/>
                  </a:lnTo>
                  <a:lnTo>
                    <a:pt x="21239" y="38917"/>
                  </a:lnTo>
                  <a:lnTo>
                    <a:pt x="21420" y="38796"/>
                  </a:lnTo>
                  <a:lnTo>
                    <a:pt x="21540" y="38615"/>
                  </a:lnTo>
                  <a:lnTo>
                    <a:pt x="21661" y="38374"/>
                  </a:lnTo>
                  <a:lnTo>
                    <a:pt x="21721" y="38193"/>
                  </a:lnTo>
                  <a:lnTo>
                    <a:pt x="21721" y="37951"/>
                  </a:lnTo>
                  <a:lnTo>
                    <a:pt x="21661" y="37589"/>
                  </a:lnTo>
                  <a:lnTo>
                    <a:pt x="21540" y="37288"/>
                  </a:lnTo>
                  <a:lnTo>
                    <a:pt x="21359" y="37107"/>
                  </a:lnTo>
                  <a:lnTo>
                    <a:pt x="21118" y="36926"/>
                  </a:lnTo>
                  <a:lnTo>
                    <a:pt x="20876" y="36805"/>
                  </a:lnTo>
                  <a:close/>
                  <a:moveTo>
                    <a:pt x="26065" y="36805"/>
                  </a:moveTo>
                  <a:lnTo>
                    <a:pt x="25824" y="36926"/>
                  </a:lnTo>
                  <a:lnTo>
                    <a:pt x="25583" y="37107"/>
                  </a:lnTo>
                  <a:lnTo>
                    <a:pt x="25402" y="37288"/>
                  </a:lnTo>
                  <a:lnTo>
                    <a:pt x="25281" y="37589"/>
                  </a:lnTo>
                  <a:lnTo>
                    <a:pt x="25221" y="37951"/>
                  </a:lnTo>
                  <a:lnTo>
                    <a:pt x="25221" y="38193"/>
                  </a:lnTo>
                  <a:lnTo>
                    <a:pt x="25281" y="38374"/>
                  </a:lnTo>
                  <a:lnTo>
                    <a:pt x="25402" y="38615"/>
                  </a:lnTo>
                  <a:lnTo>
                    <a:pt x="25522" y="38796"/>
                  </a:lnTo>
                  <a:lnTo>
                    <a:pt x="25703" y="38917"/>
                  </a:lnTo>
                  <a:lnTo>
                    <a:pt x="25945" y="39037"/>
                  </a:lnTo>
                  <a:lnTo>
                    <a:pt x="26126" y="39098"/>
                  </a:lnTo>
                  <a:lnTo>
                    <a:pt x="26608" y="39098"/>
                  </a:lnTo>
                  <a:lnTo>
                    <a:pt x="26789" y="39037"/>
                  </a:lnTo>
                  <a:lnTo>
                    <a:pt x="27031" y="38917"/>
                  </a:lnTo>
                  <a:lnTo>
                    <a:pt x="27212" y="38796"/>
                  </a:lnTo>
                  <a:lnTo>
                    <a:pt x="27332" y="38615"/>
                  </a:lnTo>
                  <a:lnTo>
                    <a:pt x="27453" y="38374"/>
                  </a:lnTo>
                  <a:lnTo>
                    <a:pt x="27513" y="38193"/>
                  </a:lnTo>
                  <a:lnTo>
                    <a:pt x="27513" y="37951"/>
                  </a:lnTo>
                  <a:lnTo>
                    <a:pt x="27453" y="37589"/>
                  </a:lnTo>
                  <a:lnTo>
                    <a:pt x="27332" y="37288"/>
                  </a:lnTo>
                  <a:lnTo>
                    <a:pt x="27151" y="37107"/>
                  </a:lnTo>
                  <a:lnTo>
                    <a:pt x="26910" y="36926"/>
                  </a:lnTo>
                  <a:lnTo>
                    <a:pt x="26669" y="36805"/>
                  </a:lnTo>
                  <a:close/>
                  <a:moveTo>
                    <a:pt x="31858" y="36805"/>
                  </a:moveTo>
                  <a:lnTo>
                    <a:pt x="31616" y="36926"/>
                  </a:lnTo>
                  <a:lnTo>
                    <a:pt x="31375" y="37107"/>
                  </a:lnTo>
                  <a:lnTo>
                    <a:pt x="31194" y="37288"/>
                  </a:lnTo>
                  <a:lnTo>
                    <a:pt x="31073" y="37589"/>
                  </a:lnTo>
                  <a:lnTo>
                    <a:pt x="31013" y="37951"/>
                  </a:lnTo>
                  <a:lnTo>
                    <a:pt x="31013" y="38193"/>
                  </a:lnTo>
                  <a:lnTo>
                    <a:pt x="31073" y="38374"/>
                  </a:lnTo>
                  <a:lnTo>
                    <a:pt x="31194" y="38615"/>
                  </a:lnTo>
                  <a:lnTo>
                    <a:pt x="31315" y="38796"/>
                  </a:lnTo>
                  <a:lnTo>
                    <a:pt x="31496" y="38917"/>
                  </a:lnTo>
                  <a:lnTo>
                    <a:pt x="31737" y="39037"/>
                  </a:lnTo>
                  <a:lnTo>
                    <a:pt x="31918" y="39098"/>
                  </a:lnTo>
                  <a:lnTo>
                    <a:pt x="32401" y="39098"/>
                  </a:lnTo>
                  <a:lnTo>
                    <a:pt x="32582" y="39037"/>
                  </a:lnTo>
                  <a:lnTo>
                    <a:pt x="32823" y="38917"/>
                  </a:lnTo>
                  <a:lnTo>
                    <a:pt x="33004" y="38796"/>
                  </a:lnTo>
                  <a:lnTo>
                    <a:pt x="33125" y="38615"/>
                  </a:lnTo>
                  <a:lnTo>
                    <a:pt x="33245" y="38374"/>
                  </a:lnTo>
                  <a:lnTo>
                    <a:pt x="33306" y="38193"/>
                  </a:lnTo>
                  <a:lnTo>
                    <a:pt x="33306" y="37951"/>
                  </a:lnTo>
                  <a:lnTo>
                    <a:pt x="33245" y="37589"/>
                  </a:lnTo>
                  <a:lnTo>
                    <a:pt x="33125" y="37288"/>
                  </a:lnTo>
                  <a:lnTo>
                    <a:pt x="32944" y="37107"/>
                  </a:lnTo>
                  <a:lnTo>
                    <a:pt x="32702" y="36926"/>
                  </a:lnTo>
                  <a:lnTo>
                    <a:pt x="32461" y="36805"/>
                  </a:lnTo>
                  <a:close/>
                  <a:moveTo>
                    <a:pt x="37650" y="36805"/>
                  </a:moveTo>
                  <a:lnTo>
                    <a:pt x="37408" y="36926"/>
                  </a:lnTo>
                  <a:lnTo>
                    <a:pt x="37167" y="37107"/>
                  </a:lnTo>
                  <a:lnTo>
                    <a:pt x="36986" y="37288"/>
                  </a:lnTo>
                  <a:lnTo>
                    <a:pt x="36865" y="37589"/>
                  </a:lnTo>
                  <a:lnTo>
                    <a:pt x="36805" y="37951"/>
                  </a:lnTo>
                  <a:lnTo>
                    <a:pt x="36805" y="38193"/>
                  </a:lnTo>
                  <a:lnTo>
                    <a:pt x="36865" y="38374"/>
                  </a:lnTo>
                  <a:lnTo>
                    <a:pt x="36986" y="38615"/>
                  </a:lnTo>
                  <a:lnTo>
                    <a:pt x="37107" y="38796"/>
                  </a:lnTo>
                  <a:lnTo>
                    <a:pt x="37288" y="38917"/>
                  </a:lnTo>
                  <a:lnTo>
                    <a:pt x="37529" y="39037"/>
                  </a:lnTo>
                  <a:lnTo>
                    <a:pt x="37710" y="39098"/>
                  </a:lnTo>
                  <a:lnTo>
                    <a:pt x="38193" y="39098"/>
                  </a:lnTo>
                  <a:lnTo>
                    <a:pt x="38374" y="39037"/>
                  </a:lnTo>
                  <a:lnTo>
                    <a:pt x="38615" y="38917"/>
                  </a:lnTo>
                  <a:lnTo>
                    <a:pt x="38796" y="38796"/>
                  </a:lnTo>
                  <a:lnTo>
                    <a:pt x="38917" y="38615"/>
                  </a:lnTo>
                  <a:lnTo>
                    <a:pt x="39038" y="38374"/>
                  </a:lnTo>
                  <a:lnTo>
                    <a:pt x="39098" y="38193"/>
                  </a:lnTo>
                  <a:lnTo>
                    <a:pt x="39098" y="37951"/>
                  </a:lnTo>
                  <a:lnTo>
                    <a:pt x="39038" y="37589"/>
                  </a:lnTo>
                  <a:lnTo>
                    <a:pt x="38917" y="37288"/>
                  </a:lnTo>
                  <a:lnTo>
                    <a:pt x="38736" y="37107"/>
                  </a:lnTo>
                  <a:lnTo>
                    <a:pt x="38495" y="36926"/>
                  </a:lnTo>
                  <a:lnTo>
                    <a:pt x="38253" y="36805"/>
                  </a:lnTo>
                  <a:close/>
                  <a:moveTo>
                    <a:pt x="43442" y="36805"/>
                  </a:moveTo>
                  <a:lnTo>
                    <a:pt x="43201" y="36926"/>
                  </a:lnTo>
                  <a:lnTo>
                    <a:pt x="42959" y="37107"/>
                  </a:lnTo>
                  <a:lnTo>
                    <a:pt x="42778" y="37288"/>
                  </a:lnTo>
                  <a:lnTo>
                    <a:pt x="42658" y="37589"/>
                  </a:lnTo>
                  <a:lnTo>
                    <a:pt x="42597" y="37951"/>
                  </a:lnTo>
                  <a:lnTo>
                    <a:pt x="42597" y="38193"/>
                  </a:lnTo>
                  <a:lnTo>
                    <a:pt x="42658" y="38374"/>
                  </a:lnTo>
                  <a:lnTo>
                    <a:pt x="42778" y="38615"/>
                  </a:lnTo>
                  <a:lnTo>
                    <a:pt x="42899" y="38796"/>
                  </a:lnTo>
                  <a:lnTo>
                    <a:pt x="43080" y="38917"/>
                  </a:lnTo>
                  <a:lnTo>
                    <a:pt x="43321" y="39037"/>
                  </a:lnTo>
                  <a:lnTo>
                    <a:pt x="43502" y="39098"/>
                  </a:lnTo>
                  <a:lnTo>
                    <a:pt x="43985" y="39098"/>
                  </a:lnTo>
                  <a:lnTo>
                    <a:pt x="44166" y="39037"/>
                  </a:lnTo>
                  <a:lnTo>
                    <a:pt x="44407" y="38917"/>
                  </a:lnTo>
                  <a:lnTo>
                    <a:pt x="44588" y="38796"/>
                  </a:lnTo>
                  <a:lnTo>
                    <a:pt x="44709" y="38615"/>
                  </a:lnTo>
                  <a:lnTo>
                    <a:pt x="44830" y="38374"/>
                  </a:lnTo>
                  <a:lnTo>
                    <a:pt x="44890" y="38193"/>
                  </a:lnTo>
                  <a:lnTo>
                    <a:pt x="44890" y="37951"/>
                  </a:lnTo>
                  <a:lnTo>
                    <a:pt x="44830" y="37589"/>
                  </a:lnTo>
                  <a:lnTo>
                    <a:pt x="44709" y="37288"/>
                  </a:lnTo>
                  <a:lnTo>
                    <a:pt x="44528" y="37107"/>
                  </a:lnTo>
                  <a:lnTo>
                    <a:pt x="44287" y="36926"/>
                  </a:lnTo>
                  <a:lnTo>
                    <a:pt x="44045" y="36805"/>
                  </a:lnTo>
                  <a:close/>
                  <a:moveTo>
                    <a:pt x="49234" y="36805"/>
                  </a:moveTo>
                  <a:lnTo>
                    <a:pt x="48993" y="36926"/>
                  </a:lnTo>
                  <a:lnTo>
                    <a:pt x="48752" y="37107"/>
                  </a:lnTo>
                  <a:lnTo>
                    <a:pt x="48571" y="37288"/>
                  </a:lnTo>
                  <a:lnTo>
                    <a:pt x="48450" y="37589"/>
                  </a:lnTo>
                  <a:lnTo>
                    <a:pt x="48390" y="37951"/>
                  </a:lnTo>
                  <a:lnTo>
                    <a:pt x="48390" y="38193"/>
                  </a:lnTo>
                  <a:lnTo>
                    <a:pt x="48450" y="38374"/>
                  </a:lnTo>
                  <a:lnTo>
                    <a:pt x="48571" y="38615"/>
                  </a:lnTo>
                  <a:lnTo>
                    <a:pt x="48691" y="38796"/>
                  </a:lnTo>
                  <a:lnTo>
                    <a:pt x="48872" y="38917"/>
                  </a:lnTo>
                  <a:lnTo>
                    <a:pt x="49114" y="39037"/>
                  </a:lnTo>
                  <a:lnTo>
                    <a:pt x="49295" y="39098"/>
                  </a:lnTo>
                  <a:lnTo>
                    <a:pt x="49777" y="39098"/>
                  </a:lnTo>
                  <a:lnTo>
                    <a:pt x="49958" y="39037"/>
                  </a:lnTo>
                  <a:lnTo>
                    <a:pt x="50200" y="38917"/>
                  </a:lnTo>
                  <a:lnTo>
                    <a:pt x="50381" y="38796"/>
                  </a:lnTo>
                  <a:lnTo>
                    <a:pt x="50501" y="38615"/>
                  </a:lnTo>
                  <a:lnTo>
                    <a:pt x="50622" y="38374"/>
                  </a:lnTo>
                  <a:lnTo>
                    <a:pt x="50682" y="38193"/>
                  </a:lnTo>
                  <a:lnTo>
                    <a:pt x="50682" y="37951"/>
                  </a:lnTo>
                  <a:lnTo>
                    <a:pt x="50622" y="37589"/>
                  </a:lnTo>
                  <a:lnTo>
                    <a:pt x="50501" y="37288"/>
                  </a:lnTo>
                  <a:lnTo>
                    <a:pt x="50320" y="37107"/>
                  </a:lnTo>
                  <a:lnTo>
                    <a:pt x="50079" y="36926"/>
                  </a:lnTo>
                  <a:lnTo>
                    <a:pt x="49838" y="36805"/>
                  </a:lnTo>
                  <a:close/>
                  <a:moveTo>
                    <a:pt x="55027" y="36805"/>
                  </a:moveTo>
                  <a:lnTo>
                    <a:pt x="54785" y="36926"/>
                  </a:lnTo>
                  <a:lnTo>
                    <a:pt x="54544" y="37107"/>
                  </a:lnTo>
                  <a:lnTo>
                    <a:pt x="54363" y="37288"/>
                  </a:lnTo>
                  <a:lnTo>
                    <a:pt x="54242" y="37589"/>
                  </a:lnTo>
                  <a:lnTo>
                    <a:pt x="54182" y="37951"/>
                  </a:lnTo>
                  <a:lnTo>
                    <a:pt x="54182" y="38193"/>
                  </a:lnTo>
                  <a:lnTo>
                    <a:pt x="54242" y="38374"/>
                  </a:lnTo>
                  <a:lnTo>
                    <a:pt x="54363" y="38615"/>
                  </a:lnTo>
                  <a:lnTo>
                    <a:pt x="54483" y="38796"/>
                  </a:lnTo>
                  <a:lnTo>
                    <a:pt x="54665" y="38917"/>
                  </a:lnTo>
                  <a:lnTo>
                    <a:pt x="54906" y="39037"/>
                  </a:lnTo>
                  <a:lnTo>
                    <a:pt x="55087" y="39098"/>
                  </a:lnTo>
                  <a:lnTo>
                    <a:pt x="55570" y="39098"/>
                  </a:lnTo>
                  <a:lnTo>
                    <a:pt x="55751" y="39037"/>
                  </a:lnTo>
                  <a:lnTo>
                    <a:pt x="55992" y="38917"/>
                  </a:lnTo>
                  <a:lnTo>
                    <a:pt x="56173" y="38796"/>
                  </a:lnTo>
                  <a:lnTo>
                    <a:pt x="56294" y="38615"/>
                  </a:lnTo>
                  <a:lnTo>
                    <a:pt x="56414" y="38374"/>
                  </a:lnTo>
                  <a:lnTo>
                    <a:pt x="56475" y="38193"/>
                  </a:lnTo>
                  <a:lnTo>
                    <a:pt x="56475" y="37951"/>
                  </a:lnTo>
                  <a:lnTo>
                    <a:pt x="56414" y="37589"/>
                  </a:lnTo>
                  <a:lnTo>
                    <a:pt x="56294" y="37288"/>
                  </a:lnTo>
                  <a:lnTo>
                    <a:pt x="56113" y="37107"/>
                  </a:lnTo>
                  <a:lnTo>
                    <a:pt x="55871" y="36926"/>
                  </a:lnTo>
                  <a:lnTo>
                    <a:pt x="55630" y="36805"/>
                  </a:lnTo>
                  <a:close/>
                  <a:moveTo>
                    <a:pt x="60819" y="36805"/>
                  </a:moveTo>
                  <a:lnTo>
                    <a:pt x="60577" y="36926"/>
                  </a:lnTo>
                  <a:lnTo>
                    <a:pt x="60336" y="37107"/>
                  </a:lnTo>
                  <a:lnTo>
                    <a:pt x="60155" y="37288"/>
                  </a:lnTo>
                  <a:lnTo>
                    <a:pt x="60034" y="37589"/>
                  </a:lnTo>
                  <a:lnTo>
                    <a:pt x="59974" y="37951"/>
                  </a:lnTo>
                  <a:lnTo>
                    <a:pt x="59974" y="38193"/>
                  </a:lnTo>
                  <a:lnTo>
                    <a:pt x="60034" y="38374"/>
                  </a:lnTo>
                  <a:lnTo>
                    <a:pt x="60155" y="38615"/>
                  </a:lnTo>
                  <a:lnTo>
                    <a:pt x="60276" y="38796"/>
                  </a:lnTo>
                  <a:lnTo>
                    <a:pt x="60457" y="38917"/>
                  </a:lnTo>
                  <a:lnTo>
                    <a:pt x="60698" y="39037"/>
                  </a:lnTo>
                  <a:lnTo>
                    <a:pt x="60879" y="39098"/>
                  </a:lnTo>
                  <a:lnTo>
                    <a:pt x="61362" y="39098"/>
                  </a:lnTo>
                  <a:lnTo>
                    <a:pt x="61543" y="39037"/>
                  </a:lnTo>
                  <a:lnTo>
                    <a:pt x="61784" y="38917"/>
                  </a:lnTo>
                  <a:lnTo>
                    <a:pt x="61965" y="38796"/>
                  </a:lnTo>
                  <a:lnTo>
                    <a:pt x="62086" y="38615"/>
                  </a:lnTo>
                  <a:lnTo>
                    <a:pt x="62206" y="38374"/>
                  </a:lnTo>
                  <a:lnTo>
                    <a:pt x="62267" y="38193"/>
                  </a:lnTo>
                  <a:lnTo>
                    <a:pt x="62267" y="37951"/>
                  </a:lnTo>
                  <a:lnTo>
                    <a:pt x="62206" y="37589"/>
                  </a:lnTo>
                  <a:lnTo>
                    <a:pt x="62086" y="37288"/>
                  </a:lnTo>
                  <a:lnTo>
                    <a:pt x="61905" y="37107"/>
                  </a:lnTo>
                  <a:lnTo>
                    <a:pt x="61663" y="36926"/>
                  </a:lnTo>
                  <a:lnTo>
                    <a:pt x="61422" y="36805"/>
                  </a:lnTo>
                  <a:close/>
                  <a:moveTo>
                    <a:pt x="66611" y="36805"/>
                  </a:moveTo>
                  <a:lnTo>
                    <a:pt x="66370" y="36926"/>
                  </a:lnTo>
                  <a:lnTo>
                    <a:pt x="66128" y="37107"/>
                  </a:lnTo>
                  <a:lnTo>
                    <a:pt x="65947" y="37288"/>
                  </a:lnTo>
                  <a:lnTo>
                    <a:pt x="65827" y="37589"/>
                  </a:lnTo>
                  <a:lnTo>
                    <a:pt x="65766" y="37951"/>
                  </a:lnTo>
                  <a:lnTo>
                    <a:pt x="65766" y="38193"/>
                  </a:lnTo>
                  <a:lnTo>
                    <a:pt x="65827" y="38374"/>
                  </a:lnTo>
                  <a:lnTo>
                    <a:pt x="65947" y="38615"/>
                  </a:lnTo>
                  <a:lnTo>
                    <a:pt x="66068" y="38796"/>
                  </a:lnTo>
                  <a:lnTo>
                    <a:pt x="66249" y="38917"/>
                  </a:lnTo>
                  <a:lnTo>
                    <a:pt x="66490" y="39037"/>
                  </a:lnTo>
                  <a:lnTo>
                    <a:pt x="66671" y="39098"/>
                  </a:lnTo>
                  <a:lnTo>
                    <a:pt x="67154" y="39098"/>
                  </a:lnTo>
                  <a:lnTo>
                    <a:pt x="67335" y="39037"/>
                  </a:lnTo>
                  <a:lnTo>
                    <a:pt x="67576" y="38917"/>
                  </a:lnTo>
                  <a:lnTo>
                    <a:pt x="67757" y="38796"/>
                  </a:lnTo>
                  <a:lnTo>
                    <a:pt x="67878" y="38615"/>
                  </a:lnTo>
                  <a:lnTo>
                    <a:pt x="67999" y="38374"/>
                  </a:lnTo>
                  <a:lnTo>
                    <a:pt x="68059" y="38193"/>
                  </a:lnTo>
                  <a:lnTo>
                    <a:pt x="68059" y="37951"/>
                  </a:lnTo>
                  <a:lnTo>
                    <a:pt x="67999" y="37589"/>
                  </a:lnTo>
                  <a:lnTo>
                    <a:pt x="67878" y="37288"/>
                  </a:lnTo>
                  <a:lnTo>
                    <a:pt x="67697" y="37107"/>
                  </a:lnTo>
                  <a:lnTo>
                    <a:pt x="67456" y="36926"/>
                  </a:lnTo>
                  <a:lnTo>
                    <a:pt x="67214" y="36805"/>
                  </a:lnTo>
                  <a:close/>
                  <a:moveTo>
                    <a:pt x="72403" y="36805"/>
                  </a:moveTo>
                  <a:lnTo>
                    <a:pt x="72162" y="36926"/>
                  </a:lnTo>
                  <a:lnTo>
                    <a:pt x="71921" y="37107"/>
                  </a:lnTo>
                  <a:lnTo>
                    <a:pt x="71740" y="37288"/>
                  </a:lnTo>
                  <a:lnTo>
                    <a:pt x="71619" y="37589"/>
                  </a:lnTo>
                  <a:lnTo>
                    <a:pt x="71559" y="37951"/>
                  </a:lnTo>
                  <a:lnTo>
                    <a:pt x="71559" y="38193"/>
                  </a:lnTo>
                  <a:lnTo>
                    <a:pt x="71619" y="38374"/>
                  </a:lnTo>
                  <a:lnTo>
                    <a:pt x="71740" y="38615"/>
                  </a:lnTo>
                  <a:lnTo>
                    <a:pt x="71860" y="38796"/>
                  </a:lnTo>
                  <a:lnTo>
                    <a:pt x="72041" y="38917"/>
                  </a:lnTo>
                  <a:lnTo>
                    <a:pt x="72283" y="39037"/>
                  </a:lnTo>
                  <a:lnTo>
                    <a:pt x="72464" y="39098"/>
                  </a:lnTo>
                  <a:lnTo>
                    <a:pt x="72946" y="39098"/>
                  </a:lnTo>
                  <a:lnTo>
                    <a:pt x="73127" y="39037"/>
                  </a:lnTo>
                  <a:lnTo>
                    <a:pt x="73369" y="38917"/>
                  </a:lnTo>
                  <a:lnTo>
                    <a:pt x="73550" y="38796"/>
                  </a:lnTo>
                  <a:lnTo>
                    <a:pt x="73670" y="38615"/>
                  </a:lnTo>
                  <a:lnTo>
                    <a:pt x="73791" y="38374"/>
                  </a:lnTo>
                  <a:lnTo>
                    <a:pt x="73851" y="38193"/>
                  </a:lnTo>
                  <a:lnTo>
                    <a:pt x="73851" y="37951"/>
                  </a:lnTo>
                  <a:lnTo>
                    <a:pt x="73791" y="37589"/>
                  </a:lnTo>
                  <a:lnTo>
                    <a:pt x="73670" y="37288"/>
                  </a:lnTo>
                  <a:lnTo>
                    <a:pt x="73489" y="37107"/>
                  </a:lnTo>
                  <a:lnTo>
                    <a:pt x="73248" y="36926"/>
                  </a:lnTo>
                  <a:lnTo>
                    <a:pt x="73007" y="36805"/>
                  </a:lnTo>
                  <a:close/>
                  <a:moveTo>
                    <a:pt x="302" y="39701"/>
                  </a:moveTo>
                  <a:lnTo>
                    <a:pt x="0" y="39761"/>
                  </a:lnTo>
                  <a:lnTo>
                    <a:pt x="181" y="41994"/>
                  </a:lnTo>
                  <a:lnTo>
                    <a:pt x="543" y="41994"/>
                  </a:lnTo>
                  <a:lnTo>
                    <a:pt x="724" y="41934"/>
                  </a:lnTo>
                  <a:lnTo>
                    <a:pt x="966" y="41813"/>
                  </a:lnTo>
                  <a:lnTo>
                    <a:pt x="1147" y="41692"/>
                  </a:lnTo>
                  <a:lnTo>
                    <a:pt x="1267" y="41511"/>
                  </a:lnTo>
                  <a:lnTo>
                    <a:pt x="1388" y="41270"/>
                  </a:lnTo>
                  <a:lnTo>
                    <a:pt x="1448" y="41089"/>
                  </a:lnTo>
                  <a:lnTo>
                    <a:pt x="1448" y="40847"/>
                  </a:lnTo>
                  <a:lnTo>
                    <a:pt x="1448" y="40606"/>
                  </a:lnTo>
                  <a:lnTo>
                    <a:pt x="1388" y="40425"/>
                  </a:lnTo>
                  <a:lnTo>
                    <a:pt x="1267" y="40184"/>
                  </a:lnTo>
                  <a:lnTo>
                    <a:pt x="1147" y="40003"/>
                  </a:lnTo>
                  <a:lnTo>
                    <a:pt x="966" y="39882"/>
                  </a:lnTo>
                  <a:lnTo>
                    <a:pt x="724" y="39761"/>
                  </a:lnTo>
                  <a:lnTo>
                    <a:pt x="543" y="39701"/>
                  </a:lnTo>
                  <a:close/>
                  <a:moveTo>
                    <a:pt x="5853" y="39701"/>
                  </a:moveTo>
                  <a:lnTo>
                    <a:pt x="5672" y="39761"/>
                  </a:lnTo>
                  <a:lnTo>
                    <a:pt x="5431" y="39882"/>
                  </a:lnTo>
                  <a:lnTo>
                    <a:pt x="5250" y="40003"/>
                  </a:lnTo>
                  <a:lnTo>
                    <a:pt x="5129" y="40184"/>
                  </a:lnTo>
                  <a:lnTo>
                    <a:pt x="5008" y="40425"/>
                  </a:lnTo>
                  <a:lnTo>
                    <a:pt x="4948" y="40606"/>
                  </a:lnTo>
                  <a:lnTo>
                    <a:pt x="4948" y="40847"/>
                  </a:lnTo>
                  <a:lnTo>
                    <a:pt x="4948" y="41089"/>
                  </a:lnTo>
                  <a:lnTo>
                    <a:pt x="5008" y="41270"/>
                  </a:lnTo>
                  <a:lnTo>
                    <a:pt x="5129" y="41511"/>
                  </a:lnTo>
                  <a:lnTo>
                    <a:pt x="5250" y="41692"/>
                  </a:lnTo>
                  <a:lnTo>
                    <a:pt x="5431" y="41813"/>
                  </a:lnTo>
                  <a:lnTo>
                    <a:pt x="5672" y="41934"/>
                  </a:lnTo>
                  <a:lnTo>
                    <a:pt x="5853" y="41994"/>
                  </a:lnTo>
                  <a:lnTo>
                    <a:pt x="6336" y="41994"/>
                  </a:lnTo>
                  <a:lnTo>
                    <a:pt x="6517" y="41934"/>
                  </a:lnTo>
                  <a:lnTo>
                    <a:pt x="6758" y="41813"/>
                  </a:lnTo>
                  <a:lnTo>
                    <a:pt x="6939" y="41692"/>
                  </a:lnTo>
                  <a:lnTo>
                    <a:pt x="7060" y="41511"/>
                  </a:lnTo>
                  <a:lnTo>
                    <a:pt x="7180" y="41270"/>
                  </a:lnTo>
                  <a:lnTo>
                    <a:pt x="7241" y="41089"/>
                  </a:lnTo>
                  <a:lnTo>
                    <a:pt x="7241" y="40847"/>
                  </a:lnTo>
                  <a:lnTo>
                    <a:pt x="7241" y="40606"/>
                  </a:lnTo>
                  <a:lnTo>
                    <a:pt x="7180" y="40425"/>
                  </a:lnTo>
                  <a:lnTo>
                    <a:pt x="7060" y="40184"/>
                  </a:lnTo>
                  <a:lnTo>
                    <a:pt x="6939" y="40003"/>
                  </a:lnTo>
                  <a:lnTo>
                    <a:pt x="6758" y="39882"/>
                  </a:lnTo>
                  <a:lnTo>
                    <a:pt x="6517" y="39761"/>
                  </a:lnTo>
                  <a:lnTo>
                    <a:pt x="6336" y="39701"/>
                  </a:lnTo>
                  <a:close/>
                  <a:moveTo>
                    <a:pt x="11645" y="39701"/>
                  </a:moveTo>
                  <a:lnTo>
                    <a:pt x="11464" y="39761"/>
                  </a:lnTo>
                  <a:lnTo>
                    <a:pt x="11223" y="39882"/>
                  </a:lnTo>
                  <a:lnTo>
                    <a:pt x="11042" y="40003"/>
                  </a:lnTo>
                  <a:lnTo>
                    <a:pt x="10921" y="40184"/>
                  </a:lnTo>
                  <a:lnTo>
                    <a:pt x="10800" y="40425"/>
                  </a:lnTo>
                  <a:lnTo>
                    <a:pt x="10740" y="40606"/>
                  </a:lnTo>
                  <a:lnTo>
                    <a:pt x="10740" y="40847"/>
                  </a:lnTo>
                  <a:lnTo>
                    <a:pt x="10740" y="41089"/>
                  </a:lnTo>
                  <a:lnTo>
                    <a:pt x="10800" y="41270"/>
                  </a:lnTo>
                  <a:lnTo>
                    <a:pt x="10921" y="41511"/>
                  </a:lnTo>
                  <a:lnTo>
                    <a:pt x="11042" y="41692"/>
                  </a:lnTo>
                  <a:lnTo>
                    <a:pt x="11223" y="41813"/>
                  </a:lnTo>
                  <a:lnTo>
                    <a:pt x="11464" y="41934"/>
                  </a:lnTo>
                  <a:lnTo>
                    <a:pt x="11645" y="41994"/>
                  </a:lnTo>
                  <a:lnTo>
                    <a:pt x="12128" y="41994"/>
                  </a:lnTo>
                  <a:lnTo>
                    <a:pt x="12309" y="41934"/>
                  </a:lnTo>
                  <a:lnTo>
                    <a:pt x="12550" y="41813"/>
                  </a:lnTo>
                  <a:lnTo>
                    <a:pt x="12731" y="41692"/>
                  </a:lnTo>
                  <a:lnTo>
                    <a:pt x="12852" y="41511"/>
                  </a:lnTo>
                  <a:lnTo>
                    <a:pt x="12973" y="41270"/>
                  </a:lnTo>
                  <a:lnTo>
                    <a:pt x="13033" y="41089"/>
                  </a:lnTo>
                  <a:lnTo>
                    <a:pt x="13033" y="40847"/>
                  </a:lnTo>
                  <a:lnTo>
                    <a:pt x="13033" y="40606"/>
                  </a:lnTo>
                  <a:lnTo>
                    <a:pt x="12973" y="40425"/>
                  </a:lnTo>
                  <a:lnTo>
                    <a:pt x="12852" y="40184"/>
                  </a:lnTo>
                  <a:lnTo>
                    <a:pt x="12731" y="40003"/>
                  </a:lnTo>
                  <a:lnTo>
                    <a:pt x="12550" y="39882"/>
                  </a:lnTo>
                  <a:lnTo>
                    <a:pt x="12309" y="39761"/>
                  </a:lnTo>
                  <a:lnTo>
                    <a:pt x="12128" y="39701"/>
                  </a:lnTo>
                  <a:close/>
                  <a:moveTo>
                    <a:pt x="17437" y="39701"/>
                  </a:moveTo>
                  <a:lnTo>
                    <a:pt x="17256" y="39761"/>
                  </a:lnTo>
                  <a:lnTo>
                    <a:pt x="17015" y="39882"/>
                  </a:lnTo>
                  <a:lnTo>
                    <a:pt x="16834" y="40003"/>
                  </a:lnTo>
                  <a:lnTo>
                    <a:pt x="16713" y="40184"/>
                  </a:lnTo>
                  <a:lnTo>
                    <a:pt x="16593" y="40425"/>
                  </a:lnTo>
                  <a:lnTo>
                    <a:pt x="16532" y="40606"/>
                  </a:lnTo>
                  <a:lnTo>
                    <a:pt x="16532" y="40847"/>
                  </a:lnTo>
                  <a:lnTo>
                    <a:pt x="16532" y="41089"/>
                  </a:lnTo>
                  <a:lnTo>
                    <a:pt x="16593" y="41270"/>
                  </a:lnTo>
                  <a:lnTo>
                    <a:pt x="16713" y="41511"/>
                  </a:lnTo>
                  <a:lnTo>
                    <a:pt x="16834" y="41692"/>
                  </a:lnTo>
                  <a:lnTo>
                    <a:pt x="17015" y="41813"/>
                  </a:lnTo>
                  <a:lnTo>
                    <a:pt x="17256" y="41934"/>
                  </a:lnTo>
                  <a:lnTo>
                    <a:pt x="17437" y="41994"/>
                  </a:lnTo>
                  <a:lnTo>
                    <a:pt x="17920" y="41994"/>
                  </a:lnTo>
                  <a:lnTo>
                    <a:pt x="18101" y="41934"/>
                  </a:lnTo>
                  <a:lnTo>
                    <a:pt x="18342" y="41813"/>
                  </a:lnTo>
                  <a:lnTo>
                    <a:pt x="18523" y="41692"/>
                  </a:lnTo>
                  <a:lnTo>
                    <a:pt x="18644" y="41511"/>
                  </a:lnTo>
                  <a:lnTo>
                    <a:pt x="18765" y="41270"/>
                  </a:lnTo>
                  <a:lnTo>
                    <a:pt x="18825" y="41089"/>
                  </a:lnTo>
                  <a:lnTo>
                    <a:pt x="18825" y="40847"/>
                  </a:lnTo>
                  <a:lnTo>
                    <a:pt x="18825" y="40606"/>
                  </a:lnTo>
                  <a:lnTo>
                    <a:pt x="18765" y="40425"/>
                  </a:lnTo>
                  <a:lnTo>
                    <a:pt x="18644" y="40184"/>
                  </a:lnTo>
                  <a:lnTo>
                    <a:pt x="18523" y="40003"/>
                  </a:lnTo>
                  <a:lnTo>
                    <a:pt x="18342" y="39882"/>
                  </a:lnTo>
                  <a:lnTo>
                    <a:pt x="18101" y="39761"/>
                  </a:lnTo>
                  <a:lnTo>
                    <a:pt x="17920" y="39701"/>
                  </a:lnTo>
                  <a:close/>
                  <a:moveTo>
                    <a:pt x="23230" y="39701"/>
                  </a:moveTo>
                  <a:lnTo>
                    <a:pt x="23049" y="39761"/>
                  </a:lnTo>
                  <a:lnTo>
                    <a:pt x="22807" y="39882"/>
                  </a:lnTo>
                  <a:lnTo>
                    <a:pt x="22626" y="40003"/>
                  </a:lnTo>
                  <a:lnTo>
                    <a:pt x="22506" y="40184"/>
                  </a:lnTo>
                  <a:lnTo>
                    <a:pt x="22385" y="40425"/>
                  </a:lnTo>
                  <a:lnTo>
                    <a:pt x="22325" y="40606"/>
                  </a:lnTo>
                  <a:lnTo>
                    <a:pt x="22325" y="40847"/>
                  </a:lnTo>
                  <a:lnTo>
                    <a:pt x="22325" y="41089"/>
                  </a:lnTo>
                  <a:lnTo>
                    <a:pt x="22385" y="41270"/>
                  </a:lnTo>
                  <a:lnTo>
                    <a:pt x="22506" y="41511"/>
                  </a:lnTo>
                  <a:lnTo>
                    <a:pt x="22626" y="41692"/>
                  </a:lnTo>
                  <a:lnTo>
                    <a:pt x="22807" y="41813"/>
                  </a:lnTo>
                  <a:lnTo>
                    <a:pt x="23049" y="41934"/>
                  </a:lnTo>
                  <a:lnTo>
                    <a:pt x="23230" y="41994"/>
                  </a:lnTo>
                  <a:lnTo>
                    <a:pt x="23712" y="41994"/>
                  </a:lnTo>
                  <a:lnTo>
                    <a:pt x="23893" y="41934"/>
                  </a:lnTo>
                  <a:lnTo>
                    <a:pt x="24135" y="41813"/>
                  </a:lnTo>
                  <a:lnTo>
                    <a:pt x="24316" y="41692"/>
                  </a:lnTo>
                  <a:lnTo>
                    <a:pt x="24436" y="41511"/>
                  </a:lnTo>
                  <a:lnTo>
                    <a:pt x="24557" y="41270"/>
                  </a:lnTo>
                  <a:lnTo>
                    <a:pt x="24617" y="41089"/>
                  </a:lnTo>
                  <a:lnTo>
                    <a:pt x="24617" y="40847"/>
                  </a:lnTo>
                  <a:lnTo>
                    <a:pt x="24617" y="40606"/>
                  </a:lnTo>
                  <a:lnTo>
                    <a:pt x="24557" y="40425"/>
                  </a:lnTo>
                  <a:lnTo>
                    <a:pt x="24436" y="40184"/>
                  </a:lnTo>
                  <a:lnTo>
                    <a:pt x="24316" y="40003"/>
                  </a:lnTo>
                  <a:lnTo>
                    <a:pt x="24135" y="39882"/>
                  </a:lnTo>
                  <a:lnTo>
                    <a:pt x="23893" y="39761"/>
                  </a:lnTo>
                  <a:lnTo>
                    <a:pt x="23712" y="39701"/>
                  </a:lnTo>
                  <a:close/>
                  <a:moveTo>
                    <a:pt x="29022" y="39701"/>
                  </a:moveTo>
                  <a:lnTo>
                    <a:pt x="28841" y="39761"/>
                  </a:lnTo>
                  <a:lnTo>
                    <a:pt x="28599" y="39882"/>
                  </a:lnTo>
                  <a:lnTo>
                    <a:pt x="28418" y="40003"/>
                  </a:lnTo>
                  <a:lnTo>
                    <a:pt x="28298" y="40184"/>
                  </a:lnTo>
                  <a:lnTo>
                    <a:pt x="28177" y="40425"/>
                  </a:lnTo>
                  <a:lnTo>
                    <a:pt x="28117" y="40606"/>
                  </a:lnTo>
                  <a:lnTo>
                    <a:pt x="28117" y="40847"/>
                  </a:lnTo>
                  <a:lnTo>
                    <a:pt x="28117" y="41089"/>
                  </a:lnTo>
                  <a:lnTo>
                    <a:pt x="28177" y="41270"/>
                  </a:lnTo>
                  <a:lnTo>
                    <a:pt x="28298" y="41511"/>
                  </a:lnTo>
                  <a:lnTo>
                    <a:pt x="28418" y="41692"/>
                  </a:lnTo>
                  <a:lnTo>
                    <a:pt x="28599" y="41813"/>
                  </a:lnTo>
                  <a:lnTo>
                    <a:pt x="28841" y="41934"/>
                  </a:lnTo>
                  <a:lnTo>
                    <a:pt x="29022" y="41994"/>
                  </a:lnTo>
                  <a:lnTo>
                    <a:pt x="29505" y="41994"/>
                  </a:lnTo>
                  <a:lnTo>
                    <a:pt x="29686" y="41934"/>
                  </a:lnTo>
                  <a:lnTo>
                    <a:pt x="29927" y="41813"/>
                  </a:lnTo>
                  <a:lnTo>
                    <a:pt x="30108" y="41692"/>
                  </a:lnTo>
                  <a:lnTo>
                    <a:pt x="30229" y="41511"/>
                  </a:lnTo>
                  <a:lnTo>
                    <a:pt x="30349" y="41270"/>
                  </a:lnTo>
                  <a:lnTo>
                    <a:pt x="30410" y="41089"/>
                  </a:lnTo>
                  <a:lnTo>
                    <a:pt x="30410" y="40847"/>
                  </a:lnTo>
                  <a:lnTo>
                    <a:pt x="30410" y="40606"/>
                  </a:lnTo>
                  <a:lnTo>
                    <a:pt x="30349" y="40425"/>
                  </a:lnTo>
                  <a:lnTo>
                    <a:pt x="30229" y="40184"/>
                  </a:lnTo>
                  <a:lnTo>
                    <a:pt x="30108" y="40003"/>
                  </a:lnTo>
                  <a:lnTo>
                    <a:pt x="29927" y="39882"/>
                  </a:lnTo>
                  <a:lnTo>
                    <a:pt x="29686" y="39761"/>
                  </a:lnTo>
                  <a:lnTo>
                    <a:pt x="29505" y="39701"/>
                  </a:lnTo>
                  <a:close/>
                  <a:moveTo>
                    <a:pt x="34814" y="39701"/>
                  </a:moveTo>
                  <a:lnTo>
                    <a:pt x="34633" y="39761"/>
                  </a:lnTo>
                  <a:lnTo>
                    <a:pt x="34392" y="39882"/>
                  </a:lnTo>
                  <a:lnTo>
                    <a:pt x="34211" y="40003"/>
                  </a:lnTo>
                  <a:lnTo>
                    <a:pt x="34090" y="40184"/>
                  </a:lnTo>
                  <a:lnTo>
                    <a:pt x="33969" y="40425"/>
                  </a:lnTo>
                  <a:lnTo>
                    <a:pt x="33909" y="40606"/>
                  </a:lnTo>
                  <a:lnTo>
                    <a:pt x="33909" y="40847"/>
                  </a:lnTo>
                  <a:lnTo>
                    <a:pt x="33909" y="41089"/>
                  </a:lnTo>
                  <a:lnTo>
                    <a:pt x="33969" y="41270"/>
                  </a:lnTo>
                  <a:lnTo>
                    <a:pt x="34090" y="41511"/>
                  </a:lnTo>
                  <a:lnTo>
                    <a:pt x="34211" y="41692"/>
                  </a:lnTo>
                  <a:lnTo>
                    <a:pt x="34392" y="41813"/>
                  </a:lnTo>
                  <a:lnTo>
                    <a:pt x="34633" y="41934"/>
                  </a:lnTo>
                  <a:lnTo>
                    <a:pt x="34814" y="41994"/>
                  </a:lnTo>
                  <a:lnTo>
                    <a:pt x="35297" y="41994"/>
                  </a:lnTo>
                  <a:lnTo>
                    <a:pt x="35478" y="41934"/>
                  </a:lnTo>
                  <a:lnTo>
                    <a:pt x="35719" y="41813"/>
                  </a:lnTo>
                  <a:lnTo>
                    <a:pt x="35900" y="41692"/>
                  </a:lnTo>
                  <a:lnTo>
                    <a:pt x="36021" y="41511"/>
                  </a:lnTo>
                  <a:lnTo>
                    <a:pt x="36141" y="41270"/>
                  </a:lnTo>
                  <a:lnTo>
                    <a:pt x="36202" y="41089"/>
                  </a:lnTo>
                  <a:lnTo>
                    <a:pt x="36202" y="40847"/>
                  </a:lnTo>
                  <a:lnTo>
                    <a:pt x="36202" y="40606"/>
                  </a:lnTo>
                  <a:lnTo>
                    <a:pt x="36141" y="40425"/>
                  </a:lnTo>
                  <a:lnTo>
                    <a:pt x="36021" y="40184"/>
                  </a:lnTo>
                  <a:lnTo>
                    <a:pt x="35900" y="40003"/>
                  </a:lnTo>
                  <a:lnTo>
                    <a:pt x="35719" y="39882"/>
                  </a:lnTo>
                  <a:lnTo>
                    <a:pt x="35478" y="39761"/>
                  </a:lnTo>
                  <a:lnTo>
                    <a:pt x="35297" y="39701"/>
                  </a:lnTo>
                  <a:close/>
                  <a:moveTo>
                    <a:pt x="40606" y="39701"/>
                  </a:moveTo>
                  <a:lnTo>
                    <a:pt x="40425" y="39761"/>
                  </a:lnTo>
                  <a:lnTo>
                    <a:pt x="40184" y="39882"/>
                  </a:lnTo>
                  <a:lnTo>
                    <a:pt x="40003" y="40003"/>
                  </a:lnTo>
                  <a:lnTo>
                    <a:pt x="39882" y="40184"/>
                  </a:lnTo>
                  <a:lnTo>
                    <a:pt x="39762" y="40425"/>
                  </a:lnTo>
                  <a:lnTo>
                    <a:pt x="39701" y="40606"/>
                  </a:lnTo>
                  <a:lnTo>
                    <a:pt x="39701" y="40847"/>
                  </a:lnTo>
                  <a:lnTo>
                    <a:pt x="39701" y="41089"/>
                  </a:lnTo>
                  <a:lnTo>
                    <a:pt x="39762" y="41270"/>
                  </a:lnTo>
                  <a:lnTo>
                    <a:pt x="39882" y="41511"/>
                  </a:lnTo>
                  <a:lnTo>
                    <a:pt x="40003" y="41692"/>
                  </a:lnTo>
                  <a:lnTo>
                    <a:pt x="40184" y="41813"/>
                  </a:lnTo>
                  <a:lnTo>
                    <a:pt x="40425" y="41934"/>
                  </a:lnTo>
                  <a:lnTo>
                    <a:pt x="40606" y="41994"/>
                  </a:lnTo>
                  <a:lnTo>
                    <a:pt x="41089" y="41994"/>
                  </a:lnTo>
                  <a:lnTo>
                    <a:pt x="41270" y="41934"/>
                  </a:lnTo>
                  <a:lnTo>
                    <a:pt x="41511" y="41813"/>
                  </a:lnTo>
                  <a:lnTo>
                    <a:pt x="41692" y="41692"/>
                  </a:lnTo>
                  <a:lnTo>
                    <a:pt x="41813" y="41511"/>
                  </a:lnTo>
                  <a:lnTo>
                    <a:pt x="41934" y="41270"/>
                  </a:lnTo>
                  <a:lnTo>
                    <a:pt x="41994" y="41089"/>
                  </a:lnTo>
                  <a:lnTo>
                    <a:pt x="41994" y="40847"/>
                  </a:lnTo>
                  <a:lnTo>
                    <a:pt x="41994" y="40606"/>
                  </a:lnTo>
                  <a:lnTo>
                    <a:pt x="41934" y="40425"/>
                  </a:lnTo>
                  <a:lnTo>
                    <a:pt x="41813" y="40184"/>
                  </a:lnTo>
                  <a:lnTo>
                    <a:pt x="41692" y="40003"/>
                  </a:lnTo>
                  <a:lnTo>
                    <a:pt x="41511" y="39882"/>
                  </a:lnTo>
                  <a:lnTo>
                    <a:pt x="41270" y="39761"/>
                  </a:lnTo>
                  <a:lnTo>
                    <a:pt x="41089" y="39701"/>
                  </a:lnTo>
                  <a:close/>
                  <a:moveTo>
                    <a:pt x="46399" y="39701"/>
                  </a:moveTo>
                  <a:lnTo>
                    <a:pt x="46218" y="39761"/>
                  </a:lnTo>
                  <a:lnTo>
                    <a:pt x="45976" y="39882"/>
                  </a:lnTo>
                  <a:lnTo>
                    <a:pt x="45795" y="40003"/>
                  </a:lnTo>
                  <a:lnTo>
                    <a:pt x="45674" y="40184"/>
                  </a:lnTo>
                  <a:lnTo>
                    <a:pt x="45554" y="40425"/>
                  </a:lnTo>
                  <a:lnTo>
                    <a:pt x="45493" y="40606"/>
                  </a:lnTo>
                  <a:lnTo>
                    <a:pt x="45493" y="40847"/>
                  </a:lnTo>
                  <a:lnTo>
                    <a:pt x="45493" y="41089"/>
                  </a:lnTo>
                  <a:lnTo>
                    <a:pt x="45554" y="41270"/>
                  </a:lnTo>
                  <a:lnTo>
                    <a:pt x="45674" y="41511"/>
                  </a:lnTo>
                  <a:lnTo>
                    <a:pt x="45795" y="41692"/>
                  </a:lnTo>
                  <a:lnTo>
                    <a:pt x="45976" y="41813"/>
                  </a:lnTo>
                  <a:lnTo>
                    <a:pt x="46218" y="41934"/>
                  </a:lnTo>
                  <a:lnTo>
                    <a:pt x="46399" y="41994"/>
                  </a:lnTo>
                  <a:lnTo>
                    <a:pt x="46881" y="41994"/>
                  </a:lnTo>
                  <a:lnTo>
                    <a:pt x="47062" y="41934"/>
                  </a:lnTo>
                  <a:lnTo>
                    <a:pt x="47304" y="41813"/>
                  </a:lnTo>
                  <a:lnTo>
                    <a:pt x="47485" y="41692"/>
                  </a:lnTo>
                  <a:lnTo>
                    <a:pt x="47605" y="41511"/>
                  </a:lnTo>
                  <a:lnTo>
                    <a:pt x="47726" y="41270"/>
                  </a:lnTo>
                  <a:lnTo>
                    <a:pt x="47786" y="41089"/>
                  </a:lnTo>
                  <a:lnTo>
                    <a:pt x="47786" y="40847"/>
                  </a:lnTo>
                  <a:lnTo>
                    <a:pt x="47786" y="40606"/>
                  </a:lnTo>
                  <a:lnTo>
                    <a:pt x="47726" y="40425"/>
                  </a:lnTo>
                  <a:lnTo>
                    <a:pt x="47605" y="40184"/>
                  </a:lnTo>
                  <a:lnTo>
                    <a:pt x="47485" y="40003"/>
                  </a:lnTo>
                  <a:lnTo>
                    <a:pt x="47304" y="39882"/>
                  </a:lnTo>
                  <a:lnTo>
                    <a:pt x="47062" y="39761"/>
                  </a:lnTo>
                  <a:lnTo>
                    <a:pt x="46881" y="39701"/>
                  </a:lnTo>
                  <a:close/>
                  <a:moveTo>
                    <a:pt x="52191" y="39701"/>
                  </a:moveTo>
                  <a:lnTo>
                    <a:pt x="52010" y="39761"/>
                  </a:lnTo>
                  <a:lnTo>
                    <a:pt x="51768" y="39882"/>
                  </a:lnTo>
                  <a:lnTo>
                    <a:pt x="51587" y="40003"/>
                  </a:lnTo>
                  <a:lnTo>
                    <a:pt x="51467" y="40184"/>
                  </a:lnTo>
                  <a:lnTo>
                    <a:pt x="51346" y="40425"/>
                  </a:lnTo>
                  <a:lnTo>
                    <a:pt x="51286" y="40606"/>
                  </a:lnTo>
                  <a:lnTo>
                    <a:pt x="51286" y="40847"/>
                  </a:lnTo>
                  <a:lnTo>
                    <a:pt x="51286" y="41089"/>
                  </a:lnTo>
                  <a:lnTo>
                    <a:pt x="51346" y="41270"/>
                  </a:lnTo>
                  <a:lnTo>
                    <a:pt x="51467" y="41511"/>
                  </a:lnTo>
                  <a:lnTo>
                    <a:pt x="51587" y="41692"/>
                  </a:lnTo>
                  <a:lnTo>
                    <a:pt x="51768" y="41813"/>
                  </a:lnTo>
                  <a:lnTo>
                    <a:pt x="52010" y="41934"/>
                  </a:lnTo>
                  <a:lnTo>
                    <a:pt x="52191" y="41994"/>
                  </a:lnTo>
                  <a:lnTo>
                    <a:pt x="52673" y="41994"/>
                  </a:lnTo>
                  <a:lnTo>
                    <a:pt x="52854" y="41934"/>
                  </a:lnTo>
                  <a:lnTo>
                    <a:pt x="53096" y="41813"/>
                  </a:lnTo>
                  <a:lnTo>
                    <a:pt x="53277" y="41692"/>
                  </a:lnTo>
                  <a:lnTo>
                    <a:pt x="53397" y="41511"/>
                  </a:lnTo>
                  <a:lnTo>
                    <a:pt x="53518" y="41270"/>
                  </a:lnTo>
                  <a:lnTo>
                    <a:pt x="53578" y="41089"/>
                  </a:lnTo>
                  <a:lnTo>
                    <a:pt x="53578" y="40847"/>
                  </a:lnTo>
                  <a:lnTo>
                    <a:pt x="53578" y="40606"/>
                  </a:lnTo>
                  <a:lnTo>
                    <a:pt x="53518" y="40425"/>
                  </a:lnTo>
                  <a:lnTo>
                    <a:pt x="53397" y="40184"/>
                  </a:lnTo>
                  <a:lnTo>
                    <a:pt x="53277" y="40003"/>
                  </a:lnTo>
                  <a:lnTo>
                    <a:pt x="53096" y="39882"/>
                  </a:lnTo>
                  <a:lnTo>
                    <a:pt x="52854" y="39761"/>
                  </a:lnTo>
                  <a:lnTo>
                    <a:pt x="52673" y="39701"/>
                  </a:lnTo>
                  <a:close/>
                  <a:moveTo>
                    <a:pt x="57983" y="39701"/>
                  </a:moveTo>
                  <a:lnTo>
                    <a:pt x="57802" y="39761"/>
                  </a:lnTo>
                  <a:lnTo>
                    <a:pt x="57561" y="39882"/>
                  </a:lnTo>
                  <a:lnTo>
                    <a:pt x="57380" y="40003"/>
                  </a:lnTo>
                  <a:lnTo>
                    <a:pt x="57259" y="40184"/>
                  </a:lnTo>
                  <a:lnTo>
                    <a:pt x="57138" y="40425"/>
                  </a:lnTo>
                  <a:lnTo>
                    <a:pt x="57078" y="40606"/>
                  </a:lnTo>
                  <a:lnTo>
                    <a:pt x="57078" y="40847"/>
                  </a:lnTo>
                  <a:lnTo>
                    <a:pt x="57078" y="41089"/>
                  </a:lnTo>
                  <a:lnTo>
                    <a:pt x="57138" y="41270"/>
                  </a:lnTo>
                  <a:lnTo>
                    <a:pt x="57259" y="41511"/>
                  </a:lnTo>
                  <a:lnTo>
                    <a:pt x="57380" y="41692"/>
                  </a:lnTo>
                  <a:lnTo>
                    <a:pt x="57561" y="41813"/>
                  </a:lnTo>
                  <a:lnTo>
                    <a:pt x="57802" y="41934"/>
                  </a:lnTo>
                  <a:lnTo>
                    <a:pt x="57983" y="41994"/>
                  </a:lnTo>
                  <a:lnTo>
                    <a:pt x="58466" y="41994"/>
                  </a:lnTo>
                  <a:lnTo>
                    <a:pt x="58647" y="41934"/>
                  </a:lnTo>
                  <a:lnTo>
                    <a:pt x="58888" y="41813"/>
                  </a:lnTo>
                  <a:lnTo>
                    <a:pt x="59069" y="41692"/>
                  </a:lnTo>
                  <a:lnTo>
                    <a:pt x="59190" y="41511"/>
                  </a:lnTo>
                  <a:lnTo>
                    <a:pt x="59310" y="41270"/>
                  </a:lnTo>
                  <a:lnTo>
                    <a:pt x="59371" y="41089"/>
                  </a:lnTo>
                  <a:lnTo>
                    <a:pt x="59371" y="40847"/>
                  </a:lnTo>
                  <a:lnTo>
                    <a:pt x="59371" y="40606"/>
                  </a:lnTo>
                  <a:lnTo>
                    <a:pt x="59310" y="40425"/>
                  </a:lnTo>
                  <a:lnTo>
                    <a:pt x="59190" y="40184"/>
                  </a:lnTo>
                  <a:lnTo>
                    <a:pt x="59069" y="40003"/>
                  </a:lnTo>
                  <a:lnTo>
                    <a:pt x="58888" y="39882"/>
                  </a:lnTo>
                  <a:lnTo>
                    <a:pt x="58647" y="39761"/>
                  </a:lnTo>
                  <a:lnTo>
                    <a:pt x="58466" y="39701"/>
                  </a:lnTo>
                  <a:close/>
                  <a:moveTo>
                    <a:pt x="63775" y="39701"/>
                  </a:moveTo>
                  <a:lnTo>
                    <a:pt x="63594" y="39761"/>
                  </a:lnTo>
                  <a:lnTo>
                    <a:pt x="63353" y="39882"/>
                  </a:lnTo>
                  <a:lnTo>
                    <a:pt x="63172" y="40003"/>
                  </a:lnTo>
                  <a:lnTo>
                    <a:pt x="63051" y="40184"/>
                  </a:lnTo>
                  <a:lnTo>
                    <a:pt x="62931" y="40425"/>
                  </a:lnTo>
                  <a:lnTo>
                    <a:pt x="62870" y="40606"/>
                  </a:lnTo>
                  <a:lnTo>
                    <a:pt x="62870" y="40847"/>
                  </a:lnTo>
                  <a:lnTo>
                    <a:pt x="62870" y="41089"/>
                  </a:lnTo>
                  <a:lnTo>
                    <a:pt x="62931" y="41270"/>
                  </a:lnTo>
                  <a:lnTo>
                    <a:pt x="63051" y="41511"/>
                  </a:lnTo>
                  <a:lnTo>
                    <a:pt x="63172" y="41692"/>
                  </a:lnTo>
                  <a:lnTo>
                    <a:pt x="63353" y="41813"/>
                  </a:lnTo>
                  <a:lnTo>
                    <a:pt x="63594" y="41934"/>
                  </a:lnTo>
                  <a:lnTo>
                    <a:pt x="63775" y="41994"/>
                  </a:lnTo>
                  <a:lnTo>
                    <a:pt x="64258" y="41994"/>
                  </a:lnTo>
                  <a:lnTo>
                    <a:pt x="64439" y="41934"/>
                  </a:lnTo>
                  <a:lnTo>
                    <a:pt x="64680" y="41813"/>
                  </a:lnTo>
                  <a:lnTo>
                    <a:pt x="64861" y="41692"/>
                  </a:lnTo>
                  <a:lnTo>
                    <a:pt x="64982" y="41511"/>
                  </a:lnTo>
                  <a:lnTo>
                    <a:pt x="65103" y="41270"/>
                  </a:lnTo>
                  <a:lnTo>
                    <a:pt x="65163" y="41089"/>
                  </a:lnTo>
                  <a:lnTo>
                    <a:pt x="65163" y="40847"/>
                  </a:lnTo>
                  <a:lnTo>
                    <a:pt x="65163" y="40606"/>
                  </a:lnTo>
                  <a:lnTo>
                    <a:pt x="65103" y="40425"/>
                  </a:lnTo>
                  <a:lnTo>
                    <a:pt x="64982" y="40184"/>
                  </a:lnTo>
                  <a:lnTo>
                    <a:pt x="64861" y="40003"/>
                  </a:lnTo>
                  <a:lnTo>
                    <a:pt x="64680" y="39882"/>
                  </a:lnTo>
                  <a:lnTo>
                    <a:pt x="64439" y="39761"/>
                  </a:lnTo>
                  <a:lnTo>
                    <a:pt x="64258" y="39701"/>
                  </a:lnTo>
                  <a:close/>
                  <a:moveTo>
                    <a:pt x="69567" y="39701"/>
                  </a:moveTo>
                  <a:lnTo>
                    <a:pt x="69386" y="39761"/>
                  </a:lnTo>
                  <a:lnTo>
                    <a:pt x="69145" y="39882"/>
                  </a:lnTo>
                  <a:lnTo>
                    <a:pt x="68964" y="40003"/>
                  </a:lnTo>
                  <a:lnTo>
                    <a:pt x="68843" y="40184"/>
                  </a:lnTo>
                  <a:lnTo>
                    <a:pt x="68723" y="40425"/>
                  </a:lnTo>
                  <a:lnTo>
                    <a:pt x="68662" y="40606"/>
                  </a:lnTo>
                  <a:lnTo>
                    <a:pt x="68662" y="40847"/>
                  </a:lnTo>
                  <a:lnTo>
                    <a:pt x="68662" y="41089"/>
                  </a:lnTo>
                  <a:lnTo>
                    <a:pt x="68723" y="41270"/>
                  </a:lnTo>
                  <a:lnTo>
                    <a:pt x="68843" y="41511"/>
                  </a:lnTo>
                  <a:lnTo>
                    <a:pt x="68964" y="41692"/>
                  </a:lnTo>
                  <a:lnTo>
                    <a:pt x="69145" y="41813"/>
                  </a:lnTo>
                  <a:lnTo>
                    <a:pt x="69386" y="41934"/>
                  </a:lnTo>
                  <a:lnTo>
                    <a:pt x="69567" y="41994"/>
                  </a:lnTo>
                  <a:lnTo>
                    <a:pt x="70050" y="41994"/>
                  </a:lnTo>
                  <a:lnTo>
                    <a:pt x="70231" y="41934"/>
                  </a:lnTo>
                  <a:lnTo>
                    <a:pt x="70472" y="41813"/>
                  </a:lnTo>
                  <a:lnTo>
                    <a:pt x="70653" y="41692"/>
                  </a:lnTo>
                  <a:lnTo>
                    <a:pt x="70774" y="41511"/>
                  </a:lnTo>
                  <a:lnTo>
                    <a:pt x="70895" y="41270"/>
                  </a:lnTo>
                  <a:lnTo>
                    <a:pt x="70955" y="41089"/>
                  </a:lnTo>
                  <a:lnTo>
                    <a:pt x="70955" y="40847"/>
                  </a:lnTo>
                  <a:lnTo>
                    <a:pt x="70955" y="40606"/>
                  </a:lnTo>
                  <a:lnTo>
                    <a:pt x="70895" y="40425"/>
                  </a:lnTo>
                  <a:lnTo>
                    <a:pt x="70774" y="40184"/>
                  </a:lnTo>
                  <a:lnTo>
                    <a:pt x="70653" y="40003"/>
                  </a:lnTo>
                  <a:lnTo>
                    <a:pt x="70472" y="39882"/>
                  </a:lnTo>
                  <a:lnTo>
                    <a:pt x="70231" y="39761"/>
                  </a:lnTo>
                  <a:lnTo>
                    <a:pt x="70050" y="39701"/>
                  </a:lnTo>
                  <a:close/>
                  <a:moveTo>
                    <a:pt x="75360" y="39701"/>
                  </a:moveTo>
                  <a:lnTo>
                    <a:pt x="75179" y="39761"/>
                  </a:lnTo>
                  <a:lnTo>
                    <a:pt x="74937" y="39882"/>
                  </a:lnTo>
                  <a:lnTo>
                    <a:pt x="74756" y="40003"/>
                  </a:lnTo>
                  <a:lnTo>
                    <a:pt x="74636" y="40184"/>
                  </a:lnTo>
                  <a:lnTo>
                    <a:pt x="74515" y="40425"/>
                  </a:lnTo>
                  <a:lnTo>
                    <a:pt x="74455" y="40606"/>
                  </a:lnTo>
                  <a:lnTo>
                    <a:pt x="74455" y="40847"/>
                  </a:lnTo>
                  <a:lnTo>
                    <a:pt x="74455" y="41089"/>
                  </a:lnTo>
                  <a:lnTo>
                    <a:pt x="74515" y="41270"/>
                  </a:lnTo>
                  <a:lnTo>
                    <a:pt x="74636" y="41511"/>
                  </a:lnTo>
                  <a:lnTo>
                    <a:pt x="74756" y="41692"/>
                  </a:lnTo>
                  <a:lnTo>
                    <a:pt x="74937" y="41813"/>
                  </a:lnTo>
                  <a:lnTo>
                    <a:pt x="75179" y="41934"/>
                  </a:lnTo>
                  <a:lnTo>
                    <a:pt x="75360" y="41994"/>
                  </a:lnTo>
                  <a:lnTo>
                    <a:pt x="75722" y="41994"/>
                  </a:lnTo>
                  <a:lnTo>
                    <a:pt x="75903" y="39761"/>
                  </a:lnTo>
                  <a:lnTo>
                    <a:pt x="75601" y="39701"/>
                  </a:lnTo>
                  <a:close/>
                  <a:moveTo>
                    <a:pt x="2957" y="42597"/>
                  </a:moveTo>
                  <a:lnTo>
                    <a:pt x="2776" y="42658"/>
                  </a:lnTo>
                  <a:lnTo>
                    <a:pt x="2534" y="42778"/>
                  </a:lnTo>
                  <a:lnTo>
                    <a:pt x="2353" y="42899"/>
                  </a:lnTo>
                  <a:lnTo>
                    <a:pt x="2233" y="43080"/>
                  </a:lnTo>
                  <a:lnTo>
                    <a:pt x="2112" y="43321"/>
                  </a:lnTo>
                  <a:lnTo>
                    <a:pt x="2052" y="43502"/>
                  </a:lnTo>
                  <a:lnTo>
                    <a:pt x="2052" y="43744"/>
                  </a:lnTo>
                  <a:lnTo>
                    <a:pt x="2052" y="43985"/>
                  </a:lnTo>
                  <a:lnTo>
                    <a:pt x="2112" y="44166"/>
                  </a:lnTo>
                  <a:lnTo>
                    <a:pt x="2233" y="44407"/>
                  </a:lnTo>
                  <a:lnTo>
                    <a:pt x="2353" y="44588"/>
                  </a:lnTo>
                  <a:lnTo>
                    <a:pt x="2534" y="44709"/>
                  </a:lnTo>
                  <a:lnTo>
                    <a:pt x="2776" y="44830"/>
                  </a:lnTo>
                  <a:lnTo>
                    <a:pt x="2957" y="44890"/>
                  </a:lnTo>
                  <a:lnTo>
                    <a:pt x="3439" y="44890"/>
                  </a:lnTo>
                  <a:lnTo>
                    <a:pt x="3620" y="44830"/>
                  </a:lnTo>
                  <a:lnTo>
                    <a:pt x="3862" y="44709"/>
                  </a:lnTo>
                  <a:lnTo>
                    <a:pt x="4043" y="44588"/>
                  </a:lnTo>
                  <a:lnTo>
                    <a:pt x="4164" y="44407"/>
                  </a:lnTo>
                  <a:lnTo>
                    <a:pt x="4284" y="44166"/>
                  </a:lnTo>
                  <a:lnTo>
                    <a:pt x="4345" y="43985"/>
                  </a:lnTo>
                  <a:lnTo>
                    <a:pt x="4345" y="43744"/>
                  </a:lnTo>
                  <a:lnTo>
                    <a:pt x="4345" y="43502"/>
                  </a:lnTo>
                  <a:lnTo>
                    <a:pt x="4284" y="43321"/>
                  </a:lnTo>
                  <a:lnTo>
                    <a:pt x="4164" y="43080"/>
                  </a:lnTo>
                  <a:lnTo>
                    <a:pt x="4043" y="42899"/>
                  </a:lnTo>
                  <a:lnTo>
                    <a:pt x="3862" y="42778"/>
                  </a:lnTo>
                  <a:lnTo>
                    <a:pt x="3620" y="42658"/>
                  </a:lnTo>
                  <a:lnTo>
                    <a:pt x="3439" y="42597"/>
                  </a:lnTo>
                  <a:close/>
                  <a:moveTo>
                    <a:pt x="8749" y="42597"/>
                  </a:moveTo>
                  <a:lnTo>
                    <a:pt x="8568" y="42658"/>
                  </a:lnTo>
                  <a:lnTo>
                    <a:pt x="8327" y="42778"/>
                  </a:lnTo>
                  <a:lnTo>
                    <a:pt x="8146" y="42899"/>
                  </a:lnTo>
                  <a:lnTo>
                    <a:pt x="8025" y="43080"/>
                  </a:lnTo>
                  <a:lnTo>
                    <a:pt x="7904" y="43321"/>
                  </a:lnTo>
                  <a:lnTo>
                    <a:pt x="7844" y="43502"/>
                  </a:lnTo>
                  <a:lnTo>
                    <a:pt x="7844" y="43744"/>
                  </a:lnTo>
                  <a:lnTo>
                    <a:pt x="7844" y="43985"/>
                  </a:lnTo>
                  <a:lnTo>
                    <a:pt x="7904" y="44166"/>
                  </a:lnTo>
                  <a:lnTo>
                    <a:pt x="8025" y="44407"/>
                  </a:lnTo>
                  <a:lnTo>
                    <a:pt x="8146" y="44588"/>
                  </a:lnTo>
                  <a:lnTo>
                    <a:pt x="8327" y="44709"/>
                  </a:lnTo>
                  <a:lnTo>
                    <a:pt x="8568" y="44830"/>
                  </a:lnTo>
                  <a:lnTo>
                    <a:pt x="8749" y="44890"/>
                  </a:lnTo>
                  <a:lnTo>
                    <a:pt x="9232" y="44890"/>
                  </a:lnTo>
                  <a:lnTo>
                    <a:pt x="9413" y="44830"/>
                  </a:lnTo>
                  <a:lnTo>
                    <a:pt x="9654" y="44709"/>
                  </a:lnTo>
                  <a:lnTo>
                    <a:pt x="9835" y="44588"/>
                  </a:lnTo>
                  <a:lnTo>
                    <a:pt x="9956" y="44407"/>
                  </a:lnTo>
                  <a:lnTo>
                    <a:pt x="10076" y="44166"/>
                  </a:lnTo>
                  <a:lnTo>
                    <a:pt x="10137" y="43985"/>
                  </a:lnTo>
                  <a:lnTo>
                    <a:pt x="10137" y="43744"/>
                  </a:lnTo>
                  <a:lnTo>
                    <a:pt x="10137" y="43502"/>
                  </a:lnTo>
                  <a:lnTo>
                    <a:pt x="10076" y="43321"/>
                  </a:lnTo>
                  <a:lnTo>
                    <a:pt x="9956" y="43080"/>
                  </a:lnTo>
                  <a:lnTo>
                    <a:pt x="9835" y="42899"/>
                  </a:lnTo>
                  <a:lnTo>
                    <a:pt x="9654" y="42778"/>
                  </a:lnTo>
                  <a:lnTo>
                    <a:pt x="9413" y="42658"/>
                  </a:lnTo>
                  <a:lnTo>
                    <a:pt x="9232" y="42597"/>
                  </a:lnTo>
                  <a:close/>
                  <a:moveTo>
                    <a:pt x="14541" y="42597"/>
                  </a:moveTo>
                  <a:lnTo>
                    <a:pt x="14360" y="42658"/>
                  </a:lnTo>
                  <a:lnTo>
                    <a:pt x="14119" y="42778"/>
                  </a:lnTo>
                  <a:lnTo>
                    <a:pt x="13938" y="42899"/>
                  </a:lnTo>
                  <a:lnTo>
                    <a:pt x="13817" y="43080"/>
                  </a:lnTo>
                  <a:lnTo>
                    <a:pt x="13697" y="43321"/>
                  </a:lnTo>
                  <a:lnTo>
                    <a:pt x="13636" y="43502"/>
                  </a:lnTo>
                  <a:lnTo>
                    <a:pt x="13636" y="43744"/>
                  </a:lnTo>
                  <a:lnTo>
                    <a:pt x="13636" y="43985"/>
                  </a:lnTo>
                  <a:lnTo>
                    <a:pt x="13697" y="44166"/>
                  </a:lnTo>
                  <a:lnTo>
                    <a:pt x="13817" y="44407"/>
                  </a:lnTo>
                  <a:lnTo>
                    <a:pt x="13938" y="44588"/>
                  </a:lnTo>
                  <a:lnTo>
                    <a:pt x="14119" y="44709"/>
                  </a:lnTo>
                  <a:lnTo>
                    <a:pt x="14360" y="44830"/>
                  </a:lnTo>
                  <a:lnTo>
                    <a:pt x="14541" y="44890"/>
                  </a:lnTo>
                  <a:lnTo>
                    <a:pt x="15024" y="44890"/>
                  </a:lnTo>
                  <a:lnTo>
                    <a:pt x="15205" y="44830"/>
                  </a:lnTo>
                  <a:lnTo>
                    <a:pt x="15446" y="44709"/>
                  </a:lnTo>
                  <a:lnTo>
                    <a:pt x="15627" y="44588"/>
                  </a:lnTo>
                  <a:lnTo>
                    <a:pt x="15748" y="44407"/>
                  </a:lnTo>
                  <a:lnTo>
                    <a:pt x="15869" y="44166"/>
                  </a:lnTo>
                  <a:lnTo>
                    <a:pt x="15929" y="43985"/>
                  </a:lnTo>
                  <a:lnTo>
                    <a:pt x="15929" y="43744"/>
                  </a:lnTo>
                  <a:lnTo>
                    <a:pt x="15929" y="43502"/>
                  </a:lnTo>
                  <a:lnTo>
                    <a:pt x="15869" y="43321"/>
                  </a:lnTo>
                  <a:lnTo>
                    <a:pt x="15748" y="43080"/>
                  </a:lnTo>
                  <a:lnTo>
                    <a:pt x="15627" y="42899"/>
                  </a:lnTo>
                  <a:lnTo>
                    <a:pt x="15446" y="42778"/>
                  </a:lnTo>
                  <a:lnTo>
                    <a:pt x="15205" y="42658"/>
                  </a:lnTo>
                  <a:lnTo>
                    <a:pt x="15024" y="42597"/>
                  </a:lnTo>
                  <a:close/>
                  <a:moveTo>
                    <a:pt x="20333" y="42597"/>
                  </a:moveTo>
                  <a:lnTo>
                    <a:pt x="20152" y="42658"/>
                  </a:lnTo>
                  <a:lnTo>
                    <a:pt x="19911" y="42778"/>
                  </a:lnTo>
                  <a:lnTo>
                    <a:pt x="19730" y="42899"/>
                  </a:lnTo>
                  <a:lnTo>
                    <a:pt x="19609" y="43080"/>
                  </a:lnTo>
                  <a:lnTo>
                    <a:pt x="19489" y="43321"/>
                  </a:lnTo>
                  <a:lnTo>
                    <a:pt x="19428" y="43502"/>
                  </a:lnTo>
                  <a:lnTo>
                    <a:pt x="19428" y="43744"/>
                  </a:lnTo>
                  <a:lnTo>
                    <a:pt x="19428" y="43985"/>
                  </a:lnTo>
                  <a:lnTo>
                    <a:pt x="19489" y="44166"/>
                  </a:lnTo>
                  <a:lnTo>
                    <a:pt x="19609" y="44407"/>
                  </a:lnTo>
                  <a:lnTo>
                    <a:pt x="19730" y="44588"/>
                  </a:lnTo>
                  <a:lnTo>
                    <a:pt x="19911" y="44709"/>
                  </a:lnTo>
                  <a:lnTo>
                    <a:pt x="20152" y="44830"/>
                  </a:lnTo>
                  <a:lnTo>
                    <a:pt x="20333" y="44890"/>
                  </a:lnTo>
                  <a:lnTo>
                    <a:pt x="20816" y="44890"/>
                  </a:lnTo>
                  <a:lnTo>
                    <a:pt x="20997" y="44830"/>
                  </a:lnTo>
                  <a:lnTo>
                    <a:pt x="21239" y="44709"/>
                  </a:lnTo>
                  <a:lnTo>
                    <a:pt x="21420" y="44588"/>
                  </a:lnTo>
                  <a:lnTo>
                    <a:pt x="21540" y="44407"/>
                  </a:lnTo>
                  <a:lnTo>
                    <a:pt x="21661" y="44166"/>
                  </a:lnTo>
                  <a:lnTo>
                    <a:pt x="21721" y="43985"/>
                  </a:lnTo>
                  <a:lnTo>
                    <a:pt x="21721" y="43744"/>
                  </a:lnTo>
                  <a:lnTo>
                    <a:pt x="21721" y="43502"/>
                  </a:lnTo>
                  <a:lnTo>
                    <a:pt x="21661" y="43321"/>
                  </a:lnTo>
                  <a:lnTo>
                    <a:pt x="21540" y="43080"/>
                  </a:lnTo>
                  <a:lnTo>
                    <a:pt x="21420" y="42899"/>
                  </a:lnTo>
                  <a:lnTo>
                    <a:pt x="21239" y="42778"/>
                  </a:lnTo>
                  <a:lnTo>
                    <a:pt x="20997" y="42658"/>
                  </a:lnTo>
                  <a:lnTo>
                    <a:pt x="20816" y="42597"/>
                  </a:lnTo>
                  <a:close/>
                  <a:moveTo>
                    <a:pt x="26126" y="42597"/>
                  </a:moveTo>
                  <a:lnTo>
                    <a:pt x="25945" y="42658"/>
                  </a:lnTo>
                  <a:lnTo>
                    <a:pt x="25703" y="42778"/>
                  </a:lnTo>
                  <a:lnTo>
                    <a:pt x="25522" y="42899"/>
                  </a:lnTo>
                  <a:lnTo>
                    <a:pt x="25402" y="43080"/>
                  </a:lnTo>
                  <a:lnTo>
                    <a:pt x="25281" y="43321"/>
                  </a:lnTo>
                  <a:lnTo>
                    <a:pt x="25221" y="43502"/>
                  </a:lnTo>
                  <a:lnTo>
                    <a:pt x="25221" y="43744"/>
                  </a:lnTo>
                  <a:lnTo>
                    <a:pt x="25221" y="43985"/>
                  </a:lnTo>
                  <a:lnTo>
                    <a:pt x="25281" y="44166"/>
                  </a:lnTo>
                  <a:lnTo>
                    <a:pt x="25402" y="44407"/>
                  </a:lnTo>
                  <a:lnTo>
                    <a:pt x="25522" y="44588"/>
                  </a:lnTo>
                  <a:lnTo>
                    <a:pt x="25703" y="44709"/>
                  </a:lnTo>
                  <a:lnTo>
                    <a:pt x="25945" y="44830"/>
                  </a:lnTo>
                  <a:lnTo>
                    <a:pt x="26126" y="44890"/>
                  </a:lnTo>
                  <a:lnTo>
                    <a:pt x="26608" y="44890"/>
                  </a:lnTo>
                  <a:lnTo>
                    <a:pt x="26789" y="44830"/>
                  </a:lnTo>
                  <a:lnTo>
                    <a:pt x="27031" y="44709"/>
                  </a:lnTo>
                  <a:lnTo>
                    <a:pt x="27212" y="44588"/>
                  </a:lnTo>
                  <a:lnTo>
                    <a:pt x="27332" y="44407"/>
                  </a:lnTo>
                  <a:lnTo>
                    <a:pt x="27453" y="44166"/>
                  </a:lnTo>
                  <a:lnTo>
                    <a:pt x="27513" y="43985"/>
                  </a:lnTo>
                  <a:lnTo>
                    <a:pt x="27513" y="43744"/>
                  </a:lnTo>
                  <a:lnTo>
                    <a:pt x="27513" y="43502"/>
                  </a:lnTo>
                  <a:lnTo>
                    <a:pt x="27453" y="43321"/>
                  </a:lnTo>
                  <a:lnTo>
                    <a:pt x="27332" y="43080"/>
                  </a:lnTo>
                  <a:lnTo>
                    <a:pt x="27212" y="42899"/>
                  </a:lnTo>
                  <a:lnTo>
                    <a:pt x="27031" y="42778"/>
                  </a:lnTo>
                  <a:lnTo>
                    <a:pt x="26789" y="42658"/>
                  </a:lnTo>
                  <a:lnTo>
                    <a:pt x="26608" y="42597"/>
                  </a:lnTo>
                  <a:close/>
                  <a:moveTo>
                    <a:pt x="31918" y="42597"/>
                  </a:moveTo>
                  <a:lnTo>
                    <a:pt x="31737" y="42658"/>
                  </a:lnTo>
                  <a:lnTo>
                    <a:pt x="31496" y="42778"/>
                  </a:lnTo>
                  <a:lnTo>
                    <a:pt x="31315" y="42899"/>
                  </a:lnTo>
                  <a:lnTo>
                    <a:pt x="31194" y="43080"/>
                  </a:lnTo>
                  <a:lnTo>
                    <a:pt x="31073" y="43321"/>
                  </a:lnTo>
                  <a:lnTo>
                    <a:pt x="31013" y="43502"/>
                  </a:lnTo>
                  <a:lnTo>
                    <a:pt x="31013" y="43744"/>
                  </a:lnTo>
                  <a:lnTo>
                    <a:pt x="31013" y="43985"/>
                  </a:lnTo>
                  <a:lnTo>
                    <a:pt x="31073" y="44166"/>
                  </a:lnTo>
                  <a:lnTo>
                    <a:pt x="31194" y="44407"/>
                  </a:lnTo>
                  <a:lnTo>
                    <a:pt x="31315" y="44588"/>
                  </a:lnTo>
                  <a:lnTo>
                    <a:pt x="31496" y="44709"/>
                  </a:lnTo>
                  <a:lnTo>
                    <a:pt x="31737" y="44830"/>
                  </a:lnTo>
                  <a:lnTo>
                    <a:pt x="31918" y="44890"/>
                  </a:lnTo>
                  <a:lnTo>
                    <a:pt x="32401" y="44890"/>
                  </a:lnTo>
                  <a:lnTo>
                    <a:pt x="32582" y="44830"/>
                  </a:lnTo>
                  <a:lnTo>
                    <a:pt x="32823" y="44709"/>
                  </a:lnTo>
                  <a:lnTo>
                    <a:pt x="33004" y="44588"/>
                  </a:lnTo>
                  <a:lnTo>
                    <a:pt x="33125" y="44407"/>
                  </a:lnTo>
                  <a:lnTo>
                    <a:pt x="33245" y="44166"/>
                  </a:lnTo>
                  <a:lnTo>
                    <a:pt x="33306" y="43985"/>
                  </a:lnTo>
                  <a:lnTo>
                    <a:pt x="33306" y="43744"/>
                  </a:lnTo>
                  <a:lnTo>
                    <a:pt x="33306" y="43502"/>
                  </a:lnTo>
                  <a:lnTo>
                    <a:pt x="33245" y="43321"/>
                  </a:lnTo>
                  <a:lnTo>
                    <a:pt x="33125" y="43080"/>
                  </a:lnTo>
                  <a:lnTo>
                    <a:pt x="33004" y="42899"/>
                  </a:lnTo>
                  <a:lnTo>
                    <a:pt x="32823" y="42778"/>
                  </a:lnTo>
                  <a:lnTo>
                    <a:pt x="32582" y="42658"/>
                  </a:lnTo>
                  <a:lnTo>
                    <a:pt x="32401" y="42597"/>
                  </a:lnTo>
                  <a:close/>
                  <a:moveTo>
                    <a:pt x="37710" y="42597"/>
                  </a:moveTo>
                  <a:lnTo>
                    <a:pt x="37529" y="42658"/>
                  </a:lnTo>
                  <a:lnTo>
                    <a:pt x="37288" y="42778"/>
                  </a:lnTo>
                  <a:lnTo>
                    <a:pt x="37107" y="42899"/>
                  </a:lnTo>
                  <a:lnTo>
                    <a:pt x="36986" y="43080"/>
                  </a:lnTo>
                  <a:lnTo>
                    <a:pt x="36865" y="43321"/>
                  </a:lnTo>
                  <a:lnTo>
                    <a:pt x="36805" y="43502"/>
                  </a:lnTo>
                  <a:lnTo>
                    <a:pt x="36805" y="43744"/>
                  </a:lnTo>
                  <a:lnTo>
                    <a:pt x="36805" y="43985"/>
                  </a:lnTo>
                  <a:lnTo>
                    <a:pt x="36865" y="44166"/>
                  </a:lnTo>
                  <a:lnTo>
                    <a:pt x="36986" y="44407"/>
                  </a:lnTo>
                  <a:lnTo>
                    <a:pt x="37107" y="44588"/>
                  </a:lnTo>
                  <a:lnTo>
                    <a:pt x="37288" y="44709"/>
                  </a:lnTo>
                  <a:lnTo>
                    <a:pt x="37529" y="44830"/>
                  </a:lnTo>
                  <a:lnTo>
                    <a:pt x="37710" y="44890"/>
                  </a:lnTo>
                  <a:lnTo>
                    <a:pt x="38193" y="44890"/>
                  </a:lnTo>
                  <a:lnTo>
                    <a:pt x="38374" y="44830"/>
                  </a:lnTo>
                  <a:lnTo>
                    <a:pt x="38615" y="44709"/>
                  </a:lnTo>
                  <a:lnTo>
                    <a:pt x="38796" y="44588"/>
                  </a:lnTo>
                  <a:lnTo>
                    <a:pt x="38917" y="44407"/>
                  </a:lnTo>
                  <a:lnTo>
                    <a:pt x="39038" y="44166"/>
                  </a:lnTo>
                  <a:lnTo>
                    <a:pt x="39098" y="43985"/>
                  </a:lnTo>
                  <a:lnTo>
                    <a:pt x="39098" y="43744"/>
                  </a:lnTo>
                  <a:lnTo>
                    <a:pt x="39098" y="43502"/>
                  </a:lnTo>
                  <a:lnTo>
                    <a:pt x="39038" y="43321"/>
                  </a:lnTo>
                  <a:lnTo>
                    <a:pt x="38917" y="43080"/>
                  </a:lnTo>
                  <a:lnTo>
                    <a:pt x="38796" y="42899"/>
                  </a:lnTo>
                  <a:lnTo>
                    <a:pt x="38615" y="42778"/>
                  </a:lnTo>
                  <a:lnTo>
                    <a:pt x="38374" y="42658"/>
                  </a:lnTo>
                  <a:lnTo>
                    <a:pt x="38193" y="42597"/>
                  </a:lnTo>
                  <a:close/>
                  <a:moveTo>
                    <a:pt x="43502" y="42597"/>
                  </a:moveTo>
                  <a:lnTo>
                    <a:pt x="43321" y="42658"/>
                  </a:lnTo>
                  <a:lnTo>
                    <a:pt x="43080" y="42778"/>
                  </a:lnTo>
                  <a:lnTo>
                    <a:pt x="42899" y="42899"/>
                  </a:lnTo>
                  <a:lnTo>
                    <a:pt x="42778" y="43080"/>
                  </a:lnTo>
                  <a:lnTo>
                    <a:pt x="42658" y="43321"/>
                  </a:lnTo>
                  <a:lnTo>
                    <a:pt x="42597" y="43502"/>
                  </a:lnTo>
                  <a:lnTo>
                    <a:pt x="42597" y="43744"/>
                  </a:lnTo>
                  <a:lnTo>
                    <a:pt x="42597" y="43985"/>
                  </a:lnTo>
                  <a:lnTo>
                    <a:pt x="42658" y="44166"/>
                  </a:lnTo>
                  <a:lnTo>
                    <a:pt x="42778" y="44407"/>
                  </a:lnTo>
                  <a:lnTo>
                    <a:pt x="42899" y="44588"/>
                  </a:lnTo>
                  <a:lnTo>
                    <a:pt x="43080" y="44709"/>
                  </a:lnTo>
                  <a:lnTo>
                    <a:pt x="43321" y="44830"/>
                  </a:lnTo>
                  <a:lnTo>
                    <a:pt x="43502" y="44890"/>
                  </a:lnTo>
                  <a:lnTo>
                    <a:pt x="43985" y="44890"/>
                  </a:lnTo>
                  <a:lnTo>
                    <a:pt x="44166" y="44830"/>
                  </a:lnTo>
                  <a:lnTo>
                    <a:pt x="44407" y="44709"/>
                  </a:lnTo>
                  <a:lnTo>
                    <a:pt x="44588" y="44588"/>
                  </a:lnTo>
                  <a:lnTo>
                    <a:pt x="44709" y="44407"/>
                  </a:lnTo>
                  <a:lnTo>
                    <a:pt x="44830" y="44166"/>
                  </a:lnTo>
                  <a:lnTo>
                    <a:pt x="44890" y="43985"/>
                  </a:lnTo>
                  <a:lnTo>
                    <a:pt x="44890" y="43744"/>
                  </a:lnTo>
                  <a:lnTo>
                    <a:pt x="44890" y="43502"/>
                  </a:lnTo>
                  <a:lnTo>
                    <a:pt x="44830" y="43321"/>
                  </a:lnTo>
                  <a:lnTo>
                    <a:pt x="44709" y="43080"/>
                  </a:lnTo>
                  <a:lnTo>
                    <a:pt x="44588" y="42899"/>
                  </a:lnTo>
                  <a:lnTo>
                    <a:pt x="44407" y="42778"/>
                  </a:lnTo>
                  <a:lnTo>
                    <a:pt x="44166" y="42658"/>
                  </a:lnTo>
                  <a:lnTo>
                    <a:pt x="43985" y="42597"/>
                  </a:lnTo>
                  <a:close/>
                  <a:moveTo>
                    <a:pt x="49295" y="42597"/>
                  </a:moveTo>
                  <a:lnTo>
                    <a:pt x="49114" y="42658"/>
                  </a:lnTo>
                  <a:lnTo>
                    <a:pt x="48872" y="42778"/>
                  </a:lnTo>
                  <a:lnTo>
                    <a:pt x="48691" y="42899"/>
                  </a:lnTo>
                  <a:lnTo>
                    <a:pt x="48571" y="43080"/>
                  </a:lnTo>
                  <a:lnTo>
                    <a:pt x="48450" y="43321"/>
                  </a:lnTo>
                  <a:lnTo>
                    <a:pt x="48390" y="43502"/>
                  </a:lnTo>
                  <a:lnTo>
                    <a:pt x="48390" y="43744"/>
                  </a:lnTo>
                  <a:lnTo>
                    <a:pt x="48390" y="43985"/>
                  </a:lnTo>
                  <a:lnTo>
                    <a:pt x="48450" y="44166"/>
                  </a:lnTo>
                  <a:lnTo>
                    <a:pt x="48571" y="44407"/>
                  </a:lnTo>
                  <a:lnTo>
                    <a:pt x="48691" y="44588"/>
                  </a:lnTo>
                  <a:lnTo>
                    <a:pt x="48872" y="44709"/>
                  </a:lnTo>
                  <a:lnTo>
                    <a:pt x="49114" y="44830"/>
                  </a:lnTo>
                  <a:lnTo>
                    <a:pt x="49295" y="44890"/>
                  </a:lnTo>
                  <a:lnTo>
                    <a:pt x="49777" y="44890"/>
                  </a:lnTo>
                  <a:lnTo>
                    <a:pt x="49958" y="44830"/>
                  </a:lnTo>
                  <a:lnTo>
                    <a:pt x="50200" y="44709"/>
                  </a:lnTo>
                  <a:lnTo>
                    <a:pt x="50381" y="44588"/>
                  </a:lnTo>
                  <a:lnTo>
                    <a:pt x="50501" y="44407"/>
                  </a:lnTo>
                  <a:lnTo>
                    <a:pt x="50622" y="44166"/>
                  </a:lnTo>
                  <a:lnTo>
                    <a:pt x="50682" y="43985"/>
                  </a:lnTo>
                  <a:lnTo>
                    <a:pt x="50682" y="43744"/>
                  </a:lnTo>
                  <a:lnTo>
                    <a:pt x="50682" y="43502"/>
                  </a:lnTo>
                  <a:lnTo>
                    <a:pt x="50622" y="43321"/>
                  </a:lnTo>
                  <a:lnTo>
                    <a:pt x="50501" y="43080"/>
                  </a:lnTo>
                  <a:lnTo>
                    <a:pt x="50381" y="42899"/>
                  </a:lnTo>
                  <a:lnTo>
                    <a:pt x="50200" y="42778"/>
                  </a:lnTo>
                  <a:lnTo>
                    <a:pt x="49958" y="42658"/>
                  </a:lnTo>
                  <a:lnTo>
                    <a:pt x="49777" y="42597"/>
                  </a:lnTo>
                  <a:close/>
                  <a:moveTo>
                    <a:pt x="55087" y="42597"/>
                  </a:moveTo>
                  <a:lnTo>
                    <a:pt x="54906" y="42658"/>
                  </a:lnTo>
                  <a:lnTo>
                    <a:pt x="54665" y="42778"/>
                  </a:lnTo>
                  <a:lnTo>
                    <a:pt x="54483" y="42899"/>
                  </a:lnTo>
                  <a:lnTo>
                    <a:pt x="54363" y="43080"/>
                  </a:lnTo>
                  <a:lnTo>
                    <a:pt x="54242" y="43321"/>
                  </a:lnTo>
                  <a:lnTo>
                    <a:pt x="54182" y="43502"/>
                  </a:lnTo>
                  <a:lnTo>
                    <a:pt x="54182" y="43744"/>
                  </a:lnTo>
                  <a:lnTo>
                    <a:pt x="54182" y="43985"/>
                  </a:lnTo>
                  <a:lnTo>
                    <a:pt x="54242" y="44166"/>
                  </a:lnTo>
                  <a:lnTo>
                    <a:pt x="54363" y="44407"/>
                  </a:lnTo>
                  <a:lnTo>
                    <a:pt x="54483" y="44588"/>
                  </a:lnTo>
                  <a:lnTo>
                    <a:pt x="54665" y="44709"/>
                  </a:lnTo>
                  <a:lnTo>
                    <a:pt x="54906" y="44830"/>
                  </a:lnTo>
                  <a:lnTo>
                    <a:pt x="55087" y="44890"/>
                  </a:lnTo>
                  <a:lnTo>
                    <a:pt x="55570" y="44890"/>
                  </a:lnTo>
                  <a:lnTo>
                    <a:pt x="55751" y="44830"/>
                  </a:lnTo>
                  <a:lnTo>
                    <a:pt x="55992" y="44709"/>
                  </a:lnTo>
                  <a:lnTo>
                    <a:pt x="56173" y="44588"/>
                  </a:lnTo>
                  <a:lnTo>
                    <a:pt x="56294" y="44407"/>
                  </a:lnTo>
                  <a:lnTo>
                    <a:pt x="56414" y="44166"/>
                  </a:lnTo>
                  <a:lnTo>
                    <a:pt x="56475" y="43985"/>
                  </a:lnTo>
                  <a:lnTo>
                    <a:pt x="56475" y="43744"/>
                  </a:lnTo>
                  <a:lnTo>
                    <a:pt x="56475" y="43502"/>
                  </a:lnTo>
                  <a:lnTo>
                    <a:pt x="56414" y="43321"/>
                  </a:lnTo>
                  <a:lnTo>
                    <a:pt x="56294" y="43080"/>
                  </a:lnTo>
                  <a:lnTo>
                    <a:pt x="56173" y="42899"/>
                  </a:lnTo>
                  <a:lnTo>
                    <a:pt x="55992" y="42778"/>
                  </a:lnTo>
                  <a:lnTo>
                    <a:pt x="55751" y="42658"/>
                  </a:lnTo>
                  <a:lnTo>
                    <a:pt x="55570" y="42597"/>
                  </a:lnTo>
                  <a:close/>
                  <a:moveTo>
                    <a:pt x="60879" y="42597"/>
                  </a:moveTo>
                  <a:lnTo>
                    <a:pt x="60698" y="42658"/>
                  </a:lnTo>
                  <a:lnTo>
                    <a:pt x="60457" y="42778"/>
                  </a:lnTo>
                  <a:lnTo>
                    <a:pt x="60276" y="42899"/>
                  </a:lnTo>
                  <a:lnTo>
                    <a:pt x="60155" y="43080"/>
                  </a:lnTo>
                  <a:lnTo>
                    <a:pt x="60034" y="43321"/>
                  </a:lnTo>
                  <a:lnTo>
                    <a:pt x="59974" y="43502"/>
                  </a:lnTo>
                  <a:lnTo>
                    <a:pt x="59974" y="43744"/>
                  </a:lnTo>
                  <a:lnTo>
                    <a:pt x="59974" y="43985"/>
                  </a:lnTo>
                  <a:lnTo>
                    <a:pt x="60034" y="44166"/>
                  </a:lnTo>
                  <a:lnTo>
                    <a:pt x="60155" y="44407"/>
                  </a:lnTo>
                  <a:lnTo>
                    <a:pt x="60276" y="44588"/>
                  </a:lnTo>
                  <a:lnTo>
                    <a:pt x="60457" y="44709"/>
                  </a:lnTo>
                  <a:lnTo>
                    <a:pt x="60698" y="44830"/>
                  </a:lnTo>
                  <a:lnTo>
                    <a:pt x="60879" y="44890"/>
                  </a:lnTo>
                  <a:lnTo>
                    <a:pt x="61362" y="44890"/>
                  </a:lnTo>
                  <a:lnTo>
                    <a:pt x="61543" y="44830"/>
                  </a:lnTo>
                  <a:lnTo>
                    <a:pt x="61784" y="44709"/>
                  </a:lnTo>
                  <a:lnTo>
                    <a:pt x="61965" y="44588"/>
                  </a:lnTo>
                  <a:lnTo>
                    <a:pt x="62086" y="44407"/>
                  </a:lnTo>
                  <a:lnTo>
                    <a:pt x="62206" y="44166"/>
                  </a:lnTo>
                  <a:lnTo>
                    <a:pt x="62267" y="43985"/>
                  </a:lnTo>
                  <a:lnTo>
                    <a:pt x="62267" y="43744"/>
                  </a:lnTo>
                  <a:lnTo>
                    <a:pt x="62267" y="43502"/>
                  </a:lnTo>
                  <a:lnTo>
                    <a:pt x="62206" y="43321"/>
                  </a:lnTo>
                  <a:lnTo>
                    <a:pt x="62086" y="43080"/>
                  </a:lnTo>
                  <a:lnTo>
                    <a:pt x="61965" y="42899"/>
                  </a:lnTo>
                  <a:lnTo>
                    <a:pt x="61784" y="42778"/>
                  </a:lnTo>
                  <a:lnTo>
                    <a:pt x="61543" y="42658"/>
                  </a:lnTo>
                  <a:lnTo>
                    <a:pt x="61362" y="42597"/>
                  </a:lnTo>
                  <a:close/>
                  <a:moveTo>
                    <a:pt x="66671" y="42597"/>
                  </a:moveTo>
                  <a:lnTo>
                    <a:pt x="66490" y="42658"/>
                  </a:lnTo>
                  <a:lnTo>
                    <a:pt x="66249" y="42778"/>
                  </a:lnTo>
                  <a:lnTo>
                    <a:pt x="66068" y="42899"/>
                  </a:lnTo>
                  <a:lnTo>
                    <a:pt x="65947" y="43080"/>
                  </a:lnTo>
                  <a:lnTo>
                    <a:pt x="65827" y="43321"/>
                  </a:lnTo>
                  <a:lnTo>
                    <a:pt x="65766" y="43502"/>
                  </a:lnTo>
                  <a:lnTo>
                    <a:pt x="65766" y="43744"/>
                  </a:lnTo>
                  <a:lnTo>
                    <a:pt x="65766" y="43985"/>
                  </a:lnTo>
                  <a:lnTo>
                    <a:pt x="65827" y="44166"/>
                  </a:lnTo>
                  <a:lnTo>
                    <a:pt x="65947" y="44407"/>
                  </a:lnTo>
                  <a:lnTo>
                    <a:pt x="66068" y="44588"/>
                  </a:lnTo>
                  <a:lnTo>
                    <a:pt x="66249" y="44709"/>
                  </a:lnTo>
                  <a:lnTo>
                    <a:pt x="66490" y="44830"/>
                  </a:lnTo>
                  <a:lnTo>
                    <a:pt x="66671" y="44890"/>
                  </a:lnTo>
                  <a:lnTo>
                    <a:pt x="67154" y="44890"/>
                  </a:lnTo>
                  <a:lnTo>
                    <a:pt x="67335" y="44830"/>
                  </a:lnTo>
                  <a:lnTo>
                    <a:pt x="67576" y="44709"/>
                  </a:lnTo>
                  <a:lnTo>
                    <a:pt x="67757" y="44588"/>
                  </a:lnTo>
                  <a:lnTo>
                    <a:pt x="67878" y="44407"/>
                  </a:lnTo>
                  <a:lnTo>
                    <a:pt x="67999" y="44166"/>
                  </a:lnTo>
                  <a:lnTo>
                    <a:pt x="68059" y="43985"/>
                  </a:lnTo>
                  <a:lnTo>
                    <a:pt x="68059" y="43744"/>
                  </a:lnTo>
                  <a:lnTo>
                    <a:pt x="68059" y="43502"/>
                  </a:lnTo>
                  <a:lnTo>
                    <a:pt x="67999" y="43321"/>
                  </a:lnTo>
                  <a:lnTo>
                    <a:pt x="67878" y="43080"/>
                  </a:lnTo>
                  <a:lnTo>
                    <a:pt x="67757" y="42899"/>
                  </a:lnTo>
                  <a:lnTo>
                    <a:pt x="67576" y="42778"/>
                  </a:lnTo>
                  <a:lnTo>
                    <a:pt x="67335" y="42658"/>
                  </a:lnTo>
                  <a:lnTo>
                    <a:pt x="67154" y="42597"/>
                  </a:lnTo>
                  <a:close/>
                  <a:moveTo>
                    <a:pt x="72464" y="42597"/>
                  </a:moveTo>
                  <a:lnTo>
                    <a:pt x="72283" y="42658"/>
                  </a:lnTo>
                  <a:lnTo>
                    <a:pt x="72041" y="42778"/>
                  </a:lnTo>
                  <a:lnTo>
                    <a:pt x="71860" y="42899"/>
                  </a:lnTo>
                  <a:lnTo>
                    <a:pt x="71740" y="43080"/>
                  </a:lnTo>
                  <a:lnTo>
                    <a:pt x="71619" y="43321"/>
                  </a:lnTo>
                  <a:lnTo>
                    <a:pt x="71559" y="43502"/>
                  </a:lnTo>
                  <a:lnTo>
                    <a:pt x="71559" y="43744"/>
                  </a:lnTo>
                  <a:lnTo>
                    <a:pt x="71559" y="43985"/>
                  </a:lnTo>
                  <a:lnTo>
                    <a:pt x="71619" y="44166"/>
                  </a:lnTo>
                  <a:lnTo>
                    <a:pt x="71740" y="44407"/>
                  </a:lnTo>
                  <a:lnTo>
                    <a:pt x="71860" y="44588"/>
                  </a:lnTo>
                  <a:lnTo>
                    <a:pt x="72041" y="44709"/>
                  </a:lnTo>
                  <a:lnTo>
                    <a:pt x="72283" y="44830"/>
                  </a:lnTo>
                  <a:lnTo>
                    <a:pt x="72464" y="44890"/>
                  </a:lnTo>
                  <a:lnTo>
                    <a:pt x="72946" y="44890"/>
                  </a:lnTo>
                  <a:lnTo>
                    <a:pt x="73127" y="44830"/>
                  </a:lnTo>
                  <a:lnTo>
                    <a:pt x="73369" y="44709"/>
                  </a:lnTo>
                  <a:lnTo>
                    <a:pt x="73550" y="44588"/>
                  </a:lnTo>
                  <a:lnTo>
                    <a:pt x="73670" y="44407"/>
                  </a:lnTo>
                  <a:lnTo>
                    <a:pt x="73791" y="44166"/>
                  </a:lnTo>
                  <a:lnTo>
                    <a:pt x="73851" y="43985"/>
                  </a:lnTo>
                  <a:lnTo>
                    <a:pt x="73851" y="43744"/>
                  </a:lnTo>
                  <a:lnTo>
                    <a:pt x="73851" y="43502"/>
                  </a:lnTo>
                  <a:lnTo>
                    <a:pt x="73791" y="43321"/>
                  </a:lnTo>
                  <a:lnTo>
                    <a:pt x="73670" y="43080"/>
                  </a:lnTo>
                  <a:lnTo>
                    <a:pt x="73550" y="42899"/>
                  </a:lnTo>
                  <a:lnTo>
                    <a:pt x="73369" y="42778"/>
                  </a:lnTo>
                  <a:lnTo>
                    <a:pt x="73127" y="42658"/>
                  </a:lnTo>
                  <a:lnTo>
                    <a:pt x="72946" y="42597"/>
                  </a:lnTo>
                  <a:close/>
                  <a:moveTo>
                    <a:pt x="724" y="45554"/>
                  </a:moveTo>
                  <a:lnTo>
                    <a:pt x="1147" y="47424"/>
                  </a:lnTo>
                  <a:lnTo>
                    <a:pt x="1267" y="47243"/>
                  </a:lnTo>
                  <a:lnTo>
                    <a:pt x="1388" y="47062"/>
                  </a:lnTo>
                  <a:lnTo>
                    <a:pt x="1448" y="46881"/>
                  </a:lnTo>
                  <a:lnTo>
                    <a:pt x="1448" y="46640"/>
                  </a:lnTo>
                  <a:lnTo>
                    <a:pt x="1388" y="46278"/>
                  </a:lnTo>
                  <a:lnTo>
                    <a:pt x="1267" y="45976"/>
                  </a:lnTo>
                  <a:lnTo>
                    <a:pt x="1026" y="45735"/>
                  </a:lnTo>
                  <a:lnTo>
                    <a:pt x="724" y="45554"/>
                  </a:lnTo>
                  <a:close/>
                  <a:moveTo>
                    <a:pt x="75179" y="45554"/>
                  </a:moveTo>
                  <a:lnTo>
                    <a:pt x="74877" y="45735"/>
                  </a:lnTo>
                  <a:lnTo>
                    <a:pt x="74636" y="45976"/>
                  </a:lnTo>
                  <a:lnTo>
                    <a:pt x="74515" y="46278"/>
                  </a:lnTo>
                  <a:lnTo>
                    <a:pt x="74455" y="46640"/>
                  </a:lnTo>
                  <a:lnTo>
                    <a:pt x="74455" y="46881"/>
                  </a:lnTo>
                  <a:lnTo>
                    <a:pt x="74515" y="47062"/>
                  </a:lnTo>
                  <a:lnTo>
                    <a:pt x="74636" y="47303"/>
                  </a:lnTo>
                  <a:lnTo>
                    <a:pt x="74756" y="47424"/>
                  </a:lnTo>
                  <a:lnTo>
                    <a:pt x="75179" y="45554"/>
                  </a:lnTo>
                  <a:close/>
                  <a:moveTo>
                    <a:pt x="5853" y="45493"/>
                  </a:moveTo>
                  <a:lnTo>
                    <a:pt x="5672" y="45554"/>
                  </a:lnTo>
                  <a:lnTo>
                    <a:pt x="5431" y="45674"/>
                  </a:lnTo>
                  <a:lnTo>
                    <a:pt x="5250" y="45795"/>
                  </a:lnTo>
                  <a:lnTo>
                    <a:pt x="5129" y="45976"/>
                  </a:lnTo>
                  <a:lnTo>
                    <a:pt x="5008" y="46217"/>
                  </a:lnTo>
                  <a:lnTo>
                    <a:pt x="4948" y="46398"/>
                  </a:lnTo>
                  <a:lnTo>
                    <a:pt x="4948" y="46640"/>
                  </a:lnTo>
                  <a:lnTo>
                    <a:pt x="4948" y="46881"/>
                  </a:lnTo>
                  <a:lnTo>
                    <a:pt x="5008" y="47062"/>
                  </a:lnTo>
                  <a:lnTo>
                    <a:pt x="5129" y="47303"/>
                  </a:lnTo>
                  <a:lnTo>
                    <a:pt x="5250" y="47484"/>
                  </a:lnTo>
                  <a:lnTo>
                    <a:pt x="5431" y="47605"/>
                  </a:lnTo>
                  <a:lnTo>
                    <a:pt x="5672" y="47726"/>
                  </a:lnTo>
                  <a:lnTo>
                    <a:pt x="5853" y="47786"/>
                  </a:lnTo>
                  <a:lnTo>
                    <a:pt x="6336" y="47786"/>
                  </a:lnTo>
                  <a:lnTo>
                    <a:pt x="6517" y="47726"/>
                  </a:lnTo>
                  <a:lnTo>
                    <a:pt x="6758" y="47605"/>
                  </a:lnTo>
                  <a:lnTo>
                    <a:pt x="6939" y="47484"/>
                  </a:lnTo>
                  <a:lnTo>
                    <a:pt x="7060" y="47303"/>
                  </a:lnTo>
                  <a:lnTo>
                    <a:pt x="7180" y="47062"/>
                  </a:lnTo>
                  <a:lnTo>
                    <a:pt x="7241" y="46881"/>
                  </a:lnTo>
                  <a:lnTo>
                    <a:pt x="7241" y="46640"/>
                  </a:lnTo>
                  <a:lnTo>
                    <a:pt x="7241" y="46398"/>
                  </a:lnTo>
                  <a:lnTo>
                    <a:pt x="7180" y="46217"/>
                  </a:lnTo>
                  <a:lnTo>
                    <a:pt x="7060" y="45976"/>
                  </a:lnTo>
                  <a:lnTo>
                    <a:pt x="6939" y="45795"/>
                  </a:lnTo>
                  <a:lnTo>
                    <a:pt x="6758" y="45674"/>
                  </a:lnTo>
                  <a:lnTo>
                    <a:pt x="6517" y="45554"/>
                  </a:lnTo>
                  <a:lnTo>
                    <a:pt x="6336" y="45493"/>
                  </a:lnTo>
                  <a:close/>
                  <a:moveTo>
                    <a:pt x="11645" y="45493"/>
                  </a:moveTo>
                  <a:lnTo>
                    <a:pt x="11464" y="45554"/>
                  </a:lnTo>
                  <a:lnTo>
                    <a:pt x="11223" y="45674"/>
                  </a:lnTo>
                  <a:lnTo>
                    <a:pt x="11042" y="45795"/>
                  </a:lnTo>
                  <a:lnTo>
                    <a:pt x="10921" y="45976"/>
                  </a:lnTo>
                  <a:lnTo>
                    <a:pt x="10800" y="46217"/>
                  </a:lnTo>
                  <a:lnTo>
                    <a:pt x="10740" y="46398"/>
                  </a:lnTo>
                  <a:lnTo>
                    <a:pt x="10740" y="46640"/>
                  </a:lnTo>
                  <a:lnTo>
                    <a:pt x="10740" y="46881"/>
                  </a:lnTo>
                  <a:lnTo>
                    <a:pt x="10800" y="47062"/>
                  </a:lnTo>
                  <a:lnTo>
                    <a:pt x="10921" y="47303"/>
                  </a:lnTo>
                  <a:lnTo>
                    <a:pt x="11042" y="47484"/>
                  </a:lnTo>
                  <a:lnTo>
                    <a:pt x="11223" y="47605"/>
                  </a:lnTo>
                  <a:lnTo>
                    <a:pt x="11464" y="47726"/>
                  </a:lnTo>
                  <a:lnTo>
                    <a:pt x="11645" y="47786"/>
                  </a:lnTo>
                  <a:lnTo>
                    <a:pt x="12128" y="47786"/>
                  </a:lnTo>
                  <a:lnTo>
                    <a:pt x="12309" y="47726"/>
                  </a:lnTo>
                  <a:lnTo>
                    <a:pt x="12550" y="47605"/>
                  </a:lnTo>
                  <a:lnTo>
                    <a:pt x="12731" y="47484"/>
                  </a:lnTo>
                  <a:lnTo>
                    <a:pt x="12852" y="47303"/>
                  </a:lnTo>
                  <a:lnTo>
                    <a:pt x="12973" y="47062"/>
                  </a:lnTo>
                  <a:lnTo>
                    <a:pt x="13033" y="46881"/>
                  </a:lnTo>
                  <a:lnTo>
                    <a:pt x="13033" y="46640"/>
                  </a:lnTo>
                  <a:lnTo>
                    <a:pt x="13033" y="46398"/>
                  </a:lnTo>
                  <a:lnTo>
                    <a:pt x="12973" y="46217"/>
                  </a:lnTo>
                  <a:lnTo>
                    <a:pt x="12852" y="45976"/>
                  </a:lnTo>
                  <a:lnTo>
                    <a:pt x="12731" y="45795"/>
                  </a:lnTo>
                  <a:lnTo>
                    <a:pt x="12550" y="45674"/>
                  </a:lnTo>
                  <a:lnTo>
                    <a:pt x="12309" y="45554"/>
                  </a:lnTo>
                  <a:lnTo>
                    <a:pt x="12128" y="45493"/>
                  </a:lnTo>
                  <a:close/>
                  <a:moveTo>
                    <a:pt x="17437" y="45493"/>
                  </a:moveTo>
                  <a:lnTo>
                    <a:pt x="17256" y="45554"/>
                  </a:lnTo>
                  <a:lnTo>
                    <a:pt x="17015" y="45674"/>
                  </a:lnTo>
                  <a:lnTo>
                    <a:pt x="16834" y="45795"/>
                  </a:lnTo>
                  <a:lnTo>
                    <a:pt x="16713" y="45976"/>
                  </a:lnTo>
                  <a:lnTo>
                    <a:pt x="16593" y="46217"/>
                  </a:lnTo>
                  <a:lnTo>
                    <a:pt x="16532" y="46398"/>
                  </a:lnTo>
                  <a:lnTo>
                    <a:pt x="16532" y="46640"/>
                  </a:lnTo>
                  <a:lnTo>
                    <a:pt x="16532" y="46881"/>
                  </a:lnTo>
                  <a:lnTo>
                    <a:pt x="16593" y="47062"/>
                  </a:lnTo>
                  <a:lnTo>
                    <a:pt x="16713" y="47303"/>
                  </a:lnTo>
                  <a:lnTo>
                    <a:pt x="16834" y="47484"/>
                  </a:lnTo>
                  <a:lnTo>
                    <a:pt x="17015" y="47605"/>
                  </a:lnTo>
                  <a:lnTo>
                    <a:pt x="17256" y="47726"/>
                  </a:lnTo>
                  <a:lnTo>
                    <a:pt x="17437" y="47786"/>
                  </a:lnTo>
                  <a:lnTo>
                    <a:pt x="17920" y="47786"/>
                  </a:lnTo>
                  <a:lnTo>
                    <a:pt x="18101" y="47726"/>
                  </a:lnTo>
                  <a:lnTo>
                    <a:pt x="18342" y="47605"/>
                  </a:lnTo>
                  <a:lnTo>
                    <a:pt x="18523" y="47484"/>
                  </a:lnTo>
                  <a:lnTo>
                    <a:pt x="18644" y="47303"/>
                  </a:lnTo>
                  <a:lnTo>
                    <a:pt x="18765" y="47062"/>
                  </a:lnTo>
                  <a:lnTo>
                    <a:pt x="18825" y="46881"/>
                  </a:lnTo>
                  <a:lnTo>
                    <a:pt x="18825" y="46640"/>
                  </a:lnTo>
                  <a:lnTo>
                    <a:pt x="18825" y="46398"/>
                  </a:lnTo>
                  <a:lnTo>
                    <a:pt x="18765" y="46217"/>
                  </a:lnTo>
                  <a:lnTo>
                    <a:pt x="18644" y="45976"/>
                  </a:lnTo>
                  <a:lnTo>
                    <a:pt x="18523" y="45795"/>
                  </a:lnTo>
                  <a:lnTo>
                    <a:pt x="18342" y="45674"/>
                  </a:lnTo>
                  <a:lnTo>
                    <a:pt x="18101" y="45554"/>
                  </a:lnTo>
                  <a:lnTo>
                    <a:pt x="17920" y="45493"/>
                  </a:lnTo>
                  <a:close/>
                  <a:moveTo>
                    <a:pt x="23230" y="45493"/>
                  </a:moveTo>
                  <a:lnTo>
                    <a:pt x="23049" y="45554"/>
                  </a:lnTo>
                  <a:lnTo>
                    <a:pt x="22807" y="45674"/>
                  </a:lnTo>
                  <a:lnTo>
                    <a:pt x="22626" y="45795"/>
                  </a:lnTo>
                  <a:lnTo>
                    <a:pt x="22506" y="45976"/>
                  </a:lnTo>
                  <a:lnTo>
                    <a:pt x="22385" y="46217"/>
                  </a:lnTo>
                  <a:lnTo>
                    <a:pt x="22325" y="46398"/>
                  </a:lnTo>
                  <a:lnTo>
                    <a:pt x="22325" y="46640"/>
                  </a:lnTo>
                  <a:lnTo>
                    <a:pt x="22325" y="46881"/>
                  </a:lnTo>
                  <a:lnTo>
                    <a:pt x="22385" y="47062"/>
                  </a:lnTo>
                  <a:lnTo>
                    <a:pt x="22506" y="47303"/>
                  </a:lnTo>
                  <a:lnTo>
                    <a:pt x="22626" y="47484"/>
                  </a:lnTo>
                  <a:lnTo>
                    <a:pt x="22807" y="47605"/>
                  </a:lnTo>
                  <a:lnTo>
                    <a:pt x="23049" y="47726"/>
                  </a:lnTo>
                  <a:lnTo>
                    <a:pt x="23230" y="47786"/>
                  </a:lnTo>
                  <a:lnTo>
                    <a:pt x="23712" y="47786"/>
                  </a:lnTo>
                  <a:lnTo>
                    <a:pt x="23893" y="47726"/>
                  </a:lnTo>
                  <a:lnTo>
                    <a:pt x="24135" y="47605"/>
                  </a:lnTo>
                  <a:lnTo>
                    <a:pt x="24316" y="47484"/>
                  </a:lnTo>
                  <a:lnTo>
                    <a:pt x="24436" y="47303"/>
                  </a:lnTo>
                  <a:lnTo>
                    <a:pt x="24557" y="47062"/>
                  </a:lnTo>
                  <a:lnTo>
                    <a:pt x="24617" y="46881"/>
                  </a:lnTo>
                  <a:lnTo>
                    <a:pt x="24617" y="46640"/>
                  </a:lnTo>
                  <a:lnTo>
                    <a:pt x="24617" y="46398"/>
                  </a:lnTo>
                  <a:lnTo>
                    <a:pt x="24557" y="46217"/>
                  </a:lnTo>
                  <a:lnTo>
                    <a:pt x="24436" y="45976"/>
                  </a:lnTo>
                  <a:lnTo>
                    <a:pt x="24316" y="45795"/>
                  </a:lnTo>
                  <a:lnTo>
                    <a:pt x="24135" y="45674"/>
                  </a:lnTo>
                  <a:lnTo>
                    <a:pt x="23893" y="45554"/>
                  </a:lnTo>
                  <a:lnTo>
                    <a:pt x="23712" y="45493"/>
                  </a:lnTo>
                  <a:close/>
                  <a:moveTo>
                    <a:pt x="29022" y="45493"/>
                  </a:moveTo>
                  <a:lnTo>
                    <a:pt x="28841" y="45554"/>
                  </a:lnTo>
                  <a:lnTo>
                    <a:pt x="28599" y="45674"/>
                  </a:lnTo>
                  <a:lnTo>
                    <a:pt x="28418" y="45795"/>
                  </a:lnTo>
                  <a:lnTo>
                    <a:pt x="28298" y="45976"/>
                  </a:lnTo>
                  <a:lnTo>
                    <a:pt x="28177" y="46217"/>
                  </a:lnTo>
                  <a:lnTo>
                    <a:pt x="28117" y="46398"/>
                  </a:lnTo>
                  <a:lnTo>
                    <a:pt x="28117" y="46640"/>
                  </a:lnTo>
                  <a:lnTo>
                    <a:pt x="28117" y="46881"/>
                  </a:lnTo>
                  <a:lnTo>
                    <a:pt x="28177" y="47062"/>
                  </a:lnTo>
                  <a:lnTo>
                    <a:pt x="28298" y="47303"/>
                  </a:lnTo>
                  <a:lnTo>
                    <a:pt x="28418" y="47484"/>
                  </a:lnTo>
                  <a:lnTo>
                    <a:pt x="28599" y="47605"/>
                  </a:lnTo>
                  <a:lnTo>
                    <a:pt x="28841" y="47726"/>
                  </a:lnTo>
                  <a:lnTo>
                    <a:pt x="29022" y="47786"/>
                  </a:lnTo>
                  <a:lnTo>
                    <a:pt x="29505" y="47786"/>
                  </a:lnTo>
                  <a:lnTo>
                    <a:pt x="29686" y="47726"/>
                  </a:lnTo>
                  <a:lnTo>
                    <a:pt x="29927" y="47605"/>
                  </a:lnTo>
                  <a:lnTo>
                    <a:pt x="30108" y="47484"/>
                  </a:lnTo>
                  <a:lnTo>
                    <a:pt x="30229" y="47303"/>
                  </a:lnTo>
                  <a:lnTo>
                    <a:pt x="30349" y="47062"/>
                  </a:lnTo>
                  <a:lnTo>
                    <a:pt x="30410" y="46881"/>
                  </a:lnTo>
                  <a:lnTo>
                    <a:pt x="30410" y="46640"/>
                  </a:lnTo>
                  <a:lnTo>
                    <a:pt x="30410" y="46398"/>
                  </a:lnTo>
                  <a:lnTo>
                    <a:pt x="30349" y="46217"/>
                  </a:lnTo>
                  <a:lnTo>
                    <a:pt x="30229" y="45976"/>
                  </a:lnTo>
                  <a:lnTo>
                    <a:pt x="30108" y="45795"/>
                  </a:lnTo>
                  <a:lnTo>
                    <a:pt x="29927" y="45674"/>
                  </a:lnTo>
                  <a:lnTo>
                    <a:pt x="29686" y="45554"/>
                  </a:lnTo>
                  <a:lnTo>
                    <a:pt x="29505" y="45493"/>
                  </a:lnTo>
                  <a:close/>
                  <a:moveTo>
                    <a:pt x="34814" y="45493"/>
                  </a:moveTo>
                  <a:lnTo>
                    <a:pt x="34633" y="45554"/>
                  </a:lnTo>
                  <a:lnTo>
                    <a:pt x="34392" y="45674"/>
                  </a:lnTo>
                  <a:lnTo>
                    <a:pt x="34211" y="45795"/>
                  </a:lnTo>
                  <a:lnTo>
                    <a:pt x="34090" y="45976"/>
                  </a:lnTo>
                  <a:lnTo>
                    <a:pt x="33969" y="46217"/>
                  </a:lnTo>
                  <a:lnTo>
                    <a:pt x="33909" y="46398"/>
                  </a:lnTo>
                  <a:lnTo>
                    <a:pt x="33909" y="46640"/>
                  </a:lnTo>
                  <a:lnTo>
                    <a:pt x="33909" y="46881"/>
                  </a:lnTo>
                  <a:lnTo>
                    <a:pt x="33969" y="47062"/>
                  </a:lnTo>
                  <a:lnTo>
                    <a:pt x="34090" y="47303"/>
                  </a:lnTo>
                  <a:lnTo>
                    <a:pt x="34211" y="47484"/>
                  </a:lnTo>
                  <a:lnTo>
                    <a:pt x="34392" y="47605"/>
                  </a:lnTo>
                  <a:lnTo>
                    <a:pt x="34633" y="47726"/>
                  </a:lnTo>
                  <a:lnTo>
                    <a:pt x="34814" y="47786"/>
                  </a:lnTo>
                  <a:lnTo>
                    <a:pt x="35297" y="47786"/>
                  </a:lnTo>
                  <a:lnTo>
                    <a:pt x="35478" y="47726"/>
                  </a:lnTo>
                  <a:lnTo>
                    <a:pt x="35719" y="47605"/>
                  </a:lnTo>
                  <a:lnTo>
                    <a:pt x="35900" y="47484"/>
                  </a:lnTo>
                  <a:lnTo>
                    <a:pt x="36021" y="47303"/>
                  </a:lnTo>
                  <a:lnTo>
                    <a:pt x="36141" y="47062"/>
                  </a:lnTo>
                  <a:lnTo>
                    <a:pt x="36202" y="46881"/>
                  </a:lnTo>
                  <a:lnTo>
                    <a:pt x="36202" y="46640"/>
                  </a:lnTo>
                  <a:lnTo>
                    <a:pt x="36202" y="46398"/>
                  </a:lnTo>
                  <a:lnTo>
                    <a:pt x="36141" y="46217"/>
                  </a:lnTo>
                  <a:lnTo>
                    <a:pt x="36021" y="45976"/>
                  </a:lnTo>
                  <a:lnTo>
                    <a:pt x="35900" y="45795"/>
                  </a:lnTo>
                  <a:lnTo>
                    <a:pt x="35719" y="45674"/>
                  </a:lnTo>
                  <a:lnTo>
                    <a:pt x="35478" y="45554"/>
                  </a:lnTo>
                  <a:lnTo>
                    <a:pt x="35297" y="45493"/>
                  </a:lnTo>
                  <a:close/>
                  <a:moveTo>
                    <a:pt x="40606" y="45493"/>
                  </a:moveTo>
                  <a:lnTo>
                    <a:pt x="40425" y="45554"/>
                  </a:lnTo>
                  <a:lnTo>
                    <a:pt x="40184" y="45674"/>
                  </a:lnTo>
                  <a:lnTo>
                    <a:pt x="40003" y="45795"/>
                  </a:lnTo>
                  <a:lnTo>
                    <a:pt x="39882" y="45976"/>
                  </a:lnTo>
                  <a:lnTo>
                    <a:pt x="39762" y="46217"/>
                  </a:lnTo>
                  <a:lnTo>
                    <a:pt x="39701" y="46398"/>
                  </a:lnTo>
                  <a:lnTo>
                    <a:pt x="39701" y="46640"/>
                  </a:lnTo>
                  <a:lnTo>
                    <a:pt x="39701" y="46881"/>
                  </a:lnTo>
                  <a:lnTo>
                    <a:pt x="39762" y="47062"/>
                  </a:lnTo>
                  <a:lnTo>
                    <a:pt x="39882" y="47303"/>
                  </a:lnTo>
                  <a:lnTo>
                    <a:pt x="40003" y="47484"/>
                  </a:lnTo>
                  <a:lnTo>
                    <a:pt x="40184" y="47605"/>
                  </a:lnTo>
                  <a:lnTo>
                    <a:pt x="40425" y="47726"/>
                  </a:lnTo>
                  <a:lnTo>
                    <a:pt x="40606" y="47786"/>
                  </a:lnTo>
                  <a:lnTo>
                    <a:pt x="41089" y="47786"/>
                  </a:lnTo>
                  <a:lnTo>
                    <a:pt x="41270" y="47726"/>
                  </a:lnTo>
                  <a:lnTo>
                    <a:pt x="41511" y="47605"/>
                  </a:lnTo>
                  <a:lnTo>
                    <a:pt x="41692" y="47484"/>
                  </a:lnTo>
                  <a:lnTo>
                    <a:pt x="41813" y="47303"/>
                  </a:lnTo>
                  <a:lnTo>
                    <a:pt x="41934" y="47062"/>
                  </a:lnTo>
                  <a:lnTo>
                    <a:pt x="41994" y="46881"/>
                  </a:lnTo>
                  <a:lnTo>
                    <a:pt x="41994" y="46640"/>
                  </a:lnTo>
                  <a:lnTo>
                    <a:pt x="41994" y="46398"/>
                  </a:lnTo>
                  <a:lnTo>
                    <a:pt x="41934" y="46217"/>
                  </a:lnTo>
                  <a:lnTo>
                    <a:pt x="41813" y="45976"/>
                  </a:lnTo>
                  <a:lnTo>
                    <a:pt x="41692" y="45795"/>
                  </a:lnTo>
                  <a:lnTo>
                    <a:pt x="41511" y="45674"/>
                  </a:lnTo>
                  <a:lnTo>
                    <a:pt x="41270" y="45554"/>
                  </a:lnTo>
                  <a:lnTo>
                    <a:pt x="41089" y="45493"/>
                  </a:lnTo>
                  <a:close/>
                  <a:moveTo>
                    <a:pt x="46399" y="45493"/>
                  </a:moveTo>
                  <a:lnTo>
                    <a:pt x="46218" y="45554"/>
                  </a:lnTo>
                  <a:lnTo>
                    <a:pt x="45976" y="45674"/>
                  </a:lnTo>
                  <a:lnTo>
                    <a:pt x="45795" y="45795"/>
                  </a:lnTo>
                  <a:lnTo>
                    <a:pt x="45674" y="45976"/>
                  </a:lnTo>
                  <a:lnTo>
                    <a:pt x="45554" y="46217"/>
                  </a:lnTo>
                  <a:lnTo>
                    <a:pt x="45493" y="46398"/>
                  </a:lnTo>
                  <a:lnTo>
                    <a:pt x="45493" y="46640"/>
                  </a:lnTo>
                  <a:lnTo>
                    <a:pt x="45493" y="46881"/>
                  </a:lnTo>
                  <a:lnTo>
                    <a:pt x="45554" y="47062"/>
                  </a:lnTo>
                  <a:lnTo>
                    <a:pt x="45674" y="47303"/>
                  </a:lnTo>
                  <a:lnTo>
                    <a:pt x="45795" y="47484"/>
                  </a:lnTo>
                  <a:lnTo>
                    <a:pt x="45976" y="47605"/>
                  </a:lnTo>
                  <a:lnTo>
                    <a:pt x="46218" y="47726"/>
                  </a:lnTo>
                  <a:lnTo>
                    <a:pt x="46399" y="47786"/>
                  </a:lnTo>
                  <a:lnTo>
                    <a:pt x="46881" y="47786"/>
                  </a:lnTo>
                  <a:lnTo>
                    <a:pt x="47062" y="47726"/>
                  </a:lnTo>
                  <a:lnTo>
                    <a:pt x="47304" y="47605"/>
                  </a:lnTo>
                  <a:lnTo>
                    <a:pt x="47485" y="47484"/>
                  </a:lnTo>
                  <a:lnTo>
                    <a:pt x="47605" y="47303"/>
                  </a:lnTo>
                  <a:lnTo>
                    <a:pt x="47726" y="47062"/>
                  </a:lnTo>
                  <a:lnTo>
                    <a:pt x="47786" y="46881"/>
                  </a:lnTo>
                  <a:lnTo>
                    <a:pt x="47786" y="46640"/>
                  </a:lnTo>
                  <a:lnTo>
                    <a:pt x="47786" y="46398"/>
                  </a:lnTo>
                  <a:lnTo>
                    <a:pt x="47726" y="46217"/>
                  </a:lnTo>
                  <a:lnTo>
                    <a:pt x="47605" y="45976"/>
                  </a:lnTo>
                  <a:lnTo>
                    <a:pt x="47485" y="45795"/>
                  </a:lnTo>
                  <a:lnTo>
                    <a:pt x="47304" y="45674"/>
                  </a:lnTo>
                  <a:lnTo>
                    <a:pt x="47062" y="45554"/>
                  </a:lnTo>
                  <a:lnTo>
                    <a:pt x="46881" y="45493"/>
                  </a:lnTo>
                  <a:close/>
                  <a:moveTo>
                    <a:pt x="52191" y="45493"/>
                  </a:moveTo>
                  <a:lnTo>
                    <a:pt x="52010" y="45554"/>
                  </a:lnTo>
                  <a:lnTo>
                    <a:pt x="51768" y="45674"/>
                  </a:lnTo>
                  <a:lnTo>
                    <a:pt x="51587" y="45795"/>
                  </a:lnTo>
                  <a:lnTo>
                    <a:pt x="51467" y="45976"/>
                  </a:lnTo>
                  <a:lnTo>
                    <a:pt x="51346" y="46217"/>
                  </a:lnTo>
                  <a:lnTo>
                    <a:pt x="51286" y="46398"/>
                  </a:lnTo>
                  <a:lnTo>
                    <a:pt x="51286" y="46640"/>
                  </a:lnTo>
                  <a:lnTo>
                    <a:pt x="51286" y="46881"/>
                  </a:lnTo>
                  <a:lnTo>
                    <a:pt x="51346" y="47062"/>
                  </a:lnTo>
                  <a:lnTo>
                    <a:pt x="51467" y="47303"/>
                  </a:lnTo>
                  <a:lnTo>
                    <a:pt x="51587" y="47484"/>
                  </a:lnTo>
                  <a:lnTo>
                    <a:pt x="51768" y="47605"/>
                  </a:lnTo>
                  <a:lnTo>
                    <a:pt x="52010" y="47726"/>
                  </a:lnTo>
                  <a:lnTo>
                    <a:pt x="52191" y="47786"/>
                  </a:lnTo>
                  <a:lnTo>
                    <a:pt x="52673" y="47786"/>
                  </a:lnTo>
                  <a:lnTo>
                    <a:pt x="52854" y="47726"/>
                  </a:lnTo>
                  <a:lnTo>
                    <a:pt x="53096" y="47605"/>
                  </a:lnTo>
                  <a:lnTo>
                    <a:pt x="53277" y="47484"/>
                  </a:lnTo>
                  <a:lnTo>
                    <a:pt x="53397" y="47303"/>
                  </a:lnTo>
                  <a:lnTo>
                    <a:pt x="53518" y="47062"/>
                  </a:lnTo>
                  <a:lnTo>
                    <a:pt x="53578" y="46881"/>
                  </a:lnTo>
                  <a:lnTo>
                    <a:pt x="53578" y="46640"/>
                  </a:lnTo>
                  <a:lnTo>
                    <a:pt x="53578" y="46398"/>
                  </a:lnTo>
                  <a:lnTo>
                    <a:pt x="53518" y="46217"/>
                  </a:lnTo>
                  <a:lnTo>
                    <a:pt x="53397" y="45976"/>
                  </a:lnTo>
                  <a:lnTo>
                    <a:pt x="53277" y="45795"/>
                  </a:lnTo>
                  <a:lnTo>
                    <a:pt x="53096" y="45674"/>
                  </a:lnTo>
                  <a:lnTo>
                    <a:pt x="52854" y="45554"/>
                  </a:lnTo>
                  <a:lnTo>
                    <a:pt x="52673" y="45493"/>
                  </a:lnTo>
                  <a:close/>
                  <a:moveTo>
                    <a:pt x="57983" y="45493"/>
                  </a:moveTo>
                  <a:lnTo>
                    <a:pt x="57802" y="45554"/>
                  </a:lnTo>
                  <a:lnTo>
                    <a:pt x="57561" y="45674"/>
                  </a:lnTo>
                  <a:lnTo>
                    <a:pt x="57380" y="45795"/>
                  </a:lnTo>
                  <a:lnTo>
                    <a:pt x="57259" y="45976"/>
                  </a:lnTo>
                  <a:lnTo>
                    <a:pt x="57138" y="46217"/>
                  </a:lnTo>
                  <a:lnTo>
                    <a:pt x="57078" y="46398"/>
                  </a:lnTo>
                  <a:lnTo>
                    <a:pt x="57078" y="46640"/>
                  </a:lnTo>
                  <a:lnTo>
                    <a:pt x="57078" y="46881"/>
                  </a:lnTo>
                  <a:lnTo>
                    <a:pt x="57138" y="47062"/>
                  </a:lnTo>
                  <a:lnTo>
                    <a:pt x="57259" y="47303"/>
                  </a:lnTo>
                  <a:lnTo>
                    <a:pt x="57380" y="47484"/>
                  </a:lnTo>
                  <a:lnTo>
                    <a:pt x="57561" y="47605"/>
                  </a:lnTo>
                  <a:lnTo>
                    <a:pt x="57802" y="47726"/>
                  </a:lnTo>
                  <a:lnTo>
                    <a:pt x="57983" y="47786"/>
                  </a:lnTo>
                  <a:lnTo>
                    <a:pt x="58466" y="47786"/>
                  </a:lnTo>
                  <a:lnTo>
                    <a:pt x="58647" y="47726"/>
                  </a:lnTo>
                  <a:lnTo>
                    <a:pt x="58888" y="47605"/>
                  </a:lnTo>
                  <a:lnTo>
                    <a:pt x="59069" y="47484"/>
                  </a:lnTo>
                  <a:lnTo>
                    <a:pt x="59190" y="47303"/>
                  </a:lnTo>
                  <a:lnTo>
                    <a:pt x="59310" y="47062"/>
                  </a:lnTo>
                  <a:lnTo>
                    <a:pt x="59371" y="46881"/>
                  </a:lnTo>
                  <a:lnTo>
                    <a:pt x="59371" y="46640"/>
                  </a:lnTo>
                  <a:lnTo>
                    <a:pt x="59371" y="46398"/>
                  </a:lnTo>
                  <a:lnTo>
                    <a:pt x="59310" y="46217"/>
                  </a:lnTo>
                  <a:lnTo>
                    <a:pt x="59190" y="45976"/>
                  </a:lnTo>
                  <a:lnTo>
                    <a:pt x="59069" y="45795"/>
                  </a:lnTo>
                  <a:lnTo>
                    <a:pt x="58888" y="45674"/>
                  </a:lnTo>
                  <a:lnTo>
                    <a:pt x="58647" y="45554"/>
                  </a:lnTo>
                  <a:lnTo>
                    <a:pt x="58466" y="45493"/>
                  </a:lnTo>
                  <a:close/>
                  <a:moveTo>
                    <a:pt x="63775" y="45493"/>
                  </a:moveTo>
                  <a:lnTo>
                    <a:pt x="63594" y="45554"/>
                  </a:lnTo>
                  <a:lnTo>
                    <a:pt x="63353" y="45674"/>
                  </a:lnTo>
                  <a:lnTo>
                    <a:pt x="63172" y="45795"/>
                  </a:lnTo>
                  <a:lnTo>
                    <a:pt x="63051" y="45976"/>
                  </a:lnTo>
                  <a:lnTo>
                    <a:pt x="62931" y="46217"/>
                  </a:lnTo>
                  <a:lnTo>
                    <a:pt x="62870" y="46398"/>
                  </a:lnTo>
                  <a:lnTo>
                    <a:pt x="62870" y="46640"/>
                  </a:lnTo>
                  <a:lnTo>
                    <a:pt x="62870" y="46881"/>
                  </a:lnTo>
                  <a:lnTo>
                    <a:pt x="62931" y="47062"/>
                  </a:lnTo>
                  <a:lnTo>
                    <a:pt x="63051" y="47303"/>
                  </a:lnTo>
                  <a:lnTo>
                    <a:pt x="63172" y="47484"/>
                  </a:lnTo>
                  <a:lnTo>
                    <a:pt x="63353" y="47605"/>
                  </a:lnTo>
                  <a:lnTo>
                    <a:pt x="63594" y="47726"/>
                  </a:lnTo>
                  <a:lnTo>
                    <a:pt x="63775" y="47786"/>
                  </a:lnTo>
                  <a:lnTo>
                    <a:pt x="64258" y="47786"/>
                  </a:lnTo>
                  <a:lnTo>
                    <a:pt x="64439" y="47726"/>
                  </a:lnTo>
                  <a:lnTo>
                    <a:pt x="64680" y="47605"/>
                  </a:lnTo>
                  <a:lnTo>
                    <a:pt x="64861" y="47484"/>
                  </a:lnTo>
                  <a:lnTo>
                    <a:pt x="64982" y="47303"/>
                  </a:lnTo>
                  <a:lnTo>
                    <a:pt x="65103" y="47062"/>
                  </a:lnTo>
                  <a:lnTo>
                    <a:pt x="65163" y="46881"/>
                  </a:lnTo>
                  <a:lnTo>
                    <a:pt x="65163" y="46640"/>
                  </a:lnTo>
                  <a:lnTo>
                    <a:pt x="65163" y="46398"/>
                  </a:lnTo>
                  <a:lnTo>
                    <a:pt x="65103" y="46217"/>
                  </a:lnTo>
                  <a:lnTo>
                    <a:pt x="64982" y="45976"/>
                  </a:lnTo>
                  <a:lnTo>
                    <a:pt x="64861" y="45795"/>
                  </a:lnTo>
                  <a:lnTo>
                    <a:pt x="64680" y="45674"/>
                  </a:lnTo>
                  <a:lnTo>
                    <a:pt x="64439" y="45554"/>
                  </a:lnTo>
                  <a:lnTo>
                    <a:pt x="64258" y="45493"/>
                  </a:lnTo>
                  <a:close/>
                  <a:moveTo>
                    <a:pt x="69567" y="45493"/>
                  </a:moveTo>
                  <a:lnTo>
                    <a:pt x="69386" y="45554"/>
                  </a:lnTo>
                  <a:lnTo>
                    <a:pt x="69145" y="45674"/>
                  </a:lnTo>
                  <a:lnTo>
                    <a:pt x="68964" y="45795"/>
                  </a:lnTo>
                  <a:lnTo>
                    <a:pt x="68843" y="45976"/>
                  </a:lnTo>
                  <a:lnTo>
                    <a:pt x="68723" y="46217"/>
                  </a:lnTo>
                  <a:lnTo>
                    <a:pt x="68662" y="46398"/>
                  </a:lnTo>
                  <a:lnTo>
                    <a:pt x="68662" y="46640"/>
                  </a:lnTo>
                  <a:lnTo>
                    <a:pt x="68662" y="46881"/>
                  </a:lnTo>
                  <a:lnTo>
                    <a:pt x="68723" y="47062"/>
                  </a:lnTo>
                  <a:lnTo>
                    <a:pt x="68843" y="47303"/>
                  </a:lnTo>
                  <a:lnTo>
                    <a:pt x="68964" y="47484"/>
                  </a:lnTo>
                  <a:lnTo>
                    <a:pt x="69145" y="47605"/>
                  </a:lnTo>
                  <a:lnTo>
                    <a:pt x="69386" y="47726"/>
                  </a:lnTo>
                  <a:lnTo>
                    <a:pt x="69567" y="47786"/>
                  </a:lnTo>
                  <a:lnTo>
                    <a:pt x="70050" y="47786"/>
                  </a:lnTo>
                  <a:lnTo>
                    <a:pt x="70231" y="47726"/>
                  </a:lnTo>
                  <a:lnTo>
                    <a:pt x="70472" y="47605"/>
                  </a:lnTo>
                  <a:lnTo>
                    <a:pt x="70653" y="47484"/>
                  </a:lnTo>
                  <a:lnTo>
                    <a:pt x="70774" y="47303"/>
                  </a:lnTo>
                  <a:lnTo>
                    <a:pt x="70895" y="47062"/>
                  </a:lnTo>
                  <a:lnTo>
                    <a:pt x="70955" y="46881"/>
                  </a:lnTo>
                  <a:lnTo>
                    <a:pt x="70955" y="46640"/>
                  </a:lnTo>
                  <a:lnTo>
                    <a:pt x="70955" y="46398"/>
                  </a:lnTo>
                  <a:lnTo>
                    <a:pt x="70895" y="46217"/>
                  </a:lnTo>
                  <a:lnTo>
                    <a:pt x="70774" y="45976"/>
                  </a:lnTo>
                  <a:lnTo>
                    <a:pt x="70653" y="45795"/>
                  </a:lnTo>
                  <a:lnTo>
                    <a:pt x="70472" y="45674"/>
                  </a:lnTo>
                  <a:lnTo>
                    <a:pt x="70231" y="45554"/>
                  </a:lnTo>
                  <a:lnTo>
                    <a:pt x="70050" y="45493"/>
                  </a:lnTo>
                  <a:close/>
                  <a:moveTo>
                    <a:pt x="2896" y="48389"/>
                  </a:moveTo>
                  <a:lnTo>
                    <a:pt x="2655" y="48510"/>
                  </a:lnTo>
                  <a:lnTo>
                    <a:pt x="2414" y="48691"/>
                  </a:lnTo>
                  <a:lnTo>
                    <a:pt x="2233" y="48872"/>
                  </a:lnTo>
                  <a:lnTo>
                    <a:pt x="2112" y="49174"/>
                  </a:lnTo>
                  <a:lnTo>
                    <a:pt x="2052" y="49536"/>
                  </a:lnTo>
                  <a:lnTo>
                    <a:pt x="2052" y="49777"/>
                  </a:lnTo>
                  <a:lnTo>
                    <a:pt x="2112" y="49958"/>
                  </a:lnTo>
                  <a:lnTo>
                    <a:pt x="2233" y="50200"/>
                  </a:lnTo>
                  <a:lnTo>
                    <a:pt x="2353" y="50381"/>
                  </a:lnTo>
                  <a:lnTo>
                    <a:pt x="2534" y="50501"/>
                  </a:lnTo>
                  <a:lnTo>
                    <a:pt x="2776" y="50622"/>
                  </a:lnTo>
                  <a:lnTo>
                    <a:pt x="2957" y="50682"/>
                  </a:lnTo>
                  <a:lnTo>
                    <a:pt x="3439" y="50682"/>
                  </a:lnTo>
                  <a:lnTo>
                    <a:pt x="3620" y="50622"/>
                  </a:lnTo>
                  <a:lnTo>
                    <a:pt x="3862" y="50501"/>
                  </a:lnTo>
                  <a:lnTo>
                    <a:pt x="4043" y="50381"/>
                  </a:lnTo>
                  <a:lnTo>
                    <a:pt x="4164" y="50200"/>
                  </a:lnTo>
                  <a:lnTo>
                    <a:pt x="4284" y="49958"/>
                  </a:lnTo>
                  <a:lnTo>
                    <a:pt x="4345" y="49777"/>
                  </a:lnTo>
                  <a:lnTo>
                    <a:pt x="4345" y="49536"/>
                  </a:lnTo>
                  <a:lnTo>
                    <a:pt x="4284" y="49174"/>
                  </a:lnTo>
                  <a:lnTo>
                    <a:pt x="4164" y="48872"/>
                  </a:lnTo>
                  <a:lnTo>
                    <a:pt x="3982" y="48691"/>
                  </a:lnTo>
                  <a:lnTo>
                    <a:pt x="3741" y="48510"/>
                  </a:lnTo>
                  <a:lnTo>
                    <a:pt x="3500" y="48389"/>
                  </a:lnTo>
                  <a:close/>
                  <a:moveTo>
                    <a:pt x="8689" y="48389"/>
                  </a:moveTo>
                  <a:lnTo>
                    <a:pt x="8447" y="48510"/>
                  </a:lnTo>
                  <a:lnTo>
                    <a:pt x="8206" y="48691"/>
                  </a:lnTo>
                  <a:lnTo>
                    <a:pt x="8025" y="48872"/>
                  </a:lnTo>
                  <a:lnTo>
                    <a:pt x="7904" y="49174"/>
                  </a:lnTo>
                  <a:lnTo>
                    <a:pt x="7844" y="49536"/>
                  </a:lnTo>
                  <a:lnTo>
                    <a:pt x="7844" y="49777"/>
                  </a:lnTo>
                  <a:lnTo>
                    <a:pt x="7904" y="49958"/>
                  </a:lnTo>
                  <a:lnTo>
                    <a:pt x="8025" y="50200"/>
                  </a:lnTo>
                  <a:lnTo>
                    <a:pt x="8146" y="50381"/>
                  </a:lnTo>
                  <a:lnTo>
                    <a:pt x="8327" y="50501"/>
                  </a:lnTo>
                  <a:lnTo>
                    <a:pt x="8568" y="50622"/>
                  </a:lnTo>
                  <a:lnTo>
                    <a:pt x="8749" y="50682"/>
                  </a:lnTo>
                  <a:lnTo>
                    <a:pt x="9232" y="50682"/>
                  </a:lnTo>
                  <a:lnTo>
                    <a:pt x="9413" y="50622"/>
                  </a:lnTo>
                  <a:lnTo>
                    <a:pt x="9654" y="50501"/>
                  </a:lnTo>
                  <a:lnTo>
                    <a:pt x="9835" y="50381"/>
                  </a:lnTo>
                  <a:lnTo>
                    <a:pt x="9956" y="50200"/>
                  </a:lnTo>
                  <a:lnTo>
                    <a:pt x="10076" y="49958"/>
                  </a:lnTo>
                  <a:lnTo>
                    <a:pt x="10137" y="49777"/>
                  </a:lnTo>
                  <a:lnTo>
                    <a:pt x="10137" y="49536"/>
                  </a:lnTo>
                  <a:lnTo>
                    <a:pt x="10076" y="49174"/>
                  </a:lnTo>
                  <a:lnTo>
                    <a:pt x="9956" y="48872"/>
                  </a:lnTo>
                  <a:lnTo>
                    <a:pt x="9775" y="48691"/>
                  </a:lnTo>
                  <a:lnTo>
                    <a:pt x="9533" y="48510"/>
                  </a:lnTo>
                  <a:lnTo>
                    <a:pt x="9292" y="48389"/>
                  </a:lnTo>
                  <a:close/>
                  <a:moveTo>
                    <a:pt x="14481" y="48389"/>
                  </a:moveTo>
                  <a:lnTo>
                    <a:pt x="14240" y="48510"/>
                  </a:lnTo>
                  <a:lnTo>
                    <a:pt x="13998" y="48691"/>
                  </a:lnTo>
                  <a:lnTo>
                    <a:pt x="13817" y="48872"/>
                  </a:lnTo>
                  <a:lnTo>
                    <a:pt x="13697" y="49174"/>
                  </a:lnTo>
                  <a:lnTo>
                    <a:pt x="13636" y="49536"/>
                  </a:lnTo>
                  <a:lnTo>
                    <a:pt x="13636" y="49777"/>
                  </a:lnTo>
                  <a:lnTo>
                    <a:pt x="13697" y="49958"/>
                  </a:lnTo>
                  <a:lnTo>
                    <a:pt x="13817" y="50200"/>
                  </a:lnTo>
                  <a:lnTo>
                    <a:pt x="13938" y="50381"/>
                  </a:lnTo>
                  <a:lnTo>
                    <a:pt x="14119" y="50501"/>
                  </a:lnTo>
                  <a:lnTo>
                    <a:pt x="14360" y="50622"/>
                  </a:lnTo>
                  <a:lnTo>
                    <a:pt x="14541" y="50682"/>
                  </a:lnTo>
                  <a:lnTo>
                    <a:pt x="15024" y="50682"/>
                  </a:lnTo>
                  <a:lnTo>
                    <a:pt x="15205" y="50622"/>
                  </a:lnTo>
                  <a:lnTo>
                    <a:pt x="15446" y="50501"/>
                  </a:lnTo>
                  <a:lnTo>
                    <a:pt x="15627" y="50381"/>
                  </a:lnTo>
                  <a:lnTo>
                    <a:pt x="15748" y="50200"/>
                  </a:lnTo>
                  <a:lnTo>
                    <a:pt x="15869" y="49958"/>
                  </a:lnTo>
                  <a:lnTo>
                    <a:pt x="15929" y="49777"/>
                  </a:lnTo>
                  <a:lnTo>
                    <a:pt x="15929" y="49536"/>
                  </a:lnTo>
                  <a:lnTo>
                    <a:pt x="15869" y="49174"/>
                  </a:lnTo>
                  <a:lnTo>
                    <a:pt x="15748" y="48872"/>
                  </a:lnTo>
                  <a:lnTo>
                    <a:pt x="15567" y="48691"/>
                  </a:lnTo>
                  <a:lnTo>
                    <a:pt x="15326" y="48510"/>
                  </a:lnTo>
                  <a:lnTo>
                    <a:pt x="15084" y="48389"/>
                  </a:lnTo>
                  <a:close/>
                  <a:moveTo>
                    <a:pt x="20273" y="48389"/>
                  </a:moveTo>
                  <a:lnTo>
                    <a:pt x="20032" y="48510"/>
                  </a:lnTo>
                  <a:lnTo>
                    <a:pt x="19790" y="48691"/>
                  </a:lnTo>
                  <a:lnTo>
                    <a:pt x="19609" y="48872"/>
                  </a:lnTo>
                  <a:lnTo>
                    <a:pt x="19489" y="49174"/>
                  </a:lnTo>
                  <a:lnTo>
                    <a:pt x="19428" y="49536"/>
                  </a:lnTo>
                  <a:lnTo>
                    <a:pt x="19428" y="49777"/>
                  </a:lnTo>
                  <a:lnTo>
                    <a:pt x="19489" y="49958"/>
                  </a:lnTo>
                  <a:lnTo>
                    <a:pt x="19609" y="50200"/>
                  </a:lnTo>
                  <a:lnTo>
                    <a:pt x="19730" y="50381"/>
                  </a:lnTo>
                  <a:lnTo>
                    <a:pt x="19911" y="50501"/>
                  </a:lnTo>
                  <a:lnTo>
                    <a:pt x="20152" y="50622"/>
                  </a:lnTo>
                  <a:lnTo>
                    <a:pt x="20333" y="50682"/>
                  </a:lnTo>
                  <a:lnTo>
                    <a:pt x="20816" y="50682"/>
                  </a:lnTo>
                  <a:lnTo>
                    <a:pt x="20997" y="50622"/>
                  </a:lnTo>
                  <a:lnTo>
                    <a:pt x="21239" y="50501"/>
                  </a:lnTo>
                  <a:lnTo>
                    <a:pt x="21420" y="50381"/>
                  </a:lnTo>
                  <a:lnTo>
                    <a:pt x="21540" y="50200"/>
                  </a:lnTo>
                  <a:lnTo>
                    <a:pt x="21661" y="49958"/>
                  </a:lnTo>
                  <a:lnTo>
                    <a:pt x="21721" y="49777"/>
                  </a:lnTo>
                  <a:lnTo>
                    <a:pt x="21721" y="49536"/>
                  </a:lnTo>
                  <a:lnTo>
                    <a:pt x="21661" y="49174"/>
                  </a:lnTo>
                  <a:lnTo>
                    <a:pt x="21540" y="48872"/>
                  </a:lnTo>
                  <a:lnTo>
                    <a:pt x="21359" y="48691"/>
                  </a:lnTo>
                  <a:lnTo>
                    <a:pt x="21118" y="48510"/>
                  </a:lnTo>
                  <a:lnTo>
                    <a:pt x="20876" y="48389"/>
                  </a:lnTo>
                  <a:close/>
                  <a:moveTo>
                    <a:pt x="26065" y="48389"/>
                  </a:moveTo>
                  <a:lnTo>
                    <a:pt x="25824" y="48510"/>
                  </a:lnTo>
                  <a:lnTo>
                    <a:pt x="25583" y="48691"/>
                  </a:lnTo>
                  <a:lnTo>
                    <a:pt x="25402" y="48872"/>
                  </a:lnTo>
                  <a:lnTo>
                    <a:pt x="25281" y="49174"/>
                  </a:lnTo>
                  <a:lnTo>
                    <a:pt x="25221" y="49536"/>
                  </a:lnTo>
                  <a:lnTo>
                    <a:pt x="25221" y="49777"/>
                  </a:lnTo>
                  <a:lnTo>
                    <a:pt x="25281" y="49958"/>
                  </a:lnTo>
                  <a:lnTo>
                    <a:pt x="25402" y="50200"/>
                  </a:lnTo>
                  <a:lnTo>
                    <a:pt x="25522" y="50381"/>
                  </a:lnTo>
                  <a:lnTo>
                    <a:pt x="25703" y="50501"/>
                  </a:lnTo>
                  <a:lnTo>
                    <a:pt x="25945" y="50622"/>
                  </a:lnTo>
                  <a:lnTo>
                    <a:pt x="26126" y="50682"/>
                  </a:lnTo>
                  <a:lnTo>
                    <a:pt x="26608" y="50682"/>
                  </a:lnTo>
                  <a:lnTo>
                    <a:pt x="26789" y="50622"/>
                  </a:lnTo>
                  <a:lnTo>
                    <a:pt x="27031" y="50501"/>
                  </a:lnTo>
                  <a:lnTo>
                    <a:pt x="27212" y="50381"/>
                  </a:lnTo>
                  <a:lnTo>
                    <a:pt x="27332" y="50200"/>
                  </a:lnTo>
                  <a:lnTo>
                    <a:pt x="27453" y="49958"/>
                  </a:lnTo>
                  <a:lnTo>
                    <a:pt x="27513" y="49777"/>
                  </a:lnTo>
                  <a:lnTo>
                    <a:pt x="27513" y="49536"/>
                  </a:lnTo>
                  <a:lnTo>
                    <a:pt x="27453" y="49174"/>
                  </a:lnTo>
                  <a:lnTo>
                    <a:pt x="27332" y="48872"/>
                  </a:lnTo>
                  <a:lnTo>
                    <a:pt x="27151" y="48691"/>
                  </a:lnTo>
                  <a:lnTo>
                    <a:pt x="26910" y="48510"/>
                  </a:lnTo>
                  <a:lnTo>
                    <a:pt x="26669" y="48389"/>
                  </a:lnTo>
                  <a:close/>
                  <a:moveTo>
                    <a:pt x="31858" y="48389"/>
                  </a:moveTo>
                  <a:lnTo>
                    <a:pt x="31616" y="48510"/>
                  </a:lnTo>
                  <a:lnTo>
                    <a:pt x="31375" y="48691"/>
                  </a:lnTo>
                  <a:lnTo>
                    <a:pt x="31194" y="48872"/>
                  </a:lnTo>
                  <a:lnTo>
                    <a:pt x="31073" y="49174"/>
                  </a:lnTo>
                  <a:lnTo>
                    <a:pt x="31013" y="49536"/>
                  </a:lnTo>
                  <a:lnTo>
                    <a:pt x="31013" y="49777"/>
                  </a:lnTo>
                  <a:lnTo>
                    <a:pt x="31073" y="49958"/>
                  </a:lnTo>
                  <a:lnTo>
                    <a:pt x="31194" y="50200"/>
                  </a:lnTo>
                  <a:lnTo>
                    <a:pt x="31315" y="50381"/>
                  </a:lnTo>
                  <a:lnTo>
                    <a:pt x="31496" y="50501"/>
                  </a:lnTo>
                  <a:lnTo>
                    <a:pt x="31737" y="50622"/>
                  </a:lnTo>
                  <a:lnTo>
                    <a:pt x="31918" y="50682"/>
                  </a:lnTo>
                  <a:lnTo>
                    <a:pt x="32401" y="50682"/>
                  </a:lnTo>
                  <a:lnTo>
                    <a:pt x="32582" y="50622"/>
                  </a:lnTo>
                  <a:lnTo>
                    <a:pt x="32823" y="50501"/>
                  </a:lnTo>
                  <a:lnTo>
                    <a:pt x="33004" y="50381"/>
                  </a:lnTo>
                  <a:lnTo>
                    <a:pt x="33125" y="50200"/>
                  </a:lnTo>
                  <a:lnTo>
                    <a:pt x="33245" y="49958"/>
                  </a:lnTo>
                  <a:lnTo>
                    <a:pt x="33306" y="49777"/>
                  </a:lnTo>
                  <a:lnTo>
                    <a:pt x="33306" y="49536"/>
                  </a:lnTo>
                  <a:lnTo>
                    <a:pt x="33245" y="49174"/>
                  </a:lnTo>
                  <a:lnTo>
                    <a:pt x="33125" y="48872"/>
                  </a:lnTo>
                  <a:lnTo>
                    <a:pt x="32944" y="48691"/>
                  </a:lnTo>
                  <a:lnTo>
                    <a:pt x="32702" y="48510"/>
                  </a:lnTo>
                  <a:lnTo>
                    <a:pt x="32461" y="48389"/>
                  </a:lnTo>
                  <a:close/>
                  <a:moveTo>
                    <a:pt x="37650" y="48389"/>
                  </a:moveTo>
                  <a:lnTo>
                    <a:pt x="37408" y="48510"/>
                  </a:lnTo>
                  <a:lnTo>
                    <a:pt x="37167" y="48691"/>
                  </a:lnTo>
                  <a:lnTo>
                    <a:pt x="36986" y="48872"/>
                  </a:lnTo>
                  <a:lnTo>
                    <a:pt x="36865" y="49174"/>
                  </a:lnTo>
                  <a:lnTo>
                    <a:pt x="36805" y="49536"/>
                  </a:lnTo>
                  <a:lnTo>
                    <a:pt x="36805" y="49777"/>
                  </a:lnTo>
                  <a:lnTo>
                    <a:pt x="36865" y="49958"/>
                  </a:lnTo>
                  <a:lnTo>
                    <a:pt x="36986" y="50200"/>
                  </a:lnTo>
                  <a:lnTo>
                    <a:pt x="37107" y="50381"/>
                  </a:lnTo>
                  <a:lnTo>
                    <a:pt x="37288" y="50501"/>
                  </a:lnTo>
                  <a:lnTo>
                    <a:pt x="37529" y="50622"/>
                  </a:lnTo>
                  <a:lnTo>
                    <a:pt x="37710" y="50682"/>
                  </a:lnTo>
                  <a:lnTo>
                    <a:pt x="38193" y="50682"/>
                  </a:lnTo>
                  <a:lnTo>
                    <a:pt x="38374" y="50622"/>
                  </a:lnTo>
                  <a:lnTo>
                    <a:pt x="38615" y="50501"/>
                  </a:lnTo>
                  <a:lnTo>
                    <a:pt x="38796" y="50381"/>
                  </a:lnTo>
                  <a:lnTo>
                    <a:pt x="38917" y="50200"/>
                  </a:lnTo>
                  <a:lnTo>
                    <a:pt x="39038" y="49958"/>
                  </a:lnTo>
                  <a:lnTo>
                    <a:pt x="39098" y="49777"/>
                  </a:lnTo>
                  <a:lnTo>
                    <a:pt x="39098" y="49536"/>
                  </a:lnTo>
                  <a:lnTo>
                    <a:pt x="39038" y="49174"/>
                  </a:lnTo>
                  <a:lnTo>
                    <a:pt x="38917" y="48872"/>
                  </a:lnTo>
                  <a:lnTo>
                    <a:pt x="38736" y="48691"/>
                  </a:lnTo>
                  <a:lnTo>
                    <a:pt x="38495" y="48510"/>
                  </a:lnTo>
                  <a:lnTo>
                    <a:pt x="38253" y="48389"/>
                  </a:lnTo>
                  <a:close/>
                  <a:moveTo>
                    <a:pt x="43442" y="48389"/>
                  </a:moveTo>
                  <a:lnTo>
                    <a:pt x="43201" y="48510"/>
                  </a:lnTo>
                  <a:lnTo>
                    <a:pt x="42959" y="48691"/>
                  </a:lnTo>
                  <a:lnTo>
                    <a:pt x="42778" y="48872"/>
                  </a:lnTo>
                  <a:lnTo>
                    <a:pt x="42658" y="49174"/>
                  </a:lnTo>
                  <a:lnTo>
                    <a:pt x="42597" y="49536"/>
                  </a:lnTo>
                  <a:lnTo>
                    <a:pt x="42597" y="49777"/>
                  </a:lnTo>
                  <a:lnTo>
                    <a:pt x="42658" y="49958"/>
                  </a:lnTo>
                  <a:lnTo>
                    <a:pt x="42778" y="50200"/>
                  </a:lnTo>
                  <a:lnTo>
                    <a:pt x="42899" y="50381"/>
                  </a:lnTo>
                  <a:lnTo>
                    <a:pt x="43080" y="50501"/>
                  </a:lnTo>
                  <a:lnTo>
                    <a:pt x="43321" y="50622"/>
                  </a:lnTo>
                  <a:lnTo>
                    <a:pt x="43502" y="50682"/>
                  </a:lnTo>
                  <a:lnTo>
                    <a:pt x="43985" y="50682"/>
                  </a:lnTo>
                  <a:lnTo>
                    <a:pt x="44166" y="50622"/>
                  </a:lnTo>
                  <a:lnTo>
                    <a:pt x="44407" y="50501"/>
                  </a:lnTo>
                  <a:lnTo>
                    <a:pt x="44588" y="50381"/>
                  </a:lnTo>
                  <a:lnTo>
                    <a:pt x="44709" y="50200"/>
                  </a:lnTo>
                  <a:lnTo>
                    <a:pt x="44830" y="49958"/>
                  </a:lnTo>
                  <a:lnTo>
                    <a:pt x="44890" y="49777"/>
                  </a:lnTo>
                  <a:lnTo>
                    <a:pt x="44890" y="49536"/>
                  </a:lnTo>
                  <a:lnTo>
                    <a:pt x="44830" y="49174"/>
                  </a:lnTo>
                  <a:lnTo>
                    <a:pt x="44709" y="48872"/>
                  </a:lnTo>
                  <a:lnTo>
                    <a:pt x="44528" y="48691"/>
                  </a:lnTo>
                  <a:lnTo>
                    <a:pt x="44287" y="48510"/>
                  </a:lnTo>
                  <a:lnTo>
                    <a:pt x="44045" y="48389"/>
                  </a:lnTo>
                  <a:close/>
                  <a:moveTo>
                    <a:pt x="49234" y="48389"/>
                  </a:moveTo>
                  <a:lnTo>
                    <a:pt x="48993" y="48510"/>
                  </a:lnTo>
                  <a:lnTo>
                    <a:pt x="48752" y="48691"/>
                  </a:lnTo>
                  <a:lnTo>
                    <a:pt x="48571" y="48872"/>
                  </a:lnTo>
                  <a:lnTo>
                    <a:pt x="48450" y="49174"/>
                  </a:lnTo>
                  <a:lnTo>
                    <a:pt x="48390" y="49536"/>
                  </a:lnTo>
                  <a:lnTo>
                    <a:pt x="48390" y="49777"/>
                  </a:lnTo>
                  <a:lnTo>
                    <a:pt x="48450" y="49958"/>
                  </a:lnTo>
                  <a:lnTo>
                    <a:pt x="48571" y="50200"/>
                  </a:lnTo>
                  <a:lnTo>
                    <a:pt x="48691" y="50381"/>
                  </a:lnTo>
                  <a:lnTo>
                    <a:pt x="48872" y="50501"/>
                  </a:lnTo>
                  <a:lnTo>
                    <a:pt x="49114" y="50622"/>
                  </a:lnTo>
                  <a:lnTo>
                    <a:pt x="49295" y="50682"/>
                  </a:lnTo>
                  <a:lnTo>
                    <a:pt x="49777" y="50682"/>
                  </a:lnTo>
                  <a:lnTo>
                    <a:pt x="49958" y="50622"/>
                  </a:lnTo>
                  <a:lnTo>
                    <a:pt x="50200" y="50501"/>
                  </a:lnTo>
                  <a:lnTo>
                    <a:pt x="50381" y="50381"/>
                  </a:lnTo>
                  <a:lnTo>
                    <a:pt x="50501" y="50200"/>
                  </a:lnTo>
                  <a:lnTo>
                    <a:pt x="50622" y="49958"/>
                  </a:lnTo>
                  <a:lnTo>
                    <a:pt x="50682" y="49777"/>
                  </a:lnTo>
                  <a:lnTo>
                    <a:pt x="50682" y="49536"/>
                  </a:lnTo>
                  <a:lnTo>
                    <a:pt x="50622" y="49174"/>
                  </a:lnTo>
                  <a:lnTo>
                    <a:pt x="50501" y="48872"/>
                  </a:lnTo>
                  <a:lnTo>
                    <a:pt x="50320" y="48691"/>
                  </a:lnTo>
                  <a:lnTo>
                    <a:pt x="50079" y="48510"/>
                  </a:lnTo>
                  <a:lnTo>
                    <a:pt x="49838" y="48389"/>
                  </a:lnTo>
                  <a:close/>
                  <a:moveTo>
                    <a:pt x="55027" y="48389"/>
                  </a:moveTo>
                  <a:lnTo>
                    <a:pt x="54785" y="48510"/>
                  </a:lnTo>
                  <a:lnTo>
                    <a:pt x="54544" y="48691"/>
                  </a:lnTo>
                  <a:lnTo>
                    <a:pt x="54363" y="48872"/>
                  </a:lnTo>
                  <a:lnTo>
                    <a:pt x="54242" y="49174"/>
                  </a:lnTo>
                  <a:lnTo>
                    <a:pt x="54182" y="49536"/>
                  </a:lnTo>
                  <a:lnTo>
                    <a:pt x="54182" y="49777"/>
                  </a:lnTo>
                  <a:lnTo>
                    <a:pt x="54242" y="49958"/>
                  </a:lnTo>
                  <a:lnTo>
                    <a:pt x="54363" y="50200"/>
                  </a:lnTo>
                  <a:lnTo>
                    <a:pt x="54483" y="50381"/>
                  </a:lnTo>
                  <a:lnTo>
                    <a:pt x="54665" y="50501"/>
                  </a:lnTo>
                  <a:lnTo>
                    <a:pt x="54906" y="50622"/>
                  </a:lnTo>
                  <a:lnTo>
                    <a:pt x="55087" y="50682"/>
                  </a:lnTo>
                  <a:lnTo>
                    <a:pt x="55570" y="50682"/>
                  </a:lnTo>
                  <a:lnTo>
                    <a:pt x="55751" y="50622"/>
                  </a:lnTo>
                  <a:lnTo>
                    <a:pt x="55992" y="50501"/>
                  </a:lnTo>
                  <a:lnTo>
                    <a:pt x="56173" y="50381"/>
                  </a:lnTo>
                  <a:lnTo>
                    <a:pt x="56294" y="50200"/>
                  </a:lnTo>
                  <a:lnTo>
                    <a:pt x="56414" y="49958"/>
                  </a:lnTo>
                  <a:lnTo>
                    <a:pt x="56475" y="49777"/>
                  </a:lnTo>
                  <a:lnTo>
                    <a:pt x="56475" y="49536"/>
                  </a:lnTo>
                  <a:lnTo>
                    <a:pt x="56414" y="49174"/>
                  </a:lnTo>
                  <a:lnTo>
                    <a:pt x="56294" y="48872"/>
                  </a:lnTo>
                  <a:lnTo>
                    <a:pt x="56113" y="48691"/>
                  </a:lnTo>
                  <a:lnTo>
                    <a:pt x="55871" y="48510"/>
                  </a:lnTo>
                  <a:lnTo>
                    <a:pt x="55630" y="48389"/>
                  </a:lnTo>
                  <a:close/>
                  <a:moveTo>
                    <a:pt x="60819" y="48389"/>
                  </a:moveTo>
                  <a:lnTo>
                    <a:pt x="60577" y="48510"/>
                  </a:lnTo>
                  <a:lnTo>
                    <a:pt x="60336" y="48691"/>
                  </a:lnTo>
                  <a:lnTo>
                    <a:pt x="60155" y="48872"/>
                  </a:lnTo>
                  <a:lnTo>
                    <a:pt x="60034" y="49174"/>
                  </a:lnTo>
                  <a:lnTo>
                    <a:pt x="59974" y="49536"/>
                  </a:lnTo>
                  <a:lnTo>
                    <a:pt x="59974" y="49777"/>
                  </a:lnTo>
                  <a:lnTo>
                    <a:pt x="60034" y="49958"/>
                  </a:lnTo>
                  <a:lnTo>
                    <a:pt x="60155" y="50200"/>
                  </a:lnTo>
                  <a:lnTo>
                    <a:pt x="60276" y="50381"/>
                  </a:lnTo>
                  <a:lnTo>
                    <a:pt x="60457" y="50501"/>
                  </a:lnTo>
                  <a:lnTo>
                    <a:pt x="60698" y="50622"/>
                  </a:lnTo>
                  <a:lnTo>
                    <a:pt x="60879" y="50682"/>
                  </a:lnTo>
                  <a:lnTo>
                    <a:pt x="61362" y="50682"/>
                  </a:lnTo>
                  <a:lnTo>
                    <a:pt x="61543" y="50622"/>
                  </a:lnTo>
                  <a:lnTo>
                    <a:pt x="61784" y="50501"/>
                  </a:lnTo>
                  <a:lnTo>
                    <a:pt x="61965" y="50381"/>
                  </a:lnTo>
                  <a:lnTo>
                    <a:pt x="62086" y="50200"/>
                  </a:lnTo>
                  <a:lnTo>
                    <a:pt x="62206" y="49958"/>
                  </a:lnTo>
                  <a:lnTo>
                    <a:pt x="62267" y="49777"/>
                  </a:lnTo>
                  <a:lnTo>
                    <a:pt x="62267" y="49536"/>
                  </a:lnTo>
                  <a:lnTo>
                    <a:pt x="62206" y="49174"/>
                  </a:lnTo>
                  <a:lnTo>
                    <a:pt x="62086" y="48872"/>
                  </a:lnTo>
                  <a:lnTo>
                    <a:pt x="61905" y="48691"/>
                  </a:lnTo>
                  <a:lnTo>
                    <a:pt x="61663" y="48510"/>
                  </a:lnTo>
                  <a:lnTo>
                    <a:pt x="61422" y="48389"/>
                  </a:lnTo>
                  <a:close/>
                  <a:moveTo>
                    <a:pt x="66611" y="48389"/>
                  </a:moveTo>
                  <a:lnTo>
                    <a:pt x="66370" y="48510"/>
                  </a:lnTo>
                  <a:lnTo>
                    <a:pt x="66128" y="48691"/>
                  </a:lnTo>
                  <a:lnTo>
                    <a:pt x="65947" y="48872"/>
                  </a:lnTo>
                  <a:lnTo>
                    <a:pt x="65827" y="49174"/>
                  </a:lnTo>
                  <a:lnTo>
                    <a:pt x="65766" y="49536"/>
                  </a:lnTo>
                  <a:lnTo>
                    <a:pt x="65766" y="49777"/>
                  </a:lnTo>
                  <a:lnTo>
                    <a:pt x="65827" y="49958"/>
                  </a:lnTo>
                  <a:lnTo>
                    <a:pt x="65947" y="50200"/>
                  </a:lnTo>
                  <a:lnTo>
                    <a:pt x="66068" y="50381"/>
                  </a:lnTo>
                  <a:lnTo>
                    <a:pt x="66249" y="50501"/>
                  </a:lnTo>
                  <a:lnTo>
                    <a:pt x="66490" y="50622"/>
                  </a:lnTo>
                  <a:lnTo>
                    <a:pt x="66671" y="50682"/>
                  </a:lnTo>
                  <a:lnTo>
                    <a:pt x="67154" y="50682"/>
                  </a:lnTo>
                  <a:lnTo>
                    <a:pt x="67335" y="50622"/>
                  </a:lnTo>
                  <a:lnTo>
                    <a:pt x="67576" y="50501"/>
                  </a:lnTo>
                  <a:lnTo>
                    <a:pt x="67757" y="50381"/>
                  </a:lnTo>
                  <a:lnTo>
                    <a:pt x="67878" y="50200"/>
                  </a:lnTo>
                  <a:lnTo>
                    <a:pt x="67999" y="49958"/>
                  </a:lnTo>
                  <a:lnTo>
                    <a:pt x="68059" y="49777"/>
                  </a:lnTo>
                  <a:lnTo>
                    <a:pt x="68059" y="49536"/>
                  </a:lnTo>
                  <a:lnTo>
                    <a:pt x="67999" y="49174"/>
                  </a:lnTo>
                  <a:lnTo>
                    <a:pt x="67878" y="48872"/>
                  </a:lnTo>
                  <a:lnTo>
                    <a:pt x="67697" y="48691"/>
                  </a:lnTo>
                  <a:lnTo>
                    <a:pt x="67456" y="48510"/>
                  </a:lnTo>
                  <a:lnTo>
                    <a:pt x="67214" y="48389"/>
                  </a:lnTo>
                  <a:close/>
                  <a:moveTo>
                    <a:pt x="72403" y="48389"/>
                  </a:moveTo>
                  <a:lnTo>
                    <a:pt x="72162" y="48510"/>
                  </a:lnTo>
                  <a:lnTo>
                    <a:pt x="71921" y="48691"/>
                  </a:lnTo>
                  <a:lnTo>
                    <a:pt x="71740" y="48872"/>
                  </a:lnTo>
                  <a:lnTo>
                    <a:pt x="71619" y="49174"/>
                  </a:lnTo>
                  <a:lnTo>
                    <a:pt x="71559" y="49536"/>
                  </a:lnTo>
                  <a:lnTo>
                    <a:pt x="71559" y="49777"/>
                  </a:lnTo>
                  <a:lnTo>
                    <a:pt x="71619" y="49958"/>
                  </a:lnTo>
                  <a:lnTo>
                    <a:pt x="71740" y="50200"/>
                  </a:lnTo>
                  <a:lnTo>
                    <a:pt x="71860" y="50381"/>
                  </a:lnTo>
                  <a:lnTo>
                    <a:pt x="72041" y="50501"/>
                  </a:lnTo>
                  <a:lnTo>
                    <a:pt x="72283" y="50622"/>
                  </a:lnTo>
                  <a:lnTo>
                    <a:pt x="72464" y="50682"/>
                  </a:lnTo>
                  <a:lnTo>
                    <a:pt x="72946" y="50682"/>
                  </a:lnTo>
                  <a:lnTo>
                    <a:pt x="73127" y="50622"/>
                  </a:lnTo>
                  <a:lnTo>
                    <a:pt x="73369" y="50501"/>
                  </a:lnTo>
                  <a:lnTo>
                    <a:pt x="73550" y="50381"/>
                  </a:lnTo>
                  <a:lnTo>
                    <a:pt x="73670" y="50200"/>
                  </a:lnTo>
                  <a:lnTo>
                    <a:pt x="73791" y="49958"/>
                  </a:lnTo>
                  <a:lnTo>
                    <a:pt x="73851" y="49777"/>
                  </a:lnTo>
                  <a:lnTo>
                    <a:pt x="73851" y="49536"/>
                  </a:lnTo>
                  <a:lnTo>
                    <a:pt x="73791" y="49174"/>
                  </a:lnTo>
                  <a:lnTo>
                    <a:pt x="73670" y="48872"/>
                  </a:lnTo>
                  <a:lnTo>
                    <a:pt x="73489" y="48691"/>
                  </a:lnTo>
                  <a:lnTo>
                    <a:pt x="73248" y="48510"/>
                  </a:lnTo>
                  <a:lnTo>
                    <a:pt x="73007" y="48389"/>
                  </a:lnTo>
                  <a:close/>
                  <a:moveTo>
                    <a:pt x="5853" y="51286"/>
                  </a:moveTo>
                  <a:lnTo>
                    <a:pt x="5672" y="51346"/>
                  </a:lnTo>
                  <a:lnTo>
                    <a:pt x="5431" y="51467"/>
                  </a:lnTo>
                  <a:lnTo>
                    <a:pt x="5250" y="51587"/>
                  </a:lnTo>
                  <a:lnTo>
                    <a:pt x="5129" y="51768"/>
                  </a:lnTo>
                  <a:lnTo>
                    <a:pt x="5008" y="52010"/>
                  </a:lnTo>
                  <a:lnTo>
                    <a:pt x="4948" y="52191"/>
                  </a:lnTo>
                  <a:lnTo>
                    <a:pt x="4948" y="52432"/>
                  </a:lnTo>
                  <a:lnTo>
                    <a:pt x="4948" y="52673"/>
                  </a:lnTo>
                  <a:lnTo>
                    <a:pt x="5008" y="52854"/>
                  </a:lnTo>
                  <a:lnTo>
                    <a:pt x="5129" y="53096"/>
                  </a:lnTo>
                  <a:lnTo>
                    <a:pt x="5250" y="53277"/>
                  </a:lnTo>
                  <a:lnTo>
                    <a:pt x="5431" y="53397"/>
                  </a:lnTo>
                  <a:lnTo>
                    <a:pt x="5672" y="53518"/>
                  </a:lnTo>
                  <a:lnTo>
                    <a:pt x="5853" y="53578"/>
                  </a:lnTo>
                  <a:lnTo>
                    <a:pt x="6336" y="53578"/>
                  </a:lnTo>
                  <a:lnTo>
                    <a:pt x="6517" y="53518"/>
                  </a:lnTo>
                  <a:lnTo>
                    <a:pt x="6758" y="53397"/>
                  </a:lnTo>
                  <a:lnTo>
                    <a:pt x="6939" y="53277"/>
                  </a:lnTo>
                  <a:lnTo>
                    <a:pt x="7060" y="53096"/>
                  </a:lnTo>
                  <a:lnTo>
                    <a:pt x="7180" y="52854"/>
                  </a:lnTo>
                  <a:lnTo>
                    <a:pt x="7241" y="52673"/>
                  </a:lnTo>
                  <a:lnTo>
                    <a:pt x="7241" y="52432"/>
                  </a:lnTo>
                  <a:lnTo>
                    <a:pt x="7241" y="52191"/>
                  </a:lnTo>
                  <a:lnTo>
                    <a:pt x="7180" y="52010"/>
                  </a:lnTo>
                  <a:lnTo>
                    <a:pt x="7060" y="51768"/>
                  </a:lnTo>
                  <a:lnTo>
                    <a:pt x="6939" y="51587"/>
                  </a:lnTo>
                  <a:lnTo>
                    <a:pt x="6758" y="51467"/>
                  </a:lnTo>
                  <a:lnTo>
                    <a:pt x="6517" y="51346"/>
                  </a:lnTo>
                  <a:lnTo>
                    <a:pt x="6336" y="51286"/>
                  </a:lnTo>
                  <a:close/>
                  <a:moveTo>
                    <a:pt x="11645" y="51286"/>
                  </a:moveTo>
                  <a:lnTo>
                    <a:pt x="11464" y="51346"/>
                  </a:lnTo>
                  <a:lnTo>
                    <a:pt x="11223" y="51467"/>
                  </a:lnTo>
                  <a:lnTo>
                    <a:pt x="11042" y="51587"/>
                  </a:lnTo>
                  <a:lnTo>
                    <a:pt x="10921" y="51768"/>
                  </a:lnTo>
                  <a:lnTo>
                    <a:pt x="10800" y="52010"/>
                  </a:lnTo>
                  <a:lnTo>
                    <a:pt x="10740" y="52191"/>
                  </a:lnTo>
                  <a:lnTo>
                    <a:pt x="10740" y="52432"/>
                  </a:lnTo>
                  <a:lnTo>
                    <a:pt x="10740" y="52673"/>
                  </a:lnTo>
                  <a:lnTo>
                    <a:pt x="10800" y="52854"/>
                  </a:lnTo>
                  <a:lnTo>
                    <a:pt x="10921" y="53096"/>
                  </a:lnTo>
                  <a:lnTo>
                    <a:pt x="11042" y="53277"/>
                  </a:lnTo>
                  <a:lnTo>
                    <a:pt x="11223" y="53397"/>
                  </a:lnTo>
                  <a:lnTo>
                    <a:pt x="11464" y="53518"/>
                  </a:lnTo>
                  <a:lnTo>
                    <a:pt x="11645" y="53578"/>
                  </a:lnTo>
                  <a:lnTo>
                    <a:pt x="12128" y="53578"/>
                  </a:lnTo>
                  <a:lnTo>
                    <a:pt x="12309" y="53518"/>
                  </a:lnTo>
                  <a:lnTo>
                    <a:pt x="12550" y="53397"/>
                  </a:lnTo>
                  <a:lnTo>
                    <a:pt x="12731" y="53277"/>
                  </a:lnTo>
                  <a:lnTo>
                    <a:pt x="12852" y="53096"/>
                  </a:lnTo>
                  <a:lnTo>
                    <a:pt x="12973" y="52854"/>
                  </a:lnTo>
                  <a:lnTo>
                    <a:pt x="13033" y="52673"/>
                  </a:lnTo>
                  <a:lnTo>
                    <a:pt x="13033" y="52432"/>
                  </a:lnTo>
                  <a:lnTo>
                    <a:pt x="13033" y="52191"/>
                  </a:lnTo>
                  <a:lnTo>
                    <a:pt x="12973" y="52010"/>
                  </a:lnTo>
                  <a:lnTo>
                    <a:pt x="12852" y="51768"/>
                  </a:lnTo>
                  <a:lnTo>
                    <a:pt x="12731" y="51587"/>
                  </a:lnTo>
                  <a:lnTo>
                    <a:pt x="12550" y="51467"/>
                  </a:lnTo>
                  <a:lnTo>
                    <a:pt x="12309" y="51346"/>
                  </a:lnTo>
                  <a:lnTo>
                    <a:pt x="12128" y="51286"/>
                  </a:lnTo>
                  <a:close/>
                  <a:moveTo>
                    <a:pt x="17437" y="51286"/>
                  </a:moveTo>
                  <a:lnTo>
                    <a:pt x="17256" y="51346"/>
                  </a:lnTo>
                  <a:lnTo>
                    <a:pt x="17015" y="51467"/>
                  </a:lnTo>
                  <a:lnTo>
                    <a:pt x="16834" y="51587"/>
                  </a:lnTo>
                  <a:lnTo>
                    <a:pt x="16713" y="51768"/>
                  </a:lnTo>
                  <a:lnTo>
                    <a:pt x="16593" y="52010"/>
                  </a:lnTo>
                  <a:lnTo>
                    <a:pt x="16532" y="52191"/>
                  </a:lnTo>
                  <a:lnTo>
                    <a:pt x="16532" y="52432"/>
                  </a:lnTo>
                  <a:lnTo>
                    <a:pt x="16532" y="52673"/>
                  </a:lnTo>
                  <a:lnTo>
                    <a:pt x="16593" y="52854"/>
                  </a:lnTo>
                  <a:lnTo>
                    <a:pt x="16713" y="53096"/>
                  </a:lnTo>
                  <a:lnTo>
                    <a:pt x="16834" y="53277"/>
                  </a:lnTo>
                  <a:lnTo>
                    <a:pt x="17015" y="53397"/>
                  </a:lnTo>
                  <a:lnTo>
                    <a:pt x="17256" y="53518"/>
                  </a:lnTo>
                  <a:lnTo>
                    <a:pt x="17437" y="53578"/>
                  </a:lnTo>
                  <a:lnTo>
                    <a:pt x="17920" y="53578"/>
                  </a:lnTo>
                  <a:lnTo>
                    <a:pt x="18101" y="53518"/>
                  </a:lnTo>
                  <a:lnTo>
                    <a:pt x="18342" y="53397"/>
                  </a:lnTo>
                  <a:lnTo>
                    <a:pt x="18523" y="53277"/>
                  </a:lnTo>
                  <a:lnTo>
                    <a:pt x="18644" y="53096"/>
                  </a:lnTo>
                  <a:lnTo>
                    <a:pt x="18765" y="52854"/>
                  </a:lnTo>
                  <a:lnTo>
                    <a:pt x="18825" y="52673"/>
                  </a:lnTo>
                  <a:lnTo>
                    <a:pt x="18825" y="52432"/>
                  </a:lnTo>
                  <a:lnTo>
                    <a:pt x="18825" y="52191"/>
                  </a:lnTo>
                  <a:lnTo>
                    <a:pt x="18765" y="52010"/>
                  </a:lnTo>
                  <a:lnTo>
                    <a:pt x="18644" y="51768"/>
                  </a:lnTo>
                  <a:lnTo>
                    <a:pt x="18523" y="51587"/>
                  </a:lnTo>
                  <a:lnTo>
                    <a:pt x="18342" y="51467"/>
                  </a:lnTo>
                  <a:lnTo>
                    <a:pt x="18101" y="51346"/>
                  </a:lnTo>
                  <a:lnTo>
                    <a:pt x="17920" y="51286"/>
                  </a:lnTo>
                  <a:close/>
                  <a:moveTo>
                    <a:pt x="23230" y="51286"/>
                  </a:moveTo>
                  <a:lnTo>
                    <a:pt x="23049" y="51346"/>
                  </a:lnTo>
                  <a:lnTo>
                    <a:pt x="22807" y="51467"/>
                  </a:lnTo>
                  <a:lnTo>
                    <a:pt x="22626" y="51587"/>
                  </a:lnTo>
                  <a:lnTo>
                    <a:pt x="22506" y="51768"/>
                  </a:lnTo>
                  <a:lnTo>
                    <a:pt x="22385" y="52010"/>
                  </a:lnTo>
                  <a:lnTo>
                    <a:pt x="22325" y="52191"/>
                  </a:lnTo>
                  <a:lnTo>
                    <a:pt x="22325" y="52432"/>
                  </a:lnTo>
                  <a:lnTo>
                    <a:pt x="22325" y="52673"/>
                  </a:lnTo>
                  <a:lnTo>
                    <a:pt x="22385" y="52854"/>
                  </a:lnTo>
                  <a:lnTo>
                    <a:pt x="22506" y="53096"/>
                  </a:lnTo>
                  <a:lnTo>
                    <a:pt x="22626" y="53277"/>
                  </a:lnTo>
                  <a:lnTo>
                    <a:pt x="22807" y="53397"/>
                  </a:lnTo>
                  <a:lnTo>
                    <a:pt x="23049" y="53518"/>
                  </a:lnTo>
                  <a:lnTo>
                    <a:pt x="23230" y="53578"/>
                  </a:lnTo>
                  <a:lnTo>
                    <a:pt x="23712" y="53578"/>
                  </a:lnTo>
                  <a:lnTo>
                    <a:pt x="23893" y="53518"/>
                  </a:lnTo>
                  <a:lnTo>
                    <a:pt x="24135" y="53397"/>
                  </a:lnTo>
                  <a:lnTo>
                    <a:pt x="24316" y="53277"/>
                  </a:lnTo>
                  <a:lnTo>
                    <a:pt x="24436" y="53096"/>
                  </a:lnTo>
                  <a:lnTo>
                    <a:pt x="24557" y="52854"/>
                  </a:lnTo>
                  <a:lnTo>
                    <a:pt x="24617" y="52673"/>
                  </a:lnTo>
                  <a:lnTo>
                    <a:pt x="24617" y="52432"/>
                  </a:lnTo>
                  <a:lnTo>
                    <a:pt x="24617" y="52191"/>
                  </a:lnTo>
                  <a:lnTo>
                    <a:pt x="24557" y="52010"/>
                  </a:lnTo>
                  <a:lnTo>
                    <a:pt x="24436" y="51768"/>
                  </a:lnTo>
                  <a:lnTo>
                    <a:pt x="24316" y="51587"/>
                  </a:lnTo>
                  <a:lnTo>
                    <a:pt x="24135" y="51467"/>
                  </a:lnTo>
                  <a:lnTo>
                    <a:pt x="23893" y="51346"/>
                  </a:lnTo>
                  <a:lnTo>
                    <a:pt x="23712" y="51286"/>
                  </a:lnTo>
                  <a:close/>
                  <a:moveTo>
                    <a:pt x="29022" y="51286"/>
                  </a:moveTo>
                  <a:lnTo>
                    <a:pt x="28841" y="51346"/>
                  </a:lnTo>
                  <a:lnTo>
                    <a:pt x="28599" y="51467"/>
                  </a:lnTo>
                  <a:lnTo>
                    <a:pt x="28418" y="51587"/>
                  </a:lnTo>
                  <a:lnTo>
                    <a:pt x="28298" y="51768"/>
                  </a:lnTo>
                  <a:lnTo>
                    <a:pt x="28177" y="52010"/>
                  </a:lnTo>
                  <a:lnTo>
                    <a:pt x="28117" y="52191"/>
                  </a:lnTo>
                  <a:lnTo>
                    <a:pt x="28117" y="52432"/>
                  </a:lnTo>
                  <a:lnTo>
                    <a:pt x="28117" y="52673"/>
                  </a:lnTo>
                  <a:lnTo>
                    <a:pt x="28177" y="52854"/>
                  </a:lnTo>
                  <a:lnTo>
                    <a:pt x="28298" y="53096"/>
                  </a:lnTo>
                  <a:lnTo>
                    <a:pt x="28418" y="53277"/>
                  </a:lnTo>
                  <a:lnTo>
                    <a:pt x="28599" y="53397"/>
                  </a:lnTo>
                  <a:lnTo>
                    <a:pt x="28841" y="53518"/>
                  </a:lnTo>
                  <a:lnTo>
                    <a:pt x="29022" y="53578"/>
                  </a:lnTo>
                  <a:lnTo>
                    <a:pt x="29505" y="53578"/>
                  </a:lnTo>
                  <a:lnTo>
                    <a:pt x="29686" y="53518"/>
                  </a:lnTo>
                  <a:lnTo>
                    <a:pt x="29927" y="53397"/>
                  </a:lnTo>
                  <a:lnTo>
                    <a:pt x="30108" y="53277"/>
                  </a:lnTo>
                  <a:lnTo>
                    <a:pt x="30229" y="53096"/>
                  </a:lnTo>
                  <a:lnTo>
                    <a:pt x="30349" y="52854"/>
                  </a:lnTo>
                  <a:lnTo>
                    <a:pt x="30410" y="52673"/>
                  </a:lnTo>
                  <a:lnTo>
                    <a:pt x="30410" y="52432"/>
                  </a:lnTo>
                  <a:lnTo>
                    <a:pt x="30410" y="52191"/>
                  </a:lnTo>
                  <a:lnTo>
                    <a:pt x="30349" y="52010"/>
                  </a:lnTo>
                  <a:lnTo>
                    <a:pt x="30229" y="51768"/>
                  </a:lnTo>
                  <a:lnTo>
                    <a:pt x="30108" y="51587"/>
                  </a:lnTo>
                  <a:lnTo>
                    <a:pt x="29927" y="51467"/>
                  </a:lnTo>
                  <a:lnTo>
                    <a:pt x="29686" y="51346"/>
                  </a:lnTo>
                  <a:lnTo>
                    <a:pt x="29505" y="51286"/>
                  </a:lnTo>
                  <a:close/>
                  <a:moveTo>
                    <a:pt x="34814" y="51286"/>
                  </a:moveTo>
                  <a:lnTo>
                    <a:pt x="34633" y="51346"/>
                  </a:lnTo>
                  <a:lnTo>
                    <a:pt x="34392" y="51467"/>
                  </a:lnTo>
                  <a:lnTo>
                    <a:pt x="34211" y="51587"/>
                  </a:lnTo>
                  <a:lnTo>
                    <a:pt x="34090" y="51768"/>
                  </a:lnTo>
                  <a:lnTo>
                    <a:pt x="33969" y="52010"/>
                  </a:lnTo>
                  <a:lnTo>
                    <a:pt x="33909" y="52191"/>
                  </a:lnTo>
                  <a:lnTo>
                    <a:pt x="33909" y="52432"/>
                  </a:lnTo>
                  <a:lnTo>
                    <a:pt x="33909" y="52673"/>
                  </a:lnTo>
                  <a:lnTo>
                    <a:pt x="33969" y="52854"/>
                  </a:lnTo>
                  <a:lnTo>
                    <a:pt x="34090" y="53096"/>
                  </a:lnTo>
                  <a:lnTo>
                    <a:pt x="34211" y="53277"/>
                  </a:lnTo>
                  <a:lnTo>
                    <a:pt x="34392" y="53397"/>
                  </a:lnTo>
                  <a:lnTo>
                    <a:pt x="34633" y="53518"/>
                  </a:lnTo>
                  <a:lnTo>
                    <a:pt x="34814" y="53578"/>
                  </a:lnTo>
                  <a:lnTo>
                    <a:pt x="35297" y="53578"/>
                  </a:lnTo>
                  <a:lnTo>
                    <a:pt x="35478" y="53518"/>
                  </a:lnTo>
                  <a:lnTo>
                    <a:pt x="35719" y="53397"/>
                  </a:lnTo>
                  <a:lnTo>
                    <a:pt x="35900" y="53277"/>
                  </a:lnTo>
                  <a:lnTo>
                    <a:pt x="36021" y="53096"/>
                  </a:lnTo>
                  <a:lnTo>
                    <a:pt x="36141" y="52854"/>
                  </a:lnTo>
                  <a:lnTo>
                    <a:pt x="36202" y="52673"/>
                  </a:lnTo>
                  <a:lnTo>
                    <a:pt x="36202" y="52432"/>
                  </a:lnTo>
                  <a:lnTo>
                    <a:pt x="36202" y="52191"/>
                  </a:lnTo>
                  <a:lnTo>
                    <a:pt x="36141" y="52010"/>
                  </a:lnTo>
                  <a:lnTo>
                    <a:pt x="36021" y="51768"/>
                  </a:lnTo>
                  <a:lnTo>
                    <a:pt x="35900" y="51587"/>
                  </a:lnTo>
                  <a:lnTo>
                    <a:pt x="35719" y="51467"/>
                  </a:lnTo>
                  <a:lnTo>
                    <a:pt x="35478" y="51346"/>
                  </a:lnTo>
                  <a:lnTo>
                    <a:pt x="35297" y="51286"/>
                  </a:lnTo>
                  <a:close/>
                  <a:moveTo>
                    <a:pt x="40606" y="51286"/>
                  </a:moveTo>
                  <a:lnTo>
                    <a:pt x="40425" y="51346"/>
                  </a:lnTo>
                  <a:lnTo>
                    <a:pt x="40184" y="51467"/>
                  </a:lnTo>
                  <a:lnTo>
                    <a:pt x="40003" y="51587"/>
                  </a:lnTo>
                  <a:lnTo>
                    <a:pt x="39882" y="51768"/>
                  </a:lnTo>
                  <a:lnTo>
                    <a:pt x="39762" y="52010"/>
                  </a:lnTo>
                  <a:lnTo>
                    <a:pt x="39701" y="52191"/>
                  </a:lnTo>
                  <a:lnTo>
                    <a:pt x="39701" y="52432"/>
                  </a:lnTo>
                  <a:lnTo>
                    <a:pt x="39701" y="52673"/>
                  </a:lnTo>
                  <a:lnTo>
                    <a:pt x="39762" y="52854"/>
                  </a:lnTo>
                  <a:lnTo>
                    <a:pt x="39882" y="53096"/>
                  </a:lnTo>
                  <a:lnTo>
                    <a:pt x="40003" y="53277"/>
                  </a:lnTo>
                  <a:lnTo>
                    <a:pt x="40184" y="53397"/>
                  </a:lnTo>
                  <a:lnTo>
                    <a:pt x="40425" y="53518"/>
                  </a:lnTo>
                  <a:lnTo>
                    <a:pt x="40606" y="53578"/>
                  </a:lnTo>
                  <a:lnTo>
                    <a:pt x="41089" y="53578"/>
                  </a:lnTo>
                  <a:lnTo>
                    <a:pt x="41270" y="53518"/>
                  </a:lnTo>
                  <a:lnTo>
                    <a:pt x="41511" y="53397"/>
                  </a:lnTo>
                  <a:lnTo>
                    <a:pt x="41692" y="53277"/>
                  </a:lnTo>
                  <a:lnTo>
                    <a:pt x="41813" y="53096"/>
                  </a:lnTo>
                  <a:lnTo>
                    <a:pt x="41934" y="52854"/>
                  </a:lnTo>
                  <a:lnTo>
                    <a:pt x="41994" y="52673"/>
                  </a:lnTo>
                  <a:lnTo>
                    <a:pt x="41994" y="52432"/>
                  </a:lnTo>
                  <a:lnTo>
                    <a:pt x="41994" y="52191"/>
                  </a:lnTo>
                  <a:lnTo>
                    <a:pt x="41934" y="52010"/>
                  </a:lnTo>
                  <a:lnTo>
                    <a:pt x="41813" y="51768"/>
                  </a:lnTo>
                  <a:lnTo>
                    <a:pt x="41692" y="51587"/>
                  </a:lnTo>
                  <a:lnTo>
                    <a:pt x="41511" y="51467"/>
                  </a:lnTo>
                  <a:lnTo>
                    <a:pt x="41270" y="51346"/>
                  </a:lnTo>
                  <a:lnTo>
                    <a:pt x="41089" y="51286"/>
                  </a:lnTo>
                  <a:close/>
                  <a:moveTo>
                    <a:pt x="46399" y="51286"/>
                  </a:moveTo>
                  <a:lnTo>
                    <a:pt x="46218" y="51346"/>
                  </a:lnTo>
                  <a:lnTo>
                    <a:pt x="45976" y="51467"/>
                  </a:lnTo>
                  <a:lnTo>
                    <a:pt x="45795" y="51587"/>
                  </a:lnTo>
                  <a:lnTo>
                    <a:pt x="45674" y="51768"/>
                  </a:lnTo>
                  <a:lnTo>
                    <a:pt x="45554" y="52010"/>
                  </a:lnTo>
                  <a:lnTo>
                    <a:pt x="45493" y="52191"/>
                  </a:lnTo>
                  <a:lnTo>
                    <a:pt x="45493" y="52432"/>
                  </a:lnTo>
                  <a:lnTo>
                    <a:pt x="45493" y="52673"/>
                  </a:lnTo>
                  <a:lnTo>
                    <a:pt x="45554" y="52854"/>
                  </a:lnTo>
                  <a:lnTo>
                    <a:pt x="45674" y="53096"/>
                  </a:lnTo>
                  <a:lnTo>
                    <a:pt x="45795" y="53277"/>
                  </a:lnTo>
                  <a:lnTo>
                    <a:pt x="45976" y="53397"/>
                  </a:lnTo>
                  <a:lnTo>
                    <a:pt x="46218" y="53518"/>
                  </a:lnTo>
                  <a:lnTo>
                    <a:pt x="46399" y="53578"/>
                  </a:lnTo>
                  <a:lnTo>
                    <a:pt x="46881" y="53578"/>
                  </a:lnTo>
                  <a:lnTo>
                    <a:pt x="47062" y="53518"/>
                  </a:lnTo>
                  <a:lnTo>
                    <a:pt x="47304" y="53397"/>
                  </a:lnTo>
                  <a:lnTo>
                    <a:pt x="47485" y="53277"/>
                  </a:lnTo>
                  <a:lnTo>
                    <a:pt x="47605" y="53096"/>
                  </a:lnTo>
                  <a:lnTo>
                    <a:pt x="47726" y="52854"/>
                  </a:lnTo>
                  <a:lnTo>
                    <a:pt x="47786" y="52673"/>
                  </a:lnTo>
                  <a:lnTo>
                    <a:pt x="47786" y="52432"/>
                  </a:lnTo>
                  <a:lnTo>
                    <a:pt x="47786" y="52191"/>
                  </a:lnTo>
                  <a:lnTo>
                    <a:pt x="47726" y="52010"/>
                  </a:lnTo>
                  <a:lnTo>
                    <a:pt x="47605" y="51768"/>
                  </a:lnTo>
                  <a:lnTo>
                    <a:pt x="47485" y="51587"/>
                  </a:lnTo>
                  <a:lnTo>
                    <a:pt x="47304" y="51467"/>
                  </a:lnTo>
                  <a:lnTo>
                    <a:pt x="47062" y="51346"/>
                  </a:lnTo>
                  <a:lnTo>
                    <a:pt x="46881" y="51286"/>
                  </a:lnTo>
                  <a:close/>
                  <a:moveTo>
                    <a:pt x="52191" y="51286"/>
                  </a:moveTo>
                  <a:lnTo>
                    <a:pt x="52010" y="51346"/>
                  </a:lnTo>
                  <a:lnTo>
                    <a:pt x="51768" y="51467"/>
                  </a:lnTo>
                  <a:lnTo>
                    <a:pt x="51587" y="51587"/>
                  </a:lnTo>
                  <a:lnTo>
                    <a:pt x="51467" y="51768"/>
                  </a:lnTo>
                  <a:lnTo>
                    <a:pt x="51346" y="52010"/>
                  </a:lnTo>
                  <a:lnTo>
                    <a:pt x="51286" y="52191"/>
                  </a:lnTo>
                  <a:lnTo>
                    <a:pt x="51286" y="52432"/>
                  </a:lnTo>
                  <a:lnTo>
                    <a:pt x="51286" y="52673"/>
                  </a:lnTo>
                  <a:lnTo>
                    <a:pt x="51346" y="52854"/>
                  </a:lnTo>
                  <a:lnTo>
                    <a:pt x="51467" y="53096"/>
                  </a:lnTo>
                  <a:lnTo>
                    <a:pt x="51587" y="53277"/>
                  </a:lnTo>
                  <a:lnTo>
                    <a:pt x="51768" y="53397"/>
                  </a:lnTo>
                  <a:lnTo>
                    <a:pt x="52010" y="53518"/>
                  </a:lnTo>
                  <a:lnTo>
                    <a:pt x="52191" y="53578"/>
                  </a:lnTo>
                  <a:lnTo>
                    <a:pt x="52673" y="53578"/>
                  </a:lnTo>
                  <a:lnTo>
                    <a:pt x="52854" y="53518"/>
                  </a:lnTo>
                  <a:lnTo>
                    <a:pt x="53096" y="53397"/>
                  </a:lnTo>
                  <a:lnTo>
                    <a:pt x="53277" y="53277"/>
                  </a:lnTo>
                  <a:lnTo>
                    <a:pt x="53397" y="53096"/>
                  </a:lnTo>
                  <a:lnTo>
                    <a:pt x="53518" y="52854"/>
                  </a:lnTo>
                  <a:lnTo>
                    <a:pt x="53578" y="52673"/>
                  </a:lnTo>
                  <a:lnTo>
                    <a:pt x="53578" y="52432"/>
                  </a:lnTo>
                  <a:lnTo>
                    <a:pt x="53578" y="52191"/>
                  </a:lnTo>
                  <a:lnTo>
                    <a:pt x="53518" y="52010"/>
                  </a:lnTo>
                  <a:lnTo>
                    <a:pt x="53397" y="51768"/>
                  </a:lnTo>
                  <a:lnTo>
                    <a:pt x="53277" y="51587"/>
                  </a:lnTo>
                  <a:lnTo>
                    <a:pt x="53096" y="51467"/>
                  </a:lnTo>
                  <a:lnTo>
                    <a:pt x="52854" y="51346"/>
                  </a:lnTo>
                  <a:lnTo>
                    <a:pt x="52673" y="51286"/>
                  </a:lnTo>
                  <a:close/>
                  <a:moveTo>
                    <a:pt x="57983" y="51286"/>
                  </a:moveTo>
                  <a:lnTo>
                    <a:pt x="57802" y="51346"/>
                  </a:lnTo>
                  <a:lnTo>
                    <a:pt x="57561" y="51467"/>
                  </a:lnTo>
                  <a:lnTo>
                    <a:pt x="57380" y="51587"/>
                  </a:lnTo>
                  <a:lnTo>
                    <a:pt x="57259" y="51768"/>
                  </a:lnTo>
                  <a:lnTo>
                    <a:pt x="57138" y="52010"/>
                  </a:lnTo>
                  <a:lnTo>
                    <a:pt x="57078" y="52191"/>
                  </a:lnTo>
                  <a:lnTo>
                    <a:pt x="57078" y="52432"/>
                  </a:lnTo>
                  <a:lnTo>
                    <a:pt x="57078" y="52673"/>
                  </a:lnTo>
                  <a:lnTo>
                    <a:pt x="57138" y="52854"/>
                  </a:lnTo>
                  <a:lnTo>
                    <a:pt x="57259" y="53096"/>
                  </a:lnTo>
                  <a:lnTo>
                    <a:pt x="57380" y="53277"/>
                  </a:lnTo>
                  <a:lnTo>
                    <a:pt x="57561" y="53397"/>
                  </a:lnTo>
                  <a:lnTo>
                    <a:pt x="57802" y="53518"/>
                  </a:lnTo>
                  <a:lnTo>
                    <a:pt x="57983" y="53578"/>
                  </a:lnTo>
                  <a:lnTo>
                    <a:pt x="58466" y="53578"/>
                  </a:lnTo>
                  <a:lnTo>
                    <a:pt x="58647" y="53518"/>
                  </a:lnTo>
                  <a:lnTo>
                    <a:pt x="58888" y="53397"/>
                  </a:lnTo>
                  <a:lnTo>
                    <a:pt x="59069" y="53277"/>
                  </a:lnTo>
                  <a:lnTo>
                    <a:pt x="59190" y="53096"/>
                  </a:lnTo>
                  <a:lnTo>
                    <a:pt x="59310" y="52854"/>
                  </a:lnTo>
                  <a:lnTo>
                    <a:pt x="59371" y="52673"/>
                  </a:lnTo>
                  <a:lnTo>
                    <a:pt x="59371" y="52432"/>
                  </a:lnTo>
                  <a:lnTo>
                    <a:pt x="59371" y="52191"/>
                  </a:lnTo>
                  <a:lnTo>
                    <a:pt x="59310" y="52010"/>
                  </a:lnTo>
                  <a:lnTo>
                    <a:pt x="59190" y="51768"/>
                  </a:lnTo>
                  <a:lnTo>
                    <a:pt x="59069" y="51587"/>
                  </a:lnTo>
                  <a:lnTo>
                    <a:pt x="58888" y="51467"/>
                  </a:lnTo>
                  <a:lnTo>
                    <a:pt x="58647" y="51346"/>
                  </a:lnTo>
                  <a:lnTo>
                    <a:pt x="58466" y="51286"/>
                  </a:lnTo>
                  <a:close/>
                  <a:moveTo>
                    <a:pt x="63775" y="51286"/>
                  </a:moveTo>
                  <a:lnTo>
                    <a:pt x="63594" y="51346"/>
                  </a:lnTo>
                  <a:lnTo>
                    <a:pt x="63353" y="51467"/>
                  </a:lnTo>
                  <a:lnTo>
                    <a:pt x="63172" y="51587"/>
                  </a:lnTo>
                  <a:lnTo>
                    <a:pt x="63051" y="51768"/>
                  </a:lnTo>
                  <a:lnTo>
                    <a:pt x="62931" y="52010"/>
                  </a:lnTo>
                  <a:lnTo>
                    <a:pt x="62870" y="52191"/>
                  </a:lnTo>
                  <a:lnTo>
                    <a:pt x="62870" y="52432"/>
                  </a:lnTo>
                  <a:lnTo>
                    <a:pt x="62870" y="52673"/>
                  </a:lnTo>
                  <a:lnTo>
                    <a:pt x="62931" y="52854"/>
                  </a:lnTo>
                  <a:lnTo>
                    <a:pt x="63051" y="53096"/>
                  </a:lnTo>
                  <a:lnTo>
                    <a:pt x="63172" y="53277"/>
                  </a:lnTo>
                  <a:lnTo>
                    <a:pt x="63353" y="53397"/>
                  </a:lnTo>
                  <a:lnTo>
                    <a:pt x="63594" y="53518"/>
                  </a:lnTo>
                  <a:lnTo>
                    <a:pt x="63775" y="53578"/>
                  </a:lnTo>
                  <a:lnTo>
                    <a:pt x="64258" y="53578"/>
                  </a:lnTo>
                  <a:lnTo>
                    <a:pt x="64439" y="53518"/>
                  </a:lnTo>
                  <a:lnTo>
                    <a:pt x="64680" y="53397"/>
                  </a:lnTo>
                  <a:lnTo>
                    <a:pt x="64861" y="53277"/>
                  </a:lnTo>
                  <a:lnTo>
                    <a:pt x="64982" y="53096"/>
                  </a:lnTo>
                  <a:lnTo>
                    <a:pt x="65103" y="52854"/>
                  </a:lnTo>
                  <a:lnTo>
                    <a:pt x="65163" y="52673"/>
                  </a:lnTo>
                  <a:lnTo>
                    <a:pt x="65163" y="52432"/>
                  </a:lnTo>
                  <a:lnTo>
                    <a:pt x="65163" y="52191"/>
                  </a:lnTo>
                  <a:lnTo>
                    <a:pt x="65103" y="52010"/>
                  </a:lnTo>
                  <a:lnTo>
                    <a:pt x="64982" y="51768"/>
                  </a:lnTo>
                  <a:lnTo>
                    <a:pt x="64861" y="51587"/>
                  </a:lnTo>
                  <a:lnTo>
                    <a:pt x="64680" y="51467"/>
                  </a:lnTo>
                  <a:lnTo>
                    <a:pt x="64439" y="51346"/>
                  </a:lnTo>
                  <a:lnTo>
                    <a:pt x="64258" y="51286"/>
                  </a:lnTo>
                  <a:close/>
                  <a:moveTo>
                    <a:pt x="69567" y="51286"/>
                  </a:moveTo>
                  <a:lnTo>
                    <a:pt x="69386" y="51346"/>
                  </a:lnTo>
                  <a:lnTo>
                    <a:pt x="69145" y="51467"/>
                  </a:lnTo>
                  <a:lnTo>
                    <a:pt x="68964" y="51587"/>
                  </a:lnTo>
                  <a:lnTo>
                    <a:pt x="68843" y="51768"/>
                  </a:lnTo>
                  <a:lnTo>
                    <a:pt x="68723" y="52010"/>
                  </a:lnTo>
                  <a:lnTo>
                    <a:pt x="68662" y="52191"/>
                  </a:lnTo>
                  <a:lnTo>
                    <a:pt x="68662" y="52432"/>
                  </a:lnTo>
                  <a:lnTo>
                    <a:pt x="68662" y="52673"/>
                  </a:lnTo>
                  <a:lnTo>
                    <a:pt x="68723" y="52854"/>
                  </a:lnTo>
                  <a:lnTo>
                    <a:pt x="68843" y="53096"/>
                  </a:lnTo>
                  <a:lnTo>
                    <a:pt x="68964" y="53277"/>
                  </a:lnTo>
                  <a:lnTo>
                    <a:pt x="69145" y="53397"/>
                  </a:lnTo>
                  <a:lnTo>
                    <a:pt x="69386" y="53518"/>
                  </a:lnTo>
                  <a:lnTo>
                    <a:pt x="69567" y="53578"/>
                  </a:lnTo>
                  <a:lnTo>
                    <a:pt x="70050" y="53578"/>
                  </a:lnTo>
                  <a:lnTo>
                    <a:pt x="70231" y="53518"/>
                  </a:lnTo>
                  <a:lnTo>
                    <a:pt x="70472" y="53397"/>
                  </a:lnTo>
                  <a:lnTo>
                    <a:pt x="70653" y="53277"/>
                  </a:lnTo>
                  <a:lnTo>
                    <a:pt x="70774" y="53096"/>
                  </a:lnTo>
                  <a:lnTo>
                    <a:pt x="70895" y="52854"/>
                  </a:lnTo>
                  <a:lnTo>
                    <a:pt x="70955" y="52673"/>
                  </a:lnTo>
                  <a:lnTo>
                    <a:pt x="70955" y="52432"/>
                  </a:lnTo>
                  <a:lnTo>
                    <a:pt x="70955" y="52191"/>
                  </a:lnTo>
                  <a:lnTo>
                    <a:pt x="70895" y="52010"/>
                  </a:lnTo>
                  <a:lnTo>
                    <a:pt x="70774" y="51768"/>
                  </a:lnTo>
                  <a:lnTo>
                    <a:pt x="70653" y="51587"/>
                  </a:lnTo>
                  <a:lnTo>
                    <a:pt x="70472" y="51467"/>
                  </a:lnTo>
                  <a:lnTo>
                    <a:pt x="70231" y="51346"/>
                  </a:lnTo>
                  <a:lnTo>
                    <a:pt x="70050" y="51286"/>
                  </a:lnTo>
                  <a:close/>
                  <a:moveTo>
                    <a:pt x="3620" y="54242"/>
                  </a:moveTo>
                  <a:lnTo>
                    <a:pt x="4284" y="55630"/>
                  </a:lnTo>
                  <a:lnTo>
                    <a:pt x="4345" y="55328"/>
                  </a:lnTo>
                  <a:lnTo>
                    <a:pt x="4284" y="54966"/>
                  </a:lnTo>
                  <a:lnTo>
                    <a:pt x="4164" y="54664"/>
                  </a:lnTo>
                  <a:lnTo>
                    <a:pt x="3922" y="54423"/>
                  </a:lnTo>
                  <a:lnTo>
                    <a:pt x="3620" y="54242"/>
                  </a:lnTo>
                  <a:close/>
                  <a:moveTo>
                    <a:pt x="72283" y="54242"/>
                  </a:moveTo>
                  <a:lnTo>
                    <a:pt x="71981" y="54423"/>
                  </a:lnTo>
                  <a:lnTo>
                    <a:pt x="71740" y="54664"/>
                  </a:lnTo>
                  <a:lnTo>
                    <a:pt x="71619" y="54966"/>
                  </a:lnTo>
                  <a:lnTo>
                    <a:pt x="71559" y="55328"/>
                  </a:lnTo>
                  <a:lnTo>
                    <a:pt x="71619" y="55630"/>
                  </a:lnTo>
                  <a:lnTo>
                    <a:pt x="72283" y="54242"/>
                  </a:lnTo>
                  <a:close/>
                  <a:moveTo>
                    <a:pt x="8749" y="54182"/>
                  </a:moveTo>
                  <a:lnTo>
                    <a:pt x="8568" y="54242"/>
                  </a:lnTo>
                  <a:lnTo>
                    <a:pt x="8327" y="54363"/>
                  </a:lnTo>
                  <a:lnTo>
                    <a:pt x="8146" y="54483"/>
                  </a:lnTo>
                  <a:lnTo>
                    <a:pt x="8025" y="54664"/>
                  </a:lnTo>
                  <a:lnTo>
                    <a:pt x="7904" y="54906"/>
                  </a:lnTo>
                  <a:lnTo>
                    <a:pt x="7844" y="55087"/>
                  </a:lnTo>
                  <a:lnTo>
                    <a:pt x="7844" y="55328"/>
                  </a:lnTo>
                  <a:lnTo>
                    <a:pt x="7844" y="55569"/>
                  </a:lnTo>
                  <a:lnTo>
                    <a:pt x="7904" y="55750"/>
                  </a:lnTo>
                  <a:lnTo>
                    <a:pt x="8025" y="55992"/>
                  </a:lnTo>
                  <a:lnTo>
                    <a:pt x="8146" y="56173"/>
                  </a:lnTo>
                  <a:lnTo>
                    <a:pt x="8327" y="56293"/>
                  </a:lnTo>
                  <a:lnTo>
                    <a:pt x="8568" y="56414"/>
                  </a:lnTo>
                  <a:lnTo>
                    <a:pt x="8749" y="56474"/>
                  </a:lnTo>
                  <a:lnTo>
                    <a:pt x="9232" y="56474"/>
                  </a:lnTo>
                  <a:lnTo>
                    <a:pt x="9413" y="56414"/>
                  </a:lnTo>
                  <a:lnTo>
                    <a:pt x="9654" y="56293"/>
                  </a:lnTo>
                  <a:lnTo>
                    <a:pt x="9835" y="56173"/>
                  </a:lnTo>
                  <a:lnTo>
                    <a:pt x="9956" y="55992"/>
                  </a:lnTo>
                  <a:lnTo>
                    <a:pt x="10076" y="55750"/>
                  </a:lnTo>
                  <a:lnTo>
                    <a:pt x="10137" y="55569"/>
                  </a:lnTo>
                  <a:lnTo>
                    <a:pt x="10137" y="55328"/>
                  </a:lnTo>
                  <a:lnTo>
                    <a:pt x="10137" y="55087"/>
                  </a:lnTo>
                  <a:lnTo>
                    <a:pt x="10076" y="54906"/>
                  </a:lnTo>
                  <a:lnTo>
                    <a:pt x="9956" y="54664"/>
                  </a:lnTo>
                  <a:lnTo>
                    <a:pt x="9835" y="54483"/>
                  </a:lnTo>
                  <a:lnTo>
                    <a:pt x="9654" y="54363"/>
                  </a:lnTo>
                  <a:lnTo>
                    <a:pt x="9413" y="54242"/>
                  </a:lnTo>
                  <a:lnTo>
                    <a:pt x="9232" y="54182"/>
                  </a:lnTo>
                  <a:close/>
                  <a:moveTo>
                    <a:pt x="14541" y="54182"/>
                  </a:moveTo>
                  <a:lnTo>
                    <a:pt x="14360" y="54242"/>
                  </a:lnTo>
                  <a:lnTo>
                    <a:pt x="14119" y="54363"/>
                  </a:lnTo>
                  <a:lnTo>
                    <a:pt x="13938" y="54483"/>
                  </a:lnTo>
                  <a:lnTo>
                    <a:pt x="13817" y="54664"/>
                  </a:lnTo>
                  <a:lnTo>
                    <a:pt x="13697" y="54906"/>
                  </a:lnTo>
                  <a:lnTo>
                    <a:pt x="13636" y="55087"/>
                  </a:lnTo>
                  <a:lnTo>
                    <a:pt x="13636" y="55328"/>
                  </a:lnTo>
                  <a:lnTo>
                    <a:pt x="13636" y="55569"/>
                  </a:lnTo>
                  <a:lnTo>
                    <a:pt x="13697" y="55750"/>
                  </a:lnTo>
                  <a:lnTo>
                    <a:pt x="13817" y="55992"/>
                  </a:lnTo>
                  <a:lnTo>
                    <a:pt x="13938" y="56173"/>
                  </a:lnTo>
                  <a:lnTo>
                    <a:pt x="14119" y="56293"/>
                  </a:lnTo>
                  <a:lnTo>
                    <a:pt x="14360" y="56414"/>
                  </a:lnTo>
                  <a:lnTo>
                    <a:pt x="14541" y="56474"/>
                  </a:lnTo>
                  <a:lnTo>
                    <a:pt x="15024" y="56474"/>
                  </a:lnTo>
                  <a:lnTo>
                    <a:pt x="15205" y="56414"/>
                  </a:lnTo>
                  <a:lnTo>
                    <a:pt x="15446" y="56293"/>
                  </a:lnTo>
                  <a:lnTo>
                    <a:pt x="15627" y="56173"/>
                  </a:lnTo>
                  <a:lnTo>
                    <a:pt x="15748" y="55992"/>
                  </a:lnTo>
                  <a:lnTo>
                    <a:pt x="15869" y="55750"/>
                  </a:lnTo>
                  <a:lnTo>
                    <a:pt x="15929" y="55569"/>
                  </a:lnTo>
                  <a:lnTo>
                    <a:pt x="15929" y="55328"/>
                  </a:lnTo>
                  <a:lnTo>
                    <a:pt x="15929" y="55087"/>
                  </a:lnTo>
                  <a:lnTo>
                    <a:pt x="15869" y="54906"/>
                  </a:lnTo>
                  <a:lnTo>
                    <a:pt x="15748" y="54664"/>
                  </a:lnTo>
                  <a:lnTo>
                    <a:pt x="15627" y="54483"/>
                  </a:lnTo>
                  <a:lnTo>
                    <a:pt x="15446" y="54363"/>
                  </a:lnTo>
                  <a:lnTo>
                    <a:pt x="15205" y="54242"/>
                  </a:lnTo>
                  <a:lnTo>
                    <a:pt x="15024" y="54182"/>
                  </a:lnTo>
                  <a:close/>
                  <a:moveTo>
                    <a:pt x="20333" y="54182"/>
                  </a:moveTo>
                  <a:lnTo>
                    <a:pt x="20152" y="54242"/>
                  </a:lnTo>
                  <a:lnTo>
                    <a:pt x="19911" y="54363"/>
                  </a:lnTo>
                  <a:lnTo>
                    <a:pt x="19730" y="54483"/>
                  </a:lnTo>
                  <a:lnTo>
                    <a:pt x="19609" y="54664"/>
                  </a:lnTo>
                  <a:lnTo>
                    <a:pt x="19489" y="54906"/>
                  </a:lnTo>
                  <a:lnTo>
                    <a:pt x="19428" y="55087"/>
                  </a:lnTo>
                  <a:lnTo>
                    <a:pt x="19428" y="55328"/>
                  </a:lnTo>
                  <a:lnTo>
                    <a:pt x="19428" y="55569"/>
                  </a:lnTo>
                  <a:lnTo>
                    <a:pt x="19489" y="55750"/>
                  </a:lnTo>
                  <a:lnTo>
                    <a:pt x="19609" y="55992"/>
                  </a:lnTo>
                  <a:lnTo>
                    <a:pt x="19730" y="56173"/>
                  </a:lnTo>
                  <a:lnTo>
                    <a:pt x="19911" y="56293"/>
                  </a:lnTo>
                  <a:lnTo>
                    <a:pt x="20152" y="56414"/>
                  </a:lnTo>
                  <a:lnTo>
                    <a:pt x="20333" y="56474"/>
                  </a:lnTo>
                  <a:lnTo>
                    <a:pt x="20816" y="56474"/>
                  </a:lnTo>
                  <a:lnTo>
                    <a:pt x="20997" y="56414"/>
                  </a:lnTo>
                  <a:lnTo>
                    <a:pt x="21239" y="56293"/>
                  </a:lnTo>
                  <a:lnTo>
                    <a:pt x="21420" y="56173"/>
                  </a:lnTo>
                  <a:lnTo>
                    <a:pt x="21540" y="55992"/>
                  </a:lnTo>
                  <a:lnTo>
                    <a:pt x="21661" y="55750"/>
                  </a:lnTo>
                  <a:lnTo>
                    <a:pt x="21721" y="55569"/>
                  </a:lnTo>
                  <a:lnTo>
                    <a:pt x="21721" y="55328"/>
                  </a:lnTo>
                  <a:lnTo>
                    <a:pt x="21721" y="55087"/>
                  </a:lnTo>
                  <a:lnTo>
                    <a:pt x="21661" y="54906"/>
                  </a:lnTo>
                  <a:lnTo>
                    <a:pt x="21540" y="54664"/>
                  </a:lnTo>
                  <a:lnTo>
                    <a:pt x="21420" y="54483"/>
                  </a:lnTo>
                  <a:lnTo>
                    <a:pt x="21239" y="54363"/>
                  </a:lnTo>
                  <a:lnTo>
                    <a:pt x="20997" y="54242"/>
                  </a:lnTo>
                  <a:lnTo>
                    <a:pt x="20816" y="54182"/>
                  </a:lnTo>
                  <a:close/>
                  <a:moveTo>
                    <a:pt x="26126" y="54182"/>
                  </a:moveTo>
                  <a:lnTo>
                    <a:pt x="25945" y="54242"/>
                  </a:lnTo>
                  <a:lnTo>
                    <a:pt x="25703" y="54363"/>
                  </a:lnTo>
                  <a:lnTo>
                    <a:pt x="25522" y="54483"/>
                  </a:lnTo>
                  <a:lnTo>
                    <a:pt x="25402" y="54664"/>
                  </a:lnTo>
                  <a:lnTo>
                    <a:pt x="25281" y="54906"/>
                  </a:lnTo>
                  <a:lnTo>
                    <a:pt x="25221" y="55087"/>
                  </a:lnTo>
                  <a:lnTo>
                    <a:pt x="25221" y="55328"/>
                  </a:lnTo>
                  <a:lnTo>
                    <a:pt x="25221" y="55569"/>
                  </a:lnTo>
                  <a:lnTo>
                    <a:pt x="25281" y="55750"/>
                  </a:lnTo>
                  <a:lnTo>
                    <a:pt x="25402" y="55992"/>
                  </a:lnTo>
                  <a:lnTo>
                    <a:pt x="25522" y="56173"/>
                  </a:lnTo>
                  <a:lnTo>
                    <a:pt x="25703" y="56293"/>
                  </a:lnTo>
                  <a:lnTo>
                    <a:pt x="25945" y="56414"/>
                  </a:lnTo>
                  <a:lnTo>
                    <a:pt x="26126" y="56474"/>
                  </a:lnTo>
                  <a:lnTo>
                    <a:pt x="26608" y="56474"/>
                  </a:lnTo>
                  <a:lnTo>
                    <a:pt x="26789" y="56414"/>
                  </a:lnTo>
                  <a:lnTo>
                    <a:pt x="27031" y="56293"/>
                  </a:lnTo>
                  <a:lnTo>
                    <a:pt x="27212" y="56173"/>
                  </a:lnTo>
                  <a:lnTo>
                    <a:pt x="27332" y="55992"/>
                  </a:lnTo>
                  <a:lnTo>
                    <a:pt x="27453" y="55750"/>
                  </a:lnTo>
                  <a:lnTo>
                    <a:pt x="27513" y="55569"/>
                  </a:lnTo>
                  <a:lnTo>
                    <a:pt x="27513" y="55328"/>
                  </a:lnTo>
                  <a:lnTo>
                    <a:pt x="27513" y="55087"/>
                  </a:lnTo>
                  <a:lnTo>
                    <a:pt x="27453" y="54906"/>
                  </a:lnTo>
                  <a:lnTo>
                    <a:pt x="27332" y="54664"/>
                  </a:lnTo>
                  <a:lnTo>
                    <a:pt x="27212" y="54483"/>
                  </a:lnTo>
                  <a:lnTo>
                    <a:pt x="27031" y="54363"/>
                  </a:lnTo>
                  <a:lnTo>
                    <a:pt x="26789" y="54242"/>
                  </a:lnTo>
                  <a:lnTo>
                    <a:pt x="26608" y="54182"/>
                  </a:lnTo>
                  <a:close/>
                  <a:moveTo>
                    <a:pt x="31918" y="54182"/>
                  </a:moveTo>
                  <a:lnTo>
                    <a:pt x="31737" y="54242"/>
                  </a:lnTo>
                  <a:lnTo>
                    <a:pt x="31496" y="54363"/>
                  </a:lnTo>
                  <a:lnTo>
                    <a:pt x="31315" y="54483"/>
                  </a:lnTo>
                  <a:lnTo>
                    <a:pt x="31194" y="54664"/>
                  </a:lnTo>
                  <a:lnTo>
                    <a:pt x="31073" y="54906"/>
                  </a:lnTo>
                  <a:lnTo>
                    <a:pt x="31013" y="55087"/>
                  </a:lnTo>
                  <a:lnTo>
                    <a:pt x="31013" y="55328"/>
                  </a:lnTo>
                  <a:lnTo>
                    <a:pt x="31013" y="55569"/>
                  </a:lnTo>
                  <a:lnTo>
                    <a:pt x="31073" y="55750"/>
                  </a:lnTo>
                  <a:lnTo>
                    <a:pt x="31194" y="55992"/>
                  </a:lnTo>
                  <a:lnTo>
                    <a:pt x="31315" y="56173"/>
                  </a:lnTo>
                  <a:lnTo>
                    <a:pt x="31496" y="56293"/>
                  </a:lnTo>
                  <a:lnTo>
                    <a:pt x="31737" y="56414"/>
                  </a:lnTo>
                  <a:lnTo>
                    <a:pt x="31918" y="56474"/>
                  </a:lnTo>
                  <a:lnTo>
                    <a:pt x="32401" y="56474"/>
                  </a:lnTo>
                  <a:lnTo>
                    <a:pt x="32582" y="56414"/>
                  </a:lnTo>
                  <a:lnTo>
                    <a:pt x="32823" y="56293"/>
                  </a:lnTo>
                  <a:lnTo>
                    <a:pt x="33004" y="56173"/>
                  </a:lnTo>
                  <a:lnTo>
                    <a:pt x="33125" y="55992"/>
                  </a:lnTo>
                  <a:lnTo>
                    <a:pt x="33245" y="55750"/>
                  </a:lnTo>
                  <a:lnTo>
                    <a:pt x="33306" y="55569"/>
                  </a:lnTo>
                  <a:lnTo>
                    <a:pt x="33306" y="55328"/>
                  </a:lnTo>
                  <a:lnTo>
                    <a:pt x="33306" y="55087"/>
                  </a:lnTo>
                  <a:lnTo>
                    <a:pt x="33245" y="54906"/>
                  </a:lnTo>
                  <a:lnTo>
                    <a:pt x="33125" y="54664"/>
                  </a:lnTo>
                  <a:lnTo>
                    <a:pt x="33004" y="54483"/>
                  </a:lnTo>
                  <a:lnTo>
                    <a:pt x="32823" y="54363"/>
                  </a:lnTo>
                  <a:lnTo>
                    <a:pt x="32582" y="54242"/>
                  </a:lnTo>
                  <a:lnTo>
                    <a:pt x="32401" y="54182"/>
                  </a:lnTo>
                  <a:close/>
                  <a:moveTo>
                    <a:pt x="37710" y="54182"/>
                  </a:moveTo>
                  <a:lnTo>
                    <a:pt x="37529" y="54242"/>
                  </a:lnTo>
                  <a:lnTo>
                    <a:pt x="37288" y="54363"/>
                  </a:lnTo>
                  <a:lnTo>
                    <a:pt x="37107" y="54483"/>
                  </a:lnTo>
                  <a:lnTo>
                    <a:pt x="36986" y="54664"/>
                  </a:lnTo>
                  <a:lnTo>
                    <a:pt x="36865" y="54906"/>
                  </a:lnTo>
                  <a:lnTo>
                    <a:pt x="36805" y="55087"/>
                  </a:lnTo>
                  <a:lnTo>
                    <a:pt x="36805" y="55328"/>
                  </a:lnTo>
                  <a:lnTo>
                    <a:pt x="36805" y="55569"/>
                  </a:lnTo>
                  <a:lnTo>
                    <a:pt x="36865" y="55750"/>
                  </a:lnTo>
                  <a:lnTo>
                    <a:pt x="36986" y="55992"/>
                  </a:lnTo>
                  <a:lnTo>
                    <a:pt x="37107" y="56173"/>
                  </a:lnTo>
                  <a:lnTo>
                    <a:pt x="37288" y="56293"/>
                  </a:lnTo>
                  <a:lnTo>
                    <a:pt x="37529" y="56414"/>
                  </a:lnTo>
                  <a:lnTo>
                    <a:pt x="37710" y="56474"/>
                  </a:lnTo>
                  <a:lnTo>
                    <a:pt x="38193" y="56474"/>
                  </a:lnTo>
                  <a:lnTo>
                    <a:pt x="38374" y="56414"/>
                  </a:lnTo>
                  <a:lnTo>
                    <a:pt x="38615" y="56293"/>
                  </a:lnTo>
                  <a:lnTo>
                    <a:pt x="38796" y="56173"/>
                  </a:lnTo>
                  <a:lnTo>
                    <a:pt x="38917" y="55992"/>
                  </a:lnTo>
                  <a:lnTo>
                    <a:pt x="39038" y="55750"/>
                  </a:lnTo>
                  <a:lnTo>
                    <a:pt x="39098" y="55569"/>
                  </a:lnTo>
                  <a:lnTo>
                    <a:pt x="39098" y="55328"/>
                  </a:lnTo>
                  <a:lnTo>
                    <a:pt x="39098" y="55087"/>
                  </a:lnTo>
                  <a:lnTo>
                    <a:pt x="39038" y="54906"/>
                  </a:lnTo>
                  <a:lnTo>
                    <a:pt x="38917" y="54664"/>
                  </a:lnTo>
                  <a:lnTo>
                    <a:pt x="38796" y="54483"/>
                  </a:lnTo>
                  <a:lnTo>
                    <a:pt x="38615" y="54363"/>
                  </a:lnTo>
                  <a:lnTo>
                    <a:pt x="38374" y="54242"/>
                  </a:lnTo>
                  <a:lnTo>
                    <a:pt x="38193" y="54182"/>
                  </a:lnTo>
                  <a:close/>
                  <a:moveTo>
                    <a:pt x="43502" y="54182"/>
                  </a:moveTo>
                  <a:lnTo>
                    <a:pt x="43321" y="54242"/>
                  </a:lnTo>
                  <a:lnTo>
                    <a:pt x="43080" y="54363"/>
                  </a:lnTo>
                  <a:lnTo>
                    <a:pt x="42899" y="54483"/>
                  </a:lnTo>
                  <a:lnTo>
                    <a:pt x="42778" y="54664"/>
                  </a:lnTo>
                  <a:lnTo>
                    <a:pt x="42658" y="54906"/>
                  </a:lnTo>
                  <a:lnTo>
                    <a:pt x="42597" y="55087"/>
                  </a:lnTo>
                  <a:lnTo>
                    <a:pt x="42597" y="55328"/>
                  </a:lnTo>
                  <a:lnTo>
                    <a:pt x="42597" y="55569"/>
                  </a:lnTo>
                  <a:lnTo>
                    <a:pt x="42658" y="55750"/>
                  </a:lnTo>
                  <a:lnTo>
                    <a:pt x="42778" y="55992"/>
                  </a:lnTo>
                  <a:lnTo>
                    <a:pt x="42899" y="56173"/>
                  </a:lnTo>
                  <a:lnTo>
                    <a:pt x="43080" y="56293"/>
                  </a:lnTo>
                  <a:lnTo>
                    <a:pt x="43321" y="56414"/>
                  </a:lnTo>
                  <a:lnTo>
                    <a:pt x="43502" y="56474"/>
                  </a:lnTo>
                  <a:lnTo>
                    <a:pt x="43985" y="56474"/>
                  </a:lnTo>
                  <a:lnTo>
                    <a:pt x="44166" y="56414"/>
                  </a:lnTo>
                  <a:lnTo>
                    <a:pt x="44407" y="56293"/>
                  </a:lnTo>
                  <a:lnTo>
                    <a:pt x="44588" y="56173"/>
                  </a:lnTo>
                  <a:lnTo>
                    <a:pt x="44709" y="55992"/>
                  </a:lnTo>
                  <a:lnTo>
                    <a:pt x="44830" y="55750"/>
                  </a:lnTo>
                  <a:lnTo>
                    <a:pt x="44890" y="55569"/>
                  </a:lnTo>
                  <a:lnTo>
                    <a:pt x="44890" y="55328"/>
                  </a:lnTo>
                  <a:lnTo>
                    <a:pt x="44890" y="55087"/>
                  </a:lnTo>
                  <a:lnTo>
                    <a:pt x="44830" y="54906"/>
                  </a:lnTo>
                  <a:lnTo>
                    <a:pt x="44709" y="54664"/>
                  </a:lnTo>
                  <a:lnTo>
                    <a:pt x="44588" y="54483"/>
                  </a:lnTo>
                  <a:lnTo>
                    <a:pt x="44407" y="54363"/>
                  </a:lnTo>
                  <a:lnTo>
                    <a:pt x="44166" y="54242"/>
                  </a:lnTo>
                  <a:lnTo>
                    <a:pt x="43985" y="54182"/>
                  </a:lnTo>
                  <a:close/>
                  <a:moveTo>
                    <a:pt x="49295" y="54182"/>
                  </a:moveTo>
                  <a:lnTo>
                    <a:pt x="49114" y="54242"/>
                  </a:lnTo>
                  <a:lnTo>
                    <a:pt x="48872" y="54363"/>
                  </a:lnTo>
                  <a:lnTo>
                    <a:pt x="48691" y="54483"/>
                  </a:lnTo>
                  <a:lnTo>
                    <a:pt x="48571" y="54664"/>
                  </a:lnTo>
                  <a:lnTo>
                    <a:pt x="48450" y="54906"/>
                  </a:lnTo>
                  <a:lnTo>
                    <a:pt x="48390" y="55087"/>
                  </a:lnTo>
                  <a:lnTo>
                    <a:pt x="48390" y="55328"/>
                  </a:lnTo>
                  <a:lnTo>
                    <a:pt x="48390" y="55569"/>
                  </a:lnTo>
                  <a:lnTo>
                    <a:pt x="48450" y="55750"/>
                  </a:lnTo>
                  <a:lnTo>
                    <a:pt x="48571" y="55992"/>
                  </a:lnTo>
                  <a:lnTo>
                    <a:pt x="48691" y="56173"/>
                  </a:lnTo>
                  <a:lnTo>
                    <a:pt x="48872" y="56293"/>
                  </a:lnTo>
                  <a:lnTo>
                    <a:pt x="49114" y="56414"/>
                  </a:lnTo>
                  <a:lnTo>
                    <a:pt x="49295" y="56474"/>
                  </a:lnTo>
                  <a:lnTo>
                    <a:pt x="49777" y="56474"/>
                  </a:lnTo>
                  <a:lnTo>
                    <a:pt x="49958" y="56414"/>
                  </a:lnTo>
                  <a:lnTo>
                    <a:pt x="50200" y="56293"/>
                  </a:lnTo>
                  <a:lnTo>
                    <a:pt x="50381" y="56173"/>
                  </a:lnTo>
                  <a:lnTo>
                    <a:pt x="50501" y="55992"/>
                  </a:lnTo>
                  <a:lnTo>
                    <a:pt x="50622" y="55750"/>
                  </a:lnTo>
                  <a:lnTo>
                    <a:pt x="50682" y="55569"/>
                  </a:lnTo>
                  <a:lnTo>
                    <a:pt x="50682" y="55328"/>
                  </a:lnTo>
                  <a:lnTo>
                    <a:pt x="50682" y="55087"/>
                  </a:lnTo>
                  <a:lnTo>
                    <a:pt x="50622" y="54906"/>
                  </a:lnTo>
                  <a:lnTo>
                    <a:pt x="50501" y="54664"/>
                  </a:lnTo>
                  <a:lnTo>
                    <a:pt x="50381" y="54483"/>
                  </a:lnTo>
                  <a:lnTo>
                    <a:pt x="50200" y="54363"/>
                  </a:lnTo>
                  <a:lnTo>
                    <a:pt x="49958" y="54242"/>
                  </a:lnTo>
                  <a:lnTo>
                    <a:pt x="49777" y="54182"/>
                  </a:lnTo>
                  <a:close/>
                  <a:moveTo>
                    <a:pt x="55087" y="54182"/>
                  </a:moveTo>
                  <a:lnTo>
                    <a:pt x="54906" y="54242"/>
                  </a:lnTo>
                  <a:lnTo>
                    <a:pt x="54665" y="54363"/>
                  </a:lnTo>
                  <a:lnTo>
                    <a:pt x="54483" y="54483"/>
                  </a:lnTo>
                  <a:lnTo>
                    <a:pt x="54363" y="54664"/>
                  </a:lnTo>
                  <a:lnTo>
                    <a:pt x="54242" y="54906"/>
                  </a:lnTo>
                  <a:lnTo>
                    <a:pt x="54182" y="55087"/>
                  </a:lnTo>
                  <a:lnTo>
                    <a:pt x="54182" y="55328"/>
                  </a:lnTo>
                  <a:lnTo>
                    <a:pt x="54182" y="55569"/>
                  </a:lnTo>
                  <a:lnTo>
                    <a:pt x="54242" y="55750"/>
                  </a:lnTo>
                  <a:lnTo>
                    <a:pt x="54363" y="55992"/>
                  </a:lnTo>
                  <a:lnTo>
                    <a:pt x="54483" y="56173"/>
                  </a:lnTo>
                  <a:lnTo>
                    <a:pt x="54665" y="56293"/>
                  </a:lnTo>
                  <a:lnTo>
                    <a:pt x="54906" y="56414"/>
                  </a:lnTo>
                  <a:lnTo>
                    <a:pt x="55087" y="56474"/>
                  </a:lnTo>
                  <a:lnTo>
                    <a:pt x="55570" y="56474"/>
                  </a:lnTo>
                  <a:lnTo>
                    <a:pt x="55751" y="56414"/>
                  </a:lnTo>
                  <a:lnTo>
                    <a:pt x="55992" y="56293"/>
                  </a:lnTo>
                  <a:lnTo>
                    <a:pt x="56173" y="56173"/>
                  </a:lnTo>
                  <a:lnTo>
                    <a:pt x="56294" y="55992"/>
                  </a:lnTo>
                  <a:lnTo>
                    <a:pt x="56414" y="55750"/>
                  </a:lnTo>
                  <a:lnTo>
                    <a:pt x="56475" y="55569"/>
                  </a:lnTo>
                  <a:lnTo>
                    <a:pt x="56475" y="55328"/>
                  </a:lnTo>
                  <a:lnTo>
                    <a:pt x="56475" y="55087"/>
                  </a:lnTo>
                  <a:lnTo>
                    <a:pt x="56414" y="54906"/>
                  </a:lnTo>
                  <a:lnTo>
                    <a:pt x="56294" y="54664"/>
                  </a:lnTo>
                  <a:lnTo>
                    <a:pt x="56173" y="54483"/>
                  </a:lnTo>
                  <a:lnTo>
                    <a:pt x="55992" y="54363"/>
                  </a:lnTo>
                  <a:lnTo>
                    <a:pt x="55751" y="54242"/>
                  </a:lnTo>
                  <a:lnTo>
                    <a:pt x="55570" y="54182"/>
                  </a:lnTo>
                  <a:close/>
                  <a:moveTo>
                    <a:pt x="60879" y="54182"/>
                  </a:moveTo>
                  <a:lnTo>
                    <a:pt x="60698" y="54242"/>
                  </a:lnTo>
                  <a:lnTo>
                    <a:pt x="60457" y="54363"/>
                  </a:lnTo>
                  <a:lnTo>
                    <a:pt x="60276" y="54483"/>
                  </a:lnTo>
                  <a:lnTo>
                    <a:pt x="60155" y="54664"/>
                  </a:lnTo>
                  <a:lnTo>
                    <a:pt x="60034" y="54906"/>
                  </a:lnTo>
                  <a:lnTo>
                    <a:pt x="59974" y="55087"/>
                  </a:lnTo>
                  <a:lnTo>
                    <a:pt x="59974" y="55328"/>
                  </a:lnTo>
                  <a:lnTo>
                    <a:pt x="59974" y="55569"/>
                  </a:lnTo>
                  <a:lnTo>
                    <a:pt x="60034" y="55750"/>
                  </a:lnTo>
                  <a:lnTo>
                    <a:pt x="60155" y="55992"/>
                  </a:lnTo>
                  <a:lnTo>
                    <a:pt x="60276" y="56173"/>
                  </a:lnTo>
                  <a:lnTo>
                    <a:pt x="60457" y="56293"/>
                  </a:lnTo>
                  <a:lnTo>
                    <a:pt x="60698" y="56414"/>
                  </a:lnTo>
                  <a:lnTo>
                    <a:pt x="60879" y="56474"/>
                  </a:lnTo>
                  <a:lnTo>
                    <a:pt x="61362" y="56474"/>
                  </a:lnTo>
                  <a:lnTo>
                    <a:pt x="61543" y="56414"/>
                  </a:lnTo>
                  <a:lnTo>
                    <a:pt x="61784" y="56293"/>
                  </a:lnTo>
                  <a:lnTo>
                    <a:pt x="61965" y="56173"/>
                  </a:lnTo>
                  <a:lnTo>
                    <a:pt x="62086" y="55992"/>
                  </a:lnTo>
                  <a:lnTo>
                    <a:pt x="62206" y="55750"/>
                  </a:lnTo>
                  <a:lnTo>
                    <a:pt x="62267" y="55569"/>
                  </a:lnTo>
                  <a:lnTo>
                    <a:pt x="62267" y="55328"/>
                  </a:lnTo>
                  <a:lnTo>
                    <a:pt x="62267" y="55087"/>
                  </a:lnTo>
                  <a:lnTo>
                    <a:pt x="62206" y="54906"/>
                  </a:lnTo>
                  <a:lnTo>
                    <a:pt x="62086" y="54664"/>
                  </a:lnTo>
                  <a:lnTo>
                    <a:pt x="61965" y="54483"/>
                  </a:lnTo>
                  <a:lnTo>
                    <a:pt x="61784" y="54363"/>
                  </a:lnTo>
                  <a:lnTo>
                    <a:pt x="61543" y="54242"/>
                  </a:lnTo>
                  <a:lnTo>
                    <a:pt x="61362" y="54182"/>
                  </a:lnTo>
                  <a:close/>
                  <a:moveTo>
                    <a:pt x="66671" y="54182"/>
                  </a:moveTo>
                  <a:lnTo>
                    <a:pt x="66490" y="54242"/>
                  </a:lnTo>
                  <a:lnTo>
                    <a:pt x="66249" y="54363"/>
                  </a:lnTo>
                  <a:lnTo>
                    <a:pt x="66068" y="54483"/>
                  </a:lnTo>
                  <a:lnTo>
                    <a:pt x="65947" y="54664"/>
                  </a:lnTo>
                  <a:lnTo>
                    <a:pt x="65827" y="54906"/>
                  </a:lnTo>
                  <a:lnTo>
                    <a:pt x="65766" y="55087"/>
                  </a:lnTo>
                  <a:lnTo>
                    <a:pt x="65766" y="55328"/>
                  </a:lnTo>
                  <a:lnTo>
                    <a:pt x="65766" y="55569"/>
                  </a:lnTo>
                  <a:lnTo>
                    <a:pt x="65827" y="55750"/>
                  </a:lnTo>
                  <a:lnTo>
                    <a:pt x="65947" y="55992"/>
                  </a:lnTo>
                  <a:lnTo>
                    <a:pt x="66068" y="56173"/>
                  </a:lnTo>
                  <a:lnTo>
                    <a:pt x="66249" y="56293"/>
                  </a:lnTo>
                  <a:lnTo>
                    <a:pt x="66490" y="56414"/>
                  </a:lnTo>
                  <a:lnTo>
                    <a:pt x="66671" y="56474"/>
                  </a:lnTo>
                  <a:lnTo>
                    <a:pt x="67154" y="56474"/>
                  </a:lnTo>
                  <a:lnTo>
                    <a:pt x="67335" y="56414"/>
                  </a:lnTo>
                  <a:lnTo>
                    <a:pt x="67576" y="56293"/>
                  </a:lnTo>
                  <a:lnTo>
                    <a:pt x="67757" y="56173"/>
                  </a:lnTo>
                  <a:lnTo>
                    <a:pt x="67878" y="55992"/>
                  </a:lnTo>
                  <a:lnTo>
                    <a:pt x="67999" y="55750"/>
                  </a:lnTo>
                  <a:lnTo>
                    <a:pt x="68059" y="55569"/>
                  </a:lnTo>
                  <a:lnTo>
                    <a:pt x="68059" y="55328"/>
                  </a:lnTo>
                  <a:lnTo>
                    <a:pt x="68059" y="55087"/>
                  </a:lnTo>
                  <a:lnTo>
                    <a:pt x="67999" y="54906"/>
                  </a:lnTo>
                  <a:lnTo>
                    <a:pt x="67878" y="54664"/>
                  </a:lnTo>
                  <a:lnTo>
                    <a:pt x="67757" y="54483"/>
                  </a:lnTo>
                  <a:lnTo>
                    <a:pt x="67576" y="54363"/>
                  </a:lnTo>
                  <a:lnTo>
                    <a:pt x="67335" y="54242"/>
                  </a:lnTo>
                  <a:lnTo>
                    <a:pt x="67154" y="54182"/>
                  </a:lnTo>
                  <a:close/>
                  <a:moveTo>
                    <a:pt x="5853" y="57078"/>
                  </a:moveTo>
                  <a:lnTo>
                    <a:pt x="5672" y="57138"/>
                  </a:lnTo>
                  <a:lnTo>
                    <a:pt x="5431" y="57259"/>
                  </a:lnTo>
                  <a:lnTo>
                    <a:pt x="5310" y="57379"/>
                  </a:lnTo>
                  <a:lnTo>
                    <a:pt x="6517" y="59310"/>
                  </a:lnTo>
                  <a:lnTo>
                    <a:pt x="6818" y="59129"/>
                  </a:lnTo>
                  <a:lnTo>
                    <a:pt x="7060" y="58888"/>
                  </a:lnTo>
                  <a:lnTo>
                    <a:pt x="7180" y="58586"/>
                  </a:lnTo>
                  <a:lnTo>
                    <a:pt x="7241" y="58224"/>
                  </a:lnTo>
                  <a:lnTo>
                    <a:pt x="7241" y="57983"/>
                  </a:lnTo>
                  <a:lnTo>
                    <a:pt x="7180" y="57802"/>
                  </a:lnTo>
                  <a:lnTo>
                    <a:pt x="7060" y="57560"/>
                  </a:lnTo>
                  <a:lnTo>
                    <a:pt x="6939" y="57379"/>
                  </a:lnTo>
                  <a:lnTo>
                    <a:pt x="6758" y="57259"/>
                  </a:lnTo>
                  <a:lnTo>
                    <a:pt x="6517" y="57138"/>
                  </a:lnTo>
                  <a:lnTo>
                    <a:pt x="6336" y="57078"/>
                  </a:lnTo>
                  <a:close/>
                  <a:moveTo>
                    <a:pt x="69567" y="57078"/>
                  </a:moveTo>
                  <a:lnTo>
                    <a:pt x="69386" y="57138"/>
                  </a:lnTo>
                  <a:lnTo>
                    <a:pt x="69145" y="57259"/>
                  </a:lnTo>
                  <a:lnTo>
                    <a:pt x="68964" y="57379"/>
                  </a:lnTo>
                  <a:lnTo>
                    <a:pt x="68843" y="57560"/>
                  </a:lnTo>
                  <a:lnTo>
                    <a:pt x="68723" y="57802"/>
                  </a:lnTo>
                  <a:lnTo>
                    <a:pt x="68662" y="57983"/>
                  </a:lnTo>
                  <a:lnTo>
                    <a:pt x="68662" y="58224"/>
                  </a:lnTo>
                  <a:lnTo>
                    <a:pt x="68723" y="58586"/>
                  </a:lnTo>
                  <a:lnTo>
                    <a:pt x="68843" y="58888"/>
                  </a:lnTo>
                  <a:lnTo>
                    <a:pt x="69085" y="59129"/>
                  </a:lnTo>
                  <a:lnTo>
                    <a:pt x="69386" y="59310"/>
                  </a:lnTo>
                  <a:lnTo>
                    <a:pt x="70593" y="57379"/>
                  </a:lnTo>
                  <a:lnTo>
                    <a:pt x="70472" y="57259"/>
                  </a:lnTo>
                  <a:lnTo>
                    <a:pt x="70231" y="57138"/>
                  </a:lnTo>
                  <a:lnTo>
                    <a:pt x="70050" y="57078"/>
                  </a:lnTo>
                  <a:close/>
                  <a:moveTo>
                    <a:pt x="11645" y="57078"/>
                  </a:moveTo>
                  <a:lnTo>
                    <a:pt x="11464" y="57138"/>
                  </a:lnTo>
                  <a:lnTo>
                    <a:pt x="11223" y="57259"/>
                  </a:lnTo>
                  <a:lnTo>
                    <a:pt x="11042" y="57379"/>
                  </a:lnTo>
                  <a:lnTo>
                    <a:pt x="10921" y="57560"/>
                  </a:lnTo>
                  <a:lnTo>
                    <a:pt x="10800" y="57802"/>
                  </a:lnTo>
                  <a:lnTo>
                    <a:pt x="10740" y="57983"/>
                  </a:lnTo>
                  <a:lnTo>
                    <a:pt x="10740" y="58224"/>
                  </a:lnTo>
                  <a:lnTo>
                    <a:pt x="10740" y="58466"/>
                  </a:lnTo>
                  <a:lnTo>
                    <a:pt x="10800" y="58647"/>
                  </a:lnTo>
                  <a:lnTo>
                    <a:pt x="10921" y="58888"/>
                  </a:lnTo>
                  <a:lnTo>
                    <a:pt x="11042" y="59069"/>
                  </a:lnTo>
                  <a:lnTo>
                    <a:pt x="11223" y="59190"/>
                  </a:lnTo>
                  <a:lnTo>
                    <a:pt x="11464" y="59310"/>
                  </a:lnTo>
                  <a:lnTo>
                    <a:pt x="11645" y="59371"/>
                  </a:lnTo>
                  <a:lnTo>
                    <a:pt x="12128" y="59371"/>
                  </a:lnTo>
                  <a:lnTo>
                    <a:pt x="12309" y="59310"/>
                  </a:lnTo>
                  <a:lnTo>
                    <a:pt x="12550" y="59190"/>
                  </a:lnTo>
                  <a:lnTo>
                    <a:pt x="12731" y="59069"/>
                  </a:lnTo>
                  <a:lnTo>
                    <a:pt x="12852" y="58888"/>
                  </a:lnTo>
                  <a:lnTo>
                    <a:pt x="12973" y="58647"/>
                  </a:lnTo>
                  <a:lnTo>
                    <a:pt x="13033" y="58466"/>
                  </a:lnTo>
                  <a:lnTo>
                    <a:pt x="13033" y="58224"/>
                  </a:lnTo>
                  <a:lnTo>
                    <a:pt x="13033" y="57983"/>
                  </a:lnTo>
                  <a:lnTo>
                    <a:pt x="12973" y="57802"/>
                  </a:lnTo>
                  <a:lnTo>
                    <a:pt x="12852" y="57560"/>
                  </a:lnTo>
                  <a:lnTo>
                    <a:pt x="12731" y="57379"/>
                  </a:lnTo>
                  <a:lnTo>
                    <a:pt x="12550" y="57259"/>
                  </a:lnTo>
                  <a:lnTo>
                    <a:pt x="12309" y="57138"/>
                  </a:lnTo>
                  <a:lnTo>
                    <a:pt x="12128" y="57078"/>
                  </a:lnTo>
                  <a:close/>
                  <a:moveTo>
                    <a:pt x="17437" y="57078"/>
                  </a:moveTo>
                  <a:lnTo>
                    <a:pt x="17256" y="57138"/>
                  </a:lnTo>
                  <a:lnTo>
                    <a:pt x="17015" y="57259"/>
                  </a:lnTo>
                  <a:lnTo>
                    <a:pt x="16834" y="57379"/>
                  </a:lnTo>
                  <a:lnTo>
                    <a:pt x="16713" y="57560"/>
                  </a:lnTo>
                  <a:lnTo>
                    <a:pt x="16593" y="57802"/>
                  </a:lnTo>
                  <a:lnTo>
                    <a:pt x="16532" y="57983"/>
                  </a:lnTo>
                  <a:lnTo>
                    <a:pt x="16532" y="58224"/>
                  </a:lnTo>
                  <a:lnTo>
                    <a:pt x="16532" y="58466"/>
                  </a:lnTo>
                  <a:lnTo>
                    <a:pt x="16593" y="58647"/>
                  </a:lnTo>
                  <a:lnTo>
                    <a:pt x="16713" y="58888"/>
                  </a:lnTo>
                  <a:lnTo>
                    <a:pt x="16834" y="59069"/>
                  </a:lnTo>
                  <a:lnTo>
                    <a:pt x="17015" y="59190"/>
                  </a:lnTo>
                  <a:lnTo>
                    <a:pt x="17256" y="59310"/>
                  </a:lnTo>
                  <a:lnTo>
                    <a:pt x="17437" y="59371"/>
                  </a:lnTo>
                  <a:lnTo>
                    <a:pt x="17920" y="59371"/>
                  </a:lnTo>
                  <a:lnTo>
                    <a:pt x="18101" y="59310"/>
                  </a:lnTo>
                  <a:lnTo>
                    <a:pt x="18342" y="59190"/>
                  </a:lnTo>
                  <a:lnTo>
                    <a:pt x="18523" y="59069"/>
                  </a:lnTo>
                  <a:lnTo>
                    <a:pt x="18644" y="58888"/>
                  </a:lnTo>
                  <a:lnTo>
                    <a:pt x="18765" y="58647"/>
                  </a:lnTo>
                  <a:lnTo>
                    <a:pt x="18825" y="58466"/>
                  </a:lnTo>
                  <a:lnTo>
                    <a:pt x="18825" y="58224"/>
                  </a:lnTo>
                  <a:lnTo>
                    <a:pt x="18825" y="57983"/>
                  </a:lnTo>
                  <a:lnTo>
                    <a:pt x="18765" y="57802"/>
                  </a:lnTo>
                  <a:lnTo>
                    <a:pt x="18644" y="57560"/>
                  </a:lnTo>
                  <a:lnTo>
                    <a:pt x="18523" y="57379"/>
                  </a:lnTo>
                  <a:lnTo>
                    <a:pt x="18342" y="57259"/>
                  </a:lnTo>
                  <a:lnTo>
                    <a:pt x="18101" y="57138"/>
                  </a:lnTo>
                  <a:lnTo>
                    <a:pt x="17920" y="57078"/>
                  </a:lnTo>
                  <a:close/>
                  <a:moveTo>
                    <a:pt x="23230" y="57078"/>
                  </a:moveTo>
                  <a:lnTo>
                    <a:pt x="23049" y="57138"/>
                  </a:lnTo>
                  <a:lnTo>
                    <a:pt x="22807" y="57259"/>
                  </a:lnTo>
                  <a:lnTo>
                    <a:pt x="22626" y="57379"/>
                  </a:lnTo>
                  <a:lnTo>
                    <a:pt x="22506" y="57560"/>
                  </a:lnTo>
                  <a:lnTo>
                    <a:pt x="22385" y="57802"/>
                  </a:lnTo>
                  <a:lnTo>
                    <a:pt x="22325" y="57983"/>
                  </a:lnTo>
                  <a:lnTo>
                    <a:pt x="22325" y="58224"/>
                  </a:lnTo>
                  <a:lnTo>
                    <a:pt x="22325" y="58466"/>
                  </a:lnTo>
                  <a:lnTo>
                    <a:pt x="22385" y="58647"/>
                  </a:lnTo>
                  <a:lnTo>
                    <a:pt x="22506" y="58888"/>
                  </a:lnTo>
                  <a:lnTo>
                    <a:pt x="22626" y="59069"/>
                  </a:lnTo>
                  <a:lnTo>
                    <a:pt x="22807" y="59190"/>
                  </a:lnTo>
                  <a:lnTo>
                    <a:pt x="23049" y="59310"/>
                  </a:lnTo>
                  <a:lnTo>
                    <a:pt x="23230" y="59371"/>
                  </a:lnTo>
                  <a:lnTo>
                    <a:pt x="23712" y="59371"/>
                  </a:lnTo>
                  <a:lnTo>
                    <a:pt x="23893" y="59310"/>
                  </a:lnTo>
                  <a:lnTo>
                    <a:pt x="24135" y="59190"/>
                  </a:lnTo>
                  <a:lnTo>
                    <a:pt x="24316" y="59069"/>
                  </a:lnTo>
                  <a:lnTo>
                    <a:pt x="24436" y="58888"/>
                  </a:lnTo>
                  <a:lnTo>
                    <a:pt x="24557" y="58647"/>
                  </a:lnTo>
                  <a:lnTo>
                    <a:pt x="24617" y="58466"/>
                  </a:lnTo>
                  <a:lnTo>
                    <a:pt x="24617" y="58224"/>
                  </a:lnTo>
                  <a:lnTo>
                    <a:pt x="24617" y="57983"/>
                  </a:lnTo>
                  <a:lnTo>
                    <a:pt x="24557" y="57802"/>
                  </a:lnTo>
                  <a:lnTo>
                    <a:pt x="24436" y="57560"/>
                  </a:lnTo>
                  <a:lnTo>
                    <a:pt x="24316" y="57379"/>
                  </a:lnTo>
                  <a:lnTo>
                    <a:pt x="24135" y="57259"/>
                  </a:lnTo>
                  <a:lnTo>
                    <a:pt x="23893" y="57138"/>
                  </a:lnTo>
                  <a:lnTo>
                    <a:pt x="23712" y="57078"/>
                  </a:lnTo>
                  <a:close/>
                  <a:moveTo>
                    <a:pt x="29022" y="57078"/>
                  </a:moveTo>
                  <a:lnTo>
                    <a:pt x="28841" y="57138"/>
                  </a:lnTo>
                  <a:lnTo>
                    <a:pt x="28599" y="57259"/>
                  </a:lnTo>
                  <a:lnTo>
                    <a:pt x="28418" y="57379"/>
                  </a:lnTo>
                  <a:lnTo>
                    <a:pt x="28298" y="57560"/>
                  </a:lnTo>
                  <a:lnTo>
                    <a:pt x="28177" y="57802"/>
                  </a:lnTo>
                  <a:lnTo>
                    <a:pt x="28117" y="57983"/>
                  </a:lnTo>
                  <a:lnTo>
                    <a:pt x="28117" y="58224"/>
                  </a:lnTo>
                  <a:lnTo>
                    <a:pt x="28117" y="58466"/>
                  </a:lnTo>
                  <a:lnTo>
                    <a:pt x="28177" y="58647"/>
                  </a:lnTo>
                  <a:lnTo>
                    <a:pt x="28298" y="58888"/>
                  </a:lnTo>
                  <a:lnTo>
                    <a:pt x="28418" y="59069"/>
                  </a:lnTo>
                  <a:lnTo>
                    <a:pt x="28599" y="59190"/>
                  </a:lnTo>
                  <a:lnTo>
                    <a:pt x="28841" y="59310"/>
                  </a:lnTo>
                  <a:lnTo>
                    <a:pt x="29022" y="59371"/>
                  </a:lnTo>
                  <a:lnTo>
                    <a:pt x="29505" y="59371"/>
                  </a:lnTo>
                  <a:lnTo>
                    <a:pt x="29686" y="59310"/>
                  </a:lnTo>
                  <a:lnTo>
                    <a:pt x="29927" y="59190"/>
                  </a:lnTo>
                  <a:lnTo>
                    <a:pt x="30108" y="59069"/>
                  </a:lnTo>
                  <a:lnTo>
                    <a:pt x="30229" y="58888"/>
                  </a:lnTo>
                  <a:lnTo>
                    <a:pt x="30349" y="58647"/>
                  </a:lnTo>
                  <a:lnTo>
                    <a:pt x="30410" y="58466"/>
                  </a:lnTo>
                  <a:lnTo>
                    <a:pt x="30410" y="58224"/>
                  </a:lnTo>
                  <a:lnTo>
                    <a:pt x="30410" y="57983"/>
                  </a:lnTo>
                  <a:lnTo>
                    <a:pt x="30349" y="57802"/>
                  </a:lnTo>
                  <a:lnTo>
                    <a:pt x="30229" y="57560"/>
                  </a:lnTo>
                  <a:lnTo>
                    <a:pt x="30108" y="57379"/>
                  </a:lnTo>
                  <a:lnTo>
                    <a:pt x="29927" y="57259"/>
                  </a:lnTo>
                  <a:lnTo>
                    <a:pt x="29686" y="57138"/>
                  </a:lnTo>
                  <a:lnTo>
                    <a:pt x="29505" y="57078"/>
                  </a:lnTo>
                  <a:close/>
                  <a:moveTo>
                    <a:pt x="34814" y="57078"/>
                  </a:moveTo>
                  <a:lnTo>
                    <a:pt x="34633" y="57138"/>
                  </a:lnTo>
                  <a:lnTo>
                    <a:pt x="34392" y="57259"/>
                  </a:lnTo>
                  <a:lnTo>
                    <a:pt x="34211" y="57379"/>
                  </a:lnTo>
                  <a:lnTo>
                    <a:pt x="34090" y="57560"/>
                  </a:lnTo>
                  <a:lnTo>
                    <a:pt x="33969" y="57802"/>
                  </a:lnTo>
                  <a:lnTo>
                    <a:pt x="33909" y="57983"/>
                  </a:lnTo>
                  <a:lnTo>
                    <a:pt x="33909" y="58224"/>
                  </a:lnTo>
                  <a:lnTo>
                    <a:pt x="33909" y="58466"/>
                  </a:lnTo>
                  <a:lnTo>
                    <a:pt x="33969" y="58647"/>
                  </a:lnTo>
                  <a:lnTo>
                    <a:pt x="34090" y="58888"/>
                  </a:lnTo>
                  <a:lnTo>
                    <a:pt x="34211" y="59069"/>
                  </a:lnTo>
                  <a:lnTo>
                    <a:pt x="34392" y="59190"/>
                  </a:lnTo>
                  <a:lnTo>
                    <a:pt x="34633" y="59310"/>
                  </a:lnTo>
                  <a:lnTo>
                    <a:pt x="34814" y="59371"/>
                  </a:lnTo>
                  <a:lnTo>
                    <a:pt x="35297" y="59371"/>
                  </a:lnTo>
                  <a:lnTo>
                    <a:pt x="35478" y="59310"/>
                  </a:lnTo>
                  <a:lnTo>
                    <a:pt x="35719" y="59190"/>
                  </a:lnTo>
                  <a:lnTo>
                    <a:pt x="35900" y="59069"/>
                  </a:lnTo>
                  <a:lnTo>
                    <a:pt x="36021" y="58888"/>
                  </a:lnTo>
                  <a:lnTo>
                    <a:pt x="36141" y="58647"/>
                  </a:lnTo>
                  <a:lnTo>
                    <a:pt x="36202" y="58466"/>
                  </a:lnTo>
                  <a:lnTo>
                    <a:pt x="36202" y="58224"/>
                  </a:lnTo>
                  <a:lnTo>
                    <a:pt x="36202" y="57983"/>
                  </a:lnTo>
                  <a:lnTo>
                    <a:pt x="36141" y="57802"/>
                  </a:lnTo>
                  <a:lnTo>
                    <a:pt x="36021" y="57560"/>
                  </a:lnTo>
                  <a:lnTo>
                    <a:pt x="35900" y="57379"/>
                  </a:lnTo>
                  <a:lnTo>
                    <a:pt x="35719" y="57259"/>
                  </a:lnTo>
                  <a:lnTo>
                    <a:pt x="35478" y="57138"/>
                  </a:lnTo>
                  <a:lnTo>
                    <a:pt x="35297" y="57078"/>
                  </a:lnTo>
                  <a:close/>
                  <a:moveTo>
                    <a:pt x="40606" y="57078"/>
                  </a:moveTo>
                  <a:lnTo>
                    <a:pt x="40425" y="57138"/>
                  </a:lnTo>
                  <a:lnTo>
                    <a:pt x="40184" y="57259"/>
                  </a:lnTo>
                  <a:lnTo>
                    <a:pt x="40003" y="57379"/>
                  </a:lnTo>
                  <a:lnTo>
                    <a:pt x="39882" y="57560"/>
                  </a:lnTo>
                  <a:lnTo>
                    <a:pt x="39762" y="57802"/>
                  </a:lnTo>
                  <a:lnTo>
                    <a:pt x="39701" y="57983"/>
                  </a:lnTo>
                  <a:lnTo>
                    <a:pt x="39701" y="58224"/>
                  </a:lnTo>
                  <a:lnTo>
                    <a:pt x="39701" y="58466"/>
                  </a:lnTo>
                  <a:lnTo>
                    <a:pt x="39762" y="58647"/>
                  </a:lnTo>
                  <a:lnTo>
                    <a:pt x="39882" y="58888"/>
                  </a:lnTo>
                  <a:lnTo>
                    <a:pt x="40003" y="59069"/>
                  </a:lnTo>
                  <a:lnTo>
                    <a:pt x="40184" y="59190"/>
                  </a:lnTo>
                  <a:lnTo>
                    <a:pt x="40425" y="59310"/>
                  </a:lnTo>
                  <a:lnTo>
                    <a:pt x="40606" y="59371"/>
                  </a:lnTo>
                  <a:lnTo>
                    <a:pt x="41089" y="59371"/>
                  </a:lnTo>
                  <a:lnTo>
                    <a:pt x="41270" y="59310"/>
                  </a:lnTo>
                  <a:lnTo>
                    <a:pt x="41511" y="59190"/>
                  </a:lnTo>
                  <a:lnTo>
                    <a:pt x="41692" y="59069"/>
                  </a:lnTo>
                  <a:lnTo>
                    <a:pt x="41813" y="58888"/>
                  </a:lnTo>
                  <a:lnTo>
                    <a:pt x="41934" y="58647"/>
                  </a:lnTo>
                  <a:lnTo>
                    <a:pt x="41994" y="58466"/>
                  </a:lnTo>
                  <a:lnTo>
                    <a:pt x="41994" y="58224"/>
                  </a:lnTo>
                  <a:lnTo>
                    <a:pt x="41994" y="57983"/>
                  </a:lnTo>
                  <a:lnTo>
                    <a:pt x="41934" y="57802"/>
                  </a:lnTo>
                  <a:lnTo>
                    <a:pt x="41813" y="57560"/>
                  </a:lnTo>
                  <a:lnTo>
                    <a:pt x="41692" y="57379"/>
                  </a:lnTo>
                  <a:lnTo>
                    <a:pt x="41511" y="57259"/>
                  </a:lnTo>
                  <a:lnTo>
                    <a:pt x="41270" y="57138"/>
                  </a:lnTo>
                  <a:lnTo>
                    <a:pt x="41089" y="57078"/>
                  </a:lnTo>
                  <a:close/>
                  <a:moveTo>
                    <a:pt x="46399" y="57078"/>
                  </a:moveTo>
                  <a:lnTo>
                    <a:pt x="46218" y="57138"/>
                  </a:lnTo>
                  <a:lnTo>
                    <a:pt x="45976" y="57259"/>
                  </a:lnTo>
                  <a:lnTo>
                    <a:pt x="45795" y="57379"/>
                  </a:lnTo>
                  <a:lnTo>
                    <a:pt x="45674" y="57560"/>
                  </a:lnTo>
                  <a:lnTo>
                    <a:pt x="45554" y="57802"/>
                  </a:lnTo>
                  <a:lnTo>
                    <a:pt x="45493" y="57983"/>
                  </a:lnTo>
                  <a:lnTo>
                    <a:pt x="45493" y="58224"/>
                  </a:lnTo>
                  <a:lnTo>
                    <a:pt x="45493" y="58466"/>
                  </a:lnTo>
                  <a:lnTo>
                    <a:pt x="45554" y="58647"/>
                  </a:lnTo>
                  <a:lnTo>
                    <a:pt x="45674" y="58888"/>
                  </a:lnTo>
                  <a:lnTo>
                    <a:pt x="45795" y="59069"/>
                  </a:lnTo>
                  <a:lnTo>
                    <a:pt x="45976" y="59190"/>
                  </a:lnTo>
                  <a:lnTo>
                    <a:pt x="46218" y="59310"/>
                  </a:lnTo>
                  <a:lnTo>
                    <a:pt x="46399" y="59371"/>
                  </a:lnTo>
                  <a:lnTo>
                    <a:pt x="46881" y="59371"/>
                  </a:lnTo>
                  <a:lnTo>
                    <a:pt x="47062" y="59310"/>
                  </a:lnTo>
                  <a:lnTo>
                    <a:pt x="47304" y="59190"/>
                  </a:lnTo>
                  <a:lnTo>
                    <a:pt x="47485" y="59069"/>
                  </a:lnTo>
                  <a:lnTo>
                    <a:pt x="47605" y="58888"/>
                  </a:lnTo>
                  <a:lnTo>
                    <a:pt x="47726" y="58647"/>
                  </a:lnTo>
                  <a:lnTo>
                    <a:pt x="47786" y="58466"/>
                  </a:lnTo>
                  <a:lnTo>
                    <a:pt x="47786" y="58224"/>
                  </a:lnTo>
                  <a:lnTo>
                    <a:pt x="47786" y="57983"/>
                  </a:lnTo>
                  <a:lnTo>
                    <a:pt x="47726" y="57802"/>
                  </a:lnTo>
                  <a:lnTo>
                    <a:pt x="47605" y="57560"/>
                  </a:lnTo>
                  <a:lnTo>
                    <a:pt x="47485" y="57379"/>
                  </a:lnTo>
                  <a:lnTo>
                    <a:pt x="47304" y="57259"/>
                  </a:lnTo>
                  <a:lnTo>
                    <a:pt x="47062" y="57138"/>
                  </a:lnTo>
                  <a:lnTo>
                    <a:pt x="46881" y="57078"/>
                  </a:lnTo>
                  <a:close/>
                  <a:moveTo>
                    <a:pt x="52191" y="57078"/>
                  </a:moveTo>
                  <a:lnTo>
                    <a:pt x="52010" y="57138"/>
                  </a:lnTo>
                  <a:lnTo>
                    <a:pt x="51768" y="57259"/>
                  </a:lnTo>
                  <a:lnTo>
                    <a:pt x="51587" y="57379"/>
                  </a:lnTo>
                  <a:lnTo>
                    <a:pt x="51467" y="57560"/>
                  </a:lnTo>
                  <a:lnTo>
                    <a:pt x="51346" y="57802"/>
                  </a:lnTo>
                  <a:lnTo>
                    <a:pt x="51286" y="57983"/>
                  </a:lnTo>
                  <a:lnTo>
                    <a:pt x="51286" y="58224"/>
                  </a:lnTo>
                  <a:lnTo>
                    <a:pt x="51286" y="58466"/>
                  </a:lnTo>
                  <a:lnTo>
                    <a:pt x="51346" y="58647"/>
                  </a:lnTo>
                  <a:lnTo>
                    <a:pt x="51467" y="58888"/>
                  </a:lnTo>
                  <a:lnTo>
                    <a:pt x="51587" y="59069"/>
                  </a:lnTo>
                  <a:lnTo>
                    <a:pt x="51768" y="59190"/>
                  </a:lnTo>
                  <a:lnTo>
                    <a:pt x="52010" y="59310"/>
                  </a:lnTo>
                  <a:lnTo>
                    <a:pt x="52191" y="59371"/>
                  </a:lnTo>
                  <a:lnTo>
                    <a:pt x="52673" y="59371"/>
                  </a:lnTo>
                  <a:lnTo>
                    <a:pt x="52854" y="59310"/>
                  </a:lnTo>
                  <a:lnTo>
                    <a:pt x="53096" y="59190"/>
                  </a:lnTo>
                  <a:lnTo>
                    <a:pt x="53277" y="59069"/>
                  </a:lnTo>
                  <a:lnTo>
                    <a:pt x="53397" y="58888"/>
                  </a:lnTo>
                  <a:lnTo>
                    <a:pt x="53518" y="58647"/>
                  </a:lnTo>
                  <a:lnTo>
                    <a:pt x="53578" y="58466"/>
                  </a:lnTo>
                  <a:lnTo>
                    <a:pt x="53578" y="58224"/>
                  </a:lnTo>
                  <a:lnTo>
                    <a:pt x="53578" y="57983"/>
                  </a:lnTo>
                  <a:lnTo>
                    <a:pt x="53518" y="57802"/>
                  </a:lnTo>
                  <a:lnTo>
                    <a:pt x="53397" y="57560"/>
                  </a:lnTo>
                  <a:lnTo>
                    <a:pt x="53277" y="57379"/>
                  </a:lnTo>
                  <a:lnTo>
                    <a:pt x="53096" y="57259"/>
                  </a:lnTo>
                  <a:lnTo>
                    <a:pt x="52854" y="57138"/>
                  </a:lnTo>
                  <a:lnTo>
                    <a:pt x="52673" y="57078"/>
                  </a:lnTo>
                  <a:close/>
                  <a:moveTo>
                    <a:pt x="57983" y="57078"/>
                  </a:moveTo>
                  <a:lnTo>
                    <a:pt x="57802" y="57138"/>
                  </a:lnTo>
                  <a:lnTo>
                    <a:pt x="57561" y="57259"/>
                  </a:lnTo>
                  <a:lnTo>
                    <a:pt x="57380" y="57379"/>
                  </a:lnTo>
                  <a:lnTo>
                    <a:pt x="57259" y="57560"/>
                  </a:lnTo>
                  <a:lnTo>
                    <a:pt x="57138" y="57802"/>
                  </a:lnTo>
                  <a:lnTo>
                    <a:pt x="57078" y="57983"/>
                  </a:lnTo>
                  <a:lnTo>
                    <a:pt x="57078" y="58224"/>
                  </a:lnTo>
                  <a:lnTo>
                    <a:pt x="57078" y="58466"/>
                  </a:lnTo>
                  <a:lnTo>
                    <a:pt x="57138" y="58647"/>
                  </a:lnTo>
                  <a:lnTo>
                    <a:pt x="57259" y="58888"/>
                  </a:lnTo>
                  <a:lnTo>
                    <a:pt x="57380" y="59069"/>
                  </a:lnTo>
                  <a:lnTo>
                    <a:pt x="57561" y="59190"/>
                  </a:lnTo>
                  <a:lnTo>
                    <a:pt x="57802" y="59310"/>
                  </a:lnTo>
                  <a:lnTo>
                    <a:pt x="57983" y="59371"/>
                  </a:lnTo>
                  <a:lnTo>
                    <a:pt x="58466" y="59371"/>
                  </a:lnTo>
                  <a:lnTo>
                    <a:pt x="58647" y="59310"/>
                  </a:lnTo>
                  <a:lnTo>
                    <a:pt x="58888" y="59190"/>
                  </a:lnTo>
                  <a:lnTo>
                    <a:pt x="59069" y="59069"/>
                  </a:lnTo>
                  <a:lnTo>
                    <a:pt x="59190" y="58888"/>
                  </a:lnTo>
                  <a:lnTo>
                    <a:pt x="59310" y="58647"/>
                  </a:lnTo>
                  <a:lnTo>
                    <a:pt x="59371" y="58466"/>
                  </a:lnTo>
                  <a:lnTo>
                    <a:pt x="59371" y="58224"/>
                  </a:lnTo>
                  <a:lnTo>
                    <a:pt x="59371" y="57983"/>
                  </a:lnTo>
                  <a:lnTo>
                    <a:pt x="59310" y="57802"/>
                  </a:lnTo>
                  <a:lnTo>
                    <a:pt x="59190" y="57560"/>
                  </a:lnTo>
                  <a:lnTo>
                    <a:pt x="59069" y="57379"/>
                  </a:lnTo>
                  <a:lnTo>
                    <a:pt x="58888" y="57259"/>
                  </a:lnTo>
                  <a:lnTo>
                    <a:pt x="58647" y="57138"/>
                  </a:lnTo>
                  <a:lnTo>
                    <a:pt x="58466" y="57078"/>
                  </a:lnTo>
                  <a:close/>
                  <a:moveTo>
                    <a:pt x="63775" y="57078"/>
                  </a:moveTo>
                  <a:lnTo>
                    <a:pt x="63594" y="57138"/>
                  </a:lnTo>
                  <a:lnTo>
                    <a:pt x="63353" y="57259"/>
                  </a:lnTo>
                  <a:lnTo>
                    <a:pt x="63172" y="57379"/>
                  </a:lnTo>
                  <a:lnTo>
                    <a:pt x="63051" y="57560"/>
                  </a:lnTo>
                  <a:lnTo>
                    <a:pt x="62931" y="57802"/>
                  </a:lnTo>
                  <a:lnTo>
                    <a:pt x="62870" y="57983"/>
                  </a:lnTo>
                  <a:lnTo>
                    <a:pt x="62870" y="58224"/>
                  </a:lnTo>
                  <a:lnTo>
                    <a:pt x="62870" y="58466"/>
                  </a:lnTo>
                  <a:lnTo>
                    <a:pt x="62931" y="58647"/>
                  </a:lnTo>
                  <a:lnTo>
                    <a:pt x="63051" y="58888"/>
                  </a:lnTo>
                  <a:lnTo>
                    <a:pt x="63172" y="59069"/>
                  </a:lnTo>
                  <a:lnTo>
                    <a:pt x="63353" y="59190"/>
                  </a:lnTo>
                  <a:lnTo>
                    <a:pt x="63594" y="59310"/>
                  </a:lnTo>
                  <a:lnTo>
                    <a:pt x="63775" y="59371"/>
                  </a:lnTo>
                  <a:lnTo>
                    <a:pt x="64258" y="59371"/>
                  </a:lnTo>
                  <a:lnTo>
                    <a:pt x="64439" y="59310"/>
                  </a:lnTo>
                  <a:lnTo>
                    <a:pt x="64680" y="59190"/>
                  </a:lnTo>
                  <a:lnTo>
                    <a:pt x="64861" y="59069"/>
                  </a:lnTo>
                  <a:lnTo>
                    <a:pt x="64982" y="58888"/>
                  </a:lnTo>
                  <a:lnTo>
                    <a:pt x="65103" y="58647"/>
                  </a:lnTo>
                  <a:lnTo>
                    <a:pt x="65163" y="58466"/>
                  </a:lnTo>
                  <a:lnTo>
                    <a:pt x="65163" y="58224"/>
                  </a:lnTo>
                  <a:lnTo>
                    <a:pt x="65163" y="57983"/>
                  </a:lnTo>
                  <a:lnTo>
                    <a:pt x="65103" y="57802"/>
                  </a:lnTo>
                  <a:lnTo>
                    <a:pt x="64982" y="57560"/>
                  </a:lnTo>
                  <a:lnTo>
                    <a:pt x="64861" y="57379"/>
                  </a:lnTo>
                  <a:lnTo>
                    <a:pt x="64680" y="57259"/>
                  </a:lnTo>
                  <a:lnTo>
                    <a:pt x="64439" y="57138"/>
                  </a:lnTo>
                  <a:lnTo>
                    <a:pt x="64258" y="57078"/>
                  </a:lnTo>
                  <a:close/>
                  <a:moveTo>
                    <a:pt x="8689" y="59974"/>
                  </a:moveTo>
                  <a:lnTo>
                    <a:pt x="8447" y="60095"/>
                  </a:lnTo>
                  <a:lnTo>
                    <a:pt x="8206" y="60276"/>
                  </a:lnTo>
                  <a:lnTo>
                    <a:pt x="8025" y="60457"/>
                  </a:lnTo>
                  <a:lnTo>
                    <a:pt x="7904" y="60758"/>
                  </a:lnTo>
                  <a:lnTo>
                    <a:pt x="7844" y="61120"/>
                  </a:lnTo>
                  <a:lnTo>
                    <a:pt x="8689" y="62267"/>
                  </a:lnTo>
                  <a:lnTo>
                    <a:pt x="9232" y="62267"/>
                  </a:lnTo>
                  <a:lnTo>
                    <a:pt x="9413" y="62206"/>
                  </a:lnTo>
                  <a:lnTo>
                    <a:pt x="9654" y="62086"/>
                  </a:lnTo>
                  <a:lnTo>
                    <a:pt x="9835" y="61965"/>
                  </a:lnTo>
                  <a:lnTo>
                    <a:pt x="9956" y="61784"/>
                  </a:lnTo>
                  <a:lnTo>
                    <a:pt x="10076" y="61543"/>
                  </a:lnTo>
                  <a:lnTo>
                    <a:pt x="10137" y="61362"/>
                  </a:lnTo>
                  <a:lnTo>
                    <a:pt x="10137" y="61120"/>
                  </a:lnTo>
                  <a:lnTo>
                    <a:pt x="10076" y="60758"/>
                  </a:lnTo>
                  <a:lnTo>
                    <a:pt x="9956" y="60457"/>
                  </a:lnTo>
                  <a:lnTo>
                    <a:pt x="9775" y="60276"/>
                  </a:lnTo>
                  <a:lnTo>
                    <a:pt x="9533" y="60095"/>
                  </a:lnTo>
                  <a:lnTo>
                    <a:pt x="9292" y="59974"/>
                  </a:lnTo>
                  <a:close/>
                  <a:moveTo>
                    <a:pt x="14481" y="59974"/>
                  </a:moveTo>
                  <a:lnTo>
                    <a:pt x="14240" y="60095"/>
                  </a:lnTo>
                  <a:lnTo>
                    <a:pt x="13998" y="60276"/>
                  </a:lnTo>
                  <a:lnTo>
                    <a:pt x="13817" y="60457"/>
                  </a:lnTo>
                  <a:lnTo>
                    <a:pt x="13697" y="60758"/>
                  </a:lnTo>
                  <a:lnTo>
                    <a:pt x="13636" y="61120"/>
                  </a:lnTo>
                  <a:lnTo>
                    <a:pt x="13636" y="61362"/>
                  </a:lnTo>
                  <a:lnTo>
                    <a:pt x="13697" y="61543"/>
                  </a:lnTo>
                  <a:lnTo>
                    <a:pt x="13817" y="61784"/>
                  </a:lnTo>
                  <a:lnTo>
                    <a:pt x="13938" y="61965"/>
                  </a:lnTo>
                  <a:lnTo>
                    <a:pt x="14119" y="62086"/>
                  </a:lnTo>
                  <a:lnTo>
                    <a:pt x="14360" y="62206"/>
                  </a:lnTo>
                  <a:lnTo>
                    <a:pt x="14541" y="62267"/>
                  </a:lnTo>
                  <a:lnTo>
                    <a:pt x="15024" y="62267"/>
                  </a:lnTo>
                  <a:lnTo>
                    <a:pt x="15205" y="62206"/>
                  </a:lnTo>
                  <a:lnTo>
                    <a:pt x="15446" y="62086"/>
                  </a:lnTo>
                  <a:lnTo>
                    <a:pt x="15627" y="61965"/>
                  </a:lnTo>
                  <a:lnTo>
                    <a:pt x="15748" y="61784"/>
                  </a:lnTo>
                  <a:lnTo>
                    <a:pt x="15869" y="61543"/>
                  </a:lnTo>
                  <a:lnTo>
                    <a:pt x="15929" y="61362"/>
                  </a:lnTo>
                  <a:lnTo>
                    <a:pt x="15929" y="61120"/>
                  </a:lnTo>
                  <a:lnTo>
                    <a:pt x="15869" y="60758"/>
                  </a:lnTo>
                  <a:lnTo>
                    <a:pt x="15748" y="60457"/>
                  </a:lnTo>
                  <a:lnTo>
                    <a:pt x="15567" y="60276"/>
                  </a:lnTo>
                  <a:lnTo>
                    <a:pt x="15326" y="60095"/>
                  </a:lnTo>
                  <a:lnTo>
                    <a:pt x="15084" y="59974"/>
                  </a:lnTo>
                  <a:close/>
                  <a:moveTo>
                    <a:pt x="20273" y="59974"/>
                  </a:moveTo>
                  <a:lnTo>
                    <a:pt x="20032" y="60095"/>
                  </a:lnTo>
                  <a:lnTo>
                    <a:pt x="19790" y="60276"/>
                  </a:lnTo>
                  <a:lnTo>
                    <a:pt x="19609" y="60457"/>
                  </a:lnTo>
                  <a:lnTo>
                    <a:pt x="19489" y="60758"/>
                  </a:lnTo>
                  <a:lnTo>
                    <a:pt x="19428" y="61120"/>
                  </a:lnTo>
                  <a:lnTo>
                    <a:pt x="19428" y="61362"/>
                  </a:lnTo>
                  <a:lnTo>
                    <a:pt x="19489" y="61543"/>
                  </a:lnTo>
                  <a:lnTo>
                    <a:pt x="19609" y="61784"/>
                  </a:lnTo>
                  <a:lnTo>
                    <a:pt x="19730" y="61965"/>
                  </a:lnTo>
                  <a:lnTo>
                    <a:pt x="19911" y="62086"/>
                  </a:lnTo>
                  <a:lnTo>
                    <a:pt x="20152" y="62206"/>
                  </a:lnTo>
                  <a:lnTo>
                    <a:pt x="20333" y="62267"/>
                  </a:lnTo>
                  <a:lnTo>
                    <a:pt x="20816" y="62267"/>
                  </a:lnTo>
                  <a:lnTo>
                    <a:pt x="20997" y="62206"/>
                  </a:lnTo>
                  <a:lnTo>
                    <a:pt x="21239" y="62086"/>
                  </a:lnTo>
                  <a:lnTo>
                    <a:pt x="21420" y="61965"/>
                  </a:lnTo>
                  <a:lnTo>
                    <a:pt x="21540" y="61784"/>
                  </a:lnTo>
                  <a:lnTo>
                    <a:pt x="21661" y="61543"/>
                  </a:lnTo>
                  <a:lnTo>
                    <a:pt x="21721" y="61362"/>
                  </a:lnTo>
                  <a:lnTo>
                    <a:pt x="21721" y="61120"/>
                  </a:lnTo>
                  <a:lnTo>
                    <a:pt x="21661" y="60758"/>
                  </a:lnTo>
                  <a:lnTo>
                    <a:pt x="21540" y="60457"/>
                  </a:lnTo>
                  <a:lnTo>
                    <a:pt x="21359" y="60276"/>
                  </a:lnTo>
                  <a:lnTo>
                    <a:pt x="21118" y="60095"/>
                  </a:lnTo>
                  <a:lnTo>
                    <a:pt x="20876" y="59974"/>
                  </a:lnTo>
                  <a:close/>
                  <a:moveTo>
                    <a:pt x="26065" y="59974"/>
                  </a:moveTo>
                  <a:lnTo>
                    <a:pt x="25824" y="60095"/>
                  </a:lnTo>
                  <a:lnTo>
                    <a:pt x="25583" y="60276"/>
                  </a:lnTo>
                  <a:lnTo>
                    <a:pt x="25402" y="60457"/>
                  </a:lnTo>
                  <a:lnTo>
                    <a:pt x="25281" y="60758"/>
                  </a:lnTo>
                  <a:lnTo>
                    <a:pt x="25221" y="61120"/>
                  </a:lnTo>
                  <a:lnTo>
                    <a:pt x="25221" y="61362"/>
                  </a:lnTo>
                  <a:lnTo>
                    <a:pt x="25281" y="61543"/>
                  </a:lnTo>
                  <a:lnTo>
                    <a:pt x="25402" y="61784"/>
                  </a:lnTo>
                  <a:lnTo>
                    <a:pt x="25522" y="61965"/>
                  </a:lnTo>
                  <a:lnTo>
                    <a:pt x="25703" y="62086"/>
                  </a:lnTo>
                  <a:lnTo>
                    <a:pt x="25945" y="62206"/>
                  </a:lnTo>
                  <a:lnTo>
                    <a:pt x="26126" y="62267"/>
                  </a:lnTo>
                  <a:lnTo>
                    <a:pt x="26608" y="62267"/>
                  </a:lnTo>
                  <a:lnTo>
                    <a:pt x="26789" y="62206"/>
                  </a:lnTo>
                  <a:lnTo>
                    <a:pt x="27031" y="62086"/>
                  </a:lnTo>
                  <a:lnTo>
                    <a:pt x="27212" y="61965"/>
                  </a:lnTo>
                  <a:lnTo>
                    <a:pt x="27332" y="61784"/>
                  </a:lnTo>
                  <a:lnTo>
                    <a:pt x="27453" y="61543"/>
                  </a:lnTo>
                  <a:lnTo>
                    <a:pt x="27513" y="61362"/>
                  </a:lnTo>
                  <a:lnTo>
                    <a:pt x="27513" y="61120"/>
                  </a:lnTo>
                  <a:lnTo>
                    <a:pt x="27453" y="60758"/>
                  </a:lnTo>
                  <a:lnTo>
                    <a:pt x="27332" y="60457"/>
                  </a:lnTo>
                  <a:lnTo>
                    <a:pt x="27151" y="60276"/>
                  </a:lnTo>
                  <a:lnTo>
                    <a:pt x="26910" y="60095"/>
                  </a:lnTo>
                  <a:lnTo>
                    <a:pt x="26669" y="59974"/>
                  </a:lnTo>
                  <a:close/>
                  <a:moveTo>
                    <a:pt x="31858" y="59974"/>
                  </a:moveTo>
                  <a:lnTo>
                    <a:pt x="31616" y="60095"/>
                  </a:lnTo>
                  <a:lnTo>
                    <a:pt x="31375" y="60276"/>
                  </a:lnTo>
                  <a:lnTo>
                    <a:pt x="31194" y="60457"/>
                  </a:lnTo>
                  <a:lnTo>
                    <a:pt x="31073" y="60758"/>
                  </a:lnTo>
                  <a:lnTo>
                    <a:pt x="31013" y="61120"/>
                  </a:lnTo>
                  <a:lnTo>
                    <a:pt x="31013" y="61362"/>
                  </a:lnTo>
                  <a:lnTo>
                    <a:pt x="31073" y="61543"/>
                  </a:lnTo>
                  <a:lnTo>
                    <a:pt x="31194" y="61784"/>
                  </a:lnTo>
                  <a:lnTo>
                    <a:pt x="31315" y="61965"/>
                  </a:lnTo>
                  <a:lnTo>
                    <a:pt x="31496" y="62086"/>
                  </a:lnTo>
                  <a:lnTo>
                    <a:pt x="31737" y="62206"/>
                  </a:lnTo>
                  <a:lnTo>
                    <a:pt x="31918" y="62267"/>
                  </a:lnTo>
                  <a:lnTo>
                    <a:pt x="32401" y="62267"/>
                  </a:lnTo>
                  <a:lnTo>
                    <a:pt x="32582" y="62206"/>
                  </a:lnTo>
                  <a:lnTo>
                    <a:pt x="32823" y="62086"/>
                  </a:lnTo>
                  <a:lnTo>
                    <a:pt x="33004" y="61965"/>
                  </a:lnTo>
                  <a:lnTo>
                    <a:pt x="33125" y="61784"/>
                  </a:lnTo>
                  <a:lnTo>
                    <a:pt x="33245" y="61543"/>
                  </a:lnTo>
                  <a:lnTo>
                    <a:pt x="33306" y="61362"/>
                  </a:lnTo>
                  <a:lnTo>
                    <a:pt x="33306" y="61120"/>
                  </a:lnTo>
                  <a:lnTo>
                    <a:pt x="33245" y="60758"/>
                  </a:lnTo>
                  <a:lnTo>
                    <a:pt x="33125" y="60457"/>
                  </a:lnTo>
                  <a:lnTo>
                    <a:pt x="32944" y="60276"/>
                  </a:lnTo>
                  <a:lnTo>
                    <a:pt x="32702" y="60095"/>
                  </a:lnTo>
                  <a:lnTo>
                    <a:pt x="32461" y="59974"/>
                  </a:lnTo>
                  <a:close/>
                  <a:moveTo>
                    <a:pt x="37650" y="59974"/>
                  </a:moveTo>
                  <a:lnTo>
                    <a:pt x="37408" y="60095"/>
                  </a:lnTo>
                  <a:lnTo>
                    <a:pt x="37167" y="60276"/>
                  </a:lnTo>
                  <a:lnTo>
                    <a:pt x="36986" y="60457"/>
                  </a:lnTo>
                  <a:lnTo>
                    <a:pt x="36865" y="60758"/>
                  </a:lnTo>
                  <a:lnTo>
                    <a:pt x="36805" y="61120"/>
                  </a:lnTo>
                  <a:lnTo>
                    <a:pt x="36805" y="61362"/>
                  </a:lnTo>
                  <a:lnTo>
                    <a:pt x="36865" y="61543"/>
                  </a:lnTo>
                  <a:lnTo>
                    <a:pt x="36986" y="61784"/>
                  </a:lnTo>
                  <a:lnTo>
                    <a:pt x="37107" y="61965"/>
                  </a:lnTo>
                  <a:lnTo>
                    <a:pt x="37288" y="62086"/>
                  </a:lnTo>
                  <a:lnTo>
                    <a:pt x="37529" y="62206"/>
                  </a:lnTo>
                  <a:lnTo>
                    <a:pt x="37710" y="62267"/>
                  </a:lnTo>
                  <a:lnTo>
                    <a:pt x="38193" y="62267"/>
                  </a:lnTo>
                  <a:lnTo>
                    <a:pt x="38374" y="62206"/>
                  </a:lnTo>
                  <a:lnTo>
                    <a:pt x="38615" y="62086"/>
                  </a:lnTo>
                  <a:lnTo>
                    <a:pt x="38796" y="61965"/>
                  </a:lnTo>
                  <a:lnTo>
                    <a:pt x="38917" y="61784"/>
                  </a:lnTo>
                  <a:lnTo>
                    <a:pt x="39038" y="61543"/>
                  </a:lnTo>
                  <a:lnTo>
                    <a:pt x="39098" y="61362"/>
                  </a:lnTo>
                  <a:lnTo>
                    <a:pt x="39098" y="61120"/>
                  </a:lnTo>
                  <a:lnTo>
                    <a:pt x="39038" y="60758"/>
                  </a:lnTo>
                  <a:lnTo>
                    <a:pt x="38917" y="60457"/>
                  </a:lnTo>
                  <a:lnTo>
                    <a:pt x="38736" y="60276"/>
                  </a:lnTo>
                  <a:lnTo>
                    <a:pt x="38495" y="60095"/>
                  </a:lnTo>
                  <a:lnTo>
                    <a:pt x="38253" y="59974"/>
                  </a:lnTo>
                  <a:close/>
                  <a:moveTo>
                    <a:pt x="43442" y="59974"/>
                  </a:moveTo>
                  <a:lnTo>
                    <a:pt x="43201" y="60095"/>
                  </a:lnTo>
                  <a:lnTo>
                    <a:pt x="42959" y="60276"/>
                  </a:lnTo>
                  <a:lnTo>
                    <a:pt x="42778" y="60457"/>
                  </a:lnTo>
                  <a:lnTo>
                    <a:pt x="42658" y="60758"/>
                  </a:lnTo>
                  <a:lnTo>
                    <a:pt x="42597" y="61120"/>
                  </a:lnTo>
                  <a:lnTo>
                    <a:pt x="42597" y="61362"/>
                  </a:lnTo>
                  <a:lnTo>
                    <a:pt x="42658" y="61543"/>
                  </a:lnTo>
                  <a:lnTo>
                    <a:pt x="42778" y="61784"/>
                  </a:lnTo>
                  <a:lnTo>
                    <a:pt x="42899" y="61965"/>
                  </a:lnTo>
                  <a:lnTo>
                    <a:pt x="43080" y="62086"/>
                  </a:lnTo>
                  <a:lnTo>
                    <a:pt x="43321" y="62206"/>
                  </a:lnTo>
                  <a:lnTo>
                    <a:pt x="43502" y="62267"/>
                  </a:lnTo>
                  <a:lnTo>
                    <a:pt x="43985" y="62267"/>
                  </a:lnTo>
                  <a:lnTo>
                    <a:pt x="44166" y="62206"/>
                  </a:lnTo>
                  <a:lnTo>
                    <a:pt x="44407" y="62086"/>
                  </a:lnTo>
                  <a:lnTo>
                    <a:pt x="44588" y="61965"/>
                  </a:lnTo>
                  <a:lnTo>
                    <a:pt x="44709" y="61784"/>
                  </a:lnTo>
                  <a:lnTo>
                    <a:pt x="44830" y="61543"/>
                  </a:lnTo>
                  <a:lnTo>
                    <a:pt x="44890" y="61362"/>
                  </a:lnTo>
                  <a:lnTo>
                    <a:pt x="44890" y="61120"/>
                  </a:lnTo>
                  <a:lnTo>
                    <a:pt x="44830" y="60758"/>
                  </a:lnTo>
                  <a:lnTo>
                    <a:pt x="44709" y="60457"/>
                  </a:lnTo>
                  <a:lnTo>
                    <a:pt x="44528" y="60276"/>
                  </a:lnTo>
                  <a:lnTo>
                    <a:pt x="44287" y="60095"/>
                  </a:lnTo>
                  <a:lnTo>
                    <a:pt x="44045" y="59974"/>
                  </a:lnTo>
                  <a:close/>
                  <a:moveTo>
                    <a:pt x="49234" y="59974"/>
                  </a:moveTo>
                  <a:lnTo>
                    <a:pt x="48993" y="60095"/>
                  </a:lnTo>
                  <a:lnTo>
                    <a:pt x="48752" y="60276"/>
                  </a:lnTo>
                  <a:lnTo>
                    <a:pt x="48571" y="60457"/>
                  </a:lnTo>
                  <a:lnTo>
                    <a:pt x="48450" y="60758"/>
                  </a:lnTo>
                  <a:lnTo>
                    <a:pt x="48390" y="61120"/>
                  </a:lnTo>
                  <a:lnTo>
                    <a:pt x="48390" y="61362"/>
                  </a:lnTo>
                  <a:lnTo>
                    <a:pt x="48450" y="61543"/>
                  </a:lnTo>
                  <a:lnTo>
                    <a:pt x="48571" y="61784"/>
                  </a:lnTo>
                  <a:lnTo>
                    <a:pt x="48691" y="61965"/>
                  </a:lnTo>
                  <a:lnTo>
                    <a:pt x="48872" y="62086"/>
                  </a:lnTo>
                  <a:lnTo>
                    <a:pt x="49114" y="62206"/>
                  </a:lnTo>
                  <a:lnTo>
                    <a:pt x="49295" y="62267"/>
                  </a:lnTo>
                  <a:lnTo>
                    <a:pt x="49777" y="62267"/>
                  </a:lnTo>
                  <a:lnTo>
                    <a:pt x="49958" y="62206"/>
                  </a:lnTo>
                  <a:lnTo>
                    <a:pt x="50200" y="62086"/>
                  </a:lnTo>
                  <a:lnTo>
                    <a:pt x="50381" y="61965"/>
                  </a:lnTo>
                  <a:lnTo>
                    <a:pt x="50501" y="61784"/>
                  </a:lnTo>
                  <a:lnTo>
                    <a:pt x="50622" y="61543"/>
                  </a:lnTo>
                  <a:lnTo>
                    <a:pt x="50682" y="61362"/>
                  </a:lnTo>
                  <a:lnTo>
                    <a:pt x="50682" y="61120"/>
                  </a:lnTo>
                  <a:lnTo>
                    <a:pt x="50622" y="60758"/>
                  </a:lnTo>
                  <a:lnTo>
                    <a:pt x="50501" y="60457"/>
                  </a:lnTo>
                  <a:lnTo>
                    <a:pt x="50320" y="60276"/>
                  </a:lnTo>
                  <a:lnTo>
                    <a:pt x="50079" y="60095"/>
                  </a:lnTo>
                  <a:lnTo>
                    <a:pt x="49838" y="59974"/>
                  </a:lnTo>
                  <a:close/>
                  <a:moveTo>
                    <a:pt x="55027" y="59974"/>
                  </a:moveTo>
                  <a:lnTo>
                    <a:pt x="54785" y="60095"/>
                  </a:lnTo>
                  <a:lnTo>
                    <a:pt x="54544" y="60276"/>
                  </a:lnTo>
                  <a:lnTo>
                    <a:pt x="54363" y="60457"/>
                  </a:lnTo>
                  <a:lnTo>
                    <a:pt x="54242" y="60758"/>
                  </a:lnTo>
                  <a:lnTo>
                    <a:pt x="54182" y="61120"/>
                  </a:lnTo>
                  <a:lnTo>
                    <a:pt x="54182" y="61362"/>
                  </a:lnTo>
                  <a:lnTo>
                    <a:pt x="54242" y="61543"/>
                  </a:lnTo>
                  <a:lnTo>
                    <a:pt x="54363" y="61784"/>
                  </a:lnTo>
                  <a:lnTo>
                    <a:pt x="54483" y="61965"/>
                  </a:lnTo>
                  <a:lnTo>
                    <a:pt x="54665" y="62086"/>
                  </a:lnTo>
                  <a:lnTo>
                    <a:pt x="54906" y="62206"/>
                  </a:lnTo>
                  <a:lnTo>
                    <a:pt x="55087" y="62267"/>
                  </a:lnTo>
                  <a:lnTo>
                    <a:pt x="55570" y="62267"/>
                  </a:lnTo>
                  <a:lnTo>
                    <a:pt x="55751" y="62206"/>
                  </a:lnTo>
                  <a:lnTo>
                    <a:pt x="55992" y="62086"/>
                  </a:lnTo>
                  <a:lnTo>
                    <a:pt x="56173" y="61965"/>
                  </a:lnTo>
                  <a:lnTo>
                    <a:pt x="56294" y="61784"/>
                  </a:lnTo>
                  <a:lnTo>
                    <a:pt x="56414" y="61543"/>
                  </a:lnTo>
                  <a:lnTo>
                    <a:pt x="56475" y="61362"/>
                  </a:lnTo>
                  <a:lnTo>
                    <a:pt x="56475" y="61120"/>
                  </a:lnTo>
                  <a:lnTo>
                    <a:pt x="56414" y="60758"/>
                  </a:lnTo>
                  <a:lnTo>
                    <a:pt x="56294" y="60457"/>
                  </a:lnTo>
                  <a:lnTo>
                    <a:pt x="56113" y="60276"/>
                  </a:lnTo>
                  <a:lnTo>
                    <a:pt x="55871" y="60095"/>
                  </a:lnTo>
                  <a:lnTo>
                    <a:pt x="55630" y="59974"/>
                  </a:lnTo>
                  <a:close/>
                  <a:moveTo>
                    <a:pt x="60819" y="59974"/>
                  </a:moveTo>
                  <a:lnTo>
                    <a:pt x="60577" y="60095"/>
                  </a:lnTo>
                  <a:lnTo>
                    <a:pt x="60336" y="60276"/>
                  </a:lnTo>
                  <a:lnTo>
                    <a:pt x="60155" y="60457"/>
                  </a:lnTo>
                  <a:lnTo>
                    <a:pt x="60034" y="60758"/>
                  </a:lnTo>
                  <a:lnTo>
                    <a:pt x="59974" y="61120"/>
                  </a:lnTo>
                  <a:lnTo>
                    <a:pt x="59974" y="61362"/>
                  </a:lnTo>
                  <a:lnTo>
                    <a:pt x="60034" y="61543"/>
                  </a:lnTo>
                  <a:lnTo>
                    <a:pt x="60155" y="61784"/>
                  </a:lnTo>
                  <a:lnTo>
                    <a:pt x="60276" y="61965"/>
                  </a:lnTo>
                  <a:lnTo>
                    <a:pt x="60457" y="62086"/>
                  </a:lnTo>
                  <a:lnTo>
                    <a:pt x="60698" y="62206"/>
                  </a:lnTo>
                  <a:lnTo>
                    <a:pt x="60879" y="62267"/>
                  </a:lnTo>
                  <a:lnTo>
                    <a:pt x="61362" y="62267"/>
                  </a:lnTo>
                  <a:lnTo>
                    <a:pt x="61543" y="62206"/>
                  </a:lnTo>
                  <a:lnTo>
                    <a:pt x="61784" y="62086"/>
                  </a:lnTo>
                  <a:lnTo>
                    <a:pt x="61965" y="61965"/>
                  </a:lnTo>
                  <a:lnTo>
                    <a:pt x="62086" y="61784"/>
                  </a:lnTo>
                  <a:lnTo>
                    <a:pt x="62206" y="61543"/>
                  </a:lnTo>
                  <a:lnTo>
                    <a:pt x="62267" y="61362"/>
                  </a:lnTo>
                  <a:lnTo>
                    <a:pt x="62267" y="61120"/>
                  </a:lnTo>
                  <a:lnTo>
                    <a:pt x="62206" y="60758"/>
                  </a:lnTo>
                  <a:lnTo>
                    <a:pt x="62086" y="60457"/>
                  </a:lnTo>
                  <a:lnTo>
                    <a:pt x="61905" y="60276"/>
                  </a:lnTo>
                  <a:lnTo>
                    <a:pt x="61663" y="60095"/>
                  </a:lnTo>
                  <a:lnTo>
                    <a:pt x="61422" y="59974"/>
                  </a:lnTo>
                  <a:close/>
                  <a:moveTo>
                    <a:pt x="66611" y="59974"/>
                  </a:moveTo>
                  <a:lnTo>
                    <a:pt x="66370" y="60095"/>
                  </a:lnTo>
                  <a:lnTo>
                    <a:pt x="66128" y="60276"/>
                  </a:lnTo>
                  <a:lnTo>
                    <a:pt x="65947" y="60457"/>
                  </a:lnTo>
                  <a:lnTo>
                    <a:pt x="65827" y="60758"/>
                  </a:lnTo>
                  <a:lnTo>
                    <a:pt x="65766" y="61120"/>
                  </a:lnTo>
                  <a:lnTo>
                    <a:pt x="65766" y="61362"/>
                  </a:lnTo>
                  <a:lnTo>
                    <a:pt x="65827" y="61543"/>
                  </a:lnTo>
                  <a:lnTo>
                    <a:pt x="65947" y="61784"/>
                  </a:lnTo>
                  <a:lnTo>
                    <a:pt x="66068" y="61965"/>
                  </a:lnTo>
                  <a:lnTo>
                    <a:pt x="66249" y="62086"/>
                  </a:lnTo>
                  <a:lnTo>
                    <a:pt x="66490" y="62206"/>
                  </a:lnTo>
                  <a:lnTo>
                    <a:pt x="66671" y="62267"/>
                  </a:lnTo>
                  <a:lnTo>
                    <a:pt x="67214" y="62267"/>
                  </a:lnTo>
                  <a:lnTo>
                    <a:pt x="68059" y="61120"/>
                  </a:lnTo>
                  <a:lnTo>
                    <a:pt x="67999" y="60758"/>
                  </a:lnTo>
                  <a:lnTo>
                    <a:pt x="67878" y="60457"/>
                  </a:lnTo>
                  <a:lnTo>
                    <a:pt x="67697" y="60276"/>
                  </a:lnTo>
                  <a:lnTo>
                    <a:pt x="67456" y="60095"/>
                  </a:lnTo>
                  <a:lnTo>
                    <a:pt x="67214" y="59974"/>
                  </a:lnTo>
                  <a:close/>
                  <a:moveTo>
                    <a:pt x="11645" y="62870"/>
                  </a:moveTo>
                  <a:lnTo>
                    <a:pt x="11464" y="62930"/>
                  </a:lnTo>
                  <a:lnTo>
                    <a:pt x="11223" y="63051"/>
                  </a:lnTo>
                  <a:lnTo>
                    <a:pt x="11042" y="63172"/>
                  </a:lnTo>
                  <a:lnTo>
                    <a:pt x="10921" y="63353"/>
                  </a:lnTo>
                  <a:lnTo>
                    <a:pt x="10800" y="63594"/>
                  </a:lnTo>
                  <a:lnTo>
                    <a:pt x="10740" y="63775"/>
                  </a:lnTo>
                  <a:lnTo>
                    <a:pt x="10740" y="64016"/>
                  </a:lnTo>
                  <a:lnTo>
                    <a:pt x="10740" y="64197"/>
                  </a:lnTo>
                  <a:lnTo>
                    <a:pt x="10800" y="64439"/>
                  </a:lnTo>
                  <a:lnTo>
                    <a:pt x="10981" y="64740"/>
                  </a:lnTo>
                  <a:lnTo>
                    <a:pt x="11162" y="64921"/>
                  </a:lnTo>
                  <a:lnTo>
                    <a:pt x="11464" y="65102"/>
                  </a:lnTo>
                  <a:lnTo>
                    <a:pt x="11705" y="65163"/>
                  </a:lnTo>
                  <a:lnTo>
                    <a:pt x="12128" y="65163"/>
                  </a:lnTo>
                  <a:lnTo>
                    <a:pt x="12309" y="65102"/>
                  </a:lnTo>
                  <a:lnTo>
                    <a:pt x="12550" y="64982"/>
                  </a:lnTo>
                  <a:lnTo>
                    <a:pt x="12731" y="64861"/>
                  </a:lnTo>
                  <a:lnTo>
                    <a:pt x="12852" y="64680"/>
                  </a:lnTo>
                  <a:lnTo>
                    <a:pt x="12973" y="64439"/>
                  </a:lnTo>
                  <a:lnTo>
                    <a:pt x="13033" y="64258"/>
                  </a:lnTo>
                  <a:lnTo>
                    <a:pt x="13033" y="64016"/>
                  </a:lnTo>
                  <a:lnTo>
                    <a:pt x="13033" y="63775"/>
                  </a:lnTo>
                  <a:lnTo>
                    <a:pt x="12973" y="63594"/>
                  </a:lnTo>
                  <a:lnTo>
                    <a:pt x="12852" y="63353"/>
                  </a:lnTo>
                  <a:lnTo>
                    <a:pt x="12731" y="63172"/>
                  </a:lnTo>
                  <a:lnTo>
                    <a:pt x="12550" y="63051"/>
                  </a:lnTo>
                  <a:lnTo>
                    <a:pt x="12309" y="62930"/>
                  </a:lnTo>
                  <a:lnTo>
                    <a:pt x="12128" y="62870"/>
                  </a:lnTo>
                  <a:close/>
                  <a:moveTo>
                    <a:pt x="17437" y="62870"/>
                  </a:moveTo>
                  <a:lnTo>
                    <a:pt x="17256" y="62930"/>
                  </a:lnTo>
                  <a:lnTo>
                    <a:pt x="17015" y="63051"/>
                  </a:lnTo>
                  <a:lnTo>
                    <a:pt x="16834" y="63172"/>
                  </a:lnTo>
                  <a:lnTo>
                    <a:pt x="16713" y="63353"/>
                  </a:lnTo>
                  <a:lnTo>
                    <a:pt x="16593" y="63594"/>
                  </a:lnTo>
                  <a:lnTo>
                    <a:pt x="16532" y="63775"/>
                  </a:lnTo>
                  <a:lnTo>
                    <a:pt x="16532" y="64016"/>
                  </a:lnTo>
                  <a:lnTo>
                    <a:pt x="16532" y="64258"/>
                  </a:lnTo>
                  <a:lnTo>
                    <a:pt x="16593" y="64439"/>
                  </a:lnTo>
                  <a:lnTo>
                    <a:pt x="16713" y="64680"/>
                  </a:lnTo>
                  <a:lnTo>
                    <a:pt x="16834" y="64861"/>
                  </a:lnTo>
                  <a:lnTo>
                    <a:pt x="17015" y="64982"/>
                  </a:lnTo>
                  <a:lnTo>
                    <a:pt x="17256" y="65102"/>
                  </a:lnTo>
                  <a:lnTo>
                    <a:pt x="17437" y="65163"/>
                  </a:lnTo>
                  <a:lnTo>
                    <a:pt x="17920" y="65163"/>
                  </a:lnTo>
                  <a:lnTo>
                    <a:pt x="18101" y="65102"/>
                  </a:lnTo>
                  <a:lnTo>
                    <a:pt x="18342" y="64982"/>
                  </a:lnTo>
                  <a:lnTo>
                    <a:pt x="18523" y="64861"/>
                  </a:lnTo>
                  <a:lnTo>
                    <a:pt x="18644" y="64680"/>
                  </a:lnTo>
                  <a:lnTo>
                    <a:pt x="18765" y="64439"/>
                  </a:lnTo>
                  <a:lnTo>
                    <a:pt x="18825" y="64258"/>
                  </a:lnTo>
                  <a:lnTo>
                    <a:pt x="18825" y="64016"/>
                  </a:lnTo>
                  <a:lnTo>
                    <a:pt x="18825" y="63775"/>
                  </a:lnTo>
                  <a:lnTo>
                    <a:pt x="18765" y="63594"/>
                  </a:lnTo>
                  <a:lnTo>
                    <a:pt x="18644" y="63353"/>
                  </a:lnTo>
                  <a:lnTo>
                    <a:pt x="18523" y="63172"/>
                  </a:lnTo>
                  <a:lnTo>
                    <a:pt x="18342" y="63051"/>
                  </a:lnTo>
                  <a:lnTo>
                    <a:pt x="18101" y="62930"/>
                  </a:lnTo>
                  <a:lnTo>
                    <a:pt x="17920" y="62870"/>
                  </a:lnTo>
                  <a:close/>
                  <a:moveTo>
                    <a:pt x="23230" y="62870"/>
                  </a:moveTo>
                  <a:lnTo>
                    <a:pt x="23049" y="62930"/>
                  </a:lnTo>
                  <a:lnTo>
                    <a:pt x="22807" y="63051"/>
                  </a:lnTo>
                  <a:lnTo>
                    <a:pt x="22626" y="63172"/>
                  </a:lnTo>
                  <a:lnTo>
                    <a:pt x="22506" y="63353"/>
                  </a:lnTo>
                  <a:lnTo>
                    <a:pt x="22385" y="63594"/>
                  </a:lnTo>
                  <a:lnTo>
                    <a:pt x="22325" y="63775"/>
                  </a:lnTo>
                  <a:lnTo>
                    <a:pt x="22325" y="64016"/>
                  </a:lnTo>
                  <a:lnTo>
                    <a:pt x="22325" y="64258"/>
                  </a:lnTo>
                  <a:lnTo>
                    <a:pt x="22385" y="64439"/>
                  </a:lnTo>
                  <a:lnTo>
                    <a:pt x="22506" y="64680"/>
                  </a:lnTo>
                  <a:lnTo>
                    <a:pt x="22626" y="64861"/>
                  </a:lnTo>
                  <a:lnTo>
                    <a:pt x="22807" y="64982"/>
                  </a:lnTo>
                  <a:lnTo>
                    <a:pt x="23049" y="65102"/>
                  </a:lnTo>
                  <a:lnTo>
                    <a:pt x="23230" y="65163"/>
                  </a:lnTo>
                  <a:lnTo>
                    <a:pt x="23712" y="65163"/>
                  </a:lnTo>
                  <a:lnTo>
                    <a:pt x="23893" y="65102"/>
                  </a:lnTo>
                  <a:lnTo>
                    <a:pt x="24135" y="64982"/>
                  </a:lnTo>
                  <a:lnTo>
                    <a:pt x="24316" y="64861"/>
                  </a:lnTo>
                  <a:lnTo>
                    <a:pt x="24436" y="64680"/>
                  </a:lnTo>
                  <a:lnTo>
                    <a:pt x="24557" y="64439"/>
                  </a:lnTo>
                  <a:lnTo>
                    <a:pt x="24617" y="64258"/>
                  </a:lnTo>
                  <a:lnTo>
                    <a:pt x="24617" y="64016"/>
                  </a:lnTo>
                  <a:lnTo>
                    <a:pt x="24617" y="63775"/>
                  </a:lnTo>
                  <a:lnTo>
                    <a:pt x="24557" y="63594"/>
                  </a:lnTo>
                  <a:lnTo>
                    <a:pt x="24436" y="63353"/>
                  </a:lnTo>
                  <a:lnTo>
                    <a:pt x="24316" y="63172"/>
                  </a:lnTo>
                  <a:lnTo>
                    <a:pt x="24135" y="63051"/>
                  </a:lnTo>
                  <a:lnTo>
                    <a:pt x="23893" y="62930"/>
                  </a:lnTo>
                  <a:lnTo>
                    <a:pt x="23712" y="62870"/>
                  </a:lnTo>
                  <a:close/>
                  <a:moveTo>
                    <a:pt x="29022" y="62870"/>
                  </a:moveTo>
                  <a:lnTo>
                    <a:pt x="28841" y="62930"/>
                  </a:lnTo>
                  <a:lnTo>
                    <a:pt x="28599" y="63051"/>
                  </a:lnTo>
                  <a:lnTo>
                    <a:pt x="28418" y="63172"/>
                  </a:lnTo>
                  <a:lnTo>
                    <a:pt x="28298" y="63353"/>
                  </a:lnTo>
                  <a:lnTo>
                    <a:pt x="28177" y="63594"/>
                  </a:lnTo>
                  <a:lnTo>
                    <a:pt x="28117" y="63775"/>
                  </a:lnTo>
                  <a:lnTo>
                    <a:pt x="28117" y="64016"/>
                  </a:lnTo>
                  <a:lnTo>
                    <a:pt x="28117" y="64258"/>
                  </a:lnTo>
                  <a:lnTo>
                    <a:pt x="28177" y="64439"/>
                  </a:lnTo>
                  <a:lnTo>
                    <a:pt x="28298" y="64680"/>
                  </a:lnTo>
                  <a:lnTo>
                    <a:pt x="28418" y="64861"/>
                  </a:lnTo>
                  <a:lnTo>
                    <a:pt x="28599" y="64982"/>
                  </a:lnTo>
                  <a:lnTo>
                    <a:pt x="28841" y="65102"/>
                  </a:lnTo>
                  <a:lnTo>
                    <a:pt x="29022" y="65163"/>
                  </a:lnTo>
                  <a:lnTo>
                    <a:pt x="29505" y="65163"/>
                  </a:lnTo>
                  <a:lnTo>
                    <a:pt x="29686" y="65102"/>
                  </a:lnTo>
                  <a:lnTo>
                    <a:pt x="29927" y="64982"/>
                  </a:lnTo>
                  <a:lnTo>
                    <a:pt x="30108" y="64861"/>
                  </a:lnTo>
                  <a:lnTo>
                    <a:pt x="30229" y="64680"/>
                  </a:lnTo>
                  <a:lnTo>
                    <a:pt x="30349" y="64439"/>
                  </a:lnTo>
                  <a:lnTo>
                    <a:pt x="30410" y="64258"/>
                  </a:lnTo>
                  <a:lnTo>
                    <a:pt x="30410" y="64016"/>
                  </a:lnTo>
                  <a:lnTo>
                    <a:pt x="30410" y="63775"/>
                  </a:lnTo>
                  <a:lnTo>
                    <a:pt x="30349" y="63594"/>
                  </a:lnTo>
                  <a:lnTo>
                    <a:pt x="30229" y="63353"/>
                  </a:lnTo>
                  <a:lnTo>
                    <a:pt x="30108" y="63172"/>
                  </a:lnTo>
                  <a:lnTo>
                    <a:pt x="29927" y="63051"/>
                  </a:lnTo>
                  <a:lnTo>
                    <a:pt x="29686" y="62930"/>
                  </a:lnTo>
                  <a:lnTo>
                    <a:pt x="29505" y="62870"/>
                  </a:lnTo>
                  <a:close/>
                  <a:moveTo>
                    <a:pt x="34814" y="62870"/>
                  </a:moveTo>
                  <a:lnTo>
                    <a:pt x="34633" y="62930"/>
                  </a:lnTo>
                  <a:lnTo>
                    <a:pt x="34392" y="63051"/>
                  </a:lnTo>
                  <a:lnTo>
                    <a:pt x="34211" y="63172"/>
                  </a:lnTo>
                  <a:lnTo>
                    <a:pt x="34090" y="63353"/>
                  </a:lnTo>
                  <a:lnTo>
                    <a:pt x="33969" y="63594"/>
                  </a:lnTo>
                  <a:lnTo>
                    <a:pt x="33909" y="63775"/>
                  </a:lnTo>
                  <a:lnTo>
                    <a:pt x="33909" y="64016"/>
                  </a:lnTo>
                  <a:lnTo>
                    <a:pt x="33909" y="64258"/>
                  </a:lnTo>
                  <a:lnTo>
                    <a:pt x="33969" y="64439"/>
                  </a:lnTo>
                  <a:lnTo>
                    <a:pt x="34090" y="64680"/>
                  </a:lnTo>
                  <a:lnTo>
                    <a:pt x="34211" y="64861"/>
                  </a:lnTo>
                  <a:lnTo>
                    <a:pt x="34392" y="64982"/>
                  </a:lnTo>
                  <a:lnTo>
                    <a:pt x="34633" y="65102"/>
                  </a:lnTo>
                  <a:lnTo>
                    <a:pt x="34814" y="65163"/>
                  </a:lnTo>
                  <a:lnTo>
                    <a:pt x="35297" y="65163"/>
                  </a:lnTo>
                  <a:lnTo>
                    <a:pt x="35478" y="65102"/>
                  </a:lnTo>
                  <a:lnTo>
                    <a:pt x="35719" y="64982"/>
                  </a:lnTo>
                  <a:lnTo>
                    <a:pt x="35900" y="64861"/>
                  </a:lnTo>
                  <a:lnTo>
                    <a:pt x="36021" y="64680"/>
                  </a:lnTo>
                  <a:lnTo>
                    <a:pt x="36141" y="64439"/>
                  </a:lnTo>
                  <a:lnTo>
                    <a:pt x="36202" y="64258"/>
                  </a:lnTo>
                  <a:lnTo>
                    <a:pt x="36202" y="64016"/>
                  </a:lnTo>
                  <a:lnTo>
                    <a:pt x="36202" y="63775"/>
                  </a:lnTo>
                  <a:lnTo>
                    <a:pt x="36141" y="63594"/>
                  </a:lnTo>
                  <a:lnTo>
                    <a:pt x="36021" y="63353"/>
                  </a:lnTo>
                  <a:lnTo>
                    <a:pt x="35900" y="63172"/>
                  </a:lnTo>
                  <a:lnTo>
                    <a:pt x="35719" y="63051"/>
                  </a:lnTo>
                  <a:lnTo>
                    <a:pt x="35478" y="62930"/>
                  </a:lnTo>
                  <a:lnTo>
                    <a:pt x="35297" y="62870"/>
                  </a:lnTo>
                  <a:close/>
                  <a:moveTo>
                    <a:pt x="40606" y="62870"/>
                  </a:moveTo>
                  <a:lnTo>
                    <a:pt x="40425" y="62930"/>
                  </a:lnTo>
                  <a:lnTo>
                    <a:pt x="40184" y="63051"/>
                  </a:lnTo>
                  <a:lnTo>
                    <a:pt x="40003" y="63172"/>
                  </a:lnTo>
                  <a:lnTo>
                    <a:pt x="39882" y="63353"/>
                  </a:lnTo>
                  <a:lnTo>
                    <a:pt x="39762" y="63594"/>
                  </a:lnTo>
                  <a:lnTo>
                    <a:pt x="39701" y="63775"/>
                  </a:lnTo>
                  <a:lnTo>
                    <a:pt x="39701" y="64016"/>
                  </a:lnTo>
                  <a:lnTo>
                    <a:pt x="39701" y="64258"/>
                  </a:lnTo>
                  <a:lnTo>
                    <a:pt x="39762" y="64439"/>
                  </a:lnTo>
                  <a:lnTo>
                    <a:pt x="39882" y="64680"/>
                  </a:lnTo>
                  <a:lnTo>
                    <a:pt x="40003" y="64861"/>
                  </a:lnTo>
                  <a:lnTo>
                    <a:pt x="40184" y="64982"/>
                  </a:lnTo>
                  <a:lnTo>
                    <a:pt x="40425" y="65102"/>
                  </a:lnTo>
                  <a:lnTo>
                    <a:pt x="40606" y="65163"/>
                  </a:lnTo>
                  <a:lnTo>
                    <a:pt x="41089" y="65163"/>
                  </a:lnTo>
                  <a:lnTo>
                    <a:pt x="41270" y="65102"/>
                  </a:lnTo>
                  <a:lnTo>
                    <a:pt x="41511" y="64982"/>
                  </a:lnTo>
                  <a:lnTo>
                    <a:pt x="41692" y="64861"/>
                  </a:lnTo>
                  <a:lnTo>
                    <a:pt x="41813" y="64680"/>
                  </a:lnTo>
                  <a:lnTo>
                    <a:pt x="41934" y="64439"/>
                  </a:lnTo>
                  <a:lnTo>
                    <a:pt x="41994" y="64258"/>
                  </a:lnTo>
                  <a:lnTo>
                    <a:pt x="41994" y="64016"/>
                  </a:lnTo>
                  <a:lnTo>
                    <a:pt x="41994" y="63775"/>
                  </a:lnTo>
                  <a:lnTo>
                    <a:pt x="41934" y="63594"/>
                  </a:lnTo>
                  <a:lnTo>
                    <a:pt x="41813" y="63353"/>
                  </a:lnTo>
                  <a:lnTo>
                    <a:pt x="41692" y="63172"/>
                  </a:lnTo>
                  <a:lnTo>
                    <a:pt x="41511" y="63051"/>
                  </a:lnTo>
                  <a:lnTo>
                    <a:pt x="41270" y="62930"/>
                  </a:lnTo>
                  <a:lnTo>
                    <a:pt x="41089" y="62870"/>
                  </a:lnTo>
                  <a:close/>
                  <a:moveTo>
                    <a:pt x="46399" y="62870"/>
                  </a:moveTo>
                  <a:lnTo>
                    <a:pt x="46218" y="62930"/>
                  </a:lnTo>
                  <a:lnTo>
                    <a:pt x="45976" y="63051"/>
                  </a:lnTo>
                  <a:lnTo>
                    <a:pt x="45795" y="63172"/>
                  </a:lnTo>
                  <a:lnTo>
                    <a:pt x="45674" y="63353"/>
                  </a:lnTo>
                  <a:lnTo>
                    <a:pt x="45554" y="63594"/>
                  </a:lnTo>
                  <a:lnTo>
                    <a:pt x="45493" y="63775"/>
                  </a:lnTo>
                  <a:lnTo>
                    <a:pt x="45493" y="64016"/>
                  </a:lnTo>
                  <a:lnTo>
                    <a:pt x="45493" y="64258"/>
                  </a:lnTo>
                  <a:lnTo>
                    <a:pt x="45554" y="64439"/>
                  </a:lnTo>
                  <a:lnTo>
                    <a:pt x="45674" y="64680"/>
                  </a:lnTo>
                  <a:lnTo>
                    <a:pt x="45795" y="64861"/>
                  </a:lnTo>
                  <a:lnTo>
                    <a:pt x="45976" y="64982"/>
                  </a:lnTo>
                  <a:lnTo>
                    <a:pt x="46218" y="65102"/>
                  </a:lnTo>
                  <a:lnTo>
                    <a:pt x="46399" y="65163"/>
                  </a:lnTo>
                  <a:lnTo>
                    <a:pt x="46881" y="65163"/>
                  </a:lnTo>
                  <a:lnTo>
                    <a:pt x="47062" y="65102"/>
                  </a:lnTo>
                  <a:lnTo>
                    <a:pt x="47304" y="64982"/>
                  </a:lnTo>
                  <a:lnTo>
                    <a:pt x="47485" y="64861"/>
                  </a:lnTo>
                  <a:lnTo>
                    <a:pt x="47605" y="64680"/>
                  </a:lnTo>
                  <a:lnTo>
                    <a:pt x="47726" y="64439"/>
                  </a:lnTo>
                  <a:lnTo>
                    <a:pt x="47786" y="64258"/>
                  </a:lnTo>
                  <a:lnTo>
                    <a:pt x="47786" y="64016"/>
                  </a:lnTo>
                  <a:lnTo>
                    <a:pt x="47786" y="63775"/>
                  </a:lnTo>
                  <a:lnTo>
                    <a:pt x="47726" y="63594"/>
                  </a:lnTo>
                  <a:lnTo>
                    <a:pt x="47605" y="63353"/>
                  </a:lnTo>
                  <a:lnTo>
                    <a:pt x="47485" y="63172"/>
                  </a:lnTo>
                  <a:lnTo>
                    <a:pt x="47304" y="63051"/>
                  </a:lnTo>
                  <a:lnTo>
                    <a:pt x="47062" y="62930"/>
                  </a:lnTo>
                  <a:lnTo>
                    <a:pt x="46881" y="62870"/>
                  </a:lnTo>
                  <a:close/>
                  <a:moveTo>
                    <a:pt x="52191" y="62870"/>
                  </a:moveTo>
                  <a:lnTo>
                    <a:pt x="52010" y="62930"/>
                  </a:lnTo>
                  <a:lnTo>
                    <a:pt x="51768" y="63051"/>
                  </a:lnTo>
                  <a:lnTo>
                    <a:pt x="51587" y="63172"/>
                  </a:lnTo>
                  <a:lnTo>
                    <a:pt x="51467" y="63353"/>
                  </a:lnTo>
                  <a:lnTo>
                    <a:pt x="51346" y="63594"/>
                  </a:lnTo>
                  <a:lnTo>
                    <a:pt x="51286" y="63775"/>
                  </a:lnTo>
                  <a:lnTo>
                    <a:pt x="51286" y="64016"/>
                  </a:lnTo>
                  <a:lnTo>
                    <a:pt x="51286" y="64258"/>
                  </a:lnTo>
                  <a:lnTo>
                    <a:pt x="51346" y="64439"/>
                  </a:lnTo>
                  <a:lnTo>
                    <a:pt x="51467" y="64680"/>
                  </a:lnTo>
                  <a:lnTo>
                    <a:pt x="51587" y="64861"/>
                  </a:lnTo>
                  <a:lnTo>
                    <a:pt x="51768" y="64982"/>
                  </a:lnTo>
                  <a:lnTo>
                    <a:pt x="52010" y="65102"/>
                  </a:lnTo>
                  <a:lnTo>
                    <a:pt x="52191" y="65163"/>
                  </a:lnTo>
                  <a:lnTo>
                    <a:pt x="52673" y="65163"/>
                  </a:lnTo>
                  <a:lnTo>
                    <a:pt x="52854" y="65102"/>
                  </a:lnTo>
                  <a:lnTo>
                    <a:pt x="53096" y="64982"/>
                  </a:lnTo>
                  <a:lnTo>
                    <a:pt x="53277" y="64861"/>
                  </a:lnTo>
                  <a:lnTo>
                    <a:pt x="53397" y="64680"/>
                  </a:lnTo>
                  <a:lnTo>
                    <a:pt x="53518" y="64439"/>
                  </a:lnTo>
                  <a:lnTo>
                    <a:pt x="53578" y="64258"/>
                  </a:lnTo>
                  <a:lnTo>
                    <a:pt x="53578" y="64016"/>
                  </a:lnTo>
                  <a:lnTo>
                    <a:pt x="53578" y="63775"/>
                  </a:lnTo>
                  <a:lnTo>
                    <a:pt x="53518" y="63594"/>
                  </a:lnTo>
                  <a:lnTo>
                    <a:pt x="53397" y="63353"/>
                  </a:lnTo>
                  <a:lnTo>
                    <a:pt x="53277" y="63172"/>
                  </a:lnTo>
                  <a:lnTo>
                    <a:pt x="53096" y="63051"/>
                  </a:lnTo>
                  <a:lnTo>
                    <a:pt x="52854" y="62930"/>
                  </a:lnTo>
                  <a:lnTo>
                    <a:pt x="52673" y="62870"/>
                  </a:lnTo>
                  <a:close/>
                  <a:moveTo>
                    <a:pt x="57983" y="62870"/>
                  </a:moveTo>
                  <a:lnTo>
                    <a:pt x="57802" y="62930"/>
                  </a:lnTo>
                  <a:lnTo>
                    <a:pt x="57561" y="63051"/>
                  </a:lnTo>
                  <a:lnTo>
                    <a:pt x="57380" y="63172"/>
                  </a:lnTo>
                  <a:lnTo>
                    <a:pt x="57259" y="63353"/>
                  </a:lnTo>
                  <a:lnTo>
                    <a:pt x="57138" y="63594"/>
                  </a:lnTo>
                  <a:lnTo>
                    <a:pt x="57078" y="63775"/>
                  </a:lnTo>
                  <a:lnTo>
                    <a:pt x="57078" y="64016"/>
                  </a:lnTo>
                  <a:lnTo>
                    <a:pt x="57078" y="64258"/>
                  </a:lnTo>
                  <a:lnTo>
                    <a:pt x="57138" y="64439"/>
                  </a:lnTo>
                  <a:lnTo>
                    <a:pt x="57259" y="64680"/>
                  </a:lnTo>
                  <a:lnTo>
                    <a:pt x="57380" y="64861"/>
                  </a:lnTo>
                  <a:lnTo>
                    <a:pt x="57561" y="64982"/>
                  </a:lnTo>
                  <a:lnTo>
                    <a:pt x="57802" y="65102"/>
                  </a:lnTo>
                  <a:lnTo>
                    <a:pt x="57983" y="65163"/>
                  </a:lnTo>
                  <a:lnTo>
                    <a:pt x="58466" y="65163"/>
                  </a:lnTo>
                  <a:lnTo>
                    <a:pt x="58647" y="65102"/>
                  </a:lnTo>
                  <a:lnTo>
                    <a:pt x="58888" y="64982"/>
                  </a:lnTo>
                  <a:lnTo>
                    <a:pt x="59069" y="64861"/>
                  </a:lnTo>
                  <a:lnTo>
                    <a:pt x="59190" y="64680"/>
                  </a:lnTo>
                  <a:lnTo>
                    <a:pt x="59310" y="64439"/>
                  </a:lnTo>
                  <a:lnTo>
                    <a:pt x="59371" y="64258"/>
                  </a:lnTo>
                  <a:lnTo>
                    <a:pt x="59371" y="64016"/>
                  </a:lnTo>
                  <a:lnTo>
                    <a:pt x="59371" y="63775"/>
                  </a:lnTo>
                  <a:lnTo>
                    <a:pt x="59310" y="63594"/>
                  </a:lnTo>
                  <a:lnTo>
                    <a:pt x="59190" y="63353"/>
                  </a:lnTo>
                  <a:lnTo>
                    <a:pt x="59069" y="63172"/>
                  </a:lnTo>
                  <a:lnTo>
                    <a:pt x="58888" y="63051"/>
                  </a:lnTo>
                  <a:lnTo>
                    <a:pt x="58647" y="62930"/>
                  </a:lnTo>
                  <a:lnTo>
                    <a:pt x="58466" y="62870"/>
                  </a:lnTo>
                  <a:close/>
                  <a:moveTo>
                    <a:pt x="63775" y="62870"/>
                  </a:moveTo>
                  <a:lnTo>
                    <a:pt x="63594" y="62930"/>
                  </a:lnTo>
                  <a:lnTo>
                    <a:pt x="63353" y="63051"/>
                  </a:lnTo>
                  <a:lnTo>
                    <a:pt x="63172" y="63172"/>
                  </a:lnTo>
                  <a:lnTo>
                    <a:pt x="63051" y="63353"/>
                  </a:lnTo>
                  <a:lnTo>
                    <a:pt x="62931" y="63594"/>
                  </a:lnTo>
                  <a:lnTo>
                    <a:pt x="62870" y="63775"/>
                  </a:lnTo>
                  <a:lnTo>
                    <a:pt x="62870" y="64016"/>
                  </a:lnTo>
                  <a:lnTo>
                    <a:pt x="62870" y="64258"/>
                  </a:lnTo>
                  <a:lnTo>
                    <a:pt x="62931" y="64439"/>
                  </a:lnTo>
                  <a:lnTo>
                    <a:pt x="63051" y="64680"/>
                  </a:lnTo>
                  <a:lnTo>
                    <a:pt x="63172" y="64861"/>
                  </a:lnTo>
                  <a:lnTo>
                    <a:pt x="63353" y="64982"/>
                  </a:lnTo>
                  <a:lnTo>
                    <a:pt x="63594" y="65102"/>
                  </a:lnTo>
                  <a:lnTo>
                    <a:pt x="63775" y="65163"/>
                  </a:lnTo>
                  <a:lnTo>
                    <a:pt x="64198" y="65163"/>
                  </a:lnTo>
                  <a:lnTo>
                    <a:pt x="64439" y="65102"/>
                  </a:lnTo>
                  <a:lnTo>
                    <a:pt x="64741" y="64921"/>
                  </a:lnTo>
                  <a:lnTo>
                    <a:pt x="64922" y="64740"/>
                  </a:lnTo>
                  <a:lnTo>
                    <a:pt x="65103" y="64439"/>
                  </a:lnTo>
                  <a:lnTo>
                    <a:pt x="65163" y="64197"/>
                  </a:lnTo>
                  <a:lnTo>
                    <a:pt x="65163" y="64016"/>
                  </a:lnTo>
                  <a:lnTo>
                    <a:pt x="65163" y="63775"/>
                  </a:lnTo>
                  <a:lnTo>
                    <a:pt x="65103" y="63594"/>
                  </a:lnTo>
                  <a:lnTo>
                    <a:pt x="64982" y="63353"/>
                  </a:lnTo>
                  <a:lnTo>
                    <a:pt x="64861" y="63172"/>
                  </a:lnTo>
                  <a:lnTo>
                    <a:pt x="64680" y="63051"/>
                  </a:lnTo>
                  <a:lnTo>
                    <a:pt x="64439" y="62930"/>
                  </a:lnTo>
                  <a:lnTo>
                    <a:pt x="64258" y="62870"/>
                  </a:lnTo>
                  <a:close/>
                  <a:moveTo>
                    <a:pt x="14541" y="65766"/>
                  </a:moveTo>
                  <a:lnTo>
                    <a:pt x="14360" y="65826"/>
                  </a:lnTo>
                  <a:lnTo>
                    <a:pt x="14119" y="65947"/>
                  </a:lnTo>
                  <a:lnTo>
                    <a:pt x="13938" y="66068"/>
                  </a:lnTo>
                  <a:lnTo>
                    <a:pt x="13817" y="66249"/>
                  </a:lnTo>
                  <a:lnTo>
                    <a:pt x="13697" y="66490"/>
                  </a:lnTo>
                  <a:lnTo>
                    <a:pt x="13636" y="66671"/>
                  </a:lnTo>
                  <a:lnTo>
                    <a:pt x="13636" y="66912"/>
                  </a:lnTo>
                  <a:lnTo>
                    <a:pt x="13636" y="67214"/>
                  </a:lnTo>
                  <a:lnTo>
                    <a:pt x="14783" y="68059"/>
                  </a:lnTo>
                  <a:lnTo>
                    <a:pt x="15024" y="68059"/>
                  </a:lnTo>
                  <a:lnTo>
                    <a:pt x="15205" y="67999"/>
                  </a:lnTo>
                  <a:lnTo>
                    <a:pt x="15446" y="67878"/>
                  </a:lnTo>
                  <a:lnTo>
                    <a:pt x="15627" y="67757"/>
                  </a:lnTo>
                  <a:lnTo>
                    <a:pt x="15748" y="67576"/>
                  </a:lnTo>
                  <a:lnTo>
                    <a:pt x="15869" y="67335"/>
                  </a:lnTo>
                  <a:lnTo>
                    <a:pt x="15929" y="67154"/>
                  </a:lnTo>
                  <a:lnTo>
                    <a:pt x="15929" y="66912"/>
                  </a:lnTo>
                  <a:lnTo>
                    <a:pt x="15929" y="66671"/>
                  </a:lnTo>
                  <a:lnTo>
                    <a:pt x="15869" y="66490"/>
                  </a:lnTo>
                  <a:lnTo>
                    <a:pt x="15748" y="66249"/>
                  </a:lnTo>
                  <a:lnTo>
                    <a:pt x="15627" y="66068"/>
                  </a:lnTo>
                  <a:lnTo>
                    <a:pt x="15446" y="65947"/>
                  </a:lnTo>
                  <a:lnTo>
                    <a:pt x="15205" y="65826"/>
                  </a:lnTo>
                  <a:lnTo>
                    <a:pt x="15024" y="65766"/>
                  </a:lnTo>
                  <a:close/>
                  <a:moveTo>
                    <a:pt x="20333" y="65766"/>
                  </a:moveTo>
                  <a:lnTo>
                    <a:pt x="20152" y="65826"/>
                  </a:lnTo>
                  <a:lnTo>
                    <a:pt x="19911" y="65947"/>
                  </a:lnTo>
                  <a:lnTo>
                    <a:pt x="19730" y="66068"/>
                  </a:lnTo>
                  <a:lnTo>
                    <a:pt x="19609" y="66249"/>
                  </a:lnTo>
                  <a:lnTo>
                    <a:pt x="19489" y="66490"/>
                  </a:lnTo>
                  <a:lnTo>
                    <a:pt x="19428" y="66671"/>
                  </a:lnTo>
                  <a:lnTo>
                    <a:pt x="19428" y="66912"/>
                  </a:lnTo>
                  <a:lnTo>
                    <a:pt x="19428" y="67154"/>
                  </a:lnTo>
                  <a:lnTo>
                    <a:pt x="19489" y="67335"/>
                  </a:lnTo>
                  <a:lnTo>
                    <a:pt x="19609" y="67576"/>
                  </a:lnTo>
                  <a:lnTo>
                    <a:pt x="19730" y="67757"/>
                  </a:lnTo>
                  <a:lnTo>
                    <a:pt x="19911" y="67878"/>
                  </a:lnTo>
                  <a:lnTo>
                    <a:pt x="20152" y="67999"/>
                  </a:lnTo>
                  <a:lnTo>
                    <a:pt x="20333" y="68059"/>
                  </a:lnTo>
                  <a:lnTo>
                    <a:pt x="20816" y="68059"/>
                  </a:lnTo>
                  <a:lnTo>
                    <a:pt x="20997" y="67999"/>
                  </a:lnTo>
                  <a:lnTo>
                    <a:pt x="21239" y="67878"/>
                  </a:lnTo>
                  <a:lnTo>
                    <a:pt x="21420" y="67757"/>
                  </a:lnTo>
                  <a:lnTo>
                    <a:pt x="21540" y="67576"/>
                  </a:lnTo>
                  <a:lnTo>
                    <a:pt x="21661" y="67335"/>
                  </a:lnTo>
                  <a:lnTo>
                    <a:pt x="21721" y="67154"/>
                  </a:lnTo>
                  <a:lnTo>
                    <a:pt x="21721" y="66912"/>
                  </a:lnTo>
                  <a:lnTo>
                    <a:pt x="21721" y="66671"/>
                  </a:lnTo>
                  <a:lnTo>
                    <a:pt x="21661" y="66490"/>
                  </a:lnTo>
                  <a:lnTo>
                    <a:pt x="21540" y="66249"/>
                  </a:lnTo>
                  <a:lnTo>
                    <a:pt x="21420" y="66068"/>
                  </a:lnTo>
                  <a:lnTo>
                    <a:pt x="21239" y="65947"/>
                  </a:lnTo>
                  <a:lnTo>
                    <a:pt x="20997" y="65826"/>
                  </a:lnTo>
                  <a:lnTo>
                    <a:pt x="20816" y="65766"/>
                  </a:lnTo>
                  <a:close/>
                  <a:moveTo>
                    <a:pt x="26126" y="65766"/>
                  </a:moveTo>
                  <a:lnTo>
                    <a:pt x="25945" y="65826"/>
                  </a:lnTo>
                  <a:lnTo>
                    <a:pt x="25703" y="65947"/>
                  </a:lnTo>
                  <a:lnTo>
                    <a:pt x="25522" y="66068"/>
                  </a:lnTo>
                  <a:lnTo>
                    <a:pt x="25402" y="66249"/>
                  </a:lnTo>
                  <a:lnTo>
                    <a:pt x="25281" y="66490"/>
                  </a:lnTo>
                  <a:lnTo>
                    <a:pt x="25221" y="66671"/>
                  </a:lnTo>
                  <a:lnTo>
                    <a:pt x="25221" y="66912"/>
                  </a:lnTo>
                  <a:lnTo>
                    <a:pt x="25221" y="67154"/>
                  </a:lnTo>
                  <a:lnTo>
                    <a:pt x="25281" y="67335"/>
                  </a:lnTo>
                  <a:lnTo>
                    <a:pt x="25402" y="67576"/>
                  </a:lnTo>
                  <a:lnTo>
                    <a:pt x="25522" y="67757"/>
                  </a:lnTo>
                  <a:lnTo>
                    <a:pt x="25703" y="67878"/>
                  </a:lnTo>
                  <a:lnTo>
                    <a:pt x="25945" y="67999"/>
                  </a:lnTo>
                  <a:lnTo>
                    <a:pt x="26126" y="68059"/>
                  </a:lnTo>
                  <a:lnTo>
                    <a:pt x="26608" y="68059"/>
                  </a:lnTo>
                  <a:lnTo>
                    <a:pt x="26789" y="67999"/>
                  </a:lnTo>
                  <a:lnTo>
                    <a:pt x="27031" y="67878"/>
                  </a:lnTo>
                  <a:lnTo>
                    <a:pt x="27212" y="67757"/>
                  </a:lnTo>
                  <a:lnTo>
                    <a:pt x="27332" y="67576"/>
                  </a:lnTo>
                  <a:lnTo>
                    <a:pt x="27453" y="67335"/>
                  </a:lnTo>
                  <a:lnTo>
                    <a:pt x="27513" y="67154"/>
                  </a:lnTo>
                  <a:lnTo>
                    <a:pt x="27513" y="66912"/>
                  </a:lnTo>
                  <a:lnTo>
                    <a:pt x="27513" y="66671"/>
                  </a:lnTo>
                  <a:lnTo>
                    <a:pt x="27453" y="66490"/>
                  </a:lnTo>
                  <a:lnTo>
                    <a:pt x="27332" y="66249"/>
                  </a:lnTo>
                  <a:lnTo>
                    <a:pt x="27212" y="66068"/>
                  </a:lnTo>
                  <a:lnTo>
                    <a:pt x="27031" y="65947"/>
                  </a:lnTo>
                  <a:lnTo>
                    <a:pt x="26789" y="65826"/>
                  </a:lnTo>
                  <a:lnTo>
                    <a:pt x="26608" y="65766"/>
                  </a:lnTo>
                  <a:close/>
                  <a:moveTo>
                    <a:pt x="31918" y="65766"/>
                  </a:moveTo>
                  <a:lnTo>
                    <a:pt x="31737" y="65826"/>
                  </a:lnTo>
                  <a:lnTo>
                    <a:pt x="31496" y="65947"/>
                  </a:lnTo>
                  <a:lnTo>
                    <a:pt x="31315" y="66068"/>
                  </a:lnTo>
                  <a:lnTo>
                    <a:pt x="31194" y="66249"/>
                  </a:lnTo>
                  <a:lnTo>
                    <a:pt x="31073" y="66490"/>
                  </a:lnTo>
                  <a:lnTo>
                    <a:pt x="31013" y="66671"/>
                  </a:lnTo>
                  <a:lnTo>
                    <a:pt x="31013" y="66912"/>
                  </a:lnTo>
                  <a:lnTo>
                    <a:pt x="31013" y="67154"/>
                  </a:lnTo>
                  <a:lnTo>
                    <a:pt x="31073" y="67335"/>
                  </a:lnTo>
                  <a:lnTo>
                    <a:pt x="31194" y="67576"/>
                  </a:lnTo>
                  <a:lnTo>
                    <a:pt x="31315" y="67757"/>
                  </a:lnTo>
                  <a:lnTo>
                    <a:pt x="31496" y="67878"/>
                  </a:lnTo>
                  <a:lnTo>
                    <a:pt x="31737" y="67999"/>
                  </a:lnTo>
                  <a:lnTo>
                    <a:pt x="31918" y="68059"/>
                  </a:lnTo>
                  <a:lnTo>
                    <a:pt x="32401" y="68059"/>
                  </a:lnTo>
                  <a:lnTo>
                    <a:pt x="32582" y="67999"/>
                  </a:lnTo>
                  <a:lnTo>
                    <a:pt x="32823" y="67878"/>
                  </a:lnTo>
                  <a:lnTo>
                    <a:pt x="33004" y="67757"/>
                  </a:lnTo>
                  <a:lnTo>
                    <a:pt x="33125" y="67576"/>
                  </a:lnTo>
                  <a:lnTo>
                    <a:pt x="33245" y="67335"/>
                  </a:lnTo>
                  <a:lnTo>
                    <a:pt x="33306" y="67154"/>
                  </a:lnTo>
                  <a:lnTo>
                    <a:pt x="33306" y="66912"/>
                  </a:lnTo>
                  <a:lnTo>
                    <a:pt x="33306" y="66671"/>
                  </a:lnTo>
                  <a:lnTo>
                    <a:pt x="33245" y="66490"/>
                  </a:lnTo>
                  <a:lnTo>
                    <a:pt x="33125" y="66249"/>
                  </a:lnTo>
                  <a:lnTo>
                    <a:pt x="33004" y="66068"/>
                  </a:lnTo>
                  <a:lnTo>
                    <a:pt x="32823" y="65947"/>
                  </a:lnTo>
                  <a:lnTo>
                    <a:pt x="32582" y="65826"/>
                  </a:lnTo>
                  <a:lnTo>
                    <a:pt x="32401" y="65766"/>
                  </a:lnTo>
                  <a:close/>
                  <a:moveTo>
                    <a:pt x="37710" y="65766"/>
                  </a:moveTo>
                  <a:lnTo>
                    <a:pt x="37529" y="65826"/>
                  </a:lnTo>
                  <a:lnTo>
                    <a:pt x="37288" y="65947"/>
                  </a:lnTo>
                  <a:lnTo>
                    <a:pt x="37107" y="66068"/>
                  </a:lnTo>
                  <a:lnTo>
                    <a:pt x="36986" y="66249"/>
                  </a:lnTo>
                  <a:lnTo>
                    <a:pt x="36865" y="66490"/>
                  </a:lnTo>
                  <a:lnTo>
                    <a:pt x="36805" y="66671"/>
                  </a:lnTo>
                  <a:lnTo>
                    <a:pt x="36805" y="66912"/>
                  </a:lnTo>
                  <a:lnTo>
                    <a:pt x="36805" y="67154"/>
                  </a:lnTo>
                  <a:lnTo>
                    <a:pt x="36865" y="67335"/>
                  </a:lnTo>
                  <a:lnTo>
                    <a:pt x="36986" y="67576"/>
                  </a:lnTo>
                  <a:lnTo>
                    <a:pt x="37107" y="67757"/>
                  </a:lnTo>
                  <a:lnTo>
                    <a:pt x="37288" y="67878"/>
                  </a:lnTo>
                  <a:lnTo>
                    <a:pt x="37529" y="67999"/>
                  </a:lnTo>
                  <a:lnTo>
                    <a:pt x="37710" y="68059"/>
                  </a:lnTo>
                  <a:lnTo>
                    <a:pt x="38193" y="68059"/>
                  </a:lnTo>
                  <a:lnTo>
                    <a:pt x="38374" y="67999"/>
                  </a:lnTo>
                  <a:lnTo>
                    <a:pt x="38615" y="67878"/>
                  </a:lnTo>
                  <a:lnTo>
                    <a:pt x="38796" y="67757"/>
                  </a:lnTo>
                  <a:lnTo>
                    <a:pt x="38917" y="67576"/>
                  </a:lnTo>
                  <a:lnTo>
                    <a:pt x="39038" y="67335"/>
                  </a:lnTo>
                  <a:lnTo>
                    <a:pt x="39098" y="67154"/>
                  </a:lnTo>
                  <a:lnTo>
                    <a:pt x="39098" y="66912"/>
                  </a:lnTo>
                  <a:lnTo>
                    <a:pt x="39098" y="66671"/>
                  </a:lnTo>
                  <a:lnTo>
                    <a:pt x="39038" y="66490"/>
                  </a:lnTo>
                  <a:lnTo>
                    <a:pt x="38917" y="66249"/>
                  </a:lnTo>
                  <a:lnTo>
                    <a:pt x="38796" y="66068"/>
                  </a:lnTo>
                  <a:lnTo>
                    <a:pt x="38615" y="65947"/>
                  </a:lnTo>
                  <a:lnTo>
                    <a:pt x="38374" y="65826"/>
                  </a:lnTo>
                  <a:lnTo>
                    <a:pt x="38193" y="65766"/>
                  </a:lnTo>
                  <a:close/>
                  <a:moveTo>
                    <a:pt x="43502" y="65766"/>
                  </a:moveTo>
                  <a:lnTo>
                    <a:pt x="43321" y="65826"/>
                  </a:lnTo>
                  <a:lnTo>
                    <a:pt x="43080" y="65947"/>
                  </a:lnTo>
                  <a:lnTo>
                    <a:pt x="42899" y="66068"/>
                  </a:lnTo>
                  <a:lnTo>
                    <a:pt x="42778" y="66249"/>
                  </a:lnTo>
                  <a:lnTo>
                    <a:pt x="42658" y="66490"/>
                  </a:lnTo>
                  <a:lnTo>
                    <a:pt x="42597" y="66671"/>
                  </a:lnTo>
                  <a:lnTo>
                    <a:pt x="42597" y="66912"/>
                  </a:lnTo>
                  <a:lnTo>
                    <a:pt x="42597" y="67154"/>
                  </a:lnTo>
                  <a:lnTo>
                    <a:pt x="42658" y="67335"/>
                  </a:lnTo>
                  <a:lnTo>
                    <a:pt x="42778" y="67576"/>
                  </a:lnTo>
                  <a:lnTo>
                    <a:pt x="42899" y="67757"/>
                  </a:lnTo>
                  <a:lnTo>
                    <a:pt x="43080" y="67878"/>
                  </a:lnTo>
                  <a:lnTo>
                    <a:pt x="43321" y="67999"/>
                  </a:lnTo>
                  <a:lnTo>
                    <a:pt x="43502" y="68059"/>
                  </a:lnTo>
                  <a:lnTo>
                    <a:pt x="43985" y="68059"/>
                  </a:lnTo>
                  <a:lnTo>
                    <a:pt x="44166" y="67999"/>
                  </a:lnTo>
                  <a:lnTo>
                    <a:pt x="44407" y="67878"/>
                  </a:lnTo>
                  <a:lnTo>
                    <a:pt x="44588" y="67757"/>
                  </a:lnTo>
                  <a:lnTo>
                    <a:pt x="44709" y="67576"/>
                  </a:lnTo>
                  <a:lnTo>
                    <a:pt x="44830" y="67335"/>
                  </a:lnTo>
                  <a:lnTo>
                    <a:pt x="44890" y="67154"/>
                  </a:lnTo>
                  <a:lnTo>
                    <a:pt x="44890" y="66912"/>
                  </a:lnTo>
                  <a:lnTo>
                    <a:pt x="44890" y="66671"/>
                  </a:lnTo>
                  <a:lnTo>
                    <a:pt x="44830" y="66490"/>
                  </a:lnTo>
                  <a:lnTo>
                    <a:pt x="44709" y="66249"/>
                  </a:lnTo>
                  <a:lnTo>
                    <a:pt x="44588" y="66068"/>
                  </a:lnTo>
                  <a:lnTo>
                    <a:pt x="44407" y="65947"/>
                  </a:lnTo>
                  <a:lnTo>
                    <a:pt x="44166" y="65826"/>
                  </a:lnTo>
                  <a:lnTo>
                    <a:pt x="43985" y="65766"/>
                  </a:lnTo>
                  <a:close/>
                  <a:moveTo>
                    <a:pt x="49295" y="65766"/>
                  </a:moveTo>
                  <a:lnTo>
                    <a:pt x="49114" y="65826"/>
                  </a:lnTo>
                  <a:lnTo>
                    <a:pt x="48872" y="65947"/>
                  </a:lnTo>
                  <a:lnTo>
                    <a:pt x="48691" y="66068"/>
                  </a:lnTo>
                  <a:lnTo>
                    <a:pt x="48571" y="66249"/>
                  </a:lnTo>
                  <a:lnTo>
                    <a:pt x="48450" y="66490"/>
                  </a:lnTo>
                  <a:lnTo>
                    <a:pt x="48390" y="66671"/>
                  </a:lnTo>
                  <a:lnTo>
                    <a:pt x="48390" y="66912"/>
                  </a:lnTo>
                  <a:lnTo>
                    <a:pt x="48390" y="67154"/>
                  </a:lnTo>
                  <a:lnTo>
                    <a:pt x="48450" y="67335"/>
                  </a:lnTo>
                  <a:lnTo>
                    <a:pt x="48571" y="67576"/>
                  </a:lnTo>
                  <a:lnTo>
                    <a:pt x="48691" y="67757"/>
                  </a:lnTo>
                  <a:lnTo>
                    <a:pt x="48872" y="67878"/>
                  </a:lnTo>
                  <a:lnTo>
                    <a:pt x="49114" y="67999"/>
                  </a:lnTo>
                  <a:lnTo>
                    <a:pt x="49295" y="68059"/>
                  </a:lnTo>
                  <a:lnTo>
                    <a:pt x="49777" y="68059"/>
                  </a:lnTo>
                  <a:lnTo>
                    <a:pt x="49958" y="67999"/>
                  </a:lnTo>
                  <a:lnTo>
                    <a:pt x="50200" y="67878"/>
                  </a:lnTo>
                  <a:lnTo>
                    <a:pt x="50381" y="67757"/>
                  </a:lnTo>
                  <a:lnTo>
                    <a:pt x="50501" y="67576"/>
                  </a:lnTo>
                  <a:lnTo>
                    <a:pt x="50622" y="67335"/>
                  </a:lnTo>
                  <a:lnTo>
                    <a:pt x="50682" y="67154"/>
                  </a:lnTo>
                  <a:lnTo>
                    <a:pt x="50682" y="66912"/>
                  </a:lnTo>
                  <a:lnTo>
                    <a:pt x="50682" y="66671"/>
                  </a:lnTo>
                  <a:lnTo>
                    <a:pt x="50622" y="66490"/>
                  </a:lnTo>
                  <a:lnTo>
                    <a:pt x="50501" y="66249"/>
                  </a:lnTo>
                  <a:lnTo>
                    <a:pt x="50381" y="66068"/>
                  </a:lnTo>
                  <a:lnTo>
                    <a:pt x="50200" y="65947"/>
                  </a:lnTo>
                  <a:lnTo>
                    <a:pt x="49958" y="65826"/>
                  </a:lnTo>
                  <a:lnTo>
                    <a:pt x="49777" y="65766"/>
                  </a:lnTo>
                  <a:close/>
                  <a:moveTo>
                    <a:pt x="55087" y="65766"/>
                  </a:moveTo>
                  <a:lnTo>
                    <a:pt x="54906" y="65826"/>
                  </a:lnTo>
                  <a:lnTo>
                    <a:pt x="54665" y="65947"/>
                  </a:lnTo>
                  <a:lnTo>
                    <a:pt x="54483" y="66068"/>
                  </a:lnTo>
                  <a:lnTo>
                    <a:pt x="54363" y="66249"/>
                  </a:lnTo>
                  <a:lnTo>
                    <a:pt x="54242" y="66490"/>
                  </a:lnTo>
                  <a:lnTo>
                    <a:pt x="54182" y="66671"/>
                  </a:lnTo>
                  <a:lnTo>
                    <a:pt x="54182" y="66912"/>
                  </a:lnTo>
                  <a:lnTo>
                    <a:pt x="54182" y="67154"/>
                  </a:lnTo>
                  <a:lnTo>
                    <a:pt x="54242" y="67335"/>
                  </a:lnTo>
                  <a:lnTo>
                    <a:pt x="54363" y="67576"/>
                  </a:lnTo>
                  <a:lnTo>
                    <a:pt x="54483" y="67757"/>
                  </a:lnTo>
                  <a:lnTo>
                    <a:pt x="54665" y="67878"/>
                  </a:lnTo>
                  <a:lnTo>
                    <a:pt x="54906" y="67999"/>
                  </a:lnTo>
                  <a:lnTo>
                    <a:pt x="55087" y="68059"/>
                  </a:lnTo>
                  <a:lnTo>
                    <a:pt x="55570" y="68059"/>
                  </a:lnTo>
                  <a:lnTo>
                    <a:pt x="55751" y="67999"/>
                  </a:lnTo>
                  <a:lnTo>
                    <a:pt x="55992" y="67878"/>
                  </a:lnTo>
                  <a:lnTo>
                    <a:pt x="56173" y="67757"/>
                  </a:lnTo>
                  <a:lnTo>
                    <a:pt x="56294" y="67576"/>
                  </a:lnTo>
                  <a:lnTo>
                    <a:pt x="56414" y="67335"/>
                  </a:lnTo>
                  <a:lnTo>
                    <a:pt x="56475" y="67154"/>
                  </a:lnTo>
                  <a:lnTo>
                    <a:pt x="56475" y="66912"/>
                  </a:lnTo>
                  <a:lnTo>
                    <a:pt x="56475" y="66671"/>
                  </a:lnTo>
                  <a:lnTo>
                    <a:pt x="56414" y="66490"/>
                  </a:lnTo>
                  <a:lnTo>
                    <a:pt x="56294" y="66249"/>
                  </a:lnTo>
                  <a:lnTo>
                    <a:pt x="56173" y="66068"/>
                  </a:lnTo>
                  <a:lnTo>
                    <a:pt x="55992" y="65947"/>
                  </a:lnTo>
                  <a:lnTo>
                    <a:pt x="55751" y="65826"/>
                  </a:lnTo>
                  <a:lnTo>
                    <a:pt x="55570" y="65766"/>
                  </a:lnTo>
                  <a:close/>
                  <a:moveTo>
                    <a:pt x="60879" y="65766"/>
                  </a:moveTo>
                  <a:lnTo>
                    <a:pt x="60698" y="65826"/>
                  </a:lnTo>
                  <a:lnTo>
                    <a:pt x="60457" y="65947"/>
                  </a:lnTo>
                  <a:lnTo>
                    <a:pt x="60276" y="66068"/>
                  </a:lnTo>
                  <a:lnTo>
                    <a:pt x="60155" y="66249"/>
                  </a:lnTo>
                  <a:lnTo>
                    <a:pt x="60034" y="66490"/>
                  </a:lnTo>
                  <a:lnTo>
                    <a:pt x="59974" y="66671"/>
                  </a:lnTo>
                  <a:lnTo>
                    <a:pt x="59974" y="66912"/>
                  </a:lnTo>
                  <a:lnTo>
                    <a:pt x="59974" y="67154"/>
                  </a:lnTo>
                  <a:lnTo>
                    <a:pt x="60034" y="67335"/>
                  </a:lnTo>
                  <a:lnTo>
                    <a:pt x="60155" y="67576"/>
                  </a:lnTo>
                  <a:lnTo>
                    <a:pt x="60276" y="67757"/>
                  </a:lnTo>
                  <a:lnTo>
                    <a:pt x="60457" y="67878"/>
                  </a:lnTo>
                  <a:lnTo>
                    <a:pt x="60698" y="67999"/>
                  </a:lnTo>
                  <a:lnTo>
                    <a:pt x="60879" y="68059"/>
                  </a:lnTo>
                  <a:lnTo>
                    <a:pt x="61120" y="68059"/>
                  </a:lnTo>
                  <a:lnTo>
                    <a:pt x="62267" y="67214"/>
                  </a:lnTo>
                  <a:lnTo>
                    <a:pt x="62267" y="66912"/>
                  </a:lnTo>
                  <a:lnTo>
                    <a:pt x="62267" y="66671"/>
                  </a:lnTo>
                  <a:lnTo>
                    <a:pt x="62206" y="66490"/>
                  </a:lnTo>
                  <a:lnTo>
                    <a:pt x="62086" y="66249"/>
                  </a:lnTo>
                  <a:lnTo>
                    <a:pt x="61965" y="66068"/>
                  </a:lnTo>
                  <a:lnTo>
                    <a:pt x="61784" y="65947"/>
                  </a:lnTo>
                  <a:lnTo>
                    <a:pt x="61543" y="65826"/>
                  </a:lnTo>
                  <a:lnTo>
                    <a:pt x="61362" y="65766"/>
                  </a:lnTo>
                  <a:close/>
                  <a:moveTo>
                    <a:pt x="17679" y="68662"/>
                  </a:moveTo>
                  <a:lnTo>
                    <a:pt x="17317" y="68723"/>
                  </a:lnTo>
                  <a:lnTo>
                    <a:pt x="17015" y="68843"/>
                  </a:lnTo>
                  <a:lnTo>
                    <a:pt x="16774" y="69085"/>
                  </a:lnTo>
                  <a:lnTo>
                    <a:pt x="16593" y="69386"/>
                  </a:lnTo>
                  <a:lnTo>
                    <a:pt x="18523" y="70593"/>
                  </a:lnTo>
                  <a:lnTo>
                    <a:pt x="18644" y="70472"/>
                  </a:lnTo>
                  <a:lnTo>
                    <a:pt x="18765" y="70231"/>
                  </a:lnTo>
                  <a:lnTo>
                    <a:pt x="18825" y="70050"/>
                  </a:lnTo>
                  <a:lnTo>
                    <a:pt x="18825" y="69809"/>
                  </a:lnTo>
                  <a:lnTo>
                    <a:pt x="18825" y="69567"/>
                  </a:lnTo>
                  <a:lnTo>
                    <a:pt x="18765" y="69386"/>
                  </a:lnTo>
                  <a:lnTo>
                    <a:pt x="18644" y="69145"/>
                  </a:lnTo>
                  <a:lnTo>
                    <a:pt x="18523" y="68964"/>
                  </a:lnTo>
                  <a:lnTo>
                    <a:pt x="18342" y="68843"/>
                  </a:lnTo>
                  <a:lnTo>
                    <a:pt x="18101" y="68723"/>
                  </a:lnTo>
                  <a:lnTo>
                    <a:pt x="17920" y="68662"/>
                  </a:lnTo>
                  <a:close/>
                  <a:moveTo>
                    <a:pt x="57983" y="68662"/>
                  </a:moveTo>
                  <a:lnTo>
                    <a:pt x="57802" y="68723"/>
                  </a:lnTo>
                  <a:lnTo>
                    <a:pt x="57561" y="68843"/>
                  </a:lnTo>
                  <a:lnTo>
                    <a:pt x="57380" y="68964"/>
                  </a:lnTo>
                  <a:lnTo>
                    <a:pt x="57259" y="69145"/>
                  </a:lnTo>
                  <a:lnTo>
                    <a:pt x="57138" y="69386"/>
                  </a:lnTo>
                  <a:lnTo>
                    <a:pt x="57078" y="69567"/>
                  </a:lnTo>
                  <a:lnTo>
                    <a:pt x="57078" y="69809"/>
                  </a:lnTo>
                  <a:lnTo>
                    <a:pt x="57078" y="70050"/>
                  </a:lnTo>
                  <a:lnTo>
                    <a:pt x="57138" y="70231"/>
                  </a:lnTo>
                  <a:lnTo>
                    <a:pt x="57259" y="70472"/>
                  </a:lnTo>
                  <a:lnTo>
                    <a:pt x="57380" y="70593"/>
                  </a:lnTo>
                  <a:lnTo>
                    <a:pt x="59310" y="69386"/>
                  </a:lnTo>
                  <a:lnTo>
                    <a:pt x="59129" y="69085"/>
                  </a:lnTo>
                  <a:lnTo>
                    <a:pt x="58888" y="68843"/>
                  </a:lnTo>
                  <a:lnTo>
                    <a:pt x="58586" y="68723"/>
                  </a:lnTo>
                  <a:lnTo>
                    <a:pt x="58224" y="68662"/>
                  </a:lnTo>
                  <a:close/>
                  <a:moveTo>
                    <a:pt x="23230" y="68662"/>
                  </a:moveTo>
                  <a:lnTo>
                    <a:pt x="23049" y="68723"/>
                  </a:lnTo>
                  <a:lnTo>
                    <a:pt x="22807" y="68843"/>
                  </a:lnTo>
                  <a:lnTo>
                    <a:pt x="22626" y="68964"/>
                  </a:lnTo>
                  <a:lnTo>
                    <a:pt x="22506" y="69145"/>
                  </a:lnTo>
                  <a:lnTo>
                    <a:pt x="22385" y="69386"/>
                  </a:lnTo>
                  <a:lnTo>
                    <a:pt x="22325" y="69567"/>
                  </a:lnTo>
                  <a:lnTo>
                    <a:pt x="22325" y="69809"/>
                  </a:lnTo>
                  <a:lnTo>
                    <a:pt x="22325" y="70050"/>
                  </a:lnTo>
                  <a:lnTo>
                    <a:pt x="22385" y="70231"/>
                  </a:lnTo>
                  <a:lnTo>
                    <a:pt x="22506" y="70472"/>
                  </a:lnTo>
                  <a:lnTo>
                    <a:pt x="22626" y="70653"/>
                  </a:lnTo>
                  <a:lnTo>
                    <a:pt x="22807" y="70774"/>
                  </a:lnTo>
                  <a:lnTo>
                    <a:pt x="23049" y="70895"/>
                  </a:lnTo>
                  <a:lnTo>
                    <a:pt x="23230" y="70955"/>
                  </a:lnTo>
                  <a:lnTo>
                    <a:pt x="23712" y="70955"/>
                  </a:lnTo>
                  <a:lnTo>
                    <a:pt x="23893" y="70895"/>
                  </a:lnTo>
                  <a:lnTo>
                    <a:pt x="24135" y="70774"/>
                  </a:lnTo>
                  <a:lnTo>
                    <a:pt x="24316" y="70653"/>
                  </a:lnTo>
                  <a:lnTo>
                    <a:pt x="24436" y="70472"/>
                  </a:lnTo>
                  <a:lnTo>
                    <a:pt x="24557" y="70231"/>
                  </a:lnTo>
                  <a:lnTo>
                    <a:pt x="24617" y="70050"/>
                  </a:lnTo>
                  <a:lnTo>
                    <a:pt x="24617" y="69809"/>
                  </a:lnTo>
                  <a:lnTo>
                    <a:pt x="24617" y="69567"/>
                  </a:lnTo>
                  <a:lnTo>
                    <a:pt x="24557" y="69386"/>
                  </a:lnTo>
                  <a:lnTo>
                    <a:pt x="24436" y="69145"/>
                  </a:lnTo>
                  <a:lnTo>
                    <a:pt x="24316" y="68964"/>
                  </a:lnTo>
                  <a:lnTo>
                    <a:pt x="24135" y="68843"/>
                  </a:lnTo>
                  <a:lnTo>
                    <a:pt x="23893" y="68723"/>
                  </a:lnTo>
                  <a:lnTo>
                    <a:pt x="23712" y="68662"/>
                  </a:lnTo>
                  <a:close/>
                  <a:moveTo>
                    <a:pt x="29022" y="68662"/>
                  </a:moveTo>
                  <a:lnTo>
                    <a:pt x="28841" y="68723"/>
                  </a:lnTo>
                  <a:lnTo>
                    <a:pt x="28599" y="68843"/>
                  </a:lnTo>
                  <a:lnTo>
                    <a:pt x="28418" y="68964"/>
                  </a:lnTo>
                  <a:lnTo>
                    <a:pt x="28298" y="69145"/>
                  </a:lnTo>
                  <a:lnTo>
                    <a:pt x="28177" y="69386"/>
                  </a:lnTo>
                  <a:lnTo>
                    <a:pt x="28117" y="69567"/>
                  </a:lnTo>
                  <a:lnTo>
                    <a:pt x="28117" y="69809"/>
                  </a:lnTo>
                  <a:lnTo>
                    <a:pt x="28117" y="70050"/>
                  </a:lnTo>
                  <a:lnTo>
                    <a:pt x="28177" y="70231"/>
                  </a:lnTo>
                  <a:lnTo>
                    <a:pt x="28298" y="70472"/>
                  </a:lnTo>
                  <a:lnTo>
                    <a:pt x="28418" y="70653"/>
                  </a:lnTo>
                  <a:lnTo>
                    <a:pt x="28599" y="70774"/>
                  </a:lnTo>
                  <a:lnTo>
                    <a:pt x="28841" y="70895"/>
                  </a:lnTo>
                  <a:lnTo>
                    <a:pt x="29022" y="70955"/>
                  </a:lnTo>
                  <a:lnTo>
                    <a:pt x="29505" y="70955"/>
                  </a:lnTo>
                  <a:lnTo>
                    <a:pt x="29686" y="70895"/>
                  </a:lnTo>
                  <a:lnTo>
                    <a:pt x="29927" y="70774"/>
                  </a:lnTo>
                  <a:lnTo>
                    <a:pt x="30108" y="70653"/>
                  </a:lnTo>
                  <a:lnTo>
                    <a:pt x="30229" y="70472"/>
                  </a:lnTo>
                  <a:lnTo>
                    <a:pt x="30349" y="70231"/>
                  </a:lnTo>
                  <a:lnTo>
                    <a:pt x="30410" y="70050"/>
                  </a:lnTo>
                  <a:lnTo>
                    <a:pt x="30410" y="69809"/>
                  </a:lnTo>
                  <a:lnTo>
                    <a:pt x="30410" y="69567"/>
                  </a:lnTo>
                  <a:lnTo>
                    <a:pt x="30349" y="69386"/>
                  </a:lnTo>
                  <a:lnTo>
                    <a:pt x="30229" y="69145"/>
                  </a:lnTo>
                  <a:lnTo>
                    <a:pt x="30108" y="68964"/>
                  </a:lnTo>
                  <a:lnTo>
                    <a:pt x="29927" y="68843"/>
                  </a:lnTo>
                  <a:lnTo>
                    <a:pt x="29686" y="68723"/>
                  </a:lnTo>
                  <a:lnTo>
                    <a:pt x="29505" y="68662"/>
                  </a:lnTo>
                  <a:close/>
                  <a:moveTo>
                    <a:pt x="34814" y="68662"/>
                  </a:moveTo>
                  <a:lnTo>
                    <a:pt x="34633" y="68723"/>
                  </a:lnTo>
                  <a:lnTo>
                    <a:pt x="34392" y="68843"/>
                  </a:lnTo>
                  <a:lnTo>
                    <a:pt x="34211" y="68964"/>
                  </a:lnTo>
                  <a:lnTo>
                    <a:pt x="34090" y="69145"/>
                  </a:lnTo>
                  <a:lnTo>
                    <a:pt x="33969" y="69386"/>
                  </a:lnTo>
                  <a:lnTo>
                    <a:pt x="33909" y="69567"/>
                  </a:lnTo>
                  <a:lnTo>
                    <a:pt x="33909" y="69809"/>
                  </a:lnTo>
                  <a:lnTo>
                    <a:pt x="33909" y="70050"/>
                  </a:lnTo>
                  <a:lnTo>
                    <a:pt x="33969" y="70231"/>
                  </a:lnTo>
                  <a:lnTo>
                    <a:pt x="34090" y="70472"/>
                  </a:lnTo>
                  <a:lnTo>
                    <a:pt x="34211" y="70653"/>
                  </a:lnTo>
                  <a:lnTo>
                    <a:pt x="34392" y="70774"/>
                  </a:lnTo>
                  <a:lnTo>
                    <a:pt x="34633" y="70895"/>
                  </a:lnTo>
                  <a:lnTo>
                    <a:pt x="34814" y="70955"/>
                  </a:lnTo>
                  <a:lnTo>
                    <a:pt x="35297" y="70955"/>
                  </a:lnTo>
                  <a:lnTo>
                    <a:pt x="35478" y="70895"/>
                  </a:lnTo>
                  <a:lnTo>
                    <a:pt x="35719" y="70774"/>
                  </a:lnTo>
                  <a:lnTo>
                    <a:pt x="35900" y="70653"/>
                  </a:lnTo>
                  <a:lnTo>
                    <a:pt x="36021" y="70472"/>
                  </a:lnTo>
                  <a:lnTo>
                    <a:pt x="36141" y="70231"/>
                  </a:lnTo>
                  <a:lnTo>
                    <a:pt x="36202" y="70050"/>
                  </a:lnTo>
                  <a:lnTo>
                    <a:pt x="36202" y="69809"/>
                  </a:lnTo>
                  <a:lnTo>
                    <a:pt x="36202" y="69567"/>
                  </a:lnTo>
                  <a:lnTo>
                    <a:pt x="36141" y="69386"/>
                  </a:lnTo>
                  <a:lnTo>
                    <a:pt x="36021" y="69145"/>
                  </a:lnTo>
                  <a:lnTo>
                    <a:pt x="35900" y="68964"/>
                  </a:lnTo>
                  <a:lnTo>
                    <a:pt x="35719" y="68843"/>
                  </a:lnTo>
                  <a:lnTo>
                    <a:pt x="35478" y="68723"/>
                  </a:lnTo>
                  <a:lnTo>
                    <a:pt x="35297" y="68662"/>
                  </a:lnTo>
                  <a:close/>
                  <a:moveTo>
                    <a:pt x="40606" y="68662"/>
                  </a:moveTo>
                  <a:lnTo>
                    <a:pt x="40425" y="68723"/>
                  </a:lnTo>
                  <a:lnTo>
                    <a:pt x="40184" y="68843"/>
                  </a:lnTo>
                  <a:lnTo>
                    <a:pt x="40003" y="68964"/>
                  </a:lnTo>
                  <a:lnTo>
                    <a:pt x="39882" y="69145"/>
                  </a:lnTo>
                  <a:lnTo>
                    <a:pt x="39762" y="69386"/>
                  </a:lnTo>
                  <a:lnTo>
                    <a:pt x="39701" y="69567"/>
                  </a:lnTo>
                  <a:lnTo>
                    <a:pt x="39701" y="69809"/>
                  </a:lnTo>
                  <a:lnTo>
                    <a:pt x="39701" y="70050"/>
                  </a:lnTo>
                  <a:lnTo>
                    <a:pt x="39762" y="70231"/>
                  </a:lnTo>
                  <a:lnTo>
                    <a:pt x="39882" y="70472"/>
                  </a:lnTo>
                  <a:lnTo>
                    <a:pt x="40003" y="70653"/>
                  </a:lnTo>
                  <a:lnTo>
                    <a:pt x="40184" y="70774"/>
                  </a:lnTo>
                  <a:lnTo>
                    <a:pt x="40425" y="70895"/>
                  </a:lnTo>
                  <a:lnTo>
                    <a:pt x="40606" y="70955"/>
                  </a:lnTo>
                  <a:lnTo>
                    <a:pt x="41089" y="70955"/>
                  </a:lnTo>
                  <a:lnTo>
                    <a:pt x="41270" y="70895"/>
                  </a:lnTo>
                  <a:lnTo>
                    <a:pt x="41511" y="70774"/>
                  </a:lnTo>
                  <a:lnTo>
                    <a:pt x="41692" y="70653"/>
                  </a:lnTo>
                  <a:lnTo>
                    <a:pt x="41813" y="70472"/>
                  </a:lnTo>
                  <a:lnTo>
                    <a:pt x="41934" y="70231"/>
                  </a:lnTo>
                  <a:lnTo>
                    <a:pt x="41994" y="70050"/>
                  </a:lnTo>
                  <a:lnTo>
                    <a:pt x="41994" y="69809"/>
                  </a:lnTo>
                  <a:lnTo>
                    <a:pt x="41994" y="69567"/>
                  </a:lnTo>
                  <a:lnTo>
                    <a:pt x="41934" y="69386"/>
                  </a:lnTo>
                  <a:lnTo>
                    <a:pt x="41813" y="69145"/>
                  </a:lnTo>
                  <a:lnTo>
                    <a:pt x="41692" y="68964"/>
                  </a:lnTo>
                  <a:lnTo>
                    <a:pt x="41511" y="68843"/>
                  </a:lnTo>
                  <a:lnTo>
                    <a:pt x="41270" y="68723"/>
                  </a:lnTo>
                  <a:lnTo>
                    <a:pt x="41089" y="68662"/>
                  </a:lnTo>
                  <a:close/>
                  <a:moveTo>
                    <a:pt x="46399" y="68662"/>
                  </a:moveTo>
                  <a:lnTo>
                    <a:pt x="46218" y="68723"/>
                  </a:lnTo>
                  <a:lnTo>
                    <a:pt x="45976" y="68843"/>
                  </a:lnTo>
                  <a:lnTo>
                    <a:pt x="45795" y="68964"/>
                  </a:lnTo>
                  <a:lnTo>
                    <a:pt x="45674" y="69145"/>
                  </a:lnTo>
                  <a:lnTo>
                    <a:pt x="45554" y="69386"/>
                  </a:lnTo>
                  <a:lnTo>
                    <a:pt x="45493" y="69567"/>
                  </a:lnTo>
                  <a:lnTo>
                    <a:pt x="45493" y="69809"/>
                  </a:lnTo>
                  <a:lnTo>
                    <a:pt x="45493" y="70050"/>
                  </a:lnTo>
                  <a:lnTo>
                    <a:pt x="45554" y="70231"/>
                  </a:lnTo>
                  <a:lnTo>
                    <a:pt x="45674" y="70472"/>
                  </a:lnTo>
                  <a:lnTo>
                    <a:pt x="45795" y="70653"/>
                  </a:lnTo>
                  <a:lnTo>
                    <a:pt x="45976" y="70774"/>
                  </a:lnTo>
                  <a:lnTo>
                    <a:pt x="46218" y="70895"/>
                  </a:lnTo>
                  <a:lnTo>
                    <a:pt x="46399" y="70955"/>
                  </a:lnTo>
                  <a:lnTo>
                    <a:pt x="46881" y="70955"/>
                  </a:lnTo>
                  <a:lnTo>
                    <a:pt x="47062" y="70895"/>
                  </a:lnTo>
                  <a:lnTo>
                    <a:pt x="47304" y="70774"/>
                  </a:lnTo>
                  <a:lnTo>
                    <a:pt x="47485" y="70653"/>
                  </a:lnTo>
                  <a:lnTo>
                    <a:pt x="47605" y="70472"/>
                  </a:lnTo>
                  <a:lnTo>
                    <a:pt x="47726" y="70231"/>
                  </a:lnTo>
                  <a:lnTo>
                    <a:pt x="47786" y="70050"/>
                  </a:lnTo>
                  <a:lnTo>
                    <a:pt x="47786" y="69809"/>
                  </a:lnTo>
                  <a:lnTo>
                    <a:pt x="47786" y="69567"/>
                  </a:lnTo>
                  <a:lnTo>
                    <a:pt x="47726" y="69386"/>
                  </a:lnTo>
                  <a:lnTo>
                    <a:pt x="47605" y="69145"/>
                  </a:lnTo>
                  <a:lnTo>
                    <a:pt x="47485" y="68964"/>
                  </a:lnTo>
                  <a:lnTo>
                    <a:pt x="47304" y="68843"/>
                  </a:lnTo>
                  <a:lnTo>
                    <a:pt x="47062" y="68723"/>
                  </a:lnTo>
                  <a:lnTo>
                    <a:pt x="46881" y="68662"/>
                  </a:lnTo>
                  <a:close/>
                  <a:moveTo>
                    <a:pt x="52191" y="68662"/>
                  </a:moveTo>
                  <a:lnTo>
                    <a:pt x="52010" y="68723"/>
                  </a:lnTo>
                  <a:lnTo>
                    <a:pt x="51768" y="68843"/>
                  </a:lnTo>
                  <a:lnTo>
                    <a:pt x="51587" y="68964"/>
                  </a:lnTo>
                  <a:lnTo>
                    <a:pt x="51467" y="69145"/>
                  </a:lnTo>
                  <a:lnTo>
                    <a:pt x="51346" y="69386"/>
                  </a:lnTo>
                  <a:lnTo>
                    <a:pt x="51286" y="69567"/>
                  </a:lnTo>
                  <a:lnTo>
                    <a:pt x="51286" y="69809"/>
                  </a:lnTo>
                  <a:lnTo>
                    <a:pt x="51286" y="70050"/>
                  </a:lnTo>
                  <a:lnTo>
                    <a:pt x="51346" y="70231"/>
                  </a:lnTo>
                  <a:lnTo>
                    <a:pt x="51467" y="70472"/>
                  </a:lnTo>
                  <a:lnTo>
                    <a:pt x="51587" y="70653"/>
                  </a:lnTo>
                  <a:lnTo>
                    <a:pt x="51768" y="70774"/>
                  </a:lnTo>
                  <a:lnTo>
                    <a:pt x="52010" y="70895"/>
                  </a:lnTo>
                  <a:lnTo>
                    <a:pt x="52191" y="70955"/>
                  </a:lnTo>
                  <a:lnTo>
                    <a:pt x="52673" y="70955"/>
                  </a:lnTo>
                  <a:lnTo>
                    <a:pt x="52854" y="70895"/>
                  </a:lnTo>
                  <a:lnTo>
                    <a:pt x="53096" y="70774"/>
                  </a:lnTo>
                  <a:lnTo>
                    <a:pt x="53277" y="70653"/>
                  </a:lnTo>
                  <a:lnTo>
                    <a:pt x="53397" y="70472"/>
                  </a:lnTo>
                  <a:lnTo>
                    <a:pt x="53518" y="70231"/>
                  </a:lnTo>
                  <a:lnTo>
                    <a:pt x="53578" y="70050"/>
                  </a:lnTo>
                  <a:lnTo>
                    <a:pt x="53578" y="69809"/>
                  </a:lnTo>
                  <a:lnTo>
                    <a:pt x="53578" y="69567"/>
                  </a:lnTo>
                  <a:lnTo>
                    <a:pt x="53518" y="69386"/>
                  </a:lnTo>
                  <a:lnTo>
                    <a:pt x="53397" y="69145"/>
                  </a:lnTo>
                  <a:lnTo>
                    <a:pt x="53277" y="68964"/>
                  </a:lnTo>
                  <a:lnTo>
                    <a:pt x="53096" y="68843"/>
                  </a:lnTo>
                  <a:lnTo>
                    <a:pt x="52854" y="68723"/>
                  </a:lnTo>
                  <a:lnTo>
                    <a:pt x="52673" y="68662"/>
                  </a:lnTo>
                  <a:close/>
                  <a:moveTo>
                    <a:pt x="20575" y="71558"/>
                  </a:moveTo>
                  <a:lnTo>
                    <a:pt x="20273" y="71619"/>
                  </a:lnTo>
                  <a:lnTo>
                    <a:pt x="21661" y="72282"/>
                  </a:lnTo>
                  <a:lnTo>
                    <a:pt x="21540" y="72041"/>
                  </a:lnTo>
                  <a:lnTo>
                    <a:pt x="21359" y="71860"/>
                  </a:lnTo>
                  <a:lnTo>
                    <a:pt x="21118" y="71679"/>
                  </a:lnTo>
                  <a:lnTo>
                    <a:pt x="20876" y="71558"/>
                  </a:lnTo>
                  <a:close/>
                  <a:moveTo>
                    <a:pt x="55027" y="71558"/>
                  </a:moveTo>
                  <a:lnTo>
                    <a:pt x="54785" y="71679"/>
                  </a:lnTo>
                  <a:lnTo>
                    <a:pt x="54544" y="71860"/>
                  </a:lnTo>
                  <a:lnTo>
                    <a:pt x="54363" y="72041"/>
                  </a:lnTo>
                  <a:lnTo>
                    <a:pt x="54242" y="72282"/>
                  </a:lnTo>
                  <a:lnTo>
                    <a:pt x="55630" y="71619"/>
                  </a:lnTo>
                  <a:lnTo>
                    <a:pt x="55328" y="71558"/>
                  </a:lnTo>
                  <a:close/>
                  <a:moveTo>
                    <a:pt x="26065" y="71558"/>
                  </a:moveTo>
                  <a:lnTo>
                    <a:pt x="25824" y="71679"/>
                  </a:lnTo>
                  <a:lnTo>
                    <a:pt x="25583" y="71860"/>
                  </a:lnTo>
                  <a:lnTo>
                    <a:pt x="25402" y="72041"/>
                  </a:lnTo>
                  <a:lnTo>
                    <a:pt x="25281" y="72343"/>
                  </a:lnTo>
                  <a:lnTo>
                    <a:pt x="25221" y="72705"/>
                  </a:lnTo>
                  <a:lnTo>
                    <a:pt x="25221" y="72946"/>
                  </a:lnTo>
                  <a:lnTo>
                    <a:pt x="25281" y="73127"/>
                  </a:lnTo>
                  <a:lnTo>
                    <a:pt x="25402" y="73368"/>
                  </a:lnTo>
                  <a:lnTo>
                    <a:pt x="25522" y="73549"/>
                  </a:lnTo>
                  <a:lnTo>
                    <a:pt x="25703" y="73670"/>
                  </a:lnTo>
                  <a:lnTo>
                    <a:pt x="25945" y="73791"/>
                  </a:lnTo>
                  <a:lnTo>
                    <a:pt x="26126" y="73851"/>
                  </a:lnTo>
                  <a:lnTo>
                    <a:pt x="26608" y="73851"/>
                  </a:lnTo>
                  <a:lnTo>
                    <a:pt x="26789" y="73791"/>
                  </a:lnTo>
                  <a:lnTo>
                    <a:pt x="27031" y="73670"/>
                  </a:lnTo>
                  <a:lnTo>
                    <a:pt x="27212" y="73549"/>
                  </a:lnTo>
                  <a:lnTo>
                    <a:pt x="27332" y="73368"/>
                  </a:lnTo>
                  <a:lnTo>
                    <a:pt x="27453" y="73127"/>
                  </a:lnTo>
                  <a:lnTo>
                    <a:pt x="27513" y="72946"/>
                  </a:lnTo>
                  <a:lnTo>
                    <a:pt x="27513" y="72705"/>
                  </a:lnTo>
                  <a:lnTo>
                    <a:pt x="27453" y="72343"/>
                  </a:lnTo>
                  <a:lnTo>
                    <a:pt x="27332" y="72041"/>
                  </a:lnTo>
                  <a:lnTo>
                    <a:pt x="27151" y="71860"/>
                  </a:lnTo>
                  <a:lnTo>
                    <a:pt x="26910" y="71679"/>
                  </a:lnTo>
                  <a:lnTo>
                    <a:pt x="26669" y="71558"/>
                  </a:lnTo>
                  <a:close/>
                  <a:moveTo>
                    <a:pt x="31858" y="71558"/>
                  </a:moveTo>
                  <a:lnTo>
                    <a:pt x="31616" y="71679"/>
                  </a:lnTo>
                  <a:lnTo>
                    <a:pt x="31375" y="71860"/>
                  </a:lnTo>
                  <a:lnTo>
                    <a:pt x="31194" y="72041"/>
                  </a:lnTo>
                  <a:lnTo>
                    <a:pt x="31073" y="72343"/>
                  </a:lnTo>
                  <a:lnTo>
                    <a:pt x="31013" y="72705"/>
                  </a:lnTo>
                  <a:lnTo>
                    <a:pt x="31013" y="72946"/>
                  </a:lnTo>
                  <a:lnTo>
                    <a:pt x="31073" y="73127"/>
                  </a:lnTo>
                  <a:lnTo>
                    <a:pt x="31194" y="73368"/>
                  </a:lnTo>
                  <a:lnTo>
                    <a:pt x="31315" y="73549"/>
                  </a:lnTo>
                  <a:lnTo>
                    <a:pt x="31496" y="73670"/>
                  </a:lnTo>
                  <a:lnTo>
                    <a:pt x="31737" y="73791"/>
                  </a:lnTo>
                  <a:lnTo>
                    <a:pt x="31918" y="73851"/>
                  </a:lnTo>
                  <a:lnTo>
                    <a:pt x="32401" y="73851"/>
                  </a:lnTo>
                  <a:lnTo>
                    <a:pt x="32582" y="73791"/>
                  </a:lnTo>
                  <a:lnTo>
                    <a:pt x="32823" y="73670"/>
                  </a:lnTo>
                  <a:lnTo>
                    <a:pt x="33004" y="73549"/>
                  </a:lnTo>
                  <a:lnTo>
                    <a:pt x="33125" y="73368"/>
                  </a:lnTo>
                  <a:lnTo>
                    <a:pt x="33245" y="73127"/>
                  </a:lnTo>
                  <a:lnTo>
                    <a:pt x="33306" y="72946"/>
                  </a:lnTo>
                  <a:lnTo>
                    <a:pt x="33306" y="72705"/>
                  </a:lnTo>
                  <a:lnTo>
                    <a:pt x="33245" y="72343"/>
                  </a:lnTo>
                  <a:lnTo>
                    <a:pt x="33125" y="72041"/>
                  </a:lnTo>
                  <a:lnTo>
                    <a:pt x="32944" y="71860"/>
                  </a:lnTo>
                  <a:lnTo>
                    <a:pt x="32702" y="71679"/>
                  </a:lnTo>
                  <a:lnTo>
                    <a:pt x="32461" y="71558"/>
                  </a:lnTo>
                  <a:close/>
                  <a:moveTo>
                    <a:pt x="37650" y="71558"/>
                  </a:moveTo>
                  <a:lnTo>
                    <a:pt x="37408" y="71679"/>
                  </a:lnTo>
                  <a:lnTo>
                    <a:pt x="37167" y="71860"/>
                  </a:lnTo>
                  <a:lnTo>
                    <a:pt x="36986" y="72041"/>
                  </a:lnTo>
                  <a:lnTo>
                    <a:pt x="36865" y="72343"/>
                  </a:lnTo>
                  <a:lnTo>
                    <a:pt x="36805" y="72705"/>
                  </a:lnTo>
                  <a:lnTo>
                    <a:pt x="36805" y="72946"/>
                  </a:lnTo>
                  <a:lnTo>
                    <a:pt x="36865" y="73127"/>
                  </a:lnTo>
                  <a:lnTo>
                    <a:pt x="36986" y="73368"/>
                  </a:lnTo>
                  <a:lnTo>
                    <a:pt x="37107" y="73549"/>
                  </a:lnTo>
                  <a:lnTo>
                    <a:pt x="37288" y="73670"/>
                  </a:lnTo>
                  <a:lnTo>
                    <a:pt x="37529" y="73791"/>
                  </a:lnTo>
                  <a:lnTo>
                    <a:pt x="37710" y="73851"/>
                  </a:lnTo>
                  <a:lnTo>
                    <a:pt x="38193" y="73851"/>
                  </a:lnTo>
                  <a:lnTo>
                    <a:pt x="38374" y="73791"/>
                  </a:lnTo>
                  <a:lnTo>
                    <a:pt x="38615" y="73670"/>
                  </a:lnTo>
                  <a:lnTo>
                    <a:pt x="38796" y="73549"/>
                  </a:lnTo>
                  <a:lnTo>
                    <a:pt x="38917" y="73368"/>
                  </a:lnTo>
                  <a:lnTo>
                    <a:pt x="39038" y="73127"/>
                  </a:lnTo>
                  <a:lnTo>
                    <a:pt x="39098" y="72946"/>
                  </a:lnTo>
                  <a:lnTo>
                    <a:pt x="39098" y="72705"/>
                  </a:lnTo>
                  <a:lnTo>
                    <a:pt x="39038" y="72343"/>
                  </a:lnTo>
                  <a:lnTo>
                    <a:pt x="38917" y="72041"/>
                  </a:lnTo>
                  <a:lnTo>
                    <a:pt x="38736" y="71860"/>
                  </a:lnTo>
                  <a:lnTo>
                    <a:pt x="38495" y="71679"/>
                  </a:lnTo>
                  <a:lnTo>
                    <a:pt x="38253" y="71558"/>
                  </a:lnTo>
                  <a:close/>
                  <a:moveTo>
                    <a:pt x="43442" y="71558"/>
                  </a:moveTo>
                  <a:lnTo>
                    <a:pt x="43201" y="71679"/>
                  </a:lnTo>
                  <a:lnTo>
                    <a:pt x="42959" y="71860"/>
                  </a:lnTo>
                  <a:lnTo>
                    <a:pt x="42778" y="72041"/>
                  </a:lnTo>
                  <a:lnTo>
                    <a:pt x="42658" y="72343"/>
                  </a:lnTo>
                  <a:lnTo>
                    <a:pt x="42597" y="72705"/>
                  </a:lnTo>
                  <a:lnTo>
                    <a:pt x="42597" y="72946"/>
                  </a:lnTo>
                  <a:lnTo>
                    <a:pt x="42658" y="73127"/>
                  </a:lnTo>
                  <a:lnTo>
                    <a:pt x="42778" y="73368"/>
                  </a:lnTo>
                  <a:lnTo>
                    <a:pt x="42899" y="73549"/>
                  </a:lnTo>
                  <a:lnTo>
                    <a:pt x="43080" y="73670"/>
                  </a:lnTo>
                  <a:lnTo>
                    <a:pt x="43321" y="73791"/>
                  </a:lnTo>
                  <a:lnTo>
                    <a:pt x="43502" y="73851"/>
                  </a:lnTo>
                  <a:lnTo>
                    <a:pt x="43985" y="73851"/>
                  </a:lnTo>
                  <a:lnTo>
                    <a:pt x="44166" y="73791"/>
                  </a:lnTo>
                  <a:lnTo>
                    <a:pt x="44407" y="73670"/>
                  </a:lnTo>
                  <a:lnTo>
                    <a:pt x="44588" y="73549"/>
                  </a:lnTo>
                  <a:lnTo>
                    <a:pt x="44709" y="73368"/>
                  </a:lnTo>
                  <a:lnTo>
                    <a:pt x="44830" y="73127"/>
                  </a:lnTo>
                  <a:lnTo>
                    <a:pt x="44890" y="72946"/>
                  </a:lnTo>
                  <a:lnTo>
                    <a:pt x="44890" y="72705"/>
                  </a:lnTo>
                  <a:lnTo>
                    <a:pt x="44830" y="72343"/>
                  </a:lnTo>
                  <a:lnTo>
                    <a:pt x="44709" y="72041"/>
                  </a:lnTo>
                  <a:lnTo>
                    <a:pt x="44528" y="71860"/>
                  </a:lnTo>
                  <a:lnTo>
                    <a:pt x="44287" y="71679"/>
                  </a:lnTo>
                  <a:lnTo>
                    <a:pt x="44045" y="71558"/>
                  </a:lnTo>
                  <a:close/>
                  <a:moveTo>
                    <a:pt x="49234" y="71558"/>
                  </a:moveTo>
                  <a:lnTo>
                    <a:pt x="48993" y="71679"/>
                  </a:lnTo>
                  <a:lnTo>
                    <a:pt x="48752" y="71860"/>
                  </a:lnTo>
                  <a:lnTo>
                    <a:pt x="48571" y="72041"/>
                  </a:lnTo>
                  <a:lnTo>
                    <a:pt x="48450" y="72343"/>
                  </a:lnTo>
                  <a:lnTo>
                    <a:pt x="48390" y="72705"/>
                  </a:lnTo>
                  <a:lnTo>
                    <a:pt x="48390" y="72946"/>
                  </a:lnTo>
                  <a:lnTo>
                    <a:pt x="48450" y="73127"/>
                  </a:lnTo>
                  <a:lnTo>
                    <a:pt x="48571" y="73368"/>
                  </a:lnTo>
                  <a:lnTo>
                    <a:pt x="48691" y="73549"/>
                  </a:lnTo>
                  <a:lnTo>
                    <a:pt x="48872" y="73670"/>
                  </a:lnTo>
                  <a:lnTo>
                    <a:pt x="49114" y="73791"/>
                  </a:lnTo>
                  <a:lnTo>
                    <a:pt x="49295" y="73851"/>
                  </a:lnTo>
                  <a:lnTo>
                    <a:pt x="49777" y="73851"/>
                  </a:lnTo>
                  <a:lnTo>
                    <a:pt x="49958" y="73791"/>
                  </a:lnTo>
                  <a:lnTo>
                    <a:pt x="50200" y="73670"/>
                  </a:lnTo>
                  <a:lnTo>
                    <a:pt x="50381" y="73549"/>
                  </a:lnTo>
                  <a:lnTo>
                    <a:pt x="50501" y="73368"/>
                  </a:lnTo>
                  <a:lnTo>
                    <a:pt x="50622" y="73127"/>
                  </a:lnTo>
                  <a:lnTo>
                    <a:pt x="50682" y="72946"/>
                  </a:lnTo>
                  <a:lnTo>
                    <a:pt x="50682" y="72705"/>
                  </a:lnTo>
                  <a:lnTo>
                    <a:pt x="50622" y="72343"/>
                  </a:lnTo>
                  <a:lnTo>
                    <a:pt x="50501" y="72041"/>
                  </a:lnTo>
                  <a:lnTo>
                    <a:pt x="50320" y="71860"/>
                  </a:lnTo>
                  <a:lnTo>
                    <a:pt x="50079" y="71679"/>
                  </a:lnTo>
                  <a:lnTo>
                    <a:pt x="49838" y="71558"/>
                  </a:lnTo>
                  <a:close/>
                  <a:moveTo>
                    <a:pt x="29022" y="74454"/>
                  </a:moveTo>
                  <a:lnTo>
                    <a:pt x="28841" y="74515"/>
                  </a:lnTo>
                  <a:lnTo>
                    <a:pt x="28660" y="74635"/>
                  </a:lnTo>
                  <a:lnTo>
                    <a:pt x="28479" y="74756"/>
                  </a:lnTo>
                  <a:lnTo>
                    <a:pt x="30349" y="75178"/>
                  </a:lnTo>
                  <a:lnTo>
                    <a:pt x="30349" y="75178"/>
                  </a:lnTo>
                  <a:lnTo>
                    <a:pt x="30168" y="74877"/>
                  </a:lnTo>
                  <a:lnTo>
                    <a:pt x="29927" y="74635"/>
                  </a:lnTo>
                  <a:lnTo>
                    <a:pt x="29625" y="74515"/>
                  </a:lnTo>
                  <a:lnTo>
                    <a:pt x="29263" y="74454"/>
                  </a:lnTo>
                  <a:close/>
                  <a:moveTo>
                    <a:pt x="46640" y="74454"/>
                  </a:moveTo>
                  <a:lnTo>
                    <a:pt x="46278" y="74515"/>
                  </a:lnTo>
                  <a:lnTo>
                    <a:pt x="45976" y="74635"/>
                  </a:lnTo>
                  <a:lnTo>
                    <a:pt x="45735" y="74877"/>
                  </a:lnTo>
                  <a:lnTo>
                    <a:pt x="45554" y="75178"/>
                  </a:lnTo>
                  <a:lnTo>
                    <a:pt x="45554" y="75178"/>
                  </a:lnTo>
                  <a:lnTo>
                    <a:pt x="47424" y="74756"/>
                  </a:lnTo>
                  <a:lnTo>
                    <a:pt x="47243" y="74635"/>
                  </a:lnTo>
                  <a:lnTo>
                    <a:pt x="47062" y="74515"/>
                  </a:lnTo>
                  <a:lnTo>
                    <a:pt x="46881" y="74454"/>
                  </a:lnTo>
                  <a:close/>
                  <a:moveTo>
                    <a:pt x="34814" y="74454"/>
                  </a:moveTo>
                  <a:lnTo>
                    <a:pt x="34633" y="74515"/>
                  </a:lnTo>
                  <a:lnTo>
                    <a:pt x="34392" y="74635"/>
                  </a:lnTo>
                  <a:lnTo>
                    <a:pt x="34211" y="74756"/>
                  </a:lnTo>
                  <a:lnTo>
                    <a:pt x="34090" y="74937"/>
                  </a:lnTo>
                  <a:lnTo>
                    <a:pt x="33969" y="75178"/>
                  </a:lnTo>
                  <a:lnTo>
                    <a:pt x="33909" y="75359"/>
                  </a:lnTo>
                  <a:lnTo>
                    <a:pt x="33909" y="75601"/>
                  </a:lnTo>
                  <a:lnTo>
                    <a:pt x="33909" y="75721"/>
                  </a:lnTo>
                  <a:lnTo>
                    <a:pt x="36141" y="75903"/>
                  </a:lnTo>
                  <a:lnTo>
                    <a:pt x="36202" y="75601"/>
                  </a:lnTo>
                  <a:lnTo>
                    <a:pt x="36202" y="75359"/>
                  </a:lnTo>
                  <a:lnTo>
                    <a:pt x="36141" y="75178"/>
                  </a:lnTo>
                  <a:lnTo>
                    <a:pt x="36021" y="74937"/>
                  </a:lnTo>
                  <a:lnTo>
                    <a:pt x="35900" y="74756"/>
                  </a:lnTo>
                  <a:lnTo>
                    <a:pt x="35719" y="74635"/>
                  </a:lnTo>
                  <a:lnTo>
                    <a:pt x="35478" y="74515"/>
                  </a:lnTo>
                  <a:lnTo>
                    <a:pt x="35297" y="74454"/>
                  </a:lnTo>
                  <a:close/>
                  <a:moveTo>
                    <a:pt x="40606" y="74454"/>
                  </a:moveTo>
                  <a:lnTo>
                    <a:pt x="40425" y="74515"/>
                  </a:lnTo>
                  <a:lnTo>
                    <a:pt x="40184" y="74635"/>
                  </a:lnTo>
                  <a:lnTo>
                    <a:pt x="40003" y="74756"/>
                  </a:lnTo>
                  <a:lnTo>
                    <a:pt x="39882" y="74937"/>
                  </a:lnTo>
                  <a:lnTo>
                    <a:pt x="39762" y="75178"/>
                  </a:lnTo>
                  <a:lnTo>
                    <a:pt x="39701" y="75359"/>
                  </a:lnTo>
                  <a:lnTo>
                    <a:pt x="39701" y="75601"/>
                  </a:lnTo>
                  <a:lnTo>
                    <a:pt x="39762" y="75903"/>
                  </a:lnTo>
                  <a:lnTo>
                    <a:pt x="41994" y="75721"/>
                  </a:lnTo>
                  <a:lnTo>
                    <a:pt x="41994" y="75601"/>
                  </a:lnTo>
                  <a:lnTo>
                    <a:pt x="41994" y="75359"/>
                  </a:lnTo>
                  <a:lnTo>
                    <a:pt x="41934" y="75178"/>
                  </a:lnTo>
                  <a:lnTo>
                    <a:pt x="41813" y="74937"/>
                  </a:lnTo>
                  <a:lnTo>
                    <a:pt x="41692" y="74756"/>
                  </a:lnTo>
                  <a:lnTo>
                    <a:pt x="41511" y="74635"/>
                  </a:lnTo>
                  <a:lnTo>
                    <a:pt x="41270" y="74515"/>
                  </a:lnTo>
                  <a:lnTo>
                    <a:pt x="41089" y="74454"/>
                  </a:lnTo>
                  <a:close/>
                </a:path>
              </a:pathLst>
            </a:custGeom>
            <a:solidFill>
              <a:srgbClr val="6D9EE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9" name="Shape 199"/>
            <p:cNvSpPr/>
            <p:nvPr/>
          </p:nvSpPr>
          <p:spPr>
            <a:xfrm>
              <a:off x="133504" y="-85397"/>
              <a:ext cx="231300" cy="231300"/>
            </a:xfrm>
            <a:prstGeom prst="ellipse">
              <a:avLst/>
            </a:prstGeom>
            <a:solidFill>
              <a:srgbClr val="C20E9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0" name="Shape 200"/>
            <p:cNvSpPr/>
            <p:nvPr/>
          </p:nvSpPr>
          <p:spPr>
            <a:xfrm rot="10800000">
              <a:off x="343825" y="4290619"/>
              <a:ext cx="333300" cy="288300"/>
            </a:xfrm>
            <a:prstGeom prst="triangle">
              <a:avLst>
                <a:gd name="adj" fmla="val 50000"/>
              </a:avLst>
            </a:prstGeom>
            <a:solidFill>
              <a:srgbClr val="C20E9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1" name="Shape 201"/>
            <p:cNvSpPr/>
            <p:nvPr/>
          </p:nvSpPr>
          <p:spPr>
            <a:xfrm rot="10800000">
              <a:off x="7891383" y="4473451"/>
              <a:ext cx="421500" cy="365100"/>
            </a:xfrm>
            <a:prstGeom prst="triangle">
              <a:avLst>
                <a:gd name="adj" fmla="val 50000"/>
              </a:avLst>
            </a:prstGeom>
            <a:noFill/>
            <a:ln w="9525" cap="flat" cmpd="sng">
              <a:solidFill>
                <a:srgbClr val="FF9900"/>
              </a:solidFill>
              <a:prstDash val="dash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2" name="Shape 202"/>
            <p:cNvSpPr/>
            <p:nvPr/>
          </p:nvSpPr>
          <p:spPr>
            <a:xfrm>
              <a:off x="7800077" y="94976"/>
              <a:ext cx="307200" cy="265800"/>
            </a:xfrm>
            <a:prstGeom prst="triangle">
              <a:avLst>
                <a:gd name="adj" fmla="val 50000"/>
              </a:avLst>
            </a:prstGeom>
            <a:solidFill>
              <a:srgbClr val="6D9EE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3" name="Shape 203"/>
            <p:cNvSpPr/>
            <p:nvPr/>
          </p:nvSpPr>
          <p:spPr>
            <a:xfrm>
              <a:off x="8578651" y="3939150"/>
              <a:ext cx="421500" cy="421500"/>
            </a:xfrm>
            <a:prstGeom prst="donut">
              <a:avLst>
                <a:gd name="adj" fmla="val 19671"/>
              </a:avLst>
            </a:prstGeom>
            <a:solidFill>
              <a:srgbClr val="C20E9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4" name="Shape 204"/>
            <p:cNvSpPr/>
            <p:nvPr/>
          </p:nvSpPr>
          <p:spPr>
            <a:xfrm>
              <a:off x="888873" y="4577655"/>
              <a:ext cx="456600" cy="456600"/>
            </a:xfrm>
            <a:prstGeom prst="ellipse">
              <a:avLst/>
            </a:prstGeom>
            <a:noFill/>
            <a:ln w="9525" cap="flat" cmpd="sng">
              <a:solidFill>
                <a:srgbClr val="6D9EEB"/>
              </a:solidFill>
              <a:prstDash val="dash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5" name="Shape 205"/>
            <p:cNvSpPr/>
            <p:nvPr/>
          </p:nvSpPr>
          <p:spPr>
            <a:xfrm rot="10800000">
              <a:off x="47429" y="4473462"/>
              <a:ext cx="621103" cy="475235"/>
            </a:xfrm>
            <a:custGeom>
              <a:avLst/>
              <a:gdLst/>
              <a:ahLst/>
              <a:cxnLst/>
              <a:rect l="0" t="0" r="0" b="0"/>
              <a:pathLst>
                <a:path w="88634" h="67818" extrusionOk="0">
                  <a:moveTo>
                    <a:pt x="0" y="0"/>
                  </a:moveTo>
                  <a:lnTo>
                    <a:pt x="4284" y="6637"/>
                  </a:lnTo>
                  <a:lnTo>
                    <a:pt x="4284" y="0"/>
                  </a:lnTo>
                  <a:close/>
                  <a:moveTo>
                    <a:pt x="84289" y="0"/>
                  </a:moveTo>
                  <a:lnTo>
                    <a:pt x="84289" y="6637"/>
                  </a:lnTo>
                  <a:lnTo>
                    <a:pt x="88633" y="0"/>
                  </a:lnTo>
                  <a:close/>
                  <a:moveTo>
                    <a:pt x="7844" y="0"/>
                  </a:moveTo>
                  <a:lnTo>
                    <a:pt x="7844" y="12007"/>
                  </a:lnTo>
                  <a:lnTo>
                    <a:pt x="12791" y="19609"/>
                  </a:lnTo>
                  <a:lnTo>
                    <a:pt x="12791" y="0"/>
                  </a:lnTo>
                  <a:close/>
                  <a:moveTo>
                    <a:pt x="75842" y="0"/>
                  </a:moveTo>
                  <a:lnTo>
                    <a:pt x="75842" y="19609"/>
                  </a:lnTo>
                  <a:lnTo>
                    <a:pt x="80790" y="12007"/>
                  </a:lnTo>
                  <a:lnTo>
                    <a:pt x="80790" y="0"/>
                  </a:lnTo>
                  <a:close/>
                  <a:moveTo>
                    <a:pt x="16351" y="0"/>
                  </a:moveTo>
                  <a:lnTo>
                    <a:pt x="16351" y="25039"/>
                  </a:lnTo>
                  <a:lnTo>
                    <a:pt x="21299" y="32581"/>
                  </a:lnTo>
                  <a:lnTo>
                    <a:pt x="21299" y="0"/>
                  </a:lnTo>
                  <a:close/>
                  <a:moveTo>
                    <a:pt x="67335" y="0"/>
                  </a:moveTo>
                  <a:lnTo>
                    <a:pt x="67335" y="32581"/>
                  </a:lnTo>
                  <a:lnTo>
                    <a:pt x="72282" y="25039"/>
                  </a:lnTo>
                  <a:lnTo>
                    <a:pt x="72282" y="0"/>
                  </a:lnTo>
                  <a:close/>
                  <a:moveTo>
                    <a:pt x="24859" y="0"/>
                  </a:moveTo>
                  <a:lnTo>
                    <a:pt x="24859" y="38012"/>
                  </a:lnTo>
                  <a:lnTo>
                    <a:pt x="29806" y="45614"/>
                  </a:lnTo>
                  <a:lnTo>
                    <a:pt x="29806" y="0"/>
                  </a:lnTo>
                  <a:close/>
                  <a:moveTo>
                    <a:pt x="58828" y="0"/>
                  </a:moveTo>
                  <a:lnTo>
                    <a:pt x="58828" y="45614"/>
                  </a:lnTo>
                  <a:lnTo>
                    <a:pt x="63775" y="38012"/>
                  </a:lnTo>
                  <a:lnTo>
                    <a:pt x="63775" y="0"/>
                  </a:lnTo>
                  <a:close/>
                  <a:moveTo>
                    <a:pt x="33306" y="0"/>
                  </a:moveTo>
                  <a:lnTo>
                    <a:pt x="33306" y="51044"/>
                  </a:lnTo>
                  <a:lnTo>
                    <a:pt x="38313" y="58586"/>
                  </a:lnTo>
                  <a:lnTo>
                    <a:pt x="38313" y="0"/>
                  </a:lnTo>
                  <a:close/>
                  <a:moveTo>
                    <a:pt x="50320" y="0"/>
                  </a:moveTo>
                  <a:lnTo>
                    <a:pt x="50320" y="58586"/>
                  </a:lnTo>
                  <a:lnTo>
                    <a:pt x="55268" y="51044"/>
                  </a:lnTo>
                  <a:lnTo>
                    <a:pt x="55268" y="0"/>
                  </a:lnTo>
                  <a:close/>
                  <a:moveTo>
                    <a:pt x="41813" y="0"/>
                  </a:moveTo>
                  <a:lnTo>
                    <a:pt x="41813" y="64016"/>
                  </a:lnTo>
                  <a:lnTo>
                    <a:pt x="44287" y="67817"/>
                  </a:lnTo>
                  <a:lnTo>
                    <a:pt x="46760" y="64016"/>
                  </a:lnTo>
                  <a:lnTo>
                    <a:pt x="46760" y="0"/>
                  </a:lnTo>
                  <a:close/>
                </a:path>
              </a:pathLst>
            </a:custGeom>
            <a:solidFill>
              <a:srgbClr val="FF99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6" name="Shape 206"/>
            <p:cNvSpPr/>
            <p:nvPr/>
          </p:nvSpPr>
          <p:spPr>
            <a:xfrm rot="7294922">
              <a:off x="8507862" y="1506795"/>
              <a:ext cx="486330" cy="462608"/>
            </a:xfrm>
            <a:prstGeom prst="pentagon">
              <a:avLst>
                <a:gd name="hf" fmla="val 105146"/>
                <a:gd name="vf" fmla="val 110557"/>
              </a:avLst>
            </a:prstGeom>
            <a:noFill/>
            <a:ln w="9525" cap="flat" cmpd="sng">
              <a:solidFill>
                <a:srgbClr val="6D9EEB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7" name="Shape 207"/>
            <p:cNvSpPr/>
            <p:nvPr/>
          </p:nvSpPr>
          <p:spPr>
            <a:xfrm rot="1902">
              <a:off x="-76804" y="1095525"/>
              <a:ext cx="542100" cy="515400"/>
            </a:xfrm>
            <a:prstGeom prst="pentagon">
              <a:avLst>
                <a:gd name="hf" fmla="val 105146"/>
                <a:gd name="vf" fmla="val 110557"/>
              </a:avLst>
            </a:prstGeom>
            <a:noFill/>
            <a:ln w="28575" cap="flat" cmpd="sng">
              <a:solidFill>
                <a:srgbClr val="C20E9B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8" name="Shape 208"/>
            <p:cNvSpPr/>
            <p:nvPr/>
          </p:nvSpPr>
          <p:spPr>
            <a:xfrm>
              <a:off x="8217614" y="4442536"/>
              <a:ext cx="885029" cy="885029"/>
            </a:xfrm>
            <a:custGeom>
              <a:avLst/>
              <a:gdLst/>
              <a:ahLst/>
              <a:cxnLst/>
              <a:rect l="0" t="0" r="0" b="0"/>
              <a:pathLst>
                <a:path w="75903" h="75903" extrusionOk="0">
                  <a:moveTo>
                    <a:pt x="30349" y="724"/>
                  </a:moveTo>
                  <a:lnTo>
                    <a:pt x="28479" y="1147"/>
                  </a:lnTo>
                  <a:lnTo>
                    <a:pt x="28599" y="1267"/>
                  </a:lnTo>
                  <a:lnTo>
                    <a:pt x="28841" y="1388"/>
                  </a:lnTo>
                  <a:lnTo>
                    <a:pt x="29022" y="1448"/>
                  </a:lnTo>
                  <a:lnTo>
                    <a:pt x="29263" y="1448"/>
                  </a:lnTo>
                  <a:lnTo>
                    <a:pt x="29625" y="1388"/>
                  </a:lnTo>
                  <a:lnTo>
                    <a:pt x="29927" y="1267"/>
                  </a:lnTo>
                  <a:lnTo>
                    <a:pt x="30168" y="1026"/>
                  </a:lnTo>
                  <a:lnTo>
                    <a:pt x="30349" y="724"/>
                  </a:lnTo>
                  <a:close/>
                  <a:moveTo>
                    <a:pt x="36141" y="0"/>
                  </a:moveTo>
                  <a:lnTo>
                    <a:pt x="33909" y="181"/>
                  </a:lnTo>
                  <a:lnTo>
                    <a:pt x="33909" y="302"/>
                  </a:lnTo>
                  <a:lnTo>
                    <a:pt x="33909" y="543"/>
                  </a:lnTo>
                  <a:lnTo>
                    <a:pt x="33969" y="724"/>
                  </a:lnTo>
                  <a:lnTo>
                    <a:pt x="34090" y="966"/>
                  </a:lnTo>
                  <a:lnTo>
                    <a:pt x="34211" y="1147"/>
                  </a:lnTo>
                  <a:lnTo>
                    <a:pt x="34392" y="1267"/>
                  </a:lnTo>
                  <a:lnTo>
                    <a:pt x="34633" y="1388"/>
                  </a:lnTo>
                  <a:lnTo>
                    <a:pt x="34814" y="1448"/>
                  </a:lnTo>
                  <a:lnTo>
                    <a:pt x="35297" y="1448"/>
                  </a:lnTo>
                  <a:lnTo>
                    <a:pt x="35478" y="1388"/>
                  </a:lnTo>
                  <a:lnTo>
                    <a:pt x="35719" y="1267"/>
                  </a:lnTo>
                  <a:lnTo>
                    <a:pt x="35900" y="1147"/>
                  </a:lnTo>
                  <a:lnTo>
                    <a:pt x="36021" y="966"/>
                  </a:lnTo>
                  <a:lnTo>
                    <a:pt x="36141" y="724"/>
                  </a:lnTo>
                  <a:lnTo>
                    <a:pt x="36202" y="543"/>
                  </a:lnTo>
                  <a:lnTo>
                    <a:pt x="36202" y="302"/>
                  </a:lnTo>
                  <a:lnTo>
                    <a:pt x="36141" y="0"/>
                  </a:lnTo>
                  <a:close/>
                  <a:moveTo>
                    <a:pt x="39762" y="0"/>
                  </a:moveTo>
                  <a:lnTo>
                    <a:pt x="39701" y="302"/>
                  </a:lnTo>
                  <a:lnTo>
                    <a:pt x="39701" y="543"/>
                  </a:lnTo>
                  <a:lnTo>
                    <a:pt x="39762" y="724"/>
                  </a:lnTo>
                  <a:lnTo>
                    <a:pt x="39882" y="966"/>
                  </a:lnTo>
                  <a:lnTo>
                    <a:pt x="40003" y="1147"/>
                  </a:lnTo>
                  <a:lnTo>
                    <a:pt x="40184" y="1267"/>
                  </a:lnTo>
                  <a:lnTo>
                    <a:pt x="40425" y="1388"/>
                  </a:lnTo>
                  <a:lnTo>
                    <a:pt x="40606" y="1448"/>
                  </a:lnTo>
                  <a:lnTo>
                    <a:pt x="41089" y="1448"/>
                  </a:lnTo>
                  <a:lnTo>
                    <a:pt x="41270" y="1388"/>
                  </a:lnTo>
                  <a:lnTo>
                    <a:pt x="41511" y="1267"/>
                  </a:lnTo>
                  <a:lnTo>
                    <a:pt x="41692" y="1147"/>
                  </a:lnTo>
                  <a:lnTo>
                    <a:pt x="41813" y="966"/>
                  </a:lnTo>
                  <a:lnTo>
                    <a:pt x="41934" y="724"/>
                  </a:lnTo>
                  <a:lnTo>
                    <a:pt x="41994" y="543"/>
                  </a:lnTo>
                  <a:lnTo>
                    <a:pt x="41994" y="302"/>
                  </a:lnTo>
                  <a:lnTo>
                    <a:pt x="41994" y="181"/>
                  </a:lnTo>
                  <a:lnTo>
                    <a:pt x="39762" y="0"/>
                  </a:lnTo>
                  <a:close/>
                  <a:moveTo>
                    <a:pt x="45554" y="724"/>
                  </a:moveTo>
                  <a:lnTo>
                    <a:pt x="45735" y="1026"/>
                  </a:lnTo>
                  <a:lnTo>
                    <a:pt x="45976" y="1267"/>
                  </a:lnTo>
                  <a:lnTo>
                    <a:pt x="46278" y="1388"/>
                  </a:lnTo>
                  <a:lnTo>
                    <a:pt x="46640" y="1448"/>
                  </a:lnTo>
                  <a:lnTo>
                    <a:pt x="46881" y="1448"/>
                  </a:lnTo>
                  <a:lnTo>
                    <a:pt x="47062" y="1388"/>
                  </a:lnTo>
                  <a:lnTo>
                    <a:pt x="47243" y="1267"/>
                  </a:lnTo>
                  <a:lnTo>
                    <a:pt x="47424" y="1147"/>
                  </a:lnTo>
                  <a:lnTo>
                    <a:pt x="45554" y="724"/>
                  </a:lnTo>
                  <a:close/>
                  <a:moveTo>
                    <a:pt x="21661" y="3620"/>
                  </a:moveTo>
                  <a:lnTo>
                    <a:pt x="20273" y="4284"/>
                  </a:lnTo>
                  <a:lnTo>
                    <a:pt x="20575" y="4344"/>
                  </a:lnTo>
                  <a:lnTo>
                    <a:pt x="20937" y="4284"/>
                  </a:lnTo>
                  <a:lnTo>
                    <a:pt x="21239" y="4163"/>
                  </a:lnTo>
                  <a:lnTo>
                    <a:pt x="21480" y="3922"/>
                  </a:lnTo>
                  <a:lnTo>
                    <a:pt x="21661" y="3620"/>
                  </a:lnTo>
                  <a:close/>
                  <a:moveTo>
                    <a:pt x="26065" y="2052"/>
                  </a:moveTo>
                  <a:lnTo>
                    <a:pt x="25824" y="2172"/>
                  </a:lnTo>
                  <a:lnTo>
                    <a:pt x="25583" y="2353"/>
                  </a:lnTo>
                  <a:lnTo>
                    <a:pt x="25402" y="2534"/>
                  </a:lnTo>
                  <a:lnTo>
                    <a:pt x="25281" y="2836"/>
                  </a:lnTo>
                  <a:lnTo>
                    <a:pt x="25221" y="3198"/>
                  </a:lnTo>
                  <a:lnTo>
                    <a:pt x="25221" y="3439"/>
                  </a:lnTo>
                  <a:lnTo>
                    <a:pt x="25281" y="3620"/>
                  </a:lnTo>
                  <a:lnTo>
                    <a:pt x="25402" y="3862"/>
                  </a:lnTo>
                  <a:lnTo>
                    <a:pt x="25522" y="4043"/>
                  </a:lnTo>
                  <a:lnTo>
                    <a:pt x="25703" y="4163"/>
                  </a:lnTo>
                  <a:lnTo>
                    <a:pt x="25945" y="4284"/>
                  </a:lnTo>
                  <a:lnTo>
                    <a:pt x="26126" y="4344"/>
                  </a:lnTo>
                  <a:lnTo>
                    <a:pt x="26608" y="4344"/>
                  </a:lnTo>
                  <a:lnTo>
                    <a:pt x="26789" y="4284"/>
                  </a:lnTo>
                  <a:lnTo>
                    <a:pt x="27031" y="4163"/>
                  </a:lnTo>
                  <a:lnTo>
                    <a:pt x="27212" y="4043"/>
                  </a:lnTo>
                  <a:lnTo>
                    <a:pt x="27332" y="3862"/>
                  </a:lnTo>
                  <a:lnTo>
                    <a:pt x="27453" y="3620"/>
                  </a:lnTo>
                  <a:lnTo>
                    <a:pt x="27513" y="3439"/>
                  </a:lnTo>
                  <a:lnTo>
                    <a:pt x="27513" y="3198"/>
                  </a:lnTo>
                  <a:lnTo>
                    <a:pt x="27453" y="2836"/>
                  </a:lnTo>
                  <a:lnTo>
                    <a:pt x="27332" y="2534"/>
                  </a:lnTo>
                  <a:lnTo>
                    <a:pt x="27151" y="2353"/>
                  </a:lnTo>
                  <a:lnTo>
                    <a:pt x="26910" y="2172"/>
                  </a:lnTo>
                  <a:lnTo>
                    <a:pt x="26669" y="2052"/>
                  </a:lnTo>
                  <a:close/>
                  <a:moveTo>
                    <a:pt x="31858" y="2052"/>
                  </a:moveTo>
                  <a:lnTo>
                    <a:pt x="31616" y="2172"/>
                  </a:lnTo>
                  <a:lnTo>
                    <a:pt x="31375" y="2353"/>
                  </a:lnTo>
                  <a:lnTo>
                    <a:pt x="31194" y="2534"/>
                  </a:lnTo>
                  <a:lnTo>
                    <a:pt x="31073" y="2836"/>
                  </a:lnTo>
                  <a:lnTo>
                    <a:pt x="31013" y="3198"/>
                  </a:lnTo>
                  <a:lnTo>
                    <a:pt x="31013" y="3439"/>
                  </a:lnTo>
                  <a:lnTo>
                    <a:pt x="31073" y="3620"/>
                  </a:lnTo>
                  <a:lnTo>
                    <a:pt x="31194" y="3862"/>
                  </a:lnTo>
                  <a:lnTo>
                    <a:pt x="31315" y="4043"/>
                  </a:lnTo>
                  <a:lnTo>
                    <a:pt x="31496" y="4163"/>
                  </a:lnTo>
                  <a:lnTo>
                    <a:pt x="31737" y="4284"/>
                  </a:lnTo>
                  <a:lnTo>
                    <a:pt x="31918" y="4344"/>
                  </a:lnTo>
                  <a:lnTo>
                    <a:pt x="32401" y="4344"/>
                  </a:lnTo>
                  <a:lnTo>
                    <a:pt x="32582" y="4284"/>
                  </a:lnTo>
                  <a:lnTo>
                    <a:pt x="32823" y="4163"/>
                  </a:lnTo>
                  <a:lnTo>
                    <a:pt x="33004" y="4043"/>
                  </a:lnTo>
                  <a:lnTo>
                    <a:pt x="33125" y="3862"/>
                  </a:lnTo>
                  <a:lnTo>
                    <a:pt x="33245" y="3620"/>
                  </a:lnTo>
                  <a:lnTo>
                    <a:pt x="33306" y="3439"/>
                  </a:lnTo>
                  <a:lnTo>
                    <a:pt x="33306" y="3198"/>
                  </a:lnTo>
                  <a:lnTo>
                    <a:pt x="33245" y="2836"/>
                  </a:lnTo>
                  <a:lnTo>
                    <a:pt x="33125" y="2534"/>
                  </a:lnTo>
                  <a:lnTo>
                    <a:pt x="32944" y="2353"/>
                  </a:lnTo>
                  <a:lnTo>
                    <a:pt x="32702" y="2172"/>
                  </a:lnTo>
                  <a:lnTo>
                    <a:pt x="32461" y="2052"/>
                  </a:lnTo>
                  <a:close/>
                  <a:moveTo>
                    <a:pt x="37650" y="2052"/>
                  </a:moveTo>
                  <a:lnTo>
                    <a:pt x="37408" y="2172"/>
                  </a:lnTo>
                  <a:lnTo>
                    <a:pt x="37167" y="2353"/>
                  </a:lnTo>
                  <a:lnTo>
                    <a:pt x="36986" y="2534"/>
                  </a:lnTo>
                  <a:lnTo>
                    <a:pt x="36865" y="2836"/>
                  </a:lnTo>
                  <a:lnTo>
                    <a:pt x="36805" y="3198"/>
                  </a:lnTo>
                  <a:lnTo>
                    <a:pt x="36805" y="3439"/>
                  </a:lnTo>
                  <a:lnTo>
                    <a:pt x="36865" y="3620"/>
                  </a:lnTo>
                  <a:lnTo>
                    <a:pt x="36986" y="3862"/>
                  </a:lnTo>
                  <a:lnTo>
                    <a:pt x="37107" y="4043"/>
                  </a:lnTo>
                  <a:lnTo>
                    <a:pt x="37288" y="4163"/>
                  </a:lnTo>
                  <a:lnTo>
                    <a:pt x="37529" y="4284"/>
                  </a:lnTo>
                  <a:lnTo>
                    <a:pt x="37710" y="4344"/>
                  </a:lnTo>
                  <a:lnTo>
                    <a:pt x="38193" y="4344"/>
                  </a:lnTo>
                  <a:lnTo>
                    <a:pt x="38374" y="4284"/>
                  </a:lnTo>
                  <a:lnTo>
                    <a:pt x="38615" y="4163"/>
                  </a:lnTo>
                  <a:lnTo>
                    <a:pt x="38796" y="4043"/>
                  </a:lnTo>
                  <a:lnTo>
                    <a:pt x="38917" y="3862"/>
                  </a:lnTo>
                  <a:lnTo>
                    <a:pt x="39038" y="3620"/>
                  </a:lnTo>
                  <a:lnTo>
                    <a:pt x="39098" y="3439"/>
                  </a:lnTo>
                  <a:lnTo>
                    <a:pt x="39098" y="3198"/>
                  </a:lnTo>
                  <a:lnTo>
                    <a:pt x="39038" y="2836"/>
                  </a:lnTo>
                  <a:lnTo>
                    <a:pt x="38917" y="2534"/>
                  </a:lnTo>
                  <a:lnTo>
                    <a:pt x="38736" y="2353"/>
                  </a:lnTo>
                  <a:lnTo>
                    <a:pt x="38495" y="2172"/>
                  </a:lnTo>
                  <a:lnTo>
                    <a:pt x="38253" y="2052"/>
                  </a:lnTo>
                  <a:close/>
                  <a:moveTo>
                    <a:pt x="43442" y="2052"/>
                  </a:moveTo>
                  <a:lnTo>
                    <a:pt x="43201" y="2172"/>
                  </a:lnTo>
                  <a:lnTo>
                    <a:pt x="42959" y="2353"/>
                  </a:lnTo>
                  <a:lnTo>
                    <a:pt x="42778" y="2534"/>
                  </a:lnTo>
                  <a:lnTo>
                    <a:pt x="42658" y="2836"/>
                  </a:lnTo>
                  <a:lnTo>
                    <a:pt x="42597" y="3198"/>
                  </a:lnTo>
                  <a:lnTo>
                    <a:pt x="42597" y="3439"/>
                  </a:lnTo>
                  <a:lnTo>
                    <a:pt x="42658" y="3620"/>
                  </a:lnTo>
                  <a:lnTo>
                    <a:pt x="42778" y="3862"/>
                  </a:lnTo>
                  <a:lnTo>
                    <a:pt x="42899" y="4043"/>
                  </a:lnTo>
                  <a:lnTo>
                    <a:pt x="43080" y="4163"/>
                  </a:lnTo>
                  <a:lnTo>
                    <a:pt x="43321" y="4284"/>
                  </a:lnTo>
                  <a:lnTo>
                    <a:pt x="43502" y="4344"/>
                  </a:lnTo>
                  <a:lnTo>
                    <a:pt x="43985" y="4344"/>
                  </a:lnTo>
                  <a:lnTo>
                    <a:pt x="44166" y="4284"/>
                  </a:lnTo>
                  <a:lnTo>
                    <a:pt x="44407" y="4163"/>
                  </a:lnTo>
                  <a:lnTo>
                    <a:pt x="44588" y="4043"/>
                  </a:lnTo>
                  <a:lnTo>
                    <a:pt x="44709" y="3862"/>
                  </a:lnTo>
                  <a:lnTo>
                    <a:pt x="44830" y="3620"/>
                  </a:lnTo>
                  <a:lnTo>
                    <a:pt x="44890" y="3439"/>
                  </a:lnTo>
                  <a:lnTo>
                    <a:pt x="44890" y="3198"/>
                  </a:lnTo>
                  <a:lnTo>
                    <a:pt x="44830" y="2836"/>
                  </a:lnTo>
                  <a:lnTo>
                    <a:pt x="44709" y="2534"/>
                  </a:lnTo>
                  <a:lnTo>
                    <a:pt x="44528" y="2353"/>
                  </a:lnTo>
                  <a:lnTo>
                    <a:pt x="44287" y="2172"/>
                  </a:lnTo>
                  <a:lnTo>
                    <a:pt x="44045" y="2052"/>
                  </a:lnTo>
                  <a:close/>
                  <a:moveTo>
                    <a:pt x="49234" y="2052"/>
                  </a:moveTo>
                  <a:lnTo>
                    <a:pt x="48993" y="2172"/>
                  </a:lnTo>
                  <a:lnTo>
                    <a:pt x="48752" y="2353"/>
                  </a:lnTo>
                  <a:lnTo>
                    <a:pt x="48571" y="2534"/>
                  </a:lnTo>
                  <a:lnTo>
                    <a:pt x="48450" y="2836"/>
                  </a:lnTo>
                  <a:lnTo>
                    <a:pt x="48390" y="3198"/>
                  </a:lnTo>
                  <a:lnTo>
                    <a:pt x="48390" y="3439"/>
                  </a:lnTo>
                  <a:lnTo>
                    <a:pt x="48450" y="3620"/>
                  </a:lnTo>
                  <a:lnTo>
                    <a:pt x="48571" y="3862"/>
                  </a:lnTo>
                  <a:lnTo>
                    <a:pt x="48691" y="4043"/>
                  </a:lnTo>
                  <a:lnTo>
                    <a:pt x="48872" y="4163"/>
                  </a:lnTo>
                  <a:lnTo>
                    <a:pt x="49114" y="4284"/>
                  </a:lnTo>
                  <a:lnTo>
                    <a:pt x="49295" y="4344"/>
                  </a:lnTo>
                  <a:lnTo>
                    <a:pt x="49777" y="4344"/>
                  </a:lnTo>
                  <a:lnTo>
                    <a:pt x="49958" y="4284"/>
                  </a:lnTo>
                  <a:lnTo>
                    <a:pt x="50200" y="4163"/>
                  </a:lnTo>
                  <a:lnTo>
                    <a:pt x="50381" y="4043"/>
                  </a:lnTo>
                  <a:lnTo>
                    <a:pt x="50501" y="3862"/>
                  </a:lnTo>
                  <a:lnTo>
                    <a:pt x="50622" y="3620"/>
                  </a:lnTo>
                  <a:lnTo>
                    <a:pt x="50682" y="3439"/>
                  </a:lnTo>
                  <a:lnTo>
                    <a:pt x="50682" y="3198"/>
                  </a:lnTo>
                  <a:lnTo>
                    <a:pt x="50622" y="2836"/>
                  </a:lnTo>
                  <a:lnTo>
                    <a:pt x="50501" y="2534"/>
                  </a:lnTo>
                  <a:lnTo>
                    <a:pt x="50320" y="2353"/>
                  </a:lnTo>
                  <a:lnTo>
                    <a:pt x="50079" y="2172"/>
                  </a:lnTo>
                  <a:lnTo>
                    <a:pt x="49838" y="2052"/>
                  </a:lnTo>
                  <a:close/>
                  <a:moveTo>
                    <a:pt x="54242" y="3620"/>
                  </a:moveTo>
                  <a:lnTo>
                    <a:pt x="54423" y="3922"/>
                  </a:lnTo>
                  <a:lnTo>
                    <a:pt x="54665" y="4163"/>
                  </a:lnTo>
                  <a:lnTo>
                    <a:pt x="54966" y="4284"/>
                  </a:lnTo>
                  <a:lnTo>
                    <a:pt x="55328" y="4344"/>
                  </a:lnTo>
                  <a:lnTo>
                    <a:pt x="55630" y="4284"/>
                  </a:lnTo>
                  <a:lnTo>
                    <a:pt x="54242" y="3620"/>
                  </a:lnTo>
                  <a:close/>
                  <a:moveTo>
                    <a:pt x="18523" y="5310"/>
                  </a:moveTo>
                  <a:lnTo>
                    <a:pt x="16593" y="6517"/>
                  </a:lnTo>
                  <a:lnTo>
                    <a:pt x="16774" y="6818"/>
                  </a:lnTo>
                  <a:lnTo>
                    <a:pt x="17015" y="7060"/>
                  </a:lnTo>
                  <a:lnTo>
                    <a:pt x="17317" y="7180"/>
                  </a:lnTo>
                  <a:lnTo>
                    <a:pt x="17679" y="7241"/>
                  </a:lnTo>
                  <a:lnTo>
                    <a:pt x="17920" y="7241"/>
                  </a:lnTo>
                  <a:lnTo>
                    <a:pt x="18101" y="7180"/>
                  </a:lnTo>
                  <a:lnTo>
                    <a:pt x="18342" y="7060"/>
                  </a:lnTo>
                  <a:lnTo>
                    <a:pt x="18523" y="6939"/>
                  </a:lnTo>
                  <a:lnTo>
                    <a:pt x="18644" y="6758"/>
                  </a:lnTo>
                  <a:lnTo>
                    <a:pt x="18765" y="6517"/>
                  </a:lnTo>
                  <a:lnTo>
                    <a:pt x="18825" y="6336"/>
                  </a:lnTo>
                  <a:lnTo>
                    <a:pt x="18825" y="6094"/>
                  </a:lnTo>
                  <a:lnTo>
                    <a:pt x="18825" y="5853"/>
                  </a:lnTo>
                  <a:lnTo>
                    <a:pt x="18765" y="5672"/>
                  </a:lnTo>
                  <a:lnTo>
                    <a:pt x="18644" y="5430"/>
                  </a:lnTo>
                  <a:lnTo>
                    <a:pt x="18523" y="5310"/>
                  </a:lnTo>
                  <a:close/>
                  <a:moveTo>
                    <a:pt x="23230" y="4948"/>
                  </a:moveTo>
                  <a:lnTo>
                    <a:pt x="23049" y="5008"/>
                  </a:lnTo>
                  <a:lnTo>
                    <a:pt x="22807" y="5129"/>
                  </a:lnTo>
                  <a:lnTo>
                    <a:pt x="22626" y="5249"/>
                  </a:lnTo>
                  <a:lnTo>
                    <a:pt x="22506" y="5430"/>
                  </a:lnTo>
                  <a:lnTo>
                    <a:pt x="22385" y="5672"/>
                  </a:lnTo>
                  <a:lnTo>
                    <a:pt x="22325" y="5853"/>
                  </a:lnTo>
                  <a:lnTo>
                    <a:pt x="22325" y="6094"/>
                  </a:lnTo>
                  <a:lnTo>
                    <a:pt x="22325" y="6336"/>
                  </a:lnTo>
                  <a:lnTo>
                    <a:pt x="22385" y="6517"/>
                  </a:lnTo>
                  <a:lnTo>
                    <a:pt x="22506" y="6758"/>
                  </a:lnTo>
                  <a:lnTo>
                    <a:pt x="22626" y="6939"/>
                  </a:lnTo>
                  <a:lnTo>
                    <a:pt x="22807" y="7060"/>
                  </a:lnTo>
                  <a:lnTo>
                    <a:pt x="23049" y="7180"/>
                  </a:lnTo>
                  <a:lnTo>
                    <a:pt x="23230" y="7241"/>
                  </a:lnTo>
                  <a:lnTo>
                    <a:pt x="23712" y="7241"/>
                  </a:lnTo>
                  <a:lnTo>
                    <a:pt x="23893" y="7180"/>
                  </a:lnTo>
                  <a:lnTo>
                    <a:pt x="24135" y="7060"/>
                  </a:lnTo>
                  <a:lnTo>
                    <a:pt x="24316" y="6939"/>
                  </a:lnTo>
                  <a:lnTo>
                    <a:pt x="24436" y="6758"/>
                  </a:lnTo>
                  <a:lnTo>
                    <a:pt x="24557" y="6517"/>
                  </a:lnTo>
                  <a:lnTo>
                    <a:pt x="24617" y="6336"/>
                  </a:lnTo>
                  <a:lnTo>
                    <a:pt x="24617" y="6094"/>
                  </a:lnTo>
                  <a:lnTo>
                    <a:pt x="24617" y="5853"/>
                  </a:lnTo>
                  <a:lnTo>
                    <a:pt x="24557" y="5672"/>
                  </a:lnTo>
                  <a:lnTo>
                    <a:pt x="24436" y="5430"/>
                  </a:lnTo>
                  <a:lnTo>
                    <a:pt x="24316" y="5249"/>
                  </a:lnTo>
                  <a:lnTo>
                    <a:pt x="24135" y="5129"/>
                  </a:lnTo>
                  <a:lnTo>
                    <a:pt x="23893" y="5008"/>
                  </a:lnTo>
                  <a:lnTo>
                    <a:pt x="23712" y="4948"/>
                  </a:lnTo>
                  <a:close/>
                  <a:moveTo>
                    <a:pt x="29022" y="4948"/>
                  </a:moveTo>
                  <a:lnTo>
                    <a:pt x="28841" y="5008"/>
                  </a:lnTo>
                  <a:lnTo>
                    <a:pt x="28599" y="5129"/>
                  </a:lnTo>
                  <a:lnTo>
                    <a:pt x="28418" y="5249"/>
                  </a:lnTo>
                  <a:lnTo>
                    <a:pt x="28298" y="5430"/>
                  </a:lnTo>
                  <a:lnTo>
                    <a:pt x="28177" y="5672"/>
                  </a:lnTo>
                  <a:lnTo>
                    <a:pt x="28117" y="5853"/>
                  </a:lnTo>
                  <a:lnTo>
                    <a:pt x="28117" y="6094"/>
                  </a:lnTo>
                  <a:lnTo>
                    <a:pt x="28117" y="6336"/>
                  </a:lnTo>
                  <a:lnTo>
                    <a:pt x="28177" y="6517"/>
                  </a:lnTo>
                  <a:lnTo>
                    <a:pt x="28298" y="6758"/>
                  </a:lnTo>
                  <a:lnTo>
                    <a:pt x="28418" y="6939"/>
                  </a:lnTo>
                  <a:lnTo>
                    <a:pt x="28599" y="7060"/>
                  </a:lnTo>
                  <a:lnTo>
                    <a:pt x="28841" y="7180"/>
                  </a:lnTo>
                  <a:lnTo>
                    <a:pt x="29022" y="7241"/>
                  </a:lnTo>
                  <a:lnTo>
                    <a:pt x="29505" y="7241"/>
                  </a:lnTo>
                  <a:lnTo>
                    <a:pt x="29686" y="7180"/>
                  </a:lnTo>
                  <a:lnTo>
                    <a:pt x="29927" y="7060"/>
                  </a:lnTo>
                  <a:lnTo>
                    <a:pt x="30108" y="6939"/>
                  </a:lnTo>
                  <a:lnTo>
                    <a:pt x="30229" y="6758"/>
                  </a:lnTo>
                  <a:lnTo>
                    <a:pt x="30349" y="6517"/>
                  </a:lnTo>
                  <a:lnTo>
                    <a:pt x="30410" y="6336"/>
                  </a:lnTo>
                  <a:lnTo>
                    <a:pt x="30410" y="6094"/>
                  </a:lnTo>
                  <a:lnTo>
                    <a:pt x="30410" y="5853"/>
                  </a:lnTo>
                  <a:lnTo>
                    <a:pt x="30349" y="5672"/>
                  </a:lnTo>
                  <a:lnTo>
                    <a:pt x="30229" y="5430"/>
                  </a:lnTo>
                  <a:lnTo>
                    <a:pt x="30108" y="5249"/>
                  </a:lnTo>
                  <a:lnTo>
                    <a:pt x="29927" y="5129"/>
                  </a:lnTo>
                  <a:lnTo>
                    <a:pt x="29686" y="5008"/>
                  </a:lnTo>
                  <a:lnTo>
                    <a:pt x="29505" y="4948"/>
                  </a:lnTo>
                  <a:close/>
                  <a:moveTo>
                    <a:pt x="34814" y="4948"/>
                  </a:moveTo>
                  <a:lnTo>
                    <a:pt x="34633" y="5008"/>
                  </a:lnTo>
                  <a:lnTo>
                    <a:pt x="34392" y="5129"/>
                  </a:lnTo>
                  <a:lnTo>
                    <a:pt x="34211" y="5249"/>
                  </a:lnTo>
                  <a:lnTo>
                    <a:pt x="34090" y="5430"/>
                  </a:lnTo>
                  <a:lnTo>
                    <a:pt x="33969" y="5672"/>
                  </a:lnTo>
                  <a:lnTo>
                    <a:pt x="33909" y="5853"/>
                  </a:lnTo>
                  <a:lnTo>
                    <a:pt x="33909" y="6094"/>
                  </a:lnTo>
                  <a:lnTo>
                    <a:pt x="33909" y="6336"/>
                  </a:lnTo>
                  <a:lnTo>
                    <a:pt x="33969" y="6517"/>
                  </a:lnTo>
                  <a:lnTo>
                    <a:pt x="34090" y="6758"/>
                  </a:lnTo>
                  <a:lnTo>
                    <a:pt x="34211" y="6939"/>
                  </a:lnTo>
                  <a:lnTo>
                    <a:pt x="34392" y="7060"/>
                  </a:lnTo>
                  <a:lnTo>
                    <a:pt x="34633" y="7180"/>
                  </a:lnTo>
                  <a:lnTo>
                    <a:pt x="34814" y="7241"/>
                  </a:lnTo>
                  <a:lnTo>
                    <a:pt x="35297" y="7241"/>
                  </a:lnTo>
                  <a:lnTo>
                    <a:pt x="35478" y="7180"/>
                  </a:lnTo>
                  <a:lnTo>
                    <a:pt x="35719" y="7060"/>
                  </a:lnTo>
                  <a:lnTo>
                    <a:pt x="35900" y="6939"/>
                  </a:lnTo>
                  <a:lnTo>
                    <a:pt x="36021" y="6758"/>
                  </a:lnTo>
                  <a:lnTo>
                    <a:pt x="36141" y="6517"/>
                  </a:lnTo>
                  <a:lnTo>
                    <a:pt x="36202" y="6336"/>
                  </a:lnTo>
                  <a:lnTo>
                    <a:pt x="36202" y="6094"/>
                  </a:lnTo>
                  <a:lnTo>
                    <a:pt x="36202" y="5853"/>
                  </a:lnTo>
                  <a:lnTo>
                    <a:pt x="36141" y="5672"/>
                  </a:lnTo>
                  <a:lnTo>
                    <a:pt x="36021" y="5430"/>
                  </a:lnTo>
                  <a:lnTo>
                    <a:pt x="35900" y="5249"/>
                  </a:lnTo>
                  <a:lnTo>
                    <a:pt x="35719" y="5129"/>
                  </a:lnTo>
                  <a:lnTo>
                    <a:pt x="35478" y="5008"/>
                  </a:lnTo>
                  <a:lnTo>
                    <a:pt x="35297" y="4948"/>
                  </a:lnTo>
                  <a:close/>
                  <a:moveTo>
                    <a:pt x="40606" y="4948"/>
                  </a:moveTo>
                  <a:lnTo>
                    <a:pt x="40425" y="5008"/>
                  </a:lnTo>
                  <a:lnTo>
                    <a:pt x="40184" y="5129"/>
                  </a:lnTo>
                  <a:lnTo>
                    <a:pt x="40003" y="5249"/>
                  </a:lnTo>
                  <a:lnTo>
                    <a:pt x="39882" y="5430"/>
                  </a:lnTo>
                  <a:lnTo>
                    <a:pt x="39762" y="5672"/>
                  </a:lnTo>
                  <a:lnTo>
                    <a:pt x="39701" y="5853"/>
                  </a:lnTo>
                  <a:lnTo>
                    <a:pt x="39701" y="6094"/>
                  </a:lnTo>
                  <a:lnTo>
                    <a:pt x="39701" y="6336"/>
                  </a:lnTo>
                  <a:lnTo>
                    <a:pt x="39762" y="6517"/>
                  </a:lnTo>
                  <a:lnTo>
                    <a:pt x="39882" y="6758"/>
                  </a:lnTo>
                  <a:lnTo>
                    <a:pt x="40003" y="6939"/>
                  </a:lnTo>
                  <a:lnTo>
                    <a:pt x="40184" y="7060"/>
                  </a:lnTo>
                  <a:lnTo>
                    <a:pt x="40425" y="7180"/>
                  </a:lnTo>
                  <a:lnTo>
                    <a:pt x="40606" y="7241"/>
                  </a:lnTo>
                  <a:lnTo>
                    <a:pt x="41089" y="7241"/>
                  </a:lnTo>
                  <a:lnTo>
                    <a:pt x="41270" y="7180"/>
                  </a:lnTo>
                  <a:lnTo>
                    <a:pt x="41511" y="7060"/>
                  </a:lnTo>
                  <a:lnTo>
                    <a:pt x="41692" y="6939"/>
                  </a:lnTo>
                  <a:lnTo>
                    <a:pt x="41813" y="6758"/>
                  </a:lnTo>
                  <a:lnTo>
                    <a:pt x="41934" y="6517"/>
                  </a:lnTo>
                  <a:lnTo>
                    <a:pt x="41994" y="6336"/>
                  </a:lnTo>
                  <a:lnTo>
                    <a:pt x="41994" y="6094"/>
                  </a:lnTo>
                  <a:lnTo>
                    <a:pt x="41994" y="5853"/>
                  </a:lnTo>
                  <a:lnTo>
                    <a:pt x="41934" y="5672"/>
                  </a:lnTo>
                  <a:lnTo>
                    <a:pt x="41813" y="5430"/>
                  </a:lnTo>
                  <a:lnTo>
                    <a:pt x="41692" y="5249"/>
                  </a:lnTo>
                  <a:lnTo>
                    <a:pt x="41511" y="5129"/>
                  </a:lnTo>
                  <a:lnTo>
                    <a:pt x="41270" y="5008"/>
                  </a:lnTo>
                  <a:lnTo>
                    <a:pt x="41089" y="4948"/>
                  </a:lnTo>
                  <a:close/>
                  <a:moveTo>
                    <a:pt x="46399" y="4948"/>
                  </a:moveTo>
                  <a:lnTo>
                    <a:pt x="46218" y="5008"/>
                  </a:lnTo>
                  <a:lnTo>
                    <a:pt x="45976" y="5129"/>
                  </a:lnTo>
                  <a:lnTo>
                    <a:pt x="45795" y="5249"/>
                  </a:lnTo>
                  <a:lnTo>
                    <a:pt x="45674" y="5430"/>
                  </a:lnTo>
                  <a:lnTo>
                    <a:pt x="45554" y="5672"/>
                  </a:lnTo>
                  <a:lnTo>
                    <a:pt x="45493" y="5853"/>
                  </a:lnTo>
                  <a:lnTo>
                    <a:pt x="45493" y="6094"/>
                  </a:lnTo>
                  <a:lnTo>
                    <a:pt x="45493" y="6336"/>
                  </a:lnTo>
                  <a:lnTo>
                    <a:pt x="45554" y="6517"/>
                  </a:lnTo>
                  <a:lnTo>
                    <a:pt x="45674" y="6758"/>
                  </a:lnTo>
                  <a:lnTo>
                    <a:pt x="45795" y="6939"/>
                  </a:lnTo>
                  <a:lnTo>
                    <a:pt x="45976" y="7060"/>
                  </a:lnTo>
                  <a:lnTo>
                    <a:pt x="46218" y="7180"/>
                  </a:lnTo>
                  <a:lnTo>
                    <a:pt x="46399" y="7241"/>
                  </a:lnTo>
                  <a:lnTo>
                    <a:pt x="46881" y="7241"/>
                  </a:lnTo>
                  <a:lnTo>
                    <a:pt x="47062" y="7180"/>
                  </a:lnTo>
                  <a:lnTo>
                    <a:pt x="47304" y="7060"/>
                  </a:lnTo>
                  <a:lnTo>
                    <a:pt x="47485" y="6939"/>
                  </a:lnTo>
                  <a:lnTo>
                    <a:pt x="47605" y="6758"/>
                  </a:lnTo>
                  <a:lnTo>
                    <a:pt x="47726" y="6517"/>
                  </a:lnTo>
                  <a:lnTo>
                    <a:pt x="47786" y="6336"/>
                  </a:lnTo>
                  <a:lnTo>
                    <a:pt x="47786" y="6094"/>
                  </a:lnTo>
                  <a:lnTo>
                    <a:pt x="47786" y="5853"/>
                  </a:lnTo>
                  <a:lnTo>
                    <a:pt x="47726" y="5672"/>
                  </a:lnTo>
                  <a:lnTo>
                    <a:pt x="47605" y="5430"/>
                  </a:lnTo>
                  <a:lnTo>
                    <a:pt x="47485" y="5249"/>
                  </a:lnTo>
                  <a:lnTo>
                    <a:pt x="47304" y="5129"/>
                  </a:lnTo>
                  <a:lnTo>
                    <a:pt x="47062" y="5008"/>
                  </a:lnTo>
                  <a:lnTo>
                    <a:pt x="46881" y="4948"/>
                  </a:lnTo>
                  <a:close/>
                  <a:moveTo>
                    <a:pt x="52191" y="4948"/>
                  </a:moveTo>
                  <a:lnTo>
                    <a:pt x="52010" y="5008"/>
                  </a:lnTo>
                  <a:lnTo>
                    <a:pt x="51768" y="5129"/>
                  </a:lnTo>
                  <a:lnTo>
                    <a:pt x="51587" y="5249"/>
                  </a:lnTo>
                  <a:lnTo>
                    <a:pt x="51467" y="5430"/>
                  </a:lnTo>
                  <a:lnTo>
                    <a:pt x="51346" y="5672"/>
                  </a:lnTo>
                  <a:lnTo>
                    <a:pt x="51286" y="5853"/>
                  </a:lnTo>
                  <a:lnTo>
                    <a:pt x="51286" y="6094"/>
                  </a:lnTo>
                  <a:lnTo>
                    <a:pt x="51286" y="6336"/>
                  </a:lnTo>
                  <a:lnTo>
                    <a:pt x="51346" y="6517"/>
                  </a:lnTo>
                  <a:lnTo>
                    <a:pt x="51467" y="6758"/>
                  </a:lnTo>
                  <a:lnTo>
                    <a:pt x="51587" y="6939"/>
                  </a:lnTo>
                  <a:lnTo>
                    <a:pt x="51768" y="7060"/>
                  </a:lnTo>
                  <a:lnTo>
                    <a:pt x="52010" y="7180"/>
                  </a:lnTo>
                  <a:lnTo>
                    <a:pt x="52191" y="7241"/>
                  </a:lnTo>
                  <a:lnTo>
                    <a:pt x="52673" y="7241"/>
                  </a:lnTo>
                  <a:lnTo>
                    <a:pt x="52854" y="7180"/>
                  </a:lnTo>
                  <a:lnTo>
                    <a:pt x="53096" y="7060"/>
                  </a:lnTo>
                  <a:lnTo>
                    <a:pt x="53277" y="6939"/>
                  </a:lnTo>
                  <a:lnTo>
                    <a:pt x="53397" y="6758"/>
                  </a:lnTo>
                  <a:lnTo>
                    <a:pt x="53518" y="6517"/>
                  </a:lnTo>
                  <a:lnTo>
                    <a:pt x="53578" y="6336"/>
                  </a:lnTo>
                  <a:lnTo>
                    <a:pt x="53578" y="6094"/>
                  </a:lnTo>
                  <a:lnTo>
                    <a:pt x="53578" y="5853"/>
                  </a:lnTo>
                  <a:lnTo>
                    <a:pt x="53518" y="5672"/>
                  </a:lnTo>
                  <a:lnTo>
                    <a:pt x="53397" y="5430"/>
                  </a:lnTo>
                  <a:lnTo>
                    <a:pt x="53277" y="5249"/>
                  </a:lnTo>
                  <a:lnTo>
                    <a:pt x="53096" y="5129"/>
                  </a:lnTo>
                  <a:lnTo>
                    <a:pt x="52854" y="5008"/>
                  </a:lnTo>
                  <a:lnTo>
                    <a:pt x="52673" y="4948"/>
                  </a:lnTo>
                  <a:close/>
                  <a:moveTo>
                    <a:pt x="57380" y="5310"/>
                  </a:moveTo>
                  <a:lnTo>
                    <a:pt x="57259" y="5430"/>
                  </a:lnTo>
                  <a:lnTo>
                    <a:pt x="57138" y="5672"/>
                  </a:lnTo>
                  <a:lnTo>
                    <a:pt x="57078" y="5853"/>
                  </a:lnTo>
                  <a:lnTo>
                    <a:pt x="57078" y="6094"/>
                  </a:lnTo>
                  <a:lnTo>
                    <a:pt x="57078" y="6336"/>
                  </a:lnTo>
                  <a:lnTo>
                    <a:pt x="57138" y="6517"/>
                  </a:lnTo>
                  <a:lnTo>
                    <a:pt x="57259" y="6758"/>
                  </a:lnTo>
                  <a:lnTo>
                    <a:pt x="57380" y="6939"/>
                  </a:lnTo>
                  <a:lnTo>
                    <a:pt x="57561" y="7060"/>
                  </a:lnTo>
                  <a:lnTo>
                    <a:pt x="57802" y="7180"/>
                  </a:lnTo>
                  <a:lnTo>
                    <a:pt x="57983" y="7241"/>
                  </a:lnTo>
                  <a:lnTo>
                    <a:pt x="58224" y="7241"/>
                  </a:lnTo>
                  <a:lnTo>
                    <a:pt x="58586" y="7180"/>
                  </a:lnTo>
                  <a:lnTo>
                    <a:pt x="58888" y="7060"/>
                  </a:lnTo>
                  <a:lnTo>
                    <a:pt x="59129" y="6818"/>
                  </a:lnTo>
                  <a:lnTo>
                    <a:pt x="59310" y="6517"/>
                  </a:lnTo>
                  <a:lnTo>
                    <a:pt x="57380" y="5310"/>
                  </a:lnTo>
                  <a:close/>
                  <a:moveTo>
                    <a:pt x="14783" y="7844"/>
                  </a:moveTo>
                  <a:lnTo>
                    <a:pt x="13636" y="8689"/>
                  </a:lnTo>
                  <a:lnTo>
                    <a:pt x="13636" y="8990"/>
                  </a:lnTo>
                  <a:lnTo>
                    <a:pt x="13636" y="9232"/>
                  </a:lnTo>
                  <a:lnTo>
                    <a:pt x="13697" y="9413"/>
                  </a:lnTo>
                  <a:lnTo>
                    <a:pt x="13817" y="9654"/>
                  </a:lnTo>
                  <a:lnTo>
                    <a:pt x="13938" y="9835"/>
                  </a:lnTo>
                  <a:lnTo>
                    <a:pt x="14119" y="9956"/>
                  </a:lnTo>
                  <a:lnTo>
                    <a:pt x="14360" y="10076"/>
                  </a:lnTo>
                  <a:lnTo>
                    <a:pt x="14541" y="10137"/>
                  </a:lnTo>
                  <a:lnTo>
                    <a:pt x="15024" y="10137"/>
                  </a:lnTo>
                  <a:lnTo>
                    <a:pt x="15205" y="10076"/>
                  </a:lnTo>
                  <a:lnTo>
                    <a:pt x="15446" y="9956"/>
                  </a:lnTo>
                  <a:lnTo>
                    <a:pt x="15627" y="9835"/>
                  </a:lnTo>
                  <a:lnTo>
                    <a:pt x="15748" y="9654"/>
                  </a:lnTo>
                  <a:lnTo>
                    <a:pt x="15869" y="9413"/>
                  </a:lnTo>
                  <a:lnTo>
                    <a:pt x="15929" y="9232"/>
                  </a:lnTo>
                  <a:lnTo>
                    <a:pt x="15929" y="8990"/>
                  </a:lnTo>
                  <a:lnTo>
                    <a:pt x="15929" y="8749"/>
                  </a:lnTo>
                  <a:lnTo>
                    <a:pt x="15869" y="8568"/>
                  </a:lnTo>
                  <a:lnTo>
                    <a:pt x="15748" y="8327"/>
                  </a:lnTo>
                  <a:lnTo>
                    <a:pt x="15627" y="8146"/>
                  </a:lnTo>
                  <a:lnTo>
                    <a:pt x="15446" y="8025"/>
                  </a:lnTo>
                  <a:lnTo>
                    <a:pt x="15205" y="7904"/>
                  </a:lnTo>
                  <a:lnTo>
                    <a:pt x="15024" y="7844"/>
                  </a:lnTo>
                  <a:close/>
                  <a:moveTo>
                    <a:pt x="20333" y="7844"/>
                  </a:moveTo>
                  <a:lnTo>
                    <a:pt x="20152" y="7904"/>
                  </a:lnTo>
                  <a:lnTo>
                    <a:pt x="19911" y="8025"/>
                  </a:lnTo>
                  <a:lnTo>
                    <a:pt x="19730" y="8146"/>
                  </a:lnTo>
                  <a:lnTo>
                    <a:pt x="19609" y="8327"/>
                  </a:lnTo>
                  <a:lnTo>
                    <a:pt x="19489" y="8568"/>
                  </a:lnTo>
                  <a:lnTo>
                    <a:pt x="19428" y="8749"/>
                  </a:lnTo>
                  <a:lnTo>
                    <a:pt x="19428" y="8990"/>
                  </a:lnTo>
                  <a:lnTo>
                    <a:pt x="19428" y="9232"/>
                  </a:lnTo>
                  <a:lnTo>
                    <a:pt x="19489" y="9413"/>
                  </a:lnTo>
                  <a:lnTo>
                    <a:pt x="19609" y="9654"/>
                  </a:lnTo>
                  <a:lnTo>
                    <a:pt x="19730" y="9835"/>
                  </a:lnTo>
                  <a:lnTo>
                    <a:pt x="19911" y="9956"/>
                  </a:lnTo>
                  <a:lnTo>
                    <a:pt x="20152" y="10076"/>
                  </a:lnTo>
                  <a:lnTo>
                    <a:pt x="20333" y="10137"/>
                  </a:lnTo>
                  <a:lnTo>
                    <a:pt x="20816" y="10137"/>
                  </a:lnTo>
                  <a:lnTo>
                    <a:pt x="20997" y="10076"/>
                  </a:lnTo>
                  <a:lnTo>
                    <a:pt x="21239" y="9956"/>
                  </a:lnTo>
                  <a:lnTo>
                    <a:pt x="21420" y="9835"/>
                  </a:lnTo>
                  <a:lnTo>
                    <a:pt x="21540" y="9654"/>
                  </a:lnTo>
                  <a:lnTo>
                    <a:pt x="21661" y="9413"/>
                  </a:lnTo>
                  <a:lnTo>
                    <a:pt x="21721" y="9232"/>
                  </a:lnTo>
                  <a:lnTo>
                    <a:pt x="21721" y="8990"/>
                  </a:lnTo>
                  <a:lnTo>
                    <a:pt x="21721" y="8749"/>
                  </a:lnTo>
                  <a:lnTo>
                    <a:pt x="21661" y="8568"/>
                  </a:lnTo>
                  <a:lnTo>
                    <a:pt x="21540" y="8327"/>
                  </a:lnTo>
                  <a:lnTo>
                    <a:pt x="21420" y="8146"/>
                  </a:lnTo>
                  <a:lnTo>
                    <a:pt x="21239" y="8025"/>
                  </a:lnTo>
                  <a:lnTo>
                    <a:pt x="20997" y="7904"/>
                  </a:lnTo>
                  <a:lnTo>
                    <a:pt x="20816" y="7844"/>
                  </a:lnTo>
                  <a:close/>
                  <a:moveTo>
                    <a:pt x="26126" y="7844"/>
                  </a:moveTo>
                  <a:lnTo>
                    <a:pt x="25945" y="7904"/>
                  </a:lnTo>
                  <a:lnTo>
                    <a:pt x="25703" y="8025"/>
                  </a:lnTo>
                  <a:lnTo>
                    <a:pt x="25522" y="8146"/>
                  </a:lnTo>
                  <a:lnTo>
                    <a:pt x="25402" y="8327"/>
                  </a:lnTo>
                  <a:lnTo>
                    <a:pt x="25281" y="8568"/>
                  </a:lnTo>
                  <a:lnTo>
                    <a:pt x="25221" y="8749"/>
                  </a:lnTo>
                  <a:lnTo>
                    <a:pt x="25221" y="8990"/>
                  </a:lnTo>
                  <a:lnTo>
                    <a:pt x="25221" y="9232"/>
                  </a:lnTo>
                  <a:lnTo>
                    <a:pt x="25281" y="9413"/>
                  </a:lnTo>
                  <a:lnTo>
                    <a:pt x="25402" y="9654"/>
                  </a:lnTo>
                  <a:lnTo>
                    <a:pt x="25522" y="9835"/>
                  </a:lnTo>
                  <a:lnTo>
                    <a:pt x="25703" y="9956"/>
                  </a:lnTo>
                  <a:lnTo>
                    <a:pt x="25945" y="10076"/>
                  </a:lnTo>
                  <a:lnTo>
                    <a:pt x="26126" y="10137"/>
                  </a:lnTo>
                  <a:lnTo>
                    <a:pt x="26608" y="10137"/>
                  </a:lnTo>
                  <a:lnTo>
                    <a:pt x="26789" y="10076"/>
                  </a:lnTo>
                  <a:lnTo>
                    <a:pt x="27031" y="9956"/>
                  </a:lnTo>
                  <a:lnTo>
                    <a:pt x="27212" y="9835"/>
                  </a:lnTo>
                  <a:lnTo>
                    <a:pt x="27332" y="9654"/>
                  </a:lnTo>
                  <a:lnTo>
                    <a:pt x="27453" y="9413"/>
                  </a:lnTo>
                  <a:lnTo>
                    <a:pt x="27513" y="9232"/>
                  </a:lnTo>
                  <a:lnTo>
                    <a:pt x="27513" y="8990"/>
                  </a:lnTo>
                  <a:lnTo>
                    <a:pt x="27513" y="8749"/>
                  </a:lnTo>
                  <a:lnTo>
                    <a:pt x="27453" y="8568"/>
                  </a:lnTo>
                  <a:lnTo>
                    <a:pt x="27332" y="8327"/>
                  </a:lnTo>
                  <a:lnTo>
                    <a:pt x="27212" y="8146"/>
                  </a:lnTo>
                  <a:lnTo>
                    <a:pt x="27031" y="8025"/>
                  </a:lnTo>
                  <a:lnTo>
                    <a:pt x="26789" y="7904"/>
                  </a:lnTo>
                  <a:lnTo>
                    <a:pt x="26608" y="7844"/>
                  </a:lnTo>
                  <a:close/>
                  <a:moveTo>
                    <a:pt x="31918" y="7844"/>
                  </a:moveTo>
                  <a:lnTo>
                    <a:pt x="31737" y="7904"/>
                  </a:lnTo>
                  <a:lnTo>
                    <a:pt x="31496" y="8025"/>
                  </a:lnTo>
                  <a:lnTo>
                    <a:pt x="31315" y="8146"/>
                  </a:lnTo>
                  <a:lnTo>
                    <a:pt x="31194" y="8327"/>
                  </a:lnTo>
                  <a:lnTo>
                    <a:pt x="31073" y="8568"/>
                  </a:lnTo>
                  <a:lnTo>
                    <a:pt x="31013" y="8749"/>
                  </a:lnTo>
                  <a:lnTo>
                    <a:pt x="31013" y="8990"/>
                  </a:lnTo>
                  <a:lnTo>
                    <a:pt x="31013" y="9232"/>
                  </a:lnTo>
                  <a:lnTo>
                    <a:pt x="31073" y="9413"/>
                  </a:lnTo>
                  <a:lnTo>
                    <a:pt x="31194" y="9654"/>
                  </a:lnTo>
                  <a:lnTo>
                    <a:pt x="31315" y="9835"/>
                  </a:lnTo>
                  <a:lnTo>
                    <a:pt x="31496" y="9956"/>
                  </a:lnTo>
                  <a:lnTo>
                    <a:pt x="31737" y="10076"/>
                  </a:lnTo>
                  <a:lnTo>
                    <a:pt x="31918" y="10137"/>
                  </a:lnTo>
                  <a:lnTo>
                    <a:pt x="32401" y="10137"/>
                  </a:lnTo>
                  <a:lnTo>
                    <a:pt x="32582" y="10076"/>
                  </a:lnTo>
                  <a:lnTo>
                    <a:pt x="32823" y="9956"/>
                  </a:lnTo>
                  <a:lnTo>
                    <a:pt x="33004" y="9835"/>
                  </a:lnTo>
                  <a:lnTo>
                    <a:pt x="33125" y="9654"/>
                  </a:lnTo>
                  <a:lnTo>
                    <a:pt x="33245" y="9413"/>
                  </a:lnTo>
                  <a:lnTo>
                    <a:pt x="33306" y="9232"/>
                  </a:lnTo>
                  <a:lnTo>
                    <a:pt x="33306" y="8990"/>
                  </a:lnTo>
                  <a:lnTo>
                    <a:pt x="33306" y="8749"/>
                  </a:lnTo>
                  <a:lnTo>
                    <a:pt x="33245" y="8568"/>
                  </a:lnTo>
                  <a:lnTo>
                    <a:pt x="33125" y="8327"/>
                  </a:lnTo>
                  <a:lnTo>
                    <a:pt x="33004" y="8146"/>
                  </a:lnTo>
                  <a:lnTo>
                    <a:pt x="32823" y="8025"/>
                  </a:lnTo>
                  <a:lnTo>
                    <a:pt x="32582" y="7904"/>
                  </a:lnTo>
                  <a:lnTo>
                    <a:pt x="32401" y="7844"/>
                  </a:lnTo>
                  <a:close/>
                  <a:moveTo>
                    <a:pt x="37710" y="7844"/>
                  </a:moveTo>
                  <a:lnTo>
                    <a:pt x="37529" y="7904"/>
                  </a:lnTo>
                  <a:lnTo>
                    <a:pt x="37288" y="8025"/>
                  </a:lnTo>
                  <a:lnTo>
                    <a:pt x="37107" y="8146"/>
                  </a:lnTo>
                  <a:lnTo>
                    <a:pt x="36986" y="8327"/>
                  </a:lnTo>
                  <a:lnTo>
                    <a:pt x="36865" y="8568"/>
                  </a:lnTo>
                  <a:lnTo>
                    <a:pt x="36805" y="8749"/>
                  </a:lnTo>
                  <a:lnTo>
                    <a:pt x="36805" y="8990"/>
                  </a:lnTo>
                  <a:lnTo>
                    <a:pt x="36805" y="9232"/>
                  </a:lnTo>
                  <a:lnTo>
                    <a:pt x="36865" y="9413"/>
                  </a:lnTo>
                  <a:lnTo>
                    <a:pt x="36986" y="9654"/>
                  </a:lnTo>
                  <a:lnTo>
                    <a:pt x="37107" y="9835"/>
                  </a:lnTo>
                  <a:lnTo>
                    <a:pt x="37288" y="9956"/>
                  </a:lnTo>
                  <a:lnTo>
                    <a:pt x="37529" y="10076"/>
                  </a:lnTo>
                  <a:lnTo>
                    <a:pt x="37710" y="10137"/>
                  </a:lnTo>
                  <a:lnTo>
                    <a:pt x="38193" y="10137"/>
                  </a:lnTo>
                  <a:lnTo>
                    <a:pt x="38374" y="10076"/>
                  </a:lnTo>
                  <a:lnTo>
                    <a:pt x="38615" y="9956"/>
                  </a:lnTo>
                  <a:lnTo>
                    <a:pt x="38796" y="9835"/>
                  </a:lnTo>
                  <a:lnTo>
                    <a:pt x="38917" y="9654"/>
                  </a:lnTo>
                  <a:lnTo>
                    <a:pt x="39038" y="9413"/>
                  </a:lnTo>
                  <a:lnTo>
                    <a:pt x="39098" y="9232"/>
                  </a:lnTo>
                  <a:lnTo>
                    <a:pt x="39098" y="8990"/>
                  </a:lnTo>
                  <a:lnTo>
                    <a:pt x="39098" y="8749"/>
                  </a:lnTo>
                  <a:lnTo>
                    <a:pt x="39038" y="8568"/>
                  </a:lnTo>
                  <a:lnTo>
                    <a:pt x="38917" y="8327"/>
                  </a:lnTo>
                  <a:lnTo>
                    <a:pt x="38796" y="8146"/>
                  </a:lnTo>
                  <a:lnTo>
                    <a:pt x="38615" y="8025"/>
                  </a:lnTo>
                  <a:lnTo>
                    <a:pt x="38374" y="7904"/>
                  </a:lnTo>
                  <a:lnTo>
                    <a:pt x="38193" y="7844"/>
                  </a:lnTo>
                  <a:close/>
                  <a:moveTo>
                    <a:pt x="43502" y="7844"/>
                  </a:moveTo>
                  <a:lnTo>
                    <a:pt x="43321" y="7904"/>
                  </a:lnTo>
                  <a:lnTo>
                    <a:pt x="43080" y="8025"/>
                  </a:lnTo>
                  <a:lnTo>
                    <a:pt x="42899" y="8146"/>
                  </a:lnTo>
                  <a:lnTo>
                    <a:pt x="42778" y="8327"/>
                  </a:lnTo>
                  <a:lnTo>
                    <a:pt x="42658" y="8568"/>
                  </a:lnTo>
                  <a:lnTo>
                    <a:pt x="42597" y="8749"/>
                  </a:lnTo>
                  <a:lnTo>
                    <a:pt x="42597" y="8990"/>
                  </a:lnTo>
                  <a:lnTo>
                    <a:pt x="42597" y="9232"/>
                  </a:lnTo>
                  <a:lnTo>
                    <a:pt x="42658" y="9413"/>
                  </a:lnTo>
                  <a:lnTo>
                    <a:pt x="42778" y="9654"/>
                  </a:lnTo>
                  <a:lnTo>
                    <a:pt x="42899" y="9835"/>
                  </a:lnTo>
                  <a:lnTo>
                    <a:pt x="43080" y="9956"/>
                  </a:lnTo>
                  <a:lnTo>
                    <a:pt x="43321" y="10076"/>
                  </a:lnTo>
                  <a:lnTo>
                    <a:pt x="43502" y="10137"/>
                  </a:lnTo>
                  <a:lnTo>
                    <a:pt x="43985" y="10137"/>
                  </a:lnTo>
                  <a:lnTo>
                    <a:pt x="44166" y="10076"/>
                  </a:lnTo>
                  <a:lnTo>
                    <a:pt x="44407" y="9956"/>
                  </a:lnTo>
                  <a:lnTo>
                    <a:pt x="44588" y="9835"/>
                  </a:lnTo>
                  <a:lnTo>
                    <a:pt x="44709" y="9654"/>
                  </a:lnTo>
                  <a:lnTo>
                    <a:pt x="44830" y="9413"/>
                  </a:lnTo>
                  <a:lnTo>
                    <a:pt x="44890" y="9232"/>
                  </a:lnTo>
                  <a:lnTo>
                    <a:pt x="44890" y="8990"/>
                  </a:lnTo>
                  <a:lnTo>
                    <a:pt x="44890" y="8749"/>
                  </a:lnTo>
                  <a:lnTo>
                    <a:pt x="44830" y="8568"/>
                  </a:lnTo>
                  <a:lnTo>
                    <a:pt x="44709" y="8327"/>
                  </a:lnTo>
                  <a:lnTo>
                    <a:pt x="44588" y="8146"/>
                  </a:lnTo>
                  <a:lnTo>
                    <a:pt x="44407" y="8025"/>
                  </a:lnTo>
                  <a:lnTo>
                    <a:pt x="44166" y="7904"/>
                  </a:lnTo>
                  <a:lnTo>
                    <a:pt x="43985" y="7844"/>
                  </a:lnTo>
                  <a:close/>
                  <a:moveTo>
                    <a:pt x="49295" y="7844"/>
                  </a:moveTo>
                  <a:lnTo>
                    <a:pt x="49114" y="7904"/>
                  </a:lnTo>
                  <a:lnTo>
                    <a:pt x="48872" y="8025"/>
                  </a:lnTo>
                  <a:lnTo>
                    <a:pt x="48691" y="8146"/>
                  </a:lnTo>
                  <a:lnTo>
                    <a:pt x="48571" y="8327"/>
                  </a:lnTo>
                  <a:lnTo>
                    <a:pt x="48450" y="8568"/>
                  </a:lnTo>
                  <a:lnTo>
                    <a:pt x="48390" y="8749"/>
                  </a:lnTo>
                  <a:lnTo>
                    <a:pt x="48390" y="8990"/>
                  </a:lnTo>
                  <a:lnTo>
                    <a:pt x="48390" y="9232"/>
                  </a:lnTo>
                  <a:lnTo>
                    <a:pt x="48450" y="9413"/>
                  </a:lnTo>
                  <a:lnTo>
                    <a:pt x="48571" y="9654"/>
                  </a:lnTo>
                  <a:lnTo>
                    <a:pt x="48691" y="9835"/>
                  </a:lnTo>
                  <a:lnTo>
                    <a:pt x="48872" y="9956"/>
                  </a:lnTo>
                  <a:lnTo>
                    <a:pt x="49114" y="10076"/>
                  </a:lnTo>
                  <a:lnTo>
                    <a:pt x="49295" y="10137"/>
                  </a:lnTo>
                  <a:lnTo>
                    <a:pt x="49777" y="10137"/>
                  </a:lnTo>
                  <a:lnTo>
                    <a:pt x="49958" y="10076"/>
                  </a:lnTo>
                  <a:lnTo>
                    <a:pt x="50200" y="9956"/>
                  </a:lnTo>
                  <a:lnTo>
                    <a:pt x="50381" y="9835"/>
                  </a:lnTo>
                  <a:lnTo>
                    <a:pt x="50501" y="9654"/>
                  </a:lnTo>
                  <a:lnTo>
                    <a:pt x="50622" y="9413"/>
                  </a:lnTo>
                  <a:lnTo>
                    <a:pt x="50682" y="9232"/>
                  </a:lnTo>
                  <a:lnTo>
                    <a:pt x="50682" y="8990"/>
                  </a:lnTo>
                  <a:lnTo>
                    <a:pt x="50682" y="8749"/>
                  </a:lnTo>
                  <a:lnTo>
                    <a:pt x="50622" y="8568"/>
                  </a:lnTo>
                  <a:lnTo>
                    <a:pt x="50501" y="8327"/>
                  </a:lnTo>
                  <a:lnTo>
                    <a:pt x="50381" y="8146"/>
                  </a:lnTo>
                  <a:lnTo>
                    <a:pt x="50200" y="8025"/>
                  </a:lnTo>
                  <a:lnTo>
                    <a:pt x="49958" y="7904"/>
                  </a:lnTo>
                  <a:lnTo>
                    <a:pt x="49777" y="7844"/>
                  </a:lnTo>
                  <a:close/>
                  <a:moveTo>
                    <a:pt x="55087" y="7844"/>
                  </a:moveTo>
                  <a:lnTo>
                    <a:pt x="54906" y="7904"/>
                  </a:lnTo>
                  <a:lnTo>
                    <a:pt x="54665" y="8025"/>
                  </a:lnTo>
                  <a:lnTo>
                    <a:pt x="54483" y="8146"/>
                  </a:lnTo>
                  <a:lnTo>
                    <a:pt x="54363" y="8327"/>
                  </a:lnTo>
                  <a:lnTo>
                    <a:pt x="54242" y="8568"/>
                  </a:lnTo>
                  <a:lnTo>
                    <a:pt x="54182" y="8749"/>
                  </a:lnTo>
                  <a:lnTo>
                    <a:pt x="54182" y="8990"/>
                  </a:lnTo>
                  <a:lnTo>
                    <a:pt x="54182" y="9232"/>
                  </a:lnTo>
                  <a:lnTo>
                    <a:pt x="54242" y="9413"/>
                  </a:lnTo>
                  <a:lnTo>
                    <a:pt x="54363" y="9654"/>
                  </a:lnTo>
                  <a:lnTo>
                    <a:pt x="54483" y="9835"/>
                  </a:lnTo>
                  <a:lnTo>
                    <a:pt x="54665" y="9956"/>
                  </a:lnTo>
                  <a:lnTo>
                    <a:pt x="54906" y="10076"/>
                  </a:lnTo>
                  <a:lnTo>
                    <a:pt x="55087" y="10137"/>
                  </a:lnTo>
                  <a:lnTo>
                    <a:pt x="55570" y="10137"/>
                  </a:lnTo>
                  <a:lnTo>
                    <a:pt x="55751" y="10076"/>
                  </a:lnTo>
                  <a:lnTo>
                    <a:pt x="55992" y="9956"/>
                  </a:lnTo>
                  <a:lnTo>
                    <a:pt x="56173" y="9835"/>
                  </a:lnTo>
                  <a:lnTo>
                    <a:pt x="56294" y="9654"/>
                  </a:lnTo>
                  <a:lnTo>
                    <a:pt x="56414" y="9413"/>
                  </a:lnTo>
                  <a:lnTo>
                    <a:pt x="56475" y="9232"/>
                  </a:lnTo>
                  <a:lnTo>
                    <a:pt x="56475" y="8990"/>
                  </a:lnTo>
                  <a:lnTo>
                    <a:pt x="56475" y="8749"/>
                  </a:lnTo>
                  <a:lnTo>
                    <a:pt x="56414" y="8568"/>
                  </a:lnTo>
                  <a:lnTo>
                    <a:pt x="56294" y="8327"/>
                  </a:lnTo>
                  <a:lnTo>
                    <a:pt x="56173" y="8146"/>
                  </a:lnTo>
                  <a:lnTo>
                    <a:pt x="55992" y="8025"/>
                  </a:lnTo>
                  <a:lnTo>
                    <a:pt x="55751" y="7904"/>
                  </a:lnTo>
                  <a:lnTo>
                    <a:pt x="55570" y="7844"/>
                  </a:lnTo>
                  <a:close/>
                  <a:moveTo>
                    <a:pt x="60879" y="7844"/>
                  </a:moveTo>
                  <a:lnTo>
                    <a:pt x="60698" y="7904"/>
                  </a:lnTo>
                  <a:lnTo>
                    <a:pt x="60457" y="8025"/>
                  </a:lnTo>
                  <a:lnTo>
                    <a:pt x="60276" y="8146"/>
                  </a:lnTo>
                  <a:lnTo>
                    <a:pt x="60155" y="8327"/>
                  </a:lnTo>
                  <a:lnTo>
                    <a:pt x="60034" y="8568"/>
                  </a:lnTo>
                  <a:lnTo>
                    <a:pt x="59974" y="8749"/>
                  </a:lnTo>
                  <a:lnTo>
                    <a:pt x="59974" y="8990"/>
                  </a:lnTo>
                  <a:lnTo>
                    <a:pt x="59974" y="9232"/>
                  </a:lnTo>
                  <a:lnTo>
                    <a:pt x="60034" y="9413"/>
                  </a:lnTo>
                  <a:lnTo>
                    <a:pt x="60155" y="9654"/>
                  </a:lnTo>
                  <a:lnTo>
                    <a:pt x="60276" y="9835"/>
                  </a:lnTo>
                  <a:lnTo>
                    <a:pt x="60457" y="9956"/>
                  </a:lnTo>
                  <a:lnTo>
                    <a:pt x="60698" y="10076"/>
                  </a:lnTo>
                  <a:lnTo>
                    <a:pt x="60879" y="10137"/>
                  </a:lnTo>
                  <a:lnTo>
                    <a:pt x="61362" y="10137"/>
                  </a:lnTo>
                  <a:lnTo>
                    <a:pt x="61543" y="10076"/>
                  </a:lnTo>
                  <a:lnTo>
                    <a:pt x="61784" y="9956"/>
                  </a:lnTo>
                  <a:lnTo>
                    <a:pt x="61965" y="9835"/>
                  </a:lnTo>
                  <a:lnTo>
                    <a:pt x="62086" y="9654"/>
                  </a:lnTo>
                  <a:lnTo>
                    <a:pt x="62206" y="9413"/>
                  </a:lnTo>
                  <a:lnTo>
                    <a:pt x="62267" y="9232"/>
                  </a:lnTo>
                  <a:lnTo>
                    <a:pt x="62267" y="8990"/>
                  </a:lnTo>
                  <a:lnTo>
                    <a:pt x="62267" y="8689"/>
                  </a:lnTo>
                  <a:lnTo>
                    <a:pt x="61120" y="7844"/>
                  </a:lnTo>
                  <a:close/>
                  <a:moveTo>
                    <a:pt x="11705" y="10740"/>
                  </a:moveTo>
                  <a:lnTo>
                    <a:pt x="11464" y="10800"/>
                  </a:lnTo>
                  <a:lnTo>
                    <a:pt x="11162" y="10981"/>
                  </a:lnTo>
                  <a:lnTo>
                    <a:pt x="10981" y="11162"/>
                  </a:lnTo>
                  <a:lnTo>
                    <a:pt x="10800" y="11464"/>
                  </a:lnTo>
                  <a:lnTo>
                    <a:pt x="10740" y="11705"/>
                  </a:lnTo>
                  <a:lnTo>
                    <a:pt x="10740" y="11886"/>
                  </a:lnTo>
                  <a:lnTo>
                    <a:pt x="10740" y="12128"/>
                  </a:lnTo>
                  <a:lnTo>
                    <a:pt x="10800" y="12309"/>
                  </a:lnTo>
                  <a:lnTo>
                    <a:pt x="10921" y="12550"/>
                  </a:lnTo>
                  <a:lnTo>
                    <a:pt x="11042" y="12731"/>
                  </a:lnTo>
                  <a:lnTo>
                    <a:pt x="11223" y="12852"/>
                  </a:lnTo>
                  <a:lnTo>
                    <a:pt x="11464" y="12972"/>
                  </a:lnTo>
                  <a:lnTo>
                    <a:pt x="11645" y="13033"/>
                  </a:lnTo>
                  <a:lnTo>
                    <a:pt x="12128" y="13033"/>
                  </a:lnTo>
                  <a:lnTo>
                    <a:pt x="12309" y="12972"/>
                  </a:lnTo>
                  <a:lnTo>
                    <a:pt x="12550" y="12852"/>
                  </a:lnTo>
                  <a:lnTo>
                    <a:pt x="12731" y="12731"/>
                  </a:lnTo>
                  <a:lnTo>
                    <a:pt x="12852" y="12550"/>
                  </a:lnTo>
                  <a:lnTo>
                    <a:pt x="12973" y="12309"/>
                  </a:lnTo>
                  <a:lnTo>
                    <a:pt x="13033" y="12128"/>
                  </a:lnTo>
                  <a:lnTo>
                    <a:pt x="13033" y="11886"/>
                  </a:lnTo>
                  <a:lnTo>
                    <a:pt x="13033" y="11645"/>
                  </a:lnTo>
                  <a:lnTo>
                    <a:pt x="12973" y="11464"/>
                  </a:lnTo>
                  <a:lnTo>
                    <a:pt x="12852" y="11223"/>
                  </a:lnTo>
                  <a:lnTo>
                    <a:pt x="12731" y="11042"/>
                  </a:lnTo>
                  <a:lnTo>
                    <a:pt x="12550" y="10921"/>
                  </a:lnTo>
                  <a:lnTo>
                    <a:pt x="12309" y="10800"/>
                  </a:lnTo>
                  <a:lnTo>
                    <a:pt x="12128" y="10740"/>
                  </a:lnTo>
                  <a:close/>
                  <a:moveTo>
                    <a:pt x="17437" y="10740"/>
                  </a:moveTo>
                  <a:lnTo>
                    <a:pt x="17256" y="10800"/>
                  </a:lnTo>
                  <a:lnTo>
                    <a:pt x="17015" y="10921"/>
                  </a:lnTo>
                  <a:lnTo>
                    <a:pt x="16834" y="11042"/>
                  </a:lnTo>
                  <a:lnTo>
                    <a:pt x="16713" y="11223"/>
                  </a:lnTo>
                  <a:lnTo>
                    <a:pt x="16593" y="11464"/>
                  </a:lnTo>
                  <a:lnTo>
                    <a:pt x="16532" y="11645"/>
                  </a:lnTo>
                  <a:lnTo>
                    <a:pt x="16532" y="11886"/>
                  </a:lnTo>
                  <a:lnTo>
                    <a:pt x="16532" y="12128"/>
                  </a:lnTo>
                  <a:lnTo>
                    <a:pt x="16593" y="12309"/>
                  </a:lnTo>
                  <a:lnTo>
                    <a:pt x="16713" y="12550"/>
                  </a:lnTo>
                  <a:lnTo>
                    <a:pt x="16834" y="12731"/>
                  </a:lnTo>
                  <a:lnTo>
                    <a:pt x="17015" y="12852"/>
                  </a:lnTo>
                  <a:lnTo>
                    <a:pt x="17256" y="12972"/>
                  </a:lnTo>
                  <a:lnTo>
                    <a:pt x="17437" y="13033"/>
                  </a:lnTo>
                  <a:lnTo>
                    <a:pt x="17920" y="13033"/>
                  </a:lnTo>
                  <a:lnTo>
                    <a:pt x="18101" y="12972"/>
                  </a:lnTo>
                  <a:lnTo>
                    <a:pt x="18342" y="12852"/>
                  </a:lnTo>
                  <a:lnTo>
                    <a:pt x="18523" y="12731"/>
                  </a:lnTo>
                  <a:lnTo>
                    <a:pt x="18644" y="12550"/>
                  </a:lnTo>
                  <a:lnTo>
                    <a:pt x="18765" y="12309"/>
                  </a:lnTo>
                  <a:lnTo>
                    <a:pt x="18825" y="12128"/>
                  </a:lnTo>
                  <a:lnTo>
                    <a:pt x="18825" y="11886"/>
                  </a:lnTo>
                  <a:lnTo>
                    <a:pt x="18825" y="11645"/>
                  </a:lnTo>
                  <a:lnTo>
                    <a:pt x="18765" y="11464"/>
                  </a:lnTo>
                  <a:lnTo>
                    <a:pt x="18644" y="11223"/>
                  </a:lnTo>
                  <a:lnTo>
                    <a:pt x="18523" y="11042"/>
                  </a:lnTo>
                  <a:lnTo>
                    <a:pt x="18342" y="10921"/>
                  </a:lnTo>
                  <a:lnTo>
                    <a:pt x="18101" y="10800"/>
                  </a:lnTo>
                  <a:lnTo>
                    <a:pt x="17920" y="10740"/>
                  </a:lnTo>
                  <a:close/>
                  <a:moveTo>
                    <a:pt x="23230" y="10740"/>
                  </a:moveTo>
                  <a:lnTo>
                    <a:pt x="23049" y="10800"/>
                  </a:lnTo>
                  <a:lnTo>
                    <a:pt x="22807" y="10921"/>
                  </a:lnTo>
                  <a:lnTo>
                    <a:pt x="22626" y="11042"/>
                  </a:lnTo>
                  <a:lnTo>
                    <a:pt x="22506" y="11223"/>
                  </a:lnTo>
                  <a:lnTo>
                    <a:pt x="22385" y="11464"/>
                  </a:lnTo>
                  <a:lnTo>
                    <a:pt x="22325" y="11645"/>
                  </a:lnTo>
                  <a:lnTo>
                    <a:pt x="22325" y="11886"/>
                  </a:lnTo>
                  <a:lnTo>
                    <a:pt x="22325" y="12128"/>
                  </a:lnTo>
                  <a:lnTo>
                    <a:pt x="22385" y="12309"/>
                  </a:lnTo>
                  <a:lnTo>
                    <a:pt x="22506" y="12550"/>
                  </a:lnTo>
                  <a:lnTo>
                    <a:pt x="22626" y="12731"/>
                  </a:lnTo>
                  <a:lnTo>
                    <a:pt x="22807" y="12852"/>
                  </a:lnTo>
                  <a:lnTo>
                    <a:pt x="23049" y="12972"/>
                  </a:lnTo>
                  <a:lnTo>
                    <a:pt x="23230" y="13033"/>
                  </a:lnTo>
                  <a:lnTo>
                    <a:pt x="23712" y="13033"/>
                  </a:lnTo>
                  <a:lnTo>
                    <a:pt x="23893" y="12972"/>
                  </a:lnTo>
                  <a:lnTo>
                    <a:pt x="24135" y="12852"/>
                  </a:lnTo>
                  <a:lnTo>
                    <a:pt x="24316" y="12731"/>
                  </a:lnTo>
                  <a:lnTo>
                    <a:pt x="24436" y="12550"/>
                  </a:lnTo>
                  <a:lnTo>
                    <a:pt x="24557" y="12309"/>
                  </a:lnTo>
                  <a:lnTo>
                    <a:pt x="24617" y="12128"/>
                  </a:lnTo>
                  <a:lnTo>
                    <a:pt x="24617" y="11886"/>
                  </a:lnTo>
                  <a:lnTo>
                    <a:pt x="24617" y="11645"/>
                  </a:lnTo>
                  <a:lnTo>
                    <a:pt x="24557" y="11464"/>
                  </a:lnTo>
                  <a:lnTo>
                    <a:pt x="24436" y="11223"/>
                  </a:lnTo>
                  <a:lnTo>
                    <a:pt x="24316" y="11042"/>
                  </a:lnTo>
                  <a:lnTo>
                    <a:pt x="24135" y="10921"/>
                  </a:lnTo>
                  <a:lnTo>
                    <a:pt x="23893" y="10800"/>
                  </a:lnTo>
                  <a:lnTo>
                    <a:pt x="23712" y="10740"/>
                  </a:lnTo>
                  <a:close/>
                  <a:moveTo>
                    <a:pt x="29022" y="10740"/>
                  </a:moveTo>
                  <a:lnTo>
                    <a:pt x="28841" y="10800"/>
                  </a:lnTo>
                  <a:lnTo>
                    <a:pt x="28599" y="10921"/>
                  </a:lnTo>
                  <a:lnTo>
                    <a:pt x="28418" y="11042"/>
                  </a:lnTo>
                  <a:lnTo>
                    <a:pt x="28298" y="11223"/>
                  </a:lnTo>
                  <a:lnTo>
                    <a:pt x="28177" y="11464"/>
                  </a:lnTo>
                  <a:lnTo>
                    <a:pt x="28117" y="11645"/>
                  </a:lnTo>
                  <a:lnTo>
                    <a:pt x="28117" y="11886"/>
                  </a:lnTo>
                  <a:lnTo>
                    <a:pt x="28117" y="12128"/>
                  </a:lnTo>
                  <a:lnTo>
                    <a:pt x="28177" y="12309"/>
                  </a:lnTo>
                  <a:lnTo>
                    <a:pt x="28298" y="12550"/>
                  </a:lnTo>
                  <a:lnTo>
                    <a:pt x="28418" y="12731"/>
                  </a:lnTo>
                  <a:lnTo>
                    <a:pt x="28599" y="12852"/>
                  </a:lnTo>
                  <a:lnTo>
                    <a:pt x="28841" y="12972"/>
                  </a:lnTo>
                  <a:lnTo>
                    <a:pt x="29022" y="13033"/>
                  </a:lnTo>
                  <a:lnTo>
                    <a:pt x="29505" y="13033"/>
                  </a:lnTo>
                  <a:lnTo>
                    <a:pt x="29686" y="12972"/>
                  </a:lnTo>
                  <a:lnTo>
                    <a:pt x="29927" y="12852"/>
                  </a:lnTo>
                  <a:lnTo>
                    <a:pt x="30108" y="12731"/>
                  </a:lnTo>
                  <a:lnTo>
                    <a:pt x="30229" y="12550"/>
                  </a:lnTo>
                  <a:lnTo>
                    <a:pt x="30349" y="12309"/>
                  </a:lnTo>
                  <a:lnTo>
                    <a:pt x="30410" y="12128"/>
                  </a:lnTo>
                  <a:lnTo>
                    <a:pt x="30410" y="11886"/>
                  </a:lnTo>
                  <a:lnTo>
                    <a:pt x="30410" y="11645"/>
                  </a:lnTo>
                  <a:lnTo>
                    <a:pt x="30349" y="11464"/>
                  </a:lnTo>
                  <a:lnTo>
                    <a:pt x="30229" y="11223"/>
                  </a:lnTo>
                  <a:lnTo>
                    <a:pt x="30108" y="11042"/>
                  </a:lnTo>
                  <a:lnTo>
                    <a:pt x="29927" y="10921"/>
                  </a:lnTo>
                  <a:lnTo>
                    <a:pt x="29686" y="10800"/>
                  </a:lnTo>
                  <a:lnTo>
                    <a:pt x="29505" y="10740"/>
                  </a:lnTo>
                  <a:close/>
                  <a:moveTo>
                    <a:pt x="34814" y="10740"/>
                  </a:moveTo>
                  <a:lnTo>
                    <a:pt x="34633" y="10800"/>
                  </a:lnTo>
                  <a:lnTo>
                    <a:pt x="34392" y="10921"/>
                  </a:lnTo>
                  <a:lnTo>
                    <a:pt x="34211" y="11042"/>
                  </a:lnTo>
                  <a:lnTo>
                    <a:pt x="34090" y="11223"/>
                  </a:lnTo>
                  <a:lnTo>
                    <a:pt x="33969" y="11464"/>
                  </a:lnTo>
                  <a:lnTo>
                    <a:pt x="33909" y="11645"/>
                  </a:lnTo>
                  <a:lnTo>
                    <a:pt x="33909" y="11886"/>
                  </a:lnTo>
                  <a:lnTo>
                    <a:pt x="33909" y="12128"/>
                  </a:lnTo>
                  <a:lnTo>
                    <a:pt x="33969" y="12309"/>
                  </a:lnTo>
                  <a:lnTo>
                    <a:pt x="34090" y="12550"/>
                  </a:lnTo>
                  <a:lnTo>
                    <a:pt x="34211" y="12731"/>
                  </a:lnTo>
                  <a:lnTo>
                    <a:pt x="34392" y="12852"/>
                  </a:lnTo>
                  <a:lnTo>
                    <a:pt x="34633" y="12972"/>
                  </a:lnTo>
                  <a:lnTo>
                    <a:pt x="34814" y="13033"/>
                  </a:lnTo>
                  <a:lnTo>
                    <a:pt x="35297" y="13033"/>
                  </a:lnTo>
                  <a:lnTo>
                    <a:pt x="35478" y="12972"/>
                  </a:lnTo>
                  <a:lnTo>
                    <a:pt x="35719" y="12852"/>
                  </a:lnTo>
                  <a:lnTo>
                    <a:pt x="35900" y="12731"/>
                  </a:lnTo>
                  <a:lnTo>
                    <a:pt x="36021" y="12550"/>
                  </a:lnTo>
                  <a:lnTo>
                    <a:pt x="36141" y="12309"/>
                  </a:lnTo>
                  <a:lnTo>
                    <a:pt x="36202" y="12128"/>
                  </a:lnTo>
                  <a:lnTo>
                    <a:pt x="36202" y="11886"/>
                  </a:lnTo>
                  <a:lnTo>
                    <a:pt x="36202" y="11645"/>
                  </a:lnTo>
                  <a:lnTo>
                    <a:pt x="36141" y="11464"/>
                  </a:lnTo>
                  <a:lnTo>
                    <a:pt x="36021" y="11223"/>
                  </a:lnTo>
                  <a:lnTo>
                    <a:pt x="35900" y="11042"/>
                  </a:lnTo>
                  <a:lnTo>
                    <a:pt x="35719" y="10921"/>
                  </a:lnTo>
                  <a:lnTo>
                    <a:pt x="35478" y="10800"/>
                  </a:lnTo>
                  <a:lnTo>
                    <a:pt x="35297" y="10740"/>
                  </a:lnTo>
                  <a:close/>
                  <a:moveTo>
                    <a:pt x="40606" y="10740"/>
                  </a:moveTo>
                  <a:lnTo>
                    <a:pt x="40425" y="10800"/>
                  </a:lnTo>
                  <a:lnTo>
                    <a:pt x="40184" y="10921"/>
                  </a:lnTo>
                  <a:lnTo>
                    <a:pt x="40003" y="11042"/>
                  </a:lnTo>
                  <a:lnTo>
                    <a:pt x="39882" y="11223"/>
                  </a:lnTo>
                  <a:lnTo>
                    <a:pt x="39762" y="11464"/>
                  </a:lnTo>
                  <a:lnTo>
                    <a:pt x="39701" y="11645"/>
                  </a:lnTo>
                  <a:lnTo>
                    <a:pt x="39701" y="11886"/>
                  </a:lnTo>
                  <a:lnTo>
                    <a:pt x="39701" y="12128"/>
                  </a:lnTo>
                  <a:lnTo>
                    <a:pt x="39762" y="12309"/>
                  </a:lnTo>
                  <a:lnTo>
                    <a:pt x="39882" y="12550"/>
                  </a:lnTo>
                  <a:lnTo>
                    <a:pt x="40003" y="12731"/>
                  </a:lnTo>
                  <a:lnTo>
                    <a:pt x="40184" y="12852"/>
                  </a:lnTo>
                  <a:lnTo>
                    <a:pt x="40425" y="12972"/>
                  </a:lnTo>
                  <a:lnTo>
                    <a:pt x="40606" y="13033"/>
                  </a:lnTo>
                  <a:lnTo>
                    <a:pt x="41089" y="13033"/>
                  </a:lnTo>
                  <a:lnTo>
                    <a:pt x="41270" y="12972"/>
                  </a:lnTo>
                  <a:lnTo>
                    <a:pt x="41511" y="12852"/>
                  </a:lnTo>
                  <a:lnTo>
                    <a:pt x="41692" y="12731"/>
                  </a:lnTo>
                  <a:lnTo>
                    <a:pt x="41813" y="12550"/>
                  </a:lnTo>
                  <a:lnTo>
                    <a:pt x="41934" y="12309"/>
                  </a:lnTo>
                  <a:lnTo>
                    <a:pt x="41994" y="12128"/>
                  </a:lnTo>
                  <a:lnTo>
                    <a:pt x="41994" y="11886"/>
                  </a:lnTo>
                  <a:lnTo>
                    <a:pt x="41994" y="11645"/>
                  </a:lnTo>
                  <a:lnTo>
                    <a:pt x="41934" y="11464"/>
                  </a:lnTo>
                  <a:lnTo>
                    <a:pt x="41813" y="11223"/>
                  </a:lnTo>
                  <a:lnTo>
                    <a:pt x="41692" y="11042"/>
                  </a:lnTo>
                  <a:lnTo>
                    <a:pt x="41511" y="10921"/>
                  </a:lnTo>
                  <a:lnTo>
                    <a:pt x="41270" y="10800"/>
                  </a:lnTo>
                  <a:lnTo>
                    <a:pt x="41089" y="10740"/>
                  </a:lnTo>
                  <a:close/>
                  <a:moveTo>
                    <a:pt x="46399" y="10740"/>
                  </a:moveTo>
                  <a:lnTo>
                    <a:pt x="46218" y="10800"/>
                  </a:lnTo>
                  <a:lnTo>
                    <a:pt x="45976" y="10921"/>
                  </a:lnTo>
                  <a:lnTo>
                    <a:pt x="45795" y="11042"/>
                  </a:lnTo>
                  <a:lnTo>
                    <a:pt x="45674" y="11223"/>
                  </a:lnTo>
                  <a:lnTo>
                    <a:pt x="45554" y="11464"/>
                  </a:lnTo>
                  <a:lnTo>
                    <a:pt x="45493" y="11645"/>
                  </a:lnTo>
                  <a:lnTo>
                    <a:pt x="45493" y="11886"/>
                  </a:lnTo>
                  <a:lnTo>
                    <a:pt x="45493" y="12128"/>
                  </a:lnTo>
                  <a:lnTo>
                    <a:pt x="45554" y="12309"/>
                  </a:lnTo>
                  <a:lnTo>
                    <a:pt x="45674" y="12550"/>
                  </a:lnTo>
                  <a:lnTo>
                    <a:pt x="45795" y="12731"/>
                  </a:lnTo>
                  <a:lnTo>
                    <a:pt x="45976" y="12852"/>
                  </a:lnTo>
                  <a:lnTo>
                    <a:pt x="46218" y="12972"/>
                  </a:lnTo>
                  <a:lnTo>
                    <a:pt x="46399" y="13033"/>
                  </a:lnTo>
                  <a:lnTo>
                    <a:pt x="46881" y="13033"/>
                  </a:lnTo>
                  <a:lnTo>
                    <a:pt x="47062" y="12972"/>
                  </a:lnTo>
                  <a:lnTo>
                    <a:pt x="47304" y="12852"/>
                  </a:lnTo>
                  <a:lnTo>
                    <a:pt x="47485" y="12731"/>
                  </a:lnTo>
                  <a:lnTo>
                    <a:pt x="47605" y="12550"/>
                  </a:lnTo>
                  <a:lnTo>
                    <a:pt x="47726" y="12309"/>
                  </a:lnTo>
                  <a:lnTo>
                    <a:pt x="47786" y="12128"/>
                  </a:lnTo>
                  <a:lnTo>
                    <a:pt x="47786" y="11886"/>
                  </a:lnTo>
                  <a:lnTo>
                    <a:pt x="47786" y="11645"/>
                  </a:lnTo>
                  <a:lnTo>
                    <a:pt x="47726" y="11464"/>
                  </a:lnTo>
                  <a:lnTo>
                    <a:pt x="47605" y="11223"/>
                  </a:lnTo>
                  <a:lnTo>
                    <a:pt x="47485" y="11042"/>
                  </a:lnTo>
                  <a:lnTo>
                    <a:pt x="47304" y="10921"/>
                  </a:lnTo>
                  <a:lnTo>
                    <a:pt x="47062" y="10800"/>
                  </a:lnTo>
                  <a:lnTo>
                    <a:pt x="46881" y="10740"/>
                  </a:lnTo>
                  <a:close/>
                  <a:moveTo>
                    <a:pt x="52191" y="10740"/>
                  </a:moveTo>
                  <a:lnTo>
                    <a:pt x="52010" y="10800"/>
                  </a:lnTo>
                  <a:lnTo>
                    <a:pt x="51768" y="10921"/>
                  </a:lnTo>
                  <a:lnTo>
                    <a:pt x="51587" y="11042"/>
                  </a:lnTo>
                  <a:lnTo>
                    <a:pt x="51467" y="11223"/>
                  </a:lnTo>
                  <a:lnTo>
                    <a:pt x="51346" y="11464"/>
                  </a:lnTo>
                  <a:lnTo>
                    <a:pt x="51286" y="11645"/>
                  </a:lnTo>
                  <a:lnTo>
                    <a:pt x="51286" y="11886"/>
                  </a:lnTo>
                  <a:lnTo>
                    <a:pt x="51286" y="12128"/>
                  </a:lnTo>
                  <a:lnTo>
                    <a:pt x="51346" y="12309"/>
                  </a:lnTo>
                  <a:lnTo>
                    <a:pt x="51467" y="12550"/>
                  </a:lnTo>
                  <a:lnTo>
                    <a:pt x="51587" y="12731"/>
                  </a:lnTo>
                  <a:lnTo>
                    <a:pt x="51768" y="12852"/>
                  </a:lnTo>
                  <a:lnTo>
                    <a:pt x="52010" y="12972"/>
                  </a:lnTo>
                  <a:lnTo>
                    <a:pt x="52191" y="13033"/>
                  </a:lnTo>
                  <a:lnTo>
                    <a:pt x="52673" y="13033"/>
                  </a:lnTo>
                  <a:lnTo>
                    <a:pt x="52854" y="12972"/>
                  </a:lnTo>
                  <a:lnTo>
                    <a:pt x="53096" y="12852"/>
                  </a:lnTo>
                  <a:lnTo>
                    <a:pt x="53277" y="12731"/>
                  </a:lnTo>
                  <a:lnTo>
                    <a:pt x="53397" y="12550"/>
                  </a:lnTo>
                  <a:lnTo>
                    <a:pt x="53518" y="12309"/>
                  </a:lnTo>
                  <a:lnTo>
                    <a:pt x="53578" y="12128"/>
                  </a:lnTo>
                  <a:lnTo>
                    <a:pt x="53578" y="11886"/>
                  </a:lnTo>
                  <a:lnTo>
                    <a:pt x="53578" y="11645"/>
                  </a:lnTo>
                  <a:lnTo>
                    <a:pt x="53518" y="11464"/>
                  </a:lnTo>
                  <a:lnTo>
                    <a:pt x="53397" y="11223"/>
                  </a:lnTo>
                  <a:lnTo>
                    <a:pt x="53277" y="11042"/>
                  </a:lnTo>
                  <a:lnTo>
                    <a:pt x="53096" y="10921"/>
                  </a:lnTo>
                  <a:lnTo>
                    <a:pt x="52854" y="10800"/>
                  </a:lnTo>
                  <a:lnTo>
                    <a:pt x="52673" y="10740"/>
                  </a:lnTo>
                  <a:close/>
                  <a:moveTo>
                    <a:pt x="57983" y="10740"/>
                  </a:moveTo>
                  <a:lnTo>
                    <a:pt x="57802" y="10800"/>
                  </a:lnTo>
                  <a:lnTo>
                    <a:pt x="57561" y="10921"/>
                  </a:lnTo>
                  <a:lnTo>
                    <a:pt x="57380" y="11042"/>
                  </a:lnTo>
                  <a:lnTo>
                    <a:pt x="57259" y="11223"/>
                  </a:lnTo>
                  <a:lnTo>
                    <a:pt x="57138" y="11464"/>
                  </a:lnTo>
                  <a:lnTo>
                    <a:pt x="57078" y="11645"/>
                  </a:lnTo>
                  <a:lnTo>
                    <a:pt x="57078" y="11886"/>
                  </a:lnTo>
                  <a:lnTo>
                    <a:pt x="57078" y="12128"/>
                  </a:lnTo>
                  <a:lnTo>
                    <a:pt x="57138" y="12309"/>
                  </a:lnTo>
                  <a:lnTo>
                    <a:pt x="57259" y="12550"/>
                  </a:lnTo>
                  <a:lnTo>
                    <a:pt x="57380" y="12731"/>
                  </a:lnTo>
                  <a:lnTo>
                    <a:pt x="57561" y="12852"/>
                  </a:lnTo>
                  <a:lnTo>
                    <a:pt x="57802" y="12972"/>
                  </a:lnTo>
                  <a:lnTo>
                    <a:pt x="57983" y="13033"/>
                  </a:lnTo>
                  <a:lnTo>
                    <a:pt x="58466" y="13033"/>
                  </a:lnTo>
                  <a:lnTo>
                    <a:pt x="58647" y="12972"/>
                  </a:lnTo>
                  <a:lnTo>
                    <a:pt x="58888" y="12852"/>
                  </a:lnTo>
                  <a:lnTo>
                    <a:pt x="59069" y="12731"/>
                  </a:lnTo>
                  <a:lnTo>
                    <a:pt x="59190" y="12550"/>
                  </a:lnTo>
                  <a:lnTo>
                    <a:pt x="59310" y="12309"/>
                  </a:lnTo>
                  <a:lnTo>
                    <a:pt x="59371" y="12128"/>
                  </a:lnTo>
                  <a:lnTo>
                    <a:pt x="59371" y="11886"/>
                  </a:lnTo>
                  <a:lnTo>
                    <a:pt x="59371" y="11645"/>
                  </a:lnTo>
                  <a:lnTo>
                    <a:pt x="59310" y="11464"/>
                  </a:lnTo>
                  <a:lnTo>
                    <a:pt x="59190" y="11223"/>
                  </a:lnTo>
                  <a:lnTo>
                    <a:pt x="59069" y="11042"/>
                  </a:lnTo>
                  <a:lnTo>
                    <a:pt x="58888" y="10921"/>
                  </a:lnTo>
                  <a:lnTo>
                    <a:pt x="58647" y="10800"/>
                  </a:lnTo>
                  <a:lnTo>
                    <a:pt x="58466" y="10740"/>
                  </a:lnTo>
                  <a:close/>
                  <a:moveTo>
                    <a:pt x="63775" y="10740"/>
                  </a:moveTo>
                  <a:lnTo>
                    <a:pt x="63594" y="10800"/>
                  </a:lnTo>
                  <a:lnTo>
                    <a:pt x="63353" y="10921"/>
                  </a:lnTo>
                  <a:lnTo>
                    <a:pt x="63172" y="11042"/>
                  </a:lnTo>
                  <a:lnTo>
                    <a:pt x="63051" y="11223"/>
                  </a:lnTo>
                  <a:lnTo>
                    <a:pt x="62931" y="11464"/>
                  </a:lnTo>
                  <a:lnTo>
                    <a:pt x="62870" y="11645"/>
                  </a:lnTo>
                  <a:lnTo>
                    <a:pt x="62870" y="11886"/>
                  </a:lnTo>
                  <a:lnTo>
                    <a:pt x="62870" y="12128"/>
                  </a:lnTo>
                  <a:lnTo>
                    <a:pt x="62931" y="12309"/>
                  </a:lnTo>
                  <a:lnTo>
                    <a:pt x="63051" y="12550"/>
                  </a:lnTo>
                  <a:lnTo>
                    <a:pt x="63172" y="12731"/>
                  </a:lnTo>
                  <a:lnTo>
                    <a:pt x="63353" y="12852"/>
                  </a:lnTo>
                  <a:lnTo>
                    <a:pt x="63594" y="12972"/>
                  </a:lnTo>
                  <a:lnTo>
                    <a:pt x="63775" y="13033"/>
                  </a:lnTo>
                  <a:lnTo>
                    <a:pt x="64258" y="13033"/>
                  </a:lnTo>
                  <a:lnTo>
                    <a:pt x="64439" y="12972"/>
                  </a:lnTo>
                  <a:lnTo>
                    <a:pt x="64680" y="12852"/>
                  </a:lnTo>
                  <a:lnTo>
                    <a:pt x="64861" y="12731"/>
                  </a:lnTo>
                  <a:lnTo>
                    <a:pt x="64982" y="12550"/>
                  </a:lnTo>
                  <a:lnTo>
                    <a:pt x="65103" y="12309"/>
                  </a:lnTo>
                  <a:lnTo>
                    <a:pt x="65163" y="12128"/>
                  </a:lnTo>
                  <a:lnTo>
                    <a:pt x="65163" y="11886"/>
                  </a:lnTo>
                  <a:lnTo>
                    <a:pt x="65163" y="11705"/>
                  </a:lnTo>
                  <a:lnTo>
                    <a:pt x="65103" y="11464"/>
                  </a:lnTo>
                  <a:lnTo>
                    <a:pt x="64922" y="11162"/>
                  </a:lnTo>
                  <a:lnTo>
                    <a:pt x="64741" y="10981"/>
                  </a:lnTo>
                  <a:lnTo>
                    <a:pt x="64439" y="10800"/>
                  </a:lnTo>
                  <a:lnTo>
                    <a:pt x="64198" y="10740"/>
                  </a:lnTo>
                  <a:close/>
                  <a:moveTo>
                    <a:pt x="8689" y="13636"/>
                  </a:moveTo>
                  <a:lnTo>
                    <a:pt x="7844" y="14783"/>
                  </a:lnTo>
                  <a:lnTo>
                    <a:pt x="7844" y="15024"/>
                  </a:lnTo>
                  <a:lnTo>
                    <a:pt x="7904" y="15205"/>
                  </a:lnTo>
                  <a:lnTo>
                    <a:pt x="8025" y="15446"/>
                  </a:lnTo>
                  <a:lnTo>
                    <a:pt x="8146" y="15627"/>
                  </a:lnTo>
                  <a:lnTo>
                    <a:pt x="8327" y="15748"/>
                  </a:lnTo>
                  <a:lnTo>
                    <a:pt x="8568" y="15869"/>
                  </a:lnTo>
                  <a:lnTo>
                    <a:pt x="8749" y="15929"/>
                  </a:lnTo>
                  <a:lnTo>
                    <a:pt x="9232" y="15929"/>
                  </a:lnTo>
                  <a:lnTo>
                    <a:pt x="9413" y="15869"/>
                  </a:lnTo>
                  <a:lnTo>
                    <a:pt x="9654" y="15748"/>
                  </a:lnTo>
                  <a:lnTo>
                    <a:pt x="9835" y="15627"/>
                  </a:lnTo>
                  <a:lnTo>
                    <a:pt x="9956" y="15446"/>
                  </a:lnTo>
                  <a:lnTo>
                    <a:pt x="10076" y="15205"/>
                  </a:lnTo>
                  <a:lnTo>
                    <a:pt x="10137" y="15024"/>
                  </a:lnTo>
                  <a:lnTo>
                    <a:pt x="10137" y="14783"/>
                  </a:lnTo>
                  <a:lnTo>
                    <a:pt x="10076" y="14420"/>
                  </a:lnTo>
                  <a:lnTo>
                    <a:pt x="9956" y="14119"/>
                  </a:lnTo>
                  <a:lnTo>
                    <a:pt x="9775" y="13938"/>
                  </a:lnTo>
                  <a:lnTo>
                    <a:pt x="9533" y="13757"/>
                  </a:lnTo>
                  <a:lnTo>
                    <a:pt x="9292" y="13636"/>
                  </a:lnTo>
                  <a:close/>
                  <a:moveTo>
                    <a:pt x="14481" y="13636"/>
                  </a:moveTo>
                  <a:lnTo>
                    <a:pt x="14240" y="13757"/>
                  </a:lnTo>
                  <a:lnTo>
                    <a:pt x="13998" y="13938"/>
                  </a:lnTo>
                  <a:lnTo>
                    <a:pt x="13817" y="14119"/>
                  </a:lnTo>
                  <a:lnTo>
                    <a:pt x="13697" y="14420"/>
                  </a:lnTo>
                  <a:lnTo>
                    <a:pt x="13636" y="14783"/>
                  </a:lnTo>
                  <a:lnTo>
                    <a:pt x="13636" y="15024"/>
                  </a:lnTo>
                  <a:lnTo>
                    <a:pt x="13697" y="15205"/>
                  </a:lnTo>
                  <a:lnTo>
                    <a:pt x="13817" y="15446"/>
                  </a:lnTo>
                  <a:lnTo>
                    <a:pt x="13938" y="15627"/>
                  </a:lnTo>
                  <a:lnTo>
                    <a:pt x="14119" y="15748"/>
                  </a:lnTo>
                  <a:lnTo>
                    <a:pt x="14360" y="15869"/>
                  </a:lnTo>
                  <a:lnTo>
                    <a:pt x="14541" y="15929"/>
                  </a:lnTo>
                  <a:lnTo>
                    <a:pt x="15024" y="15929"/>
                  </a:lnTo>
                  <a:lnTo>
                    <a:pt x="15205" y="15869"/>
                  </a:lnTo>
                  <a:lnTo>
                    <a:pt x="15446" y="15748"/>
                  </a:lnTo>
                  <a:lnTo>
                    <a:pt x="15627" y="15627"/>
                  </a:lnTo>
                  <a:lnTo>
                    <a:pt x="15748" y="15446"/>
                  </a:lnTo>
                  <a:lnTo>
                    <a:pt x="15869" y="15205"/>
                  </a:lnTo>
                  <a:lnTo>
                    <a:pt x="15929" y="15024"/>
                  </a:lnTo>
                  <a:lnTo>
                    <a:pt x="15929" y="14783"/>
                  </a:lnTo>
                  <a:lnTo>
                    <a:pt x="15869" y="14420"/>
                  </a:lnTo>
                  <a:lnTo>
                    <a:pt x="15748" y="14119"/>
                  </a:lnTo>
                  <a:lnTo>
                    <a:pt x="15567" y="13938"/>
                  </a:lnTo>
                  <a:lnTo>
                    <a:pt x="15326" y="13757"/>
                  </a:lnTo>
                  <a:lnTo>
                    <a:pt x="15084" y="13636"/>
                  </a:lnTo>
                  <a:close/>
                  <a:moveTo>
                    <a:pt x="20273" y="13636"/>
                  </a:moveTo>
                  <a:lnTo>
                    <a:pt x="20032" y="13757"/>
                  </a:lnTo>
                  <a:lnTo>
                    <a:pt x="19790" y="13938"/>
                  </a:lnTo>
                  <a:lnTo>
                    <a:pt x="19609" y="14119"/>
                  </a:lnTo>
                  <a:lnTo>
                    <a:pt x="19489" y="14420"/>
                  </a:lnTo>
                  <a:lnTo>
                    <a:pt x="19428" y="14783"/>
                  </a:lnTo>
                  <a:lnTo>
                    <a:pt x="19428" y="15024"/>
                  </a:lnTo>
                  <a:lnTo>
                    <a:pt x="19489" y="15205"/>
                  </a:lnTo>
                  <a:lnTo>
                    <a:pt x="19609" y="15446"/>
                  </a:lnTo>
                  <a:lnTo>
                    <a:pt x="19730" y="15627"/>
                  </a:lnTo>
                  <a:lnTo>
                    <a:pt x="19911" y="15748"/>
                  </a:lnTo>
                  <a:lnTo>
                    <a:pt x="20152" y="15869"/>
                  </a:lnTo>
                  <a:lnTo>
                    <a:pt x="20333" y="15929"/>
                  </a:lnTo>
                  <a:lnTo>
                    <a:pt x="20816" y="15929"/>
                  </a:lnTo>
                  <a:lnTo>
                    <a:pt x="20997" y="15869"/>
                  </a:lnTo>
                  <a:lnTo>
                    <a:pt x="21239" y="15748"/>
                  </a:lnTo>
                  <a:lnTo>
                    <a:pt x="21420" y="15627"/>
                  </a:lnTo>
                  <a:lnTo>
                    <a:pt x="21540" y="15446"/>
                  </a:lnTo>
                  <a:lnTo>
                    <a:pt x="21661" y="15205"/>
                  </a:lnTo>
                  <a:lnTo>
                    <a:pt x="21721" y="15024"/>
                  </a:lnTo>
                  <a:lnTo>
                    <a:pt x="21721" y="14783"/>
                  </a:lnTo>
                  <a:lnTo>
                    <a:pt x="21661" y="14420"/>
                  </a:lnTo>
                  <a:lnTo>
                    <a:pt x="21540" y="14119"/>
                  </a:lnTo>
                  <a:lnTo>
                    <a:pt x="21359" y="13938"/>
                  </a:lnTo>
                  <a:lnTo>
                    <a:pt x="21118" y="13757"/>
                  </a:lnTo>
                  <a:lnTo>
                    <a:pt x="20876" y="13636"/>
                  </a:lnTo>
                  <a:close/>
                  <a:moveTo>
                    <a:pt x="26065" y="13636"/>
                  </a:moveTo>
                  <a:lnTo>
                    <a:pt x="25824" y="13757"/>
                  </a:lnTo>
                  <a:lnTo>
                    <a:pt x="25583" y="13938"/>
                  </a:lnTo>
                  <a:lnTo>
                    <a:pt x="25402" y="14119"/>
                  </a:lnTo>
                  <a:lnTo>
                    <a:pt x="25281" y="14420"/>
                  </a:lnTo>
                  <a:lnTo>
                    <a:pt x="25221" y="14783"/>
                  </a:lnTo>
                  <a:lnTo>
                    <a:pt x="25221" y="15024"/>
                  </a:lnTo>
                  <a:lnTo>
                    <a:pt x="25281" y="15205"/>
                  </a:lnTo>
                  <a:lnTo>
                    <a:pt x="25402" y="15446"/>
                  </a:lnTo>
                  <a:lnTo>
                    <a:pt x="25522" y="15627"/>
                  </a:lnTo>
                  <a:lnTo>
                    <a:pt x="25703" y="15748"/>
                  </a:lnTo>
                  <a:lnTo>
                    <a:pt x="25945" y="15869"/>
                  </a:lnTo>
                  <a:lnTo>
                    <a:pt x="26126" y="15929"/>
                  </a:lnTo>
                  <a:lnTo>
                    <a:pt x="26608" y="15929"/>
                  </a:lnTo>
                  <a:lnTo>
                    <a:pt x="26789" y="15869"/>
                  </a:lnTo>
                  <a:lnTo>
                    <a:pt x="27031" y="15748"/>
                  </a:lnTo>
                  <a:lnTo>
                    <a:pt x="27212" y="15627"/>
                  </a:lnTo>
                  <a:lnTo>
                    <a:pt x="27332" y="15446"/>
                  </a:lnTo>
                  <a:lnTo>
                    <a:pt x="27453" y="15205"/>
                  </a:lnTo>
                  <a:lnTo>
                    <a:pt x="27513" y="15024"/>
                  </a:lnTo>
                  <a:lnTo>
                    <a:pt x="27513" y="14783"/>
                  </a:lnTo>
                  <a:lnTo>
                    <a:pt x="27453" y="14420"/>
                  </a:lnTo>
                  <a:lnTo>
                    <a:pt x="27332" y="14119"/>
                  </a:lnTo>
                  <a:lnTo>
                    <a:pt x="27151" y="13938"/>
                  </a:lnTo>
                  <a:lnTo>
                    <a:pt x="26910" y="13757"/>
                  </a:lnTo>
                  <a:lnTo>
                    <a:pt x="26669" y="13636"/>
                  </a:lnTo>
                  <a:close/>
                  <a:moveTo>
                    <a:pt x="31858" y="13636"/>
                  </a:moveTo>
                  <a:lnTo>
                    <a:pt x="31616" y="13757"/>
                  </a:lnTo>
                  <a:lnTo>
                    <a:pt x="31375" y="13938"/>
                  </a:lnTo>
                  <a:lnTo>
                    <a:pt x="31194" y="14119"/>
                  </a:lnTo>
                  <a:lnTo>
                    <a:pt x="31073" y="14420"/>
                  </a:lnTo>
                  <a:lnTo>
                    <a:pt x="31013" y="14783"/>
                  </a:lnTo>
                  <a:lnTo>
                    <a:pt x="31013" y="15024"/>
                  </a:lnTo>
                  <a:lnTo>
                    <a:pt x="31073" y="15205"/>
                  </a:lnTo>
                  <a:lnTo>
                    <a:pt x="31194" y="15446"/>
                  </a:lnTo>
                  <a:lnTo>
                    <a:pt x="31315" y="15627"/>
                  </a:lnTo>
                  <a:lnTo>
                    <a:pt x="31496" y="15748"/>
                  </a:lnTo>
                  <a:lnTo>
                    <a:pt x="31737" y="15869"/>
                  </a:lnTo>
                  <a:lnTo>
                    <a:pt x="31918" y="15929"/>
                  </a:lnTo>
                  <a:lnTo>
                    <a:pt x="32401" y="15929"/>
                  </a:lnTo>
                  <a:lnTo>
                    <a:pt x="32582" y="15869"/>
                  </a:lnTo>
                  <a:lnTo>
                    <a:pt x="32823" y="15748"/>
                  </a:lnTo>
                  <a:lnTo>
                    <a:pt x="33004" y="15627"/>
                  </a:lnTo>
                  <a:lnTo>
                    <a:pt x="33125" y="15446"/>
                  </a:lnTo>
                  <a:lnTo>
                    <a:pt x="33245" y="15205"/>
                  </a:lnTo>
                  <a:lnTo>
                    <a:pt x="33306" y="15024"/>
                  </a:lnTo>
                  <a:lnTo>
                    <a:pt x="33306" y="14783"/>
                  </a:lnTo>
                  <a:lnTo>
                    <a:pt x="33245" y="14420"/>
                  </a:lnTo>
                  <a:lnTo>
                    <a:pt x="33125" y="14119"/>
                  </a:lnTo>
                  <a:lnTo>
                    <a:pt x="32944" y="13938"/>
                  </a:lnTo>
                  <a:lnTo>
                    <a:pt x="32702" y="13757"/>
                  </a:lnTo>
                  <a:lnTo>
                    <a:pt x="32461" y="13636"/>
                  </a:lnTo>
                  <a:close/>
                  <a:moveTo>
                    <a:pt x="37650" y="13636"/>
                  </a:moveTo>
                  <a:lnTo>
                    <a:pt x="37408" y="13757"/>
                  </a:lnTo>
                  <a:lnTo>
                    <a:pt x="37167" y="13938"/>
                  </a:lnTo>
                  <a:lnTo>
                    <a:pt x="36986" y="14119"/>
                  </a:lnTo>
                  <a:lnTo>
                    <a:pt x="36865" y="14420"/>
                  </a:lnTo>
                  <a:lnTo>
                    <a:pt x="36805" y="14783"/>
                  </a:lnTo>
                  <a:lnTo>
                    <a:pt x="36805" y="15024"/>
                  </a:lnTo>
                  <a:lnTo>
                    <a:pt x="36865" y="15205"/>
                  </a:lnTo>
                  <a:lnTo>
                    <a:pt x="36986" y="15446"/>
                  </a:lnTo>
                  <a:lnTo>
                    <a:pt x="37107" y="15627"/>
                  </a:lnTo>
                  <a:lnTo>
                    <a:pt x="37288" y="15748"/>
                  </a:lnTo>
                  <a:lnTo>
                    <a:pt x="37529" y="15869"/>
                  </a:lnTo>
                  <a:lnTo>
                    <a:pt x="37710" y="15929"/>
                  </a:lnTo>
                  <a:lnTo>
                    <a:pt x="38193" y="15929"/>
                  </a:lnTo>
                  <a:lnTo>
                    <a:pt x="38374" y="15869"/>
                  </a:lnTo>
                  <a:lnTo>
                    <a:pt x="38615" y="15748"/>
                  </a:lnTo>
                  <a:lnTo>
                    <a:pt x="38796" y="15627"/>
                  </a:lnTo>
                  <a:lnTo>
                    <a:pt x="38917" y="15446"/>
                  </a:lnTo>
                  <a:lnTo>
                    <a:pt x="39038" y="15205"/>
                  </a:lnTo>
                  <a:lnTo>
                    <a:pt x="39098" y="15024"/>
                  </a:lnTo>
                  <a:lnTo>
                    <a:pt x="39098" y="14783"/>
                  </a:lnTo>
                  <a:lnTo>
                    <a:pt x="39038" y="14420"/>
                  </a:lnTo>
                  <a:lnTo>
                    <a:pt x="38917" y="14119"/>
                  </a:lnTo>
                  <a:lnTo>
                    <a:pt x="38736" y="13938"/>
                  </a:lnTo>
                  <a:lnTo>
                    <a:pt x="38495" y="13757"/>
                  </a:lnTo>
                  <a:lnTo>
                    <a:pt x="38253" y="13636"/>
                  </a:lnTo>
                  <a:close/>
                  <a:moveTo>
                    <a:pt x="43442" y="13636"/>
                  </a:moveTo>
                  <a:lnTo>
                    <a:pt x="43201" y="13757"/>
                  </a:lnTo>
                  <a:lnTo>
                    <a:pt x="42959" y="13938"/>
                  </a:lnTo>
                  <a:lnTo>
                    <a:pt x="42778" y="14119"/>
                  </a:lnTo>
                  <a:lnTo>
                    <a:pt x="42658" y="14420"/>
                  </a:lnTo>
                  <a:lnTo>
                    <a:pt x="42597" y="14783"/>
                  </a:lnTo>
                  <a:lnTo>
                    <a:pt x="42597" y="15024"/>
                  </a:lnTo>
                  <a:lnTo>
                    <a:pt x="42658" y="15205"/>
                  </a:lnTo>
                  <a:lnTo>
                    <a:pt x="42778" y="15446"/>
                  </a:lnTo>
                  <a:lnTo>
                    <a:pt x="42899" y="15627"/>
                  </a:lnTo>
                  <a:lnTo>
                    <a:pt x="43080" y="15748"/>
                  </a:lnTo>
                  <a:lnTo>
                    <a:pt x="43321" y="15869"/>
                  </a:lnTo>
                  <a:lnTo>
                    <a:pt x="43502" y="15929"/>
                  </a:lnTo>
                  <a:lnTo>
                    <a:pt x="43985" y="15929"/>
                  </a:lnTo>
                  <a:lnTo>
                    <a:pt x="44166" y="15869"/>
                  </a:lnTo>
                  <a:lnTo>
                    <a:pt x="44407" y="15748"/>
                  </a:lnTo>
                  <a:lnTo>
                    <a:pt x="44588" y="15627"/>
                  </a:lnTo>
                  <a:lnTo>
                    <a:pt x="44709" y="15446"/>
                  </a:lnTo>
                  <a:lnTo>
                    <a:pt x="44830" y="15205"/>
                  </a:lnTo>
                  <a:lnTo>
                    <a:pt x="44890" y="15024"/>
                  </a:lnTo>
                  <a:lnTo>
                    <a:pt x="44890" y="14783"/>
                  </a:lnTo>
                  <a:lnTo>
                    <a:pt x="44830" y="14420"/>
                  </a:lnTo>
                  <a:lnTo>
                    <a:pt x="44709" y="14119"/>
                  </a:lnTo>
                  <a:lnTo>
                    <a:pt x="44528" y="13938"/>
                  </a:lnTo>
                  <a:lnTo>
                    <a:pt x="44287" y="13757"/>
                  </a:lnTo>
                  <a:lnTo>
                    <a:pt x="44045" y="13636"/>
                  </a:lnTo>
                  <a:close/>
                  <a:moveTo>
                    <a:pt x="49234" y="13636"/>
                  </a:moveTo>
                  <a:lnTo>
                    <a:pt x="48993" y="13757"/>
                  </a:lnTo>
                  <a:lnTo>
                    <a:pt x="48752" y="13938"/>
                  </a:lnTo>
                  <a:lnTo>
                    <a:pt x="48571" y="14119"/>
                  </a:lnTo>
                  <a:lnTo>
                    <a:pt x="48450" y="14420"/>
                  </a:lnTo>
                  <a:lnTo>
                    <a:pt x="48390" y="14783"/>
                  </a:lnTo>
                  <a:lnTo>
                    <a:pt x="48390" y="15024"/>
                  </a:lnTo>
                  <a:lnTo>
                    <a:pt x="48450" y="15205"/>
                  </a:lnTo>
                  <a:lnTo>
                    <a:pt x="48571" y="15446"/>
                  </a:lnTo>
                  <a:lnTo>
                    <a:pt x="48691" y="15627"/>
                  </a:lnTo>
                  <a:lnTo>
                    <a:pt x="48872" y="15748"/>
                  </a:lnTo>
                  <a:lnTo>
                    <a:pt x="49114" y="15869"/>
                  </a:lnTo>
                  <a:lnTo>
                    <a:pt x="49295" y="15929"/>
                  </a:lnTo>
                  <a:lnTo>
                    <a:pt x="49777" y="15929"/>
                  </a:lnTo>
                  <a:lnTo>
                    <a:pt x="49958" y="15869"/>
                  </a:lnTo>
                  <a:lnTo>
                    <a:pt x="50200" y="15748"/>
                  </a:lnTo>
                  <a:lnTo>
                    <a:pt x="50381" y="15627"/>
                  </a:lnTo>
                  <a:lnTo>
                    <a:pt x="50501" y="15446"/>
                  </a:lnTo>
                  <a:lnTo>
                    <a:pt x="50622" y="15205"/>
                  </a:lnTo>
                  <a:lnTo>
                    <a:pt x="50682" y="15024"/>
                  </a:lnTo>
                  <a:lnTo>
                    <a:pt x="50682" y="14783"/>
                  </a:lnTo>
                  <a:lnTo>
                    <a:pt x="50622" y="14420"/>
                  </a:lnTo>
                  <a:lnTo>
                    <a:pt x="50501" y="14119"/>
                  </a:lnTo>
                  <a:lnTo>
                    <a:pt x="50320" y="13938"/>
                  </a:lnTo>
                  <a:lnTo>
                    <a:pt x="50079" y="13757"/>
                  </a:lnTo>
                  <a:lnTo>
                    <a:pt x="49838" y="13636"/>
                  </a:lnTo>
                  <a:close/>
                  <a:moveTo>
                    <a:pt x="55027" y="13636"/>
                  </a:moveTo>
                  <a:lnTo>
                    <a:pt x="54785" y="13757"/>
                  </a:lnTo>
                  <a:lnTo>
                    <a:pt x="54544" y="13938"/>
                  </a:lnTo>
                  <a:lnTo>
                    <a:pt x="54363" y="14119"/>
                  </a:lnTo>
                  <a:lnTo>
                    <a:pt x="54242" y="14420"/>
                  </a:lnTo>
                  <a:lnTo>
                    <a:pt x="54182" y="14783"/>
                  </a:lnTo>
                  <a:lnTo>
                    <a:pt x="54182" y="15024"/>
                  </a:lnTo>
                  <a:lnTo>
                    <a:pt x="54242" y="15205"/>
                  </a:lnTo>
                  <a:lnTo>
                    <a:pt x="54363" y="15446"/>
                  </a:lnTo>
                  <a:lnTo>
                    <a:pt x="54483" y="15627"/>
                  </a:lnTo>
                  <a:lnTo>
                    <a:pt x="54665" y="15748"/>
                  </a:lnTo>
                  <a:lnTo>
                    <a:pt x="54906" y="15869"/>
                  </a:lnTo>
                  <a:lnTo>
                    <a:pt x="55087" y="15929"/>
                  </a:lnTo>
                  <a:lnTo>
                    <a:pt x="55570" y="15929"/>
                  </a:lnTo>
                  <a:lnTo>
                    <a:pt x="55751" y="15869"/>
                  </a:lnTo>
                  <a:lnTo>
                    <a:pt x="55992" y="15748"/>
                  </a:lnTo>
                  <a:lnTo>
                    <a:pt x="56173" y="15627"/>
                  </a:lnTo>
                  <a:lnTo>
                    <a:pt x="56294" y="15446"/>
                  </a:lnTo>
                  <a:lnTo>
                    <a:pt x="56414" y="15205"/>
                  </a:lnTo>
                  <a:lnTo>
                    <a:pt x="56475" y="15024"/>
                  </a:lnTo>
                  <a:lnTo>
                    <a:pt x="56475" y="14783"/>
                  </a:lnTo>
                  <a:lnTo>
                    <a:pt x="56414" y="14420"/>
                  </a:lnTo>
                  <a:lnTo>
                    <a:pt x="56294" y="14119"/>
                  </a:lnTo>
                  <a:lnTo>
                    <a:pt x="56113" y="13938"/>
                  </a:lnTo>
                  <a:lnTo>
                    <a:pt x="55871" y="13757"/>
                  </a:lnTo>
                  <a:lnTo>
                    <a:pt x="55630" y="13636"/>
                  </a:lnTo>
                  <a:close/>
                  <a:moveTo>
                    <a:pt x="60819" y="13636"/>
                  </a:moveTo>
                  <a:lnTo>
                    <a:pt x="60577" y="13757"/>
                  </a:lnTo>
                  <a:lnTo>
                    <a:pt x="60336" y="13938"/>
                  </a:lnTo>
                  <a:lnTo>
                    <a:pt x="60155" y="14119"/>
                  </a:lnTo>
                  <a:lnTo>
                    <a:pt x="60034" y="14420"/>
                  </a:lnTo>
                  <a:lnTo>
                    <a:pt x="59974" y="14783"/>
                  </a:lnTo>
                  <a:lnTo>
                    <a:pt x="59974" y="15024"/>
                  </a:lnTo>
                  <a:lnTo>
                    <a:pt x="60034" y="15205"/>
                  </a:lnTo>
                  <a:lnTo>
                    <a:pt x="60155" y="15446"/>
                  </a:lnTo>
                  <a:lnTo>
                    <a:pt x="60276" y="15627"/>
                  </a:lnTo>
                  <a:lnTo>
                    <a:pt x="60457" y="15748"/>
                  </a:lnTo>
                  <a:lnTo>
                    <a:pt x="60698" y="15869"/>
                  </a:lnTo>
                  <a:lnTo>
                    <a:pt x="60879" y="15929"/>
                  </a:lnTo>
                  <a:lnTo>
                    <a:pt x="61362" y="15929"/>
                  </a:lnTo>
                  <a:lnTo>
                    <a:pt x="61543" y="15869"/>
                  </a:lnTo>
                  <a:lnTo>
                    <a:pt x="61784" y="15748"/>
                  </a:lnTo>
                  <a:lnTo>
                    <a:pt x="61965" y="15627"/>
                  </a:lnTo>
                  <a:lnTo>
                    <a:pt x="62086" y="15446"/>
                  </a:lnTo>
                  <a:lnTo>
                    <a:pt x="62206" y="15205"/>
                  </a:lnTo>
                  <a:lnTo>
                    <a:pt x="62267" y="15024"/>
                  </a:lnTo>
                  <a:lnTo>
                    <a:pt x="62267" y="14783"/>
                  </a:lnTo>
                  <a:lnTo>
                    <a:pt x="62206" y="14420"/>
                  </a:lnTo>
                  <a:lnTo>
                    <a:pt x="62086" y="14119"/>
                  </a:lnTo>
                  <a:lnTo>
                    <a:pt x="61905" y="13938"/>
                  </a:lnTo>
                  <a:lnTo>
                    <a:pt x="61663" y="13757"/>
                  </a:lnTo>
                  <a:lnTo>
                    <a:pt x="61422" y="13636"/>
                  </a:lnTo>
                  <a:close/>
                  <a:moveTo>
                    <a:pt x="66611" y="13636"/>
                  </a:moveTo>
                  <a:lnTo>
                    <a:pt x="66370" y="13757"/>
                  </a:lnTo>
                  <a:lnTo>
                    <a:pt x="66128" y="13938"/>
                  </a:lnTo>
                  <a:lnTo>
                    <a:pt x="65947" y="14119"/>
                  </a:lnTo>
                  <a:lnTo>
                    <a:pt x="65827" y="14420"/>
                  </a:lnTo>
                  <a:lnTo>
                    <a:pt x="65766" y="14783"/>
                  </a:lnTo>
                  <a:lnTo>
                    <a:pt x="65766" y="15024"/>
                  </a:lnTo>
                  <a:lnTo>
                    <a:pt x="65827" y="15205"/>
                  </a:lnTo>
                  <a:lnTo>
                    <a:pt x="65947" y="15446"/>
                  </a:lnTo>
                  <a:lnTo>
                    <a:pt x="66068" y="15627"/>
                  </a:lnTo>
                  <a:lnTo>
                    <a:pt x="66249" y="15748"/>
                  </a:lnTo>
                  <a:lnTo>
                    <a:pt x="66490" y="15869"/>
                  </a:lnTo>
                  <a:lnTo>
                    <a:pt x="66671" y="15929"/>
                  </a:lnTo>
                  <a:lnTo>
                    <a:pt x="67154" y="15929"/>
                  </a:lnTo>
                  <a:lnTo>
                    <a:pt x="67335" y="15869"/>
                  </a:lnTo>
                  <a:lnTo>
                    <a:pt x="67576" y="15748"/>
                  </a:lnTo>
                  <a:lnTo>
                    <a:pt x="67757" y="15627"/>
                  </a:lnTo>
                  <a:lnTo>
                    <a:pt x="67878" y="15446"/>
                  </a:lnTo>
                  <a:lnTo>
                    <a:pt x="67999" y="15205"/>
                  </a:lnTo>
                  <a:lnTo>
                    <a:pt x="68059" y="15024"/>
                  </a:lnTo>
                  <a:lnTo>
                    <a:pt x="68059" y="14783"/>
                  </a:lnTo>
                  <a:lnTo>
                    <a:pt x="67214" y="13636"/>
                  </a:lnTo>
                  <a:close/>
                  <a:moveTo>
                    <a:pt x="6517" y="16593"/>
                  </a:moveTo>
                  <a:lnTo>
                    <a:pt x="5310" y="18523"/>
                  </a:lnTo>
                  <a:lnTo>
                    <a:pt x="5431" y="18644"/>
                  </a:lnTo>
                  <a:lnTo>
                    <a:pt x="5672" y="18765"/>
                  </a:lnTo>
                  <a:lnTo>
                    <a:pt x="5853" y="18825"/>
                  </a:lnTo>
                  <a:lnTo>
                    <a:pt x="6336" y="18825"/>
                  </a:lnTo>
                  <a:lnTo>
                    <a:pt x="6517" y="18765"/>
                  </a:lnTo>
                  <a:lnTo>
                    <a:pt x="6758" y="18644"/>
                  </a:lnTo>
                  <a:lnTo>
                    <a:pt x="6939" y="18523"/>
                  </a:lnTo>
                  <a:lnTo>
                    <a:pt x="7060" y="18342"/>
                  </a:lnTo>
                  <a:lnTo>
                    <a:pt x="7180" y="18101"/>
                  </a:lnTo>
                  <a:lnTo>
                    <a:pt x="7241" y="17920"/>
                  </a:lnTo>
                  <a:lnTo>
                    <a:pt x="7241" y="17679"/>
                  </a:lnTo>
                  <a:lnTo>
                    <a:pt x="7180" y="17317"/>
                  </a:lnTo>
                  <a:lnTo>
                    <a:pt x="7060" y="17015"/>
                  </a:lnTo>
                  <a:lnTo>
                    <a:pt x="6818" y="16774"/>
                  </a:lnTo>
                  <a:lnTo>
                    <a:pt x="6517" y="16593"/>
                  </a:lnTo>
                  <a:close/>
                  <a:moveTo>
                    <a:pt x="11645" y="16532"/>
                  </a:moveTo>
                  <a:lnTo>
                    <a:pt x="11464" y="16593"/>
                  </a:lnTo>
                  <a:lnTo>
                    <a:pt x="11223" y="16713"/>
                  </a:lnTo>
                  <a:lnTo>
                    <a:pt x="11042" y="16834"/>
                  </a:lnTo>
                  <a:lnTo>
                    <a:pt x="10921" y="17015"/>
                  </a:lnTo>
                  <a:lnTo>
                    <a:pt x="10800" y="17256"/>
                  </a:lnTo>
                  <a:lnTo>
                    <a:pt x="10740" y="17437"/>
                  </a:lnTo>
                  <a:lnTo>
                    <a:pt x="10740" y="17679"/>
                  </a:lnTo>
                  <a:lnTo>
                    <a:pt x="10740" y="17920"/>
                  </a:lnTo>
                  <a:lnTo>
                    <a:pt x="10800" y="18101"/>
                  </a:lnTo>
                  <a:lnTo>
                    <a:pt x="10921" y="18342"/>
                  </a:lnTo>
                  <a:lnTo>
                    <a:pt x="11042" y="18523"/>
                  </a:lnTo>
                  <a:lnTo>
                    <a:pt x="11223" y="18644"/>
                  </a:lnTo>
                  <a:lnTo>
                    <a:pt x="11464" y="18765"/>
                  </a:lnTo>
                  <a:lnTo>
                    <a:pt x="11645" y="18825"/>
                  </a:lnTo>
                  <a:lnTo>
                    <a:pt x="12128" y="18825"/>
                  </a:lnTo>
                  <a:lnTo>
                    <a:pt x="12309" y="18765"/>
                  </a:lnTo>
                  <a:lnTo>
                    <a:pt x="12550" y="18644"/>
                  </a:lnTo>
                  <a:lnTo>
                    <a:pt x="12731" y="18523"/>
                  </a:lnTo>
                  <a:lnTo>
                    <a:pt x="12852" y="18342"/>
                  </a:lnTo>
                  <a:lnTo>
                    <a:pt x="12973" y="18101"/>
                  </a:lnTo>
                  <a:lnTo>
                    <a:pt x="13033" y="17920"/>
                  </a:lnTo>
                  <a:lnTo>
                    <a:pt x="13033" y="17679"/>
                  </a:lnTo>
                  <a:lnTo>
                    <a:pt x="13033" y="17437"/>
                  </a:lnTo>
                  <a:lnTo>
                    <a:pt x="12973" y="17256"/>
                  </a:lnTo>
                  <a:lnTo>
                    <a:pt x="12852" y="17015"/>
                  </a:lnTo>
                  <a:lnTo>
                    <a:pt x="12731" y="16834"/>
                  </a:lnTo>
                  <a:lnTo>
                    <a:pt x="12550" y="16713"/>
                  </a:lnTo>
                  <a:lnTo>
                    <a:pt x="12309" y="16593"/>
                  </a:lnTo>
                  <a:lnTo>
                    <a:pt x="12128" y="16532"/>
                  </a:lnTo>
                  <a:close/>
                  <a:moveTo>
                    <a:pt x="17437" y="16532"/>
                  </a:moveTo>
                  <a:lnTo>
                    <a:pt x="17256" y="16593"/>
                  </a:lnTo>
                  <a:lnTo>
                    <a:pt x="17015" y="16713"/>
                  </a:lnTo>
                  <a:lnTo>
                    <a:pt x="16834" y="16834"/>
                  </a:lnTo>
                  <a:lnTo>
                    <a:pt x="16713" y="17015"/>
                  </a:lnTo>
                  <a:lnTo>
                    <a:pt x="16593" y="17256"/>
                  </a:lnTo>
                  <a:lnTo>
                    <a:pt x="16532" y="17437"/>
                  </a:lnTo>
                  <a:lnTo>
                    <a:pt x="16532" y="17679"/>
                  </a:lnTo>
                  <a:lnTo>
                    <a:pt x="16532" y="17920"/>
                  </a:lnTo>
                  <a:lnTo>
                    <a:pt x="16593" y="18101"/>
                  </a:lnTo>
                  <a:lnTo>
                    <a:pt x="16713" y="18342"/>
                  </a:lnTo>
                  <a:lnTo>
                    <a:pt x="16834" y="18523"/>
                  </a:lnTo>
                  <a:lnTo>
                    <a:pt x="17015" y="18644"/>
                  </a:lnTo>
                  <a:lnTo>
                    <a:pt x="17256" y="18765"/>
                  </a:lnTo>
                  <a:lnTo>
                    <a:pt x="17437" y="18825"/>
                  </a:lnTo>
                  <a:lnTo>
                    <a:pt x="17920" y="18825"/>
                  </a:lnTo>
                  <a:lnTo>
                    <a:pt x="18101" y="18765"/>
                  </a:lnTo>
                  <a:lnTo>
                    <a:pt x="18342" y="18644"/>
                  </a:lnTo>
                  <a:lnTo>
                    <a:pt x="18523" y="18523"/>
                  </a:lnTo>
                  <a:lnTo>
                    <a:pt x="18644" y="18342"/>
                  </a:lnTo>
                  <a:lnTo>
                    <a:pt x="18765" y="18101"/>
                  </a:lnTo>
                  <a:lnTo>
                    <a:pt x="18825" y="17920"/>
                  </a:lnTo>
                  <a:lnTo>
                    <a:pt x="18825" y="17679"/>
                  </a:lnTo>
                  <a:lnTo>
                    <a:pt x="18825" y="17437"/>
                  </a:lnTo>
                  <a:lnTo>
                    <a:pt x="18765" y="17256"/>
                  </a:lnTo>
                  <a:lnTo>
                    <a:pt x="18644" y="17015"/>
                  </a:lnTo>
                  <a:lnTo>
                    <a:pt x="18523" y="16834"/>
                  </a:lnTo>
                  <a:lnTo>
                    <a:pt x="18342" y="16713"/>
                  </a:lnTo>
                  <a:lnTo>
                    <a:pt x="18101" y="16593"/>
                  </a:lnTo>
                  <a:lnTo>
                    <a:pt x="17920" y="16532"/>
                  </a:lnTo>
                  <a:close/>
                  <a:moveTo>
                    <a:pt x="23230" y="16532"/>
                  </a:moveTo>
                  <a:lnTo>
                    <a:pt x="23049" y="16593"/>
                  </a:lnTo>
                  <a:lnTo>
                    <a:pt x="22807" y="16713"/>
                  </a:lnTo>
                  <a:lnTo>
                    <a:pt x="22626" y="16834"/>
                  </a:lnTo>
                  <a:lnTo>
                    <a:pt x="22506" y="17015"/>
                  </a:lnTo>
                  <a:lnTo>
                    <a:pt x="22385" y="17256"/>
                  </a:lnTo>
                  <a:lnTo>
                    <a:pt x="22325" y="17437"/>
                  </a:lnTo>
                  <a:lnTo>
                    <a:pt x="22325" y="17679"/>
                  </a:lnTo>
                  <a:lnTo>
                    <a:pt x="22325" y="17920"/>
                  </a:lnTo>
                  <a:lnTo>
                    <a:pt x="22385" y="18101"/>
                  </a:lnTo>
                  <a:lnTo>
                    <a:pt x="22506" y="18342"/>
                  </a:lnTo>
                  <a:lnTo>
                    <a:pt x="22626" y="18523"/>
                  </a:lnTo>
                  <a:lnTo>
                    <a:pt x="22807" y="18644"/>
                  </a:lnTo>
                  <a:lnTo>
                    <a:pt x="23049" y="18765"/>
                  </a:lnTo>
                  <a:lnTo>
                    <a:pt x="23230" y="18825"/>
                  </a:lnTo>
                  <a:lnTo>
                    <a:pt x="23712" y="18825"/>
                  </a:lnTo>
                  <a:lnTo>
                    <a:pt x="23893" y="18765"/>
                  </a:lnTo>
                  <a:lnTo>
                    <a:pt x="24135" y="18644"/>
                  </a:lnTo>
                  <a:lnTo>
                    <a:pt x="24316" y="18523"/>
                  </a:lnTo>
                  <a:lnTo>
                    <a:pt x="24436" y="18342"/>
                  </a:lnTo>
                  <a:lnTo>
                    <a:pt x="24557" y="18101"/>
                  </a:lnTo>
                  <a:lnTo>
                    <a:pt x="24617" y="17920"/>
                  </a:lnTo>
                  <a:lnTo>
                    <a:pt x="24617" y="17679"/>
                  </a:lnTo>
                  <a:lnTo>
                    <a:pt x="24617" y="17437"/>
                  </a:lnTo>
                  <a:lnTo>
                    <a:pt x="24557" y="17256"/>
                  </a:lnTo>
                  <a:lnTo>
                    <a:pt x="24436" y="17015"/>
                  </a:lnTo>
                  <a:lnTo>
                    <a:pt x="24316" y="16834"/>
                  </a:lnTo>
                  <a:lnTo>
                    <a:pt x="24135" y="16713"/>
                  </a:lnTo>
                  <a:lnTo>
                    <a:pt x="23893" y="16593"/>
                  </a:lnTo>
                  <a:lnTo>
                    <a:pt x="23712" y="16532"/>
                  </a:lnTo>
                  <a:close/>
                  <a:moveTo>
                    <a:pt x="29022" y="16532"/>
                  </a:moveTo>
                  <a:lnTo>
                    <a:pt x="28841" y="16593"/>
                  </a:lnTo>
                  <a:lnTo>
                    <a:pt x="28599" y="16713"/>
                  </a:lnTo>
                  <a:lnTo>
                    <a:pt x="28418" y="16834"/>
                  </a:lnTo>
                  <a:lnTo>
                    <a:pt x="28298" y="17015"/>
                  </a:lnTo>
                  <a:lnTo>
                    <a:pt x="28177" y="17256"/>
                  </a:lnTo>
                  <a:lnTo>
                    <a:pt x="28117" y="17437"/>
                  </a:lnTo>
                  <a:lnTo>
                    <a:pt x="28117" y="17679"/>
                  </a:lnTo>
                  <a:lnTo>
                    <a:pt x="28117" y="17920"/>
                  </a:lnTo>
                  <a:lnTo>
                    <a:pt x="28177" y="18101"/>
                  </a:lnTo>
                  <a:lnTo>
                    <a:pt x="28298" y="18342"/>
                  </a:lnTo>
                  <a:lnTo>
                    <a:pt x="28418" y="18523"/>
                  </a:lnTo>
                  <a:lnTo>
                    <a:pt x="28599" y="18644"/>
                  </a:lnTo>
                  <a:lnTo>
                    <a:pt x="28841" y="18765"/>
                  </a:lnTo>
                  <a:lnTo>
                    <a:pt x="29022" y="18825"/>
                  </a:lnTo>
                  <a:lnTo>
                    <a:pt x="29505" y="18825"/>
                  </a:lnTo>
                  <a:lnTo>
                    <a:pt x="29686" y="18765"/>
                  </a:lnTo>
                  <a:lnTo>
                    <a:pt x="29927" y="18644"/>
                  </a:lnTo>
                  <a:lnTo>
                    <a:pt x="30108" y="18523"/>
                  </a:lnTo>
                  <a:lnTo>
                    <a:pt x="30229" y="18342"/>
                  </a:lnTo>
                  <a:lnTo>
                    <a:pt x="30349" y="18101"/>
                  </a:lnTo>
                  <a:lnTo>
                    <a:pt x="30410" y="17920"/>
                  </a:lnTo>
                  <a:lnTo>
                    <a:pt x="30410" y="17679"/>
                  </a:lnTo>
                  <a:lnTo>
                    <a:pt x="30410" y="17437"/>
                  </a:lnTo>
                  <a:lnTo>
                    <a:pt x="30349" y="17256"/>
                  </a:lnTo>
                  <a:lnTo>
                    <a:pt x="30229" y="17015"/>
                  </a:lnTo>
                  <a:lnTo>
                    <a:pt x="30108" y="16834"/>
                  </a:lnTo>
                  <a:lnTo>
                    <a:pt x="29927" y="16713"/>
                  </a:lnTo>
                  <a:lnTo>
                    <a:pt x="29686" y="16593"/>
                  </a:lnTo>
                  <a:lnTo>
                    <a:pt x="29505" y="16532"/>
                  </a:lnTo>
                  <a:close/>
                  <a:moveTo>
                    <a:pt x="34814" y="16532"/>
                  </a:moveTo>
                  <a:lnTo>
                    <a:pt x="34633" y="16593"/>
                  </a:lnTo>
                  <a:lnTo>
                    <a:pt x="34392" y="16713"/>
                  </a:lnTo>
                  <a:lnTo>
                    <a:pt x="34211" y="16834"/>
                  </a:lnTo>
                  <a:lnTo>
                    <a:pt x="34090" y="17015"/>
                  </a:lnTo>
                  <a:lnTo>
                    <a:pt x="33969" y="17256"/>
                  </a:lnTo>
                  <a:lnTo>
                    <a:pt x="33909" y="17437"/>
                  </a:lnTo>
                  <a:lnTo>
                    <a:pt x="33909" y="17679"/>
                  </a:lnTo>
                  <a:lnTo>
                    <a:pt x="33909" y="17920"/>
                  </a:lnTo>
                  <a:lnTo>
                    <a:pt x="33969" y="18101"/>
                  </a:lnTo>
                  <a:lnTo>
                    <a:pt x="34090" y="18342"/>
                  </a:lnTo>
                  <a:lnTo>
                    <a:pt x="34211" y="18523"/>
                  </a:lnTo>
                  <a:lnTo>
                    <a:pt x="34392" y="18644"/>
                  </a:lnTo>
                  <a:lnTo>
                    <a:pt x="34633" y="18765"/>
                  </a:lnTo>
                  <a:lnTo>
                    <a:pt x="34814" y="18825"/>
                  </a:lnTo>
                  <a:lnTo>
                    <a:pt x="35297" y="18825"/>
                  </a:lnTo>
                  <a:lnTo>
                    <a:pt x="35478" y="18765"/>
                  </a:lnTo>
                  <a:lnTo>
                    <a:pt x="35719" y="18644"/>
                  </a:lnTo>
                  <a:lnTo>
                    <a:pt x="35900" y="18523"/>
                  </a:lnTo>
                  <a:lnTo>
                    <a:pt x="36021" y="18342"/>
                  </a:lnTo>
                  <a:lnTo>
                    <a:pt x="36141" y="18101"/>
                  </a:lnTo>
                  <a:lnTo>
                    <a:pt x="36202" y="17920"/>
                  </a:lnTo>
                  <a:lnTo>
                    <a:pt x="36202" y="17679"/>
                  </a:lnTo>
                  <a:lnTo>
                    <a:pt x="36202" y="17437"/>
                  </a:lnTo>
                  <a:lnTo>
                    <a:pt x="36141" y="17256"/>
                  </a:lnTo>
                  <a:lnTo>
                    <a:pt x="36021" y="17015"/>
                  </a:lnTo>
                  <a:lnTo>
                    <a:pt x="35900" y="16834"/>
                  </a:lnTo>
                  <a:lnTo>
                    <a:pt x="35719" y="16713"/>
                  </a:lnTo>
                  <a:lnTo>
                    <a:pt x="35478" y="16593"/>
                  </a:lnTo>
                  <a:lnTo>
                    <a:pt x="35297" y="16532"/>
                  </a:lnTo>
                  <a:close/>
                  <a:moveTo>
                    <a:pt x="40606" y="16532"/>
                  </a:moveTo>
                  <a:lnTo>
                    <a:pt x="40425" y="16593"/>
                  </a:lnTo>
                  <a:lnTo>
                    <a:pt x="40184" y="16713"/>
                  </a:lnTo>
                  <a:lnTo>
                    <a:pt x="40003" y="16834"/>
                  </a:lnTo>
                  <a:lnTo>
                    <a:pt x="39882" y="17015"/>
                  </a:lnTo>
                  <a:lnTo>
                    <a:pt x="39762" y="17256"/>
                  </a:lnTo>
                  <a:lnTo>
                    <a:pt x="39701" y="17437"/>
                  </a:lnTo>
                  <a:lnTo>
                    <a:pt x="39701" y="17679"/>
                  </a:lnTo>
                  <a:lnTo>
                    <a:pt x="39701" y="17920"/>
                  </a:lnTo>
                  <a:lnTo>
                    <a:pt x="39762" y="18101"/>
                  </a:lnTo>
                  <a:lnTo>
                    <a:pt x="39882" y="18342"/>
                  </a:lnTo>
                  <a:lnTo>
                    <a:pt x="40003" y="18523"/>
                  </a:lnTo>
                  <a:lnTo>
                    <a:pt x="40184" y="18644"/>
                  </a:lnTo>
                  <a:lnTo>
                    <a:pt x="40425" y="18765"/>
                  </a:lnTo>
                  <a:lnTo>
                    <a:pt x="40606" y="18825"/>
                  </a:lnTo>
                  <a:lnTo>
                    <a:pt x="41089" y="18825"/>
                  </a:lnTo>
                  <a:lnTo>
                    <a:pt x="41270" y="18765"/>
                  </a:lnTo>
                  <a:lnTo>
                    <a:pt x="41511" y="18644"/>
                  </a:lnTo>
                  <a:lnTo>
                    <a:pt x="41692" y="18523"/>
                  </a:lnTo>
                  <a:lnTo>
                    <a:pt x="41813" y="18342"/>
                  </a:lnTo>
                  <a:lnTo>
                    <a:pt x="41934" y="18101"/>
                  </a:lnTo>
                  <a:lnTo>
                    <a:pt x="41994" y="17920"/>
                  </a:lnTo>
                  <a:lnTo>
                    <a:pt x="41994" y="17679"/>
                  </a:lnTo>
                  <a:lnTo>
                    <a:pt x="41994" y="17437"/>
                  </a:lnTo>
                  <a:lnTo>
                    <a:pt x="41934" y="17256"/>
                  </a:lnTo>
                  <a:lnTo>
                    <a:pt x="41813" y="17015"/>
                  </a:lnTo>
                  <a:lnTo>
                    <a:pt x="41692" y="16834"/>
                  </a:lnTo>
                  <a:lnTo>
                    <a:pt x="41511" y="16713"/>
                  </a:lnTo>
                  <a:lnTo>
                    <a:pt x="41270" y="16593"/>
                  </a:lnTo>
                  <a:lnTo>
                    <a:pt x="41089" y="16532"/>
                  </a:lnTo>
                  <a:close/>
                  <a:moveTo>
                    <a:pt x="46399" y="16532"/>
                  </a:moveTo>
                  <a:lnTo>
                    <a:pt x="46218" y="16593"/>
                  </a:lnTo>
                  <a:lnTo>
                    <a:pt x="45976" y="16713"/>
                  </a:lnTo>
                  <a:lnTo>
                    <a:pt x="45795" y="16834"/>
                  </a:lnTo>
                  <a:lnTo>
                    <a:pt x="45674" y="17015"/>
                  </a:lnTo>
                  <a:lnTo>
                    <a:pt x="45554" y="17256"/>
                  </a:lnTo>
                  <a:lnTo>
                    <a:pt x="45493" y="17437"/>
                  </a:lnTo>
                  <a:lnTo>
                    <a:pt x="45493" y="17679"/>
                  </a:lnTo>
                  <a:lnTo>
                    <a:pt x="45493" y="17920"/>
                  </a:lnTo>
                  <a:lnTo>
                    <a:pt x="45554" y="18101"/>
                  </a:lnTo>
                  <a:lnTo>
                    <a:pt x="45674" y="18342"/>
                  </a:lnTo>
                  <a:lnTo>
                    <a:pt x="45795" y="18523"/>
                  </a:lnTo>
                  <a:lnTo>
                    <a:pt x="45976" y="18644"/>
                  </a:lnTo>
                  <a:lnTo>
                    <a:pt x="46218" y="18765"/>
                  </a:lnTo>
                  <a:lnTo>
                    <a:pt x="46399" y="18825"/>
                  </a:lnTo>
                  <a:lnTo>
                    <a:pt x="46881" y="18825"/>
                  </a:lnTo>
                  <a:lnTo>
                    <a:pt x="47062" y="18765"/>
                  </a:lnTo>
                  <a:lnTo>
                    <a:pt x="47304" y="18644"/>
                  </a:lnTo>
                  <a:lnTo>
                    <a:pt x="47485" y="18523"/>
                  </a:lnTo>
                  <a:lnTo>
                    <a:pt x="47605" y="18342"/>
                  </a:lnTo>
                  <a:lnTo>
                    <a:pt x="47726" y="18101"/>
                  </a:lnTo>
                  <a:lnTo>
                    <a:pt x="47786" y="17920"/>
                  </a:lnTo>
                  <a:lnTo>
                    <a:pt x="47786" y="17679"/>
                  </a:lnTo>
                  <a:lnTo>
                    <a:pt x="47786" y="17437"/>
                  </a:lnTo>
                  <a:lnTo>
                    <a:pt x="47726" y="17256"/>
                  </a:lnTo>
                  <a:lnTo>
                    <a:pt x="47605" y="17015"/>
                  </a:lnTo>
                  <a:lnTo>
                    <a:pt x="47485" y="16834"/>
                  </a:lnTo>
                  <a:lnTo>
                    <a:pt x="47304" y="16713"/>
                  </a:lnTo>
                  <a:lnTo>
                    <a:pt x="47062" y="16593"/>
                  </a:lnTo>
                  <a:lnTo>
                    <a:pt x="46881" y="16532"/>
                  </a:lnTo>
                  <a:close/>
                  <a:moveTo>
                    <a:pt x="52191" y="16532"/>
                  </a:moveTo>
                  <a:lnTo>
                    <a:pt x="52010" y="16593"/>
                  </a:lnTo>
                  <a:lnTo>
                    <a:pt x="51768" y="16713"/>
                  </a:lnTo>
                  <a:lnTo>
                    <a:pt x="51587" y="16834"/>
                  </a:lnTo>
                  <a:lnTo>
                    <a:pt x="51467" y="17015"/>
                  </a:lnTo>
                  <a:lnTo>
                    <a:pt x="51346" y="17256"/>
                  </a:lnTo>
                  <a:lnTo>
                    <a:pt x="51286" y="17437"/>
                  </a:lnTo>
                  <a:lnTo>
                    <a:pt x="51286" y="17679"/>
                  </a:lnTo>
                  <a:lnTo>
                    <a:pt x="51286" y="17920"/>
                  </a:lnTo>
                  <a:lnTo>
                    <a:pt x="51346" y="18101"/>
                  </a:lnTo>
                  <a:lnTo>
                    <a:pt x="51467" y="18342"/>
                  </a:lnTo>
                  <a:lnTo>
                    <a:pt x="51587" y="18523"/>
                  </a:lnTo>
                  <a:lnTo>
                    <a:pt x="51768" y="18644"/>
                  </a:lnTo>
                  <a:lnTo>
                    <a:pt x="52010" y="18765"/>
                  </a:lnTo>
                  <a:lnTo>
                    <a:pt x="52191" y="18825"/>
                  </a:lnTo>
                  <a:lnTo>
                    <a:pt x="52673" y="18825"/>
                  </a:lnTo>
                  <a:lnTo>
                    <a:pt x="52854" y="18765"/>
                  </a:lnTo>
                  <a:lnTo>
                    <a:pt x="53096" y="18644"/>
                  </a:lnTo>
                  <a:lnTo>
                    <a:pt x="53277" y="18523"/>
                  </a:lnTo>
                  <a:lnTo>
                    <a:pt x="53397" y="18342"/>
                  </a:lnTo>
                  <a:lnTo>
                    <a:pt x="53518" y="18101"/>
                  </a:lnTo>
                  <a:lnTo>
                    <a:pt x="53578" y="17920"/>
                  </a:lnTo>
                  <a:lnTo>
                    <a:pt x="53578" y="17679"/>
                  </a:lnTo>
                  <a:lnTo>
                    <a:pt x="53578" y="17437"/>
                  </a:lnTo>
                  <a:lnTo>
                    <a:pt x="53518" y="17256"/>
                  </a:lnTo>
                  <a:lnTo>
                    <a:pt x="53397" y="17015"/>
                  </a:lnTo>
                  <a:lnTo>
                    <a:pt x="53277" y="16834"/>
                  </a:lnTo>
                  <a:lnTo>
                    <a:pt x="53096" y="16713"/>
                  </a:lnTo>
                  <a:lnTo>
                    <a:pt x="52854" y="16593"/>
                  </a:lnTo>
                  <a:lnTo>
                    <a:pt x="52673" y="16532"/>
                  </a:lnTo>
                  <a:close/>
                  <a:moveTo>
                    <a:pt x="57983" y="16532"/>
                  </a:moveTo>
                  <a:lnTo>
                    <a:pt x="57802" y="16593"/>
                  </a:lnTo>
                  <a:lnTo>
                    <a:pt x="57561" y="16713"/>
                  </a:lnTo>
                  <a:lnTo>
                    <a:pt x="57380" y="16834"/>
                  </a:lnTo>
                  <a:lnTo>
                    <a:pt x="57259" y="17015"/>
                  </a:lnTo>
                  <a:lnTo>
                    <a:pt x="57138" y="17256"/>
                  </a:lnTo>
                  <a:lnTo>
                    <a:pt x="57078" y="17437"/>
                  </a:lnTo>
                  <a:lnTo>
                    <a:pt x="57078" y="17679"/>
                  </a:lnTo>
                  <a:lnTo>
                    <a:pt x="57078" y="17920"/>
                  </a:lnTo>
                  <a:lnTo>
                    <a:pt x="57138" y="18101"/>
                  </a:lnTo>
                  <a:lnTo>
                    <a:pt x="57259" y="18342"/>
                  </a:lnTo>
                  <a:lnTo>
                    <a:pt x="57380" y="18523"/>
                  </a:lnTo>
                  <a:lnTo>
                    <a:pt x="57561" y="18644"/>
                  </a:lnTo>
                  <a:lnTo>
                    <a:pt x="57802" y="18765"/>
                  </a:lnTo>
                  <a:lnTo>
                    <a:pt x="57983" y="18825"/>
                  </a:lnTo>
                  <a:lnTo>
                    <a:pt x="58466" y="18825"/>
                  </a:lnTo>
                  <a:lnTo>
                    <a:pt x="58647" y="18765"/>
                  </a:lnTo>
                  <a:lnTo>
                    <a:pt x="58888" y="18644"/>
                  </a:lnTo>
                  <a:lnTo>
                    <a:pt x="59069" y="18523"/>
                  </a:lnTo>
                  <a:lnTo>
                    <a:pt x="59190" y="18342"/>
                  </a:lnTo>
                  <a:lnTo>
                    <a:pt x="59310" y="18101"/>
                  </a:lnTo>
                  <a:lnTo>
                    <a:pt x="59371" y="17920"/>
                  </a:lnTo>
                  <a:lnTo>
                    <a:pt x="59371" y="17679"/>
                  </a:lnTo>
                  <a:lnTo>
                    <a:pt x="59371" y="17437"/>
                  </a:lnTo>
                  <a:lnTo>
                    <a:pt x="59310" y="17256"/>
                  </a:lnTo>
                  <a:lnTo>
                    <a:pt x="59190" y="17015"/>
                  </a:lnTo>
                  <a:lnTo>
                    <a:pt x="59069" y="16834"/>
                  </a:lnTo>
                  <a:lnTo>
                    <a:pt x="58888" y="16713"/>
                  </a:lnTo>
                  <a:lnTo>
                    <a:pt x="58647" y="16593"/>
                  </a:lnTo>
                  <a:lnTo>
                    <a:pt x="58466" y="16532"/>
                  </a:lnTo>
                  <a:close/>
                  <a:moveTo>
                    <a:pt x="63775" y="16532"/>
                  </a:moveTo>
                  <a:lnTo>
                    <a:pt x="63594" y="16593"/>
                  </a:lnTo>
                  <a:lnTo>
                    <a:pt x="63353" y="16713"/>
                  </a:lnTo>
                  <a:lnTo>
                    <a:pt x="63172" y="16834"/>
                  </a:lnTo>
                  <a:lnTo>
                    <a:pt x="63051" y="17015"/>
                  </a:lnTo>
                  <a:lnTo>
                    <a:pt x="62931" y="17256"/>
                  </a:lnTo>
                  <a:lnTo>
                    <a:pt x="62870" y="17437"/>
                  </a:lnTo>
                  <a:lnTo>
                    <a:pt x="62870" y="17679"/>
                  </a:lnTo>
                  <a:lnTo>
                    <a:pt x="62870" y="17920"/>
                  </a:lnTo>
                  <a:lnTo>
                    <a:pt x="62931" y="18101"/>
                  </a:lnTo>
                  <a:lnTo>
                    <a:pt x="63051" y="18342"/>
                  </a:lnTo>
                  <a:lnTo>
                    <a:pt x="63172" y="18523"/>
                  </a:lnTo>
                  <a:lnTo>
                    <a:pt x="63353" y="18644"/>
                  </a:lnTo>
                  <a:lnTo>
                    <a:pt x="63594" y="18765"/>
                  </a:lnTo>
                  <a:lnTo>
                    <a:pt x="63775" y="18825"/>
                  </a:lnTo>
                  <a:lnTo>
                    <a:pt x="64258" y="18825"/>
                  </a:lnTo>
                  <a:lnTo>
                    <a:pt x="64439" y="18765"/>
                  </a:lnTo>
                  <a:lnTo>
                    <a:pt x="64680" y="18644"/>
                  </a:lnTo>
                  <a:lnTo>
                    <a:pt x="64861" y="18523"/>
                  </a:lnTo>
                  <a:lnTo>
                    <a:pt x="64982" y="18342"/>
                  </a:lnTo>
                  <a:lnTo>
                    <a:pt x="65103" y="18101"/>
                  </a:lnTo>
                  <a:lnTo>
                    <a:pt x="65163" y="17920"/>
                  </a:lnTo>
                  <a:lnTo>
                    <a:pt x="65163" y="17679"/>
                  </a:lnTo>
                  <a:lnTo>
                    <a:pt x="65163" y="17437"/>
                  </a:lnTo>
                  <a:lnTo>
                    <a:pt x="65103" y="17256"/>
                  </a:lnTo>
                  <a:lnTo>
                    <a:pt x="64982" y="17015"/>
                  </a:lnTo>
                  <a:lnTo>
                    <a:pt x="64861" y="16834"/>
                  </a:lnTo>
                  <a:lnTo>
                    <a:pt x="64680" y="16713"/>
                  </a:lnTo>
                  <a:lnTo>
                    <a:pt x="64439" y="16593"/>
                  </a:lnTo>
                  <a:lnTo>
                    <a:pt x="64258" y="16532"/>
                  </a:lnTo>
                  <a:close/>
                  <a:moveTo>
                    <a:pt x="69386" y="16593"/>
                  </a:moveTo>
                  <a:lnTo>
                    <a:pt x="69085" y="16774"/>
                  </a:lnTo>
                  <a:lnTo>
                    <a:pt x="68843" y="17015"/>
                  </a:lnTo>
                  <a:lnTo>
                    <a:pt x="68723" y="17317"/>
                  </a:lnTo>
                  <a:lnTo>
                    <a:pt x="68662" y="17679"/>
                  </a:lnTo>
                  <a:lnTo>
                    <a:pt x="68662" y="17920"/>
                  </a:lnTo>
                  <a:lnTo>
                    <a:pt x="68723" y="18101"/>
                  </a:lnTo>
                  <a:lnTo>
                    <a:pt x="68843" y="18342"/>
                  </a:lnTo>
                  <a:lnTo>
                    <a:pt x="68964" y="18523"/>
                  </a:lnTo>
                  <a:lnTo>
                    <a:pt x="69145" y="18644"/>
                  </a:lnTo>
                  <a:lnTo>
                    <a:pt x="69386" y="18765"/>
                  </a:lnTo>
                  <a:lnTo>
                    <a:pt x="69567" y="18825"/>
                  </a:lnTo>
                  <a:lnTo>
                    <a:pt x="70050" y="18825"/>
                  </a:lnTo>
                  <a:lnTo>
                    <a:pt x="70231" y="18765"/>
                  </a:lnTo>
                  <a:lnTo>
                    <a:pt x="70472" y="18644"/>
                  </a:lnTo>
                  <a:lnTo>
                    <a:pt x="70593" y="18523"/>
                  </a:lnTo>
                  <a:lnTo>
                    <a:pt x="69386" y="16593"/>
                  </a:lnTo>
                  <a:close/>
                  <a:moveTo>
                    <a:pt x="4284" y="20273"/>
                  </a:moveTo>
                  <a:lnTo>
                    <a:pt x="3620" y="21661"/>
                  </a:lnTo>
                  <a:lnTo>
                    <a:pt x="3922" y="21480"/>
                  </a:lnTo>
                  <a:lnTo>
                    <a:pt x="4164" y="21238"/>
                  </a:lnTo>
                  <a:lnTo>
                    <a:pt x="4284" y="20937"/>
                  </a:lnTo>
                  <a:lnTo>
                    <a:pt x="4345" y="20575"/>
                  </a:lnTo>
                  <a:lnTo>
                    <a:pt x="4284" y="20273"/>
                  </a:lnTo>
                  <a:close/>
                  <a:moveTo>
                    <a:pt x="71619" y="20273"/>
                  </a:moveTo>
                  <a:lnTo>
                    <a:pt x="71559" y="20575"/>
                  </a:lnTo>
                  <a:lnTo>
                    <a:pt x="71619" y="20937"/>
                  </a:lnTo>
                  <a:lnTo>
                    <a:pt x="71740" y="21238"/>
                  </a:lnTo>
                  <a:lnTo>
                    <a:pt x="71981" y="21480"/>
                  </a:lnTo>
                  <a:lnTo>
                    <a:pt x="72283" y="21661"/>
                  </a:lnTo>
                  <a:lnTo>
                    <a:pt x="71619" y="20273"/>
                  </a:lnTo>
                  <a:close/>
                  <a:moveTo>
                    <a:pt x="8749" y="19428"/>
                  </a:moveTo>
                  <a:lnTo>
                    <a:pt x="8568" y="19489"/>
                  </a:lnTo>
                  <a:lnTo>
                    <a:pt x="8327" y="19609"/>
                  </a:lnTo>
                  <a:lnTo>
                    <a:pt x="8146" y="19730"/>
                  </a:lnTo>
                  <a:lnTo>
                    <a:pt x="8025" y="19911"/>
                  </a:lnTo>
                  <a:lnTo>
                    <a:pt x="7904" y="20152"/>
                  </a:lnTo>
                  <a:lnTo>
                    <a:pt x="7844" y="20333"/>
                  </a:lnTo>
                  <a:lnTo>
                    <a:pt x="7844" y="20575"/>
                  </a:lnTo>
                  <a:lnTo>
                    <a:pt x="7844" y="20816"/>
                  </a:lnTo>
                  <a:lnTo>
                    <a:pt x="7904" y="20997"/>
                  </a:lnTo>
                  <a:lnTo>
                    <a:pt x="8025" y="21238"/>
                  </a:lnTo>
                  <a:lnTo>
                    <a:pt x="8146" y="21419"/>
                  </a:lnTo>
                  <a:lnTo>
                    <a:pt x="8327" y="21540"/>
                  </a:lnTo>
                  <a:lnTo>
                    <a:pt x="8568" y="21661"/>
                  </a:lnTo>
                  <a:lnTo>
                    <a:pt x="8749" y="21721"/>
                  </a:lnTo>
                  <a:lnTo>
                    <a:pt x="9232" y="21721"/>
                  </a:lnTo>
                  <a:lnTo>
                    <a:pt x="9413" y="21661"/>
                  </a:lnTo>
                  <a:lnTo>
                    <a:pt x="9654" y="21540"/>
                  </a:lnTo>
                  <a:lnTo>
                    <a:pt x="9835" y="21419"/>
                  </a:lnTo>
                  <a:lnTo>
                    <a:pt x="9956" y="21238"/>
                  </a:lnTo>
                  <a:lnTo>
                    <a:pt x="10076" y="20997"/>
                  </a:lnTo>
                  <a:lnTo>
                    <a:pt x="10137" y="20816"/>
                  </a:lnTo>
                  <a:lnTo>
                    <a:pt x="10137" y="20575"/>
                  </a:lnTo>
                  <a:lnTo>
                    <a:pt x="10137" y="20333"/>
                  </a:lnTo>
                  <a:lnTo>
                    <a:pt x="10076" y="20152"/>
                  </a:lnTo>
                  <a:lnTo>
                    <a:pt x="9956" y="19911"/>
                  </a:lnTo>
                  <a:lnTo>
                    <a:pt x="9835" y="19730"/>
                  </a:lnTo>
                  <a:lnTo>
                    <a:pt x="9654" y="19609"/>
                  </a:lnTo>
                  <a:lnTo>
                    <a:pt x="9413" y="19489"/>
                  </a:lnTo>
                  <a:lnTo>
                    <a:pt x="9232" y="19428"/>
                  </a:lnTo>
                  <a:close/>
                  <a:moveTo>
                    <a:pt x="14541" y="19428"/>
                  </a:moveTo>
                  <a:lnTo>
                    <a:pt x="14360" y="19489"/>
                  </a:lnTo>
                  <a:lnTo>
                    <a:pt x="14119" y="19609"/>
                  </a:lnTo>
                  <a:lnTo>
                    <a:pt x="13938" y="19730"/>
                  </a:lnTo>
                  <a:lnTo>
                    <a:pt x="13817" y="19911"/>
                  </a:lnTo>
                  <a:lnTo>
                    <a:pt x="13697" y="20152"/>
                  </a:lnTo>
                  <a:lnTo>
                    <a:pt x="13636" y="20333"/>
                  </a:lnTo>
                  <a:lnTo>
                    <a:pt x="13636" y="20575"/>
                  </a:lnTo>
                  <a:lnTo>
                    <a:pt x="13636" y="20816"/>
                  </a:lnTo>
                  <a:lnTo>
                    <a:pt x="13697" y="20997"/>
                  </a:lnTo>
                  <a:lnTo>
                    <a:pt x="13817" y="21238"/>
                  </a:lnTo>
                  <a:lnTo>
                    <a:pt x="13938" y="21419"/>
                  </a:lnTo>
                  <a:lnTo>
                    <a:pt x="14119" y="21540"/>
                  </a:lnTo>
                  <a:lnTo>
                    <a:pt x="14360" y="21661"/>
                  </a:lnTo>
                  <a:lnTo>
                    <a:pt x="14541" y="21721"/>
                  </a:lnTo>
                  <a:lnTo>
                    <a:pt x="15024" y="21721"/>
                  </a:lnTo>
                  <a:lnTo>
                    <a:pt x="15205" y="21661"/>
                  </a:lnTo>
                  <a:lnTo>
                    <a:pt x="15446" y="21540"/>
                  </a:lnTo>
                  <a:lnTo>
                    <a:pt x="15627" y="21419"/>
                  </a:lnTo>
                  <a:lnTo>
                    <a:pt x="15748" y="21238"/>
                  </a:lnTo>
                  <a:lnTo>
                    <a:pt x="15869" y="20997"/>
                  </a:lnTo>
                  <a:lnTo>
                    <a:pt x="15929" y="20816"/>
                  </a:lnTo>
                  <a:lnTo>
                    <a:pt x="15929" y="20575"/>
                  </a:lnTo>
                  <a:lnTo>
                    <a:pt x="15929" y="20333"/>
                  </a:lnTo>
                  <a:lnTo>
                    <a:pt x="15869" y="20152"/>
                  </a:lnTo>
                  <a:lnTo>
                    <a:pt x="15748" y="19911"/>
                  </a:lnTo>
                  <a:lnTo>
                    <a:pt x="15627" y="19730"/>
                  </a:lnTo>
                  <a:lnTo>
                    <a:pt x="15446" y="19609"/>
                  </a:lnTo>
                  <a:lnTo>
                    <a:pt x="15205" y="19489"/>
                  </a:lnTo>
                  <a:lnTo>
                    <a:pt x="15024" y="19428"/>
                  </a:lnTo>
                  <a:close/>
                  <a:moveTo>
                    <a:pt x="20333" y="19428"/>
                  </a:moveTo>
                  <a:lnTo>
                    <a:pt x="20152" y="19489"/>
                  </a:lnTo>
                  <a:lnTo>
                    <a:pt x="19911" y="19609"/>
                  </a:lnTo>
                  <a:lnTo>
                    <a:pt x="19730" y="19730"/>
                  </a:lnTo>
                  <a:lnTo>
                    <a:pt x="19609" y="19911"/>
                  </a:lnTo>
                  <a:lnTo>
                    <a:pt x="19489" y="20152"/>
                  </a:lnTo>
                  <a:lnTo>
                    <a:pt x="19428" y="20333"/>
                  </a:lnTo>
                  <a:lnTo>
                    <a:pt x="19428" y="20575"/>
                  </a:lnTo>
                  <a:lnTo>
                    <a:pt x="19428" y="20816"/>
                  </a:lnTo>
                  <a:lnTo>
                    <a:pt x="19489" y="20997"/>
                  </a:lnTo>
                  <a:lnTo>
                    <a:pt x="19609" y="21238"/>
                  </a:lnTo>
                  <a:lnTo>
                    <a:pt x="19730" y="21419"/>
                  </a:lnTo>
                  <a:lnTo>
                    <a:pt x="19911" y="21540"/>
                  </a:lnTo>
                  <a:lnTo>
                    <a:pt x="20152" y="21661"/>
                  </a:lnTo>
                  <a:lnTo>
                    <a:pt x="20333" y="21721"/>
                  </a:lnTo>
                  <a:lnTo>
                    <a:pt x="20816" y="21721"/>
                  </a:lnTo>
                  <a:lnTo>
                    <a:pt x="20997" y="21661"/>
                  </a:lnTo>
                  <a:lnTo>
                    <a:pt x="21239" y="21540"/>
                  </a:lnTo>
                  <a:lnTo>
                    <a:pt x="21420" y="21419"/>
                  </a:lnTo>
                  <a:lnTo>
                    <a:pt x="21540" y="21238"/>
                  </a:lnTo>
                  <a:lnTo>
                    <a:pt x="21661" y="20997"/>
                  </a:lnTo>
                  <a:lnTo>
                    <a:pt x="21721" y="20816"/>
                  </a:lnTo>
                  <a:lnTo>
                    <a:pt x="21721" y="20575"/>
                  </a:lnTo>
                  <a:lnTo>
                    <a:pt x="21721" y="20333"/>
                  </a:lnTo>
                  <a:lnTo>
                    <a:pt x="21661" y="20152"/>
                  </a:lnTo>
                  <a:lnTo>
                    <a:pt x="21540" y="19911"/>
                  </a:lnTo>
                  <a:lnTo>
                    <a:pt x="21420" y="19730"/>
                  </a:lnTo>
                  <a:lnTo>
                    <a:pt x="21239" y="19609"/>
                  </a:lnTo>
                  <a:lnTo>
                    <a:pt x="20997" y="19489"/>
                  </a:lnTo>
                  <a:lnTo>
                    <a:pt x="20816" y="19428"/>
                  </a:lnTo>
                  <a:close/>
                  <a:moveTo>
                    <a:pt x="26126" y="19428"/>
                  </a:moveTo>
                  <a:lnTo>
                    <a:pt x="25945" y="19489"/>
                  </a:lnTo>
                  <a:lnTo>
                    <a:pt x="25703" y="19609"/>
                  </a:lnTo>
                  <a:lnTo>
                    <a:pt x="25522" y="19730"/>
                  </a:lnTo>
                  <a:lnTo>
                    <a:pt x="25402" y="19911"/>
                  </a:lnTo>
                  <a:lnTo>
                    <a:pt x="25281" y="20152"/>
                  </a:lnTo>
                  <a:lnTo>
                    <a:pt x="25221" y="20333"/>
                  </a:lnTo>
                  <a:lnTo>
                    <a:pt x="25221" y="20575"/>
                  </a:lnTo>
                  <a:lnTo>
                    <a:pt x="25221" y="20816"/>
                  </a:lnTo>
                  <a:lnTo>
                    <a:pt x="25281" y="20997"/>
                  </a:lnTo>
                  <a:lnTo>
                    <a:pt x="25402" y="21238"/>
                  </a:lnTo>
                  <a:lnTo>
                    <a:pt x="25522" y="21419"/>
                  </a:lnTo>
                  <a:lnTo>
                    <a:pt x="25703" y="21540"/>
                  </a:lnTo>
                  <a:lnTo>
                    <a:pt x="25945" y="21661"/>
                  </a:lnTo>
                  <a:lnTo>
                    <a:pt x="26126" y="21721"/>
                  </a:lnTo>
                  <a:lnTo>
                    <a:pt x="26608" y="21721"/>
                  </a:lnTo>
                  <a:lnTo>
                    <a:pt x="26789" y="21661"/>
                  </a:lnTo>
                  <a:lnTo>
                    <a:pt x="27031" y="21540"/>
                  </a:lnTo>
                  <a:lnTo>
                    <a:pt x="27212" y="21419"/>
                  </a:lnTo>
                  <a:lnTo>
                    <a:pt x="27332" y="21238"/>
                  </a:lnTo>
                  <a:lnTo>
                    <a:pt x="27453" y="20997"/>
                  </a:lnTo>
                  <a:lnTo>
                    <a:pt x="27513" y="20816"/>
                  </a:lnTo>
                  <a:lnTo>
                    <a:pt x="27513" y="20575"/>
                  </a:lnTo>
                  <a:lnTo>
                    <a:pt x="27513" y="20333"/>
                  </a:lnTo>
                  <a:lnTo>
                    <a:pt x="27453" y="20152"/>
                  </a:lnTo>
                  <a:lnTo>
                    <a:pt x="27332" y="19911"/>
                  </a:lnTo>
                  <a:lnTo>
                    <a:pt x="27212" y="19730"/>
                  </a:lnTo>
                  <a:lnTo>
                    <a:pt x="27031" y="19609"/>
                  </a:lnTo>
                  <a:lnTo>
                    <a:pt x="26789" y="19489"/>
                  </a:lnTo>
                  <a:lnTo>
                    <a:pt x="26608" y="19428"/>
                  </a:lnTo>
                  <a:close/>
                  <a:moveTo>
                    <a:pt x="31918" y="19428"/>
                  </a:moveTo>
                  <a:lnTo>
                    <a:pt x="31737" y="19489"/>
                  </a:lnTo>
                  <a:lnTo>
                    <a:pt x="31496" y="19609"/>
                  </a:lnTo>
                  <a:lnTo>
                    <a:pt x="31315" y="19730"/>
                  </a:lnTo>
                  <a:lnTo>
                    <a:pt x="31194" y="19911"/>
                  </a:lnTo>
                  <a:lnTo>
                    <a:pt x="31073" y="20152"/>
                  </a:lnTo>
                  <a:lnTo>
                    <a:pt x="31013" y="20333"/>
                  </a:lnTo>
                  <a:lnTo>
                    <a:pt x="31013" y="20575"/>
                  </a:lnTo>
                  <a:lnTo>
                    <a:pt x="31013" y="20816"/>
                  </a:lnTo>
                  <a:lnTo>
                    <a:pt x="31073" y="20997"/>
                  </a:lnTo>
                  <a:lnTo>
                    <a:pt x="31194" y="21238"/>
                  </a:lnTo>
                  <a:lnTo>
                    <a:pt x="31315" y="21419"/>
                  </a:lnTo>
                  <a:lnTo>
                    <a:pt x="31496" y="21540"/>
                  </a:lnTo>
                  <a:lnTo>
                    <a:pt x="31737" y="21661"/>
                  </a:lnTo>
                  <a:lnTo>
                    <a:pt x="31918" y="21721"/>
                  </a:lnTo>
                  <a:lnTo>
                    <a:pt x="32401" y="21721"/>
                  </a:lnTo>
                  <a:lnTo>
                    <a:pt x="32582" y="21661"/>
                  </a:lnTo>
                  <a:lnTo>
                    <a:pt x="32823" y="21540"/>
                  </a:lnTo>
                  <a:lnTo>
                    <a:pt x="33004" y="21419"/>
                  </a:lnTo>
                  <a:lnTo>
                    <a:pt x="33125" y="21238"/>
                  </a:lnTo>
                  <a:lnTo>
                    <a:pt x="33245" y="20997"/>
                  </a:lnTo>
                  <a:lnTo>
                    <a:pt x="33306" y="20816"/>
                  </a:lnTo>
                  <a:lnTo>
                    <a:pt x="33306" y="20575"/>
                  </a:lnTo>
                  <a:lnTo>
                    <a:pt x="33306" y="20333"/>
                  </a:lnTo>
                  <a:lnTo>
                    <a:pt x="33245" y="20152"/>
                  </a:lnTo>
                  <a:lnTo>
                    <a:pt x="33125" y="19911"/>
                  </a:lnTo>
                  <a:lnTo>
                    <a:pt x="33004" y="19730"/>
                  </a:lnTo>
                  <a:lnTo>
                    <a:pt x="32823" y="19609"/>
                  </a:lnTo>
                  <a:lnTo>
                    <a:pt x="32582" y="19489"/>
                  </a:lnTo>
                  <a:lnTo>
                    <a:pt x="32401" y="19428"/>
                  </a:lnTo>
                  <a:close/>
                  <a:moveTo>
                    <a:pt x="37710" y="19428"/>
                  </a:moveTo>
                  <a:lnTo>
                    <a:pt x="37529" y="19489"/>
                  </a:lnTo>
                  <a:lnTo>
                    <a:pt x="37288" y="19609"/>
                  </a:lnTo>
                  <a:lnTo>
                    <a:pt x="37107" y="19730"/>
                  </a:lnTo>
                  <a:lnTo>
                    <a:pt x="36986" y="19911"/>
                  </a:lnTo>
                  <a:lnTo>
                    <a:pt x="36865" y="20152"/>
                  </a:lnTo>
                  <a:lnTo>
                    <a:pt x="36805" y="20333"/>
                  </a:lnTo>
                  <a:lnTo>
                    <a:pt x="36805" y="20575"/>
                  </a:lnTo>
                  <a:lnTo>
                    <a:pt x="36805" y="20816"/>
                  </a:lnTo>
                  <a:lnTo>
                    <a:pt x="36865" y="20997"/>
                  </a:lnTo>
                  <a:lnTo>
                    <a:pt x="36986" y="21238"/>
                  </a:lnTo>
                  <a:lnTo>
                    <a:pt x="37107" y="21419"/>
                  </a:lnTo>
                  <a:lnTo>
                    <a:pt x="37288" y="21540"/>
                  </a:lnTo>
                  <a:lnTo>
                    <a:pt x="37529" y="21661"/>
                  </a:lnTo>
                  <a:lnTo>
                    <a:pt x="37710" y="21721"/>
                  </a:lnTo>
                  <a:lnTo>
                    <a:pt x="38193" y="21721"/>
                  </a:lnTo>
                  <a:lnTo>
                    <a:pt x="38374" y="21661"/>
                  </a:lnTo>
                  <a:lnTo>
                    <a:pt x="38615" y="21540"/>
                  </a:lnTo>
                  <a:lnTo>
                    <a:pt x="38796" y="21419"/>
                  </a:lnTo>
                  <a:lnTo>
                    <a:pt x="38917" y="21238"/>
                  </a:lnTo>
                  <a:lnTo>
                    <a:pt x="39038" y="20997"/>
                  </a:lnTo>
                  <a:lnTo>
                    <a:pt x="39098" y="20816"/>
                  </a:lnTo>
                  <a:lnTo>
                    <a:pt x="39098" y="20575"/>
                  </a:lnTo>
                  <a:lnTo>
                    <a:pt x="39098" y="20333"/>
                  </a:lnTo>
                  <a:lnTo>
                    <a:pt x="39038" y="20152"/>
                  </a:lnTo>
                  <a:lnTo>
                    <a:pt x="38917" y="19911"/>
                  </a:lnTo>
                  <a:lnTo>
                    <a:pt x="38796" y="19730"/>
                  </a:lnTo>
                  <a:lnTo>
                    <a:pt x="38615" y="19609"/>
                  </a:lnTo>
                  <a:lnTo>
                    <a:pt x="38374" y="19489"/>
                  </a:lnTo>
                  <a:lnTo>
                    <a:pt x="38193" y="19428"/>
                  </a:lnTo>
                  <a:close/>
                  <a:moveTo>
                    <a:pt x="43502" y="19428"/>
                  </a:moveTo>
                  <a:lnTo>
                    <a:pt x="43321" y="19489"/>
                  </a:lnTo>
                  <a:lnTo>
                    <a:pt x="43080" y="19609"/>
                  </a:lnTo>
                  <a:lnTo>
                    <a:pt x="42899" y="19730"/>
                  </a:lnTo>
                  <a:lnTo>
                    <a:pt x="42778" y="19911"/>
                  </a:lnTo>
                  <a:lnTo>
                    <a:pt x="42658" y="20152"/>
                  </a:lnTo>
                  <a:lnTo>
                    <a:pt x="42597" y="20333"/>
                  </a:lnTo>
                  <a:lnTo>
                    <a:pt x="42597" y="20575"/>
                  </a:lnTo>
                  <a:lnTo>
                    <a:pt x="42597" y="20816"/>
                  </a:lnTo>
                  <a:lnTo>
                    <a:pt x="42658" y="20997"/>
                  </a:lnTo>
                  <a:lnTo>
                    <a:pt x="42778" y="21238"/>
                  </a:lnTo>
                  <a:lnTo>
                    <a:pt x="42899" y="21419"/>
                  </a:lnTo>
                  <a:lnTo>
                    <a:pt x="43080" y="21540"/>
                  </a:lnTo>
                  <a:lnTo>
                    <a:pt x="43321" y="21661"/>
                  </a:lnTo>
                  <a:lnTo>
                    <a:pt x="43502" y="21721"/>
                  </a:lnTo>
                  <a:lnTo>
                    <a:pt x="43985" y="21721"/>
                  </a:lnTo>
                  <a:lnTo>
                    <a:pt x="44166" y="21661"/>
                  </a:lnTo>
                  <a:lnTo>
                    <a:pt x="44407" y="21540"/>
                  </a:lnTo>
                  <a:lnTo>
                    <a:pt x="44588" y="21419"/>
                  </a:lnTo>
                  <a:lnTo>
                    <a:pt x="44709" y="21238"/>
                  </a:lnTo>
                  <a:lnTo>
                    <a:pt x="44830" y="20997"/>
                  </a:lnTo>
                  <a:lnTo>
                    <a:pt x="44890" y="20816"/>
                  </a:lnTo>
                  <a:lnTo>
                    <a:pt x="44890" y="20575"/>
                  </a:lnTo>
                  <a:lnTo>
                    <a:pt x="44890" y="20333"/>
                  </a:lnTo>
                  <a:lnTo>
                    <a:pt x="44830" y="20152"/>
                  </a:lnTo>
                  <a:lnTo>
                    <a:pt x="44709" y="19911"/>
                  </a:lnTo>
                  <a:lnTo>
                    <a:pt x="44588" y="19730"/>
                  </a:lnTo>
                  <a:lnTo>
                    <a:pt x="44407" y="19609"/>
                  </a:lnTo>
                  <a:lnTo>
                    <a:pt x="44166" y="19489"/>
                  </a:lnTo>
                  <a:lnTo>
                    <a:pt x="43985" y="19428"/>
                  </a:lnTo>
                  <a:close/>
                  <a:moveTo>
                    <a:pt x="49295" y="19428"/>
                  </a:moveTo>
                  <a:lnTo>
                    <a:pt x="49114" y="19489"/>
                  </a:lnTo>
                  <a:lnTo>
                    <a:pt x="48872" y="19609"/>
                  </a:lnTo>
                  <a:lnTo>
                    <a:pt x="48691" y="19730"/>
                  </a:lnTo>
                  <a:lnTo>
                    <a:pt x="48571" y="19911"/>
                  </a:lnTo>
                  <a:lnTo>
                    <a:pt x="48450" y="20152"/>
                  </a:lnTo>
                  <a:lnTo>
                    <a:pt x="48390" y="20333"/>
                  </a:lnTo>
                  <a:lnTo>
                    <a:pt x="48390" y="20575"/>
                  </a:lnTo>
                  <a:lnTo>
                    <a:pt x="48390" y="20816"/>
                  </a:lnTo>
                  <a:lnTo>
                    <a:pt x="48450" y="20997"/>
                  </a:lnTo>
                  <a:lnTo>
                    <a:pt x="48571" y="21238"/>
                  </a:lnTo>
                  <a:lnTo>
                    <a:pt x="48691" y="21419"/>
                  </a:lnTo>
                  <a:lnTo>
                    <a:pt x="48872" y="21540"/>
                  </a:lnTo>
                  <a:lnTo>
                    <a:pt x="49114" y="21661"/>
                  </a:lnTo>
                  <a:lnTo>
                    <a:pt x="49295" y="21721"/>
                  </a:lnTo>
                  <a:lnTo>
                    <a:pt x="49777" y="21721"/>
                  </a:lnTo>
                  <a:lnTo>
                    <a:pt x="49958" y="21661"/>
                  </a:lnTo>
                  <a:lnTo>
                    <a:pt x="50200" y="21540"/>
                  </a:lnTo>
                  <a:lnTo>
                    <a:pt x="50381" y="21419"/>
                  </a:lnTo>
                  <a:lnTo>
                    <a:pt x="50501" y="21238"/>
                  </a:lnTo>
                  <a:lnTo>
                    <a:pt x="50622" y="20997"/>
                  </a:lnTo>
                  <a:lnTo>
                    <a:pt x="50682" y="20816"/>
                  </a:lnTo>
                  <a:lnTo>
                    <a:pt x="50682" y="20575"/>
                  </a:lnTo>
                  <a:lnTo>
                    <a:pt x="50682" y="20333"/>
                  </a:lnTo>
                  <a:lnTo>
                    <a:pt x="50622" y="20152"/>
                  </a:lnTo>
                  <a:lnTo>
                    <a:pt x="50501" y="19911"/>
                  </a:lnTo>
                  <a:lnTo>
                    <a:pt x="50381" y="19730"/>
                  </a:lnTo>
                  <a:lnTo>
                    <a:pt x="50200" y="19609"/>
                  </a:lnTo>
                  <a:lnTo>
                    <a:pt x="49958" y="19489"/>
                  </a:lnTo>
                  <a:lnTo>
                    <a:pt x="49777" y="19428"/>
                  </a:lnTo>
                  <a:close/>
                  <a:moveTo>
                    <a:pt x="55087" y="19428"/>
                  </a:moveTo>
                  <a:lnTo>
                    <a:pt x="54906" y="19489"/>
                  </a:lnTo>
                  <a:lnTo>
                    <a:pt x="54665" y="19609"/>
                  </a:lnTo>
                  <a:lnTo>
                    <a:pt x="54483" y="19730"/>
                  </a:lnTo>
                  <a:lnTo>
                    <a:pt x="54363" y="19911"/>
                  </a:lnTo>
                  <a:lnTo>
                    <a:pt x="54242" y="20152"/>
                  </a:lnTo>
                  <a:lnTo>
                    <a:pt x="54182" y="20333"/>
                  </a:lnTo>
                  <a:lnTo>
                    <a:pt x="54182" y="20575"/>
                  </a:lnTo>
                  <a:lnTo>
                    <a:pt x="54182" y="20816"/>
                  </a:lnTo>
                  <a:lnTo>
                    <a:pt x="54242" y="20997"/>
                  </a:lnTo>
                  <a:lnTo>
                    <a:pt x="54363" y="21238"/>
                  </a:lnTo>
                  <a:lnTo>
                    <a:pt x="54483" y="21419"/>
                  </a:lnTo>
                  <a:lnTo>
                    <a:pt x="54665" y="21540"/>
                  </a:lnTo>
                  <a:lnTo>
                    <a:pt x="54906" y="21661"/>
                  </a:lnTo>
                  <a:lnTo>
                    <a:pt x="55087" y="21721"/>
                  </a:lnTo>
                  <a:lnTo>
                    <a:pt x="55570" y="21721"/>
                  </a:lnTo>
                  <a:lnTo>
                    <a:pt x="55751" y="21661"/>
                  </a:lnTo>
                  <a:lnTo>
                    <a:pt x="55992" y="21540"/>
                  </a:lnTo>
                  <a:lnTo>
                    <a:pt x="56173" y="21419"/>
                  </a:lnTo>
                  <a:lnTo>
                    <a:pt x="56294" y="21238"/>
                  </a:lnTo>
                  <a:lnTo>
                    <a:pt x="56414" y="20997"/>
                  </a:lnTo>
                  <a:lnTo>
                    <a:pt x="56475" y="20816"/>
                  </a:lnTo>
                  <a:lnTo>
                    <a:pt x="56475" y="20575"/>
                  </a:lnTo>
                  <a:lnTo>
                    <a:pt x="56475" y="20333"/>
                  </a:lnTo>
                  <a:lnTo>
                    <a:pt x="56414" y="20152"/>
                  </a:lnTo>
                  <a:lnTo>
                    <a:pt x="56294" y="19911"/>
                  </a:lnTo>
                  <a:lnTo>
                    <a:pt x="56173" y="19730"/>
                  </a:lnTo>
                  <a:lnTo>
                    <a:pt x="55992" y="19609"/>
                  </a:lnTo>
                  <a:lnTo>
                    <a:pt x="55751" y="19489"/>
                  </a:lnTo>
                  <a:lnTo>
                    <a:pt x="55570" y="19428"/>
                  </a:lnTo>
                  <a:close/>
                  <a:moveTo>
                    <a:pt x="60879" y="19428"/>
                  </a:moveTo>
                  <a:lnTo>
                    <a:pt x="60698" y="19489"/>
                  </a:lnTo>
                  <a:lnTo>
                    <a:pt x="60457" y="19609"/>
                  </a:lnTo>
                  <a:lnTo>
                    <a:pt x="60276" y="19730"/>
                  </a:lnTo>
                  <a:lnTo>
                    <a:pt x="60155" y="19911"/>
                  </a:lnTo>
                  <a:lnTo>
                    <a:pt x="60034" y="20152"/>
                  </a:lnTo>
                  <a:lnTo>
                    <a:pt x="59974" y="20333"/>
                  </a:lnTo>
                  <a:lnTo>
                    <a:pt x="59974" y="20575"/>
                  </a:lnTo>
                  <a:lnTo>
                    <a:pt x="59974" y="20816"/>
                  </a:lnTo>
                  <a:lnTo>
                    <a:pt x="60034" y="20997"/>
                  </a:lnTo>
                  <a:lnTo>
                    <a:pt x="60155" y="21238"/>
                  </a:lnTo>
                  <a:lnTo>
                    <a:pt x="60276" y="21419"/>
                  </a:lnTo>
                  <a:lnTo>
                    <a:pt x="60457" y="21540"/>
                  </a:lnTo>
                  <a:lnTo>
                    <a:pt x="60698" y="21661"/>
                  </a:lnTo>
                  <a:lnTo>
                    <a:pt x="60879" y="21721"/>
                  </a:lnTo>
                  <a:lnTo>
                    <a:pt x="61362" y="21721"/>
                  </a:lnTo>
                  <a:lnTo>
                    <a:pt x="61543" y="21661"/>
                  </a:lnTo>
                  <a:lnTo>
                    <a:pt x="61784" y="21540"/>
                  </a:lnTo>
                  <a:lnTo>
                    <a:pt x="61965" y="21419"/>
                  </a:lnTo>
                  <a:lnTo>
                    <a:pt x="62086" y="21238"/>
                  </a:lnTo>
                  <a:lnTo>
                    <a:pt x="62206" y="20997"/>
                  </a:lnTo>
                  <a:lnTo>
                    <a:pt x="62267" y="20816"/>
                  </a:lnTo>
                  <a:lnTo>
                    <a:pt x="62267" y="20575"/>
                  </a:lnTo>
                  <a:lnTo>
                    <a:pt x="62267" y="20333"/>
                  </a:lnTo>
                  <a:lnTo>
                    <a:pt x="62206" y="20152"/>
                  </a:lnTo>
                  <a:lnTo>
                    <a:pt x="62086" y="19911"/>
                  </a:lnTo>
                  <a:lnTo>
                    <a:pt x="61965" y="19730"/>
                  </a:lnTo>
                  <a:lnTo>
                    <a:pt x="61784" y="19609"/>
                  </a:lnTo>
                  <a:lnTo>
                    <a:pt x="61543" y="19489"/>
                  </a:lnTo>
                  <a:lnTo>
                    <a:pt x="61362" y="19428"/>
                  </a:lnTo>
                  <a:close/>
                  <a:moveTo>
                    <a:pt x="66671" y="19428"/>
                  </a:moveTo>
                  <a:lnTo>
                    <a:pt x="66490" y="19489"/>
                  </a:lnTo>
                  <a:lnTo>
                    <a:pt x="66249" y="19609"/>
                  </a:lnTo>
                  <a:lnTo>
                    <a:pt x="66068" y="19730"/>
                  </a:lnTo>
                  <a:lnTo>
                    <a:pt x="65947" y="19911"/>
                  </a:lnTo>
                  <a:lnTo>
                    <a:pt x="65827" y="20152"/>
                  </a:lnTo>
                  <a:lnTo>
                    <a:pt x="65766" y="20333"/>
                  </a:lnTo>
                  <a:lnTo>
                    <a:pt x="65766" y="20575"/>
                  </a:lnTo>
                  <a:lnTo>
                    <a:pt x="65766" y="20816"/>
                  </a:lnTo>
                  <a:lnTo>
                    <a:pt x="65827" y="20997"/>
                  </a:lnTo>
                  <a:lnTo>
                    <a:pt x="65947" y="21238"/>
                  </a:lnTo>
                  <a:lnTo>
                    <a:pt x="66068" y="21419"/>
                  </a:lnTo>
                  <a:lnTo>
                    <a:pt x="66249" y="21540"/>
                  </a:lnTo>
                  <a:lnTo>
                    <a:pt x="66490" y="21661"/>
                  </a:lnTo>
                  <a:lnTo>
                    <a:pt x="66671" y="21721"/>
                  </a:lnTo>
                  <a:lnTo>
                    <a:pt x="67154" y="21721"/>
                  </a:lnTo>
                  <a:lnTo>
                    <a:pt x="67335" y="21661"/>
                  </a:lnTo>
                  <a:lnTo>
                    <a:pt x="67576" y="21540"/>
                  </a:lnTo>
                  <a:lnTo>
                    <a:pt x="67757" y="21419"/>
                  </a:lnTo>
                  <a:lnTo>
                    <a:pt x="67878" y="21238"/>
                  </a:lnTo>
                  <a:lnTo>
                    <a:pt x="67999" y="20997"/>
                  </a:lnTo>
                  <a:lnTo>
                    <a:pt x="68059" y="20816"/>
                  </a:lnTo>
                  <a:lnTo>
                    <a:pt x="68059" y="20575"/>
                  </a:lnTo>
                  <a:lnTo>
                    <a:pt x="68059" y="20333"/>
                  </a:lnTo>
                  <a:lnTo>
                    <a:pt x="67999" y="20152"/>
                  </a:lnTo>
                  <a:lnTo>
                    <a:pt x="67878" y="19911"/>
                  </a:lnTo>
                  <a:lnTo>
                    <a:pt x="67757" y="19730"/>
                  </a:lnTo>
                  <a:lnTo>
                    <a:pt x="67576" y="19609"/>
                  </a:lnTo>
                  <a:lnTo>
                    <a:pt x="67335" y="19489"/>
                  </a:lnTo>
                  <a:lnTo>
                    <a:pt x="67154" y="19428"/>
                  </a:lnTo>
                  <a:close/>
                  <a:moveTo>
                    <a:pt x="5853" y="22324"/>
                  </a:moveTo>
                  <a:lnTo>
                    <a:pt x="5672" y="22385"/>
                  </a:lnTo>
                  <a:lnTo>
                    <a:pt x="5431" y="22505"/>
                  </a:lnTo>
                  <a:lnTo>
                    <a:pt x="5250" y="22626"/>
                  </a:lnTo>
                  <a:lnTo>
                    <a:pt x="5129" y="22807"/>
                  </a:lnTo>
                  <a:lnTo>
                    <a:pt x="5008" y="23048"/>
                  </a:lnTo>
                  <a:lnTo>
                    <a:pt x="4948" y="23229"/>
                  </a:lnTo>
                  <a:lnTo>
                    <a:pt x="4948" y="23471"/>
                  </a:lnTo>
                  <a:lnTo>
                    <a:pt x="4948" y="23712"/>
                  </a:lnTo>
                  <a:lnTo>
                    <a:pt x="5008" y="23893"/>
                  </a:lnTo>
                  <a:lnTo>
                    <a:pt x="5129" y="24135"/>
                  </a:lnTo>
                  <a:lnTo>
                    <a:pt x="5250" y="24316"/>
                  </a:lnTo>
                  <a:lnTo>
                    <a:pt x="5431" y="24436"/>
                  </a:lnTo>
                  <a:lnTo>
                    <a:pt x="5672" y="24557"/>
                  </a:lnTo>
                  <a:lnTo>
                    <a:pt x="5853" y="24617"/>
                  </a:lnTo>
                  <a:lnTo>
                    <a:pt x="6336" y="24617"/>
                  </a:lnTo>
                  <a:lnTo>
                    <a:pt x="6517" y="24557"/>
                  </a:lnTo>
                  <a:lnTo>
                    <a:pt x="6758" y="24436"/>
                  </a:lnTo>
                  <a:lnTo>
                    <a:pt x="6939" y="24316"/>
                  </a:lnTo>
                  <a:lnTo>
                    <a:pt x="7060" y="24135"/>
                  </a:lnTo>
                  <a:lnTo>
                    <a:pt x="7180" y="23893"/>
                  </a:lnTo>
                  <a:lnTo>
                    <a:pt x="7241" y="23712"/>
                  </a:lnTo>
                  <a:lnTo>
                    <a:pt x="7241" y="23471"/>
                  </a:lnTo>
                  <a:lnTo>
                    <a:pt x="7241" y="23229"/>
                  </a:lnTo>
                  <a:lnTo>
                    <a:pt x="7180" y="23048"/>
                  </a:lnTo>
                  <a:lnTo>
                    <a:pt x="7060" y="22807"/>
                  </a:lnTo>
                  <a:lnTo>
                    <a:pt x="6939" y="22626"/>
                  </a:lnTo>
                  <a:lnTo>
                    <a:pt x="6758" y="22505"/>
                  </a:lnTo>
                  <a:lnTo>
                    <a:pt x="6517" y="22385"/>
                  </a:lnTo>
                  <a:lnTo>
                    <a:pt x="6336" y="22324"/>
                  </a:lnTo>
                  <a:close/>
                  <a:moveTo>
                    <a:pt x="11645" y="22324"/>
                  </a:moveTo>
                  <a:lnTo>
                    <a:pt x="11464" y="22385"/>
                  </a:lnTo>
                  <a:lnTo>
                    <a:pt x="11223" y="22505"/>
                  </a:lnTo>
                  <a:lnTo>
                    <a:pt x="11042" y="22626"/>
                  </a:lnTo>
                  <a:lnTo>
                    <a:pt x="10921" y="22807"/>
                  </a:lnTo>
                  <a:lnTo>
                    <a:pt x="10800" y="23048"/>
                  </a:lnTo>
                  <a:lnTo>
                    <a:pt x="10740" y="23229"/>
                  </a:lnTo>
                  <a:lnTo>
                    <a:pt x="10740" y="23471"/>
                  </a:lnTo>
                  <a:lnTo>
                    <a:pt x="10740" y="23712"/>
                  </a:lnTo>
                  <a:lnTo>
                    <a:pt x="10800" y="23893"/>
                  </a:lnTo>
                  <a:lnTo>
                    <a:pt x="10921" y="24135"/>
                  </a:lnTo>
                  <a:lnTo>
                    <a:pt x="11042" y="24316"/>
                  </a:lnTo>
                  <a:lnTo>
                    <a:pt x="11223" y="24436"/>
                  </a:lnTo>
                  <a:lnTo>
                    <a:pt x="11464" y="24557"/>
                  </a:lnTo>
                  <a:lnTo>
                    <a:pt x="11645" y="24617"/>
                  </a:lnTo>
                  <a:lnTo>
                    <a:pt x="12128" y="24617"/>
                  </a:lnTo>
                  <a:lnTo>
                    <a:pt x="12309" y="24557"/>
                  </a:lnTo>
                  <a:lnTo>
                    <a:pt x="12550" y="24436"/>
                  </a:lnTo>
                  <a:lnTo>
                    <a:pt x="12731" y="24316"/>
                  </a:lnTo>
                  <a:lnTo>
                    <a:pt x="12852" y="24135"/>
                  </a:lnTo>
                  <a:lnTo>
                    <a:pt x="12973" y="23893"/>
                  </a:lnTo>
                  <a:lnTo>
                    <a:pt x="13033" y="23712"/>
                  </a:lnTo>
                  <a:lnTo>
                    <a:pt x="13033" y="23471"/>
                  </a:lnTo>
                  <a:lnTo>
                    <a:pt x="13033" y="23229"/>
                  </a:lnTo>
                  <a:lnTo>
                    <a:pt x="12973" y="23048"/>
                  </a:lnTo>
                  <a:lnTo>
                    <a:pt x="12852" y="22807"/>
                  </a:lnTo>
                  <a:lnTo>
                    <a:pt x="12731" y="22626"/>
                  </a:lnTo>
                  <a:lnTo>
                    <a:pt x="12550" y="22505"/>
                  </a:lnTo>
                  <a:lnTo>
                    <a:pt x="12309" y="22385"/>
                  </a:lnTo>
                  <a:lnTo>
                    <a:pt x="12128" y="22324"/>
                  </a:lnTo>
                  <a:close/>
                  <a:moveTo>
                    <a:pt x="17437" y="22324"/>
                  </a:moveTo>
                  <a:lnTo>
                    <a:pt x="17256" y="22385"/>
                  </a:lnTo>
                  <a:lnTo>
                    <a:pt x="17015" y="22505"/>
                  </a:lnTo>
                  <a:lnTo>
                    <a:pt x="16834" y="22626"/>
                  </a:lnTo>
                  <a:lnTo>
                    <a:pt x="16713" y="22807"/>
                  </a:lnTo>
                  <a:lnTo>
                    <a:pt x="16593" y="23048"/>
                  </a:lnTo>
                  <a:lnTo>
                    <a:pt x="16532" y="23229"/>
                  </a:lnTo>
                  <a:lnTo>
                    <a:pt x="16532" y="23471"/>
                  </a:lnTo>
                  <a:lnTo>
                    <a:pt x="16532" y="23712"/>
                  </a:lnTo>
                  <a:lnTo>
                    <a:pt x="16593" y="23893"/>
                  </a:lnTo>
                  <a:lnTo>
                    <a:pt x="16713" y="24135"/>
                  </a:lnTo>
                  <a:lnTo>
                    <a:pt x="16834" y="24316"/>
                  </a:lnTo>
                  <a:lnTo>
                    <a:pt x="17015" y="24436"/>
                  </a:lnTo>
                  <a:lnTo>
                    <a:pt x="17256" y="24557"/>
                  </a:lnTo>
                  <a:lnTo>
                    <a:pt x="17437" y="24617"/>
                  </a:lnTo>
                  <a:lnTo>
                    <a:pt x="17920" y="24617"/>
                  </a:lnTo>
                  <a:lnTo>
                    <a:pt x="18101" y="24557"/>
                  </a:lnTo>
                  <a:lnTo>
                    <a:pt x="18342" y="24436"/>
                  </a:lnTo>
                  <a:lnTo>
                    <a:pt x="18523" y="24316"/>
                  </a:lnTo>
                  <a:lnTo>
                    <a:pt x="18644" y="24135"/>
                  </a:lnTo>
                  <a:lnTo>
                    <a:pt x="18765" y="23893"/>
                  </a:lnTo>
                  <a:lnTo>
                    <a:pt x="18825" y="23712"/>
                  </a:lnTo>
                  <a:lnTo>
                    <a:pt x="18825" y="23471"/>
                  </a:lnTo>
                  <a:lnTo>
                    <a:pt x="18825" y="23229"/>
                  </a:lnTo>
                  <a:lnTo>
                    <a:pt x="18765" y="23048"/>
                  </a:lnTo>
                  <a:lnTo>
                    <a:pt x="18644" y="22807"/>
                  </a:lnTo>
                  <a:lnTo>
                    <a:pt x="18523" y="22626"/>
                  </a:lnTo>
                  <a:lnTo>
                    <a:pt x="18342" y="22505"/>
                  </a:lnTo>
                  <a:lnTo>
                    <a:pt x="18101" y="22385"/>
                  </a:lnTo>
                  <a:lnTo>
                    <a:pt x="17920" y="22324"/>
                  </a:lnTo>
                  <a:close/>
                  <a:moveTo>
                    <a:pt x="23230" y="22324"/>
                  </a:moveTo>
                  <a:lnTo>
                    <a:pt x="23049" y="22385"/>
                  </a:lnTo>
                  <a:lnTo>
                    <a:pt x="22807" y="22505"/>
                  </a:lnTo>
                  <a:lnTo>
                    <a:pt x="22626" y="22626"/>
                  </a:lnTo>
                  <a:lnTo>
                    <a:pt x="22506" y="22807"/>
                  </a:lnTo>
                  <a:lnTo>
                    <a:pt x="22385" y="23048"/>
                  </a:lnTo>
                  <a:lnTo>
                    <a:pt x="22325" y="23229"/>
                  </a:lnTo>
                  <a:lnTo>
                    <a:pt x="22325" y="23471"/>
                  </a:lnTo>
                  <a:lnTo>
                    <a:pt x="22325" y="23712"/>
                  </a:lnTo>
                  <a:lnTo>
                    <a:pt x="22385" y="23893"/>
                  </a:lnTo>
                  <a:lnTo>
                    <a:pt x="22506" y="24135"/>
                  </a:lnTo>
                  <a:lnTo>
                    <a:pt x="22626" y="24316"/>
                  </a:lnTo>
                  <a:lnTo>
                    <a:pt x="22807" y="24436"/>
                  </a:lnTo>
                  <a:lnTo>
                    <a:pt x="23049" y="24557"/>
                  </a:lnTo>
                  <a:lnTo>
                    <a:pt x="23230" y="24617"/>
                  </a:lnTo>
                  <a:lnTo>
                    <a:pt x="23712" y="24617"/>
                  </a:lnTo>
                  <a:lnTo>
                    <a:pt x="23893" y="24557"/>
                  </a:lnTo>
                  <a:lnTo>
                    <a:pt x="24135" y="24436"/>
                  </a:lnTo>
                  <a:lnTo>
                    <a:pt x="24316" y="24316"/>
                  </a:lnTo>
                  <a:lnTo>
                    <a:pt x="24436" y="24135"/>
                  </a:lnTo>
                  <a:lnTo>
                    <a:pt x="24557" y="23893"/>
                  </a:lnTo>
                  <a:lnTo>
                    <a:pt x="24617" y="23712"/>
                  </a:lnTo>
                  <a:lnTo>
                    <a:pt x="24617" y="23471"/>
                  </a:lnTo>
                  <a:lnTo>
                    <a:pt x="24617" y="23229"/>
                  </a:lnTo>
                  <a:lnTo>
                    <a:pt x="24557" y="23048"/>
                  </a:lnTo>
                  <a:lnTo>
                    <a:pt x="24436" y="22807"/>
                  </a:lnTo>
                  <a:lnTo>
                    <a:pt x="24316" y="22626"/>
                  </a:lnTo>
                  <a:lnTo>
                    <a:pt x="24135" y="22505"/>
                  </a:lnTo>
                  <a:lnTo>
                    <a:pt x="23893" y="22385"/>
                  </a:lnTo>
                  <a:lnTo>
                    <a:pt x="23712" y="22324"/>
                  </a:lnTo>
                  <a:close/>
                  <a:moveTo>
                    <a:pt x="29022" y="22324"/>
                  </a:moveTo>
                  <a:lnTo>
                    <a:pt x="28841" y="22385"/>
                  </a:lnTo>
                  <a:lnTo>
                    <a:pt x="28599" y="22505"/>
                  </a:lnTo>
                  <a:lnTo>
                    <a:pt x="28418" y="22626"/>
                  </a:lnTo>
                  <a:lnTo>
                    <a:pt x="28298" y="22807"/>
                  </a:lnTo>
                  <a:lnTo>
                    <a:pt x="28177" y="23048"/>
                  </a:lnTo>
                  <a:lnTo>
                    <a:pt x="28117" y="23229"/>
                  </a:lnTo>
                  <a:lnTo>
                    <a:pt x="28117" y="23471"/>
                  </a:lnTo>
                  <a:lnTo>
                    <a:pt x="28117" y="23712"/>
                  </a:lnTo>
                  <a:lnTo>
                    <a:pt x="28177" y="23893"/>
                  </a:lnTo>
                  <a:lnTo>
                    <a:pt x="28298" y="24135"/>
                  </a:lnTo>
                  <a:lnTo>
                    <a:pt x="28418" y="24316"/>
                  </a:lnTo>
                  <a:lnTo>
                    <a:pt x="28599" y="24436"/>
                  </a:lnTo>
                  <a:lnTo>
                    <a:pt x="28841" y="24557"/>
                  </a:lnTo>
                  <a:lnTo>
                    <a:pt x="29022" y="24617"/>
                  </a:lnTo>
                  <a:lnTo>
                    <a:pt x="29505" y="24617"/>
                  </a:lnTo>
                  <a:lnTo>
                    <a:pt x="29686" y="24557"/>
                  </a:lnTo>
                  <a:lnTo>
                    <a:pt x="29927" y="24436"/>
                  </a:lnTo>
                  <a:lnTo>
                    <a:pt x="30108" y="24316"/>
                  </a:lnTo>
                  <a:lnTo>
                    <a:pt x="30229" y="24135"/>
                  </a:lnTo>
                  <a:lnTo>
                    <a:pt x="30349" y="23893"/>
                  </a:lnTo>
                  <a:lnTo>
                    <a:pt x="30410" y="23712"/>
                  </a:lnTo>
                  <a:lnTo>
                    <a:pt x="30410" y="23471"/>
                  </a:lnTo>
                  <a:lnTo>
                    <a:pt x="30410" y="23229"/>
                  </a:lnTo>
                  <a:lnTo>
                    <a:pt x="30349" y="23048"/>
                  </a:lnTo>
                  <a:lnTo>
                    <a:pt x="30229" y="22807"/>
                  </a:lnTo>
                  <a:lnTo>
                    <a:pt x="30108" y="22626"/>
                  </a:lnTo>
                  <a:lnTo>
                    <a:pt x="29927" y="22505"/>
                  </a:lnTo>
                  <a:lnTo>
                    <a:pt x="29686" y="22385"/>
                  </a:lnTo>
                  <a:lnTo>
                    <a:pt x="29505" y="22324"/>
                  </a:lnTo>
                  <a:close/>
                  <a:moveTo>
                    <a:pt x="34814" y="22324"/>
                  </a:moveTo>
                  <a:lnTo>
                    <a:pt x="34633" y="22385"/>
                  </a:lnTo>
                  <a:lnTo>
                    <a:pt x="34392" y="22505"/>
                  </a:lnTo>
                  <a:lnTo>
                    <a:pt x="34211" y="22626"/>
                  </a:lnTo>
                  <a:lnTo>
                    <a:pt x="34090" y="22807"/>
                  </a:lnTo>
                  <a:lnTo>
                    <a:pt x="33969" y="23048"/>
                  </a:lnTo>
                  <a:lnTo>
                    <a:pt x="33909" y="23229"/>
                  </a:lnTo>
                  <a:lnTo>
                    <a:pt x="33909" y="23471"/>
                  </a:lnTo>
                  <a:lnTo>
                    <a:pt x="33909" y="23712"/>
                  </a:lnTo>
                  <a:lnTo>
                    <a:pt x="33969" y="23893"/>
                  </a:lnTo>
                  <a:lnTo>
                    <a:pt x="34090" y="24135"/>
                  </a:lnTo>
                  <a:lnTo>
                    <a:pt x="34211" y="24316"/>
                  </a:lnTo>
                  <a:lnTo>
                    <a:pt x="34392" y="24436"/>
                  </a:lnTo>
                  <a:lnTo>
                    <a:pt x="34633" y="24557"/>
                  </a:lnTo>
                  <a:lnTo>
                    <a:pt x="34814" y="24617"/>
                  </a:lnTo>
                  <a:lnTo>
                    <a:pt x="35297" y="24617"/>
                  </a:lnTo>
                  <a:lnTo>
                    <a:pt x="35478" y="24557"/>
                  </a:lnTo>
                  <a:lnTo>
                    <a:pt x="35719" y="24436"/>
                  </a:lnTo>
                  <a:lnTo>
                    <a:pt x="35900" y="24316"/>
                  </a:lnTo>
                  <a:lnTo>
                    <a:pt x="36021" y="24135"/>
                  </a:lnTo>
                  <a:lnTo>
                    <a:pt x="36141" y="23893"/>
                  </a:lnTo>
                  <a:lnTo>
                    <a:pt x="36202" y="23712"/>
                  </a:lnTo>
                  <a:lnTo>
                    <a:pt x="36202" y="23471"/>
                  </a:lnTo>
                  <a:lnTo>
                    <a:pt x="36202" y="23229"/>
                  </a:lnTo>
                  <a:lnTo>
                    <a:pt x="36141" y="23048"/>
                  </a:lnTo>
                  <a:lnTo>
                    <a:pt x="36021" y="22807"/>
                  </a:lnTo>
                  <a:lnTo>
                    <a:pt x="35900" y="22626"/>
                  </a:lnTo>
                  <a:lnTo>
                    <a:pt x="35719" y="22505"/>
                  </a:lnTo>
                  <a:lnTo>
                    <a:pt x="35478" y="22385"/>
                  </a:lnTo>
                  <a:lnTo>
                    <a:pt x="35297" y="22324"/>
                  </a:lnTo>
                  <a:close/>
                  <a:moveTo>
                    <a:pt x="40606" y="22324"/>
                  </a:moveTo>
                  <a:lnTo>
                    <a:pt x="40425" y="22385"/>
                  </a:lnTo>
                  <a:lnTo>
                    <a:pt x="40184" y="22505"/>
                  </a:lnTo>
                  <a:lnTo>
                    <a:pt x="40003" y="22626"/>
                  </a:lnTo>
                  <a:lnTo>
                    <a:pt x="39882" y="22807"/>
                  </a:lnTo>
                  <a:lnTo>
                    <a:pt x="39762" y="23048"/>
                  </a:lnTo>
                  <a:lnTo>
                    <a:pt x="39701" y="23229"/>
                  </a:lnTo>
                  <a:lnTo>
                    <a:pt x="39701" y="23471"/>
                  </a:lnTo>
                  <a:lnTo>
                    <a:pt x="39701" y="23712"/>
                  </a:lnTo>
                  <a:lnTo>
                    <a:pt x="39762" y="23893"/>
                  </a:lnTo>
                  <a:lnTo>
                    <a:pt x="39882" y="24135"/>
                  </a:lnTo>
                  <a:lnTo>
                    <a:pt x="40003" y="24316"/>
                  </a:lnTo>
                  <a:lnTo>
                    <a:pt x="40184" y="24436"/>
                  </a:lnTo>
                  <a:lnTo>
                    <a:pt x="40425" y="24557"/>
                  </a:lnTo>
                  <a:lnTo>
                    <a:pt x="40606" y="24617"/>
                  </a:lnTo>
                  <a:lnTo>
                    <a:pt x="41089" y="24617"/>
                  </a:lnTo>
                  <a:lnTo>
                    <a:pt x="41270" y="24557"/>
                  </a:lnTo>
                  <a:lnTo>
                    <a:pt x="41511" y="24436"/>
                  </a:lnTo>
                  <a:lnTo>
                    <a:pt x="41692" y="24316"/>
                  </a:lnTo>
                  <a:lnTo>
                    <a:pt x="41813" y="24135"/>
                  </a:lnTo>
                  <a:lnTo>
                    <a:pt x="41934" y="23893"/>
                  </a:lnTo>
                  <a:lnTo>
                    <a:pt x="41994" y="23712"/>
                  </a:lnTo>
                  <a:lnTo>
                    <a:pt x="41994" y="23471"/>
                  </a:lnTo>
                  <a:lnTo>
                    <a:pt x="41994" y="23229"/>
                  </a:lnTo>
                  <a:lnTo>
                    <a:pt x="41934" y="23048"/>
                  </a:lnTo>
                  <a:lnTo>
                    <a:pt x="41813" y="22807"/>
                  </a:lnTo>
                  <a:lnTo>
                    <a:pt x="41692" y="22626"/>
                  </a:lnTo>
                  <a:lnTo>
                    <a:pt x="41511" y="22505"/>
                  </a:lnTo>
                  <a:lnTo>
                    <a:pt x="41270" y="22385"/>
                  </a:lnTo>
                  <a:lnTo>
                    <a:pt x="41089" y="22324"/>
                  </a:lnTo>
                  <a:close/>
                  <a:moveTo>
                    <a:pt x="46399" y="22324"/>
                  </a:moveTo>
                  <a:lnTo>
                    <a:pt x="46218" y="22385"/>
                  </a:lnTo>
                  <a:lnTo>
                    <a:pt x="45976" y="22505"/>
                  </a:lnTo>
                  <a:lnTo>
                    <a:pt x="45795" y="22626"/>
                  </a:lnTo>
                  <a:lnTo>
                    <a:pt x="45674" y="22807"/>
                  </a:lnTo>
                  <a:lnTo>
                    <a:pt x="45554" y="23048"/>
                  </a:lnTo>
                  <a:lnTo>
                    <a:pt x="45493" y="23229"/>
                  </a:lnTo>
                  <a:lnTo>
                    <a:pt x="45493" y="23471"/>
                  </a:lnTo>
                  <a:lnTo>
                    <a:pt x="45493" y="23712"/>
                  </a:lnTo>
                  <a:lnTo>
                    <a:pt x="45554" y="23893"/>
                  </a:lnTo>
                  <a:lnTo>
                    <a:pt x="45674" y="24135"/>
                  </a:lnTo>
                  <a:lnTo>
                    <a:pt x="45795" y="24316"/>
                  </a:lnTo>
                  <a:lnTo>
                    <a:pt x="45976" y="24436"/>
                  </a:lnTo>
                  <a:lnTo>
                    <a:pt x="46218" y="24557"/>
                  </a:lnTo>
                  <a:lnTo>
                    <a:pt x="46399" y="24617"/>
                  </a:lnTo>
                  <a:lnTo>
                    <a:pt x="46881" y="24617"/>
                  </a:lnTo>
                  <a:lnTo>
                    <a:pt x="47062" y="24557"/>
                  </a:lnTo>
                  <a:lnTo>
                    <a:pt x="47304" y="24436"/>
                  </a:lnTo>
                  <a:lnTo>
                    <a:pt x="47485" y="24316"/>
                  </a:lnTo>
                  <a:lnTo>
                    <a:pt x="47605" y="24135"/>
                  </a:lnTo>
                  <a:lnTo>
                    <a:pt x="47726" y="23893"/>
                  </a:lnTo>
                  <a:lnTo>
                    <a:pt x="47786" y="23712"/>
                  </a:lnTo>
                  <a:lnTo>
                    <a:pt x="47786" y="23471"/>
                  </a:lnTo>
                  <a:lnTo>
                    <a:pt x="47786" y="23229"/>
                  </a:lnTo>
                  <a:lnTo>
                    <a:pt x="47726" y="23048"/>
                  </a:lnTo>
                  <a:lnTo>
                    <a:pt x="47605" y="22807"/>
                  </a:lnTo>
                  <a:lnTo>
                    <a:pt x="47485" y="22626"/>
                  </a:lnTo>
                  <a:lnTo>
                    <a:pt x="47304" y="22505"/>
                  </a:lnTo>
                  <a:lnTo>
                    <a:pt x="47062" y="22385"/>
                  </a:lnTo>
                  <a:lnTo>
                    <a:pt x="46881" y="22324"/>
                  </a:lnTo>
                  <a:close/>
                  <a:moveTo>
                    <a:pt x="52191" y="22324"/>
                  </a:moveTo>
                  <a:lnTo>
                    <a:pt x="52010" y="22385"/>
                  </a:lnTo>
                  <a:lnTo>
                    <a:pt x="51768" y="22505"/>
                  </a:lnTo>
                  <a:lnTo>
                    <a:pt x="51587" y="22626"/>
                  </a:lnTo>
                  <a:lnTo>
                    <a:pt x="51467" y="22807"/>
                  </a:lnTo>
                  <a:lnTo>
                    <a:pt x="51346" y="23048"/>
                  </a:lnTo>
                  <a:lnTo>
                    <a:pt x="51286" y="23229"/>
                  </a:lnTo>
                  <a:lnTo>
                    <a:pt x="51286" y="23471"/>
                  </a:lnTo>
                  <a:lnTo>
                    <a:pt x="51286" y="23712"/>
                  </a:lnTo>
                  <a:lnTo>
                    <a:pt x="51346" y="23893"/>
                  </a:lnTo>
                  <a:lnTo>
                    <a:pt x="51467" y="24135"/>
                  </a:lnTo>
                  <a:lnTo>
                    <a:pt x="51587" y="24316"/>
                  </a:lnTo>
                  <a:lnTo>
                    <a:pt x="51768" y="24436"/>
                  </a:lnTo>
                  <a:lnTo>
                    <a:pt x="52010" y="24557"/>
                  </a:lnTo>
                  <a:lnTo>
                    <a:pt x="52191" y="24617"/>
                  </a:lnTo>
                  <a:lnTo>
                    <a:pt x="52673" y="24617"/>
                  </a:lnTo>
                  <a:lnTo>
                    <a:pt x="52854" y="24557"/>
                  </a:lnTo>
                  <a:lnTo>
                    <a:pt x="53096" y="24436"/>
                  </a:lnTo>
                  <a:lnTo>
                    <a:pt x="53277" y="24316"/>
                  </a:lnTo>
                  <a:lnTo>
                    <a:pt x="53397" y="24135"/>
                  </a:lnTo>
                  <a:lnTo>
                    <a:pt x="53518" y="23893"/>
                  </a:lnTo>
                  <a:lnTo>
                    <a:pt x="53578" y="23712"/>
                  </a:lnTo>
                  <a:lnTo>
                    <a:pt x="53578" y="23471"/>
                  </a:lnTo>
                  <a:lnTo>
                    <a:pt x="53578" y="23229"/>
                  </a:lnTo>
                  <a:lnTo>
                    <a:pt x="53518" y="23048"/>
                  </a:lnTo>
                  <a:lnTo>
                    <a:pt x="53397" y="22807"/>
                  </a:lnTo>
                  <a:lnTo>
                    <a:pt x="53277" y="22626"/>
                  </a:lnTo>
                  <a:lnTo>
                    <a:pt x="53096" y="22505"/>
                  </a:lnTo>
                  <a:lnTo>
                    <a:pt x="52854" y="22385"/>
                  </a:lnTo>
                  <a:lnTo>
                    <a:pt x="52673" y="22324"/>
                  </a:lnTo>
                  <a:close/>
                  <a:moveTo>
                    <a:pt x="57983" y="22324"/>
                  </a:moveTo>
                  <a:lnTo>
                    <a:pt x="57802" y="22385"/>
                  </a:lnTo>
                  <a:lnTo>
                    <a:pt x="57561" y="22505"/>
                  </a:lnTo>
                  <a:lnTo>
                    <a:pt x="57380" y="22626"/>
                  </a:lnTo>
                  <a:lnTo>
                    <a:pt x="57259" y="22807"/>
                  </a:lnTo>
                  <a:lnTo>
                    <a:pt x="57138" y="23048"/>
                  </a:lnTo>
                  <a:lnTo>
                    <a:pt x="57078" y="23229"/>
                  </a:lnTo>
                  <a:lnTo>
                    <a:pt x="57078" y="23471"/>
                  </a:lnTo>
                  <a:lnTo>
                    <a:pt x="57078" y="23712"/>
                  </a:lnTo>
                  <a:lnTo>
                    <a:pt x="57138" y="23893"/>
                  </a:lnTo>
                  <a:lnTo>
                    <a:pt x="57259" y="24135"/>
                  </a:lnTo>
                  <a:lnTo>
                    <a:pt x="57380" y="24316"/>
                  </a:lnTo>
                  <a:lnTo>
                    <a:pt x="57561" y="24436"/>
                  </a:lnTo>
                  <a:lnTo>
                    <a:pt x="57802" y="24557"/>
                  </a:lnTo>
                  <a:lnTo>
                    <a:pt x="57983" y="24617"/>
                  </a:lnTo>
                  <a:lnTo>
                    <a:pt x="58466" y="24617"/>
                  </a:lnTo>
                  <a:lnTo>
                    <a:pt x="58647" y="24557"/>
                  </a:lnTo>
                  <a:lnTo>
                    <a:pt x="58888" y="24436"/>
                  </a:lnTo>
                  <a:lnTo>
                    <a:pt x="59069" y="24316"/>
                  </a:lnTo>
                  <a:lnTo>
                    <a:pt x="59190" y="24135"/>
                  </a:lnTo>
                  <a:lnTo>
                    <a:pt x="59310" y="23893"/>
                  </a:lnTo>
                  <a:lnTo>
                    <a:pt x="59371" y="23712"/>
                  </a:lnTo>
                  <a:lnTo>
                    <a:pt x="59371" y="23471"/>
                  </a:lnTo>
                  <a:lnTo>
                    <a:pt x="59371" y="23229"/>
                  </a:lnTo>
                  <a:lnTo>
                    <a:pt x="59310" y="23048"/>
                  </a:lnTo>
                  <a:lnTo>
                    <a:pt x="59190" y="22807"/>
                  </a:lnTo>
                  <a:lnTo>
                    <a:pt x="59069" y="22626"/>
                  </a:lnTo>
                  <a:lnTo>
                    <a:pt x="58888" y="22505"/>
                  </a:lnTo>
                  <a:lnTo>
                    <a:pt x="58647" y="22385"/>
                  </a:lnTo>
                  <a:lnTo>
                    <a:pt x="58466" y="22324"/>
                  </a:lnTo>
                  <a:close/>
                  <a:moveTo>
                    <a:pt x="63775" y="22324"/>
                  </a:moveTo>
                  <a:lnTo>
                    <a:pt x="63594" y="22385"/>
                  </a:lnTo>
                  <a:lnTo>
                    <a:pt x="63353" y="22505"/>
                  </a:lnTo>
                  <a:lnTo>
                    <a:pt x="63172" y="22626"/>
                  </a:lnTo>
                  <a:lnTo>
                    <a:pt x="63051" y="22807"/>
                  </a:lnTo>
                  <a:lnTo>
                    <a:pt x="62931" y="23048"/>
                  </a:lnTo>
                  <a:lnTo>
                    <a:pt x="62870" y="23229"/>
                  </a:lnTo>
                  <a:lnTo>
                    <a:pt x="62870" y="23471"/>
                  </a:lnTo>
                  <a:lnTo>
                    <a:pt x="62870" y="23712"/>
                  </a:lnTo>
                  <a:lnTo>
                    <a:pt x="62931" y="23893"/>
                  </a:lnTo>
                  <a:lnTo>
                    <a:pt x="63051" y="24135"/>
                  </a:lnTo>
                  <a:lnTo>
                    <a:pt x="63172" y="24316"/>
                  </a:lnTo>
                  <a:lnTo>
                    <a:pt x="63353" y="24436"/>
                  </a:lnTo>
                  <a:lnTo>
                    <a:pt x="63594" y="24557"/>
                  </a:lnTo>
                  <a:lnTo>
                    <a:pt x="63775" y="24617"/>
                  </a:lnTo>
                  <a:lnTo>
                    <a:pt x="64258" y="24617"/>
                  </a:lnTo>
                  <a:lnTo>
                    <a:pt x="64439" y="24557"/>
                  </a:lnTo>
                  <a:lnTo>
                    <a:pt x="64680" y="24436"/>
                  </a:lnTo>
                  <a:lnTo>
                    <a:pt x="64861" y="24316"/>
                  </a:lnTo>
                  <a:lnTo>
                    <a:pt x="64982" y="24135"/>
                  </a:lnTo>
                  <a:lnTo>
                    <a:pt x="65103" y="23893"/>
                  </a:lnTo>
                  <a:lnTo>
                    <a:pt x="65163" y="23712"/>
                  </a:lnTo>
                  <a:lnTo>
                    <a:pt x="65163" y="23471"/>
                  </a:lnTo>
                  <a:lnTo>
                    <a:pt x="65163" y="23229"/>
                  </a:lnTo>
                  <a:lnTo>
                    <a:pt x="65103" y="23048"/>
                  </a:lnTo>
                  <a:lnTo>
                    <a:pt x="64982" y="22807"/>
                  </a:lnTo>
                  <a:lnTo>
                    <a:pt x="64861" y="22626"/>
                  </a:lnTo>
                  <a:lnTo>
                    <a:pt x="64680" y="22505"/>
                  </a:lnTo>
                  <a:lnTo>
                    <a:pt x="64439" y="22385"/>
                  </a:lnTo>
                  <a:lnTo>
                    <a:pt x="64258" y="22324"/>
                  </a:lnTo>
                  <a:close/>
                  <a:moveTo>
                    <a:pt x="69567" y="22324"/>
                  </a:moveTo>
                  <a:lnTo>
                    <a:pt x="69386" y="22385"/>
                  </a:lnTo>
                  <a:lnTo>
                    <a:pt x="69145" y="22505"/>
                  </a:lnTo>
                  <a:lnTo>
                    <a:pt x="68964" y="22626"/>
                  </a:lnTo>
                  <a:lnTo>
                    <a:pt x="68843" y="22807"/>
                  </a:lnTo>
                  <a:lnTo>
                    <a:pt x="68723" y="23048"/>
                  </a:lnTo>
                  <a:lnTo>
                    <a:pt x="68662" y="23229"/>
                  </a:lnTo>
                  <a:lnTo>
                    <a:pt x="68662" y="23471"/>
                  </a:lnTo>
                  <a:lnTo>
                    <a:pt x="68662" y="23712"/>
                  </a:lnTo>
                  <a:lnTo>
                    <a:pt x="68723" y="23893"/>
                  </a:lnTo>
                  <a:lnTo>
                    <a:pt x="68843" y="24135"/>
                  </a:lnTo>
                  <a:lnTo>
                    <a:pt x="68964" y="24316"/>
                  </a:lnTo>
                  <a:lnTo>
                    <a:pt x="69145" y="24436"/>
                  </a:lnTo>
                  <a:lnTo>
                    <a:pt x="69386" y="24557"/>
                  </a:lnTo>
                  <a:lnTo>
                    <a:pt x="69567" y="24617"/>
                  </a:lnTo>
                  <a:lnTo>
                    <a:pt x="70050" y="24617"/>
                  </a:lnTo>
                  <a:lnTo>
                    <a:pt x="70231" y="24557"/>
                  </a:lnTo>
                  <a:lnTo>
                    <a:pt x="70472" y="24436"/>
                  </a:lnTo>
                  <a:lnTo>
                    <a:pt x="70653" y="24316"/>
                  </a:lnTo>
                  <a:lnTo>
                    <a:pt x="70774" y="24135"/>
                  </a:lnTo>
                  <a:lnTo>
                    <a:pt x="70895" y="23893"/>
                  </a:lnTo>
                  <a:lnTo>
                    <a:pt x="70955" y="23712"/>
                  </a:lnTo>
                  <a:lnTo>
                    <a:pt x="70955" y="23471"/>
                  </a:lnTo>
                  <a:lnTo>
                    <a:pt x="70955" y="23229"/>
                  </a:lnTo>
                  <a:lnTo>
                    <a:pt x="70895" y="23048"/>
                  </a:lnTo>
                  <a:lnTo>
                    <a:pt x="70774" y="22807"/>
                  </a:lnTo>
                  <a:lnTo>
                    <a:pt x="70653" y="22626"/>
                  </a:lnTo>
                  <a:lnTo>
                    <a:pt x="70472" y="22505"/>
                  </a:lnTo>
                  <a:lnTo>
                    <a:pt x="70231" y="22385"/>
                  </a:lnTo>
                  <a:lnTo>
                    <a:pt x="70050" y="22324"/>
                  </a:lnTo>
                  <a:close/>
                  <a:moveTo>
                    <a:pt x="2896" y="25221"/>
                  </a:moveTo>
                  <a:lnTo>
                    <a:pt x="2655" y="25341"/>
                  </a:lnTo>
                  <a:lnTo>
                    <a:pt x="2414" y="25522"/>
                  </a:lnTo>
                  <a:lnTo>
                    <a:pt x="2233" y="25703"/>
                  </a:lnTo>
                  <a:lnTo>
                    <a:pt x="2112" y="26005"/>
                  </a:lnTo>
                  <a:lnTo>
                    <a:pt x="2052" y="26367"/>
                  </a:lnTo>
                  <a:lnTo>
                    <a:pt x="2052" y="26608"/>
                  </a:lnTo>
                  <a:lnTo>
                    <a:pt x="2112" y="26789"/>
                  </a:lnTo>
                  <a:lnTo>
                    <a:pt x="2233" y="27031"/>
                  </a:lnTo>
                  <a:lnTo>
                    <a:pt x="2353" y="27212"/>
                  </a:lnTo>
                  <a:lnTo>
                    <a:pt x="2534" y="27332"/>
                  </a:lnTo>
                  <a:lnTo>
                    <a:pt x="2776" y="27453"/>
                  </a:lnTo>
                  <a:lnTo>
                    <a:pt x="2957" y="27513"/>
                  </a:lnTo>
                  <a:lnTo>
                    <a:pt x="3439" y="27513"/>
                  </a:lnTo>
                  <a:lnTo>
                    <a:pt x="3620" y="27453"/>
                  </a:lnTo>
                  <a:lnTo>
                    <a:pt x="3862" y="27332"/>
                  </a:lnTo>
                  <a:lnTo>
                    <a:pt x="4043" y="27212"/>
                  </a:lnTo>
                  <a:lnTo>
                    <a:pt x="4164" y="27031"/>
                  </a:lnTo>
                  <a:lnTo>
                    <a:pt x="4284" y="26789"/>
                  </a:lnTo>
                  <a:lnTo>
                    <a:pt x="4345" y="26608"/>
                  </a:lnTo>
                  <a:lnTo>
                    <a:pt x="4345" y="26367"/>
                  </a:lnTo>
                  <a:lnTo>
                    <a:pt x="4284" y="26005"/>
                  </a:lnTo>
                  <a:lnTo>
                    <a:pt x="4164" y="25703"/>
                  </a:lnTo>
                  <a:lnTo>
                    <a:pt x="3982" y="25522"/>
                  </a:lnTo>
                  <a:lnTo>
                    <a:pt x="3741" y="25341"/>
                  </a:lnTo>
                  <a:lnTo>
                    <a:pt x="3500" y="25221"/>
                  </a:lnTo>
                  <a:close/>
                  <a:moveTo>
                    <a:pt x="8689" y="25221"/>
                  </a:moveTo>
                  <a:lnTo>
                    <a:pt x="8447" y="25341"/>
                  </a:lnTo>
                  <a:lnTo>
                    <a:pt x="8206" y="25522"/>
                  </a:lnTo>
                  <a:lnTo>
                    <a:pt x="8025" y="25703"/>
                  </a:lnTo>
                  <a:lnTo>
                    <a:pt x="7904" y="26005"/>
                  </a:lnTo>
                  <a:lnTo>
                    <a:pt x="7844" y="26367"/>
                  </a:lnTo>
                  <a:lnTo>
                    <a:pt x="7844" y="26608"/>
                  </a:lnTo>
                  <a:lnTo>
                    <a:pt x="7904" y="26789"/>
                  </a:lnTo>
                  <a:lnTo>
                    <a:pt x="8025" y="27031"/>
                  </a:lnTo>
                  <a:lnTo>
                    <a:pt x="8146" y="27212"/>
                  </a:lnTo>
                  <a:lnTo>
                    <a:pt x="8327" y="27332"/>
                  </a:lnTo>
                  <a:lnTo>
                    <a:pt x="8568" y="27453"/>
                  </a:lnTo>
                  <a:lnTo>
                    <a:pt x="8749" y="27513"/>
                  </a:lnTo>
                  <a:lnTo>
                    <a:pt x="9232" y="27513"/>
                  </a:lnTo>
                  <a:lnTo>
                    <a:pt x="9413" y="27453"/>
                  </a:lnTo>
                  <a:lnTo>
                    <a:pt x="9654" y="27332"/>
                  </a:lnTo>
                  <a:lnTo>
                    <a:pt x="9835" y="27212"/>
                  </a:lnTo>
                  <a:lnTo>
                    <a:pt x="9956" y="27031"/>
                  </a:lnTo>
                  <a:lnTo>
                    <a:pt x="10076" y="26789"/>
                  </a:lnTo>
                  <a:lnTo>
                    <a:pt x="10137" y="26608"/>
                  </a:lnTo>
                  <a:lnTo>
                    <a:pt x="10137" y="26367"/>
                  </a:lnTo>
                  <a:lnTo>
                    <a:pt x="10076" y="26005"/>
                  </a:lnTo>
                  <a:lnTo>
                    <a:pt x="9956" y="25703"/>
                  </a:lnTo>
                  <a:lnTo>
                    <a:pt x="9775" y="25522"/>
                  </a:lnTo>
                  <a:lnTo>
                    <a:pt x="9533" y="25341"/>
                  </a:lnTo>
                  <a:lnTo>
                    <a:pt x="9292" y="25221"/>
                  </a:lnTo>
                  <a:close/>
                  <a:moveTo>
                    <a:pt x="14481" y="25221"/>
                  </a:moveTo>
                  <a:lnTo>
                    <a:pt x="14240" y="25341"/>
                  </a:lnTo>
                  <a:lnTo>
                    <a:pt x="13998" y="25522"/>
                  </a:lnTo>
                  <a:lnTo>
                    <a:pt x="13817" y="25703"/>
                  </a:lnTo>
                  <a:lnTo>
                    <a:pt x="13697" y="26005"/>
                  </a:lnTo>
                  <a:lnTo>
                    <a:pt x="13636" y="26367"/>
                  </a:lnTo>
                  <a:lnTo>
                    <a:pt x="13636" y="26608"/>
                  </a:lnTo>
                  <a:lnTo>
                    <a:pt x="13697" y="26789"/>
                  </a:lnTo>
                  <a:lnTo>
                    <a:pt x="13817" y="27031"/>
                  </a:lnTo>
                  <a:lnTo>
                    <a:pt x="13938" y="27212"/>
                  </a:lnTo>
                  <a:lnTo>
                    <a:pt x="14119" y="27332"/>
                  </a:lnTo>
                  <a:lnTo>
                    <a:pt x="14360" y="27453"/>
                  </a:lnTo>
                  <a:lnTo>
                    <a:pt x="14541" y="27513"/>
                  </a:lnTo>
                  <a:lnTo>
                    <a:pt x="15024" y="27513"/>
                  </a:lnTo>
                  <a:lnTo>
                    <a:pt x="15205" y="27453"/>
                  </a:lnTo>
                  <a:lnTo>
                    <a:pt x="15446" y="27332"/>
                  </a:lnTo>
                  <a:lnTo>
                    <a:pt x="15627" y="27212"/>
                  </a:lnTo>
                  <a:lnTo>
                    <a:pt x="15748" y="27031"/>
                  </a:lnTo>
                  <a:lnTo>
                    <a:pt x="15869" y="26789"/>
                  </a:lnTo>
                  <a:lnTo>
                    <a:pt x="15929" y="26608"/>
                  </a:lnTo>
                  <a:lnTo>
                    <a:pt x="15929" y="26367"/>
                  </a:lnTo>
                  <a:lnTo>
                    <a:pt x="15869" y="26005"/>
                  </a:lnTo>
                  <a:lnTo>
                    <a:pt x="15748" y="25703"/>
                  </a:lnTo>
                  <a:lnTo>
                    <a:pt x="15567" y="25522"/>
                  </a:lnTo>
                  <a:lnTo>
                    <a:pt x="15326" y="25341"/>
                  </a:lnTo>
                  <a:lnTo>
                    <a:pt x="15084" y="25221"/>
                  </a:lnTo>
                  <a:close/>
                  <a:moveTo>
                    <a:pt x="20273" y="25221"/>
                  </a:moveTo>
                  <a:lnTo>
                    <a:pt x="20032" y="25341"/>
                  </a:lnTo>
                  <a:lnTo>
                    <a:pt x="19790" y="25522"/>
                  </a:lnTo>
                  <a:lnTo>
                    <a:pt x="19609" y="25703"/>
                  </a:lnTo>
                  <a:lnTo>
                    <a:pt x="19489" y="26005"/>
                  </a:lnTo>
                  <a:lnTo>
                    <a:pt x="19428" y="26367"/>
                  </a:lnTo>
                  <a:lnTo>
                    <a:pt x="19428" y="26608"/>
                  </a:lnTo>
                  <a:lnTo>
                    <a:pt x="19489" y="26789"/>
                  </a:lnTo>
                  <a:lnTo>
                    <a:pt x="19609" y="27031"/>
                  </a:lnTo>
                  <a:lnTo>
                    <a:pt x="19730" y="27212"/>
                  </a:lnTo>
                  <a:lnTo>
                    <a:pt x="19911" y="27332"/>
                  </a:lnTo>
                  <a:lnTo>
                    <a:pt x="20152" y="27453"/>
                  </a:lnTo>
                  <a:lnTo>
                    <a:pt x="20333" y="27513"/>
                  </a:lnTo>
                  <a:lnTo>
                    <a:pt x="20816" y="27513"/>
                  </a:lnTo>
                  <a:lnTo>
                    <a:pt x="20997" y="27453"/>
                  </a:lnTo>
                  <a:lnTo>
                    <a:pt x="21239" y="27332"/>
                  </a:lnTo>
                  <a:lnTo>
                    <a:pt x="21420" y="27212"/>
                  </a:lnTo>
                  <a:lnTo>
                    <a:pt x="21540" y="27031"/>
                  </a:lnTo>
                  <a:lnTo>
                    <a:pt x="21661" y="26789"/>
                  </a:lnTo>
                  <a:lnTo>
                    <a:pt x="21721" y="26608"/>
                  </a:lnTo>
                  <a:lnTo>
                    <a:pt x="21721" y="26367"/>
                  </a:lnTo>
                  <a:lnTo>
                    <a:pt x="21661" y="26005"/>
                  </a:lnTo>
                  <a:lnTo>
                    <a:pt x="21540" y="25703"/>
                  </a:lnTo>
                  <a:lnTo>
                    <a:pt x="21359" y="25522"/>
                  </a:lnTo>
                  <a:lnTo>
                    <a:pt x="21118" y="25341"/>
                  </a:lnTo>
                  <a:lnTo>
                    <a:pt x="20876" y="25221"/>
                  </a:lnTo>
                  <a:close/>
                  <a:moveTo>
                    <a:pt x="26065" y="25221"/>
                  </a:moveTo>
                  <a:lnTo>
                    <a:pt x="25824" y="25341"/>
                  </a:lnTo>
                  <a:lnTo>
                    <a:pt x="25583" y="25522"/>
                  </a:lnTo>
                  <a:lnTo>
                    <a:pt x="25402" y="25703"/>
                  </a:lnTo>
                  <a:lnTo>
                    <a:pt x="25281" y="26005"/>
                  </a:lnTo>
                  <a:lnTo>
                    <a:pt x="25221" y="26367"/>
                  </a:lnTo>
                  <a:lnTo>
                    <a:pt x="25221" y="26608"/>
                  </a:lnTo>
                  <a:lnTo>
                    <a:pt x="25281" y="26789"/>
                  </a:lnTo>
                  <a:lnTo>
                    <a:pt x="25402" y="27031"/>
                  </a:lnTo>
                  <a:lnTo>
                    <a:pt x="25522" y="27212"/>
                  </a:lnTo>
                  <a:lnTo>
                    <a:pt x="25703" y="27332"/>
                  </a:lnTo>
                  <a:lnTo>
                    <a:pt x="25945" y="27453"/>
                  </a:lnTo>
                  <a:lnTo>
                    <a:pt x="26126" y="27513"/>
                  </a:lnTo>
                  <a:lnTo>
                    <a:pt x="26608" y="27513"/>
                  </a:lnTo>
                  <a:lnTo>
                    <a:pt x="26789" y="27453"/>
                  </a:lnTo>
                  <a:lnTo>
                    <a:pt x="27031" y="27332"/>
                  </a:lnTo>
                  <a:lnTo>
                    <a:pt x="27212" y="27212"/>
                  </a:lnTo>
                  <a:lnTo>
                    <a:pt x="27332" y="27031"/>
                  </a:lnTo>
                  <a:lnTo>
                    <a:pt x="27453" y="26789"/>
                  </a:lnTo>
                  <a:lnTo>
                    <a:pt x="27513" y="26608"/>
                  </a:lnTo>
                  <a:lnTo>
                    <a:pt x="27513" y="26367"/>
                  </a:lnTo>
                  <a:lnTo>
                    <a:pt x="27453" y="26005"/>
                  </a:lnTo>
                  <a:lnTo>
                    <a:pt x="27332" y="25703"/>
                  </a:lnTo>
                  <a:lnTo>
                    <a:pt x="27151" y="25522"/>
                  </a:lnTo>
                  <a:lnTo>
                    <a:pt x="26910" y="25341"/>
                  </a:lnTo>
                  <a:lnTo>
                    <a:pt x="26669" y="25221"/>
                  </a:lnTo>
                  <a:close/>
                  <a:moveTo>
                    <a:pt x="31858" y="25221"/>
                  </a:moveTo>
                  <a:lnTo>
                    <a:pt x="31616" y="25341"/>
                  </a:lnTo>
                  <a:lnTo>
                    <a:pt x="31375" y="25522"/>
                  </a:lnTo>
                  <a:lnTo>
                    <a:pt x="31194" y="25703"/>
                  </a:lnTo>
                  <a:lnTo>
                    <a:pt x="31073" y="26005"/>
                  </a:lnTo>
                  <a:lnTo>
                    <a:pt x="31013" y="26367"/>
                  </a:lnTo>
                  <a:lnTo>
                    <a:pt x="31013" y="26608"/>
                  </a:lnTo>
                  <a:lnTo>
                    <a:pt x="31073" y="26789"/>
                  </a:lnTo>
                  <a:lnTo>
                    <a:pt x="31194" y="27031"/>
                  </a:lnTo>
                  <a:lnTo>
                    <a:pt x="31315" y="27212"/>
                  </a:lnTo>
                  <a:lnTo>
                    <a:pt x="31496" y="27332"/>
                  </a:lnTo>
                  <a:lnTo>
                    <a:pt x="31737" y="27453"/>
                  </a:lnTo>
                  <a:lnTo>
                    <a:pt x="31918" y="27513"/>
                  </a:lnTo>
                  <a:lnTo>
                    <a:pt x="32401" y="27513"/>
                  </a:lnTo>
                  <a:lnTo>
                    <a:pt x="32582" y="27453"/>
                  </a:lnTo>
                  <a:lnTo>
                    <a:pt x="32823" y="27332"/>
                  </a:lnTo>
                  <a:lnTo>
                    <a:pt x="33004" y="27212"/>
                  </a:lnTo>
                  <a:lnTo>
                    <a:pt x="33125" y="27031"/>
                  </a:lnTo>
                  <a:lnTo>
                    <a:pt x="33245" y="26789"/>
                  </a:lnTo>
                  <a:lnTo>
                    <a:pt x="33306" y="26608"/>
                  </a:lnTo>
                  <a:lnTo>
                    <a:pt x="33306" y="26367"/>
                  </a:lnTo>
                  <a:lnTo>
                    <a:pt x="33245" y="26005"/>
                  </a:lnTo>
                  <a:lnTo>
                    <a:pt x="33125" y="25703"/>
                  </a:lnTo>
                  <a:lnTo>
                    <a:pt x="32944" y="25522"/>
                  </a:lnTo>
                  <a:lnTo>
                    <a:pt x="32702" y="25341"/>
                  </a:lnTo>
                  <a:lnTo>
                    <a:pt x="32461" y="25221"/>
                  </a:lnTo>
                  <a:close/>
                  <a:moveTo>
                    <a:pt x="37650" y="25221"/>
                  </a:moveTo>
                  <a:lnTo>
                    <a:pt x="37408" y="25341"/>
                  </a:lnTo>
                  <a:lnTo>
                    <a:pt x="37167" y="25522"/>
                  </a:lnTo>
                  <a:lnTo>
                    <a:pt x="36986" y="25703"/>
                  </a:lnTo>
                  <a:lnTo>
                    <a:pt x="36865" y="26005"/>
                  </a:lnTo>
                  <a:lnTo>
                    <a:pt x="36805" y="26367"/>
                  </a:lnTo>
                  <a:lnTo>
                    <a:pt x="36805" y="26608"/>
                  </a:lnTo>
                  <a:lnTo>
                    <a:pt x="36865" y="26789"/>
                  </a:lnTo>
                  <a:lnTo>
                    <a:pt x="36986" y="27031"/>
                  </a:lnTo>
                  <a:lnTo>
                    <a:pt x="37107" y="27212"/>
                  </a:lnTo>
                  <a:lnTo>
                    <a:pt x="37288" y="27332"/>
                  </a:lnTo>
                  <a:lnTo>
                    <a:pt x="37529" y="27453"/>
                  </a:lnTo>
                  <a:lnTo>
                    <a:pt x="37710" y="27513"/>
                  </a:lnTo>
                  <a:lnTo>
                    <a:pt x="38193" y="27513"/>
                  </a:lnTo>
                  <a:lnTo>
                    <a:pt x="38374" y="27453"/>
                  </a:lnTo>
                  <a:lnTo>
                    <a:pt x="38615" y="27332"/>
                  </a:lnTo>
                  <a:lnTo>
                    <a:pt x="38796" y="27212"/>
                  </a:lnTo>
                  <a:lnTo>
                    <a:pt x="38917" y="27031"/>
                  </a:lnTo>
                  <a:lnTo>
                    <a:pt x="39038" y="26789"/>
                  </a:lnTo>
                  <a:lnTo>
                    <a:pt x="39098" y="26608"/>
                  </a:lnTo>
                  <a:lnTo>
                    <a:pt x="39098" y="26367"/>
                  </a:lnTo>
                  <a:lnTo>
                    <a:pt x="39038" y="26005"/>
                  </a:lnTo>
                  <a:lnTo>
                    <a:pt x="38917" y="25703"/>
                  </a:lnTo>
                  <a:lnTo>
                    <a:pt x="38736" y="25522"/>
                  </a:lnTo>
                  <a:lnTo>
                    <a:pt x="38495" y="25341"/>
                  </a:lnTo>
                  <a:lnTo>
                    <a:pt x="38253" y="25221"/>
                  </a:lnTo>
                  <a:close/>
                  <a:moveTo>
                    <a:pt x="43442" y="25221"/>
                  </a:moveTo>
                  <a:lnTo>
                    <a:pt x="43201" y="25341"/>
                  </a:lnTo>
                  <a:lnTo>
                    <a:pt x="42959" y="25522"/>
                  </a:lnTo>
                  <a:lnTo>
                    <a:pt x="42778" y="25703"/>
                  </a:lnTo>
                  <a:lnTo>
                    <a:pt x="42658" y="26005"/>
                  </a:lnTo>
                  <a:lnTo>
                    <a:pt x="42597" y="26367"/>
                  </a:lnTo>
                  <a:lnTo>
                    <a:pt x="42597" y="26608"/>
                  </a:lnTo>
                  <a:lnTo>
                    <a:pt x="42658" y="26789"/>
                  </a:lnTo>
                  <a:lnTo>
                    <a:pt x="42778" y="27031"/>
                  </a:lnTo>
                  <a:lnTo>
                    <a:pt x="42899" y="27212"/>
                  </a:lnTo>
                  <a:lnTo>
                    <a:pt x="43080" y="27332"/>
                  </a:lnTo>
                  <a:lnTo>
                    <a:pt x="43321" y="27453"/>
                  </a:lnTo>
                  <a:lnTo>
                    <a:pt x="43502" y="27513"/>
                  </a:lnTo>
                  <a:lnTo>
                    <a:pt x="43985" y="27513"/>
                  </a:lnTo>
                  <a:lnTo>
                    <a:pt x="44166" y="27453"/>
                  </a:lnTo>
                  <a:lnTo>
                    <a:pt x="44407" y="27332"/>
                  </a:lnTo>
                  <a:lnTo>
                    <a:pt x="44588" y="27212"/>
                  </a:lnTo>
                  <a:lnTo>
                    <a:pt x="44709" y="27031"/>
                  </a:lnTo>
                  <a:lnTo>
                    <a:pt x="44830" y="26789"/>
                  </a:lnTo>
                  <a:lnTo>
                    <a:pt x="44890" y="26608"/>
                  </a:lnTo>
                  <a:lnTo>
                    <a:pt x="44890" y="26367"/>
                  </a:lnTo>
                  <a:lnTo>
                    <a:pt x="44830" y="26005"/>
                  </a:lnTo>
                  <a:lnTo>
                    <a:pt x="44709" y="25703"/>
                  </a:lnTo>
                  <a:lnTo>
                    <a:pt x="44528" y="25522"/>
                  </a:lnTo>
                  <a:lnTo>
                    <a:pt x="44287" y="25341"/>
                  </a:lnTo>
                  <a:lnTo>
                    <a:pt x="44045" y="25221"/>
                  </a:lnTo>
                  <a:close/>
                  <a:moveTo>
                    <a:pt x="49234" y="25221"/>
                  </a:moveTo>
                  <a:lnTo>
                    <a:pt x="48993" y="25341"/>
                  </a:lnTo>
                  <a:lnTo>
                    <a:pt x="48752" y="25522"/>
                  </a:lnTo>
                  <a:lnTo>
                    <a:pt x="48571" y="25703"/>
                  </a:lnTo>
                  <a:lnTo>
                    <a:pt x="48450" y="26005"/>
                  </a:lnTo>
                  <a:lnTo>
                    <a:pt x="48390" y="26367"/>
                  </a:lnTo>
                  <a:lnTo>
                    <a:pt x="48390" y="26608"/>
                  </a:lnTo>
                  <a:lnTo>
                    <a:pt x="48450" y="26789"/>
                  </a:lnTo>
                  <a:lnTo>
                    <a:pt x="48571" y="27031"/>
                  </a:lnTo>
                  <a:lnTo>
                    <a:pt x="48691" y="27212"/>
                  </a:lnTo>
                  <a:lnTo>
                    <a:pt x="48872" y="27332"/>
                  </a:lnTo>
                  <a:lnTo>
                    <a:pt x="49114" y="27453"/>
                  </a:lnTo>
                  <a:lnTo>
                    <a:pt x="49295" y="27513"/>
                  </a:lnTo>
                  <a:lnTo>
                    <a:pt x="49777" y="27513"/>
                  </a:lnTo>
                  <a:lnTo>
                    <a:pt x="49958" y="27453"/>
                  </a:lnTo>
                  <a:lnTo>
                    <a:pt x="50200" y="27332"/>
                  </a:lnTo>
                  <a:lnTo>
                    <a:pt x="50381" y="27212"/>
                  </a:lnTo>
                  <a:lnTo>
                    <a:pt x="50501" y="27031"/>
                  </a:lnTo>
                  <a:lnTo>
                    <a:pt x="50622" y="26789"/>
                  </a:lnTo>
                  <a:lnTo>
                    <a:pt x="50682" y="26608"/>
                  </a:lnTo>
                  <a:lnTo>
                    <a:pt x="50682" y="26367"/>
                  </a:lnTo>
                  <a:lnTo>
                    <a:pt x="50622" y="26005"/>
                  </a:lnTo>
                  <a:lnTo>
                    <a:pt x="50501" y="25703"/>
                  </a:lnTo>
                  <a:lnTo>
                    <a:pt x="50320" y="25522"/>
                  </a:lnTo>
                  <a:lnTo>
                    <a:pt x="50079" y="25341"/>
                  </a:lnTo>
                  <a:lnTo>
                    <a:pt x="49838" y="25221"/>
                  </a:lnTo>
                  <a:close/>
                  <a:moveTo>
                    <a:pt x="55027" y="25221"/>
                  </a:moveTo>
                  <a:lnTo>
                    <a:pt x="54785" y="25341"/>
                  </a:lnTo>
                  <a:lnTo>
                    <a:pt x="54544" y="25522"/>
                  </a:lnTo>
                  <a:lnTo>
                    <a:pt x="54363" y="25703"/>
                  </a:lnTo>
                  <a:lnTo>
                    <a:pt x="54242" y="26005"/>
                  </a:lnTo>
                  <a:lnTo>
                    <a:pt x="54182" y="26367"/>
                  </a:lnTo>
                  <a:lnTo>
                    <a:pt x="54182" y="26608"/>
                  </a:lnTo>
                  <a:lnTo>
                    <a:pt x="54242" y="26789"/>
                  </a:lnTo>
                  <a:lnTo>
                    <a:pt x="54363" y="27031"/>
                  </a:lnTo>
                  <a:lnTo>
                    <a:pt x="54483" y="27212"/>
                  </a:lnTo>
                  <a:lnTo>
                    <a:pt x="54665" y="27332"/>
                  </a:lnTo>
                  <a:lnTo>
                    <a:pt x="54906" y="27453"/>
                  </a:lnTo>
                  <a:lnTo>
                    <a:pt x="55087" y="27513"/>
                  </a:lnTo>
                  <a:lnTo>
                    <a:pt x="55570" y="27513"/>
                  </a:lnTo>
                  <a:lnTo>
                    <a:pt x="55751" y="27453"/>
                  </a:lnTo>
                  <a:lnTo>
                    <a:pt x="55992" y="27332"/>
                  </a:lnTo>
                  <a:lnTo>
                    <a:pt x="56173" y="27212"/>
                  </a:lnTo>
                  <a:lnTo>
                    <a:pt x="56294" y="27031"/>
                  </a:lnTo>
                  <a:lnTo>
                    <a:pt x="56414" y="26789"/>
                  </a:lnTo>
                  <a:lnTo>
                    <a:pt x="56475" y="26608"/>
                  </a:lnTo>
                  <a:lnTo>
                    <a:pt x="56475" y="26367"/>
                  </a:lnTo>
                  <a:lnTo>
                    <a:pt x="56414" y="26005"/>
                  </a:lnTo>
                  <a:lnTo>
                    <a:pt x="56294" y="25703"/>
                  </a:lnTo>
                  <a:lnTo>
                    <a:pt x="56113" y="25522"/>
                  </a:lnTo>
                  <a:lnTo>
                    <a:pt x="55871" y="25341"/>
                  </a:lnTo>
                  <a:lnTo>
                    <a:pt x="55630" y="25221"/>
                  </a:lnTo>
                  <a:close/>
                  <a:moveTo>
                    <a:pt x="60819" y="25221"/>
                  </a:moveTo>
                  <a:lnTo>
                    <a:pt x="60577" y="25341"/>
                  </a:lnTo>
                  <a:lnTo>
                    <a:pt x="60336" y="25522"/>
                  </a:lnTo>
                  <a:lnTo>
                    <a:pt x="60155" y="25703"/>
                  </a:lnTo>
                  <a:lnTo>
                    <a:pt x="60034" y="26005"/>
                  </a:lnTo>
                  <a:lnTo>
                    <a:pt x="59974" y="26367"/>
                  </a:lnTo>
                  <a:lnTo>
                    <a:pt x="59974" y="26608"/>
                  </a:lnTo>
                  <a:lnTo>
                    <a:pt x="60034" y="26789"/>
                  </a:lnTo>
                  <a:lnTo>
                    <a:pt x="60155" y="27031"/>
                  </a:lnTo>
                  <a:lnTo>
                    <a:pt x="60276" y="27212"/>
                  </a:lnTo>
                  <a:lnTo>
                    <a:pt x="60457" y="27332"/>
                  </a:lnTo>
                  <a:lnTo>
                    <a:pt x="60698" y="27453"/>
                  </a:lnTo>
                  <a:lnTo>
                    <a:pt x="60879" y="27513"/>
                  </a:lnTo>
                  <a:lnTo>
                    <a:pt x="61362" y="27513"/>
                  </a:lnTo>
                  <a:lnTo>
                    <a:pt x="61543" y="27453"/>
                  </a:lnTo>
                  <a:lnTo>
                    <a:pt x="61784" y="27332"/>
                  </a:lnTo>
                  <a:lnTo>
                    <a:pt x="61965" y="27212"/>
                  </a:lnTo>
                  <a:lnTo>
                    <a:pt x="62086" y="27031"/>
                  </a:lnTo>
                  <a:lnTo>
                    <a:pt x="62206" y="26789"/>
                  </a:lnTo>
                  <a:lnTo>
                    <a:pt x="62267" y="26608"/>
                  </a:lnTo>
                  <a:lnTo>
                    <a:pt x="62267" y="26367"/>
                  </a:lnTo>
                  <a:lnTo>
                    <a:pt x="62206" y="26005"/>
                  </a:lnTo>
                  <a:lnTo>
                    <a:pt x="62086" y="25703"/>
                  </a:lnTo>
                  <a:lnTo>
                    <a:pt x="61905" y="25522"/>
                  </a:lnTo>
                  <a:lnTo>
                    <a:pt x="61663" y="25341"/>
                  </a:lnTo>
                  <a:lnTo>
                    <a:pt x="61422" y="25221"/>
                  </a:lnTo>
                  <a:close/>
                  <a:moveTo>
                    <a:pt x="66611" y="25221"/>
                  </a:moveTo>
                  <a:lnTo>
                    <a:pt x="66370" y="25341"/>
                  </a:lnTo>
                  <a:lnTo>
                    <a:pt x="66128" y="25522"/>
                  </a:lnTo>
                  <a:lnTo>
                    <a:pt x="65947" y="25703"/>
                  </a:lnTo>
                  <a:lnTo>
                    <a:pt x="65827" y="26005"/>
                  </a:lnTo>
                  <a:lnTo>
                    <a:pt x="65766" y="26367"/>
                  </a:lnTo>
                  <a:lnTo>
                    <a:pt x="65766" y="26608"/>
                  </a:lnTo>
                  <a:lnTo>
                    <a:pt x="65827" y="26789"/>
                  </a:lnTo>
                  <a:lnTo>
                    <a:pt x="65947" y="27031"/>
                  </a:lnTo>
                  <a:lnTo>
                    <a:pt x="66068" y="27212"/>
                  </a:lnTo>
                  <a:lnTo>
                    <a:pt x="66249" y="27332"/>
                  </a:lnTo>
                  <a:lnTo>
                    <a:pt x="66490" y="27453"/>
                  </a:lnTo>
                  <a:lnTo>
                    <a:pt x="66671" y="27513"/>
                  </a:lnTo>
                  <a:lnTo>
                    <a:pt x="67154" y="27513"/>
                  </a:lnTo>
                  <a:lnTo>
                    <a:pt x="67335" y="27453"/>
                  </a:lnTo>
                  <a:lnTo>
                    <a:pt x="67576" y="27332"/>
                  </a:lnTo>
                  <a:lnTo>
                    <a:pt x="67757" y="27212"/>
                  </a:lnTo>
                  <a:lnTo>
                    <a:pt x="67878" y="27031"/>
                  </a:lnTo>
                  <a:lnTo>
                    <a:pt x="67999" y="26789"/>
                  </a:lnTo>
                  <a:lnTo>
                    <a:pt x="68059" y="26608"/>
                  </a:lnTo>
                  <a:lnTo>
                    <a:pt x="68059" y="26367"/>
                  </a:lnTo>
                  <a:lnTo>
                    <a:pt x="67999" y="26005"/>
                  </a:lnTo>
                  <a:lnTo>
                    <a:pt x="67878" y="25703"/>
                  </a:lnTo>
                  <a:lnTo>
                    <a:pt x="67697" y="25522"/>
                  </a:lnTo>
                  <a:lnTo>
                    <a:pt x="67456" y="25341"/>
                  </a:lnTo>
                  <a:lnTo>
                    <a:pt x="67214" y="25221"/>
                  </a:lnTo>
                  <a:close/>
                  <a:moveTo>
                    <a:pt x="72403" y="25221"/>
                  </a:moveTo>
                  <a:lnTo>
                    <a:pt x="72162" y="25341"/>
                  </a:lnTo>
                  <a:lnTo>
                    <a:pt x="71921" y="25522"/>
                  </a:lnTo>
                  <a:lnTo>
                    <a:pt x="71740" y="25703"/>
                  </a:lnTo>
                  <a:lnTo>
                    <a:pt x="71619" y="26005"/>
                  </a:lnTo>
                  <a:lnTo>
                    <a:pt x="71559" y="26367"/>
                  </a:lnTo>
                  <a:lnTo>
                    <a:pt x="71559" y="26608"/>
                  </a:lnTo>
                  <a:lnTo>
                    <a:pt x="71619" y="26789"/>
                  </a:lnTo>
                  <a:lnTo>
                    <a:pt x="71740" y="27031"/>
                  </a:lnTo>
                  <a:lnTo>
                    <a:pt x="71860" y="27212"/>
                  </a:lnTo>
                  <a:lnTo>
                    <a:pt x="72041" y="27332"/>
                  </a:lnTo>
                  <a:lnTo>
                    <a:pt x="72283" y="27453"/>
                  </a:lnTo>
                  <a:lnTo>
                    <a:pt x="72464" y="27513"/>
                  </a:lnTo>
                  <a:lnTo>
                    <a:pt x="72946" y="27513"/>
                  </a:lnTo>
                  <a:lnTo>
                    <a:pt x="73127" y="27453"/>
                  </a:lnTo>
                  <a:lnTo>
                    <a:pt x="73369" y="27332"/>
                  </a:lnTo>
                  <a:lnTo>
                    <a:pt x="73550" y="27212"/>
                  </a:lnTo>
                  <a:lnTo>
                    <a:pt x="73670" y="27031"/>
                  </a:lnTo>
                  <a:lnTo>
                    <a:pt x="73791" y="26789"/>
                  </a:lnTo>
                  <a:lnTo>
                    <a:pt x="73851" y="26608"/>
                  </a:lnTo>
                  <a:lnTo>
                    <a:pt x="73851" y="26367"/>
                  </a:lnTo>
                  <a:lnTo>
                    <a:pt x="73791" y="26005"/>
                  </a:lnTo>
                  <a:lnTo>
                    <a:pt x="73670" y="25703"/>
                  </a:lnTo>
                  <a:lnTo>
                    <a:pt x="73489" y="25522"/>
                  </a:lnTo>
                  <a:lnTo>
                    <a:pt x="73248" y="25341"/>
                  </a:lnTo>
                  <a:lnTo>
                    <a:pt x="73007" y="25221"/>
                  </a:lnTo>
                  <a:close/>
                  <a:moveTo>
                    <a:pt x="1147" y="28479"/>
                  </a:moveTo>
                  <a:lnTo>
                    <a:pt x="724" y="30349"/>
                  </a:lnTo>
                  <a:lnTo>
                    <a:pt x="724" y="30349"/>
                  </a:lnTo>
                  <a:lnTo>
                    <a:pt x="1026" y="30168"/>
                  </a:lnTo>
                  <a:lnTo>
                    <a:pt x="1267" y="29927"/>
                  </a:lnTo>
                  <a:lnTo>
                    <a:pt x="1388" y="29625"/>
                  </a:lnTo>
                  <a:lnTo>
                    <a:pt x="1448" y="29263"/>
                  </a:lnTo>
                  <a:lnTo>
                    <a:pt x="1448" y="29022"/>
                  </a:lnTo>
                  <a:lnTo>
                    <a:pt x="1388" y="28841"/>
                  </a:lnTo>
                  <a:lnTo>
                    <a:pt x="1267" y="28660"/>
                  </a:lnTo>
                  <a:lnTo>
                    <a:pt x="1147" y="28479"/>
                  </a:lnTo>
                  <a:close/>
                  <a:moveTo>
                    <a:pt x="74756" y="28479"/>
                  </a:moveTo>
                  <a:lnTo>
                    <a:pt x="74636" y="28660"/>
                  </a:lnTo>
                  <a:lnTo>
                    <a:pt x="74515" y="28841"/>
                  </a:lnTo>
                  <a:lnTo>
                    <a:pt x="74455" y="29022"/>
                  </a:lnTo>
                  <a:lnTo>
                    <a:pt x="74455" y="29263"/>
                  </a:lnTo>
                  <a:lnTo>
                    <a:pt x="74515" y="29625"/>
                  </a:lnTo>
                  <a:lnTo>
                    <a:pt x="74636" y="29927"/>
                  </a:lnTo>
                  <a:lnTo>
                    <a:pt x="74877" y="30168"/>
                  </a:lnTo>
                  <a:lnTo>
                    <a:pt x="75179" y="30349"/>
                  </a:lnTo>
                  <a:lnTo>
                    <a:pt x="74756" y="28479"/>
                  </a:lnTo>
                  <a:close/>
                  <a:moveTo>
                    <a:pt x="5853" y="28117"/>
                  </a:moveTo>
                  <a:lnTo>
                    <a:pt x="5672" y="28177"/>
                  </a:lnTo>
                  <a:lnTo>
                    <a:pt x="5431" y="28298"/>
                  </a:lnTo>
                  <a:lnTo>
                    <a:pt x="5250" y="28418"/>
                  </a:lnTo>
                  <a:lnTo>
                    <a:pt x="5129" y="28599"/>
                  </a:lnTo>
                  <a:lnTo>
                    <a:pt x="5008" y="28841"/>
                  </a:lnTo>
                  <a:lnTo>
                    <a:pt x="4948" y="29022"/>
                  </a:lnTo>
                  <a:lnTo>
                    <a:pt x="4948" y="29263"/>
                  </a:lnTo>
                  <a:lnTo>
                    <a:pt x="4948" y="29504"/>
                  </a:lnTo>
                  <a:lnTo>
                    <a:pt x="5008" y="29685"/>
                  </a:lnTo>
                  <a:lnTo>
                    <a:pt x="5129" y="29927"/>
                  </a:lnTo>
                  <a:lnTo>
                    <a:pt x="5250" y="30108"/>
                  </a:lnTo>
                  <a:lnTo>
                    <a:pt x="5431" y="30228"/>
                  </a:lnTo>
                  <a:lnTo>
                    <a:pt x="5672" y="30349"/>
                  </a:lnTo>
                  <a:lnTo>
                    <a:pt x="5853" y="30409"/>
                  </a:lnTo>
                  <a:lnTo>
                    <a:pt x="6336" y="30409"/>
                  </a:lnTo>
                  <a:lnTo>
                    <a:pt x="6517" y="30349"/>
                  </a:lnTo>
                  <a:lnTo>
                    <a:pt x="6758" y="30228"/>
                  </a:lnTo>
                  <a:lnTo>
                    <a:pt x="6939" y="30108"/>
                  </a:lnTo>
                  <a:lnTo>
                    <a:pt x="7060" y="29927"/>
                  </a:lnTo>
                  <a:lnTo>
                    <a:pt x="7180" y="29685"/>
                  </a:lnTo>
                  <a:lnTo>
                    <a:pt x="7241" y="29504"/>
                  </a:lnTo>
                  <a:lnTo>
                    <a:pt x="7241" y="29263"/>
                  </a:lnTo>
                  <a:lnTo>
                    <a:pt x="7241" y="29022"/>
                  </a:lnTo>
                  <a:lnTo>
                    <a:pt x="7180" y="28841"/>
                  </a:lnTo>
                  <a:lnTo>
                    <a:pt x="7060" y="28599"/>
                  </a:lnTo>
                  <a:lnTo>
                    <a:pt x="6939" y="28418"/>
                  </a:lnTo>
                  <a:lnTo>
                    <a:pt x="6758" y="28298"/>
                  </a:lnTo>
                  <a:lnTo>
                    <a:pt x="6517" y="28177"/>
                  </a:lnTo>
                  <a:lnTo>
                    <a:pt x="6336" y="28117"/>
                  </a:lnTo>
                  <a:close/>
                  <a:moveTo>
                    <a:pt x="11645" y="28117"/>
                  </a:moveTo>
                  <a:lnTo>
                    <a:pt x="11464" y="28177"/>
                  </a:lnTo>
                  <a:lnTo>
                    <a:pt x="11223" y="28298"/>
                  </a:lnTo>
                  <a:lnTo>
                    <a:pt x="11042" y="28418"/>
                  </a:lnTo>
                  <a:lnTo>
                    <a:pt x="10921" y="28599"/>
                  </a:lnTo>
                  <a:lnTo>
                    <a:pt x="10800" y="28841"/>
                  </a:lnTo>
                  <a:lnTo>
                    <a:pt x="10740" y="29022"/>
                  </a:lnTo>
                  <a:lnTo>
                    <a:pt x="10740" y="29263"/>
                  </a:lnTo>
                  <a:lnTo>
                    <a:pt x="10740" y="29504"/>
                  </a:lnTo>
                  <a:lnTo>
                    <a:pt x="10800" y="29685"/>
                  </a:lnTo>
                  <a:lnTo>
                    <a:pt x="10921" y="29927"/>
                  </a:lnTo>
                  <a:lnTo>
                    <a:pt x="11042" y="30108"/>
                  </a:lnTo>
                  <a:lnTo>
                    <a:pt x="11223" y="30228"/>
                  </a:lnTo>
                  <a:lnTo>
                    <a:pt x="11464" y="30349"/>
                  </a:lnTo>
                  <a:lnTo>
                    <a:pt x="11645" y="30409"/>
                  </a:lnTo>
                  <a:lnTo>
                    <a:pt x="12128" y="30409"/>
                  </a:lnTo>
                  <a:lnTo>
                    <a:pt x="12309" y="30349"/>
                  </a:lnTo>
                  <a:lnTo>
                    <a:pt x="12550" y="30228"/>
                  </a:lnTo>
                  <a:lnTo>
                    <a:pt x="12731" y="30108"/>
                  </a:lnTo>
                  <a:lnTo>
                    <a:pt x="12852" y="29927"/>
                  </a:lnTo>
                  <a:lnTo>
                    <a:pt x="12973" y="29685"/>
                  </a:lnTo>
                  <a:lnTo>
                    <a:pt x="13033" y="29504"/>
                  </a:lnTo>
                  <a:lnTo>
                    <a:pt x="13033" y="29263"/>
                  </a:lnTo>
                  <a:lnTo>
                    <a:pt x="13033" y="29022"/>
                  </a:lnTo>
                  <a:lnTo>
                    <a:pt x="12973" y="28841"/>
                  </a:lnTo>
                  <a:lnTo>
                    <a:pt x="12852" y="28599"/>
                  </a:lnTo>
                  <a:lnTo>
                    <a:pt x="12731" y="28418"/>
                  </a:lnTo>
                  <a:lnTo>
                    <a:pt x="12550" y="28298"/>
                  </a:lnTo>
                  <a:lnTo>
                    <a:pt x="12309" y="28177"/>
                  </a:lnTo>
                  <a:lnTo>
                    <a:pt x="12128" y="28117"/>
                  </a:lnTo>
                  <a:close/>
                  <a:moveTo>
                    <a:pt x="17437" y="28117"/>
                  </a:moveTo>
                  <a:lnTo>
                    <a:pt x="17256" y="28177"/>
                  </a:lnTo>
                  <a:lnTo>
                    <a:pt x="17015" y="28298"/>
                  </a:lnTo>
                  <a:lnTo>
                    <a:pt x="16834" y="28418"/>
                  </a:lnTo>
                  <a:lnTo>
                    <a:pt x="16713" y="28599"/>
                  </a:lnTo>
                  <a:lnTo>
                    <a:pt x="16593" y="28841"/>
                  </a:lnTo>
                  <a:lnTo>
                    <a:pt x="16532" y="29022"/>
                  </a:lnTo>
                  <a:lnTo>
                    <a:pt x="16532" y="29263"/>
                  </a:lnTo>
                  <a:lnTo>
                    <a:pt x="16532" y="29504"/>
                  </a:lnTo>
                  <a:lnTo>
                    <a:pt x="16593" y="29685"/>
                  </a:lnTo>
                  <a:lnTo>
                    <a:pt x="16713" y="29927"/>
                  </a:lnTo>
                  <a:lnTo>
                    <a:pt x="16834" y="30108"/>
                  </a:lnTo>
                  <a:lnTo>
                    <a:pt x="17015" y="30228"/>
                  </a:lnTo>
                  <a:lnTo>
                    <a:pt x="17256" y="30349"/>
                  </a:lnTo>
                  <a:lnTo>
                    <a:pt x="17437" y="30409"/>
                  </a:lnTo>
                  <a:lnTo>
                    <a:pt x="17920" y="30409"/>
                  </a:lnTo>
                  <a:lnTo>
                    <a:pt x="18101" y="30349"/>
                  </a:lnTo>
                  <a:lnTo>
                    <a:pt x="18342" y="30228"/>
                  </a:lnTo>
                  <a:lnTo>
                    <a:pt x="18523" y="30108"/>
                  </a:lnTo>
                  <a:lnTo>
                    <a:pt x="18644" y="29927"/>
                  </a:lnTo>
                  <a:lnTo>
                    <a:pt x="18765" y="29685"/>
                  </a:lnTo>
                  <a:lnTo>
                    <a:pt x="18825" y="29504"/>
                  </a:lnTo>
                  <a:lnTo>
                    <a:pt x="18825" y="29263"/>
                  </a:lnTo>
                  <a:lnTo>
                    <a:pt x="18825" y="29022"/>
                  </a:lnTo>
                  <a:lnTo>
                    <a:pt x="18765" y="28841"/>
                  </a:lnTo>
                  <a:lnTo>
                    <a:pt x="18644" y="28599"/>
                  </a:lnTo>
                  <a:lnTo>
                    <a:pt x="18523" y="28418"/>
                  </a:lnTo>
                  <a:lnTo>
                    <a:pt x="18342" y="28298"/>
                  </a:lnTo>
                  <a:lnTo>
                    <a:pt x="18101" y="28177"/>
                  </a:lnTo>
                  <a:lnTo>
                    <a:pt x="17920" y="28117"/>
                  </a:lnTo>
                  <a:close/>
                  <a:moveTo>
                    <a:pt x="23230" y="28117"/>
                  </a:moveTo>
                  <a:lnTo>
                    <a:pt x="23049" y="28177"/>
                  </a:lnTo>
                  <a:lnTo>
                    <a:pt x="22807" y="28298"/>
                  </a:lnTo>
                  <a:lnTo>
                    <a:pt x="22626" y="28418"/>
                  </a:lnTo>
                  <a:lnTo>
                    <a:pt x="22506" y="28599"/>
                  </a:lnTo>
                  <a:lnTo>
                    <a:pt x="22385" y="28841"/>
                  </a:lnTo>
                  <a:lnTo>
                    <a:pt x="22325" y="29022"/>
                  </a:lnTo>
                  <a:lnTo>
                    <a:pt x="22325" y="29263"/>
                  </a:lnTo>
                  <a:lnTo>
                    <a:pt x="22325" y="29504"/>
                  </a:lnTo>
                  <a:lnTo>
                    <a:pt x="22385" y="29685"/>
                  </a:lnTo>
                  <a:lnTo>
                    <a:pt x="22506" y="29927"/>
                  </a:lnTo>
                  <a:lnTo>
                    <a:pt x="22626" y="30108"/>
                  </a:lnTo>
                  <a:lnTo>
                    <a:pt x="22807" y="30228"/>
                  </a:lnTo>
                  <a:lnTo>
                    <a:pt x="23049" y="30349"/>
                  </a:lnTo>
                  <a:lnTo>
                    <a:pt x="23230" y="30409"/>
                  </a:lnTo>
                  <a:lnTo>
                    <a:pt x="23712" y="30409"/>
                  </a:lnTo>
                  <a:lnTo>
                    <a:pt x="23893" y="30349"/>
                  </a:lnTo>
                  <a:lnTo>
                    <a:pt x="24135" y="30228"/>
                  </a:lnTo>
                  <a:lnTo>
                    <a:pt x="24316" y="30108"/>
                  </a:lnTo>
                  <a:lnTo>
                    <a:pt x="24436" y="29927"/>
                  </a:lnTo>
                  <a:lnTo>
                    <a:pt x="24557" y="29685"/>
                  </a:lnTo>
                  <a:lnTo>
                    <a:pt x="24617" y="29504"/>
                  </a:lnTo>
                  <a:lnTo>
                    <a:pt x="24617" y="29263"/>
                  </a:lnTo>
                  <a:lnTo>
                    <a:pt x="24617" y="29022"/>
                  </a:lnTo>
                  <a:lnTo>
                    <a:pt x="24557" y="28841"/>
                  </a:lnTo>
                  <a:lnTo>
                    <a:pt x="24436" y="28599"/>
                  </a:lnTo>
                  <a:lnTo>
                    <a:pt x="24316" y="28418"/>
                  </a:lnTo>
                  <a:lnTo>
                    <a:pt x="24135" y="28298"/>
                  </a:lnTo>
                  <a:lnTo>
                    <a:pt x="23893" y="28177"/>
                  </a:lnTo>
                  <a:lnTo>
                    <a:pt x="23712" y="28117"/>
                  </a:lnTo>
                  <a:close/>
                  <a:moveTo>
                    <a:pt x="29022" y="28117"/>
                  </a:moveTo>
                  <a:lnTo>
                    <a:pt x="28841" y="28177"/>
                  </a:lnTo>
                  <a:lnTo>
                    <a:pt x="28599" y="28298"/>
                  </a:lnTo>
                  <a:lnTo>
                    <a:pt x="28418" y="28418"/>
                  </a:lnTo>
                  <a:lnTo>
                    <a:pt x="28298" y="28599"/>
                  </a:lnTo>
                  <a:lnTo>
                    <a:pt x="28177" y="28841"/>
                  </a:lnTo>
                  <a:lnTo>
                    <a:pt x="28117" y="29022"/>
                  </a:lnTo>
                  <a:lnTo>
                    <a:pt x="28117" y="29263"/>
                  </a:lnTo>
                  <a:lnTo>
                    <a:pt x="28117" y="29504"/>
                  </a:lnTo>
                  <a:lnTo>
                    <a:pt x="28177" y="29685"/>
                  </a:lnTo>
                  <a:lnTo>
                    <a:pt x="28298" y="29927"/>
                  </a:lnTo>
                  <a:lnTo>
                    <a:pt x="28418" y="30108"/>
                  </a:lnTo>
                  <a:lnTo>
                    <a:pt x="28599" y="30228"/>
                  </a:lnTo>
                  <a:lnTo>
                    <a:pt x="28841" y="30349"/>
                  </a:lnTo>
                  <a:lnTo>
                    <a:pt x="29022" y="30409"/>
                  </a:lnTo>
                  <a:lnTo>
                    <a:pt x="29505" y="30409"/>
                  </a:lnTo>
                  <a:lnTo>
                    <a:pt x="29686" y="30349"/>
                  </a:lnTo>
                  <a:lnTo>
                    <a:pt x="29927" y="30228"/>
                  </a:lnTo>
                  <a:lnTo>
                    <a:pt x="30108" y="30108"/>
                  </a:lnTo>
                  <a:lnTo>
                    <a:pt x="30229" y="29927"/>
                  </a:lnTo>
                  <a:lnTo>
                    <a:pt x="30349" y="29685"/>
                  </a:lnTo>
                  <a:lnTo>
                    <a:pt x="30410" y="29504"/>
                  </a:lnTo>
                  <a:lnTo>
                    <a:pt x="30410" y="29263"/>
                  </a:lnTo>
                  <a:lnTo>
                    <a:pt x="30410" y="29022"/>
                  </a:lnTo>
                  <a:lnTo>
                    <a:pt x="30349" y="28841"/>
                  </a:lnTo>
                  <a:lnTo>
                    <a:pt x="30229" y="28599"/>
                  </a:lnTo>
                  <a:lnTo>
                    <a:pt x="30108" y="28418"/>
                  </a:lnTo>
                  <a:lnTo>
                    <a:pt x="29927" y="28298"/>
                  </a:lnTo>
                  <a:lnTo>
                    <a:pt x="29686" y="28177"/>
                  </a:lnTo>
                  <a:lnTo>
                    <a:pt x="29505" y="28117"/>
                  </a:lnTo>
                  <a:close/>
                  <a:moveTo>
                    <a:pt x="34814" y="28117"/>
                  </a:moveTo>
                  <a:lnTo>
                    <a:pt x="34633" y="28177"/>
                  </a:lnTo>
                  <a:lnTo>
                    <a:pt x="34392" y="28298"/>
                  </a:lnTo>
                  <a:lnTo>
                    <a:pt x="34211" y="28418"/>
                  </a:lnTo>
                  <a:lnTo>
                    <a:pt x="34090" y="28599"/>
                  </a:lnTo>
                  <a:lnTo>
                    <a:pt x="33969" y="28841"/>
                  </a:lnTo>
                  <a:lnTo>
                    <a:pt x="33909" y="29022"/>
                  </a:lnTo>
                  <a:lnTo>
                    <a:pt x="33909" y="29263"/>
                  </a:lnTo>
                  <a:lnTo>
                    <a:pt x="33909" y="29504"/>
                  </a:lnTo>
                  <a:lnTo>
                    <a:pt x="33969" y="29685"/>
                  </a:lnTo>
                  <a:lnTo>
                    <a:pt x="34090" y="29927"/>
                  </a:lnTo>
                  <a:lnTo>
                    <a:pt x="34211" y="30108"/>
                  </a:lnTo>
                  <a:lnTo>
                    <a:pt x="34392" y="30228"/>
                  </a:lnTo>
                  <a:lnTo>
                    <a:pt x="34633" y="30349"/>
                  </a:lnTo>
                  <a:lnTo>
                    <a:pt x="34814" y="30409"/>
                  </a:lnTo>
                  <a:lnTo>
                    <a:pt x="35297" y="30409"/>
                  </a:lnTo>
                  <a:lnTo>
                    <a:pt x="35478" y="30349"/>
                  </a:lnTo>
                  <a:lnTo>
                    <a:pt x="35719" y="30228"/>
                  </a:lnTo>
                  <a:lnTo>
                    <a:pt x="35900" y="30108"/>
                  </a:lnTo>
                  <a:lnTo>
                    <a:pt x="36021" y="29927"/>
                  </a:lnTo>
                  <a:lnTo>
                    <a:pt x="36141" y="29685"/>
                  </a:lnTo>
                  <a:lnTo>
                    <a:pt x="36202" y="29504"/>
                  </a:lnTo>
                  <a:lnTo>
                    <a:pt x="36202" y="29263"/>
                  </a:lnTo>
                  <a:lnTo>
                    <a:pt x="36202" y="29022"/>
                  </a:lnTo>
                  <a:lnTo>
                    <a:pt x="36141" y="28841"/>
                  </a:lnTo>
                  <a:lnTo>
                    <a:pt x="36021" y="28599"/>
                  </a:lnTo>
                  <a:lnTo>
                    <a:pt x="35900" y="28418"/>
                  </a:lnTo>
                  <a:lnTo>
                    <a:pt x="35719" y="28298"/>
                  </a:lnTo>
                  <a:lnTo>
                    <a:pt x="35478" y="28177"/>
                  </a:lnTo>
                  <a:lnTo>
                    <a:pt x="35297" y="28117"/>
                  </a:lnTo>
                  <a:close/>
                  <a:moveTo>
                    <a:pt x="40606" y="28117"/>
                  </a:moveTo>
                  <a:lnTo>
                    <a:pt x="40425" y="28177"/>
                  </a:lnTo>
                  <a:lnTo>
                    <a:pt x="40184" y="28298"/>
                  </a:lnTo>
                  <a:lnTo>
                    <a:pt x="40003" y="28418"/>
                  </a:lnTo>
                  <a:lnTo>
                    <a:pt x="39882" y="28599"/>
                  </a:lnTo>
                  <a:lnTo>
                    <a:pt x="39762" y="28841"/>
                  </a:lnTo>
                  <a:lnTo>
                    <a:pt x="39701" y="29022"/>
                  </a:lnTo>
                  <a:lnTo>
                    <a:pt x="39701" y="29263"/>
                  </a:lnTo>
                  <a:lnTo>
                    <a:pt x="39701" y="29504"/>
                  </a:lnTo>
                  <a:lnTo>
                    <a:pt x="39762" y="29685"/>
                  </a:lnTo>
                  <a:lnTo>
                    <a:pt x="39882" y="29927"/>
                  </a:lnTo>
                  <a:lnTo>
                    <a:pt x="40003" y="30108"/>
                  </a:lnTo>
                  <a:lnTo>
                    <a:pt x="40184" y="30228"/>
                  </a:lnTo>
                  <a:lnTo>
                    <a:pt x="40425" y="30349"/>
                  </a:lnTo>
                  <a:lnTo>
                    <a:pt x="40606" y="30409"/>
                  </a:lnTo>
                  <a:lnTo>
                    <a:pt x="41089" y="30409"/>
                  </a:lnTo>
                  <a:lnTo>
                    <a:pt x="41270" y="30349"/>
                  </a:lnTo>
                  <a:lnTo>
                    <a:pt x="41511" y="30228"/>
                  </a:lnTo>
                  <a:lnTo>
                    <a:pt x="41692" y="30108"/>
                  </a:lnTo>
                  <a:lnTo>
                    <a:pt x="41813" y="29927"/>
                  </a:lnTo>
                  <a:lnTo>
                    <a:pt x="41934" y="29685"/>
                  </a:lnTo>
                  <a:lnTo>
                    <a:pt x="41994" y="29504"/>
                  </a:lnTo>
                  <a:lnTo>
                    <a:pt x="41994" y="29263"/>
                  </a:lnTo>
                  <a:lnTo>
                    <a:pt x="41994" y="29022"/>
                  </a:lnTo>
                  <a:lnTo>
                    <a:pt x="41934" y="28841"/>
                  </a:lnTo>
                  <a:lnTo>
                    <a:pt x="41813" y="28599"/>
                  </a:lnTo>
                  <a:lnTo>
                    <a:pt x="41692" y="28418"/>
                  </a:lnTo>
                  <a:lnTo>
                    <a:pt x="41511" y="28298"/>
                  </a:lnTo>
                  <a:lnTo>
                    <a:pt x="41270" y="28177"/>
                  </a:lnTo>
                  <a:lnTo>
                    <a:pt x="41089" y="28117"/>
                  </a:lnTo>
                  <a:close/>
                  <a:moveTo>
                    <a:pt x="46399" y="28117"/>
                  </a:moveTo>
                  <a:lnTo>
                    <a:pt x="46218" y="28177"/>
                  </a:lnTo>
                  <a:lnTo>
                    <a:pt x="45976" y="28298"/>
                  </a:lnTo>
                  <a:lnTo>
                    <a:pt x="45795" y="28418"/>
                  </a:lnTo>
                  <a:lnTo>
                    <a:pt x="45674" y="28599"/>
                  </a:lnTo>
                  <a:lnTo>
                    <a:pt x="45554" y="28841"/>
                  </a:lnTo>
                  <a:lnTo>
                    <a:pt x="45493" y="29022"/>
                  </a:lnTo>
                  <a:lnTo>
                    <a:pt x="45493" y="29263"/>
                  </a:lnTo>
                  <a:lnTo>
                    <a:pt x="45493" y="29504"/>
                  </a:lnTo>
                  <a:lnTo>
                    <a:pt x="45554" y="29685"/>
                  </a:lnTo>
                  <a:lnTo>
                    <a:pt x="45674" y="29927"/>
                  </a:lnTo>
                  <a:lnTo>
                    <a:pt x="45795" y="30108"/>
                  </a:lnTo>
                  <a:lnTo>
                    <a:pt x="45976" y="30228"/>
                  </a:lnTo>
                  <a:lnTo>
                    <a:pt x="46218" y="30349"/>
                  </a:lnTo>
                  <a:lnTo>
                    <a:pt x="46399" y="30409"/>
                  </a:lnTo>
                  <a:lnTo>
                    <a:pt x="46881" y="30409"/>
                  </a:lnTo>
                  <a:lnTo>
                    <a:pt x="47062" y="30349"/>
                  </a:lnTo>
                  <a:lnTo>
                    <a:pt x="47304" y="30228"/>
                  </a:lnTo>
                  <a:lnTo>
                    <a:pt x="47485" y="30108"/>
                  </a:lnTo>
                  <a:lnTo>
                    <a:pt x="47605" y="29927"/>
                  </a:lnTo>
                  <a:lnTo>
                    <a:pt x="47726" y="29685"/>
                  </a:lnTo>
                  <a:lnTo>
                    <a:pt x="47786" y="29504"/>
                  </a:lnTo>
                  <a:lnTo>
                    <a:pt x="47786" y="29263"/>
                  </a:lnTo>
                  <a:lnTo>
                    <a:pt x="47786" y="29022"/>
                  </a:lnTo>
                  <a:lnTo>
                    <a:pt x="47726" y="28841"/>
                  </a:lnTo>
                  <a:lnTo>
                    <a:pt x="47605" y="28599"/>
                  </a:lnTo>
                  <a:lnTo>
                    <a:pt x="47485" y="28418"/>
                  </a:lnTo>
                  <a:lnTo>
                    <a:pt x="47304" y="28298"/>
                  </a:lnTo>
                  <a:lnTo>
                    <a:pt x="47062" y="28177"/>
                  </a:lnTo>
                  <a:lnTo>
                    <a:pt x="46881" y="28117"/>
                  </a:lnTo>
                  <a:close/>
                  <a:moveTo>
                    <a:pt x="52191" y="28117"/>
                  </a:moveTo>
                  <a:lnTo>
                    <a:pt x="52010" y="28177"/>
                  </a:lnTo>
                  <a:lnTo>
                    <a:pt x="51768" y="28298"/>
                  </a:lnTo>
                  <a:lnTo>
                    <a:pt x="51587" y="28418"/>
                  </a:lnTo>
                  <a:lnTo>
                    <a:pt x="51467" y="28599"/>
                  </a:lnTo>
                  <a:lnTo>
                    <a:pt x="51346" y="28841"/>
                  </a:lnTo>
                  <a:lnTo>
                    <a:pt x="51286" y="29022"/>
                  </a:lnTo>
                  <a:lnTo>
                    <a:pt x="51286" y="29263"/>
                  </a:lnTo>
                  <a:lnTo>
                    <a:pt x="51286" y="29504"/>
                  </a:lnTo>
                  <a:lnTo>
                    <a:pt x="51346" y="29685"/>
                  </a:lnTo>
                  <a:lnTo>
                    <a:pt x="51467" y="29927"/>
                  </a:lnTo>
                  <a:lnTo>
                    <a:pt x="51587" y="30108"/>
                  </a:lnTo>
                  <a:lnTo>
                    <a:pt x="51768" y="30228"/>
                  </a:lnTo>
                  <a:lnTo>
                    <a:pt x="52010" y="30349"/>
                  </a:lnTo>
                  <a:lnTo>
                    <a:pt x="52191" y="30409"/>
                  </a:lnTo>
                  <a:lnTo>
                    <a:pt x="52673" y="30409"/>
                  </a:lnTo>
                  <a:lnTo>
                    <a:pt x="52854" y="30349"/>
                  </a:lnTo>
                  <a:lnTo>
                    <a:pt x="53096" y="30228"/>
                  </a:lnTo>
                  <a:lnTo>
                    <a:pt x="53277" y="30108"/>
                  </a:lnTo>
                  <a:lnTo>
                    <a:pt x="53397" y="29927"/>
                  </a:lnTo>
                  <a:lnTo>
                    <a:pt x="53518" y="29685"/>
                  </a:lnTo>
                  <a:lnTo>
                    <a:pt x="53578" y="29504"/>
                  </a:lnTo>
                  <a:lnTo>
                    <a:pt x="53578" y="29263"/>
                  </a:lnTo>
                  <a:lnTo>
                    <a:pt x="53578" y="29022"/>
                  </a:lnTo>
                  <a:lnTo>
                    <a:pt x="53518" y="28841"/>
                  </a:lnTo>
                  <a:lnTo>
                    <a:pt x="53397" y="28599"/>
                  </a:lnTo>
                  <a:lnTo>
                    <a:pt x="53277" y="28418"/>
                  </a:lnTo>
                  <a:lnTo>
                    <a:pt x="53096" y="28298"/>
                  </a:lnTo>
                  <a:lnTo>
                    <a:pt x="52854" y="28177"/>
                  </a:lnTo>
                  <a:lnTo>
                    <a:pt x="52673" y="28117"/>
                  </a:lnTo>
                  <a:close/>
                  <a:moveTo>
                    <a:pt x="57983" y="28117"/>
                  </a:moveTo>
                  <a:lnTo>
                    <a:pt x="57802" y="28177"/>
                  </a:lnTo>
                  <a:lnTo>
                    <a:pt x="57561" y="28298"/>
                  </a:lnTo>
                  <a:lnTo>
                    <a:pt x="57380" y="28418"/>
                  </a:lnTo>
                  <a:lnTo>
                    <a:pt x="57259" y="28599"/>
                  </a:lnTo>
                  <a:lnTo>
                    <a:pt x="57138" y="28841"/>
                  </a:lnTo>
                  <a:lnTo>
                    <a:pt x="57078" y="29022"/>
                  </a:lnTo>
                  <a:lnTo>
                    <a:pt x="57078" y="29263"/>
                  </a:lnTo>
                  <a:lnTo>
                    <a:pt x="57078" y="29504"/>
                  </a:lnTo>
                  <a:lnTo>
                    <a:pt x="57138" y="29685"/>
                  </a:lnTo>
                  <a:lnTo>
                    <a:pt x="57259" y="29927"/>
                  </a:lnTo>
                  <a:lnTo>
                    <a:pt x="57380" y="30108"/>
                  </a:lnTo>
                  <a:lnTo>
                    <a:pt x="57561" y="30228"/>
                  </a:lnTo>
                  <a:lnTo>
                    <a:pt x="57802" y="30349"/>
                  </a:lnTo>
                  <a:lnTo>
                    <a:pt x="57983" y="30409"/>
                  </a:lnTo>
                  <a:lnTo>
                    <a:pt x="58466" y="30409"/>
                  </a:lnTo>
                  <a:lnTo>
                    <a:pt x="58647" y="30349"/>
                  </a:lnTo>
                  <a:lnTo>
                    <a:pt x="58888" y="30228"/>
                  </a:lnTo>
                  <a:lnTo>
                    <a:pt x="59069" y="30108"/>
                  </a:lnTo>
                  <a:lnTo>
                    <a:pt x="59190" y="29927"/>
                  </a:lnTo>
                  <a:lnTo>
                    <a:pt x="59310" y="29685"/>
                  </a:lnTo>
                  <a:lnTo>
                    <a:pt x="59371" y="29504"/>
                  </a:lnTo>
                  <a:lnTo>
                    <a:pt x="59371" y="29263"/>
                  </a:lnTo>
                  <a:lnTo>
                    <a:pt x="59371" y="29022"/>
                  </a:lnTo>
                  <a:lnTo>
                    <a:pt x="59310" y="28841"/>
                  </a:lnTo>
                  <a:lnTo>
                    <a:pt x="59190" y="28599"/>
                  </a:lnTo>
                  <a:lnTo>
                    <a:pt x="59069" y="28418"/>
                  </a:lnTo>
                  <a:lnTo>
                    <a:pt x="58888" y="28298"/>
                  </a:lnTo>
                  <a:lnTo>
                    <a:pt x="58647" y="28177"/>
                  </a:lnTo>
                  <a:lnTo>
                    <a:pt x="58466" y="28117"/>
                  </a:lnTo>
                  <a:close/>
                  <a:moveTo>
                    <a:pt x="63775" y="28117"/>
                  </a:moveTo>
                  <a:lnTo>
                    <a:pt x="63594" y="28177"/>
                  </a:lnTo>
                  <a:lnTo>
                    <a:pt x="63353" y="28298"/>
                  </a:lnTo>
                  <a:lnTo>
                    <a:pt x="63172" y="28418"/>
                  </a:lnTo>
                  <a:lnTo>
                    <a:pt x="63051" y="28599"/>
                  </a:lnTo>
                  <a:lnTo>
                    <a:pt x="62931" y="28841"/>
                  </a:lnTo>
                  <a:lnTo>
                    <a:pt x="62870" y="29022"/>
                  </a:lnTo>
                  <a:lnTo>
                    <a:pt x="62870" y="29263"/>
                  </a:lnTo>
                  <a:lnTo>
                    <a:pt x="62870" y="29504"/>
                  </a:lnTo>
                  <a:lnTo>
                    <a:pt x="62931" y="29685"/>
                  </a:lnTo>
                  <a:lnTo>
                    <a:pt x="63051" y="29927"/>
                  </a:lnTo>
                  <a:lnTo>
                    <a:pt x="63172" y="30108"/>
                  </a:lnTo>
                  <a:lnTo>
                    <a:pt x="63353" y="30228"/>
                  </a:lnTo>
                  <a:lnTo>
                    <a:pt x="63594" y="30349"/>
                  </a:lnTo>
                  <a:lnTo>
                    <a:pt x="63775" y="30409"/>
                  </a:lnTo>
                  <a:lnTo>
                    <a:pt x="64258" y="30409"/>
                  </a:lnTo>
                  <a:lnTo>
                    <a:pt x="64439" y="30349"/>
                  </a:lnTo>
                  <a:lnTo>
                    <a:pt x="64680" y="30228"/>
                  </a:lnTo>
                  <a:lnTo>
                    <a:pt x="64861" y="30108"/>
                  </a:lnTo>
                  <a:lnTo>
                    <a:pt x="64982" y="29927"/>
                  </a:lnTo>
                  <a:lnTo>
                    <a:pt x="65103" y="29685"/>
                  </a:lnTo>
                  <a:lnTo>
                    <a:pt x="65163" y="29504"/>
                  </a:lnTo>
                  <a:lnTo>
                    <a:pt x="65163" y="29263"/>
                  </a:lnTo>
                  <a:lnTo>
                    <a:pt x="65163" y="29022"/>
                  </a:lnTo>
                  <a:lnTo>
                    <a:pt x="65103" y="28841"/>
                  </a:lnTo>
                  <a:lnTo>
                    <a:pt x="64982" y="28599"/>
                  </a:lnTo>
                  <a:lnTo>
                    <a:pt x="64861" y="28418"/>
                  </a:lnTo>
                  <a:lnTo>
                    <a:pt x="64680" y="28298"/>
                  </a:lnTo>
                  <a:lnTo>
                    <a:pt x="64439" y="28177"/>
                  </a:lnTo>
                  <a:lnTo>
                    <a:pt x="64258" y="28117"/>
                  </a:lnTo>
                  <a:close/>
                  <a:moveTo>
                    <a:pt x="69567" y="28117"/>
                  </a:moveTo>
                  <a:lnTo>
                    <a:pt x="69386" y="28177"/>
                  </a:lnTo>
                  <a:lnTo>
                    <a:pt x="69145" y="28298"/>
                  </a:lnTo>
                  <a:lnTo>
                    <a:pt x="68964" y="28418"/>
                  </a:lnTo>
                  <a:lnTo>
                    <a:pt x="68843" y="28599"/>
                  </a:lnTo>
                  <a:lnTo>
                    <a:pt x="68723" y="28841"/>
                  </a:lnTo>
                  <a:lnTo>
                    <a:pt x="68662" y="29022"/>
                  </a:lnTo>
                  <a:lnTo>
                    <a:pt x="68662" y="29263"/>
                  </a:lnTo>
                  <a:lnTo>
                    <a:pt x="68662" y="29504"/>
                  </a:lnTo>
                  <a:lnTo>
                    <a:pt x="68723" y="29685"/>
                  </a:lnTo>
                  <a:lnTo>
                    <a:pt x="68843" y="29927"/>
                  </a:lnTo>
                  <a:lnTo>
                    <a:pt x="68964" y="30108"/>
                  </a:lnTo>
                  <a:lnTo>
                    <a:pt x="69145" y="30228"/>
                  </a:lnTo>
                  <a:lnTo>
                    <a:pt x="69386" y="30349"/>
                  </a:lnTo>
                  <a:lnTo>
                    <a:pt x="69567" y="30409"/>
                  </a:lnTo>
                  <a:lnTo>
                    <a:pt x="70050" y="30409"/>
                  </a:lnTo>
                  <a:lnTo>
                    <a:pt x="70231" y="30349"/>
                  </a:lnTo>
                  <a:lnTo>
                    <a:pt x="70472" y="30228"/>
                  </a:lnTo>
                  <a:lnTo>
                    <a:pt x="70653" y="30108"/>
                  </a:lnTo>
                  <a:lnTo>
                    <a:pt x="70774" y="29927"/>
                  </a:lnTo>
                  <a:lnTo>
                    <a:pt x="70895" y="29685"/>
                  </a:lnTo>
                  <a:lnTo>
                    <a:pt x="70955" y="29504"/>
                  </a:lnTo>
                  <a:lnTo>
                    <a:pt x="70955" y="29263"/>
                  </a:lnTo>
                  <a:lnTo>
                    <a:pt x="70955" y="29022"/>
                  </a:lnTo>
                  <a:lnTo>
                    <a:pt x="70895" y="28841"/>
                  </a:lnTo>
                  <a:lnTo>
                    <a:pt x="70774" y="28599"/>
                  </a:lnTo>
                  <a:lnTo>
                    <a:pt x="70653" y="28418"/>
                  </a:lnTo>
                  <a:lnTo>
                    <a:pt x="70472" y="28298"/>
                  </a:lnTo>
                  <a:lnTo>
                    <a:pt x="70231" y="28177"/>
                  </a:lnTo>
                  <a:lnTo>
                    <a:pt x="70050" y="28117"/>
                  </a:lnTo>
                  <a:close/>
                  <a:moveTo>
                    <a:pt x="2957" y="31013"/>
                  </a:moveTo>
                  <a:lnTo>
                    <a:pt x="2776" y="31073"/>
                  </a:lnTo>
                  <a:lnTo>
                    <a:pt x="2534" y="31194"/>
                  </a:lnTo>
                  <a:lnTo>
                    <a:pt x="2353" y="31314"/>
                  </a:lnTo>
                  <a:lnTo>
                    <a:pt x="2233" y="31495"/>
                  </a:lnTo>
                  <a:lnTo>
                    <a:pt x="2112" y="31737"/>
                  </a:lnTo>
                  <a:lnTo>
                    <a:pt x="2052" y="31918"/>
                  </a:lnTo>
                  <a:lnTo>
                    <a:pt x="2052" y="32159"/>
                  </a:lnTo>
                  <a:lnTo>
                    <a:pt x="2052" y="32401"/>
                  </a:lnTo>
                  <a:lnTo>
                    <a:pt x="2112" y="32582"/>
                  </a:lnTo>
                  <a:lnTo>
                    <a:pt x="2233" y="32823"/>
                  </a:lnTo>
                  <a:lnTo>
                    <a:pt x="2353" y="33004"/>
                  </a:lnTo>
                  <a:lnTo>
                    <a:pt x="2534" y="33125"/>
                  </a:lnTo>
                  <a:lnTo>
                    <a:pt x="2776" y="33245"/>
                  </a:lnTo>
                  <a:lnTo>
                    <a:pt x="2957" y="33306"/>
                  </a:lnTo>
                  <a:lnTo>
                    <a:pt x="3439" y="33306"/>
                  </a:lnTo>
                  <a:lnTo>
                    <a:pt x="3620" y="33245"/>
                  </a:lnTo>
                  <a:lnTo>
                    <a:pt x="3862" y="33125"/>
                  </a:lnTo>
                  <a:lnTo>
                    <a:pt x="4043" y="33004"/>
                  </a:lnTo>
                  <a:lnTo>
                    <a:pt x="4164" y="32823"/>
                  </a:lnTo>
                  <a:lnTo>
                    <a:pt x="4284" y="32582"/>
                  </a:lnTo>
                  <a:lnTo>
                    <a:pt x="4345" y="32401"/>
                  </a:lnTo>
                  <a:lnTo>
                    <a:pt x="4345" y="32159"/>
                  </a:lnTo>
                  <a:lnTo>
                    <a:pt x="4345" y="31918"/>
                  </a:lnTo>
                  <a:lnTo>
                    <a:pt x="4284" y="31737"/>
                  </a:lnTo>
                  <a:lnTo>
                    <a:pt x="4164" y="31495"/>
                  </a:lnTo>
                  <a:lnTo>
                    <a:pt x="4043" y="31314"/>
                  </a:lnTo>
                  <a:lnTo>
                    <a:pt x="3862" y="31194"/>
                  </a:lnTo>
                  <a:lnTo>
                    <a:pt x="3620" y="31073"/>
                  </a:lnTo>
                  <a:lnTo>
                    <a:pt x="3439" y="31013"/>
                  </a:lnTo>
                  <a:close/>
                  <a:moveTo>
                    <a:pt x="8749" y="31013"/>
                  </a:moveTo>
                  <a:lnTo>
                    <a:pt x="8568" y="31073"/>
                  </a:lnTo>
                  <a:lnTo>
                    <a:pt x="8327" y="31194"/>
                  </a:lnTo>
                  <a:lnTo>
                    <a:pt x="8146" y="31314"/>
                  </a:lnTo>
                  <a:lnTo>
                    <a:pt x="8025" y="31495"/>
                  </a:lnTo>
                  <a:lnTo>
                    <a:pt x="7904" y="31737"/>
                  </a:lnTo>
                  <a:lnTo>
                    <a:pt x="7844" y="31918"/>
                  </a:lnTo>
                  <a:lnTo>
                    <a:pt x="7844" y="32159"/>
                  </a:lnTo>
                  <a:lnTo>
                    <a:pt x="7844" y="32401"/>
                  </a:lnTo>
                  <a:lnTo>
                    <a:pt x="7904" y="32582"/>
                  </a:lnTo>
                  <a:lnTo>
                    <a:pt x="8025" y="32823"/>
                  </a:lnTo>
                  <a:lnTo>
                    <a:pt x="8146" y="33004"/>
                  </a:lnTo>
                  <a:lnTo>
                    <a:pt x="8327" y="33125"/>
                  </a:lnTo>
                  <a:lnTo>
                    <a:pt x="8568" y="33245"/>
                  </a:lnTo>
                  <a:lnTo>
                    <a:pt x="8749" y="33306"/>
                  </a:lnTo>
                  <a:lnTo>
                    <a:pt x="9232" y="33306"/>
                  </a:lnTo>
                  <a:lnTo>
                    <a:pt x="9413" y="33245"/>
                  </a:lnTo>
                  <a:lnTo>
                    <a:pt x="9654" y="33125"/>
                  </a:lnTo>
                  <a:lnTo>
                    <a:pt x="9835" y="33004"/>
                  </a:lnTo>
                  <a:lnTo>
                    <a:pt x="9956" y="32823"/>
                  </a:lnTo>
                  <a:lnTo>
                    <a:pt x="10076" y="32582"/>
                  </a:lnTo>
                  <a:lnTo>
                    <a:pt x="10137" y="32401"/>
                  </a:lnTo>
                  <a:lnTo>
                    <a:pt x="10137" y="32159"/>
                  </a:lnTo>
                  <a:lnTo>
                    <a:pt x="10137" y="31918"/>
                  </a:lnTo>
                  <a:lnTo>
                    <a:pt x="10076" y="31737"/>
                  </a:lnTo>
                  <a:lnTo>
                    <a:pt x="9956" y="31495"/>
                  </a:lnTo>
                  <a:lnTo>
                    <a:pt x="9835" y="31314"/>
                  </a:lnTo>
                  <a:lnTo>
                    <a:pt x="9654" y="31194"/>
                  </a:lnTo>
                  <a:lnTo>
                    <a:pt x="9413" y="31073"/>
                  </a:lnTo>
                  <a:lnTo>
                    <a:pt x="9232" y="31013"/>
                  </a:lnTo>
                  <a:close/>
                  <a:moveTo>
                    <a:pt x="14541" y="31013"/>
                  </a:moveTo>
                  <a:lnTo>
                    <a:pt x="14360" y="31073"/>
                  </a:lnTo>
                  <a:lnTo>
                    <a:pt x="14119" y="31194"/>
                  </a:lnTo>
                  <a:lnTo>
                    <a:pt x="13938" y="31314"/>
                  </a:lnTo>
                  <a:lnTo>
                    <a:pt x="13817" y="31495"/>
                  </a:lnTo>
                  <a:lnTo>
                    <a:pt x="13697" y="31737"/>
                  </a:lnTo>
                  <a:lnTo>
                    <a:pt x="13636" y="31918"/>
                  </a:lnTo>
                  <a:lnTo>
                    <a:pt x="13636" y="32159"/>
                  </a:lnTo>
                  <a:lnTo>
                    <a:pt x="13636" y="32401"/>
                  </a:lnTo>
                  <a:lnTo>
                    <a:pt x="13697" y="32582"/>
                  </a:lnTo>
                  <a:lnTo>
                    <a:pt x="13817" y="32823"/>
                  </a:lnTo>
                  <a:lnTo>
                    <a:pt x="13938" y="33004"/>
                  </a:lnTo>
                  <a:lnTo>
                    <a:pt x="14119" y="33125"/>
                  </a:lnTo>
                  <a:lnTo>
                    <a:pt x="14360" y="33245"/>
                  </a:lnTo>
                  <a:lnTo>
                    <a:pt x="14541" y="33306"/>
                  </a:lnTo>
                  <a:lnTo>
                    <a:pt x="15024" y="33306"/>
                  </a:lnTo>
                  <a:lnTo>
                    <a:pt x="15205" y="33245"/>
                  </a:lnTo>
                  <a:lnTo>
                    <a:pt x="15446" y="33125"/>
                  </a:lnTo>
                  <a:lnTo>
                    <a:pt x="15627" y="33004"/>
                  </a:lnTo>
                  <a:lnTo>
                    <a:pt x="15748" y="32823"/>
                  </a:lnTo>
                  <a:lnTo>
                    <a:pt x="15869" y="32582"/>
                  </a:lnTo>
                  <a:lnTo>
                    <a:pt x="15929" y="32401"/>
                  </a:lnTo>
                  <a:lnTo>
                    <a:pt x="15929" y="32159"/>
                  </a:lnTo>
                  <a:lnTo>
                    <a:pt x="15929" y="31918"/>
                  </a:lnTo>
                  <a:lnTo>
                    <a:pt x="15869" y="31737"/>
                  </a:lnTo>
                  <a:lnTo>
                    <a:pt x="15748" y="31495"/>
                  </a:lnTo>
                  <a:lnTo>
                    <a:pt x="15627" y="31314"/>
                  </a:lnTo>
                  <a:lnTo>
                    <a:pt x="15446" y="31194"/>
                  </a:lnTo>
                  <a:lnTo>
                    <a:pt x="15205" y="31073"/>
                  </a:lnTo>
                  <a:lnTo>
                    <a:pt x="15024" y="31013"/>
                  </a:lnTo>
                  <a:close/>
                  <a:moveTo>
                    <a:pt x="20333" y="31013"/>
                  </a:moveTo>
                  <a:lnTo>
                    <a:pt x="20152" y="31073"/>
                  </a:lnTo>
                  <a:lnTo>
                    <a:pt x="19911" y="31194"/>
                  </a:lnTo>
                  <a:lnTo>
                    <a:pt x="19730" y="31314"/>
                  </a:lnTo>
                  <a:lnTo>
                    <a:pt x="19609" y="31495"/>
                  </a:lnTo>
                  <a:lnTo>
                    <a:pt x="19489" y="31737"/>
                  </a:lnTo>
                  <a:lnTo>
                    <a:pt x="19428" y="31918"/>
                  </a:lnTo>
                  <a:lnTo>
                    <a:pt x="19428" y="32159"/>
                  </a:lnTo>
                  <a:lnTo>
                    <a:pt x="19428" y="32401"/>
                  </a:lnTo>
                  <a:lnTo>
                    <a:pt x="19489" y="32582"/>
                  </a:lnTo>
                  <a:lnTo>
                    <a:pt x="19609" y="32823"/>
                  </a:lnTo>
                  <a:lnTo>
                    <a:pt x="19730" y="33004"/>
                  </a:lnTo>
                  <a:lnTo>
                    <a:pt x="19911" y="33125"/>
                  </a:lnTo>
                  <a:lnTo>
                    <a:pt x="20152" y="33245"/>
                  </a:lnTo>
                  <a:lnTo>
                    <a:pt x="20333" y="33306"/>
                  </a:lnTo>
                  <a:lnTo>
                    <a:pt x="20816" y="33306"/>
                  </a:lnTo>
                  <a:lnTo>
                    <a:pt x="20997" y="33245"/>
                  </a:lnTo>
                  <a:lnTo>
                    <a:pt x="21239" y="33125"/>
                  </a:lnTo>
                  <a:lnTo>
                    <a:pt x="21420" y="33004"/>
                  </a:lnTo>
                  <a:lnTo>
                    <a:pt x="21540" y="32823"/>
                  </a:lnTo>
                  <a:lnTo>
                    <a:pt x="21661" y="32582"/>
                  </a:lnTo>
                  <a:lnTo>
                    <a:pt x="21721" y="32401"/>
                  </a:lnTo>
                  <a:lnTo>
                    <a:pt x="21721" y="32159"/>
                  </a:lnTo>
                  <a:lnTo>
                    <a:pt x="21721" y="31918"/>
                  </a:lnTo>
                  <a:lnTo>
                    <a:pt x="21661" y="31737"/>
                  </a:lnTo>
                  <a:lnTo>
                    <a:pt x="21540" y="31495"/>
                  </a:lnTo>
                  <a:lnTo>
                    <a:pt x="21420" y="31314"/>
                  </a:lnTo>
                  <a:lnTo>
                    <a:pt x="21239" y="31194"/>
                  </a:lnTo>
                  <a:lnTo>
                    <a:pt x="20997" y="31073"/>
                  </a:lnTo>
                  <a:lnTo>
                    <a:pt x="20816" y="31013"/>
                  </a:lnTo>
                  <a:close/>
                  <a:moveTo>
                    <a:pt x="26126" y="31013"/>
                  </a:moveTo>
                  <a:lnTo>
                    <a:pt x="25945" y="31073"/>
                  </a:lnTo>
                  <a:lnTo>
                    <a:pt x="25703" y="31194"/>
                  </a:lnTo>
                  <a:lnTo>
                    <a:pt x="25522" y="31314"/>
                  </a:lnTo>
                  <a:lnTo>
                    <a:pt x="25402" y="31495"/>
                  </a:lnTo>
                  <a:lnTo>
                    <a:pt x="25281" y="31737"/>
                  </a:lnTo>
                  <a:lnTo>
                    <a:pt x="25221" y="31918"/>
                  </a:lnTo>
                  <a:lnTo>
                    <a:pt x="25221" y="32159"/>
                  </a:lnTo>
                  <a:lnTo>
                    <a:pt x="25221" y="32401"/>
                  </a:lnTo>
                  <a:lnTo>
                    <a:pt x="25281" y="32582"/>
                  </a:lnTo>
                  <a:lnTo>
                    <a:pt x="25402" y="32823"/>
                  </a:lnTo>
                  <a:lnTo>
                    <a:pt x="25522" y="33004"/>
                  </a:lnTo>
                  <a:lnTo>
                    <a:pt x="25703" y="33125"/>
                  </a:lnTo>
                  <a:lnTo>
                    <a:pt x="25945" y="33245"/>
                  </a:lnTo>
                  <a:lnTo>
                    <a:pt x="26126" y="33306"/>
                  </a:lnTo>
                  <a:lnTo>
                    <a:pt x="26608" y="33306"/>
                  </a:lnTo>
                  <a:lnTo>
                    <a:pt x="26789" y="33245"/>
                  </a:lnTo>
                  <a:lnTo>
                    <a:pt x="27031" y="33125"/>
                  </a:lnTo>
                  <a:lnTo>
                    <a:pt x="27212" y="33004"/>
                  </a:lnTo>
                  <a:lnTo>
                    <a:pt x="27332" y="32823"/>
                  </a:lnTo>
                  <a:lnTo>
                    <a:pt x="27453" y="32582"/>
                  </a:lnTo>
                  <a:lnTo>
                    <a:pt x="27513" y="32401"/>
                  </a:lnTo>
                  <a:lnTo>
                    <a:pt x="27513" y="32159"/>
                  </a:lnTo>
                  <a:lnTo>
                    <a:pt x="27513" y="31918"/>
                  </a:lnTo>
                  <a:lnTo>
                    <a:pt x="27453" y="31737"/>
                  </a:lnTo>
                  <a:lnTo>
                    <a:pt x="27332" y="31495"/>
                  </a:lnTo>
                  <a:lnTo>
                    <a:pt x="27212" y="31314"/>
                  </a:lnTo>
                  <a:lnTo>
                    <a:pt x="27031" y="31194"/>
                  </a:lnTo>
                  <a:lnTo>
                    <a:pt x="26789" y="31073"/>
                  </a:lnTo>
                  <a:lnTo>
                    <a:pt x="26608" y="31013"/>
                  </a:lnTo>
                  <a:close/>
                  <a:moveTo>
                    <a:pt x="31918" y="31013"/>
                  </a:moveTo>
                  <a:lnTo>
                    <a:pt x="31737" y="31073"/>
                  </a:lnTo>
                  <a:lnTo>
                    <a:pt x="31496" y="31194"/>
                  </a:lnTo>
                  <a:lnTo>
                    <a:pt x="31315" y="31314"/>
                  </a:lnTo>
                  <a:lnTo>
                    <a:pt x="31194" y="31495"/>
                  </a:lnTo>
                  <a:lnTo>
                    <a:pt x="31073" y="31737"/>
                  </a:lnTo>
                  <a:lnTo>
                    <a:pt x="31013" y="31918"/>
                  </a:lnTo>
                  <a:lnTo>
                    <a:pt x="31013" y="32159"/>
                  </a:lnTo>
                  <a:lnTo>
                    <a:pt x="31013" y="32401"/>
                  </a:lnTo>
                  <a:lnTo>
                    <a:pt x="31073" y="32582"/>
                  </a:lnTo>
                  <a:lnTo>
                    <a:pt x="31194" y="32823"/>
                  </a:lnTo>
                  <a:lnTo>
                    <a:pt x="31315" y="33004"/>
                  </a:lnTo>
                  <a:lnTo>
                    <a:pt x="31496" y="33125"/>
                  </a:lnTo>
                  <a:lnTo>
                    <a:pt x="31737" y="33245"/>
                  </a:lnTo>
                  <a:lnTo>
                    <a:pt x="31918" y="33306"/>
                  </a:lnTo>
                  <a:lnTo>
                    <a:pt x="32401" y="33306"/>
                  </a:lnTo>
                  <a:lnTo>
                    <a:pt x="32582" y="33245"/>
                  </a:lnTo>
                  <a:lnTo>
                    <a:pt x="32823" y="33125"/>
                  </a:lnTo>
                  <a:lnTo>
                    <a:pt x="33004" y="33004"/>
                  </a:lnTo>
                  <a:lnTo>
                    <a:pt x="33125" y="32823"/>
                  </a:lnTo>
                  <a:lnTo>
                    <a:pt x="33245" y="32582"/>
                  </a:lnTo>
                  <a:lnTo>
                    <a:pt x="33306" y="32401"/>
                  </a:lnTo>
                  <a:lnTo>
                    <a:pt x="33306" y="32159"/>
                  </a:lnTo>
                  <a:lnTo>
                    <a:pt x="33306" y="31918"/>
                  </a:lnTo>
                  <a:lnTo>
                    <a:pt x="33245" y="31737"/>
                  </a:lnTo>
                  <a:lnTo>
                    <a:pt x="33125" y="31495"/>
                  </a:lnTo>
                  <a:lnTo>
                    <a:pt x="33004" y="31314"/>
                  </a:lnTo>
                  <a:lnTo>
                    <a:pt x="32823" y="31194"/>
                  </a:lnTo>
                  <a:lnTo>
                    <a:pt x="32582" y="31073"/>
                  </a:lnTo>
                  <a:lnTo>
                    <a:pt x="32401" y="31013"/>
                  </a:lnTo>
                  <a:close/>
                  <a:moveTo>
                    <a:pt x="37710" y="31013"/>
                  </a:moveTo>
                  <a:lnTo>
                    <a:pt x="37529" y="31073"/>
                  </a:lnTo>
                  <a:lnTo>
                    <a:pt x="37288" y="31194"/>
                  </a:lnTo>
                  <a:lnTo>
                    <a:pt x="37107" y="31314"/>
                  </a:lnTo>
                  <a:lnTo>
                    <a:pt x="36986" y="31495"/>
                  </a:lnTo>
                  <a:lnTo>
                    <a:pt x="36865" y="31737"/>
                  </a:lnTo>
                  <a:lnTo>
                    <a:pt x="36805" y="31918"/>
                  </a:lnTo>
                  <a:lnTo>
                    <a:pt x="36805" y="32159"/>
                  </a:lnTo>
                  <a:lnTo>
                    <a:pt x="36805" y="32401"/>
                  </a:lnTo>
                  <a:lnTo>
                    <a:pt x="36865" y="32582"/>
                  </a:lnTo>
                  <a:lnTo>
                    <a:pt x="36986" y="32823"/>
                  </a:lnTo>
                  <a:lnTo>
                    <a:pt x="37107" y="33004"/>
                  </a:lnTo>
                  <a:lnTo>
                    <a:pt x="37288" y="33125"/>
                  </a:lnTo>
                  <a:lnTo>
                    <a:pt x="37529" y="33245"/>
                  </a:lnTo>
                  <a:lnTo>
                    <a:pt x="37710" y="33306"/>
                  </a:lnTo>
                  <a:lnTo>
                    <a:pt x="38193" y="33306"/>
                  </a:lnTo>
                  <a:lnTo>
                    <a:pt x="38374" y="33245"/>
                  </a:lnTo>
                  <a:lnTo>
                    <a:pt x="38615" y="33125"/>
                  </a:lnTo>
                  <a:lnTo>
                    <a:pt x="38796" y="33004"/>
                  </a:lnTo>
                  <a:lnTo>
                    <a:pt x="38917" y="32823"/>
                  </a:lnTo>
                  <a:lnTo>
                    <a:pt x="39038" y="32582"/>
                  </a:lnTo>
                  <a:lnTo>
                    <a:pt x="39098" y="32401"/>
                  </a:lnTo>
                  <a:lnTo>
                    <a:pt x="39098" y="32159"/>
                  </a:lnTo>
                  <a:lnTo>
                    <a:pt x="39098" y="31918"/>
                  </a:lnTo>
                  <a:lnTo>
                    <a:pt x="39038" y="31737"/>
                  </a:lnTo>
                  <a:lnTo>
                    <a:pt x="38917" y="31495"/>
                  </a:lnTo>
                  <a:lnTo>
                    <a:pt x="38796" y="31314"/>
                  </a:lnTo>
                  <a:lnTo>
                    <a:pt x="38615" y="31194"/>
                  </a:lnTo>
                  <a:lnTo>
                    <a:pt x="38374" y="31073"/>
                  </a:lnTo>
                  <a:lnTo>
                    <a:pt x="38193" y="31013"/>
                  </a:lnTo>
                  <a:close/>
                  <a:moveTo>
                    <a:pt x="43502" y="31013"/>
                  </a:moveTo>
                  <a:lnTo>
                    <a:pt x="43321" y="31073"/>
                  </a:lnTo>
                  <a:lnTo>
                    <a:pt x="43080" y="31194"/>
                  </a:lnTo>
                  <a:lnTo>
                    <a:pt x="42899" y="31314"/>
                  </a:lnTo>
                  <a:lnTo>
                    <a:pt x="42778" y="31495"/>
                  </a:lnTo>
                  <a:lnTo>
                    <a:pt x="42658" y="31737"/>
                  </a:lnTo>
                  <a:lnTo>
                    <a:pt x="42597" y="31918"/>
                  </a:lnTo>
                  <a:lnTo>
                    <a:pt x="42597" y="32159"/>
                  </a:lnTo>
                  <a:lnTo>
                    <a:pt x="42597" y="32401"/>
                  </a:lnTo>
                  <a:lnTo>
                    <a:pt x="42658" y="32582"/>
                  </a:lnTo>
                  <a:lnTo>
                    <a:pt x="42778" y="32823"/>
                  </a:lnTo>
                  <a:lnTo>
                    <a:pt x="42899" y="33004"/>
                  </a:lnTo>
                  <a:lnTo>
                    <a:pt x="43080" y="33125"/>
                  </a:lnTo>
                  <a:lnTo>
                    <a:pt x="43321" y="33245"/>
                  </a:lnTo>
                  <a:lnTo>
                    <a:pt x="43502" y="33306"/>
                  </a:lnTo>
                  <a:lnTo>
                    <a:pt x="43985" y="33306"/>
                  </a:lnTo>
                  <a:lnTo>
                    <a:pt x="44166" y="33245"/>
                  </a:lnTo>
                  <a:lnTo>
                    <a:pt x="44407" y="33125"/>
                  </a:lnTo>
                  <a:lnTo>
                    <a:pt x="44588" y="33004"/>
                  </a:lnTo>
                  <a:lnTo>
                    <a:pt x="44709" y="32823"/>
                  </a:lnTo>
                  <a:lnTo>
                    <a:pt x="44830" y="32582"/>
                  </a:lnTo>
                  <a:lnTo>
                    <a:pt x="44890" y="32401"/>
                  </a:lnTo>
                  <a:lnTo>
                    <a:pt x="44890" y="32159"/>
                  </a:lnTo>
                  <a:lnTo>
                    <a:pt x="44890" y="31918"/>
                  </a:lnTo>
                  <a:lnTo>
                    <a:pt x="44830" y="31737"/>
                  </a:lnTo>
                  <a:lnTo>
                    <a:pt x="44709" y="31495"/>
                  </a:lnTo>
                  <a:lnTo>
                    <a:pt x="44588" y="31314"/>
                  </a:lnTo>
                  <a:lnTo>
                    <a:pt x="44407" y="31194"/>
                  </a:lnTo>
                  <a:lnTo>
                    <a:pt x="44166" y="31073"/>
                  </a:lnTo>
                  <a:lnTo>
                    <a:pt x="43985" y="31013"/>
                  </a:lnTo>
                  <a:close/>
                  <a:moveTo>
                    <a:pt x="49295" y="31013"/>
                  </a:moveTo>
                  <a:lnTo>
                    <a:pt x="49114" y="31073"/>
                  </a:lnTo>
                  <a:lnTo>
                    <a:pt x="48872" y="31194"/>
                  </a:lnTo>
                  <a:lnTo>
                    <a:pt x="48691" y="31314"/>
                  </a:lnTo>
                  <a:lnTo>
                    <a:pt x="48571" y="31495"/>
                  </a:lnTo>
                  <a:lnTo>
                    <a:pt x="48450" y="31737"/>
                  </a:lnTo>
                  <a:lnTo>
                    <a:pt x="48390" y="31918"/>
                  </a:lnTo>
                  <a:lnTo>
                    <a:pt x="48390" y="32159"/>
                  </a:lnTo>
                  <a:lnTo>
                    <a:pt x="48390" y="32401"/>
                  </a:lnTo>
                  <a:lnTo>
                    <a:pt x="48450" y="32582"/>
                  </a:lnTo>
                  <a:lnTo>
                    <a:pt x="48571" y="32823"/>
                  </a:lnTo>
                  <a:lnTo>
                    <a:pt x="48691" y="33004"/>
                  </a:lnTo>
                  <a:lnTo>
                    <a:pt x="48872" y="33125"/>
                  </a:lnTo>
                  <a:lnTo>
                    <a:pt x="49114" y="33245"/>
                  </a:lnTo>
                  <a:lnTo>
                    <a:pt x="49295" y="33306"/>
                  </a:lnTo>
                  <a:lnTo>
                    <a:pt x="49777" y="33306"/>
                  </a:lnTo>
                  <a:lnTo>
                    <a:pt x="49958" y="33245"/>
                  </a:lnTo>
                  <a:lnTo>
                    <a:pt x="50200" y="33125"/>
                  </a:lnTo>
                  <a:lnTo>
                    <a:pt x="50381" y="33004"/>
                  </a:lnTo>
                  <a:lnTo>
                    <a:pt x="50501" y="32823"/>
                  </a:lnTo>
                  <a:lnTo>
                    <a:pt x="50622" y="32582"/>
                  </a:lnTo>
                  <a:lnTo>
                    <a:pt x="50682" y="32401"/>
                  </a:lnTo>
                  <a:lnTo>
                    <a:pt x="50682" y="32159"/>
                  </a:lnTo>
                  <a:lnTo>
                    <a:pt x="50682" y="31918"/>
                  </a:lnTo>
                  <a:lnTo>
                    <a:pt x="50622" y="31737"/>
                  </a:lnTo>
                  <a:lnTo>
                    <a:pt x="50501" y="31495"/>
                  </a:lnTo>
                  <a:lnTo>
                    <a:pt x="50381" y="31314"/>
                  </a:lnTo>
                  <a:lnTo>
                    <a:pt x="50200" y="31194"/>
                  </a:lnTo>
                  <a:lnTo>
                    <a:pt x="49958" y="31073"/>
                  </a:lnTo>
                  <a:lnTo>
                    <a:pt x="49777" y="31013"/>
                  </a:lnTo>
                  <a:close/>
                  <a:moveTo>
                    <a:pt x="55087" y="31013"/>
                  </a:moveTo>
                  <a:lnTo>
                    <a:pt x="54906" y="31073"/>
                  </a:lnTo>
                  <a:lnTo>
                    <a:pt x="54665" y="31194"/>
                  </a:lnTo>
                  <a:lnTo>
                    <a:pt x="54483" y="31314"/>
                  </a:lnTo>
                  <a:lnTo>
                    <a:pt x="54363" y="31495"/>
                  </a:lnTo>
                  <a:lnTo>
                    <a:pt x="54242" y="31737"/>
                  </a:lnTo>
                  <a:lnTo>
                    <a:pt x="54182" y="31918"/>
                  </a:lnTo>
                  <a:lnTo>
                    <a:pt x="54182" y="32159"/>
                  </a:lnTo>
                  <a:lnTo>
                    <a:pt x="54182" y="32401"/>
                  </a:lnTo>
                  <a:lnTo>
                    <a:pt x="54242" y="32582"/>
                  </a:lnTo>
                  <a:lnTo>
                    <a:pt x="54363" y="32823"/>
                  </a:lnTo>
                  <a:lnTo>
                    <a:pt x="54483" y="33004"/>
                  </a:lnTo>
                  <a:lnTo>
                    <a:pt x="54665" y="33125"/>
                  </a:lnTo>
                  <a:lnTo>
                    <a:pt x="54906" y="33245"/>
                  </a:lnTo>
                  <a:lnTo>
                    <a:pt x="55087" y="33306"/>
                  </a:lnTo>
                  <a:lnTo>
                    <a:pt x="55570" y="33306"/>
                  </a:lnTo>
                  <a:lnTo>
                    <a:pt x="55751" y="33245"/>
                  </a:lnTo>
                  <a:lnTo>
                    <a:pt x="55992" y="33125"/>
                  </a:lnTo>
                  <a:lnTo>
                    <a:pt x="56173" y="33004"/>
                  </a:lnTo>
                  <a:lnTo>
                    <a:pt x="56294" y="32823"/>
                  </a:lnTo>
                  <a:lnTo>
                    <a:pt x="56414" y="32582"/>
                  </a:lnTo>
                  <a:lnTo>
                    <a:pt x="56475" y="32401"/>
                  </a:lnTo>
                  <a:lnTo>
                    <a:pt x="56475" y="32159"/>
                  </a:lnTo>
                  <a:lnTo>
                    <a:pt x="56475" y="31918"/>
                  </a:lnTo>
                  <a:lnTo>
                    <a:pt x="56414" y="31737"/>
                  </a:lnTo>
                  <a:lnTo>
                    <a:pt x="56294" y="31495"/>
                  </a:lnTo>
                  <a:lnTo>
                    <a:pt x="56173" y="31314"/>
                  </a:lnTo>
                  <a:lnTo>
                    <a:pt x="55992" y="31194"/>
                  </a:lnTo>
                  <a:lnTo>
                    <a:pt x="55751" y="31073"/>
                  </a:lnTo>
                  <a:lnTo>
                    <a:pt x="55570" y="31013"/>
                  </a:lnTo>
                  <a:close/>
                  <a:moveTo>
                    <a:pt x="60879" y="31013"/>
                  </a:moveTo>
                  <a:lnTo>
                    <a:pt x="60698" y="31073"/>
                  </a:lnTo>
                  <a:lnTo>
                    <a:pt x="60457" y="31194"/>
                  </a:lnTo>
                  <a:lnTo>
                    <a:pt x="60276" y="31314"/>
                  </a:lnTo>
                  <a:lnTo>
                    <a:pt x="60155" y="31495"/>
                  </a:lnTo>
                  <a:lnTo>
                    <a:pt x="60034" y="31737"/>
                  </a:lnTo>
                  <a:lnTo>
                    <a:pt x="59974" y="31918"/>
                  </a:lnTo>
                  <a:lnTo>
                    <a:pt x="59974" y="32159"/>
                  </a:lnTo>
                  <a:lnTo>
                    <a:pt x="59974" y="32401"/>
                  </a:lnTo>
                  <a:lnTo>
                    <a:pt x="60034" y="32582"/>
                  </a:lnTo>
                  <a:lnTo>
                    <a:pt x="60155" y="32823"/>
                  </a:lnTo>
                  <a:lnTo>
                    <a:pt x="60276" y="33004"/>
                  </a:lnTo>
                  <a:lnTo>
                    <a:pt x="60457" y="33125"/>
                  </a:lnTo>
                  <a:lnTo>
                    <a:pt x="60698" y="33245"/>
                  </a:lnTo>
                  <a:lnTo>
                    <a:pt x="60879" y="33306"/>
                  </a:lnTo>
                  <a:lnTo>
                    <a:pt x="61362" y="33306"/>
                  </a:lnTo>
                  <a:lnTo>
                    <a:pt x="61543" y="33245"/>
                  </a:lnTo>
                  <a:lnTo>
                    <a:pt x="61784" y="33125"/>
                  </a:lnTo>
                  <a:lnTo>
                    <a:pt x="61965" y="33004"/>
                  </a:lnTo>
                  <a:lnTo>
                    <a:pt x="62086" y="32823"/>
                  </a:lnTo>
                  <a:lnTo>
                    <a:pt x="62206" y="32582"/>
                  </a:lnTo>
                  <a:lnTo>
                    <a:pt x="62267" y="32401"/>
                  </a:lnTo>
                  <a:lnTo>
                    <a:pt x="62267" y="32159"/>
                  </a:lnTo>
                  <a:lnTo>
                    <a:pt x="62267" y="31918"/>
                  </a:lnTo>
                  <a:lnTo>
                    <a:pt x="62206" y="31737"/>
                  </a:lnTo>
                  <a:lnTo>
                    <a:pt x="62086" y="31495"/>
                  </a:lnTo>
                  <a:lnTo>
                    <a:pt x="61965" y="31314"/>
                  </a:lnTo>
                  <a:lnTo>
                    <a:pt x="61784" y="31194"/>
                  </a:lnTo>
                  <a:lnTo>
                    <a:pt x="61543" y="31073"/>
                  </a:lnTo>
                  <a:lnTo>
                    <a:pt x="61362" y="31013"/>
                  </a:lnTo>
                  <a:close/>
                  <a:moveTo>
                    <a:pt x="66671" y="31013"/>
                  </a:moveTo>
                  <a:lnTo>
                    <a:pt x="66490" y="31073"/>
                  </a:lnTo>
                  <a:lnTo>
                    <a:pt x="66249" y="31194"/>
                  </a:lnTo>
                  <a:lnTo>
                    <a:pt x="66068" y="31314"/>
                  </a:lnTo>
                  <a:lnTo>
                    <a:pt x="65947" y="31495"/>
                  </a:lnTo>
                  <a:lnTo>
                    <a:pt x="65827" y="31737"/>
                  </a:lnTo>
                  <a:lnTo>
                    <a:pt x="65766" y="31918"/>
                  </a:lnTo>
                  <a:lnTo>
                    <a:pt x="65766" y="32159"/>
                  </a:lnTo>
                  <a:lnTo>
                    <a:pt x="65766" y="32401"/>
                  </a:lnTo>
                  <a:lnTo>
                    <a:pt x="65827" y="32582"/>
                  </a:lnTo>
                  <a:lnTo>
                    <a:pt x="65947" y="32823"/>
                  </a:lnTo>
                  <a:lnTo>
                    <a:pt x="66068" y="33004"/>
                  </a:lnTo>
                  <a:lnTo>
                    <a:pt x="66249" y="33125"/>
                  </a:lnTo>
                  <a:lnTo>
                    <a:pt x="66490" y="33245"/>
                  </a:lnTo>
                  <a:lnTo>
                    <a:pt x="66671" y="33306"/>
                  </a:lnTo>
                  <a:lnTo>
                    <a:pt x="67154" y="33306"/>
                  </a:lnTo>
                  <a:lnTo>
                    <a:pt x="67335" y="33245"/>
                  </a:lnTo>
                  <a:lnTo>
                    <a:pt x="67576" y="33125"/>
                  </a:lnTo>
                  <a:lnTo>
                    <a:pt x="67757" y="33004"/>
                  </a:lnTo>
                  <a:lnTo>
                    <a:pt x="67878" y="32823"/>
                  </a:lnTo>
                  <a:lnTo>
                    <a:pt x="67999" y="32582"/>
                  </a:lnTo>
                  <a:lnTo>
                    <a:pt x="68059" y="32401"/>
                  </a:lnTo>
                  <a:lnTo>
                    <a:pt x="68059" y="32159"/>
                  </a:lnTo>
                  <a:lnTo>
                    <a:pt x="68059" y="31918"/>
                  </a:lnTo>
                  <a:lnTo>
                    <a:pt x="67999" y="31737"/>
                  </a:lnTo>
                  <a:lnTo>
                    <a:pt x="67878" y="31495"/>
                  </a:lnTo>
                  <a:lnTo>
                    <a:pt x="67757" y="31314"/>
                  </a:lnTo>
                  <a:lnTo>
                    <a:pt x="67576" y="31194"/>
                  </a:lnTo>
                  <a:lnTo>
                    <a:pt x="67335" y="31073"/>
                  </a:lnTo>
                  <a:lnTo>
                    <a:pt x="67154" y="31013"/>
                  </a:lnTo>
                  <a:close/>
                  <a:moveTo>
                    <a:pt x="72464" y="31013"/>
                  </a:moveTo>
                  <a:lnTo>
                    <a:pt x="72283" y="31073"/>
                  </a:lnTo>
                  <a:lnTo>
                    <a:pt x="72041" y="31194"/>
                  </a:lnTo>
                  <a:lnTo>
                    <a:pt x="71860" y="31314"/>
                  </a:lnTo>
                  <a:lnTo>
                    <a:pt x="71740" y="31495"/>
                  </a:lnTo>
                  <a:lnTo>
                    <a:pt x="71619" y="31737"/>
                  </a:lnTo>
                  <a:lnTo>
                    <a:pt x="71559" y="31918"/>
                  </a:lnTo>
                  <a:lnTo>
                    <a:pt x="71559" y="32159"/>
                  </a:lnTo>
                  <a:lnTo>
                    <a:pt x="71559" y="32401"/>
                  </a:lnTo>
                  <a:lnTo>
                    <a:pt x="71619" y="32582"/>
                  </a:lnTo>
                  <a:lnTo>
                    <a:pt x="71740" y="32823"/>
                  </a:lnTo>
                  <a:lnTo>
                    <a:pt x="71860" y="33004"/>
                  </a:lnTo>
                  <a:lnTo>
                    <a:pt x="72041" y="33125"/>
                  </a:lnTo>
                  <a:lnTo>
                    <a:pt x="72283" y="33245"/>
                  </a:lnTo>
                  <a:lnTo>
                    <a:pt x="72464" y="33306"/>
                  </a:lnTo>
                  <a:lnTo>
                    <a:pt x="72946" y="33306"/>
                  </a:lnTo>
                  <a:lnTo>
                    <a:pt x="73127" y="33245"/>
                  </a:lnTo>
                  <a:lnTo>
                    <a:pt x="73369" y="33125"/>
                  </a:lnTo>
                  <a:lnTo>
                    <a:pt x="73550" y="33004"/>
                  </a:lnTo>
                  <a:lnTo>
                    <a:pt x="73670" y="32823"/>
                  </a:lnTo>
                  <a:lnTo>
                    <a:pt x="73791" y="32582"/>
                  </a:lnTo>
                  <a:lnTo>
                    <a:pt x="73851" y="32401"/>
                  </a:lnTo>
                  <a:lnTo>
                    <a:pt x="73851" y="32159"/>
                  </a:lnTo>
                  <a:lnTo>
                    <a:pt x="73851" y="31918"/>
                  </a:lnTo>
                  <a:lnTo>
                    <a:pt x="73791" y="31737"/>
                  </a:lnTo>
                  <a:lnTo>
                    <a:pt x="73670" y="31495"/>
                  </a:lnTo>
                  <a:lnTo>
                    <a:pt x="73550" y="31314"/>
                  </a:lnTo>
                  <a:lnTo>
                    <a:pt x="73369" y="31194"/>
                  </a:lnTo>
                  <a:lnTo>
                    <a:pt x="73127" y="31073"/>
                  </a:lnTo>
                  <a:lnTo>
                    <a:pt x="72946" y="31013"/>
                  </a:lnTo>
                  <a:close/>
                  <a:moveTo>
                    <a:pt x="181" y="33909"/>
                  </a:moveTo>
                  <a:lnTo>
                    <a:pt x="0" y="36141"/>
                  </a:lnTo>
                  <a:lnTo>
                    <a:pt x="302" y="36202"/>
                  </a:lnTo>
                  <a:lnTo>
                    <a:pt x="543" y="36202"/>
                  </a:lnTo>
                  <a:lnTo>
                    <a:pt x="724" y="36141"/>
                  </a:lnTo>
                  <a:lnTo>
                    <a:pt x="966" y="36021"/>
                  </a:lnTo>
                  <a:lnTo>
                    <a:pt x="1147" y="35900"/>
                  </a:lnTo>
                  <a:lnTo>
                    <a:pt x="1267" y="35719"/>
                  </a:lnTo>
                  <a:lnTo>
                    <a:pt x="1388" y="35478"/>
                  </a:lnTo>
                  <a:lnTo>
                    <a:pt x="1448" y="35297"/>
                  </a:lnTo>
                  <a:lnTo>
                    <a:pt x="1448" y="35055"/>
                  </a:lnTo>
                  <a:lnTo>
                    <a:pt x="1448" y="34814"/>
                  </a:lnTo>
                  <a:lnTo>
                    <a:pt x="1388" y="34633"/>
                  </a:lnTo>
                  <a:lnTo>
                    <a:pt x="1267" y="34392"/>
                  </a:lnTo>
                  <a:lnTo>
                    <a:pt x="1147" y="34211"/>
                  </a:lnTo>
                  <a:lnTo>
                    <a:pt x="966" y="34090"/>
                  </a:lnTo>
                  <a:lnTo>
                    <a:pt x="724" y="33969"/>
                  </a:lnTo>
                  <a:lnTo>
                    <a:pt x="543" y="33909"/>
                  </a:lnTo>
                  <a:close/>
                  <a:moveTo>
                    <a:pt x="5853" y="33909"/>
                  </a:moveTo>
                  <a:lnTo>
                    <a:pt x="5672" y="33969"/>
                  </a:lnTo>
                  <a:lnTo>
                    <a:pt x="5431" y="34090"/>
                  </a:lnTo>
                  <a:lnTo>
                    <a:pt x="5250" y="34211"/>
                  </a:lnTo>
                  <a:lnTo>
                    <a:pt x="5129" y="34392"/>
                  </a:lnTo>
                  <a:lnTo>
                    <a:pt x="5008" y="34633"/>
                  </a:lnTo>
                  <a:lnTo>
                    <a:pt x="4948" y="34814"/>
                  </a:lnTo>
                  <a:lnTo>
                    <a:pt x="4948" y="35055"/>
                  </a:lnTo>
                  <a:lnTo>
                    <a:pt x="4948" y="35297"/>
                  </a:lnTo>
                  <a:lnTo>
                    <a:pt x="5008" y="35478"/>
                  </a:lnTo>
                  <a:lnTo>
                    <a:pt x="5129" y="35719"/>
                  </a:lnTo>
                  <a:lnTo>
                    <a:pt x="5250" y="35900"/>
                  </a:lnTo>
                  <a:lnTo>
                    <a:pt x="5431" y="36021"/>
                  </a:lnTo>
                  <a:lnTo>
                    <a:pt x="5672" y="36141"/>
                  </a:lnTo>
                  <a:lnTo>
                    <a:pt x="5853" y="36202"/>
                  </a:lnTo>
                  <a:lnTo>
                    <a:pt x="6336" y="36202"/>
                  </a:lnTo>
                  <a:lnTo>
                    <a:pt x="6517" y="36141"/>
                  </a:lnTo>
                  <a:lnTo>
                    <a:pt x="6758" y="36021"/>
                  </a:lnTo>
                  <a:lnTo>
                    <a:pt x="6939" y="35900"/>
                  </a:lnTo>
                  <a:lnTo>
                    <a:pt x="7060" y="35719"/>
                  </a:lnTo>
                  <a:lnTo>
                    <a:pt x="7180" y="35478"/>
                  </a:lnTo>
                  <a:lnTo>
                    <a:pt x="7241" y="35297"/>
                  </a:lnTo>
                  <a:lnTo>
                    <a:pt x="7241" y="35055"/>
                  </a:lnTo>
                  <a:lnTo>
                    <a:pt x="7241" y="34814"/>
                  </a:lnTo>
                  <a:lnTo>
                    <a:pt x="7180" y="34633"/>
                  </a:lnTo>
                  <a:lnTo>
                    <a:pt x="7060" y="34392"/>
                  </a:lnTo>
                  <a:lnTo>
                    <a:pt x="6939" y="34211"/>
                  </a:lnTo>
                  <a:lnTo>
                    <a:pt x="6758" y="34090"/>
                  </a:lnTo>
                  <a:lnTo>
                    <a:pt x="6517" y="33969"/>
                  </a:lnTo>
                  <a:lnTo>
                    <a:pt x="6336" y="33909"/>
                  </a:lnTo>
                  <a:close/>
                  <a:moveTo>
                    <a:pt x="11645" y="33909"/>
                  </a:moveTo>
                  <a:lnTo>
                    <a:pt x="11464" y="33969"/>
                  </a:lnTo>
                  <a:lnTo>
                    <a:pt x="11223" y="34090"/>
                  </a:lnTo>
                  <a:lnTo>
                    <a:pt x="11042" y="34211"/>
                  </a:lnTo>
                  <a:lnTo>
                    <a:pt x="10921" y="34392"/>
                  </a:lnTo>
                  <a:lnTo>
                    <a:pt x="10800" y="34633"/>
                  </a:lnTo>
                  <a:lnTo>
                    <a:pt x="10740" y="34814"/>
                  </a:lnTo>
                  <a:lnTo>
                    <a:pt x="10740" y="35055"/>
                  </a:lnTo>
                  <a:lnTo>
                    <a:pt x="10740" y="35297"/>
                  </a:lnTo>
                  <a:lnTo>
                    <a:pt x="10800" y="35478"/>
                  </a:lnTo>
                  <a:lnTo>
                    <a:pt x="10921" y="35719"/>
                  </a:lnTo>
                  <a:lnTo>
                    <a:pt x="11042" y="35900"/>
                  </a:lnTo>
                  <a:lnTo>
                    <a:pt x="11223" y="36021"/>
                  </a:lnTo>
                  <a:lnTo>
                    <a:pt x="11464" y="36141"/>
                  </a:lnTo>
                  <a:lnTo>
                    <a:pt x="11645" y="36202"/>
                  </a:lnTo>
                  <a:lnTo>
                    <a:pt x="12128" y="36202"/>
                  </a:lnTo>
                  <a:lnTo>
                    <a:pt x="12309" y="36141"/>
                  </a:lnTo>
                  <a:lnTo>
                    <a:pt x="12550" y="36021"/>
                  </a:lnTo>
                  <a:lnTo>
                    <a:pt x="12731" y="35900"/>
                  </a:lnTo>
                  <a:lnTo>
                    <a:pt x="12852" y="35719"/>
                  </a:lnTo>
                  <a:lnTo>
                    <a:pt x="12973" y="35478"/>
                  </a:lnTo>
                  <a:lnTo>
                    <a:pt x="13033" y="35297"/>
                  </a:lnTo>
                  <a:lnTo>
                    <a:pt x="13033" y="35055"/>
                  </a:lnTo>
                  <a:lnTo>
                    <a:pt x="13033" y="34814"/>
                  </a:lnTo>
                  <a:lnTo>
                    <a:pt x="12973" y="34633"/>
                  </a:lnTo>
                  <a:lnTo>
                    <a:pt x="12852" y="34392"/>
                  </a:lnTo>
                  <a:lnTo>
                    <a:pt x="12731" y="34211"/>
                  </a:lnTo>
                  <a:lnTo>
                    <a:pt x="12550" y="34090"/>
                  </a:lnTo>
                  <a:lnTo>
                    <a:pt x="12309" y="33969"/>
                  </a:lnTo>
                  <a:lnTo>
                    <a:pt x="12128" y="33909"/>
                  </a:lnTo>
                  <a:close/>
                  <a:moveTo>
                    <a:pt x="17437" y="33909"/>
                  </a:moveTo>
                  <a:lnTo>
                    <a:pt x="17256" y="33969"/>
                  </a:lnTo>
                  <a:lnTo>
                    <a:pt x="17015" y="34090"/>
                  </a:lnTo>
                  <a:lnTo>
                    <a:pt x="16834" y="34211"/>
                  </a:lnTo>
                  <a:lnTo>
                    <a:pt x="16713" y="34392"/>
                  </a:lnTo>
                  <a:lnTo>
                    <a:pt x="16593" y="34633"/>
                  </a:lnTo>
                  <a:lnTo>
                    <a:pt x="16532" y="34814"/>
                  </a:lnTo>
                  <a:lnTo>
                    <a:pt x="16532" y="35055"/>
                  </a:lnTo>
                  <a:lnTo>
                    <a:pt x="16532" y="35297"/>
                  </a:lnTo>
                  <a:lnTo>
                    <a:pt x="16593" y="35478"/>
                  </a:lnTo>
                  <a:lnTo>
                    <a:pt x="16713" y="35719"/>
                  </a:lnTo>
                  <a:lnTo>
                    <a:pt x="16834" y="35900"/>
                  </a:lnTo>
                  <a:lnTo>
                    <a:pt x="17015" y="36021"/>
                  </a:lnTo>
                  <a:lnTo>
                    <a:pt x="17256" y="36141"/>
                  </a:lnTo>
                  <a:lnTo>
                    <a:pt x="17437" y="36202"/>
                  </a:lnTo>
                  <a:lnTo>
                    <a:pt x="17920" y="36202"/>
                  </a:lnTo>
                  <a:lnTo>
                    <a:pt x="18101" y="36141"/>
                  </a:lnTo>
                  <a:lnTo>
                    <a:pt x="18342" y="36021"/>
                  </a:lnTo>
                  <a:lnTo>
                    <a:pt x="18523" y="35900"/>
                  </a:lnTo>
                  <a:lnTo>
                    <a:pt x="18644" y="35719"/>
                  </a:lnTo>
                  <a:lnTo>
                    <a:pt x="18765" y="35478"/>
                  </a:lnTo>
                  <a:lnTo>
                    <a:pt x="18825" y="35297"/>
                  </a:lnTo>
                  <a:lnTo>
                    <a:pt x="18825" y="35055"/>
                  </a:lnTo>
                  <a:lnTo>
                    <a:pt x="18825" y="34814"/>
                  </a:lnTo>
                  <a:lnTo>
                    <a:pt x="18765" y="34633"/>
                  </a:lnTo>
                  <a:lnTo>
                    <a:pt x="18644" y="34392"/>
                  </a:lnTo>
                  <a:lnTo>
                    <a:pt x="18523" y="34211"/>
                  </a:lnTo>
                  <a:lnTo>
                    <a:pt x="18342" y="34090"/>
                  </a:lnTo>
                  <a:lnTo>
                    <a:pt x="18101" y="33969"/>
                  </a:lnTo>
                  <a:lnTo>
                    <a:pt x="17920" y="33909"/>
                  </a:lnTo>
                  <a:close/>
                  <a:moveTo>
                    <a:pt x="23230" y="33909"/>
                  </a:moveTo>
                  <a:lnTo>
                    <a:pt x="23049" y="33969"/>
                  </a:lnTo>
                  <a:lnTo>
                    <a:pt x="22807" y="34090"/>
                  </a:lnTo>
                  <a:lnTo>
                    <a:pt x="22626" y="34211"/>
                  </a:lnTo>
                  <a:lnTo>
                    <a:pt x="22506" y="34392"/>
                  </a:lnTo>
                  <a:lnTo>
                    <a:pt x="22385" y="34633"/>
                  </a:lnTo>
                  <a:lnTo>
                    <a:pt x="22325" y="34814"/>
                  </a:lnTo>
                  <a:lnTo>
                    <a:pt x="22325" y="35055"/>
                  </a:lnTo>
                  <a:lnTo>
                    <a:pt x="22325" y="35297"/>
                  </a:lnTo>
                  <a:lnTo>
                    <a:pt x="22385" y="35478"/>
                  </a:lnTo>
                  <a:lnTo>
                    <a:pt x="22506" y="35719"/>
                  </a:lnTo>
                  <a:lnTo>
                    <a:pt x="22626" y="35900"/>
                  </a:lnTo>
                  <a:lnTo>
                    <a:pt x="22807" y="36021"/>
                  </a:lnTo>
                  <a:lnTo>
                    <a:pt x="23049" y="36141"/>
                  </a:lnTo>
                  <a:lnTo>
                    <a:pt x="23230" y="36202"/>
                  </a:lnTo>
                  <a:lnTo>
                    <a:pt x="23712" y="36202"/>
                  </a:lnTo>
                  <a:lnTo>
                    <a:pt x="23893" y="36141"/>
                  </a:lnTo>
                  <a:lnTo>
                    <a:pt x="24135" y="36021"/>
                  </a:lnTo>
                  <a:lnTo>
                    <a:pt x="24316" y="35900"/>
                  </a:lnTo>
                  <a:lnTo>
                    <a:pt x="24436" y="35719"/>
                  </a:lnTo>
                  <a:lnTo>
                    <a:pt x="24557" y="35478"/>
                  </a:lnTo>
                  <a:lnTo>
                    <a:pt x="24617" y="35297"/>
                  </a:lnTo>
                  <a:lnTo>
                    <a:pt x="24617" y="35055"/>
                  </a:lnTo>
                  <a:lnTo>
                    <a:pt x="24617" y="34814"/>
                  </a:lnTo>
                  <a:lnTo>
                    <a:pt x="24557" y="34633"/>
                  </a:lnTo>
                  <a:lnTo>
                    <a:pt x="24436" y="34392"/>
                  </a:lnTo>
                  <a:lnTo>
                    <a:pt x="24316" y="34211"/>
                  </a:lnTo>
                  <a:lnTo>
                    <a:pt x="24135" y="34090"/>
                  </a:lnTo>
                  <a:lnTo>
                    <a:pt x="23893" y="33969"/>
                  </a:lnTo>
                  <a:lnTo>
                    <a:pt x="23712" y="33909"/>
                  </a:lnTo>
                  <a:close/>
                  <a:moveTo>
                    <a:pt x="29022" y="33909"/>
                  </a:moveTo>
                  <a:lnTo>
                    <a:pt x="28841" y="33969"/>
                  </a:lnTo>
                  <a:lnTo>
                    <a:pt x="28599" y="34090"/>
                  </a:lnTo>
                  <a:lnTo>
                    <a:pt x="28418" y="34211"/>
                  </a:lnTo>
                  <a:lnTo>
                    <a:pt x="28298" y="34392"/>
                  </a:lnTo>
                  <a:lnTo>
                    <a:pt x="28177" y="34633"/>
                  </a:lnTo>
                  <a:lnTo>
                    <a:pt x="28117" y="34814"/>
                  </a:lnTo>
                  <a:lnTo>
                    <a:pt x="28117" y="35055"/>
                  </a:lnTo>
                  <a:lnTo>
                    <a:pt x="28117" y="35297"/>
                  </a:lnTo>
                  <a:lnTo>
                    <a:pt x="28177" y="35478"/>
                  </a:lnTo>
                  <a:lnTo>
                    <a:pt x="28298" y="35719"/>
                  </a:lnTo>
                  <a:lnTo>
                    <a:pt x="28418" y="35900"/>
                  </a:lnTo>
                  <a:lnTo>
                    <a:pt x="28599" y="36021"/>
                  </a:lnTo>
                  <a:lnTo>
                    <a:pt x="28841" y="36141"/>
                  </a:lnTo>
                  <a:lnTo>
                    <a:pt x="29022" y="36202"/>
                  </a:lnTo>
                  <a:lnTo>
                    <a:pt x="29505" y="36202"/>
                  </a:lnTo>
                  <a:lnTo>
                    <a:pt x="29686" y="36141"/>
                  </a:lnTo>
                  <a:lnTo>
                    <a:pt x="29927" y="36021"/>
                  </a:lnTo>
                  <a:lnTo>
                    <a:pt x="30108" y="35900"/>
                  </a:lnTo>
                  <a:lnTo>
                    <a:pt x="30229" y="35719"/>
                  </a:lnTo>
                  <a:lnTo>
                    <a:pt x="30349" y="35478"/>
                  </a:lnTo>
                  <a:lnTo>
                    <a:pt x="30410" y="35297"/>
                  </a:lnTo>
                  <a:lnTo>
                    <a:pt x="30410" y="35055"/>
                  </a:lnTo>
                  <a:lnTo>
                    <a:pt x="30410" y="34814"/>
                  </a:lnTo>
                  <a:lnTo>
                    <a:pt x="30349" y="34633"/>
                  </a:lnTo>
                  <a:lnTo>
                    <a:pt x="30229" y="34392"/>
                  </a:lnTo>
                  <a:lnTo>
                    <a:pt x="30108" y="34211"/>
                  </a:lnTo>
                  <a:lnTo>
                    <a:pt x="29927" y="34090"/>
                  </a:lnTo>
                  <a:lnTo>
                    <a:pt x="29686" y="33969"/>
                  </a:lnTo>
                  <a:lnTo>
                    <a:pt x="29505" y="33909"/>
                  </a:lnTo>
                  <a:close/>
                  <a:moveTo>
                    <a:pt x="34814" y="33909"/>
                  </a:moveTo>
                  <a:lnTo>
                    <a:pt x="34633" y="33969"/>
                  </a:lnTo>
                  <a:lnTo>
                    <a:pt x="34392" y="34090"/>
                  </a:lnTo>
                  <a:lnTo>
                    <a:pt x="34211" y="34211"/>
                  </a:lnTo>
                  <a:lnTo>
                    <a:pt x="34090" y="34392"/>
                  </a:lnTo>
                  <a:lnTo>
                    <a:pt x="33969" y="34633"/>
                  </a:lnTo>
                  <a:lnTo>
                    <a:pt x="33909" y="34814"/>
                  </a:lnTo>
                  <a:lnTo>
                    <a:pt x="33909" y="35055"/>
                  </a:lnTo>
                  <a:lnTo>
                    <a:pt x="33909" y="35297"/>
                  </a:lnTo>
                  <a:lnTo>
                    <a:pt x="33969" y="35478"/>
                  </a:lnTo>
                  <a:lnTo>
                    <a:pt x="34090" y="35719"/>
                  </a:lnTo>
                  <a:lnTo>
                    <a:pt x="34211" y="35900"/>
                  </a:lnTo>
                  <a:lnTo>
                    <a:pt x="34392" y="36021"/>
                  </a:lnTo>
                  <a:lnTo>
                    <a:pt x="34633" y="36141"/>
                  </a:lnTo>
                  <a:lnTo>
                    <a:pt x="34814" y="36202"/>
                  </a:lnTo>
                  <a:lnTo>
                    <a:pt x="35297" y="36202"/>
                  </a:lnTo>
                  <a:lnTo>
                    <a:pt x="35478" y="36141"/>
                  </a:lnTo>
                  <a:lnTo>
                    <a:pt x="35719" y="36021"/>
                  </a:lnTo>
                  <a:lnTo>
                    <a:pt x="35900" y="35900"/>
                  </a:lnTo>
                  <a:lnTo>
                    <a:pt x="36021" y="35719"/>
                  </a:lnTo>
                  <a:lnTo>
                    <a:pt x="36141" y="35478"/>
                  </a:lnTo>
                  <a:lnTo>
                    <a:pt x="36202" y="35297"/>
                  </a:lnTo>
                  <a:lnTo>
                    <a:pt x="36202" y="35055"/>
                  </a:lnTo>
                  <a:lnTo>
                    <a:pt x="36202" y="34814"/>
                  </a:lnTo>
                  <a:lnTo>
                    <a:pt x="36141" y="34633"/>
                  </a:lnTo>
                  <a:lnTo>
                    <a:pt x="36021" y="34392"/>
                  </a:lnTo>
                  <a:lnTo>
                    <a:pt x="35900" y="34211"/>
                  </a:lnTo>
                  <a:lnTo>
                    <a:pt x="35719" y="34090"/>
                  </a:lnTo>
                  <a:lnTo>
                    <a:pt x="35478" y="33969"/>
                  </a:lnTo>
                  <a:lnTo>
                    <a:pt x="35297" y="33909"/>
                  </a:lnTo>
                  <a:close/>
                  <a:moveTo>
                    <a:pt x="40606" y="33909"/>
                  </a:moveTo>
                  <a:lnTo>
                    <a:pt x="40425" y="33969"/>
                  </a:lnTo>
                  <a:lnTo>
                    <a:pt x="40184" y="34090"/>
                  </a:lnTo>
                  <a:lnTo>
                    <a:pt x="40003" y="34211"/>
                  </a:lnTo>
                  <a:lnTo>
                    <a:pt x="39882" y="34392"/>
                  </a:lnTo>
                  <a:lnTo>
                    <a:pt x="39762" y="34633"/>
                  </a:lnTo>
                  <a:lnTo>
                    <a:pt x="39701" y="34814"/>
                  </a:lnTo>
                  <a:lnTo>
                    <a:pt x="39701" y="35055"/>
                  </a:lnTo>
                  <a:lnTo>
                    <a:pt x="39701" y="35297"/>
                  </a:lnTo>
                  <a:lnTo>
                    <a:pt x="39762" y="35478"/>
                  </a:lnTo>
                  <a:lnTo>
                    <a:pt x="39882" y="35719"/>
                  </a:lnTo>
                  <a:lnTo>
                    <a:pt x="40003" y="35900"/>
                  </a:lnTo>
                  <a:lnTo>
                    <a:pt x="40184" y="36021"/>
                  </a:lnTo>
                  <a:lnTo>
                    <a:pt x="40425" y="36141"/>
                  </a:lnTo>
                  <a:lnTo>
                    <a:pt x="40606" y="36202"/>
                  </a:lnTo>
                  <a:lnTo>
                    <a:pt x="41089" y="36202"/>
                  </a:lnTo>
                  <a:lnTo>
                    <a:pt x="41270" y="36141"/>
                  </a:lnTo>
                  <a:lnTo>
                    <a:pt x="41511" y="36021"/>
                  </a:lnTo>
                  <a:lnTo>
                    <a:pt x="41692" y="35900"/>
                  </a:lnTo>
                  <a:lnTo>
                    <a:pt x="41813" y="35719"/>
                  </a:lnTo>
                  <a:lnTo>
                    <a:pt x="41934" y="35478"/>
                  </a:lnTo>
                  <a:lnTo>
                    <a:pt x="41994" y="35297"/>
                  </a:lnTo>
                  <a:lnTo>
                    <a:pt x="41994" y="35055"/>
                  </a:lnTo>
                  <a:lnTo>
                    <a:pt x="41994" y="34814"/>
                  </a:lnTo>
                  <a:lnTo>
                    <a:pt x="41934" y="34633"/>
                  </a:lnTo>
                  <a:lnTo>
                    <a:pt x="41813" y="34392"/>
                  </a:lnTo>
                  <a:lnTo>
                    <a:pt x="41692" y="34211"/>
                  </a:lnTo>
                  <a:lnTo>
                    <a:pt x="41511" y="34090"/>
                  </a:lnTo>
                  <a:lnTo>
                    <a:pt x="41270" y="33969"/>
                  </a:lnTo>
                  <a:lnTo>
                    <a:pt x="41089" y="33909"/>
                  </a:lnTo>
                  <a:close/>
                  <a:moveTo>
                    <a:pt x="46399" y="33909"/>
                  </a:moveTo>
                  <a:lnTo>
                    <a:pt x="46218" y="33969"/>
                  </a:lnTo>
                  <a:lnTo>
                    <a:pt x="45976" y="34090"/>
                  </a:lnTo>
                  <a:lnTo>
                    <a:pt x="45795" y="34211"/>
                  </a:lnTo>
                  <a:lnTo>
                    <a:pt x="45674" y="34392"/>
                  </a:lnTo>
                  <a:lnTo>
                    <a:pt x="45554" y="34633"/>
                  </a:lnTo>
                  <a:lnTo>
                    <a:pt x="45493" y="34814"/>
                  </a:lnTo>
                  <a:lnTo>
                    <a:pt x="45493" y="35055"/>
                  </a:lnTo>
                  <a:lnTo>
                    <a:pt x="45493" y="35297"/>
                  </a:lnTo>
                  <a:lnTo>
                    <a:pt x="45554" y="35478"/>
                  </a:lnTo>
                  <a:lnTo>
                    <a:pt x="45674" y="35719"/>
                  </a:lnTo>
                  <a:lnTo>
                    <a:pt x="45795" y="35900"/>
                  </a:lnTo>
                  <a:lnTo>
                    <a:pt x="45976" y="36021"/>
                  </a:lnTo>
                  <a:lnTo>
                    <a:pt x="46218" y="36141"/>
                  </a:lnTo>
                  <a:lnTo>
                    <a:pt x="46399" y="36202"/>
                  </a:lnTo>
                  <a:lnTo>
                    <a:pt x="46881" y="36202"/>
                  </a:lnTo>
                  <a:lnTo>
                    <a:pt x="47062" y="36141"/>
                  </a:lnTo>
                  <a:lnTo>
                    <a:pt x="47304" y="36021"/>
                  </a:lnTo>
                  <a:lnTo>
                    <a:pt x="47485" y="35900"/>
                  </a:lnTo>
                  <a:lnTo>
                    <a:pt x="47605" y="35719"/>
                  </a:lnTo>
                  <a:lnTo>
                    <a:pt x="47726" y="35478"/>
                  </a:lnTo>
                  <a:lnTo>
                    <a:pt x="47786" y="35297"/>
                  </a:lnTo>
                  <a:lnTo>
                    <a:pt x="47786" y="35055"/>
                  </a:lnTo>
                  <a:lnTo>
                    <a:pt x="47786" y="34814"/>
                  </a:lnTo>
                  <a:lnTo>
                    <a:pt x="47726" y="34633"/>
                  </a:lnTo>
                  <a:lnTo>
                    <a:pt x="47605" y="34392"/>
                  </a:lnTo>
                  <a:lnTo>
                    <a:pt x="47485" y="34211"/>
                  </a:lnTo>
                  <a:lnTo>
                    <a:pt x="47304" y="34090"/>
                  </a:lnTo>
                  <a:lnTo>
                    <a:pt x="47062" y="33969"/>
                  </a:lnTo>
                  <a:lnTo>
                    <a:pt x="46881" y="33909"/>
                  </a:lnTo>
                  <a:close/>
                  <a:moveTo>
                    <a:pt x="52191" y="33909"/>
                  </a:moveTo>
                  <a:lnTo>
                    <a:pt x="52010" y="33969"/>
                  </a:lnTo>
                  <a:lnTo>
                    <a:pt x="51768" y="34090"/>
                  </a:lnTo>
                  <a:lnTo>
                    <a:pt x="51587" y="34211"/>
                  </a:lnTo>
                  <a:lnTo>
                    <a:pt x="51467" y="34392"/>
                  </a:lnTo>
                  <a:lnTo>
                    <a:pt x="51346" y="34633"/>
                  </a:lnTo>
                  <a:lnTo>
                    <a:pt x="51286" y="34814"/>
                  </a:lnTo>
                  <a:lnTo>
                    <a:pt x="51286" y="35055"/>
                  </a:lnTo>
                  <a:lnTo>
                    <a:pt x="51286" y="35297"/>
                  </a:lnTo>
                  <a:lnTo>
                    <a:pt x="51346" y="35478"/>
                  </a:lnTo>
                  <a:lnTo>
                    <a:pt x="51467" y="35719"/>
                  </a:lnTo>
                  <a:lnTo>
                    <a:pt x="51587" y="35900"/>
                  </a:lnTo>
                  <a:lnTo>
                    <a:pt x="51768" y="36021"/>
                  </a:lnTo>
                  <a:lnTo>
                    <a:pt x="52010" y="36141"/>
                  </a:lnTo>
                  <a:lnTo>
                    <a:pt x="52191" y="36202"/>
                  </a:lnTo>
                  <a:lnTo>
                    <a:pt x="52673" y="36202"/>
                  </a:lnTo>
                  <a:lnTo>
                    <a:pt x="52854" y="36141"/>
                  </a:lnTo>
                  <a:lnTo>
                    <a:pt x="53096" y="36021"/>
                  </a:lnTo>
                  <a:lnTo>
                    <a:pt x="53277" y="35900"/>
                  </a:lnTo>
                  <a:lnTo>
                    <a:pt x="53397" y="35719"/>
                  </a:lnTo>
                  <a:lnTo>
                    <a:pt x="53518" y="35478"/>
                  </a:lnTo>
                  <a:lnTo>
                    <a:pt x="53578" y="35297"/>
                  </a:lnTo>
                  <a:lnTo>
                    <a:pt x="53578" y="35055"/>
                  </a:lnTo>
                  <a:lnTo>
                    <a:pt x="53578" y="34814"/>
                  </a:lnTo>
                  <a:lnTo>
                    <a:pt x="53518" y="34633"/>
                  </a:lnTo>
                  <a:lnTo>
                    <a:pt x="53397" y="34392"/>
                  </a:lnTo>
                  <a:lnTo>
                    <a:pt x="53277" y="34211"/>
                  </a:lnTo>
                  <a:lnTo>
                    <a:pt x="53096" y="34090"/>
                  </a:lnTo>
                  <a:lnTo>
                    <a:pt x="52854" y="33969"/>
                  </a:lnTo>
                  <a:lnTo>
                    <a:pt x="52673" y="33909"/>
                  </a:lnTo>
                  <a:close/>
                  <a:moveTo>
                    <a:pt x="57983" y="33909"/>
                  </a:moveTo>
                  <a:lnTo>
                    <a:pt x="57802" y="33969"/>
                  </a:lnTo>
                  <a:lnTo>
                    <a:pt x="57561" y="34090"/>
                  </a:lnTo>
                  <a:lnTo>
                    <a:pt x="57380" y="34211"/>
                  </a:lnTo>
                  <a:lnTo>
                    <a:pt x="57259" y="34392"/>
                  </a:lnTo>
                  <a:lnTo>
                    <a:pt x="57138" y="34633"/>
                  </a:lnTo>
                  <a:lnTo>
                    <a:pt x="57078" y="34814"/>
                  </a:lnTo>
                  <a:lnTo>
                    <a:pt x="57078" y="35055"/>
                  </a:lnTo>
                  <a:lnTo>
                    <a:pt x="57078" y="35297"/>
                  </a:lnTo>
                  <a:lnTo>
                    <a:pt x="57138" y="35478"/>
                  </a:lnTo>
                  <a:lnTo>
                    <a:pt x="57259" y="35719"/>
                  </a:lnTo>
                  <a:lnTo>
                    <a:pt x="57380" y="35900"/>
                  </a:lnTo>
                  <a:lnTo>
                    <a:pt x="57561" y="36021"/>
                  </a:lnTo>
                  <a:lnTo>
                    <a:pt x="57802" y="36141"/>
                  </a:lnTo>
                  <a:lnTo>
                    <a:pt x="57983" y="36202"/>
                  </a:lnTo>
                  <a:lnTo>
                    <a:pt x="58466" y="36202"/>
                  </a:lnTo>
                  <a:lnTo>
                    <a:pt x="58647" y="36141"/>
                  </a:lnTo>
                  <a:lnTo>
                    <a:pt x="58888" y="36021"/>
                  </a:lnTo>
                  <a:lnTo>
                    <a:pt x="59069" y="35900"/>
                  </a:lnTo>
                  <a:lnTo>
                    <a:pt x="59190" y="35719"/>
                  </a:lnTo>
                  <a:lnTo>
                    <a:pt x="59310" y="35478"/>
                  </a:lnTo>
                  <a:lnTo>
                    <a:pt x="59371" y="35297"/>
                  </a:lnTo>
                  <a:lnTo>
                    <a:pt x="59371" y="35055"/>
                  </a:lnTo>
                  <a:lnTo>
                    <a:pt x="59371" y="34814"/>
                  </a:lnTo>
                  <a:lnTo>
                    <a:pt x="59310" y="34633"/>
                  </a:lnTo>
                  <a:lnTo>
                    <a:pt x="59190" y="34392"/>
                  </a:lnTo>
                  <a:lnTo>
                    <a:pt x="59069" y="34211"/>
                  </a:lnTo>
                  <a:lnTo>
                    <a:pt x="58888" y="34090"/>
                  </a:lnTo>
                  <a:lnTo>
                    <a:pt x="58647" y="33969"/>
                  </a:lnTo>
                  <a:lnTo>
                    <a:pt x="58466" y="33909"/>
                  </a:lnTo>
                  <a:close/>
                  <a:moveTo>
                    <a:pt x="63775" y="33909"/>
                  </a:moveTo>
                  <a:lnTo>
                    <a:pt x="63594" y="33969"/>
                  </a:lnTo>
                  <a:lnTo>
                    <a:pt x="63353" y="34090"/>
                  </a:lnTo>
                  <a:lnTo>
                    <a:pt x="63172" y="34211"/>
                  </a:lnTo>
                  <a:lnTo>
                    <a:pt x="63051" y="34392"/>
                  </a:lnTo>
                  <a:lnTo>
                    <a:pt x="62931" y="34633"/>
                  </a:lnTo>
                  <a:lnTo>
                    <a:pt x="62870" y="34814"/>
                  </a:lnTo>
                  <a:lnTo>
                    <a:pt x="62870" y="35055"/>
                  </a:lnTo>
                  <a:lnTo>
                    <a:pt x="62870" y="35297"/>
                  </a:lnTo>
                  <a:lnTo>
                    <a:pt x="62931" y="35478"/>
                  </a:lnTo>
                  <a:lnTo>
                    <a:pt x="63051" y="35719"/>
                  </a:lnTo>
                  <a:lnTo>
                    <a:pt x="63172" y="35900"/>
                  </a:lnTo>
                  <a:lnTo>
                    <a:pt x="63353" y="36021"/>
                  </a:lnTo>
                  <a:lnTo>
                    <a:pt x="63594" y="36141"/>
                  </a:lnTo>
                  <a:lnTo>
                    <a:pt x="63775" y="36202"/>
                  </a:lnTo>
                  <a:lnTo>
                    <a:pt x="64258" y="36202"/>
                  </a:lnTo>
                  <a:lnTo>
                    <a:pt x="64439" y="36141"/>
                  </a:lnTo>
                  <a:lnTo>
                    <a:pt x="64680" y="36021"/>
                  </a:lnTo>
                  <a:lnTo>
                    <a:pt x="64861" y="35900"/>
                  </a:lnTo>
                  <a:lnTo>
                    <a:pt x="64982" y="35719"/>
                  </a:lnTo>
                  <a:lnTo>
                    <a:pt x="65103" y="35478"/>
                  </a:lnTo>
                  <a:lnTo>
                    <a:pt x="65163" y="35297"/>
                  </a:lnTo>
                  <a:lnTo>
                    <a:pt x="65163" y="35055"/>
                  </a:lnTo>
                  <a:lnTo>
                    <a:pt x="65163" y="34814"/>
                  </a:lnTo>
                  <a:lnTo>
                    <a:pt x="65103" y="34633"/>
                  </a:lnTo>
                  <a:lnTo>
                    <a:pt x="64982" y="34392"/>
                  </a:lnTo>
                  <a:lnTo>
                    <a:pt x="64861" y="34211"/>
                  </a:lnTo>
                  <a:lnTo>
                    <a:pt x="64680" y="34090"/>
                  </a:lnTo>
                  <a:lnTo>
                    <a:pt x="64439" y="33969"/>
                  </a:lnTo>
                  <a:lnTo>
                    <a:pt x="64258" y="33909"/>
                  </a:lnTo>
                  <a:close/>
                  <a:moveTo>
                    <a:pt x="69567" y="33909"/>
                  </a:moveTo>
                  <a:lnTo>
                    <a:pt x="69386" y="33969"/>
                  </a:lnTo>
                  <a:lnTo>
                    <a:pt x="69145" y="34090"/>
                  </a:lnTo>
                  <a:lnTo>
                    <a:pt x="68964" y="34211"/>
                  </a:lnTo>
                  <a:lnTo>
                    <a:pt x="68843" y="34392"/>
                  </a:lnTo>
                  <a:lnTo>
                    <a:pt x="68723" y="34633"/>
                  </a:lnTo>
                  <a:lnTo>
                    <a:pt x="68662" y="34814"/>
                  </a:lnTo>
                  <a:lnTo>
                    <a:pt x="68662" y="35055"/>
                  </a:lnTo>
                  <a:lnTo>
                    <a:pt x="68662" y="35297"/>
                  </a:lnTo>
                  <a:lnTo>
                    <a:pt x="68723" y="35478"/>
                  </a:lnTo>
                  <a:lnTo>
                    <a:pt x="68843" y="35719"/>
                  </a:lnTo>
                  <a:lnTo>
                    <a:pt x="68964" y="35900"/>
                  </a:lnTo>
                  <a:lnTo>
                    <a:pt x="69145" y="36021"/>
                  </a:lnTo>
                  <a:lnTo>
                    <a:pt x="69386" y="36141"/>
                  </a:lnTo>
                  <a:lnTo>
                    <a:pt x="69567" y="36202"/>
                  </a:lnTo>
                  <a:lnTo>
                    <a:pt x="70050" y="36202"/>
                  </a:lnTo>
                  <a:lnTo>
                    <a:pt x="70231" y="36141"/>
                  </a:lnTo>
                  <a:lnTo>
                    <a:pt x="70472" y="36021"/>
                  </a:lnTo>
                  <a:lnTo>
                    <a:pt x="70653" y="35900"/>
                  </a:lnTo>
                  <a:lnTo>
                    <a:pt x="70774" y="35719"/>
                  </a:lnTo>
                  <a:lnTo>
                    <a:pt x="70895" y="35478"/>
                  </a:lnTo>
                  <a:lnTo>
                    <a:pt x="70955" y="35297"/>
                  </a:lnTo>
                  <a:lnTo>
                    <a:pt x="70955" y="35055"/>
                  </a:lnTo>
                  <a:lnTo>
                    <a:pt x="70955" y="34814"/>
                  </a:lnTo>
                  <a:lnTo>
                    <a:pt x="70895" y="34633"/>
                  </a:lnTo>
                  <a:lnTo>
                    <a:pt x="70774" y="34392"/>
                  </a:lnTo>
                  <a:lnTo>
                    <a:pt x="70653" y="34211"/>
                  </a:lnTo>
                  <a:lnTo>
                    <a:pt x="70472" y="34090"/>
                  </a:lnTo>
                  <a:lnTo>
                    <a:pt x="70231" y="33969"/>
                  </a:lnTo>
                  <a:lnTo>
                    <a:pt x="70050" y="33909"/>
                  </a:lnTo>
                  <a:close/>
                  <a:moveTo>
                    <a:pt x="75360" y="33909"/>
                  </a:moveTo>
                  <a:lnTo>
                    <a:pt x="75179" y="33969"/>
                  </a:lnTo>
                  <a:lnTo>
                    <a:pt x="74937" y="34090"/>
                  </a:lnTo>
                  <a:lnTo>
                    <a:pt x="74756" y="34211"/>
                  </a:lnTo>
                  <a:lnTo>
                    <a:pt x="74636" y="34392"/>
                  </a:lnTo>
                  <a:lnTo>
                    <a:pt x="74515" y="34633"/>
                  </a:lnTo>
                  <a:lnTo>
                    <a:pt x="74455" y="34814"/>
                  </a:lnTo>
                  <a:lnTo>
                    <a:pt x="74455" y="35055"/>
                  </a:lnTo>
                  <a:lnTo>
                    <a:pt x="74455" y="35297"/>
                  </a:lnTo>
                  <a:lnTo>
                    <a:pt x="74515" y="35478"/>
                  </a:lnTo>
                  <a:lnTo>
                    <a:pt x="74636" y="35719"/>
                  </a:lnTo>
                  <a:lnTo>
                    <a:pt x="74756" y="35900"/>
                  </a:lnTo>
                  <a:lnTo>
                    <a:pt x="74937" y="36021"/>
                  </a:lnTo>
                  <a:lnTo>
                    <a:pt x="75179" y="36141"/>
                  </a:lnTo>
                  <a:lnTo>
                    <a:pt x="75360" y="36202"/>
                  </a:lnTo>
                  <a:lnTo>
                    <a:pt x="75601" y="36202"/>
                  </a:lnTo>
                  <a:lnTo>
                    <a:pt x="75903" y="36141"/>
                  </a:lnTo>
                  <a:lnTo>
                    <a:pt x="75722" y="33909"/>
                  </a:lnTo>
                  <a:close/>
                  <a:moveTo>
                    <a:pt x="2896" y="36805"/>
                  </a:moveTo>
                  <a:lnTo>
                    <a:pt x="2655" y="36926"/>
                  </a:lnTo>
                  <a:lnTo>
                    <a:pt x="2414" y="37107"/>
                  </a:lnTo>
                  <a:lnTo>
                    <a:pt x="2233" y="37288"/>
                  </a:lnTo>
                  <a:lnTo>
                    <a:pt x="2112" y="37589"/>
                  </a:lnTo>
                  <a:lnTo>
                    <a:pt x="2052" y="37951"/>
                  </a:lnTo>
                  <a:lnTo>
                    <a:pt x="2052" y="38193"/>
                  </a:lnTo>
                  <a:lnTo>
                    <a:pt x="2112" y="38374"/>
                  </a:lnTo>
                  <a:lnTo>
                    <a:pt x="2233" y="38615"/>
                  </a:lnTo>
                  <a:lnTo>
                    <a:pt x="2353" y="38796"/>
                  </a:lnTo>
                  <a:lnTo>
                    <a:pt x="2534" y="38917"/>
                  </a:lnTo>
                  <a:lnTo>
                    <a:pt x="2776" y="39037"/>
                  </a:lnTo>
                  <a:lnTo>
                    <a:pt x="2957" y="39098"/>
                  </a:lnTo>
                  <a:lnTo>
                    <a:pt x="3439" y="39098"/>
                  </a:lnTo>
                  <a:lnTo>
                    <a:pt x="3620" y="39037"/>
                  </a:lnTo>
                  <a:lnTo>
                    <a:pt x="3862" y="38917"/>
                  </a:lnTo>
                  <a:lnTo>
                    <a:pt x="4043" y="38796"/>
                  </a:lnTo>
                  <a:lnTo>
                    <a:pt x="4164" y="38615"/>
                  </a:lnTo>
                  <a:lnTo>
                    <a:pt x="4284" y="38374"/>
                  </a:lnTo>
                  <a:lnTo>
                    <a:pt x="4345" y="38193"/>
                  </a:lnTo>
                  <a:lnTo>
                    <a:pt x="4345" y="37951"/>
                  </a:lnTo>
                  <a:lnTo>
                    <a:pt x="4284" y="37589"/>
                  </a:lnTo>
                  <a:lnTo>
                    <a:pt x="4164" y="37288"/>
                  </a:lnTo>
                  <a:lnTo>
                    <a:pt x="3982" y="37107"/>
                  </a:lnTo>
                  <a:lnTo>
                    <a:pt x="3741" y="36926"/>
                  </a:lnTo>
                  <a:lnTo>
                    <a:pt x="3500" y="36805"/>
                  </a:lnTo>
                  <a:close/>
                  <a:moveTo>
                    <a:pt x="8689" y="36805"/>
                  </a:moveTo>
                  <a:lnTo>
                    <a:pt x="8447" y="36926"/>
                  </a:lnTo>
                  <a:lnTo>
                    <a:pt x="8206" y="37107"/>
                  </a:lnTo>
                  <a:lnTo>
                    <a:pt x="8025" y="37288"/>
                  </a:lnTo>
                  <a:lnTo>
                    <a:pt x="7904" y="37589"/>
                  </a:lnTo>
                  <a:lnTo>
                    <a:pt x="7844" y="37951"/>
                  </a:lnTo>
                  <a:lnTo>
                    <a:pt x="7844" y="38193"/>
                  </a:lnTo>
                  <a:lnTo>
                    <a:pt x="7904" y="38374"/>
                  </a:lnTo>
                  <a:lnTo>
                    <a:pt x="8025" y="38615"/>
                  </a:lnTo>
                  <a:lnTo>
                    <a:pt x="8146" y="38796"/>
                  </a:lnTo>
                  <a:lnTo>
                    <a:pt x="8327" y="38917"/>
                  </a:lnTo>
                  <a:lnTo>
                    <a:pt x="8568" y="39037"/>
                  </a:lnTo>
                  <a:lnTo>
                    <a:pt x="8749" y="39098"/>
                  </a:lnTo>
                  <a:lnTo>
                    <a:pt x="9232" y="39098"/>
                  </a:lnTo>
                  <a:lnTo>
                    <a:pt x="9413" y="39037"/>
                  </a:lnTo>
                  <a:lnTo>
                    <a:pt x="9654" y="38917"/>
                  </a:lnTo>
                  <a:lnTo>
                    <a:pt x="9835" y="38796"/>
                  </a:lnTo>
                  <a:lnTo>
                    <a:pt x="9956" y="38615"/>
                  </a:lnTo>
                  <a:lnTo>
                    <a:pt x="10076" y="38374"/>
                  </a:lnTo>
                  <a:lnTo>
                    <a:pt x="10137" y="38193"/>
                  </a:lnTo>
                  <a:lnTo>
                    <a:pt x="10137" y="37951"/>
                  </a:lnTo>
                  <a:lnTo>
                    <a:pt x="10076" y="37589"/>
                  </a:lnTo>
                  <a:lnTo>
                    <a:pt x="9956" y="37288"/>
                  </a:lnTo>
                  <a:lnTo>
                    <a:pt x="9775" y="37107"/>
                  </a:lnTo>
                  <a:lnTo>
                    <a:pt x="9533" y="36926"/>
                  </a:lnTo>
                  <a:lnTo>
                    <a:pt x="9292" y="36805"/>
                  </a:lnTo>
                  <a:close/>
                  <a:moveTo>
                    <a:pt x="14481" y="36805"/>
                  </a:moveTo>
                  <a:lnTo>
                    <a:pt x="14240" y="36926"/>
                  </a:lnTo>
                  <a:lnTo>
                    <a:pt x="13998" y="37107"/>
                  </a:lnTo>
                  <a:lnTo>
                    <a:pt x="13817" y="37288"/>
                  </a:lnTo>
                  <a:lnTo>
                    <a:pt x="13697" y="37589"/>
                  </a:lnTo>
                  <a:lnTo>
                    <a:pt x="13636" y="37951"/>
                  </a:lnTo>
                  <a:lnTo>
                    <a:pt x="13636" y="38193"/>
                  </a:lnTo>
                  <a:lnTo>
                    <a:pt x="13697" y="38374"/>
                  </a:lnTo>
                  <a:lnTo>
                    <a:pt x="13817" y="38615"/>
                  </a:lnTo>
                  <a:lnTo>
                    <a:pt x="13938" y="38796"/>
                  </a:lnTo>
                  <a:lnTo>
                    <a:pt x="14119" y="38917"/>
                  </a:lnTo>
                  <a:lnTo>
                    <a:pt x="14360" y="39037"/>
                  </a:lnTo>
                  <a:lnTo>
                    <a:pt x="14541" y="39098"/>
                  </a:lnTo>
                  <a:lnTo>
                    <a:pt x="15024" y="39098"/>
                  </a:lnTo>
                  <a:lnTo>
                    <a:pt x="15205" y="39037"/>
                  </a:lnTo>
                  <a:lnTo>
                    <a:pt x="15446" y="38917"/>
                  </a:lnTo>
                  <a:lnTo>
                    <a:pt x="15627" y="38796"/>
                  </a:lnTo>
                  <a:lnTo>
                    <a:pt x="15748" y="38615"/>
                  </a:lnTo>
                  <a:lnTo>
                    <a:pt x="15869" y="38374"/>
                  </a:lnTo>
                  <a:lnTo>
                    <a:pt x="15929" y="38193"/>
                  </a:lnTo>
                  <a:lnTo>
                    <a:pt x="15929" y="37951"/>
                  </a:lnTo>
                  <a:lnTo>
                    <a:pt x="15869" y="37589"/>
                  </a:lnTo>
                  <a:lnTo>
                    <a:pt x="15748" y="37288"/>
                  </a:lnTo>
                  <a:lnTo>
                    <a:pt x="15567" y="37107"/>
                  </a:lnTo>
                  <a:lnTo>
                    <a:pt x="15326" y="36926"/>
                  </a:lnTo>
                  <a:lnTo>
                    <a:pt x="15084" y="36805"/>
                  </a:lnTo>
                  <a:close/>
                  <a:moveTo>
                    <a:pt x="20273" y="36805"/>
                  </a:moveTo>
                  <a:lnTo>
                    <a:pt x="20032" y="36926"/>
                  </a:lnTo>
                  <a:lnTo>
                    <a:pt x="19790" y="37107"/>
                  </a:lnTo>
                  <a:lnTo>
                    <a:pt x="19609" y="37288"/>
                  </a:lnTo>
                  <a:lnTo>
                    <a:pt x="19489" y="37589"/>
                  </a:lnTo>
                  <a:lnTo>
                    <a:pt x="19428" y="37951"/>
                  </a:lnTo>
                  <a:lnTo>
                    <a:pt x="19428" y="38193"/>
                  </a:lnTo>
                  <a:lnTo>
                    <a:pt x="19489" y="38374"/>
                  </a:lnTo>
                  <a:lnTo>
                    <a:pt x="19609" y="38615"/>
                  </a:lnTo>
                  <a:lnTo>
                    <a:pt x="19730" y="38796"/>
                  </a:lnTo>
                  <a:lnTo>
                    <a:pt x="19911" y="38917"/>
                  </a:lnTo>
                  <a:lnTo>
                    <a:pt x="20152" y="39037"/>
                  </a:lnTo>
                  <a:lnTo>
                    <a:pt x="20333" y="39098"/>
                  </a:lnTo>
                  <a:lnTo>
                    <a:pt x="20816" y="39098"/>
                  </a:lnTo>
                  <a:lnTo>
                    <a:pt x="20997" y="39037"/>
                  </a:lnTo>
                  <a:lnTo>
                    <a:pt x="21239" y="38917"/>
                  </a:lnTo>
                  <a:lnTo>
                    <a:pt x="21420" y="38796"/>
                  </a:lnTo>
                  <a:lnTo>
                    <a:pt x="21540" y="38615"/>
                  </a:lnTo>
                  <a:lnTo>
                    <a:pt x="21661" y="38374"/>
                  </a:lnTo>
                  <a:lnTo>
                    <a:pt x="21721" y="38193"/>
                  </a:lnTo>
                  <a:lnTo>
                    <a:pt x="21721" y="37951"/>
                  </a:lnTo>
                  <a:lnTo>
                    <a:pt x="21661" y="37589"/>
                  </a:lnTo>
                  <a:lnTo>
                    <a:pt x="21540" y="37288"/>
                  </a:lnTo>
                  <a:lnTo>
                    <a:pt x="21359" y="37107"/>
                  </a:lnTo>
                  <a:lnTo>
                    <a:pt x="21118" y="36926"/>
                  </a:lnTo>
                  <a:lnTo>
                    <a:pt x="20876" y="36805"/>
                  </a:lnTo>
                  <a:close/>
                  <a:moveTo>
                    <a:pt x="26065" y="36805"/>
                  </a:moveTo>
                  <a:lnTo>
                    <a:pt x="25824" y="36926"/>
                  </a:lnTo>
                  <a:lnTo>
                    <a:pt x="25583" y="37107"/>
                  </a:lnTo>
                  <a:lnTo>
                    <a:pt x="25402" y="37288"/>
                  </a:lnTo>
                  <a:lnTo>
                    <a:pt x="25281" y="37589"/>
                  </a:lnTo>
                  <a:lnTo>
                    <a:pt x="25221" y="37951"/>
                  </a:lnTo>
                  <a:lnTo>
                    <a:pt x="25221" y="38193"/>
                  </a:lnTo>
                  <a:lnTo>
                    <a:pt x="25281" y="38374"/>
                  </a:lnTo>
                  <a:lnTo>
                    <a:pt x="25402" y="38615"/>
                  </a:lnTo>
                  <a:lnTo>
                    <a:pt x="25522" y="38796"/>
                  </a:lnTo>
                  <a:lnTo>
                    <a:pt x="25703" y="38917"/>
                  </a:lnTo>
                  <a:lnTo>
                    <a:pt x="25945" y="39037"/>
                  </a:lnTo>
                  <a:lnTo>
                    <a:pt x="26126" y="39098"/>
                  </a:lnTo>
                  <a:lnTo>
                    <a:pt x="26608" y="39098"/>
                  </a:lnTo>
                  <a:lnTo>
                    <a:pt x="26789" y="39037"/>
                  </a:lnTo>
                  <a:lnTo>
                    <a:pt x="27031" y="38917"/>
                  </a:lnTo>
                  <a:lnTo>
                    <a:pt x="27212" y="38796"/>
                  </a:lnTo>
                  <a:lnTo>
                    <a:pt x="27332" y="38615"/>
                  </a:lnTo>
                  <a:lnTo>
                    <a:pt x="27453" y="38374"/>
                  </a:lnTo>
                  <a:lnTo>
                    <a:pt x="27513" y="38193"/>
                  </a:lnTo>
                  <a:lnTo>
                    <a:pt x="27513" y="37951"/>
                  </a:lnTo>
                  <a:lnTo>
                    <a:pt x="27453" y="37589"/>
                  </a:lnTo>
                  <a:lnTo>
                    <a:pt x="27332" y="37288"/>
                  </a:lnTo>
                  <a:lnTo>
                    <a:pt x="27151" y="37107"/>
                  </a:lnTo>
                  <a:lnTo>
                    <a:pt x="26910" y="36926"/>
                  </a:lnTo>
                  <a:lnTo>
                    <a:pt x="26669" y="36805"/>
                  </a:lnTo>
                  <a:close/>
                  <a:moveTo>
                    <a:pt x="31858" y="36805"/>
                  </a:moveTo>
                  <a:lnTo>
                    <a:pt x="31616" y="36926"/>
                  </a:lnTo>
                  <a:lnTo>
                    <a:pt x="31375" y="37107"/>
                  </a:lnTo>
                  <a:lnTo>
                    <a:pt x="31194" y="37288"/>
                  </a:lnTo>
                  <a:lnTo>
                    <a:pt x="31073" y="37589"/>
                  </a:lnTo>
                  <a:lnTo>
                    <a:pt x="31013" y="37951"/>
                  </a:lnTo>
                  <a:lnTo>
                    <a:pt x="31013" y="38193"/>
                  </a:lnTo>
                  <a:lnTo>
                    <a:pt x="31073" y="38374"/>
                  </a:lnTo>
                  <a:lnTo>
                    <a:pt x="31194" y="38615"/>
                  </a:lnTo>
                  <a:lnTo>
                    <a:pt x="31315" y="38796"/>
                  </a:lnTo>
                  <a:lnTo>
                    <a:pt x="31496" y="38917"/>
                  </a:lnTo>
                  <a:lnTo>
                    <a:pt x="31737" y="39037"/>
                  </a:lnTo>
                  <a:lnTo>
                    <a:pt x="31918" y="39098"/>
                  </a:lnTo>
                  <a:lnTo>
                    <a:pt x="32401" y="39098"/>
                  </a:lnTo>
                  <a:lnTo>
                    <a:pt x="32582" y="39037"/>
                  </a:lnTo>
                  <a:lnTo>
                    <a:pt x="32823" y="38917"/>
                  </a:lnTo>
                  <a:lnTo>
                    <a:pt x="33004" y="38796"/>
                  </a:lnTo>
                  <a:lnTo>
                    <a:pt x="33125" y="38615"/>
                  </a:lnTo>
                  <a:lnTo>
                    <a:pt x="33245" y="38374"/>
                  </a:lnTo>
                  <a:lnTo>
                    <a:pt x="33306" y="38193"/>
                  </a:lnTo>
                  <a:lnTo>
                    <a:pt x="33306" y="37951"/>
                  </a:lnTo>
                  <a:lnTo>
                    <a:pt x="33245" y="37589"/>
                  </a:lnTo>
                  <a:lnTo>
                    <a:pt x="33125" y="37288"/>
                  </a:lnTo>
                  <a:lnTo>
                    <a:pt x="32944" y="37107"/>
                  </a:lnTo>
                  <a:lnTo>
                    <a:pt x="32702" y="36926"/>
                  </a:lnTo>
                  <a:lnTo>
                    <a:pt x="32461" y="36805"/>
                  </a:lnTo>
                  <a:close/>
                  <a:moveTo>
                    <a:pt x="37650" y="36805"/>
                  </a:moveTo>
                  <a:lnTo>
                    <a:pt x="37408" y="36926"/>
                  </a:lnTo>
                  <a:lnTo>
                    <a:pt x="37167" y="37107"/>
                  </a:lnTo>
                  <a:lnTo>
                    <a:pt x="36986" y="37288"/>
                  </a:lnTo>
                  <a:lnTo>
                    <a:pt x="36865" y="37589"/>
                  </a:lnTo>
                  <a:lnTo>
                    <a:pt x="36805" y="37951"/>
                  </a:lnTo>
                  <a:lnTo>
                    <a:pt x="36805" y="38193"/>
                  </a:lnTo>
                  <a:lnTo>
                    <a:pt x="36865" y="38374"/>
                  </a:lnTo>
                  <a:lnTo>
                    <a:pt x="36986" y="38615"/>
                  </a:lnTo>
                  <a:lnTo>
                    <a:pt x="37107" y="38796"/>
                  </a:lnTo>
                  <a:lnTo>
                    <a:pt x="37288" y="38917"/>
                  </a:lnTo>
                  <a:lnTo>
                    <a:pt x="37529" y="39037"/>
                  </a:lnTo>
                  <a:lnTo>
                    <a:pt x="37710" y="39098"/>
                  </a:lnTo>
                  <a:lnTo>
                    <a:pt x="38193" y="39098"/>
                  </a:lnTo>
                  <a:lnTo>
                    <a:pt x="38374" y="39037"/>
                  </a:lnTo>
                  <a:lnTo>
                    <a:pt x="38615" y="38917"/>
                  </a:lnTo>
                  <a:lnTo>
                    <a:pt x="38796" y="38796"/>
                  </a:lnTo>
                  <a:lnTo>
                    <a:pt x="38917" y="38615"/>
                  </a:lnTo>
                  <a:lnTo>
                    <a:pt x="39038" y="38374"/>
                  </a:lnTo>
                  <a:lnTo>
                    <a:pt x="39098" y="38193"/>
                  </a:lnTo>
                  <a:lnTo>
                    <a:pt x="39098" y="37951"/>
                  </a:lnTo>
                  <a:lnTo>
                    <a:pt x="39038" y="37589"/>
                  </a:lnTo>
                  <a:lnTo>
                    <a:pt x="38917" y="37288"/>
                  </a:lnTo>
                  <a:lnTo>
                    <a:pt x="38736" y="37107"/>
                  </a:lnTo>
                  <a:lnTo>
                    <a:pt x="38495" y="36926"/>
                  </a:lnTo>
                  <a:lnTo>
                    <a:pt x="38253" y="36805"/>
                  </a:lnTo>
                  <a:close/>
                  <a:moveTo>
                    <a:pt x="43442" y="36805"/>
                  </a:moveTo>
                  <a:lnTo>
                    <a:pt x="43201" y="36926"/>
                  </a:lnTo>
                  <a:lnTo>
                    <a:pt x="42959" y="37107"/>
                  </a:lnTo>
                  <a:lnTo>
                    <a:pt x="42778" y="37288"/>
                  </a:lnTo>
                  <a:lnTo>
                    <a:pt x="42658" y="37589"/>
                  </a:lnTo>
                  <a:lnTo>
                    <a:pt x="42597" y="37951"/>
                  </a:lnTo>
                  <a:lnTo>
                    <a:pt x="42597" y="38193"/>
                  </a:lnTo>
                  <a:lnTo>
                    <a:pt x="42658" y="38374"/>
                  </a:lnTo>
                  <a:lnTo>
                    <a:pt x="42778" y="38615"/>
                  </a:lnTo>
                  <a:lnTo>
                    <a:pt x="42899" y="38796"/>
                  </a:lnTo>
                  <a:lnTo>
                    <a:pt x="43080" y="38917"/>
                  </a:lnTo>
                  <a:lnTo>
                    <a:pt x="43321" y="39037"/>
                  </a:lnTo>
                  <a:lnTo>
                    <a:pt x="43502" y="39098"/>
                  </a:lnTo>
                  <a:lnTo>
                    <a:pt x="43985" y="39098"/>
                  </a:lnTo>
                  <a:lnTo>
                    <a:pt x="44166" y="39037"/>
                  </a:lnTo>
                  <a:lnTo>
                    <a:pt x="44407" y="38917"/>
                  </a:lnTo>
                  <a:lnTo>
                    <a:pt x="44588" y="38796"/>
                  </a:lnTo>
                  <a:lnTo>
                    <a:pt x="44709" y="38615"/>
                  </a:lnTo>
                  <a:lnTo>
                    <a:pt x="44830" y="38374"/>
                  </a:lnTo>
                  <a:lnTo>
                    <a:pt x="44890" y="38193"/>
                  </a:lnTo>
                  <a:lnTo>
                    <a:pt x="44890" y="37951"/>
                  </a:lnTo>
                  <a:lnTo>
                    <a:pt x="44830" y="37589"/>
                  </a:lnTo>
                  <a:lnTo>
                    <a:pt x="44709" y="37288"/>
                  </a:lnTo>
                  <a:lnTo>
                    <a:pt x="44528" y="37107"/>
                  </a:lnTo>
                  <a:lnTo>
                    <a:pt x="44287" y="36926"/>
                  </a:lnTo>
                  <a:lnTo>
                    <a:pt x="44045" y="36805"/>
                  </a:lnTo>
                  <a:close/>
                  <a:moveTo>
                    <a:pt x="49234" y="36805"/>
                  </a:moveTo>
                  <a:lnTo>
                    <a:pt x="48993" y="36926"/>
                  </a:lnTo>
                  <a:lnTo>
                    <a:pt x="48752" y="37107"/>
                  </a:lnTo>
                  <a:lnTo>
                    <a:pt x="48571" y="37288"/>
                  </a:lnTo>
                  <a:lnTo>
                    <a:pt x="48450" y="37589"/>
                  </a:lnTo>
                  <a:lnTo>
                    <a:pt x="48390" y="37951"/>
                  </a:lnTo>
                  <a:lnTo>
                    <a:pt x="48390" y="38193"/>
                  </a:lnTo>
                  <a:lnTo>
                    <a:pt x="48450" y="38374"/>
                  </a:lnTo>
                  <a:lnTo>
                    <a:pt x="48571" y="38615"/>
                  </a:lnTo>
                  <a:lnTo>
                    <a:pt x="48691" y="38796"/>
                  </a:lnTo>
                  <a:lnTo>
                    <a:pt x="48872" y="38917"/>
                  </a:lnTo>
                  <a:lnTo>
                    <a:pt x="49114" y="39037"/>
                  </a:lnTo>
                  <a:lnTo>
                    <a:pt x="49295" y="39098"/>
                  </a:lnTo>
                  <a:lnTo>
                    <a:pt x="49777" y="39098"/>
                  </a:lnTo>
                  <a:lnTo>
                    <a:pt x="49958" y="39037"/>
                  </a:lnTo>
                  <a:lnTo>
                    <a:pt x="50200" y="38917"/>
                  </a:lnTo>
                  <a:lnTo>
                    <a:pt x="50381" y="38796"/>
                  </a:lnTo>
                  <a:lnTo>
                    <a:pt x="50501" y="38615"/>
                  </a:lnTo>
                  <a:lnTo>
                    <a:pt x="50622" y="38374"/>
                  </a:lnTo>
                  <a:lnTo>
                    <a:pt x="50682" y="38193"/>
                  </a:lnTo>
                  <a:lnTo>
                    <a:pt x="50682" y="37951"/>
                  </a:lnTo>
                  <a:lnTo>
                    <a:pt x="50622" y="37589"/>
                  </a:lnTo>
                  <a:lnTo>
                    <a:pt x="50501" y="37288"/>
                  </a:lnTo>
                  <a:lnTo>
                    <a:pt x="50320" y="37107"/>
                  </a:lnTo>
                  <a:lnTo>
                    <a:pt x="50079" y="36926"/>
                  </a:lnTo>
                  <a:lnTo>
                    <a:pt x="49838" y="36805"/>
                  </a:lnTo>
                  <a:close/>
                  <a:moveTo>
                    <a:pt x="55027" y="36805"/>
                  </a:moveTo>
                  <a:lnTo>
                    <a:pt x="54785" y="36926"/>
                  </a:lnTo>
                  <a:lnTo>
                    <a:pt x="54544" y="37107"/>
                  </a:lnTo>
                  <a:lnTo>
                    <a:pt x="54363" y="37288"/>
                  </a:lnTo>
                  <a:lnTo>
                    <a:pt x="54242" y="37589"/>
                  </a:lnTo>
                  <a:lnTo>
                    <a:pt x="54182" y="37951"/>
                  </a:lnTo>
                  <a:lnTo>
                    <a:pt x="54182" y="38193"/>
                  </a:lnTo>
                  <a:lnTo>
                    <a:pt x="54242" y="38374"/>
                  </a:lnTo>
                  <a:lnTo>
                    <a:pt x="54363" y="38615"/>
                  </a:lnTo>
                  <a:lnTo>
                    <a:pt x="54483" y="38796"/>
                  </a:lnTo>
                  <a:lnTo>
                    <a:pt x="54665" y="38917"/>
                  </a:lnTo>
                  <a:lnTo>
                    <a:pt x="54906" y="39037"/>
                  </a:lnTo>
                  <a:lnTo>
                    <a:pt x="55087" y="39098"/>
                  </a:lnTo>
                  <a:lnTo>
                    <a:pt x="55570" y="39098"/>
                  </a:lnTo>
                  <a:lnTo>
                    <a:pt x="55751" y="39037"/>
                  </a:lnTo>
                  <a:lnTo>
                    <a:pt x="55992" y="38917"/>
                  </a:lnTo>
                  <a:lnTo>
                    <a:pt x="56173" y="38796"/>
                  </a:lnTo>
                  <a:lnTo>
                    <a:pt x="56294" y="38615"/>
                  </a:lnTo>
                  <a:lnTo>
                    <a:pt x="56414" y="38374"/>
                  </a:lnTo>
                  <a:lnTo>
                    <a:pt x="56475" y="38193"/>
                  </a:lnTo>
                  <a:lnTo>
                    <a:pt x="56475" y="37951"/>
                  </a:lnTo>
                  <a:lnTo>
                    <a:pt x="56414" y="37589"/>
                  </a:lnTo>
                  <a:lnTo>
                    <a:pt x="56294" y="37288"/>
                  </a:lnTo>
                  <a:lnTo>
                    <a:pt x="56113" y="37107"/>
                  </a:lnTo>
                  <a:lnTo>
                    <a:pt x="55871" y="36926"/>
                  </a:lnTo>
                  <a:lnTo>
                    <a:pt x="55630" y="36805"/>
                  </a:lnTo>
                  <a:close/>
                  <a:moveTo>
                    <a:pt x="60819" y="36805"/>
                  </a:moveTo>
                  <a:lnTo>
                    <a:pt x="60577" y="36926"/>
                  </a:lnTo>
                  <a:lnTo>
                    <a:pt x="60336" y="37107"/>
                  </a:lnTo>
                  <a:lnTo>
                    <a:pt x="60155" y="37288"/>
                  </a:lnTo>
                  <a:lnTo>
                    <a:pt x="60034" y="37589"/>
                  </a:lnTo>
                  <a:lnTo>
                    <a:pt x="59974" y="37951"/>
                  </a:lnTo>
                  <a:lnTo>
                    <a:pt x="59974" y="38193"/>
                  </a:lnTo>
                  <a:lnTo>
                    <a:pt x="60034" y="38374"/>
                  </a:lnTo>
                  <a:lnTo>
                    <a:pt x="60155" y="38615"/>
                  </a:lnTo>
                  <a:lnTo>
                    <a:pt x="60276" y="38796"/>
                  </a:lnTo>
                  <a:lnTo>
                    <a:pt x="60457" y="38917"/>
                  </a:lnTo>
                  <a:lnTo>
                    <a:pt x="60698" y="39037"/>
                  </a:lnTo>
                  <a:lnTo>
                    <a:pt x="60879" y="39098"/>
                  </a:lnTo>
                  <a:lnTo>
                    <a:pt x="61362" y="39098"/>
                  </a:lnTo>
                  <a:lnTo>
                    <a:pt x="61543" y="39037"/>
                  </a:lnTo>
                  <a:lnTo>
                    <a:pt x="61784" y="38917"/>
                  </a:lnTo>
                  <a:lnTo>
                    <a:pt x="61965" y="38796"/>
                  </a:lnTo>
                  <a:lnTo>
                    <a:pt x="62086" y="38615"/>
                  </a:lnTo>
                  <a:lnTo>
                    <a:pt x="62206" y="38374"/>
                  </a:lnTo>
                  <a:lnTo>
                    <a:pt x="62267" y="38193"/>
                  </a:lnTo>
                  <a:lnTo>
                    <a:pt x="62267" y="37951"/>
                  </a:lnTo>
                  <a:lnTo>
                    <a:pt x="62206" y="37589"/>
                  </a:lnTo>
                  <a:lnTo>
                    <a:pt x="62086" y="37288"/>
                  </a:lnTo>
                  <a:lnTo>
                    <a:pt x="61905" y="37107"/>
                  </a:lnTo>
                  <a:lnTo>
                    <a:pt x="61663" y="36926"/>
                  </a:lnTo>
                  <a:lnTo>
                    <a:pt x="61422" y="36805"/>
                  </a:lnTo>
                  <a:close/>
                  <a:moveTo>
                    <a:pt x="66611" y="36805"/>
                  </a:moveTo>
                  <a:lnTo>
                    <a:pt x="66370" y="36926"/>
                  </a:lnTo>
                  <a:lnTo>
                    <a:pt x="66128" y="37107"/>
                  </a:lnTo>
                  <a:lnTo>
                    <a:pt x="65947" y="37288"/>
                  </a:lnTo>
                  <a:lnTo>
                    <a:pt x="65827" y="37589"/>
                  </a:lnTo>
                  <a:lnTo>
                    <a:pt x="65766" y="37951"/>
                  </a:lnTo>
                  <a:lnTo>
                    <a:pt x="65766" y="38193"/>
                  </a:lnTo>
                  <a:lnTo>
                    <a:pt x="65827" y="38374"/>
                  </a:lnTo>
                  <a:lnTo>
                    <a:pt x="65947" y="38615"/>
                  </a:lnTo>
                  <a:lnTo>
                    <a:pt x="66068" y="38796"/>
                  </a:lnTo>
                  <a:lnTo>
                    <a:pt x="66249" y="38917"/>
                  </a:lnTo>
                  <a:lnTo>
                    <a:pt x="66490" y="39037"/>
                  </a:lnTo>
                  <a:lnTo>
                    <a:pt x="66671" y="39098"/>
                  </a:lnTo>
                  <a:lnTo>
                    <a:pt x="67154" y="39098"/>
                  </a:lnTo>
                  <a:lnTo>
                    <a:pt x="67335" y="39037"/>
                  </a:lnTo>
                  <a:lnTo>
                    <a:pt x="67576" y="38917"/>
                  </a:lnTo>
                  <a:lnTo>
                    <a:pt x="67757" y="38796"/>
                  </a:lnTo>
                  <a:lnTo>
                    <a:pt x="67878" y="38615"/>
                  </a:lnTo>
                  <a:lnTo>
                    <a:pt x="67999" y="38374"/>
                  </a:lnTo>
                  <a:lnTo>
                    <a:pt x="68059" y="38193"/>
                  </a:lnTo>
                  <a:lnTo>
                    <a:pt x="68059" y="37951"/>
                  </a:lnTo>
                  <a:lnTo>
                    <a:pt x="67999" y="37589"/>
                  </a:lnTo>
                  <a:lnTo>
                    <a:pt x="67878" y="37288"/>
                  </a:lnTo>
                  <a:lnTo>
                    <a:pt x="67697" y="37107"/>
                  </a:lnTo>
                  <a:lnTo>
                    <a:pt x="67456" y="36926"/>
                  </a:lnTo>
                  <a:lnTo>
                    <a:pt x="67214" y="36805"/>
                  </a:lnTo>
                  <a:close/>
                  <a:moveTo>
                    <a:pt x="72403" y="36805"/>
                  </a:moveTo>
                  <a:lnTo>
                    <a:pt x="72162" y="36926"/>
                  </a:lnTo>
                  <a:lnTo>
                    <a:pt x="71921" y="37107"/>
                  </a:lnTo>
                  <a:lnTo>
                    <a:pt x="71740" y="37288"/>
                  </a:lnTo>
                  <a:lnTo>
                    <a:pt x="71619" y="37589"/>
                  </a:lnTo>
                  <a:lnTo>
                    <a:pt x="71559" y="37951"/>
                  </a:lnTo>
                  <a:lnTo>
                    <a:pt x="71559" y="38193"/>
                  </a:lnTo>
                  <a:lnTo>
                    <a:pt x="71619" y="38374"/>
                  </a:lnTo>
                  <a:lnTo>
                    <a:pt x="71740" y="38615"/>
                  </a:lnTo>
                  <a:lnTo>
                    <a:pt x="71860" y="38796"/>
                  </a:lnTo>
                  <a:lnTo>
                    <a:pt x="72041" y="38917"/>
                  </a:lnTo>
                  <a:lnTo>
                    <a:pt x="72283" y="39037"/>
                  </a:lnTo>
                  <a:lnTo>
                    <a:pt x="72464" y="39098"/>
                  </a:lnTo>
                  <a:lnTo>
                    <a:pt x="72946" y="39098"/>
                  </a:lnTo>
                  <a:lnTo>
                    <a:pt x="73127" y="39037"/>
                  </a:lnTo>
                  <a:lnTo>
                    <a:pt x="73369" y="38917"/>
                  </a:lnTo>
                  <a:lnTo>
                    <a:pt x="73550" y="38796"/>
                  </a:lnTo>
                  <a:lnTo>
                    <a:pt x="73670" y="38615"/>
                  </a:lnTo>
                  <a:lnTo>
                    <a:pt x="73791" y="38374"/>
                  </a:lnTo>
                  <a:lnTo>
                    <a:pt x="73851" y="38193"/>
                  </a:lnTo>
                  <a:lnTo>
                    <a:pt x="73851" y="37951"/>
                  </a:lnTo>
                  <a:lnTo>
                    <a:pt x="73791" y="37589"/>
                  </a:lnTo>
                  <a:lnTo>
                    <a:pt x="73670" y="37288"/>
                  </a:lnTo>
                  <a:lnTo>
                    <a:pt x="73489" y="37107"/>
                  </a:lnTo>
                  <a:lnTo>
                    <a:pt x="73248" y="36926"/>
                  </a:lnTo>
                  <a:lnTo>
                    <a:pt x="73007" y="36805"/>
                  </a:lnTo>
                  <a:close/>
                  <a:moveTo>
                    <a:pt x="302" y="39701"/>
                  </a:moveTo>
                  <a:lnTo>
                    <a:pt x="0" y="39761"/>
                  </a:lnTo>
                  <a:lnTo>
                    <a:pt x="181" y="41994"/>
                  </a:lnTo>
                  <a:lnTo>
                    <a:pt x="543" y="41994"/>
                  </a:lnTo>
                  <a:lnTo>
                    <a:pt x="724" y="41934"/>
                  </a:lnTo>
                  <a:lnTo>
                    <a:pt x="966" y="41813"/>
                  </a:lnTo>
                  <a:lnTo>
                    <a:pt x="1147" y="41692"/>
                  </a:lnTo>
                  <a:lnTo>
                    <a:pt x="1267" y="41511"/>
                  </a:lnTo>
                  <a:lnTo>
                    <a:pt x="1388" y="41270"/>
                  </a:lnTo>
                  <a:lnTo>
                    <a:pt x="1448" y="41089"/>
                  </a:lnTo>
                  <a:lnTo>
                    <a:pt x="1448" y="40847"/>
                  </a:lnTo>
                  <a:lnTo>
                    <a:pt x="1448" y="40606"/>
                  </a:lnTo>
                  <a:lnTo>
                    <a:pt x="1388" y="40425"/>
                  </a:lnTo>
                  <a:lnTo>
                    <a:pt x="1267" y="40184"/>
                  </a:lnTo>
                  <a:lnTo>
                    <a:pt x="1147" y="40003"/>
                  </a:lnTo>
                  <a:lnTo>
                    <a:pt x="966" y="39882"/>
                  </a:lnTo>
                  <a:lnTo>
                    <a:pt x="724" y="39761"/>
                  </a:lnTo>
                  <a:lnTo>
                    <a:pt x="543" y="39701"/>
                  </a:lnTo>
                  <a:close/>
                  <a:moveTo>
                    <a:pt x="5853" y="39701"/>
                  </a:moveTo>
                  <a:lnTo>
                    <a:pt x="5672" y="39761"/>
                  </a:lnTo>
                  <a:lnTo>
                    <a:pt x="5431" y="39882"/>
                  </a:lnTo>
                  <a:lnTo>
                    <a:pt x="5250" y="40003"/>
                  </a:lnTo>
                  <a:lnTo>
                    <a:pt x="5129" y="40184"/>
                  </a:lnTo>
                  <a:lnTo>
                    <a:pt x="5008" y="40425"/>
                  </a:lnTo>
                  <a:lnTo>
                    <a:pt x="4948" y="40606"/>
                  </a:lnTo>
                  <a:lnTo>
                    <a:pt x="4948" y="40847"/>
                  </a:lnTo>
                  <a:lnTo>
                    <a:pt x="4948" y="41089"/>
                  </a:lnTo>
                  <a:lnTo>
                    <a:pt x="5008" y="41270"/>
                  </a:lnTo>
                  <a:lnTo>
                    <a:pt x="5129" y="41511"/>
                  </a:lnTo>
                  <a:lnTo>
                    <a:pt x="5250" y="41692"/>
                  </a:lnTo>
                  <a:lnTo>
                    <a:pt x="5431" y="41813"/>
                  </a:lnTo>
                  <a:lnTo>
                    <a:pt x="5672" y="41934"/>
                  </a:lnTo>
                  <a:lnTo>
                    <a:pt x="5853" y="41994"/>
                  </a:lnTo>
                  <a:lnTo>
                    <a:pt x="6336" y="41994"/>
                  </a:lnTo>
                  <a:lnTo>
                    <a:pt x="6517" y="41934"/>
                  </a:lnTo>
                  <a:lnTo>
                    <a:pt x="6758" y="41813"/>
                  </a:lnTo>
                  <a:lnTo>
                    <a:pt x="6939" y="41692"/>
                  </a:lnTo>
                  <a:lnTo>
                    <a:pt x="7060" y="41511"/>
                  </a:lnTo>
                  <a:lnTo>
                    <a:pt x="7180" y="41270"/>
                  </a:lnTo>
                  <a:lnTo>
                    <a:pt x="7241" y="41089"/>
                  </a:lnTo>
                  <a:lnTo>
                    <a:pt x="7241" y="40847"/>
                  </a:lnTo>
                  <a:lnTo>
                    <a:pt x="7241" y="40606"/>
                  </a:lnTo>
                  <a:lnTo>
                    <a:pt x="7180" y="40425"/>
                  </a:lnTo>
                  <a:lnTo>
                    <a:pt x="7060" y="40184"/>
                  </a:lnTo>
                  <a:lnTo>
                    <a:pt x="6939" y="40003"/>
                  </a:lnTo>
                  <a:lnTo>
                    <a:pt x="6758" y="39882"/>
                  </a:lnTo>
                  <a:lnTo>
                    <a:pt x="6517" y="39761"/>
                  </a:lnTo>
                  <a:lnTo>
                    <a:pt x="6336" y="39701"/>
                  </a:lnTo>
                  <a:close/>
                  <a:moveTo>
                    <a:pt x="11645" y="39701"/>
                  </a:moveTo>
                  <a:lnTo>
                    <a:pt x="11464" y="39761"/>
                  </a:lnTo>
                  <a:lnTo>
                    <a:pt x="11223" y="39882"/>
                  </a:lnTo>
                  <a:lnTo>
                    <a:pt x="11042" y="40003"/>
                  </a:lnTo>
                  <a:lnTo>
                    <a:pt x="10921" y="40184"/>
                  </a:lnTo>
                  <a:lnTo>
                    <a:pt x="10800" y="40425"/>
                  </a:lnTo>
                  <a:lnTo>
                    <a:pt x="10740" y="40606"/>
                  </a:lnTo>
                  <a:lnTo>
                    <a:pt x="10740" y="40847"/>
                  </a:lnTo>
                  <a:lnTo>
                    <a:pt x="10740" y="41089"/>
                  </a:lnTo>
                  <a:lnTo>
                    <a:pt x="10800" y="41270"/>
                  </a:lnTo>
                  <a:lnTo>
                    <a:pt x="10921" y="41511"/>
                  </a:lnTo>
                  <a:lnTo>
                    <a:pt x="11042" y="41692"/>
                  </a:lnTo>
                  <a:lnTo>
                    <a:pt x="11223" y="41813"/>
                  </a:lnTo>
                  <a:lnTo>
                    <a:pt x="11464" y="41934"/>
                  </a:lnTo>
                  <a:lnTo>
                    <a:pt x="11645" y="41994"/>
                  </a:lnTo>
                  <a:lnTo>
                    <a:pt x="12128" y="41994"/>
                  </a:lnTo>
                  <a:lnTo>
                    <a:pt x="12309" y="41934"/>
                  </a:lnTo>
                  <a:lnTo>
                    <a:pt x="12550" y="41813"/>
                  </a:lnTo>
                  <a:lnTo>
                    <a:pt x="12731" y="41692"/>
                  </a:lnTo>
                  <a:lnTo>
                    <a:pt x="12852" y="41511"/>
                  </a:lnTo>
                  <a:lnTo>
                    <a:pt x="12973" y="41270"/>
                  </a:lnTo>
                  <a:lnTo>
                    <a:pt x="13033" y="41089"/>
                  </a:lnTo>
                  <a:lnTo>
                    <a:pt x="13033" y="40847"/>
                  </a:lnTo>
                  <a:lnTo>
                    <a:pt x="13033" y="40606"/>
                  </a:lnTo>
                  <a:lnTo>
                    <a:pt x="12973" y="40425"/>
                  </a:lnTo>
                  <a:lnTo>
                    <a:pt x="12852" y="40184"/>
                  </a:lnTo>
                  <a:lnTo>
                    <a:pt x="12731" y="40003"/>
                  </a:lnTo>
                  <a:lnTo>
                    <a:pt x="12550" y="39882"/>
                  </a:lnTo>
                  <a:lnTo>
                    <a:pt x="12309" y="39761"/>
                  </a:lnTo>
                  <a:lnTo>
                    <a:pt x="12128" y="39701"/>
                  </a:lnTo>
                  <a:close/>
                  <a:moveTo>
                    <a:pt x="17437" y="39701"/>
                  </a:moveTo>
                  <a:lnTo>
                    <a:pt x="17256" y="39761"/>
                  </a:lnTo>
                  <a:lnTo>
                    <a:pt x="17015" y="39882"/>
                  </a:lnTo>
                  <a:lnTo>
                    <a:pt x="16834" y="40003"/>
                  </a:lnTo>
                  <a:lnTo>
                    <a:pt x="16713" y="40184"/>
                  </a:lnTo>
                  <a:lnTo>
                    <a:pt x="16593" y="40425"/>
                  </a:lnTo>
                  <a:lnTo>
                    <a:pt x="16532" y="40606"/>
                  </a:lnTo>
                  <a:lnTo>
                    <a:pt x="16532" y="40847"/>
                  </a:lnTo>
                  <a:lnTo>
                    <a:pt x="16532" y="41089"/>
                  </a:lnTo>
                  <a:lnTo>
                    <a:pt x="16593" y="41270"/>
                  </a:lnTo>
                  <a:lnTo>
                    <a:pt x="16713" y="41511"/>
                  </a:lnTo>
                  <a:lnTo>
                    <a:pt x="16834" y="41692"/>
                  </a:lnTo>
                  <a:lnTo>
                    <a:pt x="17015" y="41813"/>
                  </a:lnTo>
                  <a:lnTo>
                    <a:pt x="17256" y="41934"/>
                  </a:lnTo>
                  <a:lnTo>
                    <a:pt x="17437" y="41994"/>
                  </a:lnTo>
                  <a:lnTo>
                    <a:pt x="17920" y="41994"/>
                  </a:lnTo>
                  <a:lnTo>
                    <a:pt x="18101" y="41934"/>
                  </a:lnTo>
                  <a:lnTo>
                    <a:pt x="18342" y="41813"/>
                  </a:lnTo>
                  <a:lnTo>
                    <a:pt x="18523" y="41692"/>
                  </a:lnTo>
                  <a:lnTo>
                    <a:pt x="18644" y="41511"/>
                  </a:lnTo>
                  <a:lnTo>
                    <a:pt x="18765" y="41270"/>
                  </a:lnTo>
                  <a:lnTo>
                    <a:pt x="18825" y="41089"/>
                  </a:lnTo>
                  <a:lnTo>
                    <a:pt x="18825" y="40847"/>
                  </a:lnTo>
                  <a:lnTo>
                    <a:pt x="18825" y="40606"/>
                  </a:lnTo>
                  <a:lnTo>
                    <a:pt x="18765" y="40425"/>
                  </a:lnTo>
                  <a:lnTo>
                    <a:pt x="18644" y="40184"/>
                  </a:lnTo>
                  <a:lnTo>
                    <a:pt x="18523" y="40003"/>
                  </a:lnTo>
                  <a:lnTo>
                    <a:pt x="18342" y="39882"/>
                  </a:lnTo>
                  <a:lnTo>
                    <a:pt x="18101" y="39761"/>
                  </a:lnTo>
                  <a:lnTo>
                    <a:pt x="17920" y="39701"/>
                  </a:lnTo>
                  <a:close/>
                  <a:moveTo>
                    <a:pt x="23230" y="39701"/>
                  </a:moveTo>
                  <a:lnTo>
                    <a:pt x="23049" y="39761"/>
                  </a:lnTo>
                  <a:lnTo>
                    <a:pt x="22807" y="39882"/>
                  </a:lnTo>
                  <a:lnTo>
                    <a:pt x="22626" y="40003"/>
                  </a:lnTo>
                  <a:lnTo>
                    <a:pt x="22506" y="40184"/>
                  </a:lnTo>
                  <a:lnTo>
                    <a:pt x="22385" y="40425"/>
                  </a:lnTo>
                  <a:lnTo>
                    <a:pt x="22325" y="40606"/>
                  </a:lnTo>
                  <a:lnTo>
                    <a:pt x="22325" y="40847"/>
                  </a:lnTo>
                  <a:lnTo>
                    <a:pt x="22325" y="41089"/>
                  </a:lnTo>
                  <a:lnTo>
                    <a:pt x="22385" y="41270"/>
                  </a:lnTo>
                  <a:lnTo>
                    <a:pt x="22506" y="41511"/>
                  </a:lnTo>
                  <a:lnTo>
                    <a:pt x="22626" y="41692"/>
                  </a:lnTo>
                  <a:lnTo>
                    <a:pt x="22807" y="41813"/>
                  </a:lnTo>
                  <a:lnTo>
                    <a:pt x="23049" y="41934"/>
                  </a:lnTo>
                  <a:lnTo>
                    <a:pt x="23230" y="41994"/>
                  </a:lnTo>
                  <a:lnTo>
                    <a:pt x="23712" y="41994"/>
                  </a:lnTo>
                  <a:lnTo>
                    <a:pt x="23893" y="41934"/>
                  </a:lnTo>
                  <a:lnTo>
                    <a:pt x="24135" y="41813"/>
                  </a:lnTo>
                  <a:lnTo>
                    <a:pt x="24316" y="41692"/>
                  </a:lnTo>
                  <a:lnTo>
                    <a:pt x="24436" y="41511"/>
                  </a:lnTo>
                  <a:lnTo>
                    <a:pt x="24557" y="41270"/>
                  </a:lnTo>
                  <a:lnTo>
                    <a:pt x="24617" y="41089"/>
                  </a:lnTo>
                  <a:lnTo>
                    <a:pt x="24617" y="40847"/>
                  </a:lnTo>
                  <a:lnTo>
                    <a:pt x="24617" y="40606"/>
                  </a:lnTo>
                  <a:lnTo>
                    <a:pt x="24557" y="40425"/>
                  </a:lnTo>
                  <a:lnTo>
                    <a:pt x="24436" y="40184"/>
                  </a:lnTo>
                  <a:lnTo>
                    <a:pt x="24316" y="40003"/>
                  </a:lnTo>
                  <a:lnTo>
                    <a:pt x="24135" y="39882"/>
                  </a:lnTo>
                  <a:lnTo>
                    <a:pt x="23893" y="39761"/>
                  </a:lnTo>
                  <a:lnTo>
                    <a:pt x="23712" y="39701"/>
                  </a:lnTo>
                  <a:close/>
                  <a:moveTo>
                    <a:pt x="29022" y="39701"/>
                  </a:moveTo>
                  <a:lnTo>
                    <a:pt x="28841" y="39761"/>
                  </a:lnTo>
                  <a:lnTo>
                    <a:pt x="28599" y="39882"/>
                  </a:lnTo>
                  <a:lnTo>
                    <a:pt x="28418" y="40003"/>
                  </a:lnTo>
                  <a:lnTo>
                    <a:pt x="28298" y="40184"/>
                  </a:lnTo>
                  <a:lnTo>
                    <a:pt x="28177" y="40425"/>
                  </a:lnTo>
                  <a:lnTo>
                    <a:pt x="28117" y="40606"/>
                  </a:lnTo>
                  <a:lnTo>
                    <a:pt x="28117" y="40847"/>
                  </a:lnTo>
                  <a:lnTo>
                    <a:pt x="28117" y="41089"/>
                  </a:lnTo>
                  <a:lnTo>
                    <a:pt x="28177" y="41270"/>
                  </a:lnTo>
                  <a:lnTo>
                    <a:pt x="28298" y="41511"/>
                  </a:lnTo>
                  <a:lnTo>
                    <a:pt x="28418" y="41692"/>
                  </a:lnTo>
                  <a:lnTo>
                    <a:pt x="28599" y="41813"/>
                  </a:lnTo>
                  <a:lnTo>
                    <a:pt x="28841" y="41934"/>
                  </a:lnTo>
                  <a:lnTo>
                    <a:pt x="29022" y="41994"/>
                  </a:lnTo>
                  <a:lnTo>
                    <a:pt x="29505" y="41994"/>
                  </a:lnTo>
                  <a:lnTo>
                    <a:pt x="29686" y="41934"/>
                  </a:lnTo>
                  <a:lnTo>
                    <a:pt x="29927" y="41813"/>
                  </a:lnTo>
                  <a:lnTo>
                    <a:pt x="30108" y="41692"/>
                  </a:lnTo>
                  <a:lnTo>
                    <a:pt x="30229" y="41511"/>
                  </a:lnTo>
                  <a:lnTo>
                    <a:pt x="30349" y="41270"/>
                  </a:lnTo>
                  <a:lnTo>
                    <a:pt x="30410" y="41089"/>
                  </a:lnTo>
                  <a:lnTo>
                    <a:pt x="30410" y="40847"/>
                  </a:lnTo>
                  <a:lnTo>
                    <a:pt x="30410" y="40606"/>
                  </a:lnTo>
                  <a:lnTo>
                    <a:pt x="30349" y="40425"/>
                  </a:lnTo>
                  <a:lnTo>
                    <a:pt x="30229" y="40184"/>
                  </a:lnTo>
                  <a:lnTo>
                    <a:pt x="30108" y="40003"/>
                  </a:lnTo>
                  <a:lnTo>
                    <a:pt x="29927" y="39882"/>
                  </a:lnTo>
                  <a:lnTo>
                    <a:pt x="29686" y="39761"/>
                  </a:lnTo>
                  <a:lnTo>
                    <a:pt x="29505" y="39701"/>
                  </a:lnTo>
                  <a:close/>
                  <a:moveTo>
                    <a:pt x="34814" y="39701"/>
                  </a:moveTo>
                  <a:lnTo>
                    <a:pt x="34633" y="39761"/>
                  </a:lnTo>
                  <a:lnTo>
                    <a:pt x="34392" y="39882"/>
                  </a:lnTo>
                  <a:lnTo>
                    <a:pt x="34211" y="40003"/>
                  </a:lnTo>
                  <a:lnTo>
                    <a:pt x="34090" y="40184"/>
                  </a:lnTo>
                  <a:lnTo>
                    <a:pt x="33969" y="40425"/>
                  </a:lnTo>
                  <a:lnTo>
                    <a:pt x="33909" y="40606"/>
                  </a:lnTo>
                  <a:lnTo>
                    <a:pt x="33909" y="40847"/>
                  </a:lnTo>
                  <a:lnTo>
                    <a:pt x="33909" y="41089"/>
                  </a:lnTo>
                  <a:lnTo>
                    <a:pt x="33969" y="41270"/>
                  </a:lnTo>
                  <a:lnTo>
                    <a:pt x="34090" y="41511"/>
                  </a:lnTo>
                  <a:lnTo>
                    <a:pt x="34211" y="41692"/>
                  </a:lnTo>
                  <a:lnTo>
                    <a:pt x="34392" y="41813"/>
                  </a:lnTo>
                  <a:lnTo>
                    <a:pt x="34633" y="41934"/>
                  </a:lnTo>
                  <a:lnTo>
                    <a:pt x="34814" y="41994"/>
                  </a:lnTo>
                  <a:lnTo>
                    <a:pt x="35297" y="41994"/>
                  </a:lnTo>
                  <a:lnTo>
                    <a:pt x="35478" y="41934"/>
                  </a:lnTo>
                  <a:lnTo>
                    <a:pt x="35719" y="41813"/>
                  </a:lnTo>
                  <a:lnTo>
                    <a:pt x="35900" y="41692"/>
                  </a:lnTo>
                  <a:lnTo>
                    <a:pt x="36021" y="41511"/>
                  </a:lnTo>
                  <a:lnTo>
                    <a:pt x="36141" y="41270"/>
                  </a:lnTo>
                  <a:lnTo>
                    <a:pt x="36202" y="41089"/>
                  </a:lnTo>
                  <a:lnTo>
                    <a:pt x="36202" y="40847"/>
                  </a:lnTo>
                  <a:lnTo>
                    <a:pt x="36202" y="40606"/>
                  </a:lnTo>
                  <a:lnTo>
                    <a:pt x="36141" y="40425"/>
                  </a:lnTo>
                  <a:lnTo>
                    <a:pt x="36021" y="40184"/>
                  </a:lnTo>
                  <a:lnTo>
                    <a:pt x="35900" y="40003"/>
                  </a:lnTo>
                  <a:lnTo>
                    <a:pt x="35719" y="39882"/>
                  </a:lnTo>
                  <a:lnTo>
                    <a:pt x="35478" y="39761"/>
                  </a:lnTo>
                  <a:lnTo>
                    <a:pt x="35297" y="39701"/>
                  </a:lnTo>
                  <a:close/>
                  <a:moveTo>
                    <a:pt x="40606" y="39701"/>
                  </a:moveTo>
                  <a:lnTo>
                    <a:pt x="40425" y="39761"/>
                  </a:lnTo>
                  <a:lnTo>
                    <a:pt x="40184" y="39882"/>
                  </a:lnTo>
                  <a:lnTo>
                    <a:pt x="40003" y="40003"/>
                  </a:lnTo>
                  <a:lnTo>
                    <a:pt x="39882" y="40184"/>
                  </a:lnTo>
                  <a:lnTo>
                    <a:pt x="39762" y="40425"/>
                  </a:lnTo>
                  <a:lnTo>
                    <a:pt x="39701" y="40606"/>
                  </a:lnTo>
                  <a:lnTo>
                    <a:pt x="39701" y="40847"/>
                  </a:lnTo>
                  <a:lnTo>
                    <a:pt x="39701" y="41089"/>
                  </a:lnTo>
                  <a:lnTo>
                    <a:pt x="39762" y="41270"/>
                  </a:lnTo>
                  <a:lnTo>
                    <a:pt x="39882" y="41511"/>
                  </a:lnTo>
                  <a:lnTo>
                    <a:pt x="40003" y="41692"/>
                  </a:lnTo>
                  <a:lnTo>
                    <a:pt x="40184" y="41813"/>
                  </a:lnTo>
                  <a:lnTo>
                    <a:pt x="40425" y="41934"/>
                  </a:lnTo>
                  <a:lnTo>
                    <a:pt x="40606" y="41994"/>
                  </a:lnTo>
                  <a:lnTo>
                    <a:pt x="41089" y="41994"/>
                  </a:lnTo>
                  <a:lnTo>
                    <a:pt x="41270" y="41934"/>
                  </a:lnTo>
                  <a:lnTo>
                    <a:pt x="41511" y="41813"/>
                  </a:lnTo>
                  <a:lnTo>
                    <a:pt x="41692" y="41692"/>
                  </a:lnTo>
                  <a:lnTo>
                    <a:pt x="41813" y="41511"/>
                  </a:lnTo>
                  <a:lnTo>
                    <a:pt x="41934" y="41270"/>
                  </a:lnTo>
                  <a:lnTo>
                    <a:pt x="41994" y="41089"/>
                  </a:lnTo>
                  <a:lnTo>
                    <a:pt x="41994" y="40847"/>
                  </a:lnTo>
                  <a:lnTo>
                    <a:pt x="41994" y="40606"/>
                  </a:lnTo>
                  <a:lnTo>
                    <a:pt x="41934" y="40425"/>
                  </a:lnTo>
                  <a:lnTo>
                    <a:pt x="41813" y="40184"/>
                  </a:lnTo>
                  <a:lnTo>
                    <a:pt x="41692" y="40003"/>
                  </a:lnTo>
                  <a:lnTo>
                    <a:pt x="41511" y="39882"/>
                  </a:lnTo>
                  <a:lnTo>
                    <a:pt x="41270" y="39761"/>
                  </a:lnTo>
                  <a:lnTo>
                    <a:pt x="41089" y="39701"/>
                  </a:lnTo>
                  <a:close/>
                  <a:moveTo>
                    <a:pt x="46399" y="39701"/>
                  </a:moveTo>
                  <a:lnTo>
                    <a:pt x="46218" y="39761"/>
                  </a:lnTo>
                  <a:lnTo>
                    <a:pt x="45976" y="39882"/>
                  </a:lnTo>
                  <a:lnTo>
                    <a:pt x="45795" y="40003"/>
                  </a:lnTo>
                  <a:lnTo>
                    <a:pt x="45674" y="40184"/>
                  </a:lnTo>
                  <a:lnTo>
                    <a:pt x="45554" y="40425"/>
                  </a:lnTo>
                  <a:lnTo>
                    <a:pt x="45493" y="40606"/>
                  </a:lnTo>
                  <a:lnTo>
                    <a:pt x="45493" y="40847"/>
                  </a:lnTo>
                  <a:lnTo>
                    <a:pt x="45493" y="41089"/>
                  </a:lnTo>
                  <a:lnTo>
                    <a:pt x="45554" y="41270"/>
                  </a:lnTo>
                  <a:lnTo>
                    <a:pt x="45674" y="41511"/>
                  </a:lnTo>
                  <a:lnTo>
                    <a:pt x="45795" y="41692"/>
                  </a:lnTo>
                  <a:lnTo>
                    <a:pt x="45976" y="41813"/>
                  </a:lnTo>
                  <a:lnTo>
                    <a:pt x="46218" y="41934"/>
                  </a:lnTo>
                  <a:lnTo>
                    <a:pt x="46399" y="41994"/>
                  </a:lnTo>
                  <a:lnTo>
                    <a:pt x="46881" y="41994"/>
                  </a:lnTo>
                  <a:lnTo>
                    <a:pt x="47062" y="41934"/>
                  </a:lnTo>
                  <a:lnTo>
                    <a:pt x="47304" y="41813"/>
                  </a:lnTo>
                  <a:lnTo>
                    <a:pt x="47485" y="41692"/>
                  </a:lnTo>
                  <a:lnTo>
                    <a:pt x="47605" y="41511"/>
                  </a:lnTo>
                  <a:lnTo>
                    <a:pt x="47726" y="41270"/>
                  </a:lnTo>
                  <a:lnTo>
                    <a:pt x="47786" y="41089"/>
                  </a:lnTo>
                  <a:lnTo>
                    <a:pt x="47786" y="40847"/>
                  </a:lnTo>
                  <a:lnTo>
                    <a:pt x="47786" y="40606"/>
                  </a:lnTo>
                  <a:lnTo>
                    <a:pt x="47726" y="40425"/>
                  </a:lnTo>
                  <a:lnTo>
                    <a:pt x="47605" y="40184"/>
                  </a:lnTo>
                  <a:lnTo>
                    <a:pt x="47485" y="40003"/>
                  </a:lnTo>
                  <a:lnTo>
                    <a:pt x="47304" y="39882"/>
                  </a:lnTo>
                  <a:lnTo>
                    <a:pt x="47062" y="39761"/>
                  </a:lnTo>
                  <a:lnTo>
                    <a:pt x="46881" y="39701"/>
                  </a:lnTo>
                  <a:close/>
                  <a:moveTo>
                    <a:pt x="52191" y="39701"/>
                  </a:moveTo>
                  <a:lnTo>
                    <a:pt x="52010" y="39761"/>
                  </a:lnTo>
                  <a:lnTo>
                    <a:pt x="51768" y="39882"/>
                  </a:lnTo>
                  <a:lnTo>
                    <a:pt x="51587" y="40003"/>
                  </a:lnTo>
                  <a:lnTo>
                    <a:pt x="51467" y="40184"/>
                  </a:lnTo>
                  <a:lnTo>
                    <a:pt x="51346" y="40425"/>
                  </a:lnTo>
                  <a:lnTo>
                    <a:pt x="51286" y="40606"/>
                  </a:lnTo>
                  <a:lnTo>
                    <a:pt x="51286" y="40847"/>
                  </a:lnTo>
                  <a:lnTo>
                    <a:pt x="51286" y="41089"/>
                  </a:lnTo>
                  <a:lnTo>
                    <a:pt x="51346" y="41270"/>
                  </a:lnTo>
                  <a:lnTo>
                    <a:pt x="51467" y="41511"/>
                  </a:lnTo>
                  <a:lnTo>
                    <a:pt x="51587" y="41692"/>
                  </a:lnTo>
                  <a:lnTo>
                    <a:pt x="51768" y="41813"/>
                  </a:lnTo>
                  <a:lnTo>
                    <a:pt x="52010" y="41934"/>
                  </a:lnTo>
                  <a:lnTo>
                    <a:pt x="52191" y="41994"/>
                  </a:lnTo>
                  <a:lnTo>
                    <a:pt x="52673" y="41994"/>
                  </a:lnTo>
                  <a:lnTo>
                    <a:pt x="52854" y="41934"/>
                  </a:lnTo>
                  <a:lnTo>
                    <a:pt x="53096" y="41813"/>
                  </a:lnTo>
                  <a:lnTo>
                    <a:pt x="53277" y="41692"/>
                  </a:lnTo>
                  <a:lnTo>
                    <a:pt x="53397" y="41511"/>
                  </a:lnTo>
                  <a:lnTo>
                    <a:pt x="53518" y="41270"/>
                  </a:lnTo>
                  <a:lnTo>
                    <a:pt x="53578" y="41089"/>
                  </a:lnTo>
                  <a:lnTo>
                    <a:pt x="53578" y="40847"/>
                  </a:lnTo>
                  <a:lnTo>
                    <a:pt x="53578" y="40606"/>
                  </a:lnTo>
                  <a:lnTo>
                    <a:pt x="53518" y="40425"/>
                  </a:lnTo>
                  <a:lnTo>
                    <a:pt x="53397" y="40184"/>
                  </a:lnTo>
                  <a:lnTo>
                    <a:pt x="53277" y="40003"/>
                  </a:lnTo>
                  <a:lnTo>
                    <a:pt x="53096" y="39882"/>
                  </a:lnTo>
                  <a:lnTo>
                    <a:pt x="52854" y="39761"/>
                  </a:lnTo>
                  <a:lnTo>
                    <a:pt x="52673" y="39701"/>
                  </a:lnTo>
                  <a:close/>
                  <a:moveTo>
                    <a:pt x="57983" y="39701"/>
                  </a:moveTo>
                  <a:lnTo>
                    <a:pt x="57802" y="39761"/>
                  </a:lnTo>
                  <a:lnTo>
                    <a:pt x="57561" y="39882"/>
                  </a:lnTo>
                  <a:lnTo>
                    <a:pt x="57380" y="40003"/>
                  </a:lnTo>
                  <a:lnTo>
                    <a:pt x="57259" y="40184"/>
                  </a:lnTo>
                  <a:lnTo>
                    <a:pt x="57138" y="40425"/>
                  </a:lnTo>
                  <a:lnTo>
                    <a:pt x="57078" y="40606"/>
                  </a:lnTo>
                  <a:lnTo>
                    <a:pt x="57078" y="40847"/>
                  </a:lnTo>
                  <a:lnTo>
                    <a:pt x="57078" y="41089"/>
                  </a:lnTo>
                  <a:lnTo>
                    <a:pt x="57138" y="41270"/>
                  </a:lnTo>
                  <a:lnTo>
                    <a:pt x="57259" y="41511"/>
                  </a:lnTo>
                  <a:lnTo>
                    <a:pt x="57380" y="41692"/>
                  </a:lnTo>
                  <a:lnTo>
                    <a:pt x="57561" y="41813"/>
                  </a:lnTo>
                  <a:lnTo>
                    <a:pt x="57802" y="41934"/>
                  </a:lnTo>
                  <a:lnTo>
                    <a:pt x="57983" y="41994"/>
                  </a:lnTo>
                  <a:lnTo>
                    <a:pt x="58466" y="41994"/>
                  </a:lnTo>
                  <a:lnTo>
                    <a:pt x="58647" y="41934"/>
                  </a:lnTo>
                  <a:lnTo>
                    <a:pt x="58888" y="41813"/>
                  </a:lnTo>
                  <a:lnTo>
                    <a:pt x="59069" y="41692"/>
                  </a:lnTo>
                  <a:lnTo>
                    <a:pt x="59190" y="41511"/>
                  </a:lnTo>
                  <a:lnTo>
                    <a:pt x="59310" y="41270"/>
                  </a:lnTo>
                  <a:lnTo>
                    <a:pt x="59371" y="41089"/>
                  </a:lnTo>
                  <a:lnTo>
                    <a:pt x="59371" y="40847"/>
                  </a:lnTo>
                  <a:lnTo>
                    <a:pt x="59371" y="40606"/>
                  </a:lnTo>
                  <a:lnTo>
                    <a:pt x="59310" y="40425"/>
                  </a:lnTo>
                  <a:lnTo>
                    <a:pt x="59190" y="40184"/>
                  </a:lnTo>
                  <a:lnTo>
                    <a:pt x="59069" y="40003"/>
                  </a:lnTo>
                  <a:lnTo>
                    <a:pt x="58888" y="39882"/>
                  </a:lnTo>
                  <a:lnTo>
                    <a:pt x="58647" y="39761"/>
                  </a:lnTo>
                  <a:lnTo>
                    <a:pt x="58466" y="39701"/>
                  </a:lnTo>
                  <a:close/>
                  <a:moveTo>
                    <a:pt x="63775" y="39701"/>
                  </a:moveTo>
                  <a:lnTo>
                    <a:pt x="63594" y="39761"/>
                  </a:lnTo>
                  <a:lnTo>
                    <a:pt x="63353" y="39882"/>
                  </a:lnTo>
                  <a:lnTo>
                    <a:pt x="63172" y="40003"/>
                  </a:lnTo>
                  <a:lnTo>
                    <a:pt x="63051" y="40184"/>
                  </a:lnTo>
                  <a:lnTo>
                    <a:pt x="62931" y="40425"/>
                  </a:lnTo>
                  <a:lnTo>
                    <a:pt x="62870" y="40606"/>
                  </a:lnTo>
                  <a:lnTo>
                    <a:pt x="62870" y="40847"/>
                  </a:lnTo>
                  <a:lnTo>
                    <a:pt x="62870" y="41089"/>
                  </a:lnTo>
                  <a:lnTo>
                    <a:pt x="62931" y="41270"/>
                  </a:lnTo>
                  <a:lnTo>
                    <a:pt x="63051" y="41511"/>
                  </a:lnTo>
                  <a:lnTo>
                    <a:pt x="63172" y="41692"/>
                  </a:lnTo>
                  <a:lnTo>
                    <a:pt x="63353" y="41813"/>
                  </a:lnTo>
                  <a:lnTo>
                    <a:pt x="63594" y="41934"/>
                  </a:lnTo>
                  <a:lnTo>
                    <a:pt x="63775" y="41994"/>
                  </a:lnTo>
                  <a:lnTo>
                    <a:pt x="64258" y="41994"/>
                  </a:lnTo>
                  <a:lnTo>
                    <a:pt x="64439" y="41934"/>
                  </a:lnTo>
                  <a:lnTo>
                    <a:pt x="64680" y="41813"/>
                  </a:lnTo>
                  <a:lnTo>
                    <a:pt x="64861" y="41692"/>
                  </a:lnTo>
                  <a:lnTo>
                    <a:pt x="64982" y="41511"/>
                  </a:lnTo>
                  <a:lnTo>
                    <a:pt x="65103" y="41270"/>
                  </a:lnTo>
                  <a:lnTo>
                    <a:pt x="65163" y="41089"/>
                  </a:lnTo>
                  <a:lnTo>
                    <a:pt x="65163" y="40847"/>
                  </a:lnTo>
                  <a:lnTo>
                    <a:pt x="65163" y="40606"/>
                  </a:lnTo>
                  <a:lnTo>
                    <a:pt x="65103" y="40425"/>
                  </a:lnTo>
                  <a:lnTo>
                    <a:pt x="64982" y="40184"/>
                  </a:lnTo>
                  <a:lnTo>
                    <a:pt x="64861" y="40003"/>
                  </a:lnTo>
                  <a:lnTo>
                    <a:pt x="64680" y="39882"/>
                  </a:lnTo>
                  <a:lnTo>
                    <a:pt x="64439" y="39761"/>
                  </a:lnTo>
                  <a:lnTo>
                    <a:pt x="64258" y="39701"/>
                  </a:lnTo>
                  <a:close/>
                  <a:moveTo>
                    <a:pt x="69567" y="39701"/>
                  </a:moveTo>
                  <a:lnTo>
                    <a:pt x="69386" y="39761"/>
                  </a:lnTo>
                  <a:lnTo>
                    <a:pt x="69145" y="39882"/>
                  </a:lnTo>
                  <a:lnTo>
                    <a:pt x="68964" y="40003"/>
                  </a:lnTo>
                  <a:lnTo>
                    <a:pt x="68843" y="40184"/>
                  </a:lnTo>
                  <a:lnTo>
                    <a:pt x="68723" y="40425"/>
                  </a:lnTo>
                  <a:lnTo>
                    <a:pt x="68662" y="40606"/>
                  </a:lnTo>
                  <a:lnTo>
                    <a:pt x="68662" y="40847"/>
                  </a:lnTo>
                  <a:lnTo>
                    <a:pt x="68662" y="41089"/>
                  </a:lnTo>
                  <a:lnTo>
                    <a:pt x="68723" y="41270"/>
                  </a:lnTo>
                  <a:lnTo>
                    <a:pt x="68843" y="41511"/>
                  </a:lnTo>
                  <a:lnTo>
                    <a:pt x="68964" y="41692"/>
                  </a:lnTo>
                  <a:lnTo>
                    <a:pt x="69145" y="41813"/>
                  </a:lnTo>
                  <a:lnTo>
                    <a:pt x="69386" y="41934"/>
                  </a:lnTo>
                  <a:lnTo>
                    <a:pt x="69567" y="41994"/>
                  </a:lnTo>
                  <a:lnTo>
                    <a:pt x="70050" y="41994"/>
                  </a:lnTo>
                  <a:lnTo>
                    <a:pt x="70231" y="41934"/>
                  </a:lnTo>
                  <a:lnTo>
                    <a:pt x="70472" y="41813"/>
                  </a:lnTo>
                  <a:lnTo>
                    <a:pt x="70653" y="41692"/>
                  </a:lnTo>
                  <a:lnTo>
                    <a:pt x="70774" y="41511"/>
                  </a:lnTo>
                  <a:lnTo>
                    <a:pt x="70895" y="41270"/>
                  </a:lnTo>
                  <a:lnTo>
                    <a:pt x="70955" y="41089"/>
                  </a:lnTo>
                  <a:lnTo>
                    <a:pt x="70955" y="40847"/>
                  </a:lnTo>
                  <a:lnTo>
                    <a:pt x="70955" y="40606"/>
                  </a:lnTo>
                  <a:lnTo>
                    <a:pt x="70895" y="40425"/>
                  </a:lnTo>
                  <a:lnTo>
                    <a:pt x="70774" y="40184"/>
                  </a:lnTo>
                  <a:lnTo>
                    <a:pt x="70653" y="40003"/>
                  </a:lnTo>
                  <a:lnTo>
                    <a:pt x="70472" y="39882"/>
                  </a:lnTo>
                  <a:lnTo>
                    <a:pt x="70231" y="39761"/>
                  </a:lnTo>
                  <a:lnTo>
                    <a:pt x="70050" y="39701"/>
                  </a:lnTo>
                  <a:close/>
                  <a:moveTo>
                    <a:pt x="75360" y="39701"/>
                  </a:moveTo>
                  <a:lnTo>
                    <a:pt x="75179" y="39761"/>
                  </a:lnTo>
                  <a:lnTo>
                    <a:pt x="74937" y="39882"/>
                  </a:lnTo>
                  <a:lnTo>
                    <a:pt x="74756" y="40003"/>
                  </a:lnTo>
                  <a:lnTo>
                    <a:pt x="74636" y="40184"/>
                  </a:lnTo>
                  <a:lnTo>
                    <a:pt x="74515" y="40425"/>
                  </a:lnTo>
                  <a:lnTo>
                    <a:pt x="74455" y="40606"/>
                  </a:lnTo>
                  <a:lnTo>
                    <a:pt x="74455" y="40847"/>
                  </a:lnTo>
                  <a:lnTo>
                    <a:pt x="74455" y="41089"/>
                  </a:lnTo>
                  <a:lnTo>
                    <a:pt x="74515" y="41270"/>
                  </a:lnTo>
                  <a:lnTo>
                    <a:pt x="74636" y="41511"/>
                  </a:lnTo>
                  <a:lnTo>
                    <a:pt x="74756" y="41692"/>
                  </a:lnTo>
                  <a:lnTo>
                    <a:pt x="74937" y="41813"/>
                  </a:lnTo>
                  <a:lnTo>
                    <a:pt x="75179" y="41934"/>
                  </a:lnTo>
                  <a:lnTo>
                    <a:pt x="75360" y="41994"/>
                  </a:lnTo>
                  <a:lnTo>
                    <a:pt x="75722" y="41994"/>
                  </a:lnTo>
                  <a:lnTo>
                    <a:pt x="75903" y="39761"/>
                  </a:lnTo>
                  <a:lnTo>
                    <a:pt x="75601" y="39701"/>
                  </a:lnTo>
                  <a:close/>
                  <a:moveTo>
                    <a:pt x="2957" y="42597"/>
                  </a:moveTo>
                  <a:lnTo>
                    <a:pt x="2776" y="42658"/>
                  </a:lnTo>
                  <a:lnTo>
                    <a:pt x="2534" y="42778"/>
                  </a:lnTo>
                  <a:lnTo>
                    <a:pt x="2353" y="42899"/>
                  </a:lnTo>
                  <a:lnTo>
                    <a:pt x="2233" y="43080"/>
                  </a:lnTo>
                  <a:lnTo>
                    <a:pt x="2112" y="43321"/>
                  </a:lnTo>
                  <a:lnTo>
                    <a:pt x="2052" y="43502"/>
                  </a:lnTo>
                  <a:lnTo>
                    <a:pt x="2052" y="43744"/>
                  </a:lnTo>
                  <a:lnTo>
                    <a:pt x="2052" y="43985"/>
                  </a:lnTo>
                  <a:lnTo>
                    <a:pt x="2112" y="44166"/>
                  </a:lnTo>
                  <a:lnTo>
                    <a:pt x="2233" y="44407"/>
                  </a:lnTo>
                  <a:lnTo>
                    <a:pt x="2353" y="44588"/>
                  </a:lnTo>
                  <a:lnTo>
                    <a:pt x="2534" y="44709"/>
                  </a:lnTo>
                  <a:lnTo>
                    <a:pt x="2776" y="44830"/>
                  </a:lnTo>
                  <a:lnTo>
                    <a:pt x="2957" y="44890"/>
                  </a:lnTo>
                  <a:lnTo>
                    <a:pt x="3439" y="44890"/>
                  </a:lnTo>
                  <a:lnTo>
                    <a:pt x="3620" y="44830"/>
                  </a:lnTo>
                  <a:lnTo>
                    <a:pt x="3862" y="44709"/>
                  </a:lnTo>
                  <a:lnTo>
                    <a:pt x="4043" y="44588"/>
                  </a:lnTo>
                  <a:lnTo>
                    <a:pt x="4164" y="44407"/>
                  </a:lnTo>
                  <a:lnTo>
                    <a:pt x="4284" y="44166"/>
                  </a:lnTo>
                  <a:lnTo>
                    <a:pt x="4345" y="43985"/>
                  </a:lnTo>
                  <a:lnTo>
                    <a:pt x="4345" y="43744"/>
                  </a:lnTo>
                  <a:lnTo>
                    <a:pt x="4345" y="43502"/>
                  </a:lnTo>
                  <a:lnTo>
                    <a:pt x="4284" y="43321"/>
                  </a:lnTo>
                  <a:lnTo>
                    <a:pt x="4164" y="43080"/>
                  </a:lnTo>
                  <a:lnTo>
                    <a:pt x="4043" y="42899"/>
                  </a:lnTo>
                  <a:lnTo>
                    <a:pt x="3862" y="42778"/>
                  </a:lnTo>
                  <a:lnTo>
                    <a:pt x="3620" y="42658"/>
                  </a:lnTo>
                  <a:lnTo>
                    <a:pt x="3439" y="42597"/>
                  </a:lnTo>
                  <a:close/>
                  <a:moveTo>
                    <a:pt x="8749" y="42597"/>
                  </a:moveTo>
                  <a:lnTo>
                    <a:pt x="8568" y="42658"/>
                  </a:lnTo>
                  <a:lnTo>
                    <a:pt x="8327" y="42778"/>
                  </a:lnTo>
                  <a:lnTo>
                    <a:pt x="8146" y="42899"/>
                  </a:lnTo>
                  <a:lnTo>
                    <a:pt x="8025" y="43080"/>
                  </a:lnTo>
                  <a:lnTo>
                    <a:pt x="7904" y="43321"/>
                  </a:lnTo>
                  <a:lnTo>
                    <a:pt x="7844" y="43502"/>
                  </a:lnTo>
                  <a:lnTo>
                    <a:pt x="7844" y="43744"/>
                  </a:lnTo>
                  <a:lnTo>
                    <a:pt x="7844" y="43985"/>
                  </a:lnTo>
                  <a:lnTo>
                    <a:pt x="7904" y="44166"/>
                  </a:lnTo>
                  <a:lnTo>
                    <a:pt x="8025" y="44407"/>
                  </a:lnTo>
                  <a:lnTo>
                    <a:pt x="8146" y="44588"/>
                  </a:lnTo>
                  <a:lnTo>
                    <a:pt x="8327" y="44709"/>
                  </a:lnTo>
                  <a:lnTo>
                    <a:pt x="8568" y="44830"/>
                  </a:lnTo>
                  <a:lnTo>
                    <a:pt x="8749" y="44890"/>
                  </a:lnTo>
                  <a:lnTo>
                    <a:pt x="9232" y="44890"/>
                  </a:lnTo>
                  <a:lnTo>
                    <a:pt x="9413" y="44830"/>
                  </a:lnTo>
                  <a:lnTo>
                    <a:pt x="9654" y="44709"/>
                  </a:lnTo>
                  <a:lnTo>
                    <a:pt x="9835" y="44588"/>
                  </a:lnTo>
                  <a:lnTo>
                    <a:pt x="9956" y="44407"/>
                  </a:lnTo>
                  <a:lnTo>
                    <a:pt x="10076" y="44166"/>
                  </a:lnTo>
                  <a:lnTo>
                    <a:pt x="10137" y="43985"/>
                  </a:lnTo>
                  <a:lnTo>
                    <a:pt x="10137" y="43744"/>
                  </a:lnTo>
                  <a:lnTo>
                    <a:pt x="10137" y="43502"/>
                  </a:lnTo>
                  <a:lnTo>
                    <a:pt x="10076" y="43321"/>
                  </a:lnTo>
                  <a:lnTo>
                    <a:pt x="9956" y="43080"/>
                  </a:lnTo>
                  <a:lnTo>
                    <a:pt x="9835" y="42899"/>
                  </a:lnTo>
                  <a:lnTo>
                    <a:pt x="9654" y="42778"/>
                  </a:lnTo>
                  <a:lnTo>
                    <a:pt x="9413" y="42658"/>
                  </a:lnTo>
                  <a:lnTo>
                    <a:pt x="9232" y="42597"/>
                  </a:lnTo>
                  <a:close/>
                  <a:moveTo>
                    <a:pt x="14541" y="42597"/>
                  </a:moveTo>
                  <a:lnTo>
                    <a:pt x="14360" y="42658"/>
                  </a:lnTo>
                  <a:lnTo>
                    <a:pt x="14119" y="42778"/>
                  </a:lnTo>
                  <a:lnTo>
                    <a:pt x="13938" y="42899"/>
                  </a:lnTo>
                  <a:lnTo>
                    <a:pt x="13817" y="43080"/>
                  </a:lnTo>
                  <a:lnTo>
                    <a:pt x="13697" y="43321"/>
                  </a:lnTo>
                  <a:lnTo>
                    <a:pt x="13636" y="43502"/>
                  </a:lnTo>
                  <a:lnTo>
                    <a:pt x="13636" y="43744"/>
                  </a:lnTo>
                  <a:lnTo>
                    <a:pt x="13636" y="43985"/>
                  </a:lnTo>
                  <a:lnTo>
                    <a:pt x="13697" y="44166"/>
                  </a:lnTo>
                  <a:lnTo>
                    <a:pt x="13817" y="44407"/>
                  </a:lnTo>
                  <a:lnTo>
                    <a:pt x="13938" y="44588"/>
                  </a:lnTo>
                  <a:lnTo>
                    <a:pt x="14119" y="44709"/>
                  </a:lnTo>
                  <a:lnTo>
                    <a:pt x="14360" y="44830"/>
                  </a:lnTo>
                  <a:lnTo>
                    <a:pt x="14541" y="44890"/>
                  </a:lnTo>
                  <a:lnTo>
                    <a:pt x="15024" y="44890"/>
                  </a:lnTo>
                  <a:lnTo>
                    <a:pt x="15205" y="44830"/>
                  </a:lnTo>
                  <a:lnTo>
                    <a:pt x="15446" y="44709"/>
                  </a:lnTo>
                  <a:lnTo>
                    <a:pt x="15627" y="44588"/>
                  </a:lnTo>
                  <a:lnTo>
                    <a:pt x="15748" y="44407"/>
                  </a:lnTo>
                  <a:lnTo>
                    <a:pt x="15869" y="44166"/>
                  </a:lnTo>
                  <a:lnTo>
                    <a:pt x="15929" y="43985"/>
                  </a:lnTo>
                  <a:lnTo>
                    <a:pt x="15929" y="43744"/>
                  </a:lnTo>
                  <a:lnTo>
                    <a:pt x="15929" y="43502"/>
                  </a:lnTo>
                  <a:lnTo>
                    <a:pt x="15869" y="43321"/>
                  </a:lnTo>
                  <a:lnTo>
                    <a:pt x="15748" y="43080"/>
                  </a:lnTo>
                  <a:lnTo>
                    <a:pt x="15627" y="42899"/>
                  </a:lnTo>
                  <a:lnTo>
                    <a:pt x="15446" y="42778"/>
                  </a:lnTo>
                  <a:lnTo>
                    <a:pt x="15205" y="42658"/>
                  </a:lnTo>
                  <a:lnTo>
                    <a:pt x="15024" y="42597"/>
                  </a:lnTo>
                  <a:close/>
                  <a:moveTo>
                    <a:pt x="20333" y="42597"/>
                  </a:moveTo>
                  <a:lnTo>
                    <a:pt x="20152" y="42658"/>
                  </a:lnTo>
                  <a:lnTo>
                    <a:pt x="19911" y="42778"/>
                  </a:lnTo>
                  <a:lnTo>
                    <a:pt x="19730" y="42899"/>
                  </a:lnTo>
                  <a:lnTo>
                    <a:pt x="19609" y="43080"/>
                  </a:lnTo>
                  <a:lnTo>
                    <a:pt x="19489" y="43321"/>
                  </a:lnTo>
                  <a:lnTo>
                    <a:pt x="19428" y="43502"/>
                  </a:lnTo>
                  <a:lnTo>
                    <a:pt x="19428" y="43744"/>
                  </a:lnTo>
                  <a:lnTo>
                    <a:pt x="19428" y="43985"/>
                  </a:lnTo>
                  <a:lnTo>
                    <a:pt x="19489" y="44166"/>
                  </a:lnTo>
                  <a:lnTo>
                    <a:pt x="19609" y="44407"/>
                  </a:lnTo>
                  <a:lnTo>
                    <a:pt x="19730" y="44588"/>
                  </a:lnTo>
                  <a:lnTo>
                    <a:pt x="19911" y="44709"/>
                  </a:lnTo>
                  <a:lnTo>
                    <a:pt x="20152" y="44830"/>
                  </a:lnTo>
                  <a:lnTo>
                    <a:pt x="20333" y="44890"/>
                  </a:lnTo>
                  <a:lnTo>
                    <a:pt x="20816" y="44890"/>
                  </a:lnTo>
                  <a:lnTo>
                    <a:pt x="20997" y="44830"/>
                  </a:lnTo>
                  <a:lnTo>
                    <a:pt x="21239" y="44709"/>
                  </a:lnTo>
                  <a:lnTo>
                    <a:pt x="21420" y="44588"/>
                  </a:lnTo>
                  <a:lnTo>
                    <a:pt x="21540" y="44407"/>
                  </a:lnTo>
                  <a:lnTo>
                    <a:pt x="21661" y="44166"/>
                  </a:lnTo>
                  <a:lnTo>
                    <a:pt x="21721" y="43985"/>
                  </a:lnTo>
                  <a:lnTo>
                    <a:pt x="21721" y="43744"/>
                  </a:lnTo>
                  <a:lnTo>
                    <a:pt x="21721" y="43502"/>
                  </a:lnTo>
                  <a:lnTo>
                    <a:pt x="21661" y="43321"/>
                  </a:lnTo>
                  <a:lnTo>
                    <a:pt x="21540" y="43080"/>
                  </a:lnTo>
                  <a:lnTo>
                    <a:pt x="21420" y="42899"/>
                  </a:lnTo>
                  <a:lnTo>
                    <a:pt x="21239" y="42778"/>
                  </a:lnTo>
                  <a:lnTo>
                    <a:pt x="20997" y="42658"/>
                  </a:lnTo>
                  <a:lnTo>
                    <a:pt x="20816" y="42597"/>
                  </a:lnTo>
                  <a:close/>
                  <a:moveTo>
                    <a:pt x="26126" y="42597"/>
                  </a:moveTo>
                  <a:lnTo>
                    <a:pt x="25945" y="42658"/>
                  </a:lnTo>
                  <a:lnTo>
                    <a:pt x="25703" y="42778"/>
                  </a:lnTo>
                  <a:lnTo>
                    <a:pt x="25522" y="42899"/>
                  </a:lnTo>
                  <a:lnTo>
                    <a:pt x="25402" y="43080"/>
                  </a:lnTo>
                  <a:lnTo>
                    <a:pt x="25281" y="43321"/>
                  </a:lnTo>
                  <a:lnTo>
                    <a:pt x="25221" y="43502"/>
                  </a:lnTo>
                  <a:lnTo>
                    <a:pt x="25221" y="43744"/>
                  </a:lnTo>
                  <a:lnTo>
                    <a:pt x="25221" y="43985"/>
                  </a:lnTo>
                  <a:lnTo>
                    <a:pt x="25281" y="44166"/>
                  </a:lnTo>
                  <a:lnTo>
                    <a:pt x="25402" y="44407"/>
                  </a:lnTo>
                  <a:lnTo>
                    <a:pt x="25522" y="44588"/>
                  </a:lnTo>
                  <a:lnTo>
                    <a:pt x="25703" y="44709"/>
                  </a:lnTo>
                  <a:lnTo>
                    <a:pt x="25945" y="44830"/>
                  </a:lnTo>
                  <a:lnTo>
                    <a:pt x="26126" y="44890"/>
                  </a:lnTo>
                  <a:lnTo>
                    <a:pt x="26608" y="44890"/>
                  </a:lnTo>
                  <a:lnTo>
                    <a:pt x="26789" y="44830"/>
                  </a:lnTo>
                  <a:lnTo>
                    <a:pt x="27031" y="44709"/>
                  </a:lnTo>
                  <a:lnTo>
                    <a:pt x="27212" y="44588"/>
                  </a:lnTo>
                  <a:lnTo>
                    <a:pt x="27332" y="44407"/>
                  </a:lnTo>
                  <a:lnTo>
                    <a:pt x="27453" y="44166"/>
                  </a:lnTo>
                  <a:lnTo>
                    <a:pt x="27513" y="43985"/>
                  </a:lnTo>
                  <a:lnTo>
                    <a:pt x="27513" y="43744"/>
                  </a:lnTo>
                  <a:lnTo>
                    <a:pt x="27513" y="43502"/>
                  </a:lnTo>
                  <a:lnTo>
                    <a:pt x="27453" y="43321"/>
                  </a:lnTo>
                  <a:lnTo>
                    <a:pt x="27332" y="43080"/>
                  </a:lnTo>
                  <a:lnTo>
                    <a:pt x="27212" y="42899"/>
                  </a:lnTo>
                  <a:lnTo>
                    <a:pt x="27031" y="42778"/>
                  </a:lnTo>
                  <a:lnTo>
                    <a:pt x="26789" y="42658"/>
                  </a:lnTo>
                  <a:lnTo>
                    <a:pt x="26608" y="42597"/>
                  </a:lnTo>
                  <a:close/>
                  <a:moveTo>
                    <a:pt x="31918" y="42597"/>
                  </a:moveTo>
                  <a:lnTo>
                    <a:pt x="31737" y="42658"/>
                  </a:lnTo>
                  <a:lnTo>
                    <a:pt x="31496" y="42778"/>
                  </a:lnTo>
                  <a:lnTo>
                    <a:pt x="31315" y="42899"/>
                  </a:lnTo>
                  <a:lnTo>
                    <a:pt x="31194" y="43080"/>
                  </a:lnTo>
                  <a:lnTo>
                    <a:pt x="31073" y="43321"/>
                  </a:lnTo>
                  <a:lnTo>
                    <a:pt x="31013" y="43502"/>
                  </a:lnTo>
                  <a:lnTo>
                    <a:pt x="31013" y="43744"/>
                  </a:lnTo>
                  <a:lnTo>
                    <a:pt x="31013" y="43985"/>
                  </a:lnTo>
                  <a:lnTo>
                    <a:pt x="31073" y="44166"/>
                  </a:lnTo>
                  <a:lnTo>
                    <a:pt x="31194" y="44407"/>
                  </a:lnTo>
                  <a:lnTo>
                    <a:pt x="31315" y="44588"/>
                  </a:lnTo>
                  <a:lnTo>
                    <a:pt x="31496" y="44709"/>
                  </a:lnTo>
                  <a:lnTo>
                    <a:pt x="31737" y="44830"/>
                  </a:lnTo>
                  <a:lnTo>
                    <a:pt x="31918" y="44890"/>
                  </a:lnTo>
                  <a:lnTo>
                    <a:pt x="32401" y="44890"/>
                  </a:lnTo>
                  <a:lnTo>
                    <a:pt x="32582" y="44830"/>
                  </a:lnTo>
                  <a:lnTo>
                    <a:pt x="32823" y="44709"/>
                  </a:lnTo>
                  <a:lnTo>
                    <a:pt x="33004" y="44588"/>
                  </a:lnTo>
                  <a:lnTo>
                    <a:pt x="33125" y="44407"/>
                  </a:lnTo>
                  <a:lnTo>
                    <a:pt x="33245" y="44166"/>
                  </a:lnTo>
                  <a:lnTo>
                    <a:pt x="33306" y="43985"/>
                  </a:lnTo>
                  <a:lnTo>
                    <a:pt x="33306" y="43744"/>
                  </a:lnTo>
                  <a:lnTo>
                    <a:pt x="33306" y="43502"/>
                  </a:lnTo>
                  <a:lnTo>
                    <a:pt x="33245" y="43321"/>
                  </a:lnTo>
                  <a:lnTo>
                    <a:pt x="33125" y="43080"/>
                  </a:lnTo>
                  <a:lnTo>
                    <a:pt x="33004" y="42899"/>
                  </a:lnTo>
                  <a:lnTo>
                    <a:pt x="32823" y="42778"/>
                  </a:lnTo>
                  <a:lnTo>
                    <a:pt x="32582" y="42658"/>
                  </a:lnTo>
                  <a:lnTo>
                    <a:pt x="32401" y="42597"/>
                  </a:lnTo>
                  <a:close/>
                  <a:moveTo>
                    <a:pt x="37710" y="42597"/>
                  </a:moveTo>
                  <a:lnTo>
                    <a:pt x="37529" y="42658"/>
                  </a:lnTo>
                  <a:lnTo>
                    <a:pt x="37288" y="42778"/>
                  </a:lnTo>
                  <a:lnTo>
                    <a:pt x="37107" y="42899"/>
                  </a:lnTo>
                  <a:lnTo>
                    <a:pt x="36986" y="43080"/>
                  </a:lnTo>
                  <a:lnTo>
                    <a:pt x="36865" y="43321"/>
                  </a:lnTo>
                  <a:lnTo>
                    <a:pt x="36805" y="43502"/>
                  </a:lnTo>
                  <a:lnTo>
                    <a:pt x="36805" y="43744"/>
                  </a:lnTo>
                  <a:lnTo>
                    <a:pt x="36805" y="43985"/>
                  </a:lnTo>
                  <a:lnTo>
                    <a:pt x="36865" y="44166"/>
                  </a:lnTo>
                  <a:lnTo>
                    <a:pt x="36986" y="44407"/>
                  </a:lnTo>
                  <a:lnTo>
                    <a:pt x="37107" y="44588"/>
                  </a:lnTo>
                  <a:lnTo>
                    <a:pt x="37288" y="44709"/>
                  </a:lnTo>
                  <a:lnTo>
                    <a:pt x="37529" y="44830"/>
                  </a:lnTo>
                  <a:lnTo>
                    <a:pt x="37710" y="44890"/>
                  </a:lnTo>
                  <a:lnTo>
                    <a:pt x="38193" y="44890"/>
                  </a:lnTo>
                  <a:lnTo>
                    <a:pt x="38374" y="44830"/>
                  </a:lnTo>
                  <a:lnTo>
                    <a:pt x="38615" y="44709"/>
                  </a:lnTo>
                  <a:lnTo>
                    <a:pt x="38796" y="44588"/>
                  </a:lnTo>
                  <a:lnTo>
                    <a:pt x="38917" y="44407"/>
                  </a:lnTo>
                  <a:lnTo>
                    <a:pt x="39038" y="44166"/>
                  </a:lnTo>
                  <a:lnTo>
                    <a:pt x="39098" y="43985"/>
                  </a:lnTo>
                  <a:lnTo>
                    <a:pt x="39098" y="43744"/>
                  </a:lnTo>
                  <a:lnTo>
                    <a:pt x="39098" y="43502"/>
                  </a:lnTo>
                  <a:lnTo>
                    <a:pt x="39038" y="43321"/>
                  </a:lnTo>
                  <a:lnTo>
                    <a:pt x="38917" y="43080"/>
                  </a:lnTo>
                  <a:lnTo>
                    <a:pt x="38796" y="42899"/>
                  </a:lnTo>
                  <a:lnTo>
                    <a:pt x="38615" y="42778"/>
                  </a:lnTo>
                  <a:lnTo>
                    <a:pt x="38374" y="42658"/>
                  </a:lnTo>
                  <a:lnTo>
                    <a:pt x="38193" y="42597"/>
                  </a:lnTo>
                  <a:close/>
                  <a:moveTo>
                    <a:pt x="43502" y="42597"/>
                  </a:moveTo>
                  <a:lnTo>
                    <a:pt x="43321" y="42658"/>
                  </a:lnTo>
                  <a:lnTo>
                    <a:pt x="43080" y="42778"/>
                  </a:lnTo>
                  <a:lnTo>
                    <a:pt x="42899" y="42899"/>
                  </a:lnTo>
                  <a:lnTo>
                    <a:pt x="42778" y="43080"/>
                  </a:lnTo>
                  <a:lnTo>
                    <a:pt x="42658" y="43321"/>
                  </a:lnTo>
                  <a:lnTo>
                    <a:pt x="42597" y="43502"/>
                  </a:lnTo>
                  <a:lnTo>
                    <a:pt x="42597" y="43744"/>
                  </a:lnTo>
                  <a:lnTo>
                    <a:pt x="42597" y="43985"/>
                  </a:lnTo>
                  <a:lnTo>
                    <a:pt x="42658" y="44166"/>
                  </a:lnTo>
                  <a:lnTo>
                    <a:pt x="42778" y="44407"/>
                  </a:lnTo>
                  <a:lnTo>
                    <a:pt x="42899" y="44588"/>
                  </a:lnTo>
                  <a:lnTo>
                    <a:pt x="43080" y="44709"/>
                  </a:lnTo>
                  <a:lnTo>
                    <a:pt x="43321" y="44830"/>
                  </a:lnTo>
                  <a:lnTo>
                    <a:pt x="43502" y="44890"/>
                  </a:lnTo>
                  <a:lnTo>
                    <a:pt x="43985" y="44890"/>
                  </a:lnTo>
                  <a:lnTo>
                    <a:pt x="44166" y="44830"/>
                  </a:lnTo>
                  <a:lnTo>
                    <a:pt x="44407" y="44709"/>
                  </a:lnTo>
                  <a:lnTo>
                    <a:pt x="44588" y="44588"/>
                  </a:lnTo>
                  <a:lnTo>
                    <a:pt x="44709" y="44407"/>
                  </a:lnTo>
                  <a:lnTo>
                    <a:pt x="44830" y="44166"/>
                  </a:lnTo>
                  <a:lnTo>
                    <a:pt x="44890" y="43985"/>
                  </a:lnTo>
                  <a:lnTo>
                    <a:pt x="44890" y="43744"/>
                  </a:lnTo>
                  <a:lnTo>
                    <a:pt x="44890" y="43502"/>
                  </a:lnTo>
                  <a:lnTo>
                    <a:pt x="44830" y="43321"/>
                  </a:lnTo>
                  <a:lnTo>
                    <a:pt x="44709" y="43080"/>
                  </a:lnTo>
                  <a:lnTo>
                    <a:pt x="44588" y="42899"/>
                  </a:lnTo>
                  <a:lnTo>
                    <a:pt x="44407" y="42778"/>
                  </a:lnTo>
                  <a:lnTo>
                    <a:pt x="44166" y="42658"/>
                  </a:lnTo>
                  <a:lnTo>
                    <a:pt x="43985" y="42597"/>
                  </a:lnTo>
                  <a:close/>
                  <a:moveTo>
                    <a:pt x="49295" y="42597"/>
                  </a:moveTo>
                  <a:lnTo>
                    <a:pt x="49114" y="42658"/>
                  </a:lnTo>
                  <a:lnTo>
                    <a:pt x="48872" y="42778"/>
                  </a:lnTo>
                  <a:lnTo>
                    <a:pt x="48691" y="42899"/>
                  </a:lnTo>
                  <a:lnTo>
                    <a:pt x="48571" y="43080"/>
                  </a:lnTo>
                  <a:lnTo>
                    <a:pt x="48450" y="43321"/>
                  </a:lnTo>
                  <a:lnTo>
                    <a:pt x="48390" y="43502"/>
                  </a:lnTo>
                  <a:lnTo>
                    <a:pt x="48390" y="43744"/>
                  </a:lnTo>
                  <a:lnTo>
                    <a:pt x="48390" y="43985"/>
                  </a:lnTo>
                  <a:lnTo>
                    <a:pt x="48450" y="44166"/>
                  </a:lnTo>
                  <a:lnTo>
                    <a:pt x="48571" y="44407"/>
                  </a:lnTo>
                  <a:lnTo>
                    <a:pt x="48691" y="44588"/>
                  </a:lnTo>
                  <a:lnTo>
                    <a:pt x="48872" y="44709"/>
                  </a:lnTo>
                  <a:lnTo>
                    <a:pt x="49114" y="44830"/>
                  </a:lnTo>
                  <a:lnTo>
                    <a:pt x="49295" y="44890"/>
                  </a:lnTo>
                  <a:lnTo>
                    <a:pt x="49777" y="44890"/>
                  </a:lnTo>
                  <a:lnTo>
                    <a:pt x="49958" y="44830"/>
                  </a:lnTo>
                  <a:lnTo>
                    <a:pt x="50200" y="44709"/>
                  </a:lnTo>
                  <a:lnTo>
                    <a:pt x="50381" y="44588"/>
                  </a:lnTo>
                  <a:lnTo>
                    <a:pt x="50501" y="44407"/>
                  </a:lnTo>
                  <a:lnTo>
                    <a:pt x="50622" y="44166"/>
                  </a:lnTo>
                  <a:lnTo>
                    <a:pt x="50682" y="43985"/>
                  </a:lnTo>
                  <a:lnTo>
                    <a:pt x="50682" y="43744"/>
                  </a:lnTo>
                  <a:lnTo>
                    <a:pt x="50682" y="43502"/>
                  </a:lnTo>
                  <a:lnTo>
                    <a:pt x="50622" y="43321"/>
                  </a:lnTo>
                  <a:lnTo>
                    <a:pt x="50501" y="43080"/>
                  </a:lnTo>
                  <a:lnTo>
                    <a:pt x="50381" y="42899"/>
                  </a:lnTo>
                  <a:lnTo>
                    <a:pt x="50200" y="42778"/>
                  </a:lnTo>
                  <a:lnTo>
                    <a:pt x="49958" y="42658"/>
                  </a:lnTo>
                  <a:lnTo>
                    <a:pt x="49777" y="42597"/>
                  </a:lnTo>
                  <a:close/>
                  <a:moveTo>
                    <a:pt x="55087" y="42597"/>
                  </a:moveTo>
                  <a:lnTo>
                    <a:pt x="54906" y="42658"/>
                  </a:lnTo>
                  <a:lnTo>
                    <a:pt x="54665" y="42778"/>
                  </a:lnTo>
                  <a:lnTo>
                    <a:pt x="54483" y="42899"/>
                  </a:lnTo>
                  <a:lnTo>
                    <a:pt x="54363" y="43080"/>
                  </a:lnTo>
                  <a:lnTo>
                    <a:pt x="54242" y="43321"/>
                  </a:lnTo>
                  <a:lnTo>
                    <a:pt x="54182" y="43502"/>
                  </a:lnTo>
                  <a:lnTo>
                    <a:pt x="54182" y="43744"/>
                  </a:lnTo>
                  <a:lnTo>
                    <a:pt x="54182" y="43985"/>
                  </a:lnTo>
                  <a:lnTo>
                    <a:pt x="54242" y="44166"/>
                  </a:lnTo>
                  <a:lnTo>
                    <a:pt x="54363" y="44407"/>
                  </a:lnTo>
                  <a:lnTo>
                    <a:pt x="54483" y="44588"/>
                  </a:lnTo>
                  <a:lnTo>
                    <a:pt x="54665" y="44709"/>
                  </a:lnTo>
                  <a:lnTo>
                    <a:pt x="54906" y="44830"/>
                  </a:lnTo>
                  <a:lnTo>
                    <a:pt x="55087" y="44890"/>
                  </a:lnTo>
                  <a:lnTo>
                    <a:pt x="55570" y="44890"/>
                  </a:lnTo>
                  <a:lnTo>
                    <a:pt x="55751" y="44830"/>
                  </a:lnTo>
                  <a:lnTo>
                    <a:pt x="55992" y="44709"/>
                  </a:lnTo>
                  <a:lnTo>
                    <a:pt x="56173" y="44588"/>
                  </a:lnTo>
                  <a:lnTo>
                    <a:pt x="56294" y="44407"/>
                  </a:lnTo>
                  <a:lnTo>
                    <a:pt x="56414" y="44166"/>
                  </a:lnTo>
                  <a:lnTo>
                    <a:pt x="56475" y="43985"/>
                  </a:lnTo>
                  <a:lnTo>
                    <a:pt x="56475" y="43744"/>
                  </a:lnTo>
                  <a:lnTo>
                    <a:pt x="56475" y="43502"/>
                  </a:lnTo>
                  <a:lnTo>
                    <a:pt x="56414" y="43321"/>
                  </a:lnTo>
                  <a:lnTo>
                    <a:pt x="56294" y="43080"/>
                  </a:lnTo>
                  <a:lnTo>
                    <a:pt x="56173" y="42899"/>
                  </a:lnTo>
                  <a:lnTo>
                    <a:pt x="55992" y="42778"/>
                  </a:lnTo>
                  <a:lnTo>
                    <a:pt x="55751" y="42658"/>
                  </a:lnTo>
                  <a:lnTo>
                    <a:pt x="55570" y="42597"/>
                  </a:lnTo>
                  <a:close/>
                  <a:moveTo>
                    <a:pt x="60879" y="42597"/>
                  </a:moveTo>
                  <a:lnTo>
                    <a:pt x="60698" y="42658"/>
                  </a:lnTo>
                  <a:lnTo>
                    <a:pt x="60457" y="42778"/>
                  </a:lnTo>
                  <a:lnTo>
                    <a:pt x="60276" y="42899"/>
                  </a:lnTo>
                  <a:lnTo>
                    <a:pt x="60155" y="43080"/>
                  </a:lnTo>
                  <a:lnTo>
                    <a:pt x="60034" y="43321"/>
                  </a:lnTo>
                  <a:lnTo>
                    <a:pt x="59974" y="43502"/>
                  </a:lnTo>
                  <a:lnTo>
                    <a:pt x="59974" y="43744"/>
                  </a:lnTo>
                  <a:lnTo>
                    <a:pt x="59974" y="43985"/>
                  </a:lnTo>
                  <a:lnTo>
                    <a:pt x="60034" y="44166"/>
                  </a:lnTo>
                  <a:lnTo>
                    <a:pt x="60155" y="44407"/>
                  </a:lnTo>
                  <a:lnTo>
                    <a:pt x="60276" y="44588"/>
                  </a:lnTo>
                  <a:lnTo>
                    <a:pt x="60457" y="44709"/>
                  </a:lnTo>
                  <a:lnTo>
                    <a:pt x="60698" y="44830"/>
                  </a:lnTo>
                  <a:lnTo>
                    <a:pt x="60879" y="44890"/>
                  </a:lnTo>
                  <a:lnTo>
                    <a:pt x="61362" y="44890"/>
                  </a:lnTo>
                  <a:lnTo>
                    <a:pt x="61543" y="44830"/>
                  </a:lnTo>
                  <a:lnTo>
                    <a:pt x="61784" y="44709"/>
                  </a:lnTo>
                  <a:lnTo>
                    <a:pt x="61965" y="44588"/>
                  </a:lnTo>
                  <a:lnTo>
                    <a:pt x="62086" y="44407"/>
                  </a:lnTo>
                  <a:lnTo>
                    <a:pt x="62206" y="44166"/>
                  </a:lnTo>
                  <a:lnTo>
                    <a:pt x="62267" y="43985"/>
                  </a:lnTo>
                  <a:lnTo>
                    <a:pt x="62267" y="43744"/>
                  </a:lnTo>
                  <a:lnTo>
                    <a:pt x="62267" y="43502"/>
                  </a:lnTo>
                  <a:lnTo>
                    <a:pt x="62206" y="43321"/>
                  </a:lnTo>
                  <a:lnTo>
                    <a:pt x="62086" y="43080"/>
                  </a:lnTo>
                  <a:lnTo>
                    <a:pt x="61965" y="42899"/>
                  </a:lnTo>
                  <a:lnTo>
                    <a:pt x="61784" y="42778"/>
                  </a:lnTo>
                  <a:lnTo>
                    <a:pt x="61543" y="42658"/>
                  </a:lnTo>
                  <a:lnTo>
                    <a:pt x="61362" y="42597"/>
                  </a:lnTo>
                  <a:close/>
                  <a:moveTo>
                    <a:pt x="66671" y="42597"/>
                  </a:moveTo>
                  <a:lnTo>
                    <a:pt x="66490" y="42658"/>
                  </a:lnTo>
                  <a:lnTo>
                    <a:pt x="66249" y="42778"/>
                  </a:lnTo>
                  <a:lnTo>
                    <a:pt x="66068" y="42899"/>
                  </a:lnTo>
                  <a:lnTo>
                    <a:pt x="65947" y="43080"/>
                  </a:lnTo>
                  <a:lnTo>
                    <a:pt x="65827" y="43321"/>
                  </a:lnTo>
                  <a:lnTo>
                    <a:pt x="65766" y="43502"/>
                  </a:lnTo>
                  <a:lnTo>
                    <a:pt x="65766" y="43744"/>
                  </a:lnTo>
                  <a:lnTo>
                    <a:pt x="65766" y="43985"/>
                  </a:lnTo>
                  <a:lnTo>
                    <a:pt x="65827" y="44166"/>
                  </a:lnTo>
                  <a:lnTo>
                    <a:pt x="65947" y="44407"/>
                  </a:lnTo>
                  <a:lnTo>
                    <a:pt x="66068" y="44588"/>
                  </a:lnTo>
                  <a:lnTo>
                    <a:pt x="66249" y="44709"/>
                  </a:lnTo>
                  <a:lnTo>
                    <a:pt x="66490" y="44830"/>
                  </a:lnTo>
                  <a:lnTo>
                    <a:pt x="66671" y="44890"/>
                  </a:lnTo>
                  <a:lnTo>
                    <a:pt x="67154" y="44890"/>
                  </a:lnTo>
                  <a:lnTo>
                    <a:pt x="67335" y="44830"/>
                  </a:lnTo>
                  <a:lnTo>
                    <a:pt x="67576" y="44709"/>
                  </a:lnTo>
                  <a:lnTo>
                    <a:pt x="67757" y="44588"/>
                  </a:lnTo>
                  <a:lnTo>
                    <a:pt x="67878" y="44407"/>
                  </a:lnTo>
                  <a:lnTo>
                    <a:pt x="67999" y="44166"/>
                  </a:lnTo>
                  <a:lnTo>
                    <a:pt x="68059" y="43985"/>
                  </a:lnTo>
                  <a:lnTo>
                    <a:pt x="68059" y="43744"/>
                  </a:lnTo>
                  <a:lnTo>
                    <a:pt x="68059" y="43502"/>
                  </a:lnTo>
                  <a:lnTo>
                    <a:pt x="67999" y="43321"/>
                  </a:lnTo>
                  <a:lnTo>
                    <a:pt x="67878" y="43080"/>
                  </a:lnTo>
                  <a:lnTo>
                    <a:pt x="67757" y="42899"/>
                  </a:lnTo>
                  <a:lnTo>
                    <a:pt x="67576" y="42778"/>
                  </a:lnTo>
                  <a:lnTo>
                    <a:pt x="67335" y="42658"/>
                  </a:lnTo>
                  <a:lnTo>
                    <a:pt x="67154" y="42597"/>
                  </a:lnTo>
                  <a:close/>
                  <a:moveTo>
                    <a:pt x="72464" y="42597"/>
                  </a:moveTo>
                  <a:lnTo>
                    <a:pt x="72283" y="42658"/>
                  </a:lnTo>
                  <a:lnTo>
                    <a:pt x="72041" y="42778"/>
                  </a:lnTo>
                  <a:lnTo>
                    <a:pt x="71860" y="42899"/>
                  </a:lnTo>
                  <a:lnTo>
                    <a:pt x="71740" y="43080"/>
                  </a:lnTo>
                  <a:lnTo>
                    <a:pt x="71619" y="43321"/>
                  </a:lnTo>
                  <a:lnTo>
                    <a:pt x="71559" y="43502"/>
                  </a:lnTo>
                  <a:lnTo>
                    <a:pt x="71559" y="43744"/>
                  </a:lnTo>
                  <a:lnTo>
                    <a:pt x="71559" y="43985"/>
                  </a:lnTo>
                  <a:lnTo>
                    <a:pt x="71619" y="44166"/>
                  </a:lnTo>
                  <a:lnTo>
                    <a:pt x="71740" y="44407"/>
                  </a:lnTo>
                  <a:lnTo>
                    <a:pt x="71860" y="44588"/>
                  </a:lnTo>
                  <a:lnTo>
                    <a:pt x="72041" y="44709"/>
                  </a:lnTo>
                  <a:lnTo>
                    <a:pt x="72283" y="44830"/>
                  </a:lnTo>
                  <a:lnTo>
                    <a:pt x="72464" y="44890"/>
                  </a:lnTo>
                  <a:lnTo>
                    <a:pt x="72946" y="44890"/>
                  </a:lnTo>
                  <a:lnTo>
                    <a:pt x="73127" y="44830"/>
                  </a:lnTo>
                  <a:lnTo>
                    <a:pt x="73369" y="44709"/>
                  </a:lnTo>
                  <a:lnTo>
                    <a:pt x="73550" y="44588"/>
                  </a:lnTo>
                  <a:lnTo>
                    <a:pt x="73670" y="44407"/>
                  </a:lnTo>
                  <a:lnTo>
                    <a:pt x="73791" y="44166"/>
                  </a:lnTo>
                  <a:lnTo>
                    <a:pt x="73851" y="43985"/>
                  </a:lnTo>
                  <a:lnTo>
                    <a:pt x="73851" y="43744"/>
                  </a:lnTo>
                  <a:lnTo>
                    <a:pt x="73851" y="43502"/>
                  </a:lnTo>
                  <a:lnTo>
                    <a:pt x="73791" y="43321"/>
                  </a:lnTo>
                  <a:lnTo>
                    <a:pt x="73670" y="43080"/>
                  </a:lnTo>
                  <a:lnTo>
                    <a:pt x="73550" y="42899"/>
                  </a:lnTo>
                  <a:lnTo>
                    <a:pt x="73369" y="42778"/>
                  </a:lnTo>
                  <a:lnTo>
                    <a:pt x="73127" y="42658"/>
                  </a:lnTo>
                  <a:lnTo>
                    <a:pt x="72946" y="42597"/>
                  </a:lnTo>
                  <a:close/>
                  <a:moveTo>
                    <a:pt x="724" y="45554"/>
                  </a:moveTo>
                  <a:lnTo>
                    <a:pt x="1147" y="47424"/>
                  </a:lnTo>
                  <a:lnTo>
                    <a:pt x="1267" y="47243"/>
                  </a:lnTo>
                  <a:lnTo>
                    <a:pt x="1388" y="47062"/>
                  </a:lnTo>
                  <a:lnTo>
                    <a:pt x="1448" y="46881"/>
                  </a:lnTo>
                  <a:lnTo>
                    <a:pt x="1448" y="46640"/>
                  </a:lnTo>
                  <a:lnTo>
                    <a:pt x="1388" y="46278"/>
                  </a:lnTo>
                  <a:lnTo>
                    <a:pt x="1267" y="45976"/>
                  </a:lnTo>
                  <a:lnTo>
                    <a:pt x="1026" y="45735"/>
                  </a:lnTo>
                  <a:lnTo>
                    <a:pt x="724" y="45554"/>
                  </a:lnTo>
                  <a:close/>
                  <a:moveTo>
                    <a:pt x="75179" y="45554"/>
                  </a:moveTo>
                  <a:lnTo>
                    <a:pt x="74877" y="45735"/>
                  </a:lnTo>
                  <a:lnTo>
                    <a:pt x="74636" y="45976"/>
                  </a:lnTo>
                  <a:lnTo>
                    <a:pt x="74515" y="46278"/>
                  </a:lnTo>
                  <a:lnTo>
                    <a:pt x="74455" y="46640"/>
                  </a:lnTo>
                  <a:lnTo>
                    <a:pt x="74455" y="46881"/>
                  </a:lnTo>
                  <a:lnTo>
                    <a:pt x="74515" y="47062"/>
                  </a:lnTo>
                  <a:lnTo>
                    <a:pt x="74636" y="47303"/>
                  </a:lnTo>
                  <a:lnTo>
                    <a:pt x="74756" y="47424"/>
                  </a:lnTo>
                  <a:lnTo>
                    <a:pt x="75179" y="45554"/>
                  </a:lnTo>
                  <a:close/>
                  <a:moveTo>
                    <a:pt x="5853" y="45493"/>
                  </a:moveTo>
                  <a:lnTo>
                    <a:pt x="5672" y="45554"/>
                  </a:lnTo>
                  <a:lnTo>
                    <a:pt x="5431" y="45674"/>
                  </a:lnTo>
                  <a:lnTo>
                    <a:pt x="5250" y="45795"/>
                  </a:lnTo>
                  <a:lnTo>
                    <a:pt x="5129" y="45976"/>
                  </a:lnTo>
                  <a:lnTo>
                    <a:pt x="5008" y="46217"/>
                  </a:lnTo>
                  <a:lnTo>
                    <a:pt x="4948" y="46398"/>
                  </a:lnTo>
                  <a:lnTo>
                    <a:pt x="4948" y="46640"/>
                  </a:lnTo>
                  <a:lnTo>
                    <a:pt x="4948" y="46881"/>
                  </a:lnTo>
                  <a:lnTo>
                    <a:pt x="5008" y="47062"/>
                  </a:lnTo>
                  <a:lnTo>
                    <a:pt x="5129" y="47303"/>
                  </a:lnTo>
                  <a:lnTo>
                    <a:pt x="5250" y="47484"/>
                  </a:lnTo>
                  <a:lnTo>
                    <a:pt x="5431" y="47605"/>
                  </a:lnTo>
                  <a:lnTo>
                    <a:pt x="5672" y="47726"/>
                  </a:lnTo>
                  <a:lnTo>
                    <a:pt x="5853" y="47786"/>
                  </a:lnTo>
                  <a:lnTo>
                    <a:pt x="6336" y="47786"/>
                  </a:lnTo>
                  <a:lnTo>
                    <a:pt x="6517" y="47726"/>
                  </a:lnTo>
                  <a:lnTo>
                    <a:pt x="6758" y="47605"/>
                  </a:lnTo>
                  <a:lnTo>
                    <a:pt x="6939" y="47484"/>
                  </a:lnTo>
                  <a:lnTo>
                    <a:pt x="7060" y="47303"/>
                  </a:lnTo>
                  <a:lnTo>
                    <a:pt x="7180" y="47062"/>
                  </a:lnTo>
                  <a:lnTo>
                    <a:pt x="7241" y="46881"/>
                  </a:lnTo>
                  <a:lnTo>
                    <a:pt x="7241" y="46640"/>
                  </a:lnTo>
                  <a:lnTo>
                    <a:pt x="7241" y="46398"/>
                  </a:lnTo>
                  <a:lnTo>
                    <a:pt x="7180" y="46217"/>
                  </a:lnTo>
                  <a:lnTo>
                    <a:pt x="7060" y="45976"/>
                  </a:lnTo>
                  <a:lnTo>
                    <a:pt x="6939" y="45795"/>
                  </a:lnTo>
                  <a:lnTo>
                    <a:pt x="6758" y="45674"/>
                  </a:lnTo>
                  <a:lnTo>
                    <a:pt x="6517" y="45554"/>
                  </a:lnTo>
                  <a:lnTo>
                    <a:pt x="6336" y="45493"/>
                  </a:lnTo>
                  <a:close/>
                  <a:moveTo>
                    <a:pt x="11645" y="45493"/>
                  </a:moveTo>
                  <a:lnTo>
                    <a:pt x="11464" y="45554"/>
                  </a:lnTo>
                  <a:lnTo>
                    <a:pt x="11223" y="45674"/>
                  </a:lnTo>
                  <a:lnTo>
                    <a:pt x="11042" y="45795"/>
                  </a:lnTo>
                  <a:lnTo>
                    <a:pt x="10921" y="45976"/>
                  </a:lnTo>
                  <a:lnTo>
                    <a:pt x="10800" y="46217"/>
                  </a:lnTo>
                  <a:lnTo>
                    <a:pt x="10740" y="46398"/>
                  </a:lnTo>
                  <a:lnTo>
                    <a:pt x="10740" y="46640"/>
                  </a:lnTo>
                  <a:lnTo>
                    <a:pt x="10740" y="46881"/>
                  </a:lnTo>
                  <a:lnTo>
                    <a:pt x="10800" y="47062"/>
                  </a:lnTo>
                  <a:lnTo>
                    <a:pt x="10921" y="47303"/>
                  </a:lnTo>
                  <a:lnTo>
                    <a:pt x="11042" y="47484"/>
                  </a:lnTo>
                  <a:lnTo>
                    <a:pt x="11223" y="47605"/>
                  </a:lnTo>
                  <a:lnTo>
                    <a:pt x="11464" y="47726"/>
                  </a:lnTo>
                  <a:lnTo>
                    <a:pt x="11645" y="47786"/>
                  </a:lnTo>
                  <a:lnTo>
                    <a:pt x="12128" y="47786"/>
                  </a:lnTo>
                  <a:lnTo>
                    <a:pt x="12309" y="47726"/>
                  </a:lnTo>
                  <a:lnTo>
                    <a:pt x="12550" y="47605"/>
                  </a:lnTo>
                  <a:lnTo>
                    <a:pt x="12731" y="47484"/>
                  </a:lnTo>
                  <a:lnTo>
                    <a:pt x="12852" y="47303"/>
                  </a:lnTo>
                  <a:lnTo>
                    <a:pt x="12973" y="47062"/>
                  </a:lnTo>
                  <a:lnTo>
                    <a:pt x="13033" y="46881"/>
                  </a:lnTo>
                  <a:lnTo>
                    <a:pt x="13033" y="46640"/>
                  </a:lnTo>
                  <a:lnTo>
                    <a:pt x="13033" y="46398"/>
                  </a:lnTo>
                  <a:lnTo>
                    <a:pt x="12973" y="46217"/>
                  </a:lnTo>
                  <a:lnTo>
                    <a:pt x="12852" y="45976"/>
                  </a:lnTo>
                  <a:lnTo>
                    <a:pt x="12731" y="45795"/>
                  </a:lnTo>
                  <a:lnTo>
                    <a:pt x="12550" y="45674"/>
                  </a:lnTo>
                  <a:lnTo>
                    <a:pt x="12309" y="45554"/>
                  </a:lnTo>
                  <a:lnTo>
                    <a:pt x="12128" y="45493"/>
                  </a:lnTo>
                  <a:close/>
                  <a:moveTo>
                    <a:pt x="17437" y="45493"/>
                  </a:moveTo>
                  <a:lnTo>
                    <a:pt x="17256" y="45554"/>
                  </a:lnTo>
                  <a:lnTo>
                    <a:pt x="17015" y="45674"/>
                  </a:lnTo>
                  <a:lnTo>
                    <a:pt x="16834" y="45795"/>
                  </a:lnTo>
                  <a:lnTo>
                    <a:pt x="16713" y="45976"/>
                  </a:lnTo>
                  <a:lnTo>
                    <a:pt x="16593" y="46217"/>
                  </a:lnTo>
                  <a:lnTo>
                    <a:pt x="16532" y="46398"/>
                  </a:lnTo>
                  <a:lnTo>
                    <a:pt x="16532" y="46640"/>
                  </a:lnTo>
                  <a:lnTo>
                    <a:pt x="16532" y="46881"/>
                  </a:lnTo>
                  <a:lnTo>
                    <a:pt x="16593" y="47062"/>
                  </a:lnTo>
                  <a:lnTo>
                    <a:pt x="16713" y="47303"/>
                  </a:lnTo>
                  <a:lnTo>
                    <a:pt x="16834" y="47484"/>
                  </a:lnTo>
                  <a:lnTo>
                    <a:pt x="17015" y="47605"/>
                  </a:lnTo>
                  <a:lnTo>
                    <a:pt x="17256" y="47726"/>
                  </a:lnTo>
                  <a:lnTo>
                    <a:pt x="17437" y="47786"/>
                  </a:lnTo>
                  <a:lnTo>
                    <a:pt x="17920" y="47786"/>
                  </a:lnTo>
                  <a:lnTo>
                    <a:pt x="18101" y="47726"/>
                  </a:lnTo>
                  <a:lnTo>
                    <a:pt x="18342" y="47605"/>
                  </a:lnTo>
                  <a:lnTo>
                    <a:pt x="18523" y="47484"/>
                  </a:lnTo>
                  <a:lnTo>
                    <a:pt x="18644" y="47303"/>
                  </a:lnTo>
                  <a:lnTo>
                    <a:pt x="18765" y="47062"/>
                  </a:lnTo>
                  <a:lnTo>
                    <a:pt x="18825" y="46881"/>
                  </a:lnTo>
                  <a:lnTo>
                    <a:pt x="18825" y="46640"/>
                  </a:lnTo>
                  <a:lnTo>
                    <a:pt x="18825" y="46398"/>
                  </a:lnTo>
                  <a:lnTo>
                    <a:pt x="18765" y="46217"/>
                  </a:lnTo>
                  <a:lnTo>
                    <a:pt x="18644" y="45976"/>
                  </a:lnTo>
                  <a:lnTo>
                    <a:pt x="18523" y="45795"/>
                  </a:lnTo>
                  <a:lnTo>
                    <a:pt x="18342" y="45674"/>
                  </a:lnTo>
                  <a:lnTo>
                    <a:pt x="18101" y="45554"/>
                  </a:lnTo>
                  <a:lnTo>
                    <a:pt x="17920" y="45493"/>
                  </a:lnTo>
                  <a:close/>
                  <a:moveTo>
                    <a:pt x="23230" y="45493"/>
                  </a:moveTo>
                  <a:lnTo>
                    <a:pt x="23049" y="45554"/>
                  </a:lnTo>
                  <a:lnTo>
                    <a:pt x="22807" y="45674"/>
                  </a:lnTo>
                  <a:lnTo>
                    <a:pt x="22626" y="45795"/>
                  </a:lnTo>
                  <a:lnTo>
                    <a:pt x="22506" y="45976"/>
                  </a:lnTo>
                  <a:lnTo>
                    <a:pt x="22385" y="46217"/>
                  </a:lnTo>
                  <a:lnTo>
                    <a:pt x="22325" y="46398"/>
                  </a:lnTo>
                  <a:lnTo>
                    <a:pt x="22325" y="46640"/>
                  </a:lnTo>
                  <a:lnTo>
                    <a:pt x="22325" y="46881"/>
                  </a:lnTo>
                  <a:lnTo>
                    <a:pt x="22385" y="47062"/>
                  </a:lnTo>
                  <a:lnTo>
                    <a:pt x="22506" y="47303"/>
                  </a:lnTo>
                  <a:lnTo>
                    <a:pt x="22626" y="47484"/>
                  </a:lnTo>
                  <a:lnTo>
                    <a:pt x="22807" y="47605"/>
                  </a:lnTo>
                  <a:lnTo>
                    <a:pt x="23049" y="47726"/>
                  </a:lnTo>
                  <a:lnTo>
                    <a:pt x="23230" y="47786"/>
                  </a:lnTo>
                  <a:lnTo>
                    <a:pt x="23712" y="47786"/>
                  </a:lnTo>
                  <a:lnTo>
                    <a:pt x="23893" y="47726"/>
                  </a:lnTo>
                  <a:lnTo>
                    <a:pt x="24135" y="47605"/>
                  </a:lnTo>
                  <a:lnTo>
                    <a:pt x="24316" y="47484"/>
                  </a:lnTo>
                  <a:lnTo>
                    <a:pt x="24436" y="47303"/>
                  </a:lnTo>
                  <a:lnTo>
                    <a:pt x="24557" y="47062"/>
                  </a:lnTo>
                  <a:lnTo>
                    <a:pt x="24617" y="46881"/>
                  </a:lnTo>
                  <a:lnTo>
                    <a:pt x="24617" y="46640"/>
                  </a:lnTo>
                  <a:lnTo>
                    <a:pt x="24617" y="46398"/>
                  </a:lnTo>
                  <a:lnTo>
                    <a:pt x="24557" y="46217"/>
                  </a:lnTo>
                  <a:lnTo>
                    <a:pt x="24436" y="45976"/>
                  </a:lnTo>
                  <a:lnTo>
                    <a:pt x="24316" y="45795"/>
                  </a:lnTo>
                  <a:lnTo>
                    <a:pt x="24135" y="45674"/>
                  </a:lnTo>
                  <a:lnTo>
                    <a:pt x="23893" y="45554"/>
                  </a:lnTo>
                  <a:lnTo>
                    <a:pt x="23712" y="45493"/>
                  </a:lnTo>
                  <a:close/>
                  <a:moveTo>
                    <a:pt x="29022" y="45493"/>
                  </a:moveTo>
                  <a:lnTo>
                    <a:pt x="28841" y="45554"/>
                  </a:lnTo>
                  <a:lnTo>
                    <a:pt x="28599" y="45674"/>
                  </a:lnTo>
                  <a:lnTo>
                    <a:pt x="28418" y="45795"/>
                  </a:lnTo>
                  <a:lnTo>
                    <a:pt x="28298" y="45976"/>
                  </a:lnTo>
                  <a:lnTo>
                    <a:pt x="28177" y="46217"/>
                  </a:lnTo>
                  <a:lnTo>
                    <a:pt x="28117" y="46398"/>
                  </a:lnTo>
                  <a:lnTo>
                    <a:pt x="28117" y="46640"/>
                  </a:lnTo>
                  <a:lnTo>
                    <a:pt x="28117" y="46881"/>
                  </a:lnTo>
                  <a:lnTo>
                    <a:pt x="28177" y="47062"/>
                  </a:lnTo>
                  <a:lnTo>
                    <a:pt x="28298" y="47303"/>
                  </a:lnTo>
                  <a:lnTo>
                    <a:pt x="28418" y="47484"/>
                  </a:lnTo>
                  <a:lnTo>
                    <a:pt x="28599" y="47605"/>
                  </a:lnTo>
                  <a:lnTo>
                    <a:pt x="28841" y="47726"/>
                  </a:lnTo>
                  <a:lnTo>
                    <a:pt x="29022" y="47786"/>
                  </a:lnTo>
                  <a:lnTo>
                    <a:pt x="29505" y="47786"/>
                  </a:lnTo>
                  <a:lnTo>
                    <a:pt x="29686" y="47726"/>
                  </a:lnTo>
                  <a:lnTo>
                    <a:pt x="29927" y="47605"/>
                  </a:lnTo>
                  <a:lnTo>
                    <a:pt x="30108" y="47484"/>
                  </a:lnTo>
                  <a:lnTo>
                    <a:pt x="30229" y="47303"/>
                  </a:lnTo>
                  <a:lnTo>
                    <a:pt x="30349" y="47062"/>
                  </a:lnTo>
                  <a:lnTo>
                    <a:pt x="30410" y="46881"/>
                  </a:lnTo>
                  <a:lnTo>
                    <a:pt x="30410" y="46640"/>
                  </a:lnTo>
                  <a:lnTo>
                    <a:pt x="30410" y="46398"/>
                  </a:lnTo>
                  <a:lnTo>
                    <a:pt x="30349" y="46217"/>
                  </a:lnTo>
                  <a:lnTo>
                    <a:pt x="30229" y="45976"/>
                  </a:lnTo>
                  <a:lnTo>
                    <a:pt x="30108" y="45795"/>
                  </a:lnTo>
                  <a:lnTo>
                    <a:pt x="29927" y="45674"/>
                  </a:lnTo>
                  <a:lnTo>
                    <a:pt x="29686" y="45554"/>
                  </a:lnTo>
                  <a:lnTo>
                    <a:pt x="29505" y="45493"/>
                  </a:lnTo>
                  <a:close/>
                  <a:moveTo>
                    <a:pt x="34814" y="45493"/>
                  </a:moveTo>
                  <a:lnTo>
                    <a:pt x="34633" y="45554"/>
                  </a:lnTo>
                  <a:lnTo>
                    <a:pt x="34392" y="45674"/>
                  </a:lnTo>
                  <a:lnTo>
                    <a:pt x="34211" y="45795"/>
                  </a:lnTo>
                  <a:lnTo>
                    <a:pt x="34090" y="45976"/>
                  </a:lnTo>
                  <a:lnTo>
                    <a:pt x="33969" y="46217"/>
                  </a:lnTo>
                  <a:lnTo>
                    <a:pt x="33909" y="46398"/>
                  </a:lnTo>
                  <a:lnTo>
                    <a:pt x="33909" y="46640"/>
                  </a:lnTo>
                  <a:lnTo>
                    <a:pt x="33909" y="46881"/>
                  </a:lnTo>
                  <a:lnTo>
                    <a:pt x="33969" y="47062"/>
                  </a:lnTo>
                  <a:lnTo>
                    <a:pt x="34090" y="47303"/>
                  </a:lnTo>
                  <a:lnTo>
                    <a:pt x="34211" y="47484"/>
                  </a:lnTo>
                  <a:lnTo>
                    <a:pt x="34392" y="47605"/>
                  </a:lnTo>
                  <a:lnTo>
                    <a:pt x="34633" y="47726"/>
                  </a:lnTo>
                  <a:lnTo>
                    <a:pt x="34814" y="47786"/>
                  </a:lnTo>
                  <a:lnTo>
                    <a:pt x="35297" y="47786"/>
                  </a:lnTo>
                  <a:lnTo>
                    <a:pt x="35478" y="47726"/>
                  </a:lnTo>
                  <a:lnTo>
                    <a:pt x="35719" y="47605"/>
                  </a:lnTo>
                  <a:lnTo>
                    <a:pt x="35900" y="47484"/>
                  </a:lnTo>
                  <a:lnTo>
                    <a:pt x="36021" y="47303"/>
                  </a:lnTo>
                  <a:lnTo>
                    <a:pt x="36141" y="47062"/>
                  </a:lnTo>
                  <a:lnTo>
                    <a:pt x="36202" y="46881"/>
                  </a:lnTo>
                  <a:lnTo>
                    <a:pt x="36202" y="46640"/>
                  </a:lnTo>
                  <a:lnTo>
                    <a:pt x="36202" y="46398"/>
                  </a:lnTo>
                  <a:lnTo>
                    <a:pt x="36141" y="46217"/>
                  </a:lnTo>
                  <a:lnTo>
                    <a:pt x="36021" y="45976"/>
                  </a:lnTo>
                  <a:lnTo>
                    <a:pt x="35900" y="45795"/>
                  </a:lnTo>
                  <a:lnTo>
                    <a:pt x="35719" y="45674"/>
                  </a:lnTo>
                  <a:lnTo>
                    <a:pt x="35478" y="45554"/>
                  </a:lnTo>
                  <a:lnTo>
                    <a:pt x="35297" y="45493"/>
                  </a:lnTo>
                  <a:close/>
                  <a:moveTo>
                    <a:pt x="40606" y="45493"/>
                  </a:moveTo>
                  <a:lnTo>
                    <a:pt x="40425" y="45554"/>
                  </a:lnTo>
                  <a:lnTo>
                    <a:pt x="40184" y="45674"/>
                  </a:lnTo>
                  <a:lnTo>
                    <a:pt x="40003" y="45795"/>
                  </a:lnTo>
                  <a:lnTo>
                    <a:pt x="39882" y="45976"/>
                  </a:lnTo>
                  <a:lnTo>
                    <a:pt x="39762" y="46217"/>
                  </a:lnTo>
                  <a:lnTo>
                    <a:pt x="39701" y="46398"/>
                  </a:lnTo>
                  <a:lnTo>
                    <a:pt x="39701" y="46640"/>
                  </a:lnTo>
                  <a:lnTo>
                    <a:pt x="39701" y="46881"/>
                  </a:lnTo>
                  <a:lnTo>
                    <a:pt x="39762" y="47062"/>
                  </a:lnTo>
                  <a:lnTo>
                    <a:pt x="39882" y="47303"/>
                  </a:lnTo>
                  <a:lnTo>
                    <a:pt x="40003" y="47484"/>
                  </a:lnTo>
                  <a:lnTo>
                    <a:pt x="40184" y="47605"/>
                  </a:lnTo>
                  <a:lnTo>
                    <a:pt x="40425" y="47726"/>
                  </a:lnTo>
                  <a:lnTo>
                    <a:pt x="40606" y="47786"/>
                  </a:lnTo>
                  <a:lnTo>
                    <a:pt x="41089" y="47786"/>
                  </a:lnTo>
                  <a:lnTo>
                    <a:pt x="41270" y="47726"/>
                  </a:lnTo>
                  <a:lnTo>
                    <a:pt x="41511" y="47605"/>
                  </a:lnTo>
                  <a:lnTo>
                    <a:pt x="41692" y="47484"/>
                  </a:lnTo>
                  <a:lnTo>
                    <a:pt x="41813" y="47303"/>
                  </a:lnTo>
                  <a:lnTo>
                    <a:pt x="41934" y="47062"/>
                  </a:lnTo>
                  <a:lnTo>
                    <a:pt x="41994" y="46881"/>
                  </a:lnTo>
                  <a:lnTo>
                    <a:pt x="41994" y="46640"/>
                  </a:lnTo>
                  <a:lnTo>
                    <a:pt x="41994" y="46398"/>
                  </a:lnTo>
                  <a:lnTo>
                    <a:pt x="41934" y="46217"/>
                  </a:lnTo>
                  <a:lnTo>
                    <a:pt x="41813" y="45976"/>
                  </a:lnTo>
                  <a:lnTo>
                    <a:pt x="41692" y="45795"/>
                  </a:lnTo>
                  <a:lnTo>
                    <a:pt x="41511" y="45674"/>
                  </a:lnTo>
                  <a:lnTo>
                    <a:pt x="41270" y="45554"/>
                  </a:lnTo>
                  <a:lnTo>
                    <a:pt x="41089" y="45493"/>
                  </a:lnTo>
                  <a:close/>
                  <a:moveTo>
                    <a:pt x="46399" y="45493"/>
                  </a:moveTo>
                  <a:lnTo>
                    <a:pt x="46218" y="45554"/>
                  </a:lnTo>
                  <a:lnTo>
                    <a:pt x="45976" y="45674"/>
                  </a:lnTo>
                  <a:lnTo>
                    <a:pt x="45795" y="45795"/>
                  </a:lnTo>
                  <a:lnTo>
                    <a:pt x="45674" y="45976"/>
                  </a:lnTo>
                  <a:lnTo>
                    <a:pt x="45554" y="46217"/>
                  </a:lnTo>
                  <a:lnTo>
                    <a:pt x="45493" y="46398"/>
                  </a:lnTo>
                  <a:lnTo>
                    <a:pt x="45493" y="46640"/>
                  </a:lnTo>
                  <a:lnTo>
                    <a:pt x="45493" y="46881"/>
                  </a:lnTo>
                  <a:lnTo>
                    <a:pt x="45554" y="47062"/>
                  </a:lnTo>
                  <a:lnTo>
                    <a:pt x="45674" y="47303"/>
                  </a:lnTo>
                  <a:lnTo>
                    <a:pt x="45795" y="47484"/>
                  </a:lnTo>
                  <a:lnTo>
                    <a:pt x="45976" y="47605"/>
                  </a:lnTo>
                  <a:lnTo>
                    <a:pt x="46218" y="47726"/>
                  </a:lnTo>
                  <a:lnTo>
                    <a:pt x="46399" y="47786"/>
                  </a:lnTo>
                  <a:lnTo>
                    <a:pt x="46881" y="47786"/>
                  </a:lnTo>
                  <a:lnTo>
                    <a:pt x="47062" y="47726"/>
                  </a:lnTo>
                  <a:lnTo>
                    <a:pt x="47304" y="47605"/>
                  </a:lnTo>
                  <a:lnTo>
                    <a:pt x="47485" y="47484"/>
                  </a:lnTo>
                  <a:lnTo>
                    <a:pt x="47605" y="47303"/>
                  </a:lnTo>
                  <a:lnTo>
                    <a:pt x="47726" y="47062"/>
                  </a:lnTo>
                  <a:lnTo>
                    <a:pt x="47786" y="46881"/>
                  </a:lnTo>
                  <a:lnTo>
                    <a:pt x="47786" y="46640"/>
                  </a:lnTo>
                  <a:lnTo>
                    <a:pt x="47786" y="46398"/>
                  </a:lnTo>
                  <a:lnTo>
                    <a:pt x="47726" y="46217"/>
                  </a:lnTo>
                  <a:lnTo>
                    <a:pt x="47605" y="45976"/>
                  </a:lnTo>
                  <a:lnTo>
                    <a:pt x="47485" y="45795"/>
                  </a:lnTo>
                  <a:lnTo>
                    <a:pt x="47304" y="45674"/>
                  </a:lnTo>
                  <a:lnTo>
                    <a:pt x="47062" y="45554"/>
                  </a:lnTo>
                  <a:lnTo>
                    <a:pt x="46881" y="45493"/>
                  </a:lnTo>
                  <a:close/>
                  <a:moveTo>
                    <a:pt x="52191" y="45493"/>
                  </a:moveTo>
                  <a:lnTo>
                    <a:pt x="52010" y="45554"/>
                  </a:lnTo>
                  <a:lnTo>
                    <a:pt x="51768" y="45674"/>
                  </a:lnTo>
                  <a:lnTo>
                    <a:pt x="51587" y="45795"/>
                  </a:lnTo>
                  <a:lnTo>
                    <a:pt x="51467" y="45976"/>
                  </a:lnTo>
                  <a:lnTo>
                    <a:pt x="51346" y="46217"/>
                  </a:lnTo>
                  <a:lnTo>
                    <a:pt x="51286" y="46398"/>
                  </a:lnTo>
                  <a:lnTo>
                    <a:pt x="51286" y="46640"/>
                  </a:lnTo>
                  <a:lnTo>
                    <a:pt x="51286" y="46881"/>
                  </a:lnTo>
                  <a:lnTo>
                    <a:pt x="51346" y="47062"/>
                  </a:lnTo>
                  <a:lnTo>
                    <a:pt x="51467" y="47303"/>
                  </a:lnTo>
                  <a:lnTo>
                    <a:pt x="51587" y="47484"/>
                  </a:lnTo>
                  <a:lnTo>
                    <a:pt x="51768" y="47605"/>
                  </a:lnTo>
                  <a:lnTo>
                    <a:pt x="52010" y="47726"/>
                  </a:lnTo>
                  <a:lnTo>
                    <a:pt x="52191" y="47786"/>
                  </a:lnTo>
                  <a:lnTo>
                    <a:pt x="52673" y="47786"/>
                  </a:lnTo>
                  <a:lnTo>
                    <a:pt x="52854" y="47726"/>
                  </a:lnTo>
                  <a:lnTo>
                    <a:pt x="53096" y="47605"/>
                  </a:lnTo>
                  <a:lnTo>
                    <a:pt x="53277" y="47484"/>
                  </a:lnTo>
                  <a:lnTo>
                    <a:pt x="53397" y="47303"/>
                  </a:lnTo>
                  <a:lnTo>
                    <a:pt x="53518" y="47062"/>
                  </a:lnTo>
                  <a:lnTo>
                    <a:pt x="53578" y="46881"/>
                  </a:lnTo>
                  <a:lnTo>
                    <a:pt x="53578" y="46640"/>
                  </a:lnTo>
                  <a:lnTo>
                    <a:pt x="53578" y="46398"/>
                  </a:lnTo>
                  <a:lnTo>
                    <a:pt x="53518" y="46217"/>
                  </a:lnTo>
                  <a:lnTo>
                    <a:pt x="53397" y="45976"/>
                  </a:lnTo>
                  <a:lnTo>
                    <a:pt x="53277" y="45795"/>
                  </a:lnTo>
                  <a:lnTo>
                    <a:pt x="53096" y="45674"/>
                  </a:lnTo>
                  <a:lnTo>
                    <a:pt x="52854" y="45554"/>
                  </a:lnTo>
                  <a:lnTo>
                    <a:pt x="52673" y="45493"/>
                  </a:lnTo>
                  <a:close/>
                  <a:moveTo>
                    <a:pt x="57983" y="45493"/>
                  </a:moveTo>
                  <a:lnTo>
                    <a:pt x="57802" y="45554"/>
                  </a:lnTo>
                  <a:lnTo>
                    <a:pt x="57561" y="45674"/>
                  </a:lnTo>
                  <a:lnTo>
                    <a:pt x="57380" y="45795"/>
                  </a:lnTo>
                  <a:lnTo>
                    <a:pt x="57259" y="45976"/>
                  </a:lnTo>
                  <a:lnTo>
                    <a:pt x="57138" y="46217"/>
                  </a:lnTo>
                  <a:lnTo>
                    <a:pt x="57078" y="46398"/>
                  </a:lnTo>
                  <a:lnTo>
                    <a:pt x="57078" y="46640"/>
                  </a:lnTo>
                  <a:lnTo>
                    <a:pt x="57078" y="46881"/>
                  </a:lnTo>
                  <a:lnTo>
                    <a:pt x="57138" y="47062"/>
                  </a:lnTo>
                  <a:lnTo>
                    <a:pt x="57259" y="47303"/>
                  </a:lnTo>
                  <a:lnTo>
                    <a:pt x="57380" y="47484"/>
                  </a:lnTo>
                  <a:lnTo>
                    <a:pt x="57561" y="47605"/>
                  </a:lnTo>
                  <a:lnTo>
                    <a:pt x="57802" y="47726"/>
                  </a:lnTo>
                  <a:lnTo>
                    <a:pt x="57983" y="47786"/>
                  </a:lnTo>
                  <a:lnTo>
                    <a:pt x="58466" y="47786"/>
                  </a:lnTo>
                  <a:lnTo>
                    <a:pt x="58647" y="47726"/>
                  </a:lnTo>
                  <a:lnTo>
                    <a:pt x="58888" y="47605"/>
                  </a:lnTo>
                  <a:lnTo>
                    <a:pt x="59069" y="47484"/>
                  </a:lnTo>
                  <a:lnTo>
                    <a:pt x="59190" y="47303"/>
                  </a:lnTo>
                  <a:lnTo>
                    <a:pt x="59310" y="47062"/>
                  </a:lnTo>
                  <a:lnTo>
                    <a:pt x="59371" y="46881"/>
                  </a:lnTo>
                  <a:lnTo>
                    <a:pt x="59371" y="46640"/>
                  </a:lnTo>
                  <a:lnTo>
                    <a:pt x="59371" y="46398"/>
                  </a:lnTo>
                  <a:lnTo>
                    <a:pt x="59310" y="46217"/>
                  </a:lnTo>
                  <a:lnTo>
                    <a:pt x="59190" y="45976"/>
                  </a:lnTo>
                  <a:lnTo>
                    <a:pt x="59069" y="45795"/>
                  </a:lnTo>
                  <a:lnTo>
                    <a:pt x="58888" y="45674"/>
                  </a:lnTo>
                  <a:lnTo>
                    <a:pt x="58647" y="45554"/>
                  </a:lnTo>
                  <a:lnTo>
                    <a:pt x="58466" y="45493"/>
                  </a:lnTo>
                  <a:close/>
                  <a:moveTo>
                    <a:pt x="63775" y="45493"/>
                  </a:moveTo>
                  <a:lnTo>
                    <a:pt x="63594" y="45554"/>
                  </a:lnTo>
                  <a:lnTo>
                    <a:pt x="63353" y="45674"/>
                  </a:lnTo>
                  <a:lnTo>
                    <a:pt x="63172" y="45795"/>
                  </a:lnTo>
                  <a:lnTo>
                    <a:pt x="63051" y="45976"/>
                  </a:lnTo>
                  <a:lnTo>
                    <a:pt x="62931" y="46217"/>
                  </a:lnTo>
                  <a:lnTo>
                    <a:pt x="62870" y="46398"/>
                  </a:lnTo>
                  <a:lnTo>
                    <a:pt x="62870" y="46640"/>
                  </a:lnTo>
                  <a:lnTo>
                    <a:pt x="62870" y="46881"/>
                  </a:lnTo>
                  <a:lnTo>
                    <a:pt x="62931" y="47062"/>
                  </a:lnTo>
                  <a:lnTo>
                    <a:pt x="63051" y="47303"/>
                  </a:lnTo>
                  <a:lnTo>
                    <a:pt x="63172" y="47484"/>
                  </a:lnTo>
                  <a:lnTo>
                    <a:pt x="63353" y="47605"/>
                  </a:lnTo>
                  <a:lnTo>
                    <a:pt x="63594" y="47726"/>
                  </a:lnTo>
                  <a:lnTo>
                    <a:pt x="63775" y="47786"/>
                  </a:lnTo>
                  <a:lnTo>
                    <a:pt x="64258" y="47786"/>
                  </a:lnTo>
                  <a:lnTo>
                    <a:pt x="64439" y="47726"/>
                  </a:lnTo>
                  <a:lnTo>
                    <a:pt x="64680" y="47605"/>
                  </a:lnTo>
                  <a:lnTo>
                    <a:pt x="64861" y="47484"/>
                  </a:lnTo>
                  <a:lnTo>
                    <a:pt x="64982" y="47303"/>
                  </a:lnTo>
                  <a:lnTo>
                    <a:pt x="65103" y="47062"/>
                  </a:lnTo>
                  <a:lnTo>
                    <a:pt x="65163" y="46881"/>
                  </a:lnTo>
                  <a:lnTo>
                    <a:pt x="65163" y="46640"/>
                  </a:lnTo>
                  <a:lnTo>
                    <a:pt x="65163" y="46398"/>
                  </a:lnTo>
                  <a:lnTo>
                    <a:pt x="65103" y="46217"/>
                  </a:lnTo>
                  <a:lnTo>
                    <a:pt x="64982" y="45976"/>
                  </a:lnTo>
                  <a:lnTo>
                    <a:pt x="64861" y="45795"/>
                  </a:lnTo>
                  <a:lnTo>
                    <a:pt x="64680" y="45674"/>
                  </a:lnTo>
                  <a:lnTo>
                    <a:pt x="64439" y="45554"/>
                  </a:lnTo>
                  <a:lnTo>
                    <a:pt x="64258" y="45493"/>
                  </a:lnTo>
                  <a:close/>
                  <a:moveTo>
                    <a:pt x="69567" y="45493"/>
                  </a:moveTo>
                  <a:lnTo>
                    <a:pt x="69386" y="45554"/>
                  </a:lnTo>
                  <a:lnTo>
                    <a:pt x="69145" y="45674"/>
                  </a:lnTo>
                  <a:lnTo>
                    <a:pt x="68964" y="45795"/>
                  </a:lnTo>
                  <a:lnTo>
                    <a:pt x="68843" y="45976"/>
                  </a:lnTo>
                  <a:lnTo>
                    <a:pt x="68723" y="46217"/>
                  </a:lnTo>
                  <a:lnTo>
                    <a:pt x="68662" y="46398"/>
                  </a:lnTo>
                  <a:lnTo>
                    <a:pt x="68662" y="46640"/>
                  </a:lnTo>
                  <a:lnTo>
                    <a:pt x="68662" y="46881"/>
                  </a:lnTo>
                  <a:lnTo>
                    <a:pt x="68723" y="47062"/>
                  </a:lnTo>
                  <a:lnTo>
                    <a:pt x="68843" y="47303"/>
                  </a:lnTo>
                  <a:lnTo>
                    <a:pt x="68964" y="47484"/>
                  </a:lnTo>
                  <a:lnTo>
                    <a:pt x="69145" y="47605"/>
                  </a:lnTo>
                  <a:lnTo>
                    <a:pt x="69386" y="47726"/>
                  </a:lnTo>
                  <a:lnTo>
                    <a:pt x="69567" y="47786"/>
                  </a:lnTo>
                  <a:lnTo>
                    <a:pt x="70050" y="47786"/>
                  </a:lnTo>
                  <a:lnTo>
                    <a:pt x="70231" y="47726"/>
                  </a:lnTo>
                  <a:lnTo>
                    <a:pt x="70472" y="47605"/>
                  </a:lnTo>
                  <a:lnTo>
                    <a:pt x="70653" y="47484"/>
                  </a:lnTo>
                  <a:lnTo>
                    <a:pt x="70774" y="47303"/>
                  </a:lnTo>
                  <a:lnTo>
                    <a:pt x="70895" y="47062"/>
                  </a:lnTo>
                  <a:lnTo>
                    <a:pt x="70955" y="46881"/>
                  </a:lnTo>
                  <a:lnTo>
                    <a:pt x="70955" y="46640"/>
                  </a:lnTo>
                  <a:lnTo>
                    <a:pt x="70955" y="46398"/>
                  </a:lnTo>
                  <a:lnTo>
                    <a:pt x="70895" y="46217"/>
                  </a:lnTo>
                  <a:lnTo>
                    <a:pt x="70774" y="45976"/>
                  </a:lnTo>
                  <a:lnTo>
                    <a:pt x="70653" y="45795"/>
                  </a:lnTo>
                  <a:lnTo>
                    <a:pt x="70472" y="45674"/>
                  </a:lnTo>
                  <a:lnTo>
                    <a:pt x="70231" y="45554"/>
                  </a:lnTo>
                  <a:lnTo>
                    <a:pt x="70050" y="45493"/>
                  </a:lnTo>
                  <a:close/>
                  <a:moveTo>
                    <a:pt x="2896" y="48389"/>
                  </a:moveTo>
                  <a:lnTo>
                    <a:pt x="2655" y="48510"/>
                  </a:lnTo>
                  <a:lnTo>
                    <a:pt x="2414" y="48691"/>
                  </a:lnTo>
                  <a:lnTo>
                    <a:pt x="2233" y="48872"/>
                  </a:lnTo>
                  <a:lnTo>
                    <a:pt x="2112" y="49174"/>
                  </a:lnTo>
                  <a:lnTo>
                    <a:pt x="2052" y="49536"/>
                  </a:lnTo>
                  <a:lnTo>
                    <a:pt x="2052" y="49777"/>
                  </a:lnTo>
                  <a:lnTo>
                    <a:pt x="2112" y="49958"/>
                  </a:lnTo>
                  <a:lnTo>
                    <a:pt x="2233" y="50200"/>
                  </a:lnTo>
                  <a:lnTo>
                    <a:pt x="2353" y="50381"/>
                  </a:lnTo>
                  <a:lnTo>
                    <a:pt x="2534" y="50501"/>
                  </a:lnTo>
                  <a:lnTo>
                    <a:pt x="2776" y="50622"/>
                  </a:lnTo>
                  <a:lnTo>
                    <a:pt x="2957" y="50682"/>
                  </a:lnTo>
                  <a:lnTo>
                    <a:pt x="3439" y="50682"/>
                  </a:lnTo>
                  <a:lnTo>
                    <a:pt x="3620" y="50622"/>
                  </a:lnTo>
                  <a:lnTo>
                    <a:pt x="3862" y="50501"/>
                  </a:lnTo>
                  <a:lnTo>
                    <a:pt x="4043" y="50381"/>
                  </a:lnTo>
                  <a:lnTo>
                    <a:pt x="4164" y="50200"/>
                  </a:lnTo>
                  <a:lnTo>
                    <a:pt x="4284" y="49958"/>
                  </a:lnTo>
                  <a:lnTo>
                    <a:pt x="4345" y="49777"/>
                  </a:lnTo>
                  <a:lnTo>
                    <a:pt x="4345" y="49536"/>
                  </a:lnTo>
                  <a:lnTo>
                    <a:pt x="4284" y="49174"/>
                  </a:lnTo>
                  <a:lnTo>
                    <a:pt x="4164" y="48872"/>
                  </a:lnTo>
                  <a:lnTo>
                    <a:pt x="3982" y="48691"/>
                  </a:lnTo>
                  <a:lnTo>
                    <a:pt x="3741" y="48510"/>
                  </a:lnTo>
                  <a:lnTo>
                    <a:pt x="3500" y="48389"/>
                  </a:lnTo>
                  <a:close/>
                  <a:moveTo>
                    <a:pt x="8689" y="48389"/>
                  </a:moveTo>
                  <a:lnTo>
                    <a:pt x="8447" y="48510"/>
                  </a:lnTo>
                  <a:lnTo>
                    <a:pt x="8206" y="48691"/>
                  </a:lnTo>
                  <a:lnTo>
                    <a:pt x="8025" y="48872"/>
                  </a:lnTo>
                  <a:lnTo>
                    <a:pt x="7904" y="49174"/>
                  </a:lnTo>
                  <a:lnTo>
                    <a:pt x="7844" y="49536"/>
                  </a:lnTo>
                  <a:lnTo>
                    <a:pt x="7844" y="49777"/>
                  </a:lnTo>
                  <a:lnTo>
                    <a:pt x="7904" y="49958"/>
                  </a:lnTo>
                  <a:lnTo>
                    <a:pt x="8025" y="50200"/>
                  </a:lnTo>
                  <a:lnTo>
                    <a:pt x="8146" y="50381"/>
                  </a:lnTo>
                  <a:lnTo>
                    <a:pt x="8327" y="50501"/>
                  </a:lnTo>
                  <a:lnTo>
                    <a:pt x="8568" y="50622"/>
                  </a:lnTo>
                  <a:lnTo>
                    <a:pt x="8749" y="50682"/>
                  </a:lnTo>
                  <a:lnTo>
                    <a:pt x="9232" y="50682"/>
                  </a:lnTo>
                  <a:lnTo>
                    <a:pt x="9413" y="50622"/>
                  </a:lnTo>
                  <a:lnTo>
                    <a:pt x="9654" y="50501"/>
                  </a:lnTo>
                  <a:lnTo>
                    <a:pt x="9835" y="50381"/>
                  </a:lnTo>
                  <a:lnTo>
                    <a:pt x="9956" y="50200"/>
                  </a:lnTo>
                  <a:lnTo>
                    <a:pt x="10076" y="49958"/>
                  </a:lnTo>
                  <a:lnTo>
                    <a:pt x="10137" y="49777"/>
                  </a:lnTo>
                  <a:lnTo>
                    <a:pt x="10137" y="49536"/>
                  </a:lnTo>
                  <a:lnTo>
                    <a:pt x="10076" y="49174"/>
                  </a:lnTo>
                  <a:lnTo>
                    <a:pt x="9956" y="48872"/>
                  </a:lnTo>
                  <a:lnTo>
                    <a:pt x="9775" y="48691"/>
                  </a:lnTo>
                  <a:lnTo>
                    <a:pt x="9533" y="48510"/>
                  </a:lnTo>
                  <a:lnTo>
                    <a:pt x="9292" y="48389"/>
                  </a:lnTo>
                  <a:close/>
                  <a:moveTo>
                    <a:pt x="14481" y="48389"/>
                  </a:moveTo>
                  <a:lnTo>
                    <a:pt x="14240" y="48510"/>
                  </a:lnTo>
                  <a:lnTo>
                    <a:pt x="13998" y="48691"/>
                  </a:lnTo>
                  <a:lnTo>
                    <a:pt x="13817" y="48872"/>
                  </a:lnTo>
                  <a:lnTo>
                    <a:pt x="13697" y="49174"/>
                  </a:lnTo>
                  <a:lnTo>
                    <a:pt x="13636" y="49536"/>
                  </a:lnTo>
                  <a:lnTo>
                    <a:pt x="13636" y="49777"/>
                  </a:lnTo>
                  <a:lnTo>
                    <a:pt x="13697" y="49958"/>
                  </a:lnTo>
                  <a:lnTo>
                    <a:pt x="13817" y="50200"/>
                  </a:lnTo>
                  <a:lnTo>
                    <a:pt x="13938" y="50381"/>
                  </a:lnTo>
                  <a:lnTo>
                    <a:pt x="14119" y="50501"/>
                  </a:lnTo>
                  <a:lnTo>
                    <a:pt x="14360" y="50622"/>
                  </a:lnTo>
                  <a:lnTo>
                    <a:pt x="14541" y="50682"/>
                  </a:lnTo>
                  <a:lnTo>
                    <a:pt x="15024" y="50682"/>
                  </a:lnTo>
                  <a:lnTo>
                    <a:pt x="15205" y="50622"/>
                  </a:lnTo>
                  <a:lnTo>
                    <a:pt x="15446" y="50501"/>
                  </a:lnTo>
                  <a:lnTo>
                    <a:pt x="15627" y="50381"/>
                  </a:lnTo>
                  <a:lnTo>
                    <a:pt x="15748" y="50200"/>
                  </a:lnTo>
                  <a:lnTo>
                    <a:pt x="15869" y="49958"/>
                  </a:lnTo>
                  <a:lnTo>
                    <a:pt x="15929" y="49777"/>
                  </a:lnTo>
                  <a:lnTo>
                    <a:pt x="15929" y="49536"/>
                  </a:lnTo>
                  <a:lnTo>
                    <a:pt x="15869" y="49174"/>
                  </a:lnTo>
                  <a:lnTo>
                    <a:pt x="15748" y="48872"/>
                  </a:lnTo>
                  <a:lnTo>
                    <a:pt x="15567" y="48691"/>
                  </a:lnTo>
                  <a:lnTo>
                    <a:pt x="15326" y="48510"/>
                  </a:lnTo>
                  <a:lnTo>
                    <a:pt x="15084" y="48389"/>
                  </a:lnTo>
                  <a:close/>
                  <a:moveTo>
                    <a:pt x="20273" y="48389"/>
                  </a:moveTo>
                  <a:lnTo>
                    <a:pt x="20032" y="48510"/>
                  </a:lnTo>
                  <a:lnTo>
                    <a:pt x="19790" y="48691"/>
                  </a:lnTo>
                  <a:lnTo>
                    <a:pt x="19609" y="48872"/>
                  </a:lnTo>
                  <a:lnTo>
                    <a:pt x="19489" y="49174"/>
                  </a:lnTo>
                  <a:lnTo>
                    <a:pt x="19428" y="49536"/>
                  </a:lnTo>
                  <a:lnTo>
                    <a:pt x="19428" y="49777"/>
                  </a:lnTo>
                  <a:lnTo>
                    <a:pt x="19489" y="49958"/>
                  </a:lnTo>
                  <a:lnTo>
                    <a:pt x="19609" y="50200"/>
                  </a:lnTo>
                  <a:lnTo>
                    <a:pt x="19730" y="50381"/>
                  </a:lnTo>
                  <a:lnTo>
                    <a:pt x="19911" y="50501"/>
                  </a:lnTo>
                  <a:lnTo>
                    <a:pt x="20152" y="50622"/>
                  </a:lnTo>
                  <a:lnTo>
                    <a:pt x="20333" y="50682"/>
                  </a:lnTo>
                  <a:lnTo>
                    <a:pt x="20816" y="50682"/>
                  </a:lnTo>
                  <a:lnTo>
                    <a:pt x="20997" y="50622"/>
                  </a:lnTo>
                  <a:lnTo>
                    <a:pt x="21239" y="50501"/>
                  </a:lnTo>
                  <a:lnTo>
                    <a:pt x="21420" y="50381"/>
                  </a:lnTo>
                  <a:lnTo>
                    <a:pt x="21540" y="50200"/>
                  </a:lnTo>
                  <a:lnTo>
                    <a:pt x="21661" y="49958"/>
                  </a:lnTo>
                  <a:lnTo>
                    <a:pt x="21721" y="49777"/>
                  </a:lnTo>
                  <a:lnTo>
                    <a:pt x="21721" y="49536"/>
                  </a:lnTo>
                  <a:lnTo>
                    <a:pt x="21661" y="49174"/>
                  </a:lnTo>
                  <a:lnTo>
                    <a:pt x="21540" y="48872"/>
                  </a:lnTo>
                  <a:lnTo>
                    <a:pt x="21359" y="48691"/>
                  </a:lnTo>
                  <a:lnTo>
                    <a:pt x="21118" y="48510"/>
                  </a:lnTo>
                  <a:lnTo>
                    <a:pt x="20876" y="48389"/>
                  </a:lnTo>
                  <a:close/>
                  <a:moveTo>
                    <a:pt x="26065" y="48389"/>
                  </a:moveTo>
                  <a:lnTo>
                    <a:pt x="25824" y="48510"/>
                  </a:lnTo>
                  <a:lnTo>
                    <a:pt x="25583" y="48691"/>
                  </a:lnTo>
                  <a:lnTo>
                    <a:pt x="25402" y="48872"/>
                  </a:lnTo>
                  <a:lnTo>
                    <a:pt x="25281" y="49174"/>
                  </a:lnTo>
                  <a:lnTo>
                    <a:pt x="25221" y="49536"/>
                  </a:lnTo>
                  <a:lnTo>
                    <a:pt x="25221" y="49777"/>
                  </a:lnTo>
                  <a:lnTo>
                    <a:pt x="25281" y="49958"/>
                  </a:lnTo>
                  <a:lnTo>
                    <a:pt x="25402" y="50200"/>
                  </a:lnTo>
                  <a:lnTo>
                    <a:pt x="25522" y="50381"/>
                  </a:lnTo>
                  <a:lnTo>
                    <a:pt x="25703" y="50501"/>
                  </a:lnTo>
                  <a:lnTo>
                    <a:pt x="25945" y="50622"/>
                  </a:lnTo>
                  <a:lnTo>
                    <a:pt x="26126" y="50682"/>
                  </a:lnTo>
                  <a:lnTo>
                    <a:pt x="26608" y="50682"/>
                  </a:lnTo>
                  <a:lnTo>
                    <a:pt x="26789" y="50622"/>
                  </a:lnTo>
                  <a:lnTo>
                    <a:pt x="27031" y="50501"/>
                  </a:lnTo>
                  <a:lnTo>
                    <a:pt x="27212" y="50381"/>
                  </a:lnTo>
                  <a:lnTo>
                    <a:pt x="27332" y="50200"/>
                  </a:lnTo>
                  <a:lnTo>
                    <a:pt x="27453" y="49958"/>
                  </a:lnTo>
                  <a:lnTo>
                    <a:pt x="27513" y="49777"/>
                  </a:lnTo>
                  <a:lnTo>
                    <a:pt x="27513" y="49536"/>
                  </a:lnTo>
                  <a:lnTo>
                    <a:pt x="27453" y="49174"/>
                  </a:lnTo>
                  <a:lnTo>
                    <a:pt x="27332" y="48872"/>
                  </a:lnTo>
                  <a:lnTo>
                    <a:pt x="27151" y="48691"/>
                  </a:lnTo>
                  <a:lnTo>
                    <a:pt x="26910" y="48510"/>
                  </a:lnTo>
                  <a:lnTo>
                    <a:pt x="26669" y="48389"/>
                  </a:lnTo>
                  <a:close/>
                  <a:moveTo>
                    <a:pt x="31858" y="48389"/>
                  </a:moveTo>
                  <a:lnTo>
                    <a:pt x="31616" y="48510"/>
                  </a:lnTo>
                  <a:lnTo>
                    <a:pt x="31375" y="48691"/>
                  </a:lnTo>
                  <a:lnTo>
                    <a:pt x="31194" y="48872"/>
                  </a:lnTo>
                  <a:lnTo>
                    <a:pt x="31073" y="49174"/>
                  </a:lnTo>
                  <a:lnTo>
                    <a:pt x="31013" y="49536"/>
                  </a:lnTo>
                  <a:lnTo>
                    <a:pt x="31013" y="49777"/>
                  </a:lnTo>
                  <a:lnTo>
                    <a:pt x="31073" y="49958"/>
                  </a:lnTo>
                  <a:lnTo>
                    <a:pt x="31194" y="50200"/>
                  </a:lnTo>
                  <a:lnTo>
                    <a:pt x="31315" y="50381"/>
                  </a:lnTo>
                  <a:lnTo>
                    <a:pt x="31496" y="50501"/>
                  </a:lnTo>
                  <a:lnTo>
                    <a:pt x="31737" y="50622"/>
                  </a:lnTo>
                  <a:lnTo>
                    <a:pt x="31918" y="50682"/>
                  </a:lnTo>
                  <a:lnTo>
                    <a:pt x="32401" y="50682"/>
                  </a:lnTo>
                  <a:lnTo>
                    <a:pt x="32582" y="50622"/>
                  </a:lnTo>
                  <a:lnTo>
                    <a:pt x="32823" y="50501"/>
                  </a:lnTo>
                  <a:lnTo>
                    <a:pt x="33004" y="50381"/>
                  </a:lnTo>
                  <a:lnTo>
                    <a:pt x="33125" y="50200"/>
                  </a:lnTo>
                  <a:lnTo>
                    <a:pt x="33245" y="49958"/>
                  </a:lnTo>
                  <a:lnTo>
                    <a:pt x="33306" y="49777"/>
                  </a:lnTo>
                  <a:lnTo>
                    <a:pt x="33306" y="49536"/>
                  </a:lnTo>
                  <a:lnTo>
                    <a:pt x="33245" y="49174"/>
                  </a:lnTo>
                  <a:lnTo>
                    <a:pt x="33125" y="48872"/>
                  </a:lnTo>
                  <a:lnTo>
                    <a:pt x="32944" y="48691"/>
                  </a:lnTo>
                  <a:lnTo>
                    <a:pt x="32702" y="48510"/>
                  </a:lnTo>
                  <a:lnTo>
                    <a:pt x="32461" y="48389"/>
                  </a:lnTo>
                  <a:close/>
                  <a:moveTo>
                    <a:pt x="37650" y="48389"/>
                  </a:moveTo>
                  <a:lnTo>
                    <a:pt x="37408" y="48510"/>
                  </a:lnTo>
                  <a:lnTo>
                    <a:pt x="37167" y="48691"/>
                  </a:lnTo>
                  <a:lnTo>
                    <a:pt x="36986" y="48872"/>
                  </a:lnTo>
                  <a:lnTo>
                    <a:pt x="36865" y="49174"/>
                  </a:lnTo>
                  <a:lnTo>
                    <a:pt x="36805" y="49536"/>
                  </a:lnTo>
                  <a:lnTo>
                    <a:pt x="36805" y="49777"/>
                  </a:lnTo>
                  <a:lnTo>
                    <a:pt x="36865" y="49958"/>
                  </a:lnTo>
                  <a:lnTo>
                    <a:pt x="36986" y="50200"/>
                  </a:lnTo>
                  <a:lnTo>
                    <a:pt x="37107" y="50381"/>
                  </a:lnTo>
                  <a:lnTo>
                    <a:pt x="37288" y="50501"/>
                  </a:lnTo>
                  <a:lnTo>
                    <a:pt x="37529" y="50622"/>
                  </a:lnTo>
                  <a:lnTo>
                    <a:pt x="37710" y="50682"/>
                  </a:lnTo>
                  <a:lnTo>
                    <a:pt x="38193" y="50682"/>
                  </a:lnTo>
                  <a:lnTo>
                    <a:pt x="38374" y="50622"/>
                  </a:lnTo>
                  <a:lnTo>
                    <a:pt x="38615" y="50501"/>
                  </a:lnTo>
                  <a:lnTo>
                    <a:pt x="38796" y="50381"/>
                  </a:lnTo>
                  <a:lnTo>
                    <a:pt x="38917" y="50200"/>
                  </a:lnTo>
                  <a:lnTo>
                    <a:pt x="39038" y="49958"/>
                  </a:lnTo>
                  <a:lnTo>
                    <a:pt x="39098" y="49777"/>
                  </a:lnTo>
                  <a:lnTo>
                    <a:pt x="39098" y="49536"/>
                  </a:lnTo>
                  <a:lnTo>
                    <a:pt x="39038" y="49174"/>
                  </a:lnTo>
                  <a:lnTo>
                    <a:pt x="38917" y="48872"/>
                  </a:lnTo>
                  <a:lnTo>
                    <a:pt x="38736" y="48691"/>
                  </a:lnTo>
                  <a:lnTo>
                    <a:pt x="38495" y="48510"/>
                  </a:lnTo>
                  <a:lnTo>
                    <a:pt x="38253" y="48389"/>
                  </a:lnTo>
                  <a:close/>
                  <a:moveTo>
                    <a:pt x="43442" y="48389"/>
                  </a:moveTo>
                  <a:lnTo>
                    <a:pt x="43201" y="48510"/>
                  </a:lnTo>
                  <a:lnTo>
                    <a:pt x="42959" y="48691"/>
                  </a:lnTo>
                  <a:lnTo>
                    <a:pt x="42778" y="48872"/>
                  </a:lnTo>
                  <a:lnTo>
                    <a:pt x="42658" y="49174"/>
                  </a:lnTo>
                  <a:lnTo>
                    <a:pt x="42597" y="49536"/>
                  </a:lnTo>
                  <a:lnTo>
                    <a:pt x="42597" y="49777"/>
                  </a:lnTo>
                  <a:lnTo>
                    <a:pt x="42658" y="49958"/>
                  </a:lnTo>
                  <a:lnTo>
                    <a:pt x="42778" y="50200"/>
                  </a:lnTo>
                  <a:lnTo>
                    <a:pt x="42899" y="50381"/>
                  </a:lnTo>
                  <a:lnTo>
                    <a:pt x="43080" y="50501"/>
                  </a:lnTo>
                  <a:lnTo>
                    <a:pt x="43321" y="50622"/>
                  </a:lnTo>
                  <a:lnTo>
                    <a:pt x="43502" y="50682"/>
                  </a:lnTo>
                  <a:lnTo>
                    <a:pt x="43985" y="50682"/>
                  </a:lnTo>
                  <a:lnTo>
                    <a:pt x="44166" y="50622"/>
                  </a:lnTo>
                  <a:lnTo>
                    <a:pt x="44407" y="50501"/>
                  </a:lnTo>
                  <a:lnTo>
                    <a:pt x="44588" y="50381"/>
                  </a:lnTo>
                  <a:lnTo>
                    <a:pt x="44709" y="50200"/>
                  </a:lnTo>
                  <a:lnTo>
                    <a:pt x="44830" y="49958"/>
                  </a:lnTo>
                  <a:lnTo>
                    <a:pt x="44890" y="49777"/>
                  </a:lnTo>
                  <a:lnTo>
                    <a:pt x="44890" y="49536"/>
                  </a:lnTo>
                  <a:lnTo>
                    <a:pt x="44830" y="49174"/>
                  </a:lnTo>
                  <a:lnTo>
                    <a:pt x="44709" y="48872"/>
                  </a:lnTo>
                  <a:lnTo>
                    <a:pt x="44528" y="48691"/>
                  </a:lnTo>
                  <a:lnTo>
                    <a:pt x="44287" y="48510"/>
                  </a:lnTo>
                  <a:lnTo>
                    <a:pt x="44045" y="48389"/>
                  </a:lnTo>
                  <a:close/>
                  <a:moveTo>
                    <a:pt x="49234" y="48389"/>
                  </a:moveTo>
                  <a:lnTo>
                    <a:pt x="48993" y="48510"/>
                  </a:lnTo>
                  <a:lnTo>
                    <a:pt x="48752" y="48691"/>
                  </a:lnTo>
                  <a:lnTo>
                    <a:pt x="48571" y="48872"/>
                  </a:lnTo>
                  <a:lnTo>
                    <a:pt x="48450" y="49174"/>
                  </a:lnTo>
                  <a:lnTo>
                    <a:pt x="48390" y="49536"/>
                  </a:lnTo>
                  <a:lnTo>
                    <a:pt x="48390" y="49777"/>
                  </a:lnTo>
                  <a:lnTo>
                    <a:pt x="48450" y="49958"/>
                  </a:lnTo>
                  <a:lnTo>
                    <a:pt x="48571" y="50200"/>
                  </a:lnTo>
                  <a:lnTo>
                    <a:pt x="48691" y="50381"/>
                  </a:lnTo>
                  <a:lnTo>
                    <a:pt x="48872" y="50501"/>
                  </a:lnTo>
                  <a:lnTo>
                    <a:pt x="49114" y="50622"/>
                  </a:lnTo>
                  <a:lnTo>
                    <a:pt x="49295" y="50682"/>
                  </a:lnTo>
                  <a:lnTo>
                    <a:pt x="49777" y="50682"/>
                  </a:lnTo>
                  <a:lnTo>
                    <a:pt x="49958" y="50622"/>
                  </a:lnTo>
                  <a:lnTo>
                    <a:pt x="50200" y="50501"/>
                  </a:lnTo>
                  <a:lnTo>
                    <a:pt x="50381" y="50381"/>
                  </a:lnTo>
                  <a:lnTo>
                    <a:pt x="50501" y="50200"/>
                  </a:lnTo>
                  <a:lnTo>
                    <a:pt x="50622" y="49958"/>
                  </a:lnTo>
                  <a:lnTo>
                    <a:pt x="50682" y="49777"/>
                  </a:lnTo>
                  <a:lnTo>
                    <a:pt x="50682" y="49536"/>
                  </a:lnTo>
                  <a:lnTo>
                    <a:pt x="50622" y="49174"/>
                  </a:lnTo>
                  <a:lnTo>
                    <a:pt x="50501" y="48872"/>
                  </a:lnTo>
                  <a:lnTo>
                    <a:pt x="50320" y="48691"/>
                  </a:lnTo>
                  <a:lnTo>
                    <a:pt x="50079" y="48510"/>
                  </a:lnTo>
                  <a:lnTo>
                    <a:pt x="49838" y="48389"/>
                  </a:lnTo>
                  <a:close/>
                  <a:moveTo>
                    <a:pt x="55027" y="48389"/>
                  </a:moveTo>
                  <a:lnTo>
                    <a:pt x="54785" y="48510"/>
                  </a:lnTo>
                  <a:lnTo>
                    <a:pt x="54544" y="48691"/>
                  </a:lnTo>
                  <a:lnTo>
                    <a:pt x="54363" y="48872"/>
                  </a:lnTo>
                  <a:lnTo>
                    <a:pt x="54242" y="49174"/>
                  </a:lnTo>
                  <a:lnTo>
                    <a:pt x="54182" y="49536"/>
                  </a:lnTo>
                  <a:lnTo>
                    <a:pt x="54182" y="49777"/>
                  </a:lnTo>
                  <a:lnTo>
                    <a:pt x="54242" y="49958"/>
                  </a:lnTo>
                  <a:lnTo>
                    <a:pt x="54363" y="50200"/>
                  </a:lnTo>
                  <a:lnTo>
                    <a:pt x="54483" y="50381"/>
                  </a:lnTo>
                  <a:lnTo>
                    <a:pt x="54665" y="50501"/>
                  </a:lnTo>
                  <a:lnTo>
                    <a:pt x="54906" y="50622"/>
                  </a:lnTo>
                  <a:lnTo>
                    <a:pt x="55087" y="50682"/>
                  </a:lnTo>
                  <a:lnTo>
                    <a:pt x="55570" y="50682"/>
                  </a:lnTo>
                  <a:lnTo>
                    <a:pt x="55751" y="50622"/>
                  </a:lnTo>
                  <a:lnTo>
                    <a:pt x="55992" y="50501"/>
                  </a:lnTo>
                  <a:lnTo>
                    <a:pt x="56173" y="50381"/>
                  </a:lnTo>
                  <a:lnTo>
                    <a:pt x="56294" y="50200"/>
                  </a:lnTo>
                  <a:lnTo>
                    <a:pt x="56414" y="49958"/>
                  </a:lnTo>
                  <a:lnTo>
                    <a:pt x="56475" y="49777"/>
                  </a:lnTo>
                  <a:lnTo>
                    <a:pt x="56475" y="49536"/>
                  </a:lnTo>
                  <a:lnTo>
                    <a:pt x="56414" y="49174"/>
                  </a:lnTo>
                  <a:lnTo>
                    <a:pt x="56294" y="48872"/>
                  </a:lnTo>
                  <a:lnTo>
                    <a:pt x="56113" y="48691"/>
                  </a:lnTo>
                  <a:lnTo>
                    <a:pt x="55871" y="48510"/>
                  </a:lnTo>
                  <a:lnTo>
                    <a:pt x="55630" y="48389"/>
                  </a:lnTo>
                  <a:close/>
                  <a:moveTo>
                    <a:pt x="60819" y="48389"/>
                  </a:moveTo>
                  <a:lnTo>
                    <a:pt x="60577" y="48510"/>
                  </a:lnTo>
                  <a:lnTo>
                    <a:pt x="60336" y="48691"/>
                  </a:lnTo>
                  <a:lnTo>
                    <a:pt x="60155" y="48872"/>
                  </a:lnTo>
                  <a:lnTo>
                    <a:pt x="60034" y="49174"/>
                  </a:lnTo>
                  <a:lnTo>
                    <a:pt x="59974" y="49536"/>
                  </a:lnTo>
                  <a:lnTo>
                    <a:pt x="59974" y="49777"/>
                  </a:lnTo>
                  <a:lnTo>
                    <a:pt x="60034" y="49958"/>
                  </a:lnTo>
                  <a:lnTo>
                    <a:pt x="60155" y="50200"/>
                  </a:lnTo>
                  <a:lnTo>
                    <a:pt x="60276" y="50381"/>
                  </a:lnTo>
                  <a:lnTo>
                    <a:pt x="60457" y="50501"/>
                  </a:lnTo>
                  <a:lnTo>
                    <a:pt x="60698" y="50622"/>
                  </a:lnTo>
                  <a:lnTo>
                    <a:pt x="60879" y="50682"/>
                  </a:lnTo>
                  <a:lnTo>
                    <a:pt x="61362" y="50682"/>
                  </a:lnTo>
                  <a:lnTo>
                    <a:pt x="61543" y="50622"/>
                  </a:lnTo>
                  <a:lnTo>
                    <a:pt x="61784" y="50501"/>
                  </a:lnTo>
                  <a:lnTo>
                    <a:pt x="61965" y="50381"/>
                  </a:lnTo>
                  <a:lnTo>
                    <a:pt x="62086" y="50200"/>
                  </a:lnTo>
                  <a:lnTo>
                    <a:pt x="62206" y="49958"/>
                  </a:lnTo>
                  <a:lnTo>
                    <a:pt x="62267" y="49777"/>
                  </a:lnTo>
                  <a:lnTo>
                    <a:pt x="62267" y="49536"/>
                  </a:lnTo>
                  <a:lnTo>
                    <a:pt x="62206" y="49174"/>
                  </a:lnTo>
                  <a:lnTo>
                    <a:pt x="62086" y="48872"/>
                  </a:lnTo>
                  <a:lnTo>
                    <a:pt x="61905" y="48691"/>
                  </a:lnTo>
                  <a:lnTo>
                    <a:pt x="61663" y="48510"/>
                  </a:lnTo>
                  <a:lnTo>
                    <a:pt x="61422" y="48389"/>
                  </a:lnTo>
                  <a:close/>
                  <a:moveTo>
                    <a:pt x="66611" y="48389"/>
                  </a:moveTo>
                  <a:lnTo>
                    <a:pt x="66370" y="48510"/>
                  </a:lnTo>
                  <a:lnTo>
                    <a:pt x="66128" y="48691"/>
                  </a:lnTo>
                  <a:lnTo>
                    <a:pt x="65947" y="48872"/>
                  </a:lnTo>
                  <a:lnTo>
                    <a:pt x="65827" y="49174"/>
                  </a:lnTo>
                  <a:lnTo>
                    <a:pt x="65766" y="49536"/>
                  </a:lnTo>
                  <a:lnTo>
                    <a:pt x="65766" y="49777"/>
                  </a:lnTo>
                  <a:lnTo>
                    <a:pt x="65827" y="49958"/>
                  </a:lnTo>
                  <a:lnTo>
                    <a:pt x="65947" y="50200"/>
                  </a:lnTo>
                  <a:lnTo>
                    <a:pt x="66068" y="50381"/>
                  </a:lnTo>
                  <a:lnTo>
                    <a:pt x="66249" y="50501"/>
                  </a:lnTo>
                  <a:lnTo>
                    <a:pt x="66490" y="50622"/>
                  </a:lnTo>
                  <a:lnTo>
                    <a:pt x="66671" y="50682"/>
                  </a:lnTo>
                  <a:lnTo>
                    <a:pt x="67154" y="50682"/>
                  </a:lnTo>
                  <a:lnTo>
                    <a:pt x="67335" y="50622"/>
                  </a:lnTo>
                  <a:lnTo>
                    <a:pt x="67576" y="50501"/>
                  </a:lnTo>
                  <a:lnTo>
                    <a:pt x="67757" y="50381"/>
                  </a:lnTo>
                  <a:lnTo>
                    <a:pt x="67878" y="50200"/>
                  </a:lnTo>
                  <a:lnTo>
                    <a:pt x="67999" y="49958"/>
                  </a:lnTo>
                  <a:lnTo>
                    <a:pt x="68059" y="49777"/>
                  </a:lnTo>
                  <a:lnTo>
                    <a:pt x="68059" y="49536"/>
                  </a:lnTo>
                  <a:lnTo>
                    <a:pt x="67999" y="49174"/>
                  </a:lnTo>
                  <a:lnTo>
                    <a:pt x="67878" y="48872"/>
                  </a:lnTo>
                  <a:lnTo>
                    <a:pt x="67697" y="48691"/>
                  </a:lnTo>
                  <a:lnTo>
                    <a:pt x="67456" y="48510"/>
                  </a:lnTo>
                  <a:lnTo>
                    <a:pt x="67214" y="48389"/>
                  </a:lnTo>
                  <a:close/>
                  <a:moveTo>
                    <a:pt x="72403" y="48389"/>
                  </a:moveTo>
                  <a:lnTo>
                    <a:pt x="72162" y="48510"/>
                  </a:lnTo>
                  <a:lnTo>
                    <a:pt x="71921" y="48691"/>
                  </a:lnTo>
                  <a:lnTo>
                    <a:pt x="71740" y="48872"/>
                  </a:lnTo>
                  <a:lnTo>
                    <a:pt x="71619" y="49174"/>
                  </a:lnTo>
                  <a:lnTo>
                    <a:pt x="71559" y="49536"/>
                  </a:lnTo>
                  <a:lnTo>
                    <a:pt x="71559" y="49777"/>
                  </a:lnTo>
                  <a:lnTo>
                    <a:pt x="71619" y="49958"/>
                  </a:lnTo>
                  <a:lnTo>
                    <a:pt x="71740" y="50200"/>
                  </a:lnTo>
                  <a:lnTo>
                    <a:pt x="71860" y="50381"/>
                  </a:lnTo>
                  <a:lnTo>
                    <a:pt x="72041" y="50501"/>
                  </a:lnTo>
                  <a:lnTo>
                    <a:pt x="72283" y="50622"/>
                  </a:lnTo>
                  <a:lnTo>
                    <a:pt x="72464" y="50682"/>
                  </a:lnTo>
                  <a:lnTo>
                    <a:pt x="72946" y="50682"/>
                  </a:lnTo>
                  <a:lnTo>
                    <a:pt x="73127" y="50622"/>
                  </a:lnTo>
                  <a:lnTo>
                    <a:pt x="73369" y="50501"/>
                  </a:lnTo>
                  <a:lnTo>
                    <a:pt x="73550" y="50381"/>
                  </a:lnTo>
                  <a:lnTo>
                    <a:pt x="73670" y="50200"/>
                  </a:lnTo>
                  <a:lnTo>
                    <a:pt x="73791" y="49958"/>
                  </a:lnTo>
                  <a:lnTo>
                    <a:pt x="73851" y="49777"/>
                  </a:lnTo>
                  <a:lnTo>
                    <a:pt x="73851" y="49536"/>
                  </a:lnTo>
                  <a:lnTo>
                    <a:pt x="73791" y="49174"/>
                  </a:lnTo>
                  <a:lnTo>
                    <a:pt x="73670" y="48872"/>
                  </a:lnTo>
                  <a:lnTo>
                    <a:pt x="73489" y="48691"/>
                  </a:lnTo>
                  <a:lnTo>
                    <a:pt x="73248" y="48510"/>
                  </a:lnTo>
                  <a:lnTo>
                    <a:pt x="73007" y="48389"/>
                  </a:lnTo>
                  <a:close/>
                  <a:moveTo>
                    <a:pt x="5853" y="51286"/>
                  </a:moveTo>
                  <a:lnTo>
                    <a:pt x="5672" y="51346"/>
                  </a:lnTo>
                  <a:lnTo>
                    <a:pt x="5431" y="51467"/>
                  </a:lnTo>
                  <a:lnTo>
                    <a:pt x="5250" y="51587"/>
                  </a:lnTo>
                  <a:lnTo>
                    <a:pt x="5129" y="51768"/>
                  </a:lnTo>
                  <a:lnTo>
                    <a:pt x="5008" y="52010"/>
                  </a:lnTo>
                  <a:lnTo>
                    <a:pt x="4948" y="52191"/>
                  </a:lnTo>
                  <a:lnTo>
                    <a:pt x="4948" y="52432"/>
                  </a:lnTo>
                  <a:lnTo>
                    <a:pt x="4948" y="52673"/>
                  </a:lnTo>
                  <a:lnTo>
                    <a:pt x="5008" y="52854"/>
                  </a:lnTo>
                  <a:lnTo>
                    <a:pt x="5129" y="53096"/>
                  </a:lnTo>
                  <a:lnTo>
                    <a:pt x="5250" y="53277"/>
                  </a:lnTo>
                  <a:lnTo>
                    <a:pt x="5431" y="53397"/>
                  </a:lnTo>
                  <a:lnTo>
                    <a:pt x="5672" y="53518"/>
                  </a:lnTo>
                  <a:lnTo>
                    <a:pt x="5853" y="53578"/>
                  </a:lnTo>
                  <a:lnTo>
                    <a:pt x="6336" y="53578"/>
                  </a:lnTo>
                  <a:lnTo>
                    <a:pt x="6517" y="53518"/>
                  </a:lnTo>
                  <a:lnTo>
                    <a:pt x="6758" y="53397"/>
                  </a:lnTo>
                  <a:lnTo>
                    <a:pt x="6939" y="53277"/>
                  </a:lnTo>
                  <a:lnTo>
                    <a:pt x="7060" y="53096"/>
                  </a:lnTo>
                  <a:lnTo>
                    <a:pt x="7180" y="52854"/>
                  </a:lnTo>
                  <a:lnTo>
                    <a:pt x="7241" y="52673"/>
                  </a:lnTo>
                  <a:lnTo>
                    <a:pt x="7241" y="52432"/>
                  </a:lnTo>
                  <a:lnTo>
                    <a:pt x="7241" y="52191"/>
                  </a:lnTo>
                  <a:lnTo>
                    <a:pt x="7180" y="52010"/>
                  </a:lnTo>
                  <a:lnTo>
                    <a:pt x="7060" y="51768"/>
                  </a:lnTo>
                  <a:lnTo>
                    <a:pt x="6939" y="51587"/>
                  </a:lnTo>
                  <a:lnTo>
                    <a:pt x="6758" y="51467"/>
                  </a:lnTo>
                  <a:lnTo>
                    <a:pt x="6517" y="51346"/>
                  </a:lnTo>
                  <a:lnTo>
                    <a:pt x="6336" y="51286"/>
                  </a:lnTo>
                  <a:close/>
                  <a:moveTo>
                    <a:pt x="11645" y="51286"/>
                  </a:moveTo>
                  <a:lnTo>
                    <a:pt x="11464" y="51346"/>
                  </a:lnTo>
                  <a:lnTo>
                    <a:pt x="11223" y="51467"/>
                  </a:lnTo>
                  <a:lnTo>
                    <a:pt x="11042" y="51587"/>
                  </a:lnTo>
                  <a:lnTo>
                    <a:pt x="10921" y="51768"/>
                  </a:lnTo>
                  <a:lnTo>
                    <a:pt x="10800" y="52010"/>
                  </a:lnTo>
                  <a:lnTo>
                    <a:pt x="10740" y="52191"/>
                  </a:lnTo>
                  <a:lnTo>
                    <a:pt x="10740" y="52432"/>
                  </a:lnTo>
                  <a:lnTo>
                    <a:pt x="10740" y="52673"/>
                  </a:lnTo>
                  <a:lnTo>
                    <a:pt x="10800" y="52854"/>
                  </a:lnTo>
                  <a:lnTo>
                    <a:pt x="10921" y="53096"/>
                  </a:lnTo>
                  <a:lnTo>
                    <a:pt x="11042" y="53277"/>
                  </a:lnTo>
                  <a:lnTo>
                    <a:pt x="11223" y="53397"/>
                  </a:lnTo>
                  <a:lnTo>
                    <a:pt x="11464" y="53518"/>
                  </a:lnTo>
                  <a:lnTo>
                    <a:pt x="11645" y="53578"/>
                  </a:lnTo>
                  <a:lnTo>
                    <a:pt x="12128" y="53578"/>
                  </a:lnTo>
                  <a:lnTo>
                    <a:pt x="12309" y="53518"/>
                  </a:lnTo>
                  <a:lnTo>
                    <a:pt x="12550" y="53397"/>
                  </a:lnTo>
                  <a:lnTo>
                    <a:pt x="12731" y="53277"/>
                  </a:lnTo>
                  <a:lnTo>
                    <a:pt x="12852" y="53096"/>
                  </a:lnTo>
                  <a:lnTo>
                    <a:pt x="12973" y="52854"/>
                  </a:lnTo>
                  <a:lnTo>
                    <a:pt x="13033" y="52673"/>
                  </a:lnTo>
                  <a:lnTo>
                    <a:pt x="13033" y="52432"/>
                  </a:lnTo>
                  <a:lnTo>
                    <a:pt x="13033" y="52191"/>
                  </a:lnTo>
                  <a:lnTo>
                    <a:pt x="12973" y="52010"/>
                  </a:lnTo>
                  <a:lnTo>
                    <a:pt x="12852" y="51768"/>
                  </a:lnTo>
                  <a:lnTo>
                    <a:pt x="12731" y="51587"/>
                  </a:lnTo>
                  <a:lnTo>
                    <a:pt x="12550" y="51467"/>
                  </a:lnTo>
                  <a:lnTo>
                    <a:pt x="12309" y="51346"/>
                  </a:lnTo>
                  <a:lnTo>
                    <a:pt x="12128" y="51286"/>
                  </a:lnTo>
                  <a:close/>
                  <a:moveTo>
                    <a:pt x="17437" y="51286"/>
                  </a:moveTo>
                  <a:lnTo>
                    <a:pt x="17256" y="51346"/>
                  </a:lnTo>
                  <a:lnTo>
                    <a:pt x="17015" y="51467"/>
                  </a:lnTo>
                  <a:lnTo>
                    <a:pt x="16834" y="51587"/>
                  </a:lnTo>
                  <a:lnTo>
                    <a:pt x="16713" y="51768"/>
                  </a:lnTo>
                  <a:lnTo>
                    <a:pt x="16593" y="52010"/>
                  </a:lnTo>
                  <a:lnTo>
                    <a:pt x="16532" y="52191"/>
                  </a:lnTo>
                  <a:lnTo>
                    <a:pt x="16532" y="52432"/>
                  </a:lnTo>
                  <a:lnTo>
                    <a:pt x="16532" y="52673"/>
                  </a:lnTo>
                  <a:lnTo>
                    <a:pt x="16593" y="52854"/>
                  </a:lnTo>
                  <a:lnTo>
                    <a:pt x="16713" y="53096"/>
                  </a:lnTo>
                  <a:lnTo>
                    <a:pt x="16834" y="53277"/>
                  </a:lnTo>
                  <a:lnTo>
                    <a:pt x="17015" y="53397"/>
                  </a:lnTo>
                  <a:lnTo>
                    <a:pt x="17256" y="53518"/>
                  </a:lnTo>
                  <a:lnTo>
                    <a:pt x="17437" y="53578"/>
                  </a:lnTo>
                  <a:lnTo>
                    <a:pt x="17920" y="53578"/>
                  </a:lnTo>
                  <a:lnTo>
                    <a:pt x="18101" y="53518"/>
                  </a:lnTo>
                  <a:lnTo>
                    <a:pt x="18342" y="53397"/>
                  </a:lnTo>
                  <a:lnTo>
                    <a:pt x="18523" y="53277"/>
                  </a:lnTo>
                  <a:lnTo>
                    <a:pt x="18644" y="53096"/>
                  </a:lnTo>
                  <a:lnTo>
                    <a:pt x="18765" y="52854"/>
                  </a:lnTo>
                  <a:lnTo>
                    <a:pt x="18825" y="52673"/>
                  </a:lnTo>
                  <a:lnTo>
                    <a:pt x="18825" y="52432"/>
                  </a:lnTo>
                  <a:lnTo>
                    <a:pt x="18825" y="52191"/>
                  </a:lnTo>
                  <a:lnTo>
                    <a:pt x="18765" y="52010"/>
                  </a:lnTo>
                  <a:lnTo>
                    <a:pt x="18644" y="51768"/>
                  </a:lnTo>
                  <a:lnTo>
                    <a:pt x="18523" y="51587"/>
                  </a:lnTo>
                  <a:lnTo>
                    <a:pt x="18342" y="51467"/>
                  </a:lnTo>
                  <a:lnTo>
                    <a:pt x="18101" y="51346"/>
                  </a:lnTo>
                  <a:lnTo>
                    <a:pt x="17920" y="51286"/>
                  </a:lnTo>
                  <a:close/>
                  <a:moveTo>
                    <a:pt x="23230" y="51286"/>
                  </a:moveTo>
                  <a:lnTo>
                    <a:pt x="23049" y="51346"/>
                  </a:lnTo>
                  <a:lnTo>
                    <a:pt x="22807" y="51467"/>
                  </a:lnTo>
                  <a:lnTo>
                    <a:pt x="22626" y="51587"/>
                  </a:lnTo>
                  <a:lnTo>
                    <a:pt x="22506" y="51768"/>
                  </a:lnTo>
                  <a:lnTo>
                    <a:pt x="22385" y="52010"/>
                  </a:lnTo>
                  <a:lnTo>
                    <a:pt x="22325" y="52191"/>
                  </a:lnTo>
                  <a:lnTo>
                    <a:pt x="22325" y="52432"/>
                  </a:lnTo>
                  <a:lnTo>
                    <a:pt x="22325" y="52673"/>
                  </a:lnTo>
                  <a:lnTo>
                    <a:pt x="22385" y="52854"/>
                  </a:lnTo>
                  <a:lnTo>
                    <a:pt x="22506" y="53096"/>
                  </a:lnTo>
                  <a:lnTo>
                    <a:pt x="22626" y="53277"/>
                  </a:lnTo>
                  <a:lnTo>
                    <a:pt x="22807" y="53397"/>
                  </a:lnTo>
                  <a:lnTo>
                    <a:pt x="23049" y="53518"/>
                  </a:lnTo>
                  <a:lnTo>
                    <a:pt x="23230" y="53578"/>
                  </a:lnTo>
                  <a:lnTo>
                    <a:pt x="23712" y="53578"/>
                  </a:lnTo>
                  <a:lnTo>
                    <a:pt x="23893" y="53518"/>
                  </a:lnTo>
                  <a:lnTo>
                    <a:pt x="24135" y="53397"/>
                  </a:lnTo>
                  <a:lnTo>
                    <a:pt x="24316" y="53277"/>
                  </a:lnTo>
                  <a:lnTo>
                    <a:pt x="24436" y="53096"/>
                  </a:lnTo>
                  <a:lnTo>
                    <a:pt x="24557" y="52854"/>
                  </a:lnTo>
                  <a:lnTo>
                    <a:pt x="24617" y="52673"/>
                  </a:lnTo>
                  <a:lnTo>
                    <a:pt x="24617" y="52432"/>
                  </a:lnTo>
                  <a:lnTo>
                    <a:pt x="24617" y="52191"/>
                  </a:lnTo>
                  <a:lnTo>
                    <a:pt x="24557" y="52010"/>
                  </a:lnTo>
                  <a:lnTo>
                    <a:pt x="24436" y="51768"/>
                  </a:lnTo>
                  <a:lnTo>
                    <a:pt x="24316" y="51587"/>
                  </a:lnTo>
                  <a:lnTo>
                    <a:pt x="24135" y="51467"/>
                  </a:lnTo>
                  <a:lnTo>
                    <a:pt x="23893" y="51346"/>
                  </a:lnTo>
                  <a:lnTo>
                    <a:pt x="23712" y="51286"/>
                  </a:lnTo>
                  <a:close/>
                  <a:moveTo>
                    <a:pt x="29022" y="51286"/>
                  </a:moveTo>
                  <a:lnTo>
                    <a:pt x="28841" y="51346"/>
                  </a:lnTo>
                  <a:lnTo>
                    <a:pt x="28599" y="51467"/>
                  </a:lnTo>
                  <a:lnTo>
                    <a:pt x="28418" y="51587"/>
                  </a:lnTo>
                  <a:lnTo>
                    <a:pt x="28298" y="51768"/>
                  </a:lnTo>
                  <a:lnTo>
                    <a:pt x="28177" y="52010"/>
                  </a:lnTo>
                  <a:lnTo>
                    <a:pt x="28117" y="52191"/>
                  </a:lnTo>
                  <a:lnTo>
                    <a:pt x="28117" y="52432"/>
                  </a:lnTo>
                  <a:lnTo>
                    <a:pt x="28117" y="52673"/>
                  </a:lnTo>
                  <a:lnTo>
                    <a:pt x="28177" y="52854"/>
                  </a:lnTo>
                  <a:lnTo>
                    <a:pt x="28298" y="53096"/>
                  </a:lnTo>
                  <a:lnTo>
                    <a:pt x="28418" y="53277"/>
                  </a:lnTo>
                  <a:lnTo>
                    <a:pt x="28599" y="53397"/>
                  </a:lnTo>
                  <a:lnTo>
                    <a:pt x="28841" y="53518"/>
                  </a:lnTo>
                  <a:lnTo>
                    <a:pt x="29022" y="53578"/>
                  </a:lnTo>
                  <a:lnTo>
                    <a:pt x="29505" y="53578"/>
                  </a:lnTo>
                  <a:lnTo>
                    <a:pt x="29686" y="53518"/>
                  </a:lnTo>
                  <a:lnTo>
                    <a:pt x="29927" y="53397"/>
                  </a:lnTo>
                  <a:lnTo>
                    <a:pt x="30108" y="53277"/>
                  </a:lnTo>
                  <a:lnTo>
                    <a:pt x="30229" y="53096"/>
                  </a:lnTo>
                  <a:lnTo>
                    <a:pt x="30349" y="52854"/>
                  </a:lnTo>
                  <a:lnTo>
                    <a:pt x="30410" y="52673"/>
                  </a:lnTo>
                  <a:lnTo>
                    <a:pt x="30410" y="52432"/>
                  </a:lnTo>
                  <a:lnTo>
                    <a:pt x="30410" y="52191"/>
                  </a:lnTo>
                  <a:lnTo>
                    <a:pt x="30349" y="52010"/>
                  </a:lnTo>
                  <a:lnTo>
                    <a:pt x="30229" y="51768"/>
                  </a:lnTo>
                  <a:lnTo>
                    <a:pt x="30108" y="51587"/>
                  </a:lnTo>
                  <a:lnTo>
                    <a:pt x="29927" y="51467"/>
                  </a:lnTo>
                  <a:lnTo>
                    <a:pt x="29686" y="51346"/>
                  </a:lnTo>
                  <a:lnTo>
                    <a:pt x="29505" y="51286"/>
                  </a:lnTo>
                  <a:close/>
                  <a:moveTo>
                    <a:pt x="34814" y="51286"/>
                  </a:moveTo>
                  <a:lnTo>
                    <a:pt x="34633" y="51346"/>
                  </a:lnTo>
                  <a:lnTo>
                    <a:pt x="34392" y="51467"/>
                  </a:lnTo>
                  <a:lnTo>
                    <a:pt x="34211" y="51587"/>
                  </a:lnTo>
                  <a:lnTo>
                    <a:pt x="34090" y="51768"/>
                  </a:lnTo>
                  <a:lnTo>
                    <a:pt x="33969" y="52010"/>
                  </a:lnTo>
                  <a:lnTo>
                    <a:pt x="33909" y="52191"/>
                  </a:lnTo>
                  <a:lnTo>
                    <a:pt x="33909" y="52432"/>
                  </a:lnTo>
                  <a:lnTo>
                    <a:pt x="33909" y="52673"/>
                  </a:lnTo>
                  <a:lnTo>
                    <a:pt x="33969" y="52854"/>
                  </a:lnTo>
                  <a:lnTo>
                    <a:pt x="34090" y="53096"/>
                  </a:lnTo>
                  <a:lnTo>
                    <a:pt x="34211" y="53277"/>
                  </a:lnTo>
                  <a:lnTo>
                    <a:pt x="34392" y="53397"/>
                  </a:lnTo>
                  <a:lnTo>
                    <a:pt x="34633" y="53518"/>
                  </a:lnTo>
                  <a:lnTo>
                    <a:pt x="34814" y="53578"/>
                  </a:lnTo>
                  <a:lnTo>
                    <a:pt x="35297" y="53578"/>
                  </a:lnTo>
                  <a:lnTo>
                    <a:pt x="35478" y="53518"/>
                  </a:lnTo>
                  <a:lnTo>
                    <a:pt x="35719" y="53397"/>
                  </a:lnTo>
                  <a:lnTo>
                    <a:pt x="35900" y="53277"/>
                  </a:lnTo>
                  <a:lnTo>
                    <a:pt x="36021" y="53096"/>
                  </a:lnTo>
                  <a:lnTo>
                    <a:pt x="36141" y="52854"/>
                  </a:lnTo>
                  <a:lnTo>
                    <a:pt x="36202" y="52673"/>
                  </a:lnTo>
                  <a:lnTo>
                    <a:pt x="36202" y="52432"/>
                  </a:lnTo>
                  <a:lnTo>
                    <a:pt x="36202" y="52191"/>
                  </a:lnTo>
                  <a:lnTo>
                    <a:pt x="36141" y="52010"/>
                  </a:lnTo>
                  <a:lnTo>
                    <a:pt x="36021" y="51768"/>
                  </a:lnTo>
                  <a:lnTo>
                    <a:pt x="35900" y="51587"/>
                  </a:lnTo>
                  <a:lnTo>
                    <a:pt x="35719" y="51467"/>
                  </a:lnTo>
                  <a:lnTo>
                    <a:pt x="35478" y="51346"/>
                  </a:lnTo>
                  <a:lnTo>
                    <a:pt x="35297" y="51286"/>
                  </a:lnTo>
                  <a:close/>
                  <a:moveTo>
                    <a:pt x="40606" y="51286"/>
                  </a:moveTo>
                  <a:lnTo>
                    <a:pt x="40425" y="51346"/>
                  </a:lnTo>
                  <a:lnTo>
                    <a:pt x="40184" y="51467"/>
                  </a:lnTo>
                  <a:lnTo>
                    <a:pt x="40003" y="51587"/>
                  </a:lnTo>
                  <a:lnTo>
                    <a:pt x="39882" y="51768"/>
                  </a:lnTo>
                  <a:lnTo>
                    <a:pt x="39762" y="52010"/>
                  </a:lnTo>
                  <a:lnTo>
                    <a:pt x="39701" y="52191"/>
                  </a:lnTo>
                  <a:lnTo>
                    <a:pt x="39701" y="52432"/>
                  </a:lnTo>
                  <a:lnTo>
                    <a:pt x="39701" y="52673"/>
                  </a:lnTo>
                  <a:lnTo>
                    <a:pt x="39762" y="52854"/>
                  </a:lnTo>
                  <a:lnTo>
                    <a:pt x="39882" y="53096"/>
                  </a:lnTo>
                  <a:lnTo>
                    <a:pt x="40003" y="53277"/>
                  </a:lnTo>
                  <a:lnTo>
                    <a:pt x="40184" y="53397"/>
                  </a:lnTo>
                  <a:lnTo>
                    <a:pt x="40425" y="53518"/>
                  </a:lnTo>
                  <a:lnTo>
                    <a:pt x="40606" y="53578"/>
                  </a:lnTo>
                  <a:lnTo>
                    <a:pt x="41089" y="53578"/>
                  </a:lnTo>
                  <a:lnTo>
                    <a:pt x="41270" y="53518"/>
                  </a:lnTo>
                  <a:lnTo>
                    <a:pt x="41511" y="53397"/>
                  </a:lnTo>
                  <a:lnTo>
                    <a:pt x="41692" y="53277"/>
                  </a:lnTo>
                  <a:lnTo>
                    <a:pt x="41813" y="53096"/>
                  </a:lnTo>
                  <a:lnTo>
                    <a:pt x="41934" y="52854"/>
                  </a:lnTo>
                  <a:lnTo>
                    <a:pt x="41994" y="52673"/>
                  </a:lnTo>
                  <a:lnTo>
                    <a:pt x="41994" y="52432"/>
                  </a:lnTo>
                  <a:lnTo>
                    <a:pt x="41994" y="52191"/>
                  </a:lnTo>
                  <a:lnTo>
                    <a:pt x="41934" y="52010"/>
                  </a:lnTo>
                  <a:lnTo>
                    <a:pt x="41813" y="51768"/>
                  </a:lnTo>
                  <a:lnTo>
                    <a:pt x="41692" y="51587"/>
                  </a:lnTo>
                  <a:lnTo>
                    <a:pt x="41511" y="51467"/>
                  </a:lnTo>
                  <a:lnTo>
                    <a:pt x="41270" y="51346"/>
                  </a:lnTo>
                  <a:lnTo>
                    <a:pt x="41089" y="51286"/>
                  </a:lnTo>
                  <a:close/>
                  <a:moveTo>
                    <a:pt x="46399" y="51286"/>
                  </a:moveTo>
                  <a:lnTo>
                    <a:pt x="46218" y="51346"/>
                  </a:lnTo>
                  <a:lnTo>
                    <a:pt x="45976" y="51467"/>
                  </a:lnTo>
                  <a:lnTo>
                    <a:pt x="45795" y="51587"/>
                  </a:lnTo>
                  <a:lnTo>
                    <a:pt x="45674" y="51768"/>
                  </a:lnTo>
                  <a:lnTo>
                    <a:pt x="45554" y="52010"/>
                  </a:lnTo>
                  <a:lnTo>
                    <a:pt x="45493" y="52191"/>
                  </a:lnTo>
                  <a:lnTo>
                    <a:pt x="45493" y="52432"/>
                  </a:lnTo>
                  <a:lnTo>
                    <a:pt x="45493" y="52673"/>
                  </a:lnTo>
                  <a:lnTo>
                    <a:pt x="45554" y="52854"/>
                  </a:lnTo>
                  <a:lnTo>
                    <a:pt x="45674" y="53096"/>
                  </a:lnTo>
                  <a:lnTo>
                    <a:pt x="45795" y="53277"/>
                  </a:lnTo>
                  <a:lnTo>
                    <a:pt x="45976" y="53397"/>
                  </a:lnTo>
                  <a:lnTo>
                    <a:pt x="46218" y="53518"/>
                  </a:lnTo>
                  <a:lnTo>
                    <a:pt x="46399" y="53578"/>
                  </a:lnTo>
                  <a:lnTo>
                    <a:pt x="46881" y="53578"/>
                  </a:lnTo>
                  <a:lnTo>
                    <a:pt x="47062" y="53518"/>
                  </a:lnTo>
                  <a:lnTo>
                    <a:pt x="47304" y="53397"/>
                  </a:lnTo>
                  <a:lnTo>
                    <a:pt x="47485" y="53277"/>
                  </a:lnTo>
                  <a:lnTo>
                    <a:pt x="47605" y="53096"/>
                  </a:lnTo>
                  <a:lnTo>
                    <a:pt x="47726" y="52854"/>
                  </a:lnTo>
                  <a:lnTo>
                    <a:pt x="47786" y="52673"/>
                  </a:lnTo>
                  <a:lnTo>
                    <a:pt x="47786" y="52432"/>
                  </a:lnTo>
                  <a:lnTo>
                    <a:pt x="47786" y="52191"/>
                  </a:lnTo>
                  <a:lnTo>
                    <a:pt x="47726" y="52010"/>
                  </a:lnTo>
                  <a:lnTo>
                    <a:pt x="47605" y="51768"/>
                  </a:lnTo>
                  <a:lnTo>
                    <a:pt x="47485" y="51587"/>
                  </a:lnTo>
                  <a:lnTo>
                    <a:pt x="47304" y="51467"/>
                  </a:lnTo>
                  <a:lnTo>
                    <a:pt x="47062" y="51346"/>
                  </a:lnTo>
                  <a:lnTo>
                    <a:pt x="46881" y="51286"/>
                  </a:lnTo>
                  <a:close/>
                  <a:moveTo>
                    <a:pt x="52191" y="51286"/>
                  </a:moveTo>
                  <a:lnTo>
                    <a:pt x="52010" y="51346"/>
                  </a:lnTo>
                  <a:lnTo>
                    <a:pt x="51768" y="51467"/>
                  </a:lnTo>
                  <a:lnTo>
                    <a:pt x="51587" y="51587"/>
                  </a:lnTo>
                  <a:lnTo>
                    <a:pt x="51467" y="51768"/>
                  </a:lnTo>
                  <a:lnTo>
                    <a:pt x="51346" y="52010"/>
                  </a:lnTo>
                  <a:lnTo>
                    <a:pt x="51286" y="52191"/>
                  </a:lnTo>
                  <a:lnTo>
                    <a:pt x="51286" y="52432"/>
                  </a:lnTo>
                  <a:lnTo>
                    <a:pt x="51286" y="52673"/>
                  </a:lnTo>
                  <a:lnTo>
                    <a:pt x="51346" y="52854"/>
                  </a:lnTo>
                  <a:lnTo>
                    <a:pt x="51467" y="53096"/>
                  </a:lnTo>
                  <a:lnTo>
                    <a:pt x="51587" y="53277"/>
                  </a:lnTo>
                  <a:lnTo>
                    <a:pt x="51768" y="53397"/>
                  </a:lnTo>
                  <a:lnTo>
                    <a:pt x="52010" y="53518"/>
                  </a:lnTo>
                  <a:lnTo>
                    <a:pt x="52191" y="53578"/>
                  </a:lnTo>
                  <a:lnTo>
                    <a:pt x="52673" y="53578"/>
                  </a:lnTo>
                  <a:lnTo>
                    <a:pt x="52854" y="53518"/>
                  </a:lnTo>
                  <a:lnTo>
                    <a:pt x="53096" y="53397"/>
                  </a:lnTo>
                  <a:lnTo>
                    <a:pt x="53277" y="53277"/>
                  </a:lnTo>
                  <a:lnTo>
                    <a:pt x="53397" y="53096"/>
                  </a:lnTo>
                  <a:lnTo>
                    <a:pt x="53518" y="52854"/>
                  </a:lnTo>
                  <a:lnTo>
                    <a:pt x="53578" y="52673"/>
                  </a:lnTo>
                  <a:lnTo>
                    <a:pt x="53578" y="52432"/>
                  </a:lnTo>
                  <a:lnTo>
                    <a:pt x="53578" y="52191"/>
                  </a:lnTo>
                  <a:lnTo>
                    <a:pt x="53518" y="52010"/>
                  </a:lnTo>
                  <a:lnTo>
                    <a:pt x="53397" y="51768"/>
                  </a:lnTo>
                  <a:lnTo>
                    <a:pt x="53277" y="51587"/>
                  </a:lnTo>
                  <a:lnTo>
                    <a:pt x="53096" y="51467"/>
                  </a:lnTo>
                  <a:lnTo>
                    <a:pt x="52854" y="51346"/>
                  </a:lnTo>
                  <a:lnTo>
                    <a:pt x="52673" y="51286"/>
                  </a:lnTo>
                  <a:close/>
                  <a:moveTo>
                    <a:pt x="57983" y="51286"/>
                  </a:moveTo>
                  <a:lnTo>
                    <a:pt x="57802" y="51346"/>
                  </a:lnTo>
                  <a:lnTo>
                    <a:pt x="57561" y="51467"/>
                  </a:lnTo>
                  <a:lnTo>
                    <a:pt x="57380" y="51587"/>
                  </a:lnTo>
                  <a:lnTo>
                    <a:pt x="57259" y="51768"/>
                  </a:lnTo>
                  <a:lnTo>
                    <a:pt x="57138" y="52010"/>
                  </a:lnTo>
                  <a:lnTo>
                    <a:pt x="57078" y="52191"/>
                  </a:lnTo>
                  <a:lnTo>
                    <a:pt x="57078" y="52432"/>
                  </a:lnTo>
                  <a:lnTo>
                    <a:pt x="57078" y="52673"/>
                  </a:lnTo>
                  <a:lnTo>
                    <a:pt x="57138" y="52854"/>
                  </a:lnTo>
                  <a:lnTo>
                    <a:pt x="57259" y="53096"/>
                  </a:lnTo>
                  <a:lnTo>
                    <a:pt x="57380" y="53277"/>
                  </a:lnTo>
                  <a:lnTo>
                    <a:pt x="57561" y="53397"/>
                  </a:lnTo>
                  <a:lnTo>
                    <a:pt x="57802" y="53518"/>
                  </a:lnTo>
                  <a:lnTo>
                    <a:pt x="57983" y="53578"/>
                  </a:lnTo>
                  <a:lnTo>
                    <a:pt x="58466" y="53578"/>
                  </a:lnTo>
                  <a:lnTo>
                    <a:pt x="58647" y="53518"/>
                  </a:lnTo>
                  <a:lnTo>
                    <a:pt x="58888" y="53397"/>
                  </a:lnTo>
                  <a:lnTo>
                    <a:pt x="59069" y="53277"/>
                  </a:lnTo>
                  <a:lnTo>
                    <a:pt x="59190" y="53096"/>
                  </a:lnTo>
                  <a:lnTo>
                    <a:pt x="59310" y="52854"/>
                  </a:lnTo>
                  <a:lnTo>
                    <a:pt x="59371" y="52673"/>
                  </a:lnTo>
                  <a:lnTo>
                    <a:pt x="59371" y="52432"/>
                  </a:lnTo>
                  <a:lnTo>
                    <a:pt x="59371" y="52191"/>
                  </a:lnTo>
                  <a:lnTo>
                    <a:pt x="59310" y="52010"/>
                  </a:lnTo>
                  <a:lnTo>
                    <a:pt x="59190" y="51768"/>
                  </a:lnTo>
                  <a:lnTo>
                    <a:pt x="59069" y="51587"/>
                  </a:lnTo>
                  <a:lnTo>
                    <a:pt x="58888" y="51467"/>
                  </a:lnTo>
                  <a:lnTo>
                    <a:pt x="58647" y="51346"/>
                  </a:lnTo>
                  <a:lnTo>
                    <a:pt x="58466" y="51286"/>
                  </a:lnTo>
                  <a:close/>
                  <a:moveTo>
                    <a:pt x="63775" y="51286"/>
                  </a:moveTo>
                  <a:lnTo>
                    <a:pt x="63594" y="51346"/>
                  </a:lnTo>
                  <a:lnTo>
                    <a:pt x="63353" y="51467"/>
                  </a:lnTo>
                  <a:lnTo>
                    <a:pt x="63172" y="51587"/>
                  </a:lnTo>
                  <a:lnTo>
                    <a:pt x="63051" y="51768"/>
                  </a:lnTo>
                  <a:lnTo>
                    <a:pt x="62931" y="52010"/>
                  </a:lnTo>
                  <a:lnTo>
                    <a:pt x="62870" y="52191"/>
                  </a:lnTo>
                  <a:lnTo>
                    <a:pt x="62870" y="52432"/>
                  </a:lnTo>
                  <a:lnTo>
                    <a:pt x="62870" y="52673"/>
                  </a:lnTo>
                  <a:lnTo>
                    <a:pt x="62931" y="52854"/>
                  </a:lnTo>
                  <a:lnTo>
                    <a:pt x="63051" y="53096"/>
                  </a:lnTo>
                  <a:lnTo>
                    <a:pt x="63172" y="53277"/>
                  </a:lnTo>
                  <a:lnTo>
                    <a:pt x="63353" y="53397"/>
                  </a:lnTo>
                  <a:lnTo>
                    <a:pt x="63594" y="53518"/>
                  </a:lnTo>
                  <a:lnTo>
                    <a:pt x="63775" y="53578"/>
                  </a:lnTo>
                  <a:lnTo>
                    <a:pt x="64258" y="53578"/>
                  </a:lnTo>
                  <a:lnTo>
                    <a:pt x="64439" y="53518"/>
                  </a:lnTo>
                  <a:lnTo>
                    <a:pt x="64680" y="53397"/>
                  </a:lnTo>
                  <a:lnTo>
                    <a:pt x="64861" y="53277"/>
                  </a:lnTo>
                  <a:lnTo>
                    <a:pt x="64982" y="53096"/>
                  </a:lnTo>
                  <a:lnTo>
                    <a:pt x="65103" y="52854"/>
                  </a:lnTo>
                  <a:lnTo>
                    <a:pt x="65163" y="52673"/>
                  </a:lnTo>
                  <a:lnTo>
                    <a:pt x="65163" y="52432"/>
                  </a:lnTo>
                  <a:lnTo>
                    <a:pt x="65163" y="52191"/>
                  </a:lnTo>
                  <a:lnTo>
                    <a:pt x="65103" y="52010"/>
                  </a:lnTo>
                  <a:lnTo>
                    <a:pt x="64982" y="51768"/>
                  </a:lnTo>
                  <a:lnTo>
                    <a:pt x="64861" y="51587"/>
                  </a:lnTo>
                  <a:lnTo>
                    <a:pt x="64680" y="51467"/>
                  </a:lnTo>
                  <a:lnTo>
                    <a:pt x="64439" y="51346"/>
                  </a:lnTo>
                  <a:lnTo>
                    <a:pt x="64258" y="51286"/>
                  </a:lnTo>
                  <a:close/>
                  <a:moveTo>
                    <a:pt x="69567" y="51286"/>
                  </a:moveTo>
                  <a:lnTo>
                    <a:pt x="69386" y="51346"/>
                  </a:lnTo>
                  <a:lnTo>
                    <a:pt x="69145" y="51467"/>
                  </a:lnTo>
                  <a:lnTo>
                    <a:pt x="68964" y="51587"/>
                  </a:lnTo>
                  <a:lnTo>
                    <a:pt x="68843" y="51768"/>
                  </a:lnTo>
                  <a:lnTo>
                    <a:pt x="68723" y="52010"/>
                  </a:lnTo>
                  <a:lnTo>
                    <a:pt x="68662" y="52191"/>
                  </a:lnTo>
                  <a:lnTo>
                    <a:pt x="68662" y="52432"/>
                  </a:lnTo>
                  <a:lnTo>
                    <a:pt x="68662" y="52673"/>
                  </a:lnTo>
                  <a:lnTo>
                    <a:pt x="68723" y="52854"/>
                  </a:lnTo>
                  <a:lnTo>
                    <a:pt x="68843" y="53096"/>
                  </a:lnTo>
                  <a:lnTo>
                    <a:pt x="68964" y="53277"/>
                  </a:lnTo>
                  <a:lnTo>
                    <a:pt x="69145" y="53397"/>
                  </a:lnTo>
                  <a:lnTo>
                    <a:pt x="69386" y="53518"/>
                  </a:lnTo>
                  <a:lnTo>
                    <a:pt x="69567" y="53578"/>
                  </a:lnTo>
                  <a:lnTo>
                    <a:pt x="70050" y="53578"/>
                  </a:lnTo>
                  <a:lnTo>
                    <a:pt x="70231" y="53518"/>
                  </a:lnTo>
                  <a:lnTo>
                    <a:pt x="70472" y="53397"/>
                  </a:lnTo>
                  <a:lnTo>
                    <a:pt x="70653" y="53277"/>
                  </a:lnTo>
                  <a:lnTo>
                    <a:pt x="70774" y="53096"/>
                  </a:lnTo>
                  <a:lnTo>
                    <a:pt x="70895" y="52854"/>
                  </a:lnTo>
                  <a:lnTo>
                    <a:pt x="70955" y="52673"/>
                  </a:lnTo>
                  <a:lnTo>
                    <a:pt x="70955" y="52432"/>
                  </a:lnTo>
                  <a:lnTo>
                    <a:pt x="70955" y="52191"/>
                  </a:lnTo>
                  <a:lnTo>
                    <a:pt x="70895" y="52010"/>
                  </a:lnTo>
                  <a:lnTo>
                    <a:pt x="70774" y="51768"/>
                  </a:lnTo>
                  <a:lnTo>
                    <a:pt x="70653" y="51587"/>
                  </a:lnTo>
                  <a:lnTo>
                    <a:pt x="70472" y="51467"/>
                  </a:lnTo>
                  <a:lnTo>
                    <a:pt x="70231" y="51346"/>
                  </a:lnTo>
                  <a:lnTo>
                    <a:pt x="70050" y="51286"/>
                  </a:lnTo>
                  <a:close/>
                  <a:moveTo>
                    <a:pt x="3620" y="54242"/>
                  </a:moveTo>
                  <a:lnTo>
                    <a:pt x="4284" y="55630"/>
                  </a:lnTo>
                  <a:lnTo>
                    <a:pt x="4345" y="55328"/>
                  </a:lnTo>
                  <a:lnTo>
                    <a:pt x="4284" y="54966"/>
                  </a:lnTo>
                  <a:lnTo>
                    <a:pt x="4164" y="54664"/>
                  </a:lnTo>
                  <a:lnTo>
                    <a:pt x="3922" y="54423"/>
                  </a:lnTo>
                  <a:lnTo>
                    <a:pt x="3620" y="54242"/>
                  </a:lnTo>
                  <a:close/>
                  <a:moveTo>
                    <a:pt x="72283" y="54242"/>
                  </a:moveTo>
                  <a:lnTo>
                    <a:pt x="71981" y="54423"/>
                  </a:lnTo>
                  <a:lnTo>
                    <a:pt x="71740" y="54664"/>
                  </a:lnTo>
                  <a:lnTo>
                    <a:pt x="71619" y="54966"/>
                  </a:lnTo>
                  <a:lnTo>
                    <a:pt x="71559" y="55328"/>
                  </a:lnTo>
                  <a:lnTo>
                    <a:pt x="71619" y="55630"/>
                  </a:lnTo>
                  <a:lnTo>
                    <a:pt x="72283" y="54242"/>
                  </a:lnTo>
                  <a:close/>
                  <a:moveTo>
                    <a:pt x="8749" y="54182"/>
                  </a:moveTo>
                  <a:lnTo>
                    <a:pt x="8568" y="54242"/>
                  </a:lnTo>
                  <a:lnTo>
                    <a:pt x="8327" y="54363"/>
                  </a:lnTo>
                  <a:lnTo>
                    <a:pt x="8146" y="54483"/>
                  </a:lnTo>
                  <a:lnTo>
                    <a:pt x="8025" y="54664"/>
                  </a:lnTo>
                  <a:lnTo>
                    <a:pt x="7904" y="54906"/>
                  </a:lnTo>
                  <a:lnTo>
                    <a:pt x="7844" y="55087"/>
                  </a:lnTo>
                  <a:lnTo>
                    <a:pt x="7844" y="55328"/>
                  </a:lnTo>
                  <a:lnTo>
                    <a:pt x="7844" y="55569"/>
                  </a:lnTo>
                  <a:lnTo>
                    <a:pt x="7904" y="55750"/>
                  </a:lnTo>
                  <a:lnTo>
                    <a:pt x="8025" y="55992"/>
                  </a:lnTo>
                  <a:lnTo>
                    <a:pt x="8146" y="56173"/>
                  </a:lnTo>
                  <a:lnTo>
                    <a:pt x="8327" y="56293"/>
                  </a:lnTo>
                  <a:lnTo>
                    <a:pt x="8568" y="56414"/>
                  </a:lnTo>
                  <a:lnTo>
                    <a:pt x="8749" y="56474"/>
                  </a:lnTo>
                  <a:lnTo>
                    <a:pt x="9232" y="56474"/>
                  </a:lnTo>
                  <a:lnTo>
                    <a:pt x="9413" y="56414"/>
                  </a:lnTo>
                  <a:lnTo>
                    <a:pt x="9654" y="56293"/>
                  </a:lnTo>
                  <a:lnTo>
                    <a:pt x="9835" y="56173"/>
                  </a:lnTo>
                  <a:lnTo>
                    <a:pt x="9956" y="55992"/>
                  </a:lnTo>
                  <a:lnTo>
                    <a:pt x="10076" y="55750"/>
                  </a:lnTo>
                  <a:lnTo>
                    <a:pt x="10137" y="55569"/>
                  </a:lnTo>
                  <a:lnTo>
                    <a:pt x="10137" y="55328"/>
                  </a:lnTo>
                  <a:lnTo>
                    <a:pt x="10137" y="55087"/>
                  </a:lnTo>
                  <a:lnTo>
                    <a:pt x="10076" y="54906"/>
                  </a:lnTo>
                  <a:lnTo>
                    <a:pt x="9956" y="54664"/>
                  </a:lnTo>
                  <a:lnTo>
                    <a:pt x="9835" y="54483"/>
                  </a:lnTo>
                  <a:lnTo>
                    <a:pt x="9654" y="54363"/>
                  </a:lnTo>
                  <a:lnTo>
                    <a:pt x="9413" y="54242"/>
                  </a:lnTo>
                  <a:lnTo>
                    <a:pt x="9232" y="54182"/>
                  </a:lnTo>
                  <a:close/>
                  <a:moveTo>
                    <a:pt x="14541" y="54182"/>
                  </a:moveTo>
                  <a:lnTo>
                    <a:pt x="14360" y="54242"/>
                  </a:lnTo>
                  <a:lnTo>
                    <a:pt x="14119" y="54363"/>
                  </a:lnTo>
                  <a:lnTo>
                    <a:pt x="13938" y="54483"/>
                  </a:lnTo>
                  <a:lnTo>
                    <a:pt x="13817" y="54664"/>
                  </a:lnTo>
                  <a:lnTo>
                    <a:pt x="13697" y="54906"/>
                  </a:lnTo>
                  <a:lnTo>
                    <a:pt x="13636" y="55087"/>
                  </a:lnTo>
                  <a:lnTo>
                    <a:pt x="13636" y="55328"/>
                  </a:lnTo>
                  <a:lnTo>
                    <a:pt x="13636" y="55569"/>
                  </a:lnTo>
                  <a:lnTo>
                    <a:pt x="13697" y="55750"/>
                  </a:lnTo>
                  <a:lnTo>
                    <a:pt x="13817" y="55992"/>
                  </a:lnTo>
                  <a:lnTo>
                    <a:pt x="13938" y="56173"/>
                  </a:lnTo>
                  <a:lnTo>
                    <a:pt x="14119" y="56293"/>
                  </a:lnTo>
                  <a:lnTo>
                    <a:pt x="14360" y="56414"/>
                  </a:lnTo>
                  <a:lnTo>
                    <a:pt x="14541" y="56474"/>
                  </a:lnTo>
                  <a:lnTo>
                    <a:pt x="15024" y="56474"/>
                  </a:lnTo>
                  <a:lnTo>
                    <a:pt x="15205" y="56414"/>
                  </a:lnTo>
                  <a:lnTo>
                    <a:pt x="15446" y="56293"/>
                  </a:lnTo>
                  <a:lnTo>
                    <a:pt x="15627" y="56173"/>
                  </a:lnTo>
                  <a:lnTo>
                    <a:pt x="15748" y="55992"/>
                  </a:lnTo>
                  <a:lnTo>
                    <a:pt x="15869" y="55750"/>
                  </a:lnTo>
                  <a:lnTo>
                    <a:pt x="15929" y="55569"/>
                  </a:lnTo>
                  <a:lnTo>
                    <a:pt x="15929" y="55328"/>
                  </a:lnTo>
                  <a:lnTo>
                    <a:pt x="15929" y="55087"/>
                  </a:lnTo>
                  <a:lnTo>
                    <a:pt x="15869" y="54906"/>
                  </a:lnTo>
                  <a:lnTo>
                    <a:pt x="15748" y="54664"/>
                  </a:lnTo>
                  <a:lnTo>
                    <a:pt x="15627" y="54483"/>
                  </a:lnTo>
                  <a:lnTo>
                    <a:pt x="15446" y="54363"/>
                  </a:lnTo>
                  <a:lnTo>
                    <a:pt x="15205" y="54242"/>
                  </a:lnTo>
                  <a:lnTo>
                    <a:pt x="15024" y="54182"/>
                  </a:lnTo>
                  <a:close/>
                  <a:moveTo>
                    <a:pt x="20333" y="54182"/>
                  </a:moveTo>
                  <a:lnTo>
                    <a:pt x="20152" y="54242"/>
                  </a:lnTo>
                  <a:lnTo>
                    <a:pt x="19911" y="54363"/>
                  </a:lnTo>
                  <a:lnTo>
                    <a:pt x="19730" y="54483"/>
                  </a:lnTo>
                  <a:lnTo>
                    <a:pt x="19609" y="54664"/>
                  </a:lnTo>
                  <a:lnTo>
                    <a:pt x="19489" y="54906"/>
                  </a:lnTo>
                  <a:lnTo>
                    <a:pt x="19428" y="55087"/>
                  </a:lnTo>
                  <a:lnTo>
                    <a:pt x="19428" y="55328"/>
                  </a:lnTo>
                  <a:lnTo>
                    <a:pt x="19428" y="55569"/>
                  </a:lnTo>
                  <a:lnTo>
                    <a:pt x="19489" y="55750"/>
                  </a:lnTo>
                  <a:lnTo>
                    <a:pt x="19609" y="55992"/>
                  </a:lnTo>
                  <a:lnTo>
                    <a:pt x="19730" y="56173"/>
                  </a:lnTo>
                  <a:lnTo>
                    <a:pt x="19911" y="56293"/>
                  </a:lnTo>
                  <a:lnTo>
                    <a:pt x="20152" y="56414"/>
                  </a:lnTo>
                  <a:lnTo>
                    <a:pt x="20333" y="56474"/>
                  </a:lnTo>
                  <a:lnTo>
                    <a:pt x="20816" y="56474"/>
                  </a:lnTo>
                  <a:lnTo>
                    <a:pt x="20997" y="56414"/>
                  </a:lnTo>
                  <a:lnTo>
                    <a:pt x="21239" y="56293"/>
                  </a:lnTo>
                  <a:lnTo>
                    <a:pt x="21420" y="56173"/>
                  </a:lnTo>
                  <a:lnTo>
                    <a:pt x="21540" y="55992"/>
                  </a:lnTo>
                  <a:lnTo>
                    <a:pt x="21661" y="55750"/>
                  </a:lnTo>
                  <a:lnTo>
                    <a:pt x="21721" y="55569"/>
                  </a:lnTo>
                  <a:lnTo>
                    <a:pt x="21721" y="55328"/>
                  </a:lnTo>
                  <a:lnTo>
                    <a:pt x="21721" y="55087"/>
                  </a:lnTo>
                  <a:lnTo>
                    <a:pt x="21661" y="54906"/>
                  </a:lnTo>
                  <a:lnTo>
                    <a:pt x="21540" y="54664"/>
                  </a:lnTo>
                  <a:lnTo>
                    <a:pt x="21420" y="54483"/>
                  </a:lnTo>
                  <a:lnTo>
                    <a:pt x="21239" y="54363"/>
                  </a:lnTo>
                  <a:lnTo>
                    <a:pt x="20997" y="54242"/>
                  </a:lnTo>
                  <a:lnTo>
                    <a:pt x="20816" y="54182"/>
                  </a:lnTo>
                  <a:close/>
                  <a:moveTo>
                    <a:pt x="26126" y="54182"/>
                  </a:moveTo>
                  <a:lnTo>
                    <a:pt x="25945" y="54242"/>
                  </a:lnTo>
                  <a:lnTo>
                    <a:pt x="25703" y="54363"/>
                  </a:lnTo>
                  <a:lnTo>
                    <a:pt x="25522" y="54483"/>
                  </a:lnTo>
                  <a:lnTo>
                    <a:pt x="25402" y="54664"/>
                  </a:lnTo>
                  <a:lnTo>
                    <a:pt x="25281" y="54906"/>
                  </a:lnTo>
                  <a:lnTo>
                    <a:pt x="25221" y="55087"/>
                  </a:lnTo>
                  <a:lnTo>
                    <a:pt x="25221" y="55328"/>
                  </a:lnTo>
                  <a:lnTo>
                    <a:pt x="25221" y="55569"/>
                  </a:lnTo>
                  <a:lnTo>
                    <a:pt x="25281" y="55750"/>
                  </a:lnTo>
                  <a:lnTo>
                    <a:pt x="25402" y="55992"/>
                  </a:lnTo>
                  <a:lnTo>
                    <a:pt x="25522" y="56173"/>
                  </a:lnTo>
                  <a:lnTo>
                    <a:pt x="25703" y="56293"/>
                  </a:lnTo>
                  <a:lnTo>
                    <a:pt x="25945" y="56414"/>
                  </a:lnTo>
                  <a:lnTo>
                    <a:pt x="26126" y="56474"/>
                  </a:lnTo>
                  <a:lnTo>
                    <a:pt x="26608" y="56474"/>
                  </a:lnTo>
                  <a:lnTo>
                    <a:pt x="26789" y="56414"/>
                  </a:lnTo>
                  <a:lnTo>
                    <a:pt x="27031" y="56293"/>
                  </a:lnTo>
                  <a:lnTo>
                    <a:pt x="27212" y="56173"/>
                  </a:lnTo>
                  <a:lnTo>
                    <a:pt x="27332" y="55992"/>
                  </a:lnTo>
                  <a:lnTo>
                    <a:pt x="27453" y="55750"/>
                  </a:lnTo>
                  <a:lnTo>
                    <a:pt x="27513" y="55569"/>
                  </a:lnTo>
                  <a:lnTo>
                    <a:pt x="27513" y="55328"/>
                  </a:lnTo>
                  <a:lnTo>
                    <a:pt x="27513" y="55087"/>
                  </a:lnTo>
                  <a:lnTo>
                    <a:pt x="27453" y="54906"/>
                  </a:lnTo>
                  <a:lnTo>
                    <a:pt x="27332" y="54664"/>
                  </a:lnTo>
                  <a:lnTo>
                    <a:pt x="27212" y="54483"/>
                  </a:lnTo>
                  <a:lnTo>
                    <a:pt x="27031" y="54363"/>
                  </a:lnTo>
                  <a:lnTo>
                    <a:pt x="26789" y="54242"/>
                  </a:lnTo>
                  <a:lnTo>
                    <a:pt x="26608" y="54182"/>
                  </a:lnTo>
                  <a:close/>
                  <a:moveTo>
                    <a:pt x="31918" y="54182"/>
                  </a:moveTo>
                  <a:lnTo>
                    <a:pt x="31737" y="54242"/>
                  </a:lnTo>
                  <a:lnTo>
                    <a:pt x="31496" y="54363"/>
                  </a:lnTo>
                  <a:lnTo>
                    <a:pt x="31315" y="54483"/>
                  </a:lnTo>
                  <a:lnTo>
                    <a:pt x="31194" y="54664"/>
                  </a:lnTo>
                  <a:lnTo>
                    <a:pt x="31073" y="54906"/>
                  </a:lnTo>
                  <a:lnTo>
                    <a:pt x="31013" y="55087"/>
                  </a:lnTo>
                  <a:lnTo>
                    <a:pt x="31013" y="55328"/>
                  </a:lnTo>
                  <a:lnTo>
                    <a:pt x="31013" y="55569"/>
                  </a:lnTo>
                  <a:lnTo>
                    <a:pt x="31073" y="55750"/>
                  </a:lnTo>
                  <a:lnTo>
                    <a:pt x="31194" y="55992"/>
                  </a:lnTo>
                  <a:lnTo>
                    <a:pt x="31315" y="56173"/>
                  </a:lnTo>
                  <a:lnTo>
                    <a:pt x="31496" y="56293"/>
                  </a:lnTo>
                  <a:lnTo>
                    <a:pt x="31737" y="56414"/>
                  </a:lnTo>
                  <a:lnTo>
                    <a:pt x="31918" y="56474"/>
                  </a:lnTo>
                  <a:lnTo>
                    <a:pt x="32401" y="56474"/>
                  </a:lnTo>
                  <a:lnTo>
                    <a:pt x="32582" y="56414"/>
                  </a:lnTo>
                  <a:lnTo>
                    <a:pt x="32823" y="56293"/>
                  </a:lnTo>
                  <a:lnTo>
                    <a:pt x="33004" y="56173"/>
                  </a:lnTo>
                  <a:lnTo>
                    <a:pt x="33125" y="55992"/>
                  </a:lnTo>
                  <a:lnTo>
                    <a:pt x="33245" y="55750"/>
                  </a:lnTo>
                  <a:lnTo>
                    <a:pt x="33306" y="55569"/>
                  </a:lnTo>
                  <a:lnTo>
                    <a:pt x="33306" y="55328"/>
                  </a:lnTo>
                  <a:lnTo>
                    <a:pt x="33306" y="55087"/>
                  </a:lnTo>
                  <a:lnTo>
                    <a:pt x="33245" y="54906"/>
                  </a:lnTo>
                  <a:lnTo>
                    <a:pt x="33125" y="54664"/>
                  </a:lnTo>
                  <a:lnTo>
                    <a:pt x="33004" y="54483"/>
                  </a:lnTo>
                  <a:lnTo>
                    <a:pt x="32823" y="54363"/>
                  </a:lnTo>
                  <a:lnTo>
                    <a:pt x="32582" y="54242"/>
                  </a:lnTo>
                  <a:lnTo>
                    <a:pt x="32401" y="54182"/>
                  </a:lnTo>
                  <a:close/>
                  <a:moveTo>
                    <a:pt x="37710" y="54182"/>
                  </a:moveTo>
                  <a:lnTo>
                    <a:pt x="37529" y="54242"/>
                  </a:lnTo>
                  <a:lnTo>
                    <a:pt x="37288" y="54363"/>
                  </a:lnTo>
                  <a:lnTo>
                    <a:pt x="37107" y="54483"/>
                  </a:lnTo>
                  <a:lnTo>
                    <a:pt x="36986" y="54664"/>
                  </a:lnTo>
                  <a:lnTo>
                    <a:pt x="36865" y="54906"/>
                  </a:lnTo>
                  <a:lnTo>
                    <a:pt x="36805" y="55087"/>
                  </a:lnTo>
                  <a:lnTo>
                    <a:pt x="36805" y="55328"/>
                  </a:lnTo>
                  <a:lnTo>
                    <a:pt x="36805" y="55569"/>
                  </a:lnTo>
                  <a:lnTo>
                    <a:pt x="36865" y="55750"/>
                  </a:lnTo>
                  <a:lnTo>
                    <a:pt x="36986" y="55992"/>
                  </a:lnTo>
                  <a:lnTo>
                    <a:pt x="37107" y="56173"/>
                  </a:lnTo>
                  <a:lnTo>
                    <a:pt x="37288" y="56293"/>
                  </a:lnTo>
                  <a:lnTo>
                    <a:pt x="37529" y="56414"/>
                  </a:lnTo>
                  <a:lnTo>
                    <a:pt x="37710" y="56474"/>
                  </a:lnTo>
                  <a:lnTo>
                    <a:pt x="38193" y="56474"/>
                  </a:lnTo>
                  <a:lnTo>
                    <a:pt x="38374" y="56414"/>
                  </a:lnTo>
                  <a:lnTo>
                    <a:pt x="38615" y="56293"/>
                  </a:lnTo>
                  <a:lnTo>
                    <a:pt x="38796" y="56173"/>
                  </a:lnTo>
                  <a:lnTo>
                    <a:pt x="38917" y="55992"/>
                  </a:lnTo>
                  <a:lnTo>
                    <a:pt x="39038" y="55750"/>
                  </a:lnTo>
                  <a:lnTo>
                    <a:pt x="39098" y="55569"/>
                  </a:lnTo>
                  <a:lnTo>
                    <a:pt x="39098" y="55328"/>
                  </a:lnTo>
                  <a:lnTo>
                    <a:pt x="39098" y="55087"/>
                  </a:lnTo>
                  <a:lnTo>
                    <a:pt x="39038" y="54906"/>
                  </a:lnTo>
                  <a:lnTo>
                    <a:pt x="38917" y="54664"/>
                  </a:lnTo>
                  <a:lnTo>
                    <a:pt x="38796" y="54483"/>
                  </a:lnTo>
                  <a:lnTo>
                    <a:pt x="38615" y="54363"/>
                  </a:lnTo>
                  <a:lnTo>
                    <a:pt x="38374" y="54242"/>
                  </a:lnTo>
                  <a:lnTo>
                    <a:pt x="38193" y="54182"/>
                  </a:lnTo>
                  <a:close/>
                  <a:moveTo>
                    <a:pt x="43502" y="54182"/>
                  </a:moveTo>
                  <a:lnTo>
                    <a:pt x="43321" y="54242"/>
                  </a:lnTo>
                  <a:lnTo>
                    <a:pt x="43080" y="54363"/>
                  </a:lnTo>
                  <a:lnTo>
                    <a:pt x="42899" y="54483"/>
                  </a:lnTo>
                  <a:lnTo>
                    <a:pt x="42778" y="54664"/>
                  </a:lnTo>
                  <a:lnTo>
                    <a:pt x="42658" y="54906"/>
                  </a:lnTo>
                  <a:lnTo>
                    <a:pt x="42597" y="55087"/>
                  </a:lnTo>
                  <a:lnTo>
                    <a:pt x="42597" y="55328"/>
                  </a:lnTo>
                  <a:lnTo>
                    <a:pt x="42597" y="55569"/>
                  </a:lnTo>
                  <a:lnTo>
                    <a:pt x="42658" y="55750"/>
                  </a:lnTo>
                  <a:lnTo>
                    <a:pt x="42778" y="55992"/>
                  </a:lnTo>
                  <a:lnTo>
                    <a:pt x="42899" y="56173"/>
                  </a:lnTo>
                  <a:lnTo>
                    <a:pt x="43080" y="56293"/>
                  </a:lnTo>
                  <a:lnTo>
                    <a:pt x="43321" y="56414"/>
                  </a:lnTo>
                  <a:lnTo>
                    <a:pt x="43502" y="56474"/>
                  </a:lnTo>
                  <a:lnTo>
                    <a:pt x="43985" y="56474"/>
                  </a:lnTo>
                  <a:lnTo>
                    <a:pt x="44166" y="56414"/>
                  </a:lnTo>
                  <a:lnTo>
                    <a:pt x="44407" y="56293"/>
                  </a:lnTo>
                  <a:lnTo>
                    <a:pt x="44588" y="56173"/>
                  </a:lnTo>
                  <a:lnTo>
                    <a:pt x="44709" y="55992"/>
                  </a:lnTo>
                  <a:lnTo>
                    <a:pt x="44830" y="55750"/>
                  </a:lnTo>
                  <a:lnTo>
                    <a:pt x="44890" y="55569"/>
                  </a:lnTo>
                  <a:lnTo>
                    <a:pt x="44890" y="55328"/>
                  </a:lnTo>
                  <a:lnTo>
                    <a:pt x="44890" y="55087"/>
                  </a:lnTo>
                  <a:lnTo>
                    <a:pt x="44830" y="54906"/>
                  </a:lnTo>
                  <a:lnTo>
                    <a:pt x="44709" y="54664"/>
                  </a:lnTo>
                  <a:lnTo>
                    <a:pt x="44588" y="54483"/>
                  </a:lnTo>
                  <a:lnTo>
                    <a:pt x="44407" y="54363"/>
                  </a:lnTo>
                  <a:lnTo>
                    <a:pt x="44166" y="54242"/>
                  </a:lnTo>
                  <a:lnTo>
                    <a:pt x="43985" y="54182"/>
                  </a:lnTo>
                  <a:close/>
                  <a:moveTo>
                    <a:pt x="49295" y="54182"/>
                  </a:moveTo>
                  <a:lnTo>
                    <a:pt x="49114" y="54242"/>
                  </a:lnTo>
                  <a:lnTo>
                    <a:pt x="48872" y="54363"/>
                  </a:lnTo>
                  <a:lnTo>
                    <a:pt x="48691" y="54483"/>
                  </a:lnTo>
                  <a:lnTo>
                    <a:pt x="48571" y="54664"/>
                  </a:lnTo>
                  <a:lnTo>
                    <a:pt x="48450" y="54906"/>
                  </a:lnTo>
                  <a:lnTo>
                    <a:pt x="48390" y="55087"/>
                  </a:lnTo>
                  <a:lnTo>
                    <a:pt x="48390" y="55328"/>
                  </a:lnTo>
                  <a:lnTo>
                    <a:pt x="48390" y="55569"/>
                  </a:lnTo>
                  <a:lnTo>
                    <a:pt x="48450" y="55750"/>
                  </a:lnTo>
                  <a:lnTo>
                    <a:pt x="48571" y="55992"/>
                  </a:lnTo>
                  <a:lnTo>
                    <a:pt x="48691" y="56173"/>
                  </a:lnTo>
                  <a:lnTo>
                    <a:pt x="48872" y="56293"/>
                  </a:lnTo>
                  <a:lnTo>
                    <a:pt x="49114" y="56414"/>
                  </a:lnTo>
                  <a:lnTo>
                    <a:pt x="49295" y="56474"/>
                  </a:lnTo>
                  <a:lnTo>
                    <a:pt x="49777" y="56474"/>
                  </a:lnTo>
                  <a:lnTo>
                    <a:pt x="49958" y="56414"/>
                  </a:lnTo>
                  <a:lnTo>
                    <a:pt x="50200" y="56293"/>
                  </a:lnTo>
                  <a:lnTo>
                    <a:pt x="50381" y="56173"/>
                  </a:lnTo>
                  <a:lnTo>
                    <a:pt x="50501" y="55992"/>
                  </a:lnTo>
                  <a:lnTo>
                    <a:pt x="50622" y="55750"/>
                  </a:lnTo>
                  <a:lnTo>
                    <a:pt x="50682" y="55569"/>
                  </a:lnTo>
                  <a:lnTo>
                    <a:pt x="50682" y="55328"/>
                  </a:lnTo>
                  <a:lnTo>
                    <a:pt x="50682" y="55087"/>
                  </a:lnTo>
                  <a:lnTo>
                    <a:pt x="50622" y="54906"/>
                  </a:lnTo>
                  <a:lnTo>
                    <a:pt x="50501" y="54664"/>
                  </a:lnTo>
                  <a:lnTo>
                    <a:pt x="50381" y="54483"/>
                  </a:lnTo>
                  <a:lnTo>
                    <a:pt x="50200" y="54363"/>
                  </a:lnTo>
                  <a:lnTo>
                    <a:pt x="49958" y="54242"/>
                  </a:lnTo>
                  <a:lnTo>
                    <a:pt x="49777" y="54182"/>
                  </a:lnTo>
                  <a:close/>
                  <a:moveTo>
                    <a:pt x="55087" y="54182"/>
                  </a:moveTo>
                  <a:lnTo>
                    <a:pt x="54906" y="54242"/>
                  </a:lnTo>
                  <a:lnTo>
                    <a:pt x="54665" y="54363"/>
                  </a:lnTo>
                  <a:lnTo>
                    <a:pt x="54483" y="54483"/>
                  </a:lnTo>
                  <a:lnTo>
                    <a:pt x="54363" y="54664"/>
                  </a:lnTo>
                  <a:lnTo>
                    <a:pt x="54242" y="54906"/>
                  </a:lnTo>
                  <a:lnTo>
                    <a:pt x="54182" y="55087"/>
                  </a:lnTo>
                  <a:lnTo>
                    <a:pt x="54182" y="55328"/>
                  </a:lnTo>
                  <a:lnTo>
                    <a:pt x="54182" y="55569"/>
                  </a:lnTo>
                  <a:lnTo>
                    <a:pt x="54242" y="55750"/>
                  </a:lnTo>
                  <a:lnTo>
                    <a:pt x="54363" y="55992"/>
                  </a:lnTo>
                  <a:lnTo>
                    <a:pt x="54483" y="56173"/>
                  </a:lnTo>
                  <a:lnTo>
                    <a:pt x="54665" y="56293"/>
                  </a:lnTo>
                  <a:lnTo>
                    <a:pt x="54906" y="56414"/>
                  </a:lnTo>
                  <a:lnTo>
                    <a:pt x="55087" y="56474"/>
                  </a:lnTo>
                  <a:lnTo>
                    <a:pt x="55570" y="56474"/>
                  </a:lnTo>
                  <a:lnTo>
                    <a:pt x="55751" y="56414"/>
                  </a:lnTo>
                  <a:lnTo>
                    <a:pt x="55992" y="56293"/>
                  </a:lnTo>
                  <a:lnTo>
                    <a:pt x="56173" y="56173"/>
                  </a:lnTo>
                  <a:lnTo>
                    <a:pt x="56294" y="55992"/>
                  </a:lnTo>
                  <a:lnTo>
                    <a:pt x="56414" y="55750"/>
                  </a:lnTo>
                  <a:lnTo>
                    <a:pt x="56475" y="55569"/>
                  </a:lnTo>
                  <a:lnTo>
                    <a:pt x="56475" y="55328"/>
                  </a:lnTo>
                  <a:lnTo>
                    <a:pt x="56475" y="55087"/>
                  </a:lnTo>
                  <a:lnTo>
                    <a:pt x="56414" y="54906"/>
                  </a:lnTo>
                  <a:lnTo>
                    <a:pt x="56294" y="54664"/>
                  </a:lnTo>
                  <a:lnTo>
                    <a:pt x="56173" y="54483"/>
                  </a:lnTo>
                  <a:lnTo>
                    <a:pt x="55992" y="54363"/>
                  </a:lnTo>
                  <a:lnTo>
                    <a:pt x="55751" y="54242"/>
                  </a:lnTo>
                  <a:lnTo>
                    <a:pt x="55570" y="54182"/>
                  </a:lnTo>
                  <a:close/>
                  <a:moveTo>
                    <a:pt x="60879" y="54182"/>
                  </a:moveTo>
                  <a:lnTo>
                    <a:pt x="60698" y="54242"/>
                  </a:lnTo>
                  <a:lnTo>
                    <a:pt x="60457" y="54363"/>
                  </a:lnTo>
                  <a:lnTo>
                    <a:pt x="60276" y="54483"/>
                  </a:lnTo>
                  <a:lnTo>
                    <a:pt x="60155" y="54664"/>
                  </a:lnTo>
                  <a:lnTo>
                    <a:pt x="60034" y="54906"/>
                  </a:lnTo>
                  <a:lnTo>
                    <a:pt x="59974" y="55087"/>
                  </a:lnTo>
                  <a:lnTo>
                    <a:pt x="59974" y="55328"/>
                  </a:lnTo>
                  <a:lnTo>
                    <a:pt x="59974" y="55569"/>
                  </a:lnTo>
                  <a:lnTo>
                    <a:pt x="60034" y="55750"/>
                  </a:lnTo>
                  <a:lnTo>
                    <a:pt x="60155" y="55992"/>
                  </a:lnTo>
                  <a:lnTo>
                    <a:pt x="60276" y="56173"/>
                  </a:lnTo>
                  <a:lnTo>
                    <a:pt x="60457" y="56293"/>
                  </a:lnTo>
                  <a:lnTo>
                    <a:pt x="60698" y="56414"/>
                  </a:lnTo>
                  <a:lnTo>
                    <a:pt x="60879" y="56474"/>
                  </a:lnTo>
                  <a:lnTo>
                    <a:pt x="61362" y="56474"/>
                  </a:lnTo>
                  <a:lnTo>
                    <a:pt x="61543" y="56414"/>
                  </a:lnTo>
                  <a:lnTo>
                    <a:pt x="61784" y="56293"/>
                  </a:lnTo>
                  <a:lnTo>
                    <a:pt x="61965" y="56173"/>
                  </a:lnTo>
                  <a:lnTo>
                    <a:pt x="62086" y="55992"/>
                  </a:lnTo>
                  <a:lnTo>
                    <a:pt x="62206" y="55750"/>
                  </a:lnTo>
                  <a:lnTo>
                    <a:pt x="62267" y="55569"/>
                  </a:lnTo>
                  <a:lnTo>
                    <a:pt x="62267" y="55328"/>
                  </a:lnTo>
                  <a:lnTo>
                    <a:pt x="62267" y="55087"/>
                  </a:lnTo>
                  <a:lnTo>
                    <a:pt x="62206" y="54906"/>
                  </a:lnTo>
                  <a:lnTo>
                    <a:pt x="62086" y="54664"/>
                  </a:lnTo>
                  <a:lnTo>
                    <a:pt x="61965" y="54483"/>
                  </a:lnTo>
                  <a:lnTo>
                    <a:pt x="61784" y="54363"/>
                  </a:lnTo>
                  <a:lnTo>
                    <a:pt x="61543" y="54242"/>
                  </a:lnTo>
                  <a:lnTo>
                    <a:pt x="61362" y="54182"/>
                  </a:lnTo>
                  <a:close/>
                  <a:moveTo>
                    <a:pt x="66671" y="54182"/>
                  </a:moveTo>
                  <a:lnTo>
                    <a:pt x="66490" y="54242"/>
                  </a:lnTo>
                  <a:lnTo>
                    <a:pt x="66249" y="54363"/>
                  </a:lnTo>
                  <a:lnTo>
                    <a:pt x="66068" y="54483"/>
                  </a:lnTo>
                  <a:lnTo>
                    <a:pt x="65947" y="54664"/>
                  </a:lnTo>
                  <a:lnTo>
                    <a:pt x="65827" y="54906"/>
                  </a:lnTo>
                  <a:lnTo>
                    <a:pt x="65766" y="55087"/>
                  </a:lnTo>
                  <a:lnTo>
                    <a:pt x="65766" y="55328"/>
                  </a:lnTo>
                  <a:lnTo>
                    <a:pt x="65766" y="55569"/>
                  </a:lnTo>
                  <a:lnTo>
                    <a:pt x="65827" y="55750"/>
                  </a:lnTo>
                  <a:lnTo>
                    <a:pt x="65947" y="55992"/>
                  </a:lnTo>
                  <a:lnTo>
                    <a:pt x="66068" y="56173"/>
                  </a:lnTo>
                  <a:lnTo>
                    <a:pt x="66249" y="56293"/>
                  </a:lnTo>
                  <a:lnTo>
                    <a:pt x="66490" y="56414"/>
                  </a:lnTo>
                  <a:lnTo>
                    <a:pt x="66671" y="56474"/>
                  </a:lnTo>
                  <a:lnTo>
                    <a:pt x="67154" y="56474"/>
                  </a:lnTo>
                  <a:lnTo>
                    <a:pt x="67335" y="56414"/>
                  </a:lnTo>
                  <a:lnTo>
                    <a:pt x="67576" y="56293"/>
                  </a:lnTo>
                  <a:lnTo>
                    <a:pt x="67757" y="56173"/>
                  </a:lnTo>
                  <a:lnTo>
                    <a:pt x="67878" y="55992"/>
                  </a:lnTo>
                  <a:lnTo>
                    <a:pt x="67999" y="55750"/>
                  </a:lnTo>
                  <a:lnTo>
                    <a:pt x="68059" y="55569"/>
                  </a:lnTo>
                  <a:lnTo>
                    <a:pt x="68059" y="55328"/>
                  </a:lnTo>
                  <a:lnTo>
                    <a:pt x="68059" y="55087"/>
                  </a:lnTo>
                  <a:lnTo>
                    <a:pt x="67999" y="54906"/>
                  </a:lnTo>
                  <a:lnTo>
                    <a:pt x="67878" y="54664"/>
                  </a:lnTo>
                  <a:lnTo>
                    <a:pt x="67757" y="54483"/>
                  </a:lnTo>
                  <a:lnTo>
                    <a:pt x="67576" y="54363"/>
                  </a:lnTo>
                  <a:lnTo>
                    <a:pt x="67335" y="54242"/>
                  </a:lnTo>
                  <a:lnTo>
                    <a:pt x="67154" y="54182"/>
                  </a:lnTo>
                  <a:close/>
                  <a:moveTo>
                    <a:pt x="5853" y="57078"/>
                  </a:moveTo>
                  <a:lnTo>
                    <a:pt x="5672" y="57138"/>
                  </a:lnTo>
                  <a:lnTo>
                    <a:pt x="5431" y="57259"/>
                  </a:lnTo>
                  <a:lnTo>
                    <a:pt x="5310" y="57379"/>
                  </a:lnTo>
                  <a:lnTo>
                    <a:pt x="6517" y="59310"/>
                  </a:lnTo>
                  <a:lnTo>
                    <a:pt x="6818" y="59129"/>
                  </a:lnTo>
                  <a:lnTo>
                    <a:pt x="7060" y="58888"/>
                  </a:lnTo>
                  <a:lnTo>
                    <a:pt x="7180" y="58586"/>
                  </a:lnTo>
                  <a:lnTo>
                    <a:pt x="7241" y="58224"/>
                  </a:lnTo>
                  <a:lnTo>
                    <a:pt x="7241" y="57983"/>
                  </a:lnTo>
                  <a:lnTo>
                    <a:pt x="7180" y="57802"/>
                  </a:lnTo>
                  <a:lnTo>
                    <a:pt x="7060" y="57560"/>
                  </a:lnTo>
                  <a:lnTo>
                    <a:pt x="6939" y="57379"/>
                  </a:lnTo>
                  <a:lnTo>
                    <a:pt x="6758" y="57259"/>
                  </a:lnTo>
                  <a:lnTo>
                    <a:pt x="6517" y="57138"/>
                  </a:lnTo>
                  <a:lnTo>
                    <a:pt x="6336" y="57078"/>
                  </a:lnTo>
                  <a:close/>
                  <a:moveTo>
                    <a:pt x="69567" y="57078"/>
                  </a:moveTo>
                  <a:lnTo>
                    <a:pt x="69386" y="57138"/>
                  </a:lnTo>
                  <a:lnTo>
                    <a:pt x="69145" y="57259"/>
                  </a:lnTo>
                  <a:lnTo>
                    <a:pt x="68964" y="57379"/>
                  </a:lnTo>
                  <a:lnTo>
                    <a:pt x="68843" y="57560"/>
                  </a:lnTo>
                  <a:lnTo>
                    <a:pt x="68723" y="57802"/>
                  </a:lnTo>
                  <a:lnTo>
                    <a:pt x="68662" y="57983"/>
                  </a:lnTo>
                  <a:lnTo>
                    <a:pt x="68662" y="58224"/>
                  </a:lnTo>
                  <a:lnTo>
                    <a:pt x="68723" y="58586"/>
                  </a:lnTo>
                  <a:lnTo>
                    <a:pt x="68843" y="58888"/>
                  </a:lnTo>
                  <a:lnTo>
                    <a:pt x="69085" y="59129"/>
                  </a:lnTo>
                  <a:lnTo>
                    <a:pt x="69386" y="59310"/>
                  </a:lnTo>
                  <a:lnTo>
                    <a:pt x="70593" y="57379"/>
                  </a:lnTo>
                  <a:lnTo>
                    <a:pt x="70472" y="57259"/>
                  </a:lnTo>
                  <a:lnTo>
                    <a:pt x="70231" y="57138"/>
                  </a:lnTo>
                  <a:lnTo>
                    <a:pt x="70050" y="57078"/>
                  </a:lnTo>
                  <a:close/>
                  <a:moveTo>
                    <a:pt x="11645" y="57078"/>
                  </a:moveTo>
                  <a:lnTo>
                    <a:pt x="11464" y="57138"/>
                  </a:lnTo>
                  <a:lnTo>
                    <a:pt x="11223" y="57259"/>
                  </a:lnTo>
                  <a:lnTo>
                    <a:pt x="11042" y="57379"/>
                  </a:lnTo>
                  <a:lnTo>
                    <a:pt x="10921" y="57560"/>
                  </a:lnTo>
                  <a:lnTo>
                    <a:pt x="10800" y="57802"/>
                  </a:lnTo>
                  <a:lnTo>
                    <a:pt x="10740" y="57983"/>
                  </a:lnTo>
                  <a:lnTo>
                    <a:pt x="10740" y="58224"/>
                  </a:lnTo>
                  <a:lnTo>
                    <a:pt x="10740" y="58466"/>
                  </a:lnTo>
                  <a:lnTo>
                    <a:pt x="10800" y="58647"/>
                  </a:lnTo>
                  <a:lnTo>
                    <a:pt x="10921" y="58888"/>
                  </a:lnTo>
                  <a:lnTo>
                    <a:pt x="11042" y="59069"/>
                  </a:lnTo>
                  <a:lnTo>
                    <a:pt x="11223" y="59190"/>
                  </a:lnTo>
                  <a:lnTo>
                    <a:pt x="11464" y="59310"/>
                  </a:lnTo>
                  <a:lnTo>
                    <a:pt x="11645" y="59371"/>
                  </a:lnTo>
                  <a:lnTo>
                    <a:pt x="12128" y="59371"/>
                  </a:lnTo>
                  <a:lnTo>
                    <a:pt x="12309" y="59310"/>
                  </a:lnTo>
                  <a:lnTo>
                    <a:pt x="12550" y="59190"/>
                  </a:lnTo>
                  <a:lnTo>
                    <a:pt x="12731" y="59069"/>
                  </a:lnTo>
                  <a:lnTo>
                    <a:pt x="12852" y="58888"/>
                  </a:lnTo>
                  <a:lnTo>
                    <a:pt x="12973" y="58647"/>
                  </a:lnTo>
                  <a:lnTo>
                    <a:pt x="13033" y="58466"/>
                  </a:lnTo>
                  <a:lnTo>
                    <a:pt x="13033" y="58224"/>
                  </a:lnTo>
                  <a:lnTo>
                    <a:pt x="13033" y="57983"/>
                  </a:lnTo>
                  <a:lnTo>
                    <a:pt x="12973" y="57802"/>
                  </a:lnTo>
                  <a:lnTo>
                    <a:pt x="12852" y="57560"/>
                  </a:lnTo>
                  <a:lnTo>
                    <a:pt x="12731" y="57379"/>
                  </a:lnTo>
                  <a:lnTo>
                    <a:pt x="12550" y="57259"/>
                  </a:lnTo>
                  <a:lnTo>
                    <a:pt x="12309" y="57138"/>
                  </a:lnTo>
                  <a:lnTo>
                    <a:pt x="12128" y="57078"/>
                  </a:lnTo>
                  <a:close/>
                  <a:moveTo>
                    <a:pt x="17437" y="57078"/>
                  </a:moveTo>
                  <a:lnTo>
                    <a:pt x="17256" y="57138"/>
                  </a:lnTo>
                  <a:lnTo>
                    <a:pt x="17015" y="57259"/>
                  </a:lnTo>
                  <a:lnTo>
                    <a:pt x="16834" y="57379"/>
                  </a:lnTo>
                  <a:lnTo>
                    <a:pt x="16713" y="57560"/>
                  </a:lnTo>
                  <a:lnTo>
                    <a:pt x="16593" y="57802"/>
                  </a:lnTo>
                  <a:lnTo>
                    <a:pt x="16532" y="57983"/>
                  </a:lnTo>
                  <a:lnTo>
                    <a:pt x="16532" y="58224"/>
                  </a:lnTo>
                  <a:lnTo>
                    <a:pt x="16532" y="58466"/>
                  </a:lnTo>
                  <a:lnTo>
                    <a:pt x="16593" y="58647"/>
                  </a:lnTo>
                  <a:lnTo>
                    <a:pt x="16713" y="58888"/>
                  </a:lnTo>
                  <a:lnTo>
                    <a:pt x="16834" y="59069"/>
                  </a:lnTo>
                  <a:lnTo>
                    <a:pt x="17015" y="59190"/>
                  </a:lnTo>
                  <a:lnTo>
                    <a:pt x="17256" y="59310"/>
                  </a:lnTo>
                  <a:lnTo>
                    <a:pt x="17437" y="59371"/>
                  </a:lnTo>
                  <a:lnTo>
                    <a:pt x="17920" y="59371"/>
                  </a:lnTo>
                  <a:lnTo>
                    <a:pt x="18101" y="59310"/>
                  </a:lnTo>
                  <a:lnTo>
                    <a:pt x="18342" y="59190"/>
                  </a:lnTo>
                  <a:lnTo>
                    <a:pt x="18523" y="59069"/>
                  </a:lnTo>
                  <a:lnTo>
                    <a:pt x="18644" y="58888"/>
                  </a:lnTo>
                  <a:lnTo>
                    <a:pt x="18765" y="58647"/>
                  </a:lnTo>
                  <a:lnTo>
                    <a:pt x="18825" y="58466"/>
                  </a:lnTo>
                  <a:lnTo>
                    <a:pt x="18825" y="58224"/>
                  </a:lnTo>
                  <a:lnTo>
                    <a:pt x="18825" y="57983"/>
                  </a:lnTo>
                  <a:lnTo>
                    <a:pt x="18765" y="57802"/>
                  </a:lnTo>
                  <a:lnTo>
                    <a:pt x="18644" y="57560"/>
                  </a:lnTo>
                  <a:lnTo>
                    <a:pt x="18523" y="57379"/>
                  </a:lnTo>
                  <a:lnTo>
                    <a:pt x="18342" y="57259"/>
                  </a:lnTo>
                  <a:lnTo>
                    <a:pt x="18101" y="57138"/>
                  </a:lnTo>
                  <a:lnTo>
                    <a:pt x="17920" y="57078"/>
                  </a:lnTo>
                  <a:close/>
                  <a:moveTo>
                    <a:pt x="23230" y="57078"/>
                  </a:moveTo>
                  <a:lnTo>
                    <a:pt x="23049" y="57138"/>
                  </a:lnTo>
                  <a:lnTo>
                    <a:pt x="22807" y="57259"/>
                  </a:lnTo>
                  <a:lnTo>
                    <a:pt x="22626" y="57379"/>
                  </a:lnTo>
                  <a:lnTo>
                    <a:pt x="22506" y="57560"/>
                  </a:lnTo>
                  <a:lnTo>
                    <a:pt x="22385" y="57802"/>
                  </a:lnTo>
                  <a:lnTo>
                    <a:pt x="22325" y="57983"/>
                  </a:lnTo>
                  <a:lnTo>
                    <a:pt x="22325" y="58224"/>
                  </a:lnTo>
                  <a:lnTo>
                    <a:pt x="22325" y="58466"/>
                  </a:lnTo>
                  <a:lnTo>
                    <a:pt x="22385" y="58647"/>
                  </a:lnTo>
                  <a:lnTo>
                    <a:pt x="22506" y="58888"/>
                  </a:lnTo>
                  <a:lnTo>
                    <a:pt x="22626" y="59069"/>
                  </a:lnTo>
                  <a:lnTo>
                    <a:pt x="22807" y="59190"/>
                  </a:lnTo>
                  <a:lnTo>
                    <a:pt x="23049" y="59310"/>
                  </a:lnTo>
                  <a:lnTo>
                    <a:pt x="23230" y="59371"/>
                  </a:lnTo>
                  <a:lnTo>
                    <a:pt x="23712" y="59371"/>
                  </a:lnTo>
                  <a:lnTo>
                    <a:pt x="23893" y="59310"/>
                  </a:lnTo>
                  <a:lnTo>
                    <a:pt x="24135" y="59190"/>
                  </a:lnTo>
                  <a:lnTo>
                    <a:pt x="24316" y="59069"/>
                  </a:lnTo>
                  <a:lnTo>
                    <a:pt x="24436" y="58888"/>
                  </a:lnTo>
                  <a:lnTo>
                    <a:pt x="24557" y="58647"/>
                  </a:lnTo>
                  <a:lnTo>
                    <a:pt x="24617" y="58466"/>
                  </a:lnTo>
                  <a:lnTo>
                    <a:pt x="24617" y="58224"/>
                  </a:lnTo>
                  <a:lnTo>
                    <a:pt x="24617" y="57983"/>
                  </a:lnTo>
                  <a:lnTo>
                    <a:pt x="24557" y="57802"/>
                  </a:lnTo>
                  <a:lnTo>
                    <a:pt x="24436" y="57560"/>
                  </a:lnTo>
                  <a:lnTo>
                    <a:pt x="24316" y="57379"/>
                  </a:lnTo>
                  <a:lnTo>
                    <a:pt x="24135" y="57259"/>
                  </a:lnTo>
                  <a:lnTo>
                    <a:pt x="23893" y="57138"/>
                  </a:lnTo>
                  <a:lnTo>
                    <a:pt x="23712" y="57078"/>
                  </a:lnTo>
                  <a:close/>
                  <a:moveTo>
                    <a:pt x="29022" y="57078"/>
                  </a:moveTo>
                  <a:lnTo>
                    <a:pt x="28841" y="57138"/>
                  </a:lnTo>
                  <a:lnTo>
                    <a:pt x="28599" y="57259"/>
                  </a:lnTo>
                  <a:lnTo>
                    <a:pt x="28418" y="57379"/>
                  </a:lnTo>
                  <a:lnTo>
                    <a:pt x="28298" y="57560"/>
                  </a:lnTo>
                  <a:lnTo>
                    <a:pt x="28177" y="57802"/>
                  </a:lnTo>
                  <a:lnTo>
                    <a:pt x="28117" y="57983"/>
                  </a:lnTo>
                  <a:lnTo>
                    <a:pt x="28117" y="58224"/>
                  </a:lnTo>
                  <a:lnTo>
                    <a:pt x="28117" y="58466"/>
                  </a:lnTo>
                  <a:lnTo>
                    <a:pt x="28177" y="58647"/>
                  </a:lnTo>
                  <a:lnTo>
                    <a:pt x="28298" y="58888"/>
                  </a:lnTo>
                  <a:lnTo>
                    <a:pt x="28418" y="59069"/>
                  </a:lnTo>
                  <a:lnTo>
                    <a:pt x="28599" y="59190"/>
                  </a:lnTo>
                  <a:lnTo>
                    <a:pt x="28841" y="59310"/>
                  </a:lnTo>
                  <a:lnTo>
                    <a:pt x="29022" y="59371"/>
                  </a:lnTo>
                  <a:lnTo>
                    <a:pt x="29505" y="59371"/>
                  </a:lnTo>
                  <a:lnTo>
                    <a:pt x="29686" y="59310"/>
                  </a:lnTo>
                  <a:lnTo>
                    <a:pt x="29927" y="59190"/>
                  </a:lnTo>
                  <a:lnTo>
                    <a:pt x="30108" y="59069"/>
                  </a:lnTo>
                  <a:lnTo>
                    <a:pt x="30229" y="58888"/>
                  </a:lnTo>
                  <a:lnTo>
                    <a:pt x="30349" y="58647"/>
                  </a:lnTo>
                  <a:lnTo>
                    <a:pt x="30410" y="58466"/>
                  </a:lnTo>
                  <a:lnTo>
                    <a:pt x="30410" y="58224"/>
                  </a:lnTo>
                  <a:lnTo>
                    <a:pt x="30410" y="57983"/>
                  </a:lnTo>
                  <a:lnTo>
                    <a:pt x="30349" y="57802"/>
                  </a:lnTo>
                  <a:lnTo>
                    <a:pt x="30229" y="57560"/>
                  </a:lnTo>
                  <a:lnTo>
                    <a:pt x="30108" y="57379"/>
                  </a:lnTo>
                  <a:lnTo>
                    <a:pt x="29927" y="57259"/>
                  </a:lnTo>
                  <a:lnTo>
                    <a:pt x="29686" y="57138"/>
                  </a:lnTo>
                  <a:lnTo>
                    <a:pt x="29505" y="57078"/>
                  </a:lnTo>
                  <a:close/>
                  <a:moveTo>
                    <a:pt x="34814" y="57078"/>
                  </a:moveTo>
                  <a:lnTo>
                    <a:pt x="34633" y="57138"/>
                  </a:lnTo>
                  <a:lnTo>
                    <a:pt x="34392" y="57259"/>
                  </a:lnTo>
                  <a:lnTo>
                    <a:pt x="34211" y="57379"/>
                  </a:lnTo>
                  <a:lnTo>
                    <a:pt x="34090" y="57560"/>
                  </a:lnTo>
                  <a:lnTo>
                    <a:pt x="33969" y="57802"/>
                  </a:lnTo>
                  <a:lnTo>
                    <a:pt x="33909" y="57983"/>
                  </a:lnTo>
                  <a:lnTo>
                    <a:pt x="33909" y="58224"/>
                  </a:lnTo>
                  <a:lnTo>
                    <a:pt x="33909" y="58466"/>
                  </a:lnTo>
                  <a:lnTo>
                    <a:pt x="33969" y="58647"/>
                  </a:lnTo>
                  <a:lnTo>
                    <a:pt x="34090" y="58888"/>
                  </a:lnTo>
                  <a:lnTo>
                    <a:pt x="34211" y="59069"/>
                  </a:lnTo>
                  <a:lnTo>
                    <a:pt x="34392" y="59190"/>
                  </a:lnTo>
                  <a:lnTo>
                    <a:pt x="34633" y="59310"/>
                  </a:lnTo>
                  <a:lnTo>
                    <a:pt x="34814" y="59371"/>
                  </a:lnTo>
                  <a:lnTo>
                    <a:pt x="35297" y="59371"/>
                  </a:lnTo>
                  <a:lnTo>
                    <a:pt x="35478" y="59310"/>
                  </a:lnTo>
                  <a:lnTo>
                    <a:pt x="35719" y="59190"/>
                  </a:lnTo>
                  <a:lnTo>
                    <a:pt x="35900" y="59069"/>
                  </a:lnTo>
                  <a:lnTo>
                    <a:pt x="36021" y="58888"/>
                  </a:lnTo>
                  <a:lnTo>
                    <a:pt x="36141" y="58647"/>
                  </a:lnTo>
                  <a:lnTo>
                    <a:pt x="36202" y="58466"/>
                  </a:lnTo>
                  <a:lnTo>
                    <a:pt x="36202" y="58224"/>
                  </a:lnTo>
                  <a:lnTo>
                    <a:pt x="36202" y="57983"/>
                  </a:lnTo>
                  <a:lnTo>
                    <a:pt x="36141" y="57802"/>
                  </a:lnTo>
                  <a:lnTo>
                    <a:pt x="36021" y="57560"/>
                  </a:lnTo>
                  <a:lnTo>
                    <a:pt x="35900" y="57379"/>
                  </a:lnTo>
                  <a:lnTo>
                    <a:pt x="35719" y="57259"/>
                  </a:lnTo>
                  <a:lnTo>
                    <a:pt x="35478" y="57138"/>
                  </a:lnTo>
                  <a:lnTo>
                    <a:pt x="35297" y="57078"/>
                  </a:lnTo>
                  <a:close/>
                  <a:moveTo>
                    <a:pt x="40606" y="57078"/>
                  </a:moveTo>
                  <a:lnTo>
                    <a:pt x="40425" y="57138"/>
                  </a:lnTo>
                  <a:lnTo>
                    <a:pt x="40184" y="57259"/>
                  </a:lnTo>
                  <a:lnTo>
                    <a:pt x="40003" y="57379"/>
                  </a:lnTo>
                  <a:lnTo>
                    <a:pt x="39882" y="57560"/>
                  </a:lnTo>
                  <a:lnTo>
                    <a:pt x="39762" y="57802"/>
                  </a:lnTo>
                  <a:lnTo>
                    <a:pt x="39701" y="57983"/>
                  </a:lnTo>
                  <a:lnTo>
                    <a:pt x="39701" y="58224"/>
                  </a:lnTo>
                  <a:lnTo>
                    <a:pt x="39701" y="58466"/>
                  </a:lnTo>
                  <a:lnTo>
                    <a:pt x="39762" y="58647"/>
                  </a:lnTo>
                  <a:lnTo>
                    <a:pt x="39882" y="58888"/>
                  </a:lnTo>
                  <a:lnTo>
                    <a:pt x="40003" y="59069"/>
                  </a:lnTo>
                  <a:lnTo>
                    <a:pt x="40184" y="59190"/>
                  </a:lnTo>
                  <a:lnTo>
                    <a:pt x="40425" y="59310"/>
                  </a:lnTo>
                  <a:lnTo>
                    <a:pt x="40606" y="59371"/>
                  </a:lnTo>
                  <a:lnTo>
                    <a:pt x="41089" y="59371"/>
                  </a:lnTo>
                  <a:lnTo>
                    <a:pt x="41270" y="59310"/>
                  </a:lnTo>
                  <a:lnTo>
                    <a:pt x="41511" y="59190"/>
                  </a:lnTo>
                  <a:lnTo>
                    <a:pt x="41692" y="59069"/>
                  </a:lnTo>
                  <a:lnTo>
                    <a:pt x="41813" y="58888"/>
                  </a:lnTo>
                  <a:lnTo>
                    <a:pt x="41934" y="58647"/>
                  </a:lnTo>
                  <a:lnTo>
                    <a:pt x="41994" y="58466"/>
                  </a:lnTo>
                  <a:lnTo>
                    <a:pt x="41994" y="58224"/>
                  </a:lnTo>
                  <a:lnTo>
                    <a:pt x="41994" y="57983"/>
                  </a:lnTo>
                  <a:lnTo>
                    <a:pt x="41934" y="57802"/>
                  </a:lnTo>
                  <a:lnTo>
                    <a:pt x="41813" y="57560"/>
                  </a:lnTo>
                  <a:lnTo>
                    <a:pt x="41692" y="57379"/>
                  </a:lnTo>
                  <a:lnTo>
                    <a:pt x="41511" y="57259"/>
                  </a:lnTo>
                  <a:lnTo>
                    <a:pt x="41270" y="57138"/>
                  </a:lnTo>
                  <a:lnTo>
                    <a:pt x="41089" y="57078"/>
                  </a:lnTo>
                  <a:close/>
                  <a:moveTo>
                    <a:pt x="46399" y="57078"/>
                  </a:moveTo>
                  <a:lnTo>
                    <a:pt x="46218" y="57138"/>
                  </a:lnTo>
                  <a:lnTo>
                    <a:pt x="45976" y="57259"/>
                  </a:lnTo>
                  <a:lnTo>
                    <a:pt x="45795" y="57379"/>
                  </a:lnTo>
                  <a:lnTo>
                    <a:pt x="45674" y="57560"/>
                  </a:lnTo>
                  <a:lnTo>
                    <a:pt x="45554" y="57802"/>
                  </a:lnTo>
                  <a:lnTo>
                    <a:pt x="45493" y="57983"/>
                  </a:lnTo>
                  <a:lnTo>
                    <a:pt x="45493" y="58224"/>
                  </a:lnTo>
                  <a:lnTo>
                    <a:pt x="45493" y="58466"/>
                  </a:lnTo>
                  <a:lnTo>
                    <a:pt x="45554" y="58647"/>
                  </a:lnTo>
                  <a:lnTo>
                    <a:pt x="45674" y="58888"/>
                  </a:lnTo>
                  <a:lnTo>
                    <a:pt x="45795" y="59069"/>
                  </a:lnTo>
                  <a:lnTo>
                    <a:pt x="45976" y="59190"/>
                  </a:lnTo>
                  <a:lnTo>
                    <a:pt x="46218" y="59310"/>
                  </a:lnTo>
                  <a:lnTo>
                    <a:pt x="46399" y="59371"/>
                  </a:lnTo>
                  <a:lnTo>
                    <a:pt x="46881" y="59371"/>
                  </a:lnTo>
                  <a:lnTo>
                    <a:pt x="47062" y="59310"/>
                  </a:lnTo>
                  <a:lnTo>
                    <a:pt x="47304" y="59190"/>
                  </a:lnTo>
                  <a:lnTo>
                    <a:pt x="47485" y="59069"/>
                  </a:lnTo>
                  <a:lnTo>
                    <a:pt x="47605" y="58888"/>
                  </a:lnTo>
                  <a:lnTo>
                    <a:pt x="47726" y="58647"/>
                  </a:lnTo>
                  <a:lnTo>
                    <a:pt x="47786" y="58466"/>
                  </a:lnTo>
                  <a:lnTo>
                    <a:pt x="47786" y="58224"/>
                  </a:lnTo>
                  <a:lnTo>
                    <a:pt x="47786" y="57983"/>
                  </a:lnTo>
                  <a:lnTo>
                    <a:pt x="47726" y="57802"/>
                  </a:lnTo>
                  <a:lnTo>
                    <a:pt x="47605" y="57560"/>
                  </a:lnTo>
                  <a:lnTo>
                    <a:pt x="47485" y="57379"/>
                  </a:lnTo>
                  <a:lnTo>
                    <a:pt x="47304" y="57259"/>
                  </a:lnTo>
                  <a:lnTo>
                    <a:pt x="47062" y="57138"/>
                  </a:lnTo>
                  <a:lnTo>
                    <a:pt x="46881" y="57078"/>
                  </a:lnTo>
                  <a:close/>
                  <a:moveTo>
                    <a:pt x="52191" y="57078"/>
                  </a:moveTo>
                  <a:lnTo>
                    <a:pt x="52010" y="57138"/>
                  </a:lnTo>
                  <a:lnTo>
                    <a:pt x="51768" y="57259"/>
                  </a:lnTo>
                  <a:lnTo>
                    <a:pt x="51587" y="57379"/>
                  </a:lnTo>
                  <a:lnTo>
                    <a:pt x="51467" y="57560"/>
                  </a:lnTo>
                  <a:lnTo>
                    <a:pt x="51346" y="57802"/>
                  </a:lnTo>
                  <a:lnTo>
                    <a:pt x="51286" y="57983"/>
                  </a:lnTo>
                  <a:lnTo>
                    <a:pt x="51286" y="58224"/>
                  </a:lnTo>
                  <a:lnTo>
                    <a:pt x="51286" y="58466"/>
                  </a:lnTo>
                  <a:lnTo>
                    <a:pt x="51346" y="58647"/>
                  </a:lnTo>
                  <a:lnTo>
                    <a:pt x="51467" y="58888"/>
                  </a:lnTo>
                  <a:lnTo>
                    <a:pt x="51587" y="59069"/>
                  </a:lnTo>
                  <a:lnTo>
                    <a:pt x="51768" y="59190"/>
                  </a:lnTo>
                  <a:lnTo>
                    <a:pt x="52010" y="59310"/>
                  </a:lnTo>
                  <a:lnTo>
                    <a:pt x="52191" y="59371"/>
                  </a:lnTo>
                  <a:lnTo>
                    <a:pt x="52673" y="59371"/>
                  </a:lnTo>
                  <a:lnTo>
                    <a:pt x="52854" y="59310"/>
                  </a:lnTo>
                  <a:lnTo>
                    <a:pt x="53096" y="59190"/>
                  </a:lnTo>
                  <a:lnTo>
                    <a:pt x="53277" y="59069"/>
                  </a:lnTo>
                  <a:lnTo>
                    <a:pt x="53397" y="58888"/>
                  </a:lnTo>
                  <a:lnTo>
                    <a:pt x="53518" y="58647"/>
                  </a:lnTo>
                  <a:lnTo>
                    <a:pt x="53578" y="58466"/>
                  </a:lnTo>
                  <a:lnTo>
                    <a:pt x="53578" y="58224"/>
                  </a:lnTo>
                  <a:lnTo>
                    <a:pt x="53578" y="57983"/>
                  </a:lnTo>
                  <a:lnTo>
                    <a:pt x="53518" y="57802"/>
                  </a:lnTo>
                  <a:lnTo>
                    <a:pt x="53397" y="57560"/>
                  </a:lnTo>
                  <a:lnTo>
                    <a:pt x="53277" y="57379"/>
                  </a:lnTo>
                  <a:lnTo>
                    <a:pt x="53096" y="57259"/>
                  </a:lnTo>
                  <a:lnTo>
                    <a:pt x="52854" y="57138"/>
                  </a:lnTo>
                  <a:lnTo>
                    <a:pt x="52673" y="57078"/>
                  </a:lnTo>
                  <a:close/>
                  <a:moveTo>
                    <a:pt x="57983" y="57078"/>
                  </a:moveTo>
                  <a:lnTo>
                    <a:pt x="57802" y="57138"/>
                  </a:lnTo>
                  <a:lnTo>
                    <a:pt x="57561" y="57259"/>
                  </a:lnTo>
                  <a:lnTo>
                    <a:pt x="57380" y="57379"/>
                  </a:lnTo>
                  <a:lnTo>
                    <a:pt x="57259" y="57560"/>
                  </a:lnTo>
                  <a:lnTo>
                    <a:pt x="57138" y="57802"/>
                  </a:lnTo>
                  <a:lnTo>
                    <a:pt x="57078" y="57983"/>
                  </a:lnTo>
                  <a:lnTo>
                    <a:pt x="57078" y="58224"/>
                  </a:lnTo>
                  <a:lnTo>
                    <a:pt x="57078" y="58466"/>
                  </a:lnTo>
                  <a:lnTo>
                    <a:pt x="57138" y="58647"/>
                  </a:lnTo>
                  <a:lnTo>
                    <a:pt x="57259" y="58888"/>
                  </a:lnTo>
                  <a:lnTo>
                    <a:pt x="57380" y="59069"/>
                  </a:lnTo>
                  <a:lnTo>
                    <a:pt x="57561" y="59190"/>
                  </a:lnTo>
                  <a:lnTo>
                    <a:pt x="57802" y="59310"/>
                  </a:lnTo>
                  <a:lnTo>
                    <a:pt x="57983" y="59371"/>
                  </a:lnTo>
                  <a:lnTo>
                    <a:pt x="58466" y="59371"/>
                  </a:lnTo>
                  <a:lnTo>
                    <a:pt x="58647" y="59310"/>
                  </a:lnTo>
                  <a:lnTo>
                    <a:pt x="58888" y="59190"/>
                  </a:lnTo>
                  <a:lnTo>
                    <a:pt x="59069" y="59069"/>
                  </a:lnTo>
                  <a:lnTo>
                    <a:pt x="59190" y="58888"/>
                  </a:lnTo>
                  <a:lnTo>
                    <a:pt x="59310" y="58647"/>
                  </a:lnTo>
                  <a:lnTo>
                    <a:pt x="59371" y="58466"/>
                  </a:lnTo>
                  <a:lnTo>
                    <a:pt x="59371" y="58224"/>
                  </a:lnTo>
                  <a:lnTo>
                    <a:pt x="59371" y="57983"/>
                  </a:lnTo>
                  <a:lnTo>
                    <a:pt x="59310" y="57802"/>
                  </a:lnTo>
                  <a:lnTo>
                    <a:pt x="59190" y="57560"/>
                  </a:lnTo>
                  <a:lnTo>
                    <a:pt x="59069" y="57379"/>
                  </a:lnTo>
                  <a:lnTo>
                    <a:pt x="58888" y="57259"/>
                  </a:lnTo>
                  <a:lnTo>
                    <a:pt x="58647" y="57138"/>
                  </a:lnTo>
                  <a:lnTo>
                    <a:pt x="58466" y="57078"/>
                  </a:lnTo>
                  <a:close/>
                  <a:moveTo>
                    <a:pt x="63775" y="57078"/>
                  </a:moveTo>
                  <a:lnTo>
                    <a:pt x="63594" y="57138"/>
                  </a:lnTo>
                  <a:lnTo>
                    <a:pt x="63353" y="57259"/>
                  </a:lnTo>
                  <a:lnTo>
                    <a:pt x="63172" y="57379"/>
                  </a:lnTo>
                  <a:lnTo>
                    <a:pt x="63051" y="57560"/>
                  </a:lnTo>
                  <a:lnTo>
                    <a:pt x="62931" y="57802"/>
                  </a:lnTo>
                  <a:lnTo>
                    <a:pt x="62870" y="57983"/>
                  </a:lnTo>
                  <a:lnTo>
                    <a:pt x="62870" y="58224"/>
                  </a:lnTo>
                  <a:lnTo>
                    <a:pt x="62870" y="58466"/>
                  </a:lnTo>
                  <a:lnTo>
                    <a:pt x="62931" y="58647"/>
                  </a:lnTo>
                  <a:lnTo>
                    <a:pt x="63051" y="58888"/>
                  </a:lnTo>
                  <a:lnTo>
                    <a:pt x="63172" y="59069"/>
                  </a:lnTo>
                  <a:lnTo>
                    <a:pt x="63353" y="59190"/>
                  </a:lnTo>
                  <a:lnTo>
                    <a:pt x="63594" y="59310"/>
                  </a:lnTo>
                  <a:lnTo>
                    <a:pt x="63775" y="59371"/>
                  </a:lnTo>
                  <a:lnTo>
                    <a:pt x="64258" y="59371"/>
                  </a:lnTo>
                  <a:lnTo>
                    <a:pt x="64439" y="59310"/>
                  </a:lnTo>
                  <a:lnTo>
                    <a:pt x="64680" y="59190"/>
                  </a:lnTo>
                  <a:lnTo>
                    <a:pt x="64861" y="59069"/>
                  </a:lnTo>
                  <a:lnTo>
                    <a:pt x="64982" y="58888"/>
                  </a:lnTo>
                  <a:lnTo>
                    <a:pt x="65103" y="58647"/>
                  </a:lnTo>
                  <a:lnTo>
                    <a:pt x="65163" y="58466"/>
                  </a:lnTo>
                  <a:lnTo>
                    <a:pt x="65163" y="58224"/>
                  </a:lnTo>
                  <a:lnTo>
                    <a:pt x="65163" y="57983"/>
                  </a:lnTo>
                  <a:lnTo>
                    <a:pt x="65103" y="57802"/>
                  </a:lnTo>
                  <a:lnTo>
                    <a:pt x="64982" y="57560"/>
                  </a:lnTo>
                  <a:lnTo>
                    <a:pt x="64861" y="57379"/>
                  </a:lnTo>
                  <a:lnTo>
                    <a:pt x="64680" y="57259"/>
                  </a:lnTo>
                  <a:lnTo>
                    <a:pt x="64439" y="57138"/>
                  </a:lnTo>
                  <a:lnTo>
                    <a:pt x="64258" y="57078"/>
                  </a:lnTo>
                  <a:close/>
                  <a:moveTo>
                    <a:pt x="8689" y="59974"/>
                  </a:moveTo>
                  <a:lnTo>
                    <a:pt x="8447" y="60095"/>
                  </a:lnTo>
                  <a:lnTo>
                    <a:pt x="8206" y="60276"/>
                  </a:lnTo>
                  <a:lnTo>
                    <a:pt x="8025" y="60457"/>
                  </a:lnTo>
                  <a:lnTo>
                    <a:pt x="7904" y="60758"/>
                  </a:lnTo>
                  <a:lnTo>
                    <a:pt x="7844" y="61120"/>
                  </a:lnTo>
                  <a:lnTo>
                    <a:pt x="8689" y="62267"/>
                  </a:lnTo>
                  <a:lnTo>
                    <a:pt x="9232" y="62267"/>
                  </a:lnTo>
                  <a:lnTo>
                    <a:pt x="9413" y="62206"/>
                  </a:lnTo>
                  <a:lnTo>
                    <a:pt x="9654" y="62086"/>
                  </a:lnTo>
                  <a:lnTo>
                    <a:pt x="9835" y="61965"/>
                  </a:lnTo>
                  <a:lnTo>
                    <a:pt x="9956" y="61784"/>
                  </a:lnTo>
                  <a:lnTo>
                    <a:pt x="10076" y="61543"/>
                  </a:lnTo>
                  <a:lnTo>
                    <a:pt x="10137" y="61362"/>
                  </a:lnTo>
                  <a:lnTo>
                    <a:pt x="10137" y="61120"/>
                  </a:lnTo>
                  <a:lnTo>
                    <a:pt x="10076" y="60758"/>
                  </a:lnTo>
                  <a:lnTo>
                    <a:pt x="9956" y="60457"/>
                  </a:lnTo>
                  <a:lnTo>
                    <a:pt x="9775" y="60276"/>
                  </a:lnTo>
                  <a:lnTo>
                    <a:pt x="9533" y="60095"/>
                  </a:lnTo>
                  <a:lnTo>
                    <a:pt x="9292" y="59974"/>
                  </a:lnTo>
                  <a:close/>
                  <a:moveTo>
                    <a:pt x="14481" y="59974"/>
                  </a:moveTo>
                  <a:lnTo>
                    <a:pt x="14240" y="60095"/>
                  </a:lnTo>
                  <a:lnTo>
                    <a:pt x="13998" y="60276"/>
                  </a:lnTo>
                  <a:lnTo>
                    <a:pt x="13817" y="60457"/>
                  </a:lnTo>
                  <a:lnTo>
                    <a:pt x="13697" y="60758"/>
                  </a:lnTo>
                  <a:lnTo>
                    <a:pt x="13636" y="61120"/>
                  </a:lnTo>
                  <a:lnTo>
                    <a:pt x="13636" y="61362"/>
                  </a:lnTo>
                  <a:lnTo>
                    <a:pt x="13697" y="61543"/>
                  </a:lnTo>
                  <a:lnTo>
                    <a:pt x="13817" y="61784"/>
                  </a:lnTo>
                  <a:lnTo>
                    <a:pt x="13938" y="61965"/>
                  </a:lnTo>
                  <a:lnTo>
                    <a:pt x="14119" y="62086"/>
                  </a:lnTo>
                  <a:lnTo>
                    <a:pt x="14360" y="62206"/>
                  </a:lnTo>
                  <a:lnTo>
                    <a:pt x="14541" y="62267"/>
                  </a:lnTo>
                  <a:lnTo>
                    <a:pt x="15024" y="62267"/>
                  </a:lnTo>
                  <a:lnTo>
                    <a:pt x="15205" y="62206"/>
                  </a:lnTo>
                  <a:lnTo>
                    <a:pt x="15446" y="62086"/>
                  </a:lnTo>
                  <a:lnTo>
                    <a:pt x="15627" y="61965"/>
                  </a:lnTo>
                  <a:lnTo>
                    <a:pt x="15748" y="61784"/>
                  </a:lnTo>
                  <a:lnTo>
                    <a:pt x="15869" y="61543"/>
                  </a:lnTo>
                  <a:lnTo>
                    <a:pt x="15929" y="61362"/>
                  </a:lnTo>
                  <a:lnTo>
                    <a:pt x="15929" y="61120"/>
                  </a:lnTo>
                  <a:lnTo>
                    <a:pt x="15869" y="60758"/>
                  </a:lnTo>
                  <a:lnTo>
                    <a:pt x="15748" y="60457"/>
                  </a:lnTo>
                  <a:lnTo>
                    <a:pt x="15567" y="60276"/>
                  </a:lnTo>
                  <a:lnTo>
                    <a:pt x="15326" y="60095"/>
                  </a:lnTo>
                  <a:lnTo>
                    <a:pt x="15084" y="59974"/>
                  </a:lnTo>
                  <a:close/>
                  <a:moveTo>
                    <a:pt x="20273" y="59974"/>
                  </a:moveTo>
                  <a:lnTo>
                    <a:pt x="20032" y="60095"/>
                  </a:lnTo>
                  <a:lnTo>
                    <a:pt x="19790" y="60276"/>
                  </a:lnTo>
                  <a:lnTo>
                    <a:pt x="19609" y="60457"/>
                  </a:lnTo>
                  <a:lnTo>
                    <a:pt x="19489" y="60758"/>
                  </a:lnTo>
                  <a:lnTo>
                    <a:pt x="19428" y="61120"/>
                  </a:lnTo>
                  <a:lnTo>
                    <a:pt x="19428" y="61362"/>
                  </a:lnTo>
                  <a:lnTo>
                    <a:pt x="19489" y="61543"/>
                  </a:lnTo>
                  <a:lnTo>
                    <a:pt x="19609" y="61784"/>
                  </a:lnTo>
                  <a:lnTo>
                    <a:pt x="19730" y="61965"/>
                  </a:lnTo>
                  <a:lnTo>
                    <a:pt x="19911" y="62086"/>
                  </a:lnTo>
                  <a:lnTo>
                    <a:pt x="20152" y="62206"/>
                  </a:lnTo>
                  <a:lnTo>
                    <a:pt x="20333" y="62267"/>
                  </a:lnTo>
                  <a:lnTo>
                    <a:pt x="20816" y="62267"/>
                  </a:lnTo>
                  <a:lnTo>
                    <a:pt x="20997" y="62206"/>
                  </a:lnTo>
                  <a:lnTo>
                    <a:pt x="21239" y="62086"/>
                  </a:lnTo>
                  <a:lnTo>
                    <a:pt x="21420" y="61965"/>
                  </a:lnTo>
                  <a:lnTo>
                    <a:pt x="21540" y="61784"/>
                  </a:lnTo>
                  <a:lnTo>
                    <a:pt x="21661" y="61543"/>
                  </a:lnTo>
                  <a:lnTo>
                    <a:pt x="21721" y="61362"/>
                  </a:lnTo>
                  <a:lnTo>
                    <a:pt x="21721" y="61120"/>
                  </a:lnTo>
                  <a:lnTo>
                    <a:pt x="21661" y="60758"/>
                  </a:lnTo>
                  <a:lnTo>
                    <a:pt x="21540" y="60457"/>
                  </a:lnTo>
                  <a:lnTo>
                    <a:pt x="21359" y="60276"/>
                  </a:lnTo>
                  <a:lnTo>
                    <a:pt x="21118" y="60095"/>
                  </a:lnTo>
                  <a:lnTo>
                    <a:pt x="20876" y="59974"/>
                  </a:lnTo>
                  <a:close/>
                  <a:moveTo>
                    <a:pt x="26065" y="59974"/>
                  </a:moveTo>
                  <a:lnTo>
                    <a:pt x="25824" y="60095"/>
                  </a:lnTo>
                  <a:lnTo>
                    <a:pt x="25583" y="60276"/>
                  </a:lnTo>
                  <a:lnTo>
                    <a:pt x="25402" y="60457"/>
                  </a:lnTo>
                  <a:lnTo>
                    <a:pt x="25281" y="60758"/>
                  </a:lnTo>
                  <a:lnTo>
                    <a:pt x="25221" y="61120"/>
                  </a:lnTo>
                  <a:lnTo>
                    <a:pt x="25221" y="61362"/>
                  </a:lnTo>
                  <a:lnTo>
                    <a:pt x="25281" y="61543"/>
                  </a:lnTo>
                  <a:lnTo>
                    <a:pt x="25402" y="61784"/>
                  </a:lnTo>
                  <a:lnTo>
                    <a:pt x="25522" y="61965"/>
                  </a:lnTo>
                  <a:lnTo>
                    <a:pt x="25703" y="62086"/>
                  </a:lnTo>
                  <a:lnTo>
                    <a:pt x="25945" y="62206"/>
                  </a:lnTo>
                  <a:lnTo>
                    <a:pt x="26126" y="62267"/>
                  </a:lnTo>
                  <a:lnTo>
                    <a:pt x="26608" y="62267"/>
                  </a:lnTo>
                  <a:lnTo>
                    <a:pt x="26789" y="62206"/>
                  </a:lnTo>
                  <a:lnTo>
                    <a:pt x="27031" y="62086"/>
                  </a:lnTo>
                  <a:lnTo>
                    <a:pt x="27212" y="61965"/>
                  </a:lnTo>
                  <a:lnTo>
                    <a:pt x="27332" y="61784"/>
                  </a:lnTo>
                  <a:lnTo>
                    <a:pt x="27453" y="61543"/>
                  </a:lnTo>
                  <a:lnTo>
                    <a:pt x="27513" y="61362"/>
                  </a:lnTo>
                  <a:lnTo>
                    <a:pt x="27513" y="61120"/>
                  </a:lnTo>
                  <a:lnTo>
                    <a:pt x="27453" y="60758"/>
                  </a:lnTo>
                  <a:lnTo>
                    <a:pt x="27332" y="60457"/>
                  </a:lnTo>
                  <a:lnTo>
                    <a:pt x="27151" y="60276"/>
                  </a:lnTo>
                  <a:lnTo>
                    <a:pt x="26910" y="60095"/>
                  </a:lnTo>
                  <a:lnTo>
                    <a:pt x="26669" y="59974"/>
                  </a:lnTo>
                  <a:close/>
                  <a:moveTo>
                    <a:pt x="31858" y="59974"/>
                  </a:moveTo>
                  <a:lnTo>
                    <a:pt x="31616" y="60095"/>
                  </a:lnTo>
                  <a:lnTo>
                    <a:pt x="31375" y="60276"/>
                  </a:lnTo>
                  <a:lnTo>
                    <a:pt x="31194" y="60457"/>
                  </a:lnTo>
                  <a:lnTo>
                    <a:pt x="31073" y="60758"/>
                  </a:lnTo>
                  <a:lnTo>
                    <a:pt x="31013" y="61120"/>
                  </a:lnTo>
                  <a:lnTo>
                    <a:pt x="31013" y="61362"/>
                  </a:lnTo>
                  <a:lnTo>
                    <a:pt x="31073" y="61543"/>
                  </a:lnTo>
                  <a:lnTo>
                    <a:pt x="31194" y="61784"/>
                  </a:lnTo>
                  <a:lnTo>
                    <a:pt x="31315" y="61965"/>
                  </a:lnTo>
                  <a:lnTo>
                    <a:pt x="31496" y="62086"/>
                  </a:lnTo>
                  <a:lnTo>
                    <a:pt x="31737" y="62206"/>
                  </a:lnTo>
                  <a:lnTo>
                    <a:pt x="31918" y="62267"/>
                  </a:lnTo>
                  <a:lnTo>
                    <a:pt x="32401" y="62267"/>
                  </a:lnTo>
                  <a:lnTo>
                    <a:pt x="32582" y="62206"/>
                  </a:lnTo>
                  <a:lnTo>
                    <a:pt x="32823" y="62086"/>
                  </a:lnTo>
                  <a:lnTo>
                    <a:pt x="33004" y="61965"/>
                  </a:lnTo>
                  <a:lnTo>
                    <a:pt x="33125" y="61784"/>
                  </a:lnTo>
                  <a:lnTo>
                    <a:pt x="33245" y="61543"/>
                  </a:lnTo>
                  <a:lnTo>
                    <a:pt x="33306" y="61362"/>
                  </a:lnTo>
                  <a:lnTo>
                    <a:pt x="33306" y="61120"/>
                  </a:lnTo>
                  <a:lnTo>
                    <a:pt x="33245" y="60758"/>
                  </a:lnTo>
                  <a:lnTo>
                    <a:pt x="33125" y="60457"/>
                  </a:lnTo>
                  <a:lnTo>
                    <a:pt x="32944" y="60276"/>
                  </a:lnTo>
                  <a:lnTo>
                    <a:pt x="32702" y="60095"/>
                  </a:lnTo>
                  <a:lnTo>
                    <a:pt x="32461" y="59974"/>
                  </a:lnTo>
                  <a:close/>
                  <a:moveTo>
                    <a:pt x="37650" y="59974"/>
                  </a:moveTo>
                  <a:lnTo>
                    <a:pt x="37408" y="60095"/>
                  </a:lnTo>
                  <a:lnTo>
                    <a:pt x="37167" y="60276"/>
                  </a:lnTo>
                  <a:lnTo>
                    <a:pt x="36986" y="60457"/>
                  </a:lnTo>
                  <a:lnTo>
                    <a:pt x="36865" y="60758"/>
                  </a:lnTo>
                  <a:lnTo>
                    <a:pt x="36805" y="61120"/>
                  </a:lnTo>
                  <a:lnTo>
                    <a:pt x="36805" y="61362"/>
                  </a:lnTo>
                  <a:lnTo>
                    <a:pt x="36865" y="61543"/>
                  </a:lnTo>
                  <a:lnTo>
                    <a:pt x="36986" y="61784"/>
                  </a:lnTo>
                  <a:lnTo>
                    <a:pt x="37107" y="61965"/>
                  </a:lnTo>
                  <a:lnTo>
                    <a:pt x="37288" y="62086"/>
                  </a:lnTo>
                  <a:lnTo>
                    <a:pt x="37529" y="62206"/>
                  </a:lnTo>
                  <a:lnTo>
                    <a:pt x="37710" y="62267"/>
                  </a:lnTo>
                  <a:lnTo>
                    <a:pt x="38193" y="62267"/>
                  </a:lnTo>
                  <a:lnTo>
                    <a:pt x="38374" y="62206"/>
                  </a:lnTo>
                  <a:lnTo>
                    <a:pt x="38615" y="62086"/>
                  </a:lnTo>
                  <a:lnTo>
                    <a:pt x="38796" y="61965"/>
                  </a:lnTo>
                  <a:lnTo>
                    <a:pt x="38917" y="61784"/>
                  </a:lnTo>
                  <a:lnTo>
                    <a:pt x="39038" y="61543"/>
                  </a:lnTo>
                  <a:lnTo>
                    <a:pt x="39098" y="61362"/>
                  </a:lnTo>
                  <a:lnTo>
                    <a:pt x="39098" y="61120"/>
                  </a:lnTo>
                  <a:lnTo>
                    <a:pt x="39038" y="60758"/>
                  </a:lnTo>
                  <a:lnTo>
                    <a:pt x="38917" y="60457"/>
                  </a:lnTo>
                  <a:lnTo>
                    <a:pt x="38736" y="60276"/>
                  </a:lnTo>
                  <a:lnTo>
                    <a:pt x="38495" y="60095"/>
                  </a:lnTo>
                  <a:lnTo>
                    <a:pt x="38253" y="59974"/>
                  </a:lnTo>
                  <a:close/>
                  <a:moveTo>
                    <a:pt x="43442" y="59974"/>
                  </a:moveTo>
                  <a:lnTo>
                    <a:pt x="43201" y="60095"/>
                  </a:lnTo>
                  <a:lnTo>
                    <a:pt x="42959" y="60276"/>
                  </a:lnTo>
                  <a:lnTo>
                    <a:pt x="42778" y="60457"/>
                  </a:lnTo>
                  <a:lnTo>
                    <a:pt x="42658" y="60758"/>
                  </a:lnTo>
                  <a:lnTo>
                    <a:pt x="42597" y="61120"/>
                  </a:lnTo>
                  <a:lnTo>
                    <a:pt x="42597" y="61362"/>
                  </a:lnTo>
                  <a:lnTo>
                    <a:pt x="42658" y="61543"/>
                  </a:lnTo>
                  <a:lnTo>
                    <a:pt x="42778" y="61784"/>
                  </a:lnTo>
                  <a:lnTo>
                    <a:pt x="42899" y="61965"/>
                  </a:lnTo>
                  <a:lnTo>
                    <a:pt x="43080" y="62086"/>
                  </a:lnTo>
                  <a:lnTo>
                    <a:pt x="43321" y="62206"/>
                  </a:lnTo>
                  <a:lnTo>
                    <a:pt x="43502" y="62267"/>
                  </a:lnTo>
                  <a:lnTo>
                    <a:pt x="43985" y="62267"/>
                  </a:lnTo>
                  <a:lnTo>
                    <a:pt x="44166" y="62206"/>
                  </a:lnTo>
                  <a:lnTo>
                    <a:pt x="44407" y="62086"/>
                  </a:lnTo>
                  <a:lnTo>
                    <a:pt x="44588" y="61965"/>
                  </a:lnTo>
                  <a:lnTo>
                    <a:pt x="44709" y="61784"/>
                  </a:lnTo>
                  <a:lnTo>
                    <a:pt x="44830" y="61543"/>
                  </a:lnTo>
                  <a:lnTo>
                    <a:pt x="44890" y="61362"/>
                  </a:lnTo>
                  <a:lnTo>
                    <a:pt x="44890" y="61120"/>
                  </a:lnTo>
                  <a:lnTo>
                    <a:pt x="44830" y="60758"/>
                  </a:lnTo>
                  <a:lnTo>
                    <a:pt x="44709" y="60457"/>
                  </a:lnTo>
                  <a:lnTo>
                    <a:pt x="44528" y="60276"/>
                  </a:lnTo>
                  <a:lnTo>
                    <a:pt x="44287" y="60095"/>
                  </a:lnTo>
                  <a:lnTo>
                    <a:pt x="44045" y="59974"/>
                  </a:lnTo>
                  <a:close/>
                  <a:moveTo>
                    <a:pt x="49234" y="59974"/>
                  </a:moveTo>
                  <a:lnTo>
                    <a:pt x="48993" y="60095"/>
                  </a:lnTo>
                  <a:lnTo>
                    <a:pt x="48752" y="60276"/>
                  </a:lnTo>
                  <a:lnTo>
                    <a:pt x="48571" y="60457"/>
                  </a:lnTo>
                  <a:lnTo>
                    <a:pt x="48450" y="60758"/>
                  </a:lnTo>
                  <a:lnTo>
                    <a:pt x="48390" y="61120"/>
                  </a:lnTo>
                  <a:lnTo>
                    <a:pt x="48390" y="61362"/>
                  </a:lnTo>
                  <a:lnTo>
                    <a:pt x="48450" y="61543"/>
                  </a:lnTo>
                  <a:lnTo>
                    <a:pt x="48571" y="61784"/>
                  </a:lnTo>
                  <a:lnTo>
                    <a:pt x="48691" y="61965"/>
                  </a:lnTo>
                  <a:lnTo>
                    <a:pt x="48872" y="62086"/>
                  </a:lnTo>
                  <a:lnTo>
                    <a:pt x="49114" y="62206"/>
                  </a:lnTo>
                  <a:lnTo>
                    <a:pt x="49295" y="62267"/>
                  </a:lnTo>
                  <a:lnTo>
                    <a:pt x="49777" y="62267"/>
                  </a:lnTo>
                  <a:lnTo>
                    <a:pt x="49958" y="62206"/>
                  </a:lnTo>
                  <a:lnTo>
                    <a:pt x="50200" y="62086"/>
                  </a:lnTo>
                  <a:lnTo>
                    <a:pt x="50381" y="61965"/>
                  </a:lnTo>
                  <a:lnTo>
                    <a:pt x="50501" y="61784"/>
                  </a:lnTo>
                  <a:lnTo>
                    <a:pt x="50622" y="61543"/>
                  </a:lnTo>
                  <a:lnTo>
                    <a:pt x="50682" y="61362"/>
                  </a:lnTo>
                  <a:lnTo>
                    <a:pt x="50682" y="61120"/>
                  </a:lnTo>
                  <a:lnTo>
                    <a:pt x="50622" y="60758"/>
                  </a:lnTo>
                  <a:lnTo>
                    <a:pt x="50501" y="60457"/>
                  </a:lnTo>
                  <a:lnTo>
                    <a:pt x="50320" y="60276"/>
                  </a:lnTo>
                  <a:lnTo>
                    <a:pt x="50079" y="60095"/>
                  </a:lnTo>
                  <a:lnTo>
                    <a:pt x="49838" y="59974"/>
                  </a:lnTo>
                  <a:close/>
                  <a:moveTo>
                    <a:pt x="55027" y="59974"/>
                  </a:moveTo>
                  <a:lnTo>
                    <a:pt x="54785" y="60095"/>
                  </a:lnTo>
                  <a:lnTo>
                    <a:pt x="54544" y="60276"/>
                  </a:lnTo>
                  <a:lnTo>
                    <a:pt x="54363" y="60457"/>
                  </a:lnTo>
                  <a:lnTo>
                    <a:pt x="54242" y="60758"/>
                  </a:lnTo>
                  <a:lnTo>
                    <a:pt x="54182" y="61120"/>
                  </a:lnTo>
                  <a:lnTo>
                    <a:pt x="54182" y="61362"/>
                  </a:lnTo>
                  <a:lnTo>
                    <a:pt x="54242" y="61543"/>
                  </a:lnTo>
                  <a:lnTo>
                    <a:pt x="54363" y="61784"/>
                  </a:lnTo>
                  <a:lnTo>
                    <a:pt x="54483" y="61965"/>
                  </a:lnTo>
                  <a:lnTo>
                    <a:pt x="54665" y="62086"/>
                  </a:lnTo>
                  <a:lnTo>
                    <a:pt x="54906" y="62206"/>
                  </a:lnTo>
                  <a:lnTo>
                    <a:pt x="55087" y="62267"/>
                  </a:lnTo>
                  <a:lnTo>
                    <a:pt x="55570" y="62267"/>
                  </a:lnTo>
                  <a:lnTo>
                    <a:pt x="55751" y="62206"/>
                  </a:lnTo>
                  <a:lnTo>
                    <a:pt x="55992" y="62086"/>
                  </a:lnTo>
                  <a:lnTo>
                    <a:pt x="56173" y="61965"/>
                  </a:lnTo>
                  <a:lnTo>
                    <a:pt x="56294" y="61784"/>
                  </a:lnTo>
                  <a:lnTo>
                    <a:pt x="56414" y="61543"/>
                  </a:lnTo>
                  <a:lnTo>
                    <a:pt x="56475" y="61362"/>
                  </a:lnTo>
                  <a:lnTo>
                    <a:pt x="56475" y="61120"/>
                  </a:lnTo>
                  <a:lnTo>
                    <a:pt x="56414" y="60758"/>
                  </a:lnTo>
                  <a:lnTo>
                    <a:pt x="56294" y="60457"/>
                  </a:lnTo>
                  <a:lnTo>
                    <a:pt x="56113" y="60276"/>
                  </a:lnTo>
                  <a:lnTo>
                    <a:pt x="55871" y="60095"/>
                  </a:lnTo>
                  <a:lnTo>
                    <a:pt x="55630" y="59974"/>
                  </a:lnTo>
                  <a:close/>
                  <a:moveTo>
                    <a:pt x="60819" y="59974"/>
                  </a:moveTo>
                  <a:lnTo>
                    <a:pt x="60577" y="60095"/>
                  </a:lnTo>
                  <a:lnTo>
                    <a:pt x="60336" y="60276"/>
                  </a:lnTo>
                  <a:lnTo>
                    <a:pt x="60155" y="60457"/>
                  </a:lnTo>
                  <a:lnTo>
                    <a:pt x="60034" y="60758"/>
                  </a:lnTo>
                  <a:lnTo>
                    <a:pt x="59974" y="61120"/>
                  </a:lnTo>
                  <a:lnTo>
                    <a:pt x="59974" y="61362"/>
                  </a:lnTo>
                  <a:lnTo>
                    <a:pt x="60034" y="61543"/>
                  </a:lnTo>
                  <a:lnTo>
                    <a:pt x="60155" y="61784"/>
                  </a:lnTo>
                  <a:lnTo>
                    <a:pt x="60276" y="61965"/>
                  </a:lnTo>
                  <a:lnTo>
                    <a:pt x="60457" y="62086"/>
                  </a:lnTo>
                  <a:lnTo>
                    <a:pt x="60698" y="62206"/>
                  </a:lnTo>
                  <a:lnTo>
                    <a:pt x="60879" y="62267"/>
                  </a:lnTo>
                  <a:lnTo>
                    <a:pt x="61362" y="62267"/>
                  </a:lnTo>
                  <a:lnTo>
                    <a:pt x="61543" y="62206"/>
                  </a:lnTo>
                  <a:lnTo>
                    <a:pt x="61784" y="62086"/>
                  </a:lnTo>
                  <a:lnTo>
                    <a:pt x="61965" y="61965"/>
                  </a:lnTo>
                  <a:lnTo>
                    <a:pt x="62086" y="61784"/>
                  </a:lnTo>
                  <a:lnTo>
                    <a:pt x="62206" y="61543"/>
                  </a:lnTo>
                  <a:lnTo>
                    <a:pt x="62267" y="61362"/>
                  </a:lnTo>
                  <a:lnTo>
                    <a:pt x="62267" y="61120"/>
                  </a:lnTo>
                  <a:lnTo>
                    <a:pt x="62206" y="60758"/>
                  </a:lnTo>
                  <a:lnTo>
                    <a:pt x="62086" y="60457"/>
                  </a:lnTo>
                  <a:lnTo>
                    <a:pt x="61905" y="60276"/>
                  </a:lnTo>
                  <a:lnTo>
                    <a:pt x="61663" y="60095"/>
                  </a:lnTo>
                  <a:lnTo>
                    <a:pt x="61422" y="59974"/>
                  </a:lnTo>
                  <a:close/>
                  <a:moveTo>
                    <a:pt x="66611" y="59974"/>
                  </a:moveTo>
                  <a:lnTo>
                    <a:pt x="66370" y="60095"/>
                  </a:lnTo>
                  <a:lnTo>
                    <a:pt x="66128" y="60276"/>
                  </a:lnTo>
                  <a:lnTo>
                    <a:pt x="65947" y="60457"/>
                  </a:lnTo>
                  <a:lnTo>
                    <a:pt x="65827" y="60758"/>
                  </a:lnTo>
                  <a:lnTo>
                    <a:pt x="65766" y="61120"/>
                  </a:lnTo>
                  <a:lnTo>
                    <a:pt x="65766" y="61362"/>
                  </a:lnTo>
                  <a:lnTo>
                    <a:pt x="65827" y="61543"/>
                  </a:lnTo>
                  <a:lnTo>
                    <a:pt x="65947" y="61784"/>
                  </a:lnTo>
                  <a:lnTo>
                    <a:pt x="66068" y="61965"/>
                  </a:lnTo>
                  <a:lnTo>
                    <a:pt x="66249" y="62086"/>
                  </a:lnTo>
                  <a:lnTo>
                    <a:pt x="66490" y="62206"/>
                  </a:lnTo>
                  <a:lnTo>
                    <a:pt x="66671" y="62267"/>
                  </a:lnTo>
                  <a:lnTo>
                    <a:pt x="67214" y="62267"/>
                  </a:lnTo>
                  <a:lnTo>
                    <a:pt x="68059" y="61120"/>
                  </a:lnTo>
                  <a:lnTo>
                    <a:pt x="67999" y="60758"/>
                  </a:lnTo>
                  <a:lnTo>
                    <a:pt x="67878" y="60457"/>
                  </a:lnTo>
                  <a:lnTo>
                    <a:pt x="67697" y="60276"/>
                  </a:lnTo>
                  <a:lnTo>
                    <a:pt x="67456" y="60095"/>
                  </a:lnTo>
                  <a:lnTo>
                    <a:pt x="67214" y="59974"/>
                  </a:lnTo>
                  <a:close/>
                  <a:moveTo>
                    <a:pt x="11645" y="62870"/>
                  </a:moveTo>
                  <a:lnTo>
                    <a:pt x="11464" y="62930"/>
                  </a:lnTo>
                  <a:lnTo>
                    <a:pt x="11223" y="63051"/>
                  </a:lnTo>
                  <a:lnTo>
                    <a:pt x="11042" y="63172"/>
                  </a:lnTo>
                  <a:lnTo>
                    <a:pt x="10921" y="63353"/>
                  </a:lnTo>
                  <a:lnTo>
                    <a:pt x="10800" y="63594"/>
                  </a:lnTo>
                  <a:lnTo>
                    <a:pt x="10740" y="63775"/>
                  </a:lnTo>
                  <a:lnTo>
                    <a:pt x="10740" y="64016"/>
                  </a:lnTo>
                  <a:lnTo>
                    <a:pt x="10740" y="64197"/>
                  </a:lnTo>
                  <a:lnTo>
                    <a:pt x="10800" y="64439"/>
                  </a:lnTo>
                  <a:lnTo>
                    <a:pt x="10981" y="64740"/>
                  </a:lnTo>
                  <a:lnTo>
                    <a:pt x="11162" y="64921"/>
                  </a:lnTo>
                  <a:lnTo>
                    <a:pt x="11464" y="65102"/>
                  </a:lnTo>
                  <a:lnTo>
                    <a:pt x="11705" y="65163"/>
                  </a:lnTo>
                  <a:lnTo>
                    <a:pt x="12128" y="65163"/>
                  </a:lnTo>
                  <a:lnTo>
                    <a:pt x="12309" y="65102"/>
                  </a:lnTo>
                  <a:lnTo>
                    <a:pt x="12550" y="64982"/>
                  </a:lnTo>
                  <a:lnTo>
                    <a:pt x="12731" y="64861"/>
                  </a:lnTo>
                  <a:lnTo>
                    <a:pt x="12852" y="64680"/>
                  </a:lnTo>
                  <a:lnTo>
                    <a:pt x="12973" y="64439"/>
                  </a:lnTo>
                  <a:lnTo>
                    <a:pt x="13033" y="64258"/>
                  </a:lnTo>
                  <a:lnTo>
                    <a:pt x="13033" y="64016"/>
                  </a:lnTo>
                  <a:lnTo>
                    <a:pt x="13033" y="63775"/>
                  </a:lnTo>
                  <a:lnTo>
                    <a:pt x="12973" y="63594"/>
                  </a:lnTo>
                  <a:lnTo>
                    <a:pt x="12852" y="63353"/>
                  </a:lnTo>
                  <a:lnTo>
                    <a:pt x="12731" y="63172"/>
                  </a:lnTo>
                  <a:lnTo>
                    <a:pt x="12550" y="63051"/>
                  </a:lnTo>
                  <a:lnTo>
                    <a:pt x="12309" y="62930"/>
                  </a:lnTo>
                  <a:lnTo>
                    <a:pt x="12128" y="62870"/>
                  </a:lnTo>
                  <a:close/>
                  <a:moveTo>
                    <a:pt x="17437" y="62870"/>
                  </a:moveTo>
                  <a:lnTo>
                    <a:pt x="17256" y="62930"/>
                  </a:lnTo>
                  <a:lnTo>
                    <a:pt x="17015" y="63051"/>
                  </a:lnTo>
                  <a:lnTo>
                    <a:pt x="16834" y="63172"/>
                  </a:lnTo>
                  <a:lnTo>
                    <a:pt x="16713" y="63353"/>
                  </a:lnTo>
                  <a:lnTo>
                    <a:pt x="16593" y="63594"/>
                  </a:lnTo>
                  <a:lnTo>
                    <a:pt x="16532" y="63775"/>
                  </a:lnTo>
                  <a:lnTo>
                    <a:pt x="16532" y="64016"/>
                  </a:lnTo>
                  <a:lnTo>
                    <a:pt x="16532" y="64258"/>
                  </a:lnTo>
                  <a:lnTo>
                    <a:pt x="16593" y="64439"/>
                  </a:lnTo>
                  <a:lnTo>
                    <a:pt x="16713" y="64680"/>
                  </a:lnTo>
                  <a:lnTo>
                    <a:pt x="16834" y="64861"/>
                  </a:lnTo>
                  <a:lnTo>
                    <a:pt x="17015" y="64982"/>
                  </a:lnTo>
                  <a:lnTo>
                    <a:pt x="17256" y="65102"/>
                  </a:lnTo>
                  <a:lnTo>
                    <a:pt x="17437" y="65163"/>
                  </a:lnTo>
                  <a:lnTo>
                    <a:pt x="17920" y="65163"/>
                  </a:lnTo>
                  <a:lnTo>
                    <a:pt x="18101" y="65102"/>
                  </a:lnTo>
                  <a:lnTo>
                    <a:pt x="18342" y="64982"/>
                  </a:lnTo>
                  <a:lnTo>
                    <a:pt x="18523" y="64861"/>
                  </a:lnTo>
                  <a:lnTo>
                    <a:pt x="18644" y="64680"/>
                  </a:lnTo>
                  <a:lnTo>
                    <a:pt x="18765" y="64439"/>
                  </a:lnTo>
                  <a:lnTo>
                    <a:pt x="18825" y="64258"/>
                  </a:lnTo>
                  <a:lnTo>
                    <a:pt x="18825" y="64016"/>
                  </a:lnTo>
                  <a:lnTo>
                    <a:pt x="18825" y="63775"/>
                  </a:lnTo>
                  <a:lnTo>
                    <a:pt x="18765" y="63594"/>
                  </a:lnTo>
                  <a:lnTo>
                    <a:pt x="18644" y="63353"/>
                  </a:lnTo>
                  <a:lnTo>
                    <a:pt x="18523" y="63172"/>
                  </a:lnTo>
                  <a:lnTo>
                    <a:pt x="18342" y="63051"/>
                  </a:lnTo>
                  <a:lnTo>
                    <a:pt x="18101" y="62930"/>
                  </a:lnTo>
                  <a:lnTo>
                    <a:pt x="17920" y="62870"/>
                  </a:lnTo>
                  <a:close/>
                  <a:moveTo>
                    <a:pt x="23230" y="62870"/>
                  </a:moveTo>
                  <a:lnTo>
                    <a:pt x="23049" y="62930"/>
                  </a:lnTo>
                  <a:lnTo>
                    <a:pt x="22807" y="63051"/>
                  </a:lnTo>
                  <a:lnTo>
                    <a:pt x="22626" y="63172"/>
                  </a:lnTo>
                  <a:lnTo>
                    <a:pt x="22506" y="63353"/>
                  </a:lnTo>
                  <a:lnTo>
                    <a:pt x="22385" y="63594"/>
                  </a:lnTo>
                  <a:lnTo>
                    <a:pt x="22325" y="63775"/>
                  </a:lnTo>
                  <a:lnTo>
                    <a:pt x="22325" y="64016"/>
                  </a:lnTo>
                  <a:lnTo>
                    <a:pt x="22325" y="64258"/>
                  </a:lnTo>
                  <a:lnTo>
                    <a:pt x="22385" y="64439"/>
                  </a:lnTo>
                  <a:lnTo>
                    <a:pt x="22506" y="64680"/>
                  </a:lnTo>
                  <a:lnTo>
                    <a:pt x="22626" y="64861"/>
                  </a:lnTo>
                  <a:lnTo>
                    <a:pt x="22807" y="64982"/>
                  </a:lnTo>
                  <a:lnTo>
                    <a:pt x="23049" y="65102"/>
                  </a:lnTo>
                  <a:lnTo>
                    <a:pt x="23230" y="65163"/>
                  </a:lnTo>
                  <a:lnTo>
                    <a:pt x="23712" y="65163"/>
                  </a:lnTo>
                  <a:lnTo>
                    <a:pt x="23893" y="65102"/>
                  </a:lnTo>
                  <a:lnTo>
                    <a:pt x="24135" y="64982"/>
                  </a:lnTo>
                  <a:lnTo>
                    <a:pt x="24316" y="64861"/>
                  </a:lnTo>
                  <a:lnTo>
                    <a:pt x="24436" y="64680"/>
                  </a:lnTo>
                  <a:lnTo>
                    <a:pt x="24557" y="64439"/>
                  </a:lnTo>
                  <a:lnTo>
                    <a:pt x="24617" y="64258"/>
                  </a:lnTo>
                  <a:lnTo>
                    <a:pt x="24617" y="64016"/>
                  </a:lnTo>
                  <a:lnTo>
                    <a:pt x="24617" y="63775"/>
                  </a:lnTo>
                  <a:lnTo>
                    <a:pt x="24557" y="63594"/>
                  </a:lnTo>
                  <a:lnTo>
                    <a:pt x="24436" y="63353"/>
                  </a:lnTo>
                  <a:lnTo>
                    <a:pt x="24316" y="63172"/>
                  </a:lnTo>
                  <a:lnTo>
                    <a:pt x="24135" y="63051"/>
                  </a:lnTo>
                  <a:lnTo>
                    <a:pt x="23893" y="62930"/>
                  </a:lnTo>
                  <a:lnTo>
                    <a:pt x="23712" y="62870"/>
                  </a:lnTo>
                  <a:close/>
                  <a:moveTo>
                    <a:pt x="29022" y="62870"/>
                  </a:moveTo>
                  <a:lnTo>
                    <a:pt x="28841" y="62930"/>
                  </a:lnTo>
                  <a:lnTo>
                    <a:pt x="28599" y="63051"/>
                  </a:lnTo>
                  <a:lnTo>
                    <a:pt x="28418" y="63172"/>
                  </a:lnTo>
                  <a:lnTo>
                    <a:pt x="28298" y="63353"/>
                  </a:lnTo>
                  <a:lnTo>
                    <a:pt x="28177" y="63594"/>
                  </a:lnTo>
                  <a:lnTo>
                    <a:pt x="28117" y="63775"/>
                  </a:lnTo>
                  <a:lnTo>
                    <a:pt x="28117" y="64016"/>
                  </a:lnTo>
                  <a:lnTo>
                    <a:pt x="28117" y="64258"/>
                  </a:lnTo>
                  <a:lnTo>
                    <a:pt x="28177" y="64439"/>
                  </a:lnTo>
                  <a:lnTo>
                    <a:pt x="28298" y="64680"/>
                  </a:lnTo>
                  <a:lnTo>
                    <a:pt x="28418" y="64861"/>
                  </a:lnTo>
                  <a:lnTo>
                    <a:pt x="28599" y="64982"/>
                  </a:lnTo>
                  <a:lnTo>
                    <a:pt x="28841" y="65102"/>
                  </a:lnTo>
                  <a:lnTo>
                    <a:pt x="29022" y="65163"/>
                  </a:lnTo>
                  <a:lnTo>
                    <a:pt x="29505" y="65163"/>
                  </a:lnTo>
                  <a:lnTo>
                    <a:pt x="29686" y="65102"/>
                  </a:lnTo>
                  <a:lnTo>
                    <a:pt x="29927" y="64982"/>
                  </a:lnTo>
                  <a:lnTo>
                    <a:pt x="30108" y="64861"/>
                  </a:lnTo>
                  <a:lnTo>
                    <a:pt x="30229" y="64680"/>
                  </a:lnTo>
                  <a:lnTo>
                    <a:pt x="30349" y="64439"/>
                  </a:lnTo>
                  <a:lnTo>
                    <a:pt x="30410" y="64258"/>
                  </a:lnTo>
                  <a:lnTo>
                    <a:pt x="30410" y="64016"/>
                  </a:lnTo>
                  <a:lnTo>
                    <a:pt x="30410" y="63775"/>
                  </a:lnTo>
                  <a:lnTo>
                    <a:pt x="30349" y="63594"/>
                  </a:lnTo>
                  <a:lnTo>
                    <a:pt x="30229" y="63353"/>
                  </a:lnTo>
                  <a:lnTo>
                    <a:pt x="30108" y="63172"/>
                  </a:lnTo>
                  <a:lnTo>
                    <a:pt x="29927" y="63051"/>
                  </a:lnTo>
                  <a:lnTo>
                    <a:pt x="29686" y="62930"/>
                  </a:lnTo>
                  <a:lnTo>
                    <a:pt x="29505" y="62870"/>
                  </a:lnTo>
                  <a:close/>
                  <a:moveTo>
                    <a:pt x="34814" y="62870"/>
                  </a:moveTo>
                  <a:lnTo>
                    <a:pt x="34633" y="62930"/>
                  </a:lnTo>
                  <a:lnTo>
                    <a:pt x="34392" y="63051"/>
                  </a:lnTo>
                  <a:lnTo>
                    <a:pt x="34211" y="63172"/>
                  </a:lnTo>
                  <a:lnTo>
                    <a:pt x="34090" y="63353"/>
                  </a:lnTo>
                  <a:lnTo>
                    <a:pt x="33969" y="63594"/>
                  </a:lnTo>
                  <a:lnTo>
                    <a:pt x="33909" y="63775"/>
                  </a:lnTo>
                  <a:lnTo>
                    <a:pt x="33909" y="64016"/>
                  </a:lnTo>
                  <a:lnTo>
                    <a:pt x="33909" y="64258"/>
                  </a:lnTo>
                  <a:lnTo>
                    <a:pt x="33969" y="64439"/>
                  </a:lnTo>
                  <a:lnTo>
                    <a:pt x="34090" y="64680"/>
                  </a:lnTo>
                  <a:lnTo>
                    <a:pt x="34211" y="64861"/>
                  </a:lnTo>
                  <a:lnTo>
                    <a:pt x="34392" y="64982"/>
                  </a:lnTo>
                  <a:lnTo>
                    <a:pt x="34633" y="65102"/>
                  </a:lnTo>
                  <a:lnTo>
                    <a:pt x="34814" y="65163"/>
                  </a:lnTo>
                  <a:lnTo>
                    <a:pt x="35297" y="65163"/>
                  </a:lnTo>
                  <a:lnTo>
                    <a:pt x="35478" y="65102"/>
                  </a:lnTo>
                  <a:lnTo>
                    <a:pt x="35719" y="64982"/>
                  </a:lnTo>
                  <a:lnTo>
                    <a:pt x="35900" y="64861"/>
                  </a:lnTo>
                  <a:lnTo>
                    <a:pt x="36021" y="64680"/>
                  </a:lnTo>
                  <a:lnTo>
                    <a:pt x="36141" y="64439"/>
                  </a:lnTo>
                  <a:lnTo>
                    <a:pt x="36202" y="64258"/>
                  </a:lnTo>
                  <a:lnTo>
                    <a:pt x="36202" y="64016"/>
                  </a:lnTo>
                  <a:lnTo>
                    <a:pt x="36202" y="63775"/>
                  </a:lnTo>
                  <a:lnTo>
                    <a:pt x="36141" y="63594"/>
                  </a:lnTo>
                  <a:lnTo>
                    <a:pt x="36021" y="63353"/>
                  </a:lnTo>
                  <a:lnTo>
                    <a:pt x="35900" y="63172"/>
                  </a:lnTo>
                  <a:lnTo>
                    <a:pt x="35719" y="63051"/>
                  </a:lnTo>
                  <a:lnTo>
                    <a:pt x="35478" y="62930"/>
                  </a:lnTo>
                  <a:lnTo>
                    <a:pt x="35297" y="62870"/>
                  </a:lnTo>
                  <a:close/>
                  <a:moveTo>
                    <a:pt x="40606" y="62870"/>
                  </a:moveTo>
                  <a:lnTo>
                    <a:pt x="40425" y="62930"/>
                  </a:lnTo>
                  <a:lnTo>
                    <a:pt x="40184" y="63051"/>
                  </a:lnTo>
                  <a:lnTo>
                    <a:pt x="40003" y="63172"/>
                  </a:lnTo>
                  <a:lnTo>
                    <a:pt x="39882" y="63353"/>
                  </a:lnTo>
                  <a:lnTo>
                    <a:pt x="39762" y="63594"/>
                  </a:lnTo>
                  <a:lnTo>
                    <a:pt x="39701" y="63775"/>
                  </a:lnTo>
                  <a:lnTo>
                    <a:pt x="39701" y="64016"/>
                  </a:lnTo>
                  <a:lnTo>
                    <a:pt x="39701" y="64258"/>
                  </a:lnTo>
                  <a:lnTo>
                    <a:pt x="39762" y="64439"/>
                  </a:lnTo>
                  <a:lnTo>
                    <a:pt x="39882" y="64680"/>
                  </a:lnTo>
                  <a:lnTo>
                    <a:pt x="40003" y="64861"/>
                  </a:lnTo>
                  <a:lnTo>
                    <a:pt x="40184" y="64982"/>
                  </a:lnTo>
                  <a:lnTo>
                    <a:pt x="40425" y="65102"/>
                  </a:lnTo>
                  <a:lnTo>
                    <a:pt x="40606" y="65163"/>
                  </a:lnTo>
                  <a:lnTo>
                    <a:pt x="41089" y="65163"/>
                  </a:lnTo>
                  <a:lnTo>
                    <a:pt x="41270" y="65102"/>
                  </a:lnTo>
                  <a:lnTo>
                    <a:pt x="41511" y="64982"/>
                  </a:lnTo>
                  <a:lnTo>
                    <a:pt x="41692" y="64861"/>
                  </a:lnTo>
                  <a:lnTo>
                    <a:pt x="41813" y="64680"/>
                  </a:lnTo>
                  <a:lnTo>
                    <a:pt x="41934" y="64439"/>
                  </a:lnTo>
                  <a:lnTo>
                    <a:pt x="41994" y="64258"/>
                  </a:lnTo>
                  <a:lnTo>
                    <a:pt x="41994" y="64016"/>
                  </a:lnTo>
                  <a:lnTo>
                    <a:pt x="41994" y="63775"/>
                  </a:lnTo>
                  <a:lnTo>
                    <a:pt x="41934" y="63594"/>
                  </a:lnTo>
                  <a:lnTo>
                    <a:pt x="41813" y="63353"/>
                  </a:lnTo>
                  <a:lnTo>
                    <a:pt x="41692" y="63172"/>
                  </a:lnTo>
                  <a:lnTo>
                    <a:pt x="41511" y="63051"/>
                  </a:lnTo>
                  <a:lnTo>
                    <a:pt x="41270" y="62930"/>
                  </a:lnTo>
                  <a:lnTo>
                    <a:pt x="41089" y="62870"/>
                  </a:lnTo>
                  <a:close/>
                  <a:moveTo>
                    <a:pt x="46399" y="62870"/>
                  </a:moveTo>
                  <a:lnTo>
                    <a:pt x="46218" y="62930"/>
                  </a:lnTo>
                  <a:lnTo>
                    <a:pt x="45976" y="63051"/>
                  </a:lnTo>
                  <a:lnTo>
                    <a:pt x="45795" y="63172"/>
                  </a:lnTo>
                  <a:lnTo>
                    <a:pt x="45674" y="63353"/>
                  </a:lnTo>
                  <a:lnTo>
                    <a:pt x="45554" y="63594"/>
                  </a:lnTo>
                  <a:lnTo>
                    <a:pt x="45493" y="63775"/>
                  </a:lnTo>
                  <a:lnTo>
                    <a:pt x="45493" y="64016"/>
                  </a:lnTo>
                  <a:lnTo>
                    <a:pt x="45493" y="64258"/>
                  </a:lnTo>
                  <a:lnTo>
                    <a:pt x="45554" y="64439"/>
                  </a:lnTo>
                  <a:lnTo>
                    <a:pt x="45674" y="64680"/>
                  </a:lnTo>
                  <a:lnTo>
                    <a:pt x="45795" y="64861"/>
                  </a:lnTo>
                  <a:lnTo>
                    <a:pt x="45976" y="64982"/>
                  </a:lnTo>
                  <a:lnTo>
                    <a:pt x="46218" y="65102"/>
                  </a:lnTo>
                  <a:lnTo>
                    <a:pt x="46399" y="65163"/>
                  </a:lnTo>
                  <a:lnTo>
                    <a:pt x="46881" y="65163"/>
                  </a:lnTo>
                  <a:lnTo>
                    <a:pt x="47062" y="65102"/>
                  </a:lnTo>
                  <a:lnTo>
                    <a:pt x="47304" y="64982"/>
                  </a:lnTo>
                  <a:lnTo>
                    <a:pt x="47485" y="64861"/>
                  </a:lnTo>
                  <a:lnTo>
                    <a:pt x="47605" y="64680"/>
                  </a:lnTo>
                  <a:lnTo>
                    <a:pt x="47726" y="64439"/>
                  </a:lnTo>
                  <a:lnTo>
                    <a:pt x="47786" y="64258"/>
                  </a:lnTo>
                  <a:lnTo>
                    <a:pt x="47786" y="64016"/>
                  </a:lnTo>
                  <a:lnTo>
                    <a:pt x="47786" y="63775"/>
                  </a:lnTo>
                  <a:lnTo>
                    <a:pt x="47726" y="63594"/>
                  </a:lnTo>
                  <a:lnTo>
                    <a:pt x="47605" y="63353"/>
                  </a:lnTo>
                  <a:lnTo>
                    <a:pt x="47485" y="63172"/>
                  </a:lnTo>
                  <a:lnTo>
                    <a:pt x="47304" y="63051"/>
                  </a:lnTo>
                  <a:lnTo>
                    <a:pt x="47062" y="62930"/>
                  </a:lnTo>
                  <a:lnTo>
                    <a:pt x="46881" y="62870"/>
                  </a:lnTo>
                  <a:close/>
                  <a:moveTo>
                    <a:pt x="52191" y="62870"/>
                  </a:moveTo>
                  <a:lnTo>
                    <a:pt x="52010" y="62930"/>
                  </a:lnTo>
                  <a:lnTo>
                    <a:pt x="51768" y="63051"/>
                  </a:lnTo>
                  <a:lnTo>
                    <a:pt x="51587" y="63172"/>
                  </a:lnTo>
                  <a:lnTo>
                    <a:pt x="51467" y="63353"/>
                  </a:lnTo>
                  <a:lnTo>
                    <a:pt x="51346" y="63594"/>
                  </a:lnTo>
                  <a:lnTo>
                    <a:pt x="51286" y="63775"/>
                  </a:lnTo>
                  <a:lnTo>
                    <a:pt x="51286" y="64016"/>
                  </a:lnTo>
                  <a:lnTo>
                    <a:pt x="51286" y="64258"/>
                  </a:lnTo>
                  <a:lnTo>
                    <a:pt x="51346" y="64439"/>
                  </a:lnTo>
                  <a:lnTo>
                    <a:pt x="51467" y="64680"/>
                  </a:lnTo>
                  <a:lnTo>
                    <a:pt x="51587" y="64861"/>
                  </a:lnTo>
                  <a:lnTo>
                    <a:pt x="51768" y="64982"/>
                  </a:lnTo>
                  <a:lnTo>
                    <a:pt x="52010" y="65102"/>
                  </a:lnTo>
                  <a:lnTo>
                    <a:pt x="52191" y="65163"/>
                  </a:lnTo>
                  <a:lnTo>
                    <a:pt x="52673" y="65163"/>
                  </a:lnTo>
                  <a:lnTo>
                    <a:pt x="52854" y="65102"/>
                  </a:lnTo>
                  <a:lnTo>
                    <a:pt x="53096" y="64982"/>
                  </a:lnTo>
                  <a:lnTo>
                    <a:pt x="53277" y="64861"/>
                  </a:lnTo>
                  <a:lnTo>
                    <a:pt x="53397" y="64680"/>
                  </a:lnTo>
                  <a:lnTo>
                    <a:pt x="53518" y="64439"/>
                  </a:lnTo>
                  <a:lnTo>
                    <a:pt x="53578" y="64258"/>
                  </a:lnTo>
                  <a:lnTo>
                    <a:pt x="53578" y="64016"/>
                  </a:lnTo>
                  <a:lnTo>
                    <a:pt x="53578" y="63775"/>
                  </a:lnTo>
                  <a:lnTo>
                    <a:pt x="53518" y="63594"/>
                  </a:lnTo>
                  <a:lnTo>
                    <a:pt x="53397" y="63353"/>
                  </a:lnTo>
                  <a:lnTo>
                    <a:pt x="53277" y="63172"/>
                  </a:lnTo>
                  <a:lnTo>
                    <a:pt x="53096" y="63051"/>
                  </a:lnTo>
                  <a:lnTo>
                    <a:pt x="52854" y="62930"/>
                  </a:lnTo>
                  <a:lnTo>
                    <a:pt x="52673" y="62870"/>
                  </a:lnTo>
                  <a:close/>
                  <a:moveTo>
                    <a:pt x="57983" y="62870"/>
                  </a:moveTo>
                  <a:lnTo>
                    <a:pt x="57802" y="62930"/>
                  </a:lnTo>
                  <a:lnTo>
                    <a:pt x="57561" y="63051"/>
                  </a:lnTo>
                  <a:lnTo>
                    <a:pt x="57380" y="63172"/>
                  </a:lnTo>
                  <a:lnTo>
                    <a:pt x="57259" y="63353"/>
                  </a:lnTo>
                  <a:lnTo>
                    <a:pt x="57138" y="63594"/>
                  </a:lnTo>
                  <a:lnTo>
                    <a:pt x="57078" y="63775"/>
                  </a:lnTo>
                  <a:lnTo>
                    <a:pt x="57078" y="64016"/>
                  </a:lnTo>
                  <a:lnTo>
                    <a:pt x="57078" y="64258"/>
                  </a:lnTo>
                  <a:lnTo>
                    <a:pt x="57138" y="64439"/>
                  </a:lnTo>
                  <a:lnTo>
                    <a:pt x="57259" y="64680"/>
                  </a:lnTo>
                  <a:lnTo>
                    <a:pt x="57380" y="64861"/>
                  </a:lnTo>
                  <a:lnTo>
                    <a:pt x="57561" y="64982"/>
                  </a:lnTo>
                  <a:lnTo>
                    <a:pt x="57802" y="65102"/>
                  </a:lnTo>
                  <a:lnTo>
                    <a:pt x="57983" y="65163"/>
                  </a:lnTo>
                  <a:lnTo>
                    <a:pt x="58466" y="65163"/>
                  </a:lnTo>
                  <a:lnTo>
                    <a:pt x="58647" y="65102"/>
                  </a:lnTo>
                  <a:lnTo>
                    <a:pt x="58888" y="64982"/>
                  </a:lnTo>
                  <a:lnTo>
                    <a:pt x="59069" y="64861"/>
                  </a:lnTo>
                  <a:lnTo>
                    <a:pt x="59190" y="64680"/>
                  </a:lnTo>
                  <a:lnTo>
                    <a:pt x="59310" y="64439"/>
                  </a:lnTo>
                  <a:lnTo>
                    <a:pt x="59371" y="64258"/>
                  </a:lnTo>
                  <a:lnTo>
                    <a:pt x="59371" y="64016"/>
                  </a:lnTo>
                  <a:lnTo>
                    <a:pt x="59371" y="63775"/>
                  </a:lnTo>
                  <a:lnTo>
                    <a:pt x="59310" y="63594"/>
                  </a:lnTo>
                  <a:lnTo>
                    <a:pt x="59190" y="63353"/>
                  </a:lnTo>
                  <a:lnTo>
                    <a:pt x="59069" y="63172"/>
                  </a:lnTo>
                  <a:lnTo>
                    <a:pt x="58888" y="63051"/>
                  </a:lnTo>
                  <a:lnTo>
                    <a:pt x="58647" y="62930"/>
                  </a:lnTo>
                  <a:lnTo>
                    <a:pt x="58466" y="62870"/>
                  </a:lnTo>
                  <a:close/>
                  <a:moveTo>
                    <a:pt x="63775" y="62870"/>
                  </a:moveTo>
                  <a:lnTo>
                    <a:pt x="63594" y="62930"/>
                  </a:lnTo>
                  <a:lnTo>
                    <a:pt x="63353" y="63051"/>
                  </a:lnTo>
                  <a:lnTo>
                    <a:pt x="63172" y="63172"/>
                  </a:lnTo>
                  <a:lnTo>
                    <a:pt x="63051" y="63353"/>
                  </a:lnTo>
                  <a:lnTo>
                    <a:pt x="62931" y="63594"/>
                  </a:lnTo>
                  <a:lnTo>
                    <a:pt x="62870" y="63775"/>
                  </a:lnTo>
                  <a:lnTo>
                    <a:pt x="62870" y="64016"/>
                  </a:lnTo>
                  <a:lnTo>
                    <a:pt x="62870" y="64258"/>
                  </a:lnTo>
                  <a:lnTo>
                    <a:pt x="62931" y="64439"/>
                  </a:lnTo>
                  <a:lnTo>
                    <a:pt x="63051" y="64680"/>
                  </a:lnTo>
                  <a:lnTo>
                    <a:pt x="63172" y="64861"/>
                  </a:lnTo>
                  <a:lnTo>
                    <a:pt x="63353" y="64982"/>
                  </a:lnTo>
                  <a:lnTo>
                    <a:pt x="63594" y="65102"/>
                  </a:lnTo>
                  <a:lnTo>
                    <a:pt x="63775" y="65163"/>
                  </a:lnTo>
                  <a:lnTo>
                    <a:pt x="64198" y="65163"/>
                  </a:lnTo>
                  <a:lnTo>
                    <a:pt x="64439" y="65102"/>
                  </a:lnTo>
                  <a:lnTo>
                    <a:pt x="64741" y="64921"/>
                  </a:lnTo>
                  <a:lnTo>
                    <a:pt x="64922" y="64740"/>
                  </a:lnTo>
                  <a:lnTo>
                    <a:pt x="65103" y="64439"/>
                  </a:lnTo>
                  <a:lnTo>
                    <a:pt x="65163" y="64197"/>
                  </a:lnTo>
                  <a:lnTo>
                    <a:pt x="65163" y="64016"/>
                  </a:lnTo>
                  <a:lnTo>
                    <a:pt x="65163" y="63775"/>
                  </a:lnTo>
                  <a:lnTo>
                    <a:pt x="65103" y="63594"/>
                  </a:lnTo>
                  <a:lnTo>
                    <a:pt x="64982" y="63353"/>
                  </a:lnTo>
                  <a:lnTo>
                    <a:pt x="64861" y="63172"/>
                  </a:lnTo>
                  <a:lnTo>
                    <a:pt x="64680" y="63051"/>
                  </a:lnTo>
                  <a:lnTo>
                    <a:pt x="64439" y="62930"/>
                  </a:lnTo>
                  <a:lnTo>
                    <a:pt x="64258" y="62870"/>
                  </a:lnTo>
                  <a:close/>
                  <a:moveTo>
                    <a:pt x="14541" y="65766"/>
                  </a:moveTo>
                  <a:lnTo>
                    <a:pt x="14360" y="65826"/>
                  </a:lnTo>
                  <a:lnTo>
                    <a:pt x="14119" y="65947"/>
                  </a:lnTo>
                  <a:lnTo>
                    <a:pt x="13938" y="66068"/>
                  </a:lnTo>
                  <a:lnTo>
                    <a:pt x="13817" y="66249"/>
                  </a:lnTo>
                  <a:lnTo>
                    <a:pt x="13697" y="66490"/>
                  </a:lnTo>
                  <a:lnTo>
                    <a:pt x="13636" y="66671"/>
                  </a:lnTo>
                  <a:lnTo>
                    <a:pt x="13636" y="66912"/>
                  </a:lnTo>
                  <a:lnTo>
                    <a:pt x="13636" y="67214"/>
                  </a:lnTo>
                  <a:lnTo>
                    <a:pt x="14783" y="68059"/>
                  </a:lnTo>
                  <a:lnTo>
                    <a:pt x="15024" y="68059"/>
                  </a:lnTo>
                  <a:lnTo>
                    <a:pt x="15205" y="67999"/>
                  </a:lnTo>
                  <a:lnTo>
                    <a:pt x="15446" y="67878"/>
                  </a:lnTo>
                  <a:lnTo>
                    <a:pt x="15627" y="67757"/>
                  </a:lnTo>
                  <a:lnTo>
                    <a:pt x="15748" y="67576"/>
                  </a:lnTo>
                  <a:lnTo>
                    <a:pt x="15869" y="67335"/>
                  </a:lnTo>
                  <a:lnTo>
                    <a:pt x="15929" y="67154"/>
                  </a:lnTo>
                  <a:lnTo>
                    <a:pt x="15929" y="66912"/>
                  </a:lnTo>
                  <a:lnTo>
                    <a:pt x="15929" y="66671"/>
                  </a:lnTo>
                  <a:lnTo>
                    <a:pt x="15869" y="66490"/>
                  </a:lnTo>
                  <a:lnTo>
                    <a:pt x="15748" y="66249"/>
                  </a:lnTo>
                  <a:lnTo>
                    <a:pt x="15627" y="66068"/>
                  </a:lnTo>
                  <a:lnTo>
                    <a:pt x="15446" y="65947"/>
                  </a:lnTo>
                  <a:lnTo>
                    <a:pt x="15205" y="65826"/>
                  </a:lnTo>
                  <a:lnTo>
                    <a:pt x="15024" y="65766"/>
                  </a:lnTo>
                  <a:close/>
                  <a:moveTo>
                    <a:pt x="20333" y="65766"/>
                  </a:moveTo>
                  <a:lnTo>
                    <a:pt x="20152" y="65826"/>
                  </a:lnTo>
                  <a:lnTo>
                    <a:pt x="19911" y="65947"/>
                  </a:lnTo>
                  <a:lnTo>
                    <a:pt x="19730" y="66068"/>
                  </a:lnTo>
                  <a:lnTo>
                    <a:pt x="19609" y="66249"/>
                  </a:lnTo>
                  <a:lnTo>
                    <a:pt x="19489" y="66490"/>
                  </a:lnTo>
                  <a:lnTo>
                    <a:pt x="19428" y="66671"/>
                  </a:lnTo>
                  <a:lnTo>
                    <a:pt x="19428" y="66912"/>
                  </a:lnTo>
                  <a:lnTo>
                    <a:pt x="19428" y="67154"/>
                  </a:lnTo>
                  <a:lnTo>
                    <a:pt x="19489" y="67335"/>
                  </a:lnTo>
                  <a:lnTo>
                    <a:pt x="19609" y="67576"/>
                  </a:lnTo>
                  <a:lnTo>
                    <a:pt x="19730" y="67757"/>
                  </a:lnTo>
                  <a:lnTo>
                    <a:pt x="19911" y="67878"/>
                  </a:lnTo>
                  <a:lnTo>
                    <a:pt x="20152" y="67999"/>
                  </a:lnTo>
                  <a:lnTo>
                    <a:pt x="20333" y="68059"/>
                  </a:lnTo>
                  <a:lnTo>
                    <a:pt x="20816" y="68059"/>
                  </a:lnTo>
                  <a:lnTo>
                    <a:pt x="20997" y="67999"/>
                  </a:lnTo>
                  <a:lnTo>
                    <a:pt x="21239" y="67878"/>
                  </a:lnTo>
                  <a:lnTo>
                    <a:pt x="21420" y="67757"/>
                  </a:lnTo>
                  <a:lnTo>
                    <a:pt x="21540" y="67576"/>
                  </a:lnTo>
                  <a:lnTo>
                    <a:pt x="21661" y="67335"/>
                  </a:lnTo>
                  <a:lnTo>
                    <a:pt x="21721" y="67154"/>
                  </a:lnTo>
                  <a:lnTo>
                    <a:pt x="21721" y="66912"/>
                  </a:lnTo>
                  <a:lnTo>
                    <a:pt x="21721" y="66671"/>
                  </a:lnTo>
                  <a:lnTo>
                    <a:pt x="21661" y="66490"/>
                  </a:lnTo>
                  <a:lnTo>
                    <a:pt x="21540" y="66249"/>
                  </a:lnTo>
                  <a:lnTo>
                    <a:pt x="21420" y="66068"/>
                  </a:lnTo>
                  <a:lnTo>
                    <a:pt x="21239" y="65947"/>
                  </a:lnTo>
                  <a:lnTo>
                    <a:pt x="20997" y="65826"/>
                  </a:lnTo>
                  <a:lnTo>
                    <a:pt x="20816" y="65766"/>
                  </a:lnTo>
                  <a:close/>
                  <a:moveTo>
                    <a:pt x="26126" y="65766"/>
                  </a:moveTo>
                  <a:lnTo>
                    <a:pt x="25945" y="65826"/>
                  </a:lnTo>
                  <a:lnTo>
                    <a:pt x="25703" y="65947"/>
                  </a:lnTo>
                  <a:lnTo>
                    <a:pt x="25522" y="66068"/>
                  </a:lnTo>
                  <a:lnTo>
                    <a:pt x="25402" y="66249"/>
                  </a:lnTo>
                  <a:lnTo>
                    <a:pt x="25281" y="66490"/>
                  </a:lnTo>
                  <a:lnTo>
                    <a:pt x="25221" y="66671"/>
                  </a:lnTo>
                  <a:lnTo>
                    <a:pt x="25221" y="66912"/>
                  </a:lnTo>
                  <a:lnTo>
                    <a:pt x="25221" y="67154"/>
                  </a:lnTo>
                  <a:lnTo>
                    <a:pt x="25281" y="67335"/>
                  </a:lnTo>
                  <a:lnTo>
                    <a:pt x="25402" y="67576"/>
                  </a:lnTo>
                  <a:lnTo>
                    <a:pt x="25522" y="67757"/>
                  </a:lnTo>
                  <a:lnTo>
                    <a:pt x="25703" y="67878"/>
                  </a:lnTo>
                  <a:lnTo>
                    <a:pt x="25945" y="67999"/>
                  </a:lnTo>
                  <a:lnTo>
                    <a:pt x="26126" y="68059"/>
                  </a:lnTo>
                  <a:lnTo>
                    <a:pt x="26608" y="68059"/>
                  </a:lnTo>
                  <a:lnTo>
                    <a:pt x="26789" y="67999"/>
                  </a:lnTo>
                  <a:lnTo>
                    <a:pt x="27031" y="67878"/>
                  </a:lnTo>
                  <a:lnTo>
                    <a:pt x="27212" y="67757"/>
                  </a:lnTo>
                  <a:lnTo>
                    <a:pt x="27332" y="67576"/>
                  </a:lnTo>
                  <a:lnTo>
                    <a:pt x="27453" y="67335"/>
                  </a:lnTo>
                  <a:lnTo>
                    <a:pt x="27513" y="67154"/>
                  </a:lnTo>
                  <a:lnTo>
                    <a:pt x="27513" y="66912"/>
                  </a:lnTo>
                  <a:lnTo>
                    <a:pt x="27513" y="66671"/>
                  </a:lnTo>
                  <a:lnTo>
                    <a:pt x="27453" y="66490"/>
                  </a:lnTo>
                  <a:lnTo>
                    <a:pt x="27332" y="66249"/>
                  </a:lnTo>
                  <a:lnTo>
                    <a:pt x="27212" y="66068"/>
                  </a:lnTo>
                  <a:lnTo>
                    <a:pt x="27031" y="65947"/>
                  </a:lnTo>
                  <a:lnTo>
                    <a:pt x="26789" y="65826"/>
                  </a:lnTo>
                  <a:lnTo>
                    <a:pt x="26608" y="65766"/>
                  </a:lnTo>
                  <a:close/>
                  <a:moveTo>
                    <a:pt x="31918" y="65766"/>
                  </a:moveTo>
                  <a:lnTo>
                    <a:pt x="31737" y="65826"/>
                  </a:lnTo>
                  <a:lnTo>
                    <a:pt x="31496" y="65947"/>
                  </a:lnTo>
                  <a:lnTo>
                    <a:pt x="31315" y="66068"/>
                  </a:lnTo>
                  <a:lnTo>
                    <a:pt x="31194" y="66249"/>
                  </a:lnTo>
                  <a:lnTo>
                    <a:pt x="31073" y="66490"/>
                  </a:lnTo>
                  <a:lnTo>
                    <a:pt x="31013" y="66671"/>
                  </a:lnTo>
                  <a:lnTo>
                    <a:pt x="31013" y="66912"/>
                  </a:lnTo>
                  <a:lnTo>
                    <a:pt x="31013" y="67154"/>
                  </a:lnTo>
                  <a:lnTo>
                    <a:pt x="31073" y="67335"/>
                  </a:lnTo>
                  <a:lnTo>
                    <a:pt x="31194" y="67576"/>
                  </a:lnTo>
                  <a:lnTo>
                    <a:pt x="31315" y="67757"/>
                  </a:lnTo>
                  <a:lnTo>
                    <a:pt x="31496" y="67878"/>
                  </a:lnTo>
                  <a:lnTo>
                    <a:pt x="31737" y="67999"/>
                  </a:lnTo>
                  <a:lnTo>
                    <a:pt x="31918" y="68059"/>
                  </a:lnTo>
                  <a:lnTo>
                    <a:pt x="32401" y="68059"/>
                  </a:lnTo>
                  <a:lnTo>
                    <a:pt x="32582" y="67999"/>
                  </a:lnTo>
                  <a:lnTo>
                    <a:pt x="32823" y="67878"/>
                  </a:lnTo>
                  <a:lnTo>
                    <a:pt x="33004" y="67757"/>
                  </a:lnTo>
                  <a:lnTo>
                    <a:pt x="33125" y="67576"/>
                  </a:lnTo>
                  <a:lnTo>
                    <a:pt x="33245" y="67335"/>
                  </a:lnTo>
                  <a:lnTo>
                    <a:pt x="33306" y="67154"/>
                  </a:lnTo>
                  <a:lnTo>
                    <a:pt x="33306" y="66912"/>
                  </a:lnTo>
                  <a:lnTo>
                    <a:pt x="33306" y="66671"/>
                  </a:lnTo>
                  <a:lnTo>
                    <a:pt x="33245" y="66490"/>
                  </a:lnTo>
                  <a:lnTo>
                    <a:pt x="33125" y="66249"/>
                  </a:lnTo>
                  <a:lnTo>
                    <a:pt x="33004" y="66068"/>
                  </a:lnTo>
                  <a:lnTo>
                    <a:pt x="32823" y="65947"/>
                  </a:lnTo>
                  <a:lnTo>
                    <a:pt x="32582" y="65826"/>
                  </a:lnTo>
                  <a:lnTo>
                    <a:pt x="32401" y="65766"/>
                  </a:lnTo>
                  <a:close/>
                  <a:moveTo>
                    <a:pt x="37710" y="65766"/>
                  </a:moveTo>
                  <a:lnTo>
                    <a:pt x="37529" y="65826"/>
                  </a:lnTo>
                  <a:lnTo>
                    <a:pt x="37288" y="65947"/>
                  </a:lnTo>
                  <a:lnTo>
                    <a:pt x="37107" y="66068"/>
                  </a:lnTo>
                  <a:lnTo>
                    <a:pt x="36986" y="66249"/>
                  </a:lnTo>
                  <a:lnTo>
                    <a:pt x="36865" y="66490"/>
                  </a:lnTo>
                  <a:lnTo>
                    <a:pt x="36805" y="66671"/>
                  </a:lnTo>
                  <a:lnTo>
                    <a:pt x="36805" y="66912"/>
                  </a:lnTo>
                  <a:lnTo>
                    <a:pt x="36805" y="67154"/>
                  </a:lnTo>
                  <a:lnTo>
                    <a:pt x="36865" y="67335"/>
                  </a:lnTo>
                  <a:lnTo>
                    <a:pt x="36986" y="67576"/>
                  </a:lnTo>
                  <a:lnTo>
                    <a:pt x="37107" y="67757"/>
                  </a:lnTo>
                  <a:lnTo>
                    <a:pt x="37288" y="67878"/>
                  </a:lnTo>
                  <a:lnTo>
                    <a:pt x="37529" y="67999"/>
                  </a:lnTo>
                  <a:lnTo>
                    <a:pt x="37710" y="68059"/>
                  </a:lnTo>
                  <a:lnTo>
                    <a:pt x="38193" y="68059"/>
                  </a:lnTo>
                  <a:lnTo>
                    <a:pt x="38374" y="67999"/>
                  </a:lnTo>
                  <a:lnTo>
                    <a:pt x="38615" y="67878"/>
                  </a:lnTo>
                  <a:lnTo>
                    <a:pt x="38796" y="67757"/>
                  </a:lnTo>
                  <a:lnTo>
                    <a:pt x="38917" y="67576"/>
                  </a:lnTo>
                  <a:lnTo>
                    <a:pt x="39038" y="67335"/>
                  </a:lnTo>
                  <a:lnTo>
                    <a:pt x="39098" y="67154"/>
                  </a:lnTo>
                  <a:lnTo>
                    <a:pt x="39098" y="66912"/>
                  </a:lnTo>
                  <a:lnTo>
                    <a:pt x="39098" y="66671"/>
                  </a:lnTo>
                  <a:lnTo>
                    <a:pt x="39038" y="66490"/>
                  </a:lnTo>
                  <a:lnTo>
                    <a:pt x="38917" y="66249"/>
                  </a:lnTo>
                  <a:lnTo>
                    <a:pt x="38796" y="66068"/>
                  </a:lnTo>
                  <a:lnTo>
                    <a:pt x="38615" y="65947"/>
                  </a:lnTo>
                  <a:lnTo>
                    <a:pt x="38374" y="65826"/>
                  </a:lnTo>
                  <a:lnTo>
                    <a:pt x="38193" y="65766"/>
                  </a:lnTo>
                  <a:close/>
                  <a:moveTo>
                    <a:pt x="43502" y="65766"/>
                  </a:moveTo>
                  <a:lnTo>
                    <a:pt x="43321" y="65826"/>
                  </a:lnTo>
                  <a:lnTo>
                    <a:pt x="43080" y="65947"/>
                  </a:lnTo>
                  <a:lnTo>
                    <a:pt x="42899" y="66068"/>
                  </a:lnTo>
                  <a:lnTo>
                    <a:pt x="42778" y="66249"/>
                  </a:lnTo>
                  <a:lnTo>
                    <a:pt x="42658" y="66490"/>
                  </a:lnTo>
                  <a:lnTo>
                    <a:pt x="42597" y="66671"/>
                  </a:lnTo>
                  <a:lnTo>
                    <a:pt x="42597" y="66912"/>
                  </a:lnTo>
                  <a:lnTo>
                    <a:pt x="42597" y="67154"/>
                  </a:lnTo>
                  <a:lnTo>
                    <a:pt x="42658" y="67335"/>
                  </a:lnTo>
                  <a:lnTo>
                    <a:pt x="42778" y="67576"/>
                  </a:lnTo>
                  <a:lnTo>
                    <a:pt x="42899" y="67757"/>
                  </a:lnTo>
                  <a:lnTo>
                    <a:pt x="43080" y="67878"/>
                  </a:lnTo>
                  <a:lnTo>
                    <a:pt x="43321" y="67999"/>
                  </a:lnTo>
                  <a:lnTo>
                    <a:pt x="43502" y="68059"/>
                  </a:lnTo>
                  <a:lnTo>
                    <a:pt x="43985" y="68059"/>
                  </a:lnTo>
                  <a:lnTo>
                    <a:pt x="44166" y="67999"/>
                  </a:lnTo>
                  <a:lnTo>
                    <a:pt x="44407" y="67878"/>
                  </a:lnTo>
                  <a:lnTo>
                    <a:pt x="44588" y="67757"/>
                  </a:lnTo>
                  <a:lnTo>
                    <a:pt x="44709" y="67576"/>
                  </a:lnTo>
                  <a:lnTo>
                    <a:pt x="44830" y="67335"/>
                  </a:lnTo>
                  <a:lnTo>
                    <a:pt x="44890" y="67154"/>
                  </a:lnTo>
                  <a:lnTo>
                    <a:pt x="44890" y="66912"/>
                  </a:lnTo>
                  <a:lnTo>
                    <a:pt x="44890" y="66671"/>
                  </a:lnTo>
                  <a:lnTo>
                    <a:pt x="44830" y="66490"/>
                  </a:lnTo>
                  <a:lnTo>
                    <a:pt x="44709" y="66249"/>
                  </a:lnTo>
                  <a:lnTo>
                    <a:pt x="44588" y="66068"/>
                  </a:lnTo>
                  <a:lnTo>
                    <a:pt x="44407" y="65947"/>
                  </a:lnTo>
                  <a:lnTo>
                    <a:pt x="44166" y="65826"/>
                  </a:lnTo>
                  <a:lnTo>
                    <a:pt x="43985" y="65766"/>
                  </a:lnTo>
                  <a:close/>
                  <a:moveTo>
                    <a:pt x="49295" y="65766"/>
                  </a:moveTo>
                  <a:lnTo>
                    <a:pt x="49114" y="65826"/>
                  </a:lnTo>
                  <a:lnTo>
                    <a:pt x="48872" y="65947"/>
                  </a:lnTo>
                  <a:lnTo>
                    <a:pt x="48691" y="66068"/>
                  </a:lnTo>
                  <a:lnTo>
                    <a:pt x="48571" y="66249"/>
                  </a:lnTo>
                  <a:lnTo>
                    <a:pt x="48450" y="66490"/>
                  </a:lnTo>
                  <a:lnTo>
                    <a:pt x="48390" y="66671"/>
                  </a:lnTo>
                  <a:lnTo>
                    <a:pt x="48390" y="66912"/>
                  </a:lnTo>
                  <a:lnTo>
                    <a:pt x="48390" y="67154"/>
                  </a:lnTo>
                  <a:lnTo>
                    <a:pt x="48450" y="67335"/>
                  </a:lnTo>
                  <a:lnTo>
                    <a:pt x="48571" y="67576"/>
                  </a:lnTo>
                  <a:lnTo>
                    <a:pt x="48691" y="67757"/>
                  </a:lnTo>
                  <a:lnTo>
                    <a:pt x="48872" y="67878"/>
                  </a:lnTo>
                  <a:lnTo>
                    <a:pt x="49114" y="67999"/>
                  </a:lnTo>
                  <a:lnTo>
                    <a:pt x="49295" y="68059"/>
                  </a:lnTo>
                  <a:lnTo>
                    <a:pt x="49777" y="68059"/>
                  </a:lnTo>
                  <a:lnTo>
                    <a:pt x="49958" y="67999"/>
                  </a:lnTo>
                  <a:lnTo>
                    <a:pt x="50200" y="67878"/>
                  </a:lnTo>
                  <a:lnTo>
                    <a:pt x="50381" y="67757"/>
                  </a:lnTo>
                  <a:lnTo>
                    <a:pt x="50501" y="67576"/>
                  </a:lnTo>
                  <a:lnTo>
                    <a:pt x="50622" y="67335"/>
                  </a:lnTo>
                  <a:lnTo>
                    <a:pt x="50682" y="67154"/>
                  </a:lnTo>
                  <a:lnTo>
                    <a:pt x="50682" y="66912"/>
                  </a:lnTo>
                  <a:lnTo>
                    <a:pt x="50682" y="66671"/>
                  </a:lnTo>
                  <a:lnTo>
                    <a:pt x="50622" y="66490"/>
                  </a:lnTo>
                  <a:lnTo>
                    <a:pt x="50501" y="66249"/>
                  </a:lnTo>
                  <a:lnTo>
                    <a:pt x="50381" y="66068"/>
                  </a:lnTo>
                  <a:lnTo>
                    <a:pt x="50200" y="65947"/>
                  </a:lnTo>
                  <a:lnTo>
                    <a:pt x="49958" y="65826"/>
                  </a:lnTo>
                  <a:lnTo>
                    <a:pt x="49777" y="65766"/>
                  </a:lnTo>
                  <a:close/>
                  <a:moveTo>
                    <a:pt x="55087" y="65766"/>
                  </a:moveTo>
                  <a:lnTo>
                    <a:pt x="54906" y="65826"/>
                  </a:lnTo>
                  <a:lnTo>
                    <a:pt x="54665" y="65947"/>
                  </a:lnTo>
                  <a:lnTo>
                    <a:pt x="54483" y="66068"/>
                  </a:lnTo>
                  <a:lnTo>
                    <a:pt x="54363" y="66249"/>
                  </a:lnTo>
                  <a:lnTo>
                    <a:pt x="54242" y="66490"/>
                  </a:lnTo>
                  <a:lnTo>
                    <a:pt x="54182" y="66671"/>
                  </a:lnTo>
                  <a:lnTo>
                    <a:pt x="54182" y="66912"/>
                  </a:lnTo>
                  <a:lnTo>
                    <a:pt x="54182" y="67154"/>
                  </a:lnTo>
                  <a:lnTo>
                    <a:pt x="54242" y="67335"/>
                  </a:lnTo>
                  <a:lnTo>
                    <a:pt x="54363" y="67576"/>
                  </a:lnTo>
                  <a:lnTo>
                    <a:pt x="54483" y="67757"/>
                  </a:lnTo>
                  <a:lnTo>
                    <a:pt x="54665" y="67878"/>
                  </a:lnTo>
                  <a:lnTo>
                    <a:pt x="54906" y="67999"/>
                  </a:lnTo>
                  <a:lnTo>
                    <a:pt x="55087" y="68059"/>
                  </a:lnTo>
                  <a:lnTo>
                    <a:pt x="55570" y="68059"/>
                  </a:lnTo>
                  <a:lnTo>
                    <a:pt x="55751" y="67999"/>
                  </a:lnTo>
                  <a:lnTo>
                    <a:pt x="55992" y="67878"/>
                  </a:lnTo>
                  <a:lnTo>
                    <a:pt x="56173" y="67757"/>
                  </a:lnTo>
                  <a:lnTo>
                    <a:pt x="56294" y="67576"/>
                  </a:lnTo>
                  <a:lnTo>
                    <a:pt x="56414" y="67335"/>
                  </a:lnTo>
                  <a:lnTo>
                    <a:pt x="56475" y="67154"/>
                  </a:lnTo>
                  <a:lnTo>
                    <a:pt x="56475" y="66912"/>
                  </a:lnTo>
                  <a:lnTo>
                    <a:pt x="56475" y="66671"/>
                  </a:lnTo>
                  <a:lnTo>
                    <a:pt x="56414" y="66490"/>
                  </a:lnTo>
                  <a:lnTo>
                    <a:pt x="56294" y="66249"/>
                  </a:lnTo>
                  <a:lnTo>
                    <a:pt x="56173" y="66068"/>
                  </a:lnTo>
                  <a:lnTo>
                    <a:pt x="55992" y="65947"/>
                  </a:lnTo>
                  <a:lnTo>
                    <a:pt x="55751" y="65826"/>
                  </a:lnTo>
                  <a:lnTo>
                    <a:pt x="55570" y="65766"/>
                  </a:lnTo>
                  <a:close/>
                  <a:moveTo>
                    <a:pt x="60879" y="65766"/>
                  </a:moveTo>
                  <a:lnTo>
                    <a:pt x="60698" y="65826"/>
                  </a:lnTo>
                  <a:lnTo>
                    <a:pt x="60457" y="65947"/>
                  </a:lnTo>
                  <a:lnTo>
                    <a:pt x="60276" y="66068"/>
                  </a:lnTo>
                  <a:lnTo>
                    <a:pt x="60155" y="66249"/>
                  </a:lnTo>
                  <a:lnTo>
                    <a:pt x="60034" y="66490"/>
                  </a:lnTo>
                  <a:lnTo>
                    <a:pt x="59974" y="66671"/>
                  </a:lnTo>
                  <a:lnTo>
                    <a:pt x="59974" y="66912"/>
                  </a:lnTo>
                  <a:lnTo>
                    <a:pt x="59974" y="67154"/>
                  </a:lnTo>
                  <a:lnTo>
                    <a:pt x="60034" y="67335"/>
                  </a:lnTo>
                  <a:lnTo>
                    <a:pt x="60155" y="67576"/>
                  </a:lnTo>
                  <a:lnTo>
                    <a:pt x="60276" y="67757"/>
                  </a:lnTo>
                  <a:lnTo>
                    <a:pt x="60457" y="67878"/>
                  </a:lnTo>
                  <a:lnTo>
                    <a:pt x="60698" y="67999"/>
                  </a:lnTo>
                  <a:lnTo>
                    <a:pt x="60879" y="68059"/>
                  </a:lnTo>
                  <a:lnTo>
                    <a:pt x="61120" y="68059"/>
                  </a:lnTo>
                  <a:lnTo>
                    <a:pt x="62267" y="67214"/>
                  </a:lnTo>
                  <a:lnTo>
                    <a:pt x="62267" y="66912"/>
                  </a:lnTo>
                  <a:lnTo>
                    <a:pt x="62267" y="66671"/>
                  </a:lnTo>
                  <a:lnTo>
                    <a:pt x="62206" y="66490"/>
                  </a:lnTo>
                  <a:lnTo>
                    <a:pt x="62086" y="66249"/>
                  </a:lnTo>
                  <a:lnTo>
                    <a:pt x="61965" y="66068"/>
                  </a:lnTo>
                  <a:lnTo>
                    <a:pt x="61784" y="65947"/>
                  </a:lnTo>
                  <a:lnTo>
                    <a:pt x="61543" y="65826"/>
                  </a:lnTo>
                  <a:lnTo>
                    <a:pt x="61362" y="65766"/>
                  </a:lnTo>
                  <a:close/>
                  <a:moveTo>
                    <a:pt x="17679" y="68662"/>
                  </a:moveTo>
                  <a:lnTo>
                    <a:pt x="17317" y="68723"/>
                  </a:lnTo>
                  <a:lnTo>
                    <a:pt x="17015" y="68843"/>
                  </a:lnTo>
                  <a:lnTo>
                    <a:pt x="16774" y="69085"/>
                  </a:lnTo>
                  <a:lnTo>
                    <a:pt x="16593" y="69386"/>
                  </a:lnTo>
                  <a:lnTo>
                    <a:pt x="18523" y="70593"/>
                  </a:lnTo>
                  <a:lnTo>
                    <a:pt x="18644" y="70472"/>
                  </a:lnTo>
                  <a:lnTo>
                    <a:pt x="18765" y="70231"/>
                  </a:lnTo>
                  <a:lnTo>
                    <a:pt x="18825" y="70050"/>
                  </a:lnTo>
                  <a:lnTo>
                    <a:pt x="18825" y="69809"/>
                  </a:lnTo>
                  <a:lnTo>
                    <a:pt x="18825" y="69567"/>
                  </a:lnTo>
                  <a:lnTo>
                    <a:pt x="18765" y="69386"/>
                  </a:lnTo>
                  <a:lnTo>
                    <a:pt x="18644" y="69145"/>
                  </a:lnTo>
                  <a:lnTo>
                    <a:pt x="18523" y="68964"/>
                  </a:lnTo>
                  <a:lnTo>
                    <a:pt x="18342" y="68843"/>
                  </a:lnTo>
                  <a:lnTo>
                    <a:pt x="18101" y="68723"/>
                  </a:lnTo>
                  <a:lnTo>
                    <a:pt x="17920" y="68662"/>
                  </a:lnTo>
                  <a:close/>
                  <a:moveTo>
                    <a:pt x="57983" y="68662"/>
                  </a:moveTo>
                  <a:lnTo>
                    <a:pt x="57802" y="68723"/>
                  </a:lnTo>
                  <a:lnTo>
                    <a:pt x="57561" y="68843"/>
                  </a:lnTo>
                  <a:lnTo>
                    <a:pt x="57380" y="68964"/>
                  </a:lnTo>
                  <a:lnTo>
                    <a:pt x="57259" y="69145"/>
                  </a:lnTo>
                  <a:lnTo>
                    <a:pt x="57138" y="69386"/>
                  </a:lnTo>
                  <a:lnTo>
                    <a:pt x="57078" y="69567"/>
                  </a:lnTo>
                  <a:lnTo>
                    <a:pt x="57078" y="69809"/>
                  </a:lnTo>
                  <a:lnTo>
                    <a:pt x="57078" y="70050"/>
                  </a:lnTo>
                  <a:lnTo>
                    <a:pt x="57138" y="70231"/>
                  </a:lnTo>
                  <a:lnTo>
                    <a:pt x="57259" y="70472"/>
                  </a:lnTo>
                  <a:lnTo>
                    <a:pt x="57380" y="70593"/>
                  </a:lnTo>
                  <a:lnTo>
                    <a:pt x="59310" y="69386"/>
                  </a:lnTo>
                  <a:lnTo>
                    <a:pt x="59129" y="69085"/>
                  </a:lnTo>
                  <a:lnTo>
                    <a:pt x="58888" y="68843"/>
                  </a:lnTo>
                  <a:lnTo>
                    <a:pt x="58586" y="68723"/>
                  </a:lnTo>
                  <a:lnTo>
                    <a:pt x="58224" y="68662"/>
                  </a:lnTo>
                  <a:close/>
                  <a:moveTo>
                    <a:pt x="23230" y="68662"/>
                  </a:moveTo>
                  <a:lnTo>
                    <a:pt x="23049" y="68723"/>
                  </a:lnTo>
                  <a:lnTo>
                    <a:pt x="22807" y="68843"/>
                  </a:lnTo>
                  <a:lnTo>
                    <a:pt x="22626" y="68964"/>
                  </a:lnTo>
                  <a:lnTo>
                    <a:pt x="22506" y="69145"/>
                  </a:lnTo>
                  <a:lnTo>
                    <a:pt x="22385" y="69386"/>
                  </a:lnTo>
                  <a:lnTo>
                    <a:pt x="22325" y="69567"/>
                  </a:lnTo>
                  <a:lnTo>
                    <a:pt x="22325" y="69809"/>
                  </a:lnTo>
                  <a:lnTo>
                    <a:pt x="22325" y="70050"/>
                  </a:lnTo>
                  <a:lnTo>
                    <a:pt x="22385" y="70231"/>
                  </a:lnTo>
                  <a:lnTo>
                    <a:pt x="22506" y="70472"/>
                  </a:lnTo>
                  <a:lnTo>
                    <a:pt x="22626" y="70653"/>
                  </a:lnTo>
                  <a:lnTo>
                    <a:pt x="22807" y="70774"/>
                  </a:lnTo>
                  <a:lnTo>
                    <a:pt x="23049" y="70895"/>
                  </a:lnTo>
                  <a:lnTo>
                    <a:pt x="23230" y="70955"/>
                  </a:lnTo>
                  <a:lnTo>
                    <a:pt x="23712" y="70955"/>
                  </a:lnTo>
                  <a:lnTo>
                    <a:pt x="23893" y="70895"/>
                  </a:lnTo>
                  <a:lnTo>
                    <a:pt x="24135" y="70774"/>
                  </a:lnTo>
                  <a:lnTo>
                    <a:pt x="24316" y="70653"/>
                  </a:lnTo>
                  <a:lnTo>
                    <a:pt x="24436" y="70472"/>
                  </a:lnTo>
                  <a:lnTo>
                    <a:pt x="24557" y="70231"/>
                  </a:lnTo>
                  <a:lnTo>
                    <a:pt x="24617" y="70050"/>
                  </a:lnTo>
                  <a:lnTo>
                    <a:pt x="24617" y="69809"/>
                  </a:lnTo>
                  <a:lnTo>
                    <a:pt x="24617" y="69567"/>
                  </a:lnTo>
                  <a:lnTo>
                    <a:pt x="24557" y="69386"/>
                  </a:lnTo>
                  <a:lnTo>
                    <a:pt x="24436" y="69145"/>
                  </a:lnTo>
                  <a:lnTo>
                    <a:pt x="24316" y="68964"/>
                  </a:lnTo>
                  <a:lnTo>
                    <a:pt x="24135" y="68843"/>
                  </a:lnTo>
                  <a:lnTo>
                    <a:pt x="23893" y="68723"/>
                  </a:lnTo>
                  <a:lnTo>
                    <a:pt x="23712" y="68662"/>
                  </a:lnTo>
                  <a:close/>
                  <a:moveTo>
                    <a:pt x="29022" y="68662"/>
                  </a:moveTo>
                  <a:lnTo>
                    <a:pt x="28841" y="68723"/>
                  </a:lnTo>
                  <a:lnTo>
                    <a:pt x="28599" y="68843"/>
                  </a:lnTo>
                  <a:lnTo>
                    <a:pt x="28418" y="68964"/>
                  </a:lnTo>
                  <a:lnTo>
                    <a:pt x="28298" y="69145"/>
                  </a:lnTo>
                  <a:lnTo>
                    <a:pt x="28177" y="69386"/>
                  </a:lnTo>
                  <a:lnTo>
                    <a:pt x="28117" y="69567"/>
                  </a:lnTo>
                  <a:lnTo>
                    <a:pt x="28117" y="69809"/>
                  </a:lnTo>
                  <a:lnTo>
                    <a:pt x="28117" y="70050"/>
                  </a:lnTo>
                  <a:lnTo>
                    <a:pt x="28177" y="70231"/>
                  </a:lnTo>
                  <a:lnTo>
                    <a:pt x="28298" y="70472"/>
                  </a:lnTo>
                  <a:lnTo>
                    <a:pt x="28418" y="70653"/>
                  </a:lnTo>
                  <a:lnTo>
                    <a:pt x="28599" y="70774"/>
                  </a:lnTo>
                  <a:lnTo>
                    <a:pt x="28841" y="70895"/>
                  </a:lnTo>
                  <a:lnTo>
                    <a:pt x="29022" y="70955"/>
                  </a:lnTo>
                  <a:lnTo>
                    <a:pt x="29505" y="70955"/>
                  </a:lnTo>
                  <a:lnTo>
                    <a:pt x="29686" y="70895"/>
                  </a:lnTo>
                  <a:lnTo>
                    <a:pt x="29927" y="70774"/>
                  </a:lnTo>
                  <a:lnTo>
                    <a:pt x="30108" y="70653"/>
                  </a:lnTo>
                  <a:lnTo>
                    <a:pt x="30229" y="70472"/>
                  </a:lnTo>
                  <a:lnTo>
                    <a:pt x="30349" y="70231"/>
                  </a:lnTo>
                  <a:lnTo>
                    <a:pt x="30410" y="70050"/>
                  </a:lnTo>
                  <a:lnTo>
                    <a:pt x="30410" y="69809"/>
                  </a:lnTo>
                  <a:lnTo>
                    <a:pt x="30410" y="69567"/>
                  </a:lnTo>
                  <a:lnTo>
                    <a:pt x="30349" y="69386"/>
                  </a:lnTo>
                  <a:lnTo>
                    <a:pt x="30229" y="69145"/>
                  </a:lnTo>
                  <a:lnTo>
                    <a:pt x="30108" y="68964"/>
                  </a:lnTo>
                  <a:lnTo>
                    <a:pt x="29927" y="68843"/>
                  </a:lnTo>
                  <a:lnTo>
                    <a:pt x="29686" y="68723"/>
                  </a:lnTo>
                  <a:lnTo>
                    <a:pt x="29505" y="68662"/>
                  </a:lnTo>
                  <a:close/>
                  <a:moveTo>
                    <a:pt x="34814" y="68662"/>
                  </a:moveTo>
                  <a:lnTo>
                    <a:pt x="34633" y="68723"/>
                  </a:lnTo>
                  <a:lnTo>
                    <a:pt x="34392" y="68843"/>
                  </a:lnTo>
                  <a:lnTo>
                    <a:pt x="34211" y="68964"/>
                  </a:lnTo>
                  <a:lnTo>
                    <a:pt x="34090" y="69145"/>
                  </a:lnTo>
                  <a:lnTo>
                    <a:pt x="33969" y="69386"/>
                  </a:lnTo>
                  <a:lnTo>
                    <a:pt x="33909" y="69567"/>
                  </a:lnTo>
                  <a:lnTo>
                    <a:pt x="33909" y="69809"/>
                  </a:lnTo>
                  <a:lnTo>
                    <a:pt x="33909" y="70050"/>
                  </a:lnTo>
                  <a:lnTo>
                    <a:pt x="33969" y="70231"/>
                  </a:lnTo>
                  <a:lnTo>
                    <a:pt x="34090" y="70472"/>
                  </a:lnTo>
                  <a:lnTo>
                    <a:pt x="34211" y="70653"/>
                  </a:lnTo>
                  <a:lnTo>
                    <a:pt x="34392" y="70774"/>
                  </a:lnTo>
                  <a:lnTo>
                    <a:pt x="34633" y="70895"/>
                  </a:lnTo>
                  <a:lnTo>
                    <a:pt x="34814" y="70955"/>
                  </a:lnTo>
                  <a:lnTo>
                    <a:pt x="35297" y="70955"/>
                  </a:lnTo>
                  <a:lnTo>
                    <a:pt x="35478" y="70895"/>
                  </a:lnTo>
                  <a:lnTo>
                    <a:pt x="35719" y="70774"/>
                  </a:lnTo>
                  <a:lnTo>
                    <a:pt x="35900" y="70653"/>
                  </a:lnTo>
                  <a:lnTo>
                    <a:pt x="36021" y="70472"/>
                  </a:lnTo>
                  <a:lnTo>
                    <a:pt x="36141" y="70231"/>
                  </a:lnTo>
                  <a:lnTo>
                    <a:pt x="36202" y="70050"/>
                  </a:lnTo>
                  <a:lnTo>
                    <a:pt x="36202" y="69809"/>
                  </a:lnTo>
                  <a:lnTo>
                    <a:pt x="36202" y="69567"/>
                  </a:lnTo>
                  <a:lnTo>
                    <a:pt x="36141" y="69386"/>
                  </a:lnTo>
                  <a:lnTo>
                    <a:pt x="36021" y="69145"/>
                  </a:lnTo>
                  <a:lnTo>
                    <a:pt x="35900" y="68964"/>
                  </a:lnTo>
                  <a:lnTo>
                    <a:pt x="35719" y="68843"/>
                  </a:lnTo>
                  <a:lnTo>
                    <a:pt x="35478" y="68723"/>
                  </a:lnTo>
                  <a:lnTo>
                    <a:pt x="35297" y="68662"/>
                  </a:lnTo>
                  <a:close/>
                  <a:moveTo>
                    <a:pt x="40606" y="68662"/>
                  </a:moveTo>
                  <a:lnTo>
                    <a:pt x="40425" y="68723"/>
                  </a:lnTo>
                  <a:lnTo>
                    <a:pt x="40184" y="68843"/>
                  </a:lnTo>
                  <a:lnTo>
                    <a:pt x="40003" y="68964"/>
                  </a:lnTo>
                  <a:lnTo>
                    <a:pt x="39882" y="69145"/>
                  </a:lnTo>
                  <a:lnTo>
                    <a:pt x="39762" y="69386"/>
                  </a:lnTo>
                  <a:lnTo>
                    <a:pt x="39701" y="69567"/>
                  </a:lnTo>
                  <a:lnTo>
                    <a:pt x="39701" y="69809"/>
                  </a:lnTo>
                  <a:lnTo>
                    <a:pt x="39701" y="70050"/>
                  </a:lnTo>
                  <a:lnTo>
                    <a:pt x="39762" y="70231"/>
                  </a:lnTo>
                  <a:lnTo>
                    <a:pt x="39882" y="70472"/>
                  </a:lnTo>
                  <a:lnTo>
                    <a:pt x="40003" y="70653"/>
                  </a:lnTo>
                  <a:lnTo>
                    <a:pt x="40184" y="70774"/>
                  </a:lnTo>
                  <a:lnTo>
                    <a:pt x="40425" y="70895"/>
                  </a:lnTo>
                  <a:lnTo>
                    <a:pt x="40606" y="70955"/>
                  </a:lnTo>
                  <a:lnTo>
                    <a:pt x="41089" y="70955"/>
                  </a:lnTo>
                  <a:lnTo>
                    <a:pt x="41270" y="70895"/>
                  </a:lnTo>
                  <a:lnTo>
                    <a:pt x="41511" y="70774"/>
                  </a:lnTo>
                  <a:lnTo>
                    <a:pt x="41692" y="70653"/>
                  </a:lnTo>
                  <a:lnTo>
                    <a:pt x="41813" y="70472"/>
                  </a:lnTo>
                  <a:lnTo>
                    <a:pt x="41934" y="70231"/>
                  </a:lnTo>
                  <a:lnTo>
                    <a:pt x="41994" y="70050"/>
                  </a:lnTo>
                  <a:lnTo>
                    <a:pt x="41994" y="69809"/>
                  </a:lnTo>
                  <a:lnTo>
                    <a:pt x="41994" y="69567"/>
                  </a:lnTo>
                  <a:lnTo>
                    <a:pt x="41934" y="69386"/>
                  </a:lnTo>
                  <a:lnTo>
                    <a:pt x="41813" y="69145"/>
                  </a:lnTo>
                  <a:lnTo>
                    <a:pt x="41692" y="68964"/>
                  </a:lnTo>
                  <a:lnTo>
                    <a:pt x="41511" y="68843"/>
                  </a:lnTo>
                  <a:lnTo>
                    <a:pt x="41270" y="68723"/>
                  </a:lnTo>
                  <a:lnTo>
                    <a:pt x="41089" y="68662"/>
                  </a:lnTo>
                  <a:close/>
                  <a:moveTo>
                    <a:pt x="46399" y="68662"/>
                  </a:moveTo>
                  <a:lnTo>
                    <a:pt x="46218" y="68723"/>
                  </a:lnTo>
                  <a:lnTo>
                    <a:pt x="45976" y="68843"/>
                  </a:lnTo>
                  <a:lnTo>
                    <a:pt x="45795" y="68964"/>
                  </a:lnTo>
                  <a:lnTo>
                    <a:pt x="45674" y="69145"/>
                  </a:lnTo>
                  <a:lnTo>
                    <a:pt x="45554" y="69386"/>
                  </a:lnTo>
                  <a:lnTo>
                    <a:pt x="45493" y="69567"/>
                  </a:lnTo>
                  <a:lnTo>
                    <a:pt x="45493" y="69809"/>
                  </a:lnTo>
                  <a:lnTo>
                    <a:pt x="45493" y="70050"/>
                  </a:lnTo>
                  <a:lnTo>
                    <a:pt x="45554" y="70231"/>
                  </a:lnTo>
                  <a:lnTo>
                    <a:pt x="45674" y="70472"/>
                  </a:lnTo>
                  <a:lnTo>
                    <a:pt x="45795" y="70653"/>
                  </a:lnTo>
                  <a:lnTo>
                    <a:pt x="45976" y="70774"/>
                  </a:lnTo>
                  <a:lnTo>
                    <a:pt x="46218" y="70895"/>
                  </a:lnTo>
                  <a:lnTo>
                    <a:pt x="46399" y="70955"/>
                  </a:lnTo>
                  <a:lnTo>
                    <a:pt x="46881" y="70955"/>
                  </a:lnTo>
                  <a:lnTo>
                    <a:pt x="47062" y="70895"/>
                  </a:lnTo>
                  <a:lnTo>
                    <a:pt x="47304" y="70774"/>
                  </a:lnTo>
                  <a:lnTo>
                    <a:pt x="47485" y="70653"/>
                  </a:lnTo>
                  <a:lnTo>
                    <a:pt x="47605" y="70472"/>
                  </a:lnTo>
                  <a:lnTo>
                    <a:pt x="47726" y="70231"/>
                  </a:lnTo>
                  <a:lnTo>
                    <a:pt x="47786" y="70050"/>
                  </a:lnTo>
                  <a:lnTo>
                    <a:pt x="47786" y="69809"/>
                  </a:lnTo>
                  <a:lnTo>
                    <a:pt x="47786" y="69567"/>
                  </a:lnTo>
                  <a:lnTo>
                    <a:pt x="47726" y="69386"/>
                  </a:lnTo>
                  <a:lnTo>
                    <a:pt x="47605" y="69145"/>
                  </a:lnTo>
                  <a:lnTo>
                    <a:pt x="47485" y="68964"/>
                  </a:lnTo>
                  <a:lnTo>
                    <a:pt x="47304" y="68843"/>
                  </a:lnTo>
                  <a:lnTo>
                    <a:pt x="47062" y="68723"/>
                  </a:lnTo>
                  <a:lnTo>
                    <a:pt x="46881" y="68662"/>
                  </a:lnTo>
                  <a:close/>
                  <a:moveTo>
                    <a:pt x="52191" y="68662"/>
                  </a:moveTo>
                  <a:lnTo>
                    <a:pt x="52010" y="68723"/>
                  </a:lnTo>
                  <a:lnTo>
                    <a:pt x="51768" y="68843"/>
                  </a:lnTo>
                  <a:lnTo>
                    <a:pt x="51587" y="68964"/>
                  </a:lnTo>
                  <a:lnTo>
                    <a:pt x="51467" y="69145"/>
                  </a:lnTo>
                  <a:lnTo>
                    <a:pt x="51346" y="69386"/>
                  </a:lnTo>
                  <a:lnTo>
                    <a:pt x="51286" y="69567"/>
                  </a:lnTo>
                  <a:lnTo>
                    <a:pt x="51286" y="69809"/>
                  </a:lnTo>
                  <a:lnTo>
                    <a:pt x="51286" y="70050"/>
                  </a:lnTo>
                  <a:lnTo>
                    <a:pt x="51346" y="70231"/>
                  </a:lnTo>
                  <a:lnTo>
                    <a:pt x="51467" y="70472"/>
                  </a:lnTo>
                  <a:lnTo>
                    <a:pt x="51587" y="70653"/>
                  </a:lnTo>
                  <a:lnTo>
                    <a:pt x="51768" y="70774"/>
                  </a:lnTo>
                  <a:lnTo>
                    <a:pt x="52010" y="70895"/>
                  </a:lnTo>
                  <a:lnTo>
                    <a:pt x="52191" y="70955"/>
                  </a:lnTo>
                  <a:lnTo>
                    <a:pt x="52673" y="70955"/>
                  </a:lnTo>
                  <a:lnTo>
                    <a:pt x="52854" y="70895"/>
                  </a:lnTo>
                  <a:lnTo>
                    <a:pt x="53096" y="70774"/>
                  </a:lnTo>
                  <a:lnTo>
                    <a:pt x="53277" y="70653"/>
                  </a:lnTo>
                  <a:lnTo>
                    <a:pt x="53397" y="70472"/>
                  </a:lnTo>
                  <a:lnTo>
                    <a:pt x="53518" y="70231"/>
                  </a:lnTo>
                  <a:lnTo>
                    <a:pt x="53578" y="70050"/>
                  </a:lnTo>
                  <a:lnTo>
                    <a:pt x="53578" y="69809"/>
                  </a:lnTo>
                  <a:lnTo>
                    <a:pt x="53578" y="69567"/>
                  </a:lnTo>
                  <a:lnTo>
                    <a:pt x="53518" y="69386"/>
                  </a:lnTo>
                  <a:lnTo>
                    <a:pt x="53397" y="69145"/>
                  </a:lnTo>
                  <a:lnTo>
                    <a:pt x="53277" y="68964"/>
                  </a:lnTo>
                  <a:lnTo>
                    <a:pt x="53096" y="68843"/>
                  </a:lnTo>
                  <a:lnTo>
                    <a:pt x="52854" y="68723"/>
                  </a:lnTo>
                  <a:lnTo>
                    <a:pt x="52673" y="68662"/>
                  </a:lnTo>
                  <a:close/>
                  <a:moveTo>
                    <a:pt x="20575" y="71558"/>
                  </a:moveTo>
                  <a:lnTo>
                    <a:pt x="20273" y="71619"/>
                  </a:lnTo>
                  <a:lnTo>
                    <a:pt x="21661" y="72282"/>
                  </a:lnTo>
                  <a:lnTo>
                    <a:pt x="21540" y="72041"/>
                  </a:lnTo>
                  <a:lnTo>
                    <a:pt x="21359" y="71860"/>
                  </a:lnTo>
                  <a:lnTo>
                    <a:pt x="21118" y="71679"/>
                  </a:lnTo>
                  <a:lnTo>
                    <a:pt x="20876" y="71558"/>
                  </a:lnTo>
                  <a:close/>
                  <a:moveTo>
                    <a:pt x="55027" y="71558"/>
                  </a:moveTo>
                  <a:lnTo>
                    <a:pt x="54785" y="71679"/>
                  </a:lnTo>
                  <a:lnTo>
                    <a:pt x="54544" y="71860"/>
                  </a:lnTo>
                  <a:lnTo>
                    <a:pt x="54363" y="72041"/>
                  </a:lnTo>
                  <a:lnTo>
                    <a:pt x="54242" y="72282"/>
                  </a:lnTo>
                  <a:lnTo>
                    <a:pt x="55630" y="71619"/>
                  </a:lnTo>
                  <a:lnTo>
                    <a:pt x="55328" y="71558"/>
                  </a:lnTo>
                  <a:close/>
                  <a:moveTo>
                    <a:pt x="26065" y="71558"/>
                  </a:moveTo>
                  <a:lnTo>
                    <a:pt x="25824" y="71679"/>
                  </a:lnTo>
                  <a:lnTo>
                    <a:pt x="25583" y="71860"/>
                  </a:lnTo>
                  <a:lnTo>
                    <a:pt x="25402" y="72041"/>
                  </a:lnTo>
                  <a:lnTo>
                    <a:pt x="25281" y="72343"/>
                  </a:lnTo>
                  <a:lnTo>
                    <a:pt x="25221" y="72705"/>
                  </a:lnTo>
                  <a:lnTo>
                    <a:pt x="25221" y="72946"/>
                  </a:lnTo>
                  <a:lnTo>
                    <a:pt x="25281" y="73127"/>
                  </a:lnTo>
                  <a:lnTo>
                    <a:pt x="25402" y="73368"/>
                  </a:lnTo>
                  <a:lnTo>
                    <a:pt x="25522" y="73549"/>
                  </a:lnTo>
                  <a:lnTo>
                    <a:pt x="25703" y="73670"/>
                  </a:lnTo>
                  <a:lnTo>
                    <a:pt x="25945" y="73791"/>
                  </a:lnTo>
                  <a:lnTo>
                    <a:pt x="26126" y="73851"/>
                  </a:lnTo>
                  <a:lnTo>
                    <a:pt x="26608" y="73851"/>
                  </a:lnTo>
                  <a:lnTo>
                    <a:pt x="26789" y="73791"/>
                  </a:lnTo>
                  <a:lnTo>
                    <a:pt x="27031" y="73670"/>
                  </a:lnTo>
                  <a:lnTo>
                    <a:pt x="27212" y="73549"/>
                  </a:lnTo>
                  <a:lnTo>
                    <a:pt x="27332" y="73368"/>
                  </a:lnTo>
                  <a:lnTo>
                    <a:pt x="27453" y="73127"/>
                  </a:lnTo>
                  <a:lnTo>
                    <a:pt x="27513" y="72946"/>
                  </a:lnTo>
                  <a:lnTo>
                    <a:pt x="27513" y="72705"/>
                  </a:lnTo>
                  <a:lnTo>
                    <a:pt x="27453" y="72343"/>
                  </a:lnTo>
                  <a:lnTo>
                    <a:pt x="27332" y="72041"/>
                  </a:lnTo>
                  <a:lnTo>
                    <a:pt x="27151" y="71860"/>
                  </a:lnTo>
                  <a:lnTo>
                    <a:pt x="26910" y="71679"/>
                  </a:lnTo>
                  <a:lnTo>
                    <a:pt x="26669" y="71558"/>
                  </a:lnTo>
                  <a:close/>
                  <a:moveTo>
                    <a:pt x="31858" y="71558"/>
                  </a:moveTo>
                  <a:lnTo>
                    <a:pt x="31616" y="71679"/>
                  </a:lnTo>
                  <a:lnTo>
                    <a:pt x="31375" y="71860"/>
                  </a:lnTo>
                  <a:lnTo>
                    <a:pt x="31194" y="72041"/>
                  </a:lnTo>
                  <a:lnTo>
                    <a:pt x="31073" y="72343"/>
                  </a:lnTo>
                  <a:lnTo>
                    <a:pt x="31013" y="72705"/>
                  </a:lnTo>
                  <a:lnTo>
                    <a:pt x="31013" y="72946"/>
                  </a:lnTo>
                  <a:lnTo>
                    <a:pt x="31073" y="73127"/>
                  </a:lnTo>
                  <a:lnTo>
                    <a:pt x="31194" y="73368"/>
                  </a:lnTo>
                  <a:lnTo>
                    <a:pt x="31315" y="73549"/>
                  </a:lnTo>
                  <a:lnTo>
                    <a:pt x="31496" y="73670"/>
                  </a:lnTo>
                  <a:lnTo>
                    <a:pt x="31737" y="73791"/>
                  </a:lnTo>
                  <a:lnTo>
                    <a:pt x="31918" y="73851"/>
                  </a:lnTo>
                  <a:lnTo>
                    <a:pt x="32401" y="73851"/>
                  </a:lnTo>
                  <a:lnTo>
                    <a:pt x="32582" y="73791"/>
                  </a:lnTo>
                  <a:lnTo>
                    <a:pt x="32823" y="73670"/>
                  </a:lnTo>
                  <a:lnTo>
                    <a:pt x="33004" y="73549"/>
                  </a:lnTo>
                  <a:lnTo>
                    <a:pt x="33125" y="73368"/>
                  </a:lnTo>
                  <a:lnTo>
                    <a:pt x="33245" y="73127"/>
                  </a:lnTo>
                  <a:lnTo>
                    <a:pt x="33306" y="72946"/>
                  </a:lnTo>
                  <a:lnTo>
                    <a:pt x="33306" y="72705"/>
                  </a:lnTo>
                  <a:lnTo>
                    <a:pt x="33245" y="72343"/>
                  </a:lnTo>
                  <a:lnTo>
                    <a:pt x="33125" y="72041"/>
                  </a:lnTo>
                  <a:lnTo>
                    <a:pt x="32944" y="71860"/>
                  </a:lnTo>
                  <a:lnTo>
                    <a:pt x="32702" y="71679"/>
                  </a:lnTo>
                  <a:lnTo>
                    <a:pt x="32461" y="71558"/>
                  </a:lnTo>
                  <a:close/>
                  <a:moveTo>
                    <a:pt x="37650" y="71558"/>
                  </a:moveTo>
                  <a:lnTo>
                    <a:pt x="37408" y="71679"/>
                  </a:lnTo>
                  <a:lnTo>
                    <a:pt x="37167" y="71860"/>
                  </a:lnTo>
                  <a:lnTo>
                    <a:pt x="36986" y="72041"/>
                  </a:lnTo>
                  <a:lnTo>
                    <a:pt x="36865" y="72343"/>
                  </a:lnTo>
                  <a:lnTo>
                    <a:pt x="36805" y="72705"/>
                  </a:lnTo>
                  <a:lnTo>
                    <a:pt x="36805" y="72946"/>
                  </a:lnTo>
                  <a:lnTo>
                    <a:pt x="36865" y="73127"/>
                  </a:lnTo>
                  <a:lnTo>
                    <a:pt x="36986" y="73368"/>
                  </a:lnTo>
                  <a:lnTo>
                    <a:pt x="37107" y="73549"/>
                  </a:lnTo>
                  <a:lnTo>
                    <a:pt x="37288" y="73670"/>
                  </a:lnTo>
                  <a:lnTo>
                    <a:pt x="37529" y="73791"/>
                  </a:lnTo>
                  <a:lnTo>
                    <a:pt x="37710" y="73851"/>
                  </a:lnTo>
                  <a:lnTo>
                    <a:pt x="38193" y="73851"/>
                  </a:lnTo>
                  <a:lnTo>
                    <a:pt x="38374" y="73791"/>
                  </a:lnTo>
                  <a:lnTo>
                    <a:pt x="38615" y="73670"/>
                  </a:lnTo>
                  <a:lnTo>
                    <a:pt x="38796" y="73549"/>
                  </a:lnTo>
                  <a:lnTo>
                    <a:pt x="38917" y="73368"/>
                  </a:lnTo>
                  <a:lnTo>
                    <a:pt x="39038" y="73127"/>
                  </a:lnTo>
                  <a:lnTo>
                    <a:pt x="39098" y="72946"/>
                  </a:lnTo>
                  <a:lnTo>
                    <a:pt x="39098" y="72705"/>
                  </a:lnTo>
                  <a:lnTo>
                    <a:pt x="39038" y="72343"/>
                  </a:lnTo>
                  <a:lnTo>
                    <a:pt x="38917" y="72041"/>
                  </a:lnTo>
                  <a:lnTo>
                    <a:pt x="38736" y="71860"/>
                  </a:lnTo>
                  <a:lnTo>
                    <a:pt x="38495" y="71679"/>
                  </a:lnTo>
                  <a:lnTo>
                    <a:pt x="38253" y="71558"/>
                  </a:lnTo>
                  <a:close/>
                  <a:moveTo>
                    <a:pt x="43442" y="71558"/>
                  </a:moveTo>
                  <a:lnTo>
                    <a:pt x="43201" y="71679"/>
                  </a:lnTo>
                  <a:lnTo>
                    <a:pt x="42959" y="71860"/>
                  </a:lnTo>
                  <a:lnTo>
                    <a:pt x="42778" y="72041"/>
                  </a:lnTo>
                  <a:lnTo>
                    <a:pt x="42658" y="72343"/>
                  </a:lnTo>
                  <a:lnTo>
                    <a:pt x="42597" y="72705"/>
                  </a:lnTo>
                  <a:lnTo>
                    <a:pt x="42597" y="72946"/>
                  </a:lnTo>
                  <a:lnTo>
                    <a:pt x="42658" y="73127"/>
                  </a:lnTo>
                  <a:lnTo>
                    <a:pt x="42778" y="73368"/>
                  </a:lnTo>
                  <a:lnTo>
                    <a:pt x="42899" y="73549"/>
                  </a:lnTo>
                  <a:lnTo>
                    <a:pt x="43080" y="73670"/>
                  </a:lnTo>
                  <a:lnTo>
                    <a:pt x="43321" y="73791"/>
                  </a:lnTo>
                  <a:lnTo>
                    <a:pt x="43502" y="73851"/>
                  </a:lnTo>
                  <a:lnTo>
                    <a:pt x="43985" y="73851"/>
                  </a:lnTo>
                  <a:lnTo>
                    <a:pt x="44166" y="73791"/>
                  </a:lnTo>
                  <a:lnTo>
                    <a:pt x="44407" y="73670"/>
                  </a:lnTo>
                  <a:lnTo>
                    <a:pt x="44588" y="73549"/>
                  </a:lnTo>
                  <a:lnTo>
                    <a:pt x="44709" y="73368"/>
                  </a:lnTo>
                  <a:lnTo>
                    <a:pt x="44830" y="73127"/>
                  </a:lnTo>
                  <a:lnTo>
                    <a:pt x="44890" y="72946"/>
                  </a:lnTo>
                  <a:lnTo>
                    <a:pt x="44890" y="72705"/>
                  </a:lnTo>
                  <a:lnTo>
                    <a:pt x="44830" y="72343"/>
                  </a:lnTo>
                  <a:lnTo>
                    <a:pt x="44709" y="72041"/>
                  </a:lnTo>
                  <a:lnTo>
                    <a:pt x="44528" y="71860"/>
                  </a:lnTo>
                  <a:lnTo>
                    <a:pt x="44287" y="71679"/>
                  </a:lnTo>
                  <a:lnTo>
                    <a:pt x="44045" y="71558"/>
                  </a:lnTo>
                  <a:close/>
                  <a:moveTo>
                    <a:pt x="49234" y="71558"/>
                  </a:moveTo>
                  <a:lnTo>
                    <a:pt x="48993" y="71679"/>
                  </a:lnTo>
                  <a:lnTo>
                    <a:pt x="48752" y="71860"/>
                  </a:lnTo>
                  <a:lnTo>
                    <a:pt x="48571" y="72041"/>
                  </a:lnTo>
                  <a:lnTo>
                    <a:pt x="48450" y="72343"/>
                  </a:lnTo>
                  <a:lnTo>
                    <a:pt x="48390" y="72705"/>
                  </a:lnTo>
                  <a:lnTo>
                    <a:pt x="48390" y="72946"/>
                  </a:lnTo>
                  <a:lnTo>
                    <a:pt x="48450" y="73127"/>
                  </a:lnTo>
                  <a:lnTo>
                    <a:pt x="48571" y="73368"/>
                  </a:lnTo>
                  <a:lnTo>
                    <a:pt x="48691" y="73549"/>
                  </a:lnTo>
                  <a:lnTo>
                    <a:pt x="48872" y="73670"/>
                  </a:lnTo>
                  <a:lnTo>
                    <a:pt x="49114" y="73791"/>
                  </a:lnTo>
                  <a:lnTo>
                    <a:pt x="49295" y="73851"/>
                  </a:lnTo>
                  <a:lnTo>
                    <a:pt x="49777" y="73851"/>
                  </a:lnTo>
                  <a:lnTo>
                    <a:pt x="49958" y="73791"/>
                  </a:lnTo>
                  <a:lnTo>
                    <a:pt x="50200" y="73670"/>
                  </a:lnTo>
                  <a:lnTo>
                    <a:pt x="50381" y="73549"/>
                  </a:lnTo>
                  <a:lnTo>
                    <a:pt x="50501" y="73368"/>
                  </a:lnTo>
                  <a:lnTo>
                    <a:pt x="50622" y="73127"/>
                  </a:lnTo>
                  <a:lnTo>
                    <a:pt x="50682" y="72946"/>
                  </a:lnTo>
                  <a:lnTo>
                    <a:pt x="50682" y="72705"/>
                  </a:lnTo>
                  <a:lnTo>
                    <a:pt x="50622" y="72343"/>
                  </a:lnTo>
                  <a:lnTo>
                    <a:pt x="50501" y="72041"/>
                  </a:lnTo>
                  <a:lnTo>
                    <a:pt x="50320" y="71860"/>
                  </a:lnTo>
                  <a:lnTo>
                    <a:pt x="50079" y="71679"/>
                  </a:lnTo>
                  <a:lnTo>
                    <a:pt x="49838" y="71558"/>
                  </a:lnTo>
                  <a:close/>
                  <a:moveTo>
                    <a:pt x="29022" y="74454"/>
                  </a:moveTo>
                  <a:lnTo>
                    <a:pt x="28841" y="74515"/>
                  </a:lnTo>
                  <a:lnTo>
                    <a:pt x="28660" y="74635"/>
                  </a:lnTo>
                  <a:lnTo>
                    <a:pt x="28479" y="74756"/>
                  </a:lnTo>
                  <a:lnTo>
                    <a:pt x="30349" y="75178"/>
                  </a:lnTo>
                  <a:lnTo>
                    <a:pt x="30349" y="75178"/>
                  </a:lnTo>
                  <a:lnTo>
                    <a:pt x="30168" y="74877"/>
                  </a:lnTo>
                  <a:lnTo>
                    <a:pt x="29927" y="74635"/>
                  </a:lnTo>
                  <a:lnTo>
                    <a:pt x="29625" y="74515"/>
                  </a:lnTo>
                  <a:lnTo>
                    <a:pt x="29263" y="74454"/>
                  </a:lnTo>
                  <a:close/>
                  <a:moveTo>
                    <a:pt x="46640" y="74454"/>
                  </a:moveTo>
                  <a:lnTo>
                    <a:pt x="46278" y="74515"/>
                  </a:lnTo>
                  <a:lnTo>
                    <a:pt x="45976" y="74635"/>
                  </a:lnTo>
                  <a:lnTo>
                    <a:pt x="45735" y="74877"/>
                  </a:lnTo>
                  <a:lnTo>
                    <a:pt x="45554" y="75178"/>
                  </a:lnTo>
                  <a:lnTo>
                    <a:pt x="45554" y="75178"/>
                  </a:lnTo>
                  <a:lnTo>
                    <a:pt x="47424" y="74756"/>
                  </a:lnTo>
                  <a:lnTo>
                    <a:pt x="47243" y="74635"/>
                  </a:lnTo>
                  <a:lnTo>
                    <a:pt x="47062" y="74515"/>
                  </a:lnTo>
                  <a:lnTo>
                    <a:pt x="46881" y="74454"/>
                  </a:lnTo>
                  <a:close/>
                  <a:moveTo>
                    <a:pt x="34814" y="74454"/>
                  </a:moveTo>
                  <a:lnTo>
                    <a:pt x="34633" y="74515"/>
                  </a:lnTo>
                  <a:lnTo>
                    <a:pt x="34392" y="74635"/>
                  </a:lnTo>
                  <a:lnTo>
                    <a:pt x="34211" y="74756"/>
                  </a:lnTo>
                  <a:lnTo>
                    <a:pt x="34090" y="74937"/>
                  </a:lnTo>
                  <a:lnTo>
                    <a:pt x="33969" y="75178"/>
                  </a:lnTo>
                  <a:lnTo>
                    <a:pt x="33909" y="75359"/>
                  </a:lnTo>
                  <a:lnTo>
                    <a:pt x="33909" y="75601"/>
                  </a:lnTo>
                  <a:lnTo>
                    <a:pt x="33909" y="75721"/>
                  </a:lnTo>
                  <a:lnTo>
                    <a:pt x="36141" y="75903"/>
                  </a:lnTo>
                  <a:lnTo>
                    <a:pt x="36202" y="75601"/>
                  </a:lnTo>
                  <a:lnTo>
                    <a:pt x="36202" y="75359"/>
                  </a:lnTo>
                  <a:lnTo>
                    <a:pt x="36141" y="75178"/>
                  </a:lnTo>
                  <a:lnTo>
                    <a:pt x="36021" y="74937"/>
                  </a:lnTo>
                  <a:lnTo>
                    <a:pt x="35900" y="74756"/>
                  </a:lnTo>
                  <a:lnTo>
                    <a:pt x="35719" y="74635"/>
                  </a:lnTo>
                  <a:lnTo>
                    <a:pt x="35478" y="74515"/>
                  </a:lnTo>
                  <a:lnTo>
                    <a:pt x="35297" y="74454"/>
                  </a:lnTo>
                  <a:close/>
                  <a:moveTo>
                    <a:pt x="40606" y="74454"/>
                  </a:moveTo>
                  <a:lnTo>
                    <a:pt x="40425" y="74515"/>
                  </a:lnTo>
                  <a:lnTo>
                    <a:pt x="40184" y="74635"/>
                  </a:lnTo>
                  <a:lnTo>
                    <a:pt x="40003" y="74756"/>
                  </a:lnTo>
                  <a:lnTo>
                    <a:pt x="39882" y="74937"/>
                  </a:lnTo>
                  <a:lnTo>
                    <a:pt x="39762" y="75178"/>
                  </a:lnTo>
                  <a:lnTo>
                    <a:pt x="39701" y="75359"/>
                  </a:lnTo>
                  <a:lnTo>
                    <a:pt x="39701" y="75601"/>
                  </a:lnTo>
                  <a:lnTo>
                    <a:pt x="39762" y="75903"/>
                  </a:lnTo>
                  <a:lnTo>
                    <a:pt x="41994" y="75721"/>
                  </a:lnTo>
                  <a:lnTo>
                    <a:pt x="41994" y="75601"/>
                  </a:lnTo>
                  <a:lnTo>
                    <a:pt x="41994" y="75359"/>
                  </a:lnTo>
                  <a:lnTo>
                    <a:pt x="41934" y="75178"/>
                  </a:lnTo>
                  <a:lnTo>
                    <a:pt x="41813" y="74937"/>
                  </a:lnTo>
                  <a:lnTo>
                    <a:pt x="41692" y="74756"/>
                  </a:lnTo>
                  <a:lnTo>
                    <a:pt x="41511" y="74635"/>
                  </a:lnTo>
                  <a:lnTo>
                    <a:pt x="41270" y="74515"/>
                  </a:lnTo>
                  <a:lnTo>
                    <a:pt x="41089" y="74454"/>
                  </a:lnTo>
                  <a:close/>
                </a:path>
              </a:pathLst>
            </a:custGeom>
            <a:solidFill>
              <a:srgbClr val="6D9EE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9" name="Shape 209"/>
            <p:cNvSpPr/>
            <p:nvPr/>
          </p:nvSpPr>
          <p:spPr>
            <a:xfrm flipH="1">
              <a:off x="4456350" y="3879852"/>
              <a:ext cx="231300" cy="200100"/>
            </a:xfrm>
            <a:prstGeom prst="triangle">
              <a:avLst>
                <a:gd name="adj" fmla="val 50000"/>
              </a:avLst>
            </a:prstGeom>
            <a:solidFill>
              <a:srgbClr val="FF99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10" name="Shape 210"/>
          <p:cNvSpPr txBox="1">
            <a:spLocks noGrp="1"/>
          </p:cNvSpPr>
          <p:nvPr>
            <p:ph type="body" idx="1"/>
          </p:nvPr>
        </p:nvSpPr>
        <p:spPr>
          <a:xfrm>
            <a:off x="457200" y="4010402"/>
            <a:ext cx="8229600" cy="11331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marL="457200" lvl="0" indent="-228600" algn="ctr">
              <a:spcBef>
                <a:spcPts val="360"/>
              </a:spcBef>
              <a:spcAft>
                <a:spcPts val="0"/>
              </a:spcAft>
              <a:buSzPts val="1400"/>
              <a:buNone/>
              <a:defRPr sz="1400"/>
            </a:lvl1pPr>
          </a:lstStyle>
          <a:p>
            <a:endParaRPr/>
          </a:p>
        </p:txBody>
      </p:sp>
    </p:spTree>
  </p:cSld>
  <p:clrMapOvr>
    <a:masterClrMapping/>
  </p:clrMapOvr>
  <p:transition spd="slow">
    <p:wip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2" name="Shape 212"/>
          <p:cNvGrpSpPr/>
          <p:nvPr/>
        </p:nvGrpSpPr>
        <p:grpSpPr>
          <a:xfrm>
            <a:off x="-76804" y="-364106"/>
            <a:ext cx="9492216" cy="5864919"/>
            <a:chOff x="-76804" y="-364106"/>
            <a:chExt cx="9492216" cy="5864919"/>
          </a:xfrm>
        </p:grpSpPr>
        <p:sp>
          <p:nvSpPr>
            <p:cNvPr id="213" name="Shape 213"/>
            <p:cNvSpPr/>
            <p:nvPr/>
          </p:nvSpPr>
          <p:spPr>
            <a:xfrm>
              <a:off x="8312875" y="-85400"/>
              <a:ext cx="542100" cy="542100"/>
            </a:xfrm>
            <a:prstGeom prst="ellipse">
              <a:avLst/>
            </a:prstGeom>
            <a:solidFill>
              <a:srgbClr val="51387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4" name="Shape 214"/>
            <p:cNvSpPr/>
            <p:nvPr/>
          </p:nvSpPr>
          <p:spPr>
            <a:xfrm rot="-899646">
              <a:off x="776862" y="-262199"/>
              <a:ext cx="900976" cy="856085"/>
            </a:xfrm>
            <a:prstGeom prst="pentagon">
              <a:avLst>
                <a:gd name="hf" fmla="val 105146"/>
                <a:gd name="vf" fmla="val 110557"/>
              </a:avLst>
            </a:prstGeom>
            <a:solidFill>
              <a:srgbClr val="51387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5" name="Shape 215"/>
            <p:cNvSpPr/>
            <p:nvPr/>
          </p:nvSpPr>
          <p:spPr>
            <a:xfrm rot="1763">
              <a:off x="8737998" y="3634823"/>
              <a:ext cx="585000" cy="556500"/>
            </a:xfrm>
            <a:prstGeom prst="pentagon">
              <a:avLst>
                <a:gd name="hf" fmla="val 105146"/>
                <a:gd name="vf" fmla="val 110557"/>
              </a:avLst>
            </a:prstGeom>
            <a:solidFill>
              <a:srgbClr val="51387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6" name="Shape 216"/>
            <p:cNvSpPr/>
            <p:nvPr/>
          </p:nvSpPr>
          <p:spPr>
            <a:xfrm rot="10800000">
              <a:off x="90420" y="4650313"/>
              <a:ext cx="983100" cy="850500"/>
            </a:xfrm>
            <a:prstGeom prst="triangle">
              <a:avLst>
                <a:gd name="adj" fmla="val 50000"/>
              </a:avLst>
            </a:prstGeom>
            <a:solidFill>
              <a:srgbClr val="51387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7" name="Shape 217"/>
            <p:cNvSpPr/>
            <p:nvPr/>
          </p:nvSpPr>
          <p:spPr>
            <a:xfrm>
              <a:off x="8578650" y="858649"/>
              <a:ext cx="836762" cy="836762"/>
            </a:xfrm>
            <a:custGeom>
              <a:avLst/>
              <a:gdLst/>
              <a:ahLst/>
              <a:cxnLst/>
              <a:rect l="0" t="0" r="0" b="0"/>
              <a:pathLst>
                <a:path w="73610" h="73610" extrusionOk="0">
                  <a:moveTo>
                    <a:pt x="43502" y="603"/>
                  </a:moveTo>
                  <a:lnTo>
                    <a:pt x="64801" y="12851"/>
                  </a:lnTo>
                  <a:lnTo>
                    <a:pt x="63775" y="11705"/>
                  </a:lnTo>
                  <a:lnTo>
                    <a:pt x="62689" y="10619"/>
                  </a:lnTo>
                  <a:lnTo>
                    <a:pt x="61542" y="9533"/>
                  </a:lnTo>
                  <a:lnTo>
                    <a:pt x="60396" y="8507"/>
                  </a:lnTo>
                  <a:lnTo>
                    <a:pt x="59189" y="7542"/>
                  </a:lnTo>
                  <a:lnTo>
                    <a:pt x="57922" y="6637"/>
                  </a:lnTo>
                  <a:lnTo>
                    <a:pt x="56655" y="5792"/>
                  </a:lnTo>
                  <a:lnTo>
                    <a:pt x="55328" y="4948"/>
                  </a:lnTo>
                  <a:lnTo>
                    <a:pt x="53940" y="4223"/>
                  </a:lnTo>
                  <a:lnTo>
                    <a:pt x="52552" y="3499"/>
                  </a:lnTo>
                  <a:lnTo>
                    <a:pt x="51104" y="2896"/>
                  </a:lnTo>
                  <a:lnTo>
                    <a:pt x="49656" y="2293"/>
                  </a:lnTo>
                  <a:lnTo>
                    <a:pt x="48148" y="1750"/>
                  </a:lnTo>
                  <a:lnTo>
                    <a:pt x="46640" y="1327"/>
                  </a:lnTo>
                  <a:lnTo>
                    <a:pt x="45131" y="905"/>
                  </a:lnTo>
                  <a:lnTo>
                    <a:pt x="43502" y="603"/>
                  </a:lnTo>
                  <a:close/>
                  <a:moveTo>
                    <a:pt x="36805" y="0"/>
                  </a:moveTo>
                  <a:lnTo>
                    <a:pt x="34693" y="60"/>
                  </a:lnTo>
                  <a:lnTo>
                    <a:pt x="32642" y="241"/>
                  </a:lnTo>
                  <a:lnTo>
                    <a:pt x="70593" y="22143"/>
                  </a:lnTo>
                  <a:lnTo>
                    <a:pt x="70593" y="22143"/>
                  </a:lnTo>
                  <a:lnTo>
                    <a:pt x="69688" y="20212"/>
                  </a:lnTo>
                  <a:lnTo>
                    <a:pt x="68662" y="18342"/>
                  </a:lnTo>
                  <a:lnTo>
                    <a:pt x="36865" y="0"/>
                  </a:lnTo>
                  <a:close/>
                  <a:moveTo>
                    <a:pt x="28358" y="965"/>
                  </a:moveTo>
                  <a:lnTo>
                    <a:pt x="26789" y="1388"/>
                  </a:lnTo>
                  <a:lnTo>
                    <a:pt x="25220" y="1870"/>
                  </a:lnTo>
                  <a:lnTo>
                    <a:pt x="72886" y="29383"/>
                  </a:lnTo>
                  <a:lnTo>
                    <a:pt x="72524" y="27754"/>
                  </a:lnTo>
                  <a:lnTo>
                    <a:pt x="72101" y="26186"/>
                  </a:lnTo>
                  <a:lnTo>
                    <a:pt x="28358" y="965"/>
                  </a:lnTo>
                  <a:close/>
                  <a:moveTo>
                    <a:pt x="21842" y="3137"/>
                  </a:moveTo>
                  <a:lnTo>
                    <a:pt x="20574" y="3741"/>
                  </a:lnTo>
                  <a:lnTo>
                    <a:pt x="19368" y="4344"/>
                  </a:lnTo>
                  <a:lnTo>
                    <a:pt x="73610" y="35719"/>
                  </a:lnTo>
                  <a:lnTo>
                    <a:pt x="73549" y="34271"/>
                  </a:lnTo>
                  <a:lnTo>
                    <a:pt x="73429" y="32883"/>
                  </a:lnTo>
                  <a:lnTo>
                    <a:pt x="21842" y="3137"/>
                  </a:lnTo>
                  <a:close/>
                  <a:moveTo>
                    <a:pt x="16592" y="6034"/>
                  </a:moveTo>
                  <a:lnTo>
                    <a:pt x="15567" y="6758"/>
                  </a:lnTo>
                  <a:lnTo>
                    <a:pt x="14541" y="7482"/>
                  </a:lnTo>
                  <a:lnTo>
                    <a:pt x="73308" y="41451"/>
                  </a:lnTo>
                  <a:lnTo>
                    <a:pt x="73489" y="40184"/>
                  </a:lnTo>
                  <a:lnTo>
                    <a:pt x="73549" y="38916"/>
                  </a:lnTo>
                  <a:lnTo>
                    <a:pt x="16592" y="6034"/>
                  </a:lnTo>
                  <a:close/>
                  <a:moveTo>
                    <a:pt x="12188" y="9412"/>
                  </a:moveTo>
                  <a:lnTo>
                    <a:pt x="11343" y="10197"/>
                  </a:lnTo>
                  <a:lnTo>
                    <a:pt x="10438" y="11041"/>
                  </a:lnTo>
                  <a:lnTo>
                    <a:pt x="72282" y="46760"/>
                  </a:lnTo>
                  <a:lnTo>
                    <a:pt x="72584" y="45553"/>
                  </a:lnTo>
                  <a:lnTo>
                    <a:pt x="72825" y="44407"/>
                  </a:lnTo>
                  <a:lnTo>
                    <a:pt x="12188" y="9412"/>
                  </a:lnTo>
                  <a:close/>
                  <a:moveTo>
                    <a:pt x="8568" y="13214"/>
                  </a:moveTo>
                  <a:lnTo>
                    <a:pt x="7783" y="14119"/>
                  </a:lnTo>
                  <a:lnTo>
                    <a:pt x="7120" y="15024"/>
                  </a:lnTo>
                  <a:lnTo>
                    <a:pt x="70532" y="51647"/>
                  </a:lnTo>
                  <a:lnTo>
                    <a:pt x="70955" y="50561"/>
                  </a:lnTo>
                  <a:lnTo>
                    <a:pt x="71377" y="49475"/>
                  </a:lnTo>
                  <a:lnTo>
                    <a:pt x="8568" y="13214"/>
                  </a:lnTo>
                  <a:close/>
                  <a:moveTo>
                    <a:pt x="5551" y="17377"/>
                  </a:moveTo>
                  <a:lnTo>
                    <a:pt x="4948" y="18342"/>
                  </a:lnTo>
                  <a:lnTo>
                    <a:pt x="4344" y="19368"/>
                  </a:lnTo>
                  <a:lnTo>
                    <a:pt x="68119" y="56172"/>
                  </a:lnTo>
                  <a:lnTo>
                    <a:pt x="68722" y="55207"/>
                  </a:lnTo>
                  <a:lnTo>
                    <a:pt x="69265" y="54181"/>
                  </a:lnTo>
                  <a:lnTo>
                    <a:pt x="5551" y="17377"/>
                  </a:lnTo>
                  <a:close/>
                  <a:moveTo>
                    <a:pt x="3137" y="21902"/>
                  </a:moveTo>
                  <a:lnTo>
                    <a:pt x="2655" y="22988"/>
                  </a:lnTo>
                  <a:lnTo>
                    <a:pt x="2232" y="24074"/>
                  </a:lnTo>
                  <a:lnTo>
                    <a:pt x="65102" y="60336"/>
                  </a:lnTo>
                  <a:lnTo>
                    <a:pt x="65826" y="59431"/>
                  </a:lnTo>
                  <a:lnTo>
                    <a:pt x="66550" y="58526"/>
                  </a:lnTo>
                  <a:lnTo>
                    <a:pt x="3137" y="21902"/>
                  </a:lnTo>
                  <a:close/>
                  <a:moveTo>
                    <a:pt x="1388" y="26789"/>
                  </a:moveTo>
                  <a:lnTo>
                    <a:pt x="1026" y="27935"/>
                  </a:lnTo>
                  <a:lnTo>
                    <a:pt x="784" y="29142"/>
                  </a:lnTo>
                  <a:lnTo>
                    <a:pt x="61422" y="64137"/>
                  </a:lnTo>
                  <a:lnTo>
                    <a:pt x="62327" y="63352"/>
                  </a:lnTo>
                  <a:lnTo>
                    <a:pt x="63172" y="62447"/>
                  </a:lnTo>
                  <a:lnTo>
                    <a:pt x="1388" y="26789"/>
                  </a:lnTo>
                  <a:close/>
                  <a:moveTo>
                    <a:pt x="302" y="32038"/>
                  </a:moveTo>
                  <a:lnTo>
                    <a:pt x="121" y="33366"/>
                  </a:lnTo>
                  <a:lnTo>
                    <a:pt x="60" y="34633"/>
                  </a:lnTo>
                  <a:lnTo>
                    <a:pt x="57078" y="67516"/>
                  </a:lnTo>
                  <a:lnTo>
                    <a:pt x="58103" y="66792"/>
                  </a:lnTo>
                  <a:lnTo>
                    <a:pt x="59189" y="66068"/>
                  </a:lnTo>
                  <a:lnTo>
                    <a:pt x="302" y="32038"/>
                  </a:lnTo>
                  <a:close/>
                  <a:moveTo>
                    <a:pt x="0" y="37830"/>
                  </a:moveTo>
                  <a:lnTo>
                    <a:pt x="60" y="39218"/>
                  </a:lnTo>
                  <a:lnTo>
                    <a:pt x="181" y="40606"/>
                  </a:lnTo>
                  <a:lnTo>
                    <a:pt x="51828" y="70412"/>
                  </a:lnTo>
                  <a:lnTo>
                    <a:pt x="53095" y="69808"/>
                  </a:lnTo>
                  <a:lnTo>
                    <a:pt x="54362" y="69205"/>
                  </a:lnTo>
                  <a:lnTo>
                    <a:pt x="0" y="37830"/>
                  </a:lnTo>
                  <a:close/>
                  <a:moveTo>
                    <a:pt x="724" y="44166"/>
                  </a:moveTo>
                  <a:lnTo>
                    <a:pt x="1086" y="45734"/>
                  </a:lnTo>
                  <a:lnTo>
                    <a:pt x="1508" y="47303"/>
                  </a:lnTo>
                  <a:lnTo>
                    <a:pt x="45372" y="72644"/>
                  </a:lnTo>
                  <a:lnTo>
                    <a:pt x="46941" y="72222"/>
                  </a:lnTo>
                  <a:lnTo>
                    <a:pt x="48510" y="71739"/>
                  </a:lnTo>
                  <a:lnTo>
                    <a:pt x="724" y="44166"/>
                  </a:lnTo>
                  <a:close/>
                  <a:moveTo>
                    <a:pt x="8688" y="60577"/>
                  </a:moveTo>
                  <a:lnTo>
                    <a:pt x="9714" y="61723"/>
                  </a:lnTo>
                  <a:lnTo>
                    <a:pt x="10800" y="62870"/>
                  </a:lnTo>
                  <a:lnTo>
                    <a:pt x="11946" y="63956"/>
                  </a:lnTo>
                  <a:lnTo>
                    <a:pt x="13153" y="64981"/>
                  </a:lnTo>
                  <a:lnTo>
                    <a:pt x="14360" y="66007"/>
                  </a:lnTo>
                  <a:lnTo>
                    <a:pt x="15627" y="66912"/>
                  </a:lnTo>
                  <a:lnTo>
                    <a:pt x="16954" y="67817"/>
                  </a:lnTo>
                  <a:lnTo>
                    <a:pt x="18282" y="68662"/>
                  </a:lnTo>
                  <a:lnTo>
                    <a:pt x="19669" y="69386"/>
                  </a:lnTo>
                  <a:lnTo>
                    <a:pt x="21118" y="70110"/>
                  </a:lnTo>
                  <a:lnTo>
                    <a:pt x="22566" y="70774"/>
                  </a:lnTo>
                  <a:lnTo>
                    <a:pt x="24074" y="71377"/>
                  </a:lnTo>
                  <a:lnTo>
                    <a:pt x="25582" y="71860"/>
                  </a:lnTo>
                  <a:lnTo>
                    <a:pt x="27151" y="72342"/>
                  </a:lnTo>
                  <a:lnTo>
                    <a:pt x="28720" y="72704"/>
                  </a:lnTo>
                  <a:lnTo>
                    <a:pt x="30289" y="73066"/>
                  </a:lnTo>
                  <a:lnTo>
                    <a:pt x="8688" y="60577"/>
                  </a:lnTo>
                  <a:close/>
                  <a:moveTo>
                    <a:pt x="2956" y="51346"/>
                  </a:moveTo>
                  <a:lnTo>
                    <a:pt x="3861" y="53276"/>
                  </a:lnTo>
                  <a:lnTo>
                    <a:pt x="4887" y="55147"/>
                  </a:lnTo>
                  <a:lnTo>
                    <a:pt x="36865" y="73609"/>
                  </a:lnTo>
                  <a:lnTo>
                    <a:pt x="38977" y="73549"/>
                  </a:lnTo>
                  <a:lnTo>
                    <a:pt x="41089" y="73368"/>
                  </a:lnTo>
                  <a:lnTo>
                    <a:pt x="2956" y="51346"/>
                  </a:lnTo>
                  <a:close/>
                </a:path>
              </a:pathLst>
            </a:custGeom>
            <a:solidFill>
              <a:srgbClr val="C20E9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00B4C2"/>
                </a:solidFill>
              </a:endParaRPr>
            </a:p>
          </p:txBody>
        </p:sp>
        <p:sp>
          <p:nvSpPr>
            <p:cNvPr id="218" name="Shape 218"/>
            <p:cNvSpPr/>
            <p:nvPr/>
          </p:nvSpPr>
          <p:spPr>
            <a:xfrm>
              <a:off x="588219" y="-85402"/>
              <a:ext cx="421500" cy="421500"/>
            </a:xfrm>
            <a:prstGeom prst="ellipse">
              <a:avLst/>
            </a:prstGeom>
            <a:noFill/>
            <a:ln w="9525" cap="flat" cmpd="sng">
              <a:solidFill>
                <a:srgbClr val="FF9900"/>
              </a:solidFill>
              <a:prstDash val="dash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9" name="Shape 219"/>
            <p:cNvSpPr/>
            <p:nvPr/>
          </p:nvSpPr>
          <p:spPr>
            <a:xfrm rot="10800000">
              <a:off x="-76796" y="3768356"/>
              <a:ext cx="393900" cy="374400"/>
            </a:xfrm>
            <a:prstGeom prst="pentagon">
              <a:avLst>
                <a:gd name="hf" fmla="val 105146"/>
                <a:gd name="vf" fmla="val 110557"/>
              </a:avLst>
            </a:prstGeom>
            <a:noFill/>
            <a:ln w="76200" cap="flat" cmpd="sng">
              <a:solidFill>
                <a:srgbClr val="6D9EEB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0" name="Shape 220"/>
            <p:cNvSpPr/>
            <p:nvPr/>
          </p:nvSpPr>
          <p:spPr>
            <a:xfrm>
              <a:off x="8092376" y="131852"/>
              <a:ext cx="983100" cy="983100"/>
            </a:xfrm>
            <a:prstGeom prst="ellipse">
              <a:avLst/>
            </a:prstGeom>
            <a:noFill/>
            <a:ln w="9525" cap="flat" cmpd="sng">
              <a:solidFill>
                <a:srgbClr val="FF9900"/>
              </a:solidFill>
              <a:prstDash val="dash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1" name="Shape 221"/>
            <p:cNvSpPr/>
            <p:nvPr/>
          </p:nvSpPr>
          <p:spPr>
            <a:xfrm>
              <a:off x="100477" y="456711"/>
              <a:ext cx="885029" cy="885029"/>
            </a:xfrm>
            <a:custGeom>
              <a:avLst/>
              <a:gdLst/>
              <a:ahLst/>
              <a:cxnLst/>
              <a:rect l="0" t="0" r="0" b="0"/>
              <a:pathLst>
                <a:path w="75903" h="75903" extrusionOk="0">
                  <a:moveTo>
                    <a:pt x="30349" y="724"/>
                  </a:moveTo>
                  <a:lnTo>
                    <a:pt x="28479" y="1147"/>
                  </a:lnTo>
                  <a:lnTo>
                    <a:pt x="28599" y="1267"/>
                  </a:lnTo>
                  <a:lnTo>
                    <a:pt x="28841" y="1388"/>
                  </a:lnTo>
                  <a:lnTo>
                    <a:pt x="29022" y="1448"/>
                  </a:lnTo>
                  <a:lnTo>
                    <a:pt x="29263" y="1448"/>
                  </a:lnTo>
                  <a:lnTo>
                    <a:pt x="29625" y="1388"/>
                  </a:lnTo>
                  <a:lnTo>
                    <a:pt x="29927" y="1267"/>
                  </a:lnTo>
                  <a:lnTo>
                    <a:pt x="30168" y="1026"/>
                  </a:lnTo>
                  <a:lnTo>
                    <a:pt x="30349" y="724"/>
                  </a:lnTo>
                  <a:close/>
                  <a:moveTo>
                    <a:pt x="36141" y="0"/>
                  </a:moveTo>
                  <a:lnTo>
                    <a:pt x="33909" y="181"/>
                  </a:lnTo>
                  <a:lnTo>
                    <a:pt x="33909" y="302"/>
                  </a:lnTo>
                  <a:lnTo>
                    <a:pt x="33909" y="543"/>
                  </a:lnTo>
                  <a:lnTo>
                    <a:pt x="33969" y="724"/>
                  </a:lnTo>
                  <a:lnTo>
                    <a:pt x="34090" y="966"/>
                  </a:lnTo>
                  <a:lnTo>
                    <a:pt x="34211" y="1147"/>
                  </a:lnTo>
                  <a:lnTo>
                    <a:pt x="34392" y="1267"/>
                  </a:lnTo>
                  <a:lnTo>
                    <a:pt x="34633" y="1388"/>
                  </a:lnTo>
                  <a:lnTo>
                    <a:pt x="34814" y="1448"/>
                  </a:lnTo>
                  <a:lnTo>
                    <a:pt x="35297" y="1448"/>
                  </a:lnTo>
                  <a:lnTo>
                    <a:pt x="35478" y="1388"/>
                  </a:lnTo>
                  <a:lnTo>
                    <a:pt x="35719" y="1267"/>
                  </a:lnTo>
                  <a:lnTo>
                    <a:pt x="35900" y="1147"/>
                  </a:lnTo>
                  <a:lnTo>
                    <a:pt x="36021" y="966"/>
                  </a:lnTo>
                  <a:lnTo>
                    <a:pt x="36141" y="724"/>
                  </a:lnTo>
                  <a:lnTo>
                    <a:pt x="36202" y="543"/>
                  </a:lnTo>
                  <a:lnTo>
                    <a:pt x="36202" y="302"/>
                  </a:lnTo>
                  <a:lnTo>
                    <a:pt x="36141" y="0"/>
                  </a:lnTo>
                  <a:close/>
                  <a:moveTo>
                    <a:pt x="39762" y="0"/>
                  </a:moveTo>
                  <a:lnTo>
                    <a:pt x="39701" y="302"/>
                  </a:lnTo>
                  <a:lnTo>
                    <a:pt x="39701" y="543"/>
                  </a:lnTo>
                  <a:lnTo>
                    <a:pt x="39762" y="724"/>
                  </a:lnTo>
                  <a:lnTo>
                    <a:pt x="39882" y="966"/>
                  </a:lnTo>
                  <a:lnTo>
                    <a:pt x="40003" y="1147"/>
                  </a:lnTo>
                  <a:lnTo>
                    <a:pt x="40184" y="1267"/>
                  </a:lnTo>
                  <a:lnTo>
                    <a:pt x="40425" y="1388"/>
                  </a:lnTo>
                  <a:lnTo>
                    <a:pt x="40606" y="1448"/>
                  </a:lnTo>
                  <a:lnTo>
                    <a:pt x="41089" y="1448"/>
                  </a:lnTo>
                  <a:lnTo>
                    <a:pt x="41270" y="1388"/>
                  </a:lnTo>
                  <a:lnTo>
                    <a:pt x="41511" y="1267"/>
                  </a:lnTo>
                  <a:lnTo>
                    <a:pt x="41692" y="1147"/>
                  </a:lnTo>
                  <a:lnTo>
                    <a:pt x="41813" y="966"/>
                  </a:lnTo>
                  <a:lnTo>
                    <a:pt x="41934" y="724"/>
                  </a:lnTo>
                  <a:lnTo>
                    <a:pt x="41994" y="543"/>
                  </a:lnTo>
                  <a:lnTo>
                    <a:pt x="41994" y="302"/>
                  </a:lnTo>
                  <a:lnTo>
                    <a:pt x="41994" y="181"/>
                  </a:lnTo>
                  <a:lnTo>
                    <a:pt x="39762" y="0"/>
                  </a:lnTo>
                  <a:close/>
                  <a:moveTo>
                    <a:pt x="45554" y="724"/>
                  </a:moveTo>
                  <a:lnTo>
                    <a:pt x="45735" y="1026"/>
                  </a:lnTo>
                  <a:lnTo>
                    <a:pt x="45976" y="1267"/>
                  </a:lnTo>
                  <a:lnTo>
                    <a:pt x="46278" y="1388"/>
                  </a:lnTo>
                  <a:lnTo>
                    <a:pt x="46640" y="1448"/>
                  </a:lnTo>
                  <a:lnTo>
                    <a:pt x="46881" y="1448"/>
                  </a:lnTo>
                  <a:lnTo>
                    <a:pt x="47062" y="1388"/>
                  </a:lnTo>
                  <a:lnTo>
                    <a:pt x="47243" y="1267"/>
                  </a:lnTo>
                  <a:lnTo>
                    <a:pt x="47424" y="1147"/>
                  </a:lnTo>
                  <a:lnTo>
                    <a:pt x="45554" y="724"/>
                  </a:lnTo>
                  <a:close/>
                  <a:moveTo>
                    <a:pt x="21661" y="3620"/>
                  </a:moveTo>
                  <a:lnTo>
                    <a:pt x="20273" y="4284"/>
                  </a:lnTo>
                  <a:lnTo>
                    <a:pt x="20575" y="4344"/>
                  </a:lnTo>
                  <a:lnTo>
                    <a:pt x="20937" y="4284"/>
                  </a:lnTo>
                  <a:lnTo>
                    <a:pt x="21239" y="4163"/>
                  </a:lnTo>
                  <a:lnTo>
                    <a:pt x="21480" y="3922"/>
                  </a:lnTo>
                  <a:lnTo>
                    <a:pt x="21661" y="3620"/>
                  </a:lnTo>
                  <a:close/>
                  <a:moveTo>
                    <a:pt x="26065" y="2052"/>
                  </a:moveTo>
                  <a:lnTo>
                    <a:pt x="25824" y="2172"/>
                  </a:lnTo>
                  <a:lnTo>
                    <a:pt x="25583" y="2353"/>
                  </a:lnTo>
                  <a:lnTo>
                    <a:pt x="25402" y="2534"/>
                  </a:lnTo>
                  <a:lnTo>
                    <a:pt x="25281" y="2836"/>
                  </a:lnTo>
                  <a:lnTo>
                    <a:pt x="25221" y="3198"/>
                  </a:lnTo>
                  <a:lnTo>
                    <a:pt x="25221" y="3439"/>
                  </a:lnTo>
                  <a:lnTo>
                    <a:pt x="25281" y="3620"/>
                  </a:lnTo>
                  <a:lnTo>
                    <a:pt x="25402" y="3862"/>
                  </a:lnTo>
                  <a:lnTo>
                    <a:pt x="25522" y="4043"/>
                  </a:lnTo>
                  <a:lnTo>
                    <a:pt x="25703" y="4163"/>
                  </a:lnTo>
                  <a:lnTo>
                    <a:pt x="25945" y="4284"/>
                  </a:lnTo>
                  <a:lnTo>
                    <a:pt x="26126" y="4344"/>
                  </a:lnTo>
                  <a:lnTo>
                    <a:pt x="26608" y="4344"/>
                  </a:lnTo>
                  <a:lnTo>
                    <a:pt x="26789" y="4284"/>
                  </a:lnTo>
                  <a:lnTo>
                    <a:pt x="27031" y="4163"/>
                  </a:lnTo>
                  <a:lnTo>
                    <a:pt x="27212" y="4043"/>
                  </a:lnTo>
                  <a:lnTo>
                    <a:pt x="27332" y="3862"/>
                  </a:lnTo>
                  <a:lnTo>
                    <a:pt x="27453" y="3620"/>
                  </a:lnTo>
                  <a:lnTo>
                    <a:pt x="27513" y="3439"/>
                  </a:lnTo>
                  <a:lnTo>
                    <a:pt x="27513" y="3198"/>
                  </a:lnTo>
                  <a:lnTo>
                    <a:pt x="27453" y="2836"/>
                  </a:lnTo>
                  <a:lnTo>
                    <a:pt x="27332" y="2534"/>
                  </a:lnTo>
                  <a:lnTo>
                    <a:pt x="27151" y="2353"/>
                  </a:lnTo>
                  <a:lnTo>
                    <a:pt x="26910" y="2172"/>
                  </a:lnTo>
                  <a:lnTo>
                    <a:pt x="26669" y="2052"/>
                  </a:lnTo>
                  <a:close/>
                  <a:moveTo>
                    <a:pt x="31858" y="2052"/>
                  </a:moveTo>
                  <a:lnTo>
                    <a:pt x="31616" y="2172"/>
                  </a:lnTo>
                  <a:lnTo>
                    <a:pt x="31375" y="2353"/>
                  </a:lnTo>
                  <a:lnTo>
                    <a:pt x="31194" y="2534"/>
                  </a:lnTo>
                  <a:lnTo>
                    <a:pt x="31073" y="2836"/>
                  </a:lnTo>
                  <a:lnTo>
                    <a:pt x="31013" y="3198"/>
                  </a:lnTo>
                  <a:lnTo>
                    <a:pt x="31013" y="3439"/>
                  </a:lnTo>
                  <a:lnTo>
                    <a:pt x="31073" y="3620"/>
                  </a:lnTo>
                  <a:lnTo>
                    <a:pt x="31194" y="3862"/>
                  </a:lnTo>
                  <a:lnTo>
                    <a:pt x="31315" y="4043"/>
                  </a:lnTo>
                  <a:lnTo>
                    <a:pt x="31496" y="4163"/>
                  </a:lnTo>
                  <a:lnTo>
                    <a:pt x="31737" y="4284"/>
                  </a:lnTo>
                  <a:lnTo>
                    <a:pt x="31918" y="4344"/>
                  </a:lnTo>
                  <a:lnTo>
                    <a:pt x="32401" y="4344"/>
                  </a:lnTo>
                  <a:lnTo>
                    <a:pt x="32582" y="4284"/>
                  </a:lnTo>
                  <a:lnTo>
                    <a:pt x="32823" y="4163"/>
                  </a:lnTo>
                  <a:lnTo>
                    <a:pt x="33004" y="4043"/>
                  </a:lnTo>
                  <a:lnTo>
                    <a:pt x="33125" y="3862"/>
                  </a:lnTo>
                  <a:lnTo>
                    <a:pt x="33245" y="3620"/>
                  </a:lnTo>
                  <a:lnTo>
                    <a:pt x="33306" y="3439"/>
                  </a:lnTo>
                  <a:lnTo>
                    <a:pt x="33306" y="3198"/>
                  </a:lnTo>
                  <a:lnTo>
                    <a:pt x="33245" y="2836"/>
                  </a:lnTo>
                  <a:lnTo>
                    <a:pt x="33125" y="2534"/>
                  </a:lnTo>
                  <a:lnTo>
                    <a:pt x="32944" y="2353"/>
                  </a:lnTo>
                  <a:lnTo>
                    <a:pt x="32702" y="2172"/>
                  </a:lnTo>
                  <a:lnTo>
                    <a:pt x="32461" y="2052"/>
                  </a:lnTo>
                  <a:close/>
                  <a:moveTo>
                    <a:pt x="37650" y="2052"/>
                  </a:moveTo>
                  <a:lnTo>
                    <a:pt x="37408" y="2172"/>
                  </a:lnTo>
                  <a:lnTo>
                    <a:pt x="37167" y="2353"/>
                  </a:lnTo>
                  <a:lnTo>
                    <a:pt x="36986" y="2534"/>
                  </a:lnTo>
                  <a:lnTo>
                    <a:pt x="36865" y="2836"/>
                  </a:lnTo>
                  <a:lnTo>
                    <a:pt x="36805" y="3198"/>
                  </a:lnTo>
                  <a:lnTo>
                    <a:pt x="36805" y="3439"/>
                  </a:lnTo>
                  <a:lnTo>
                    <a:pt x="36865" y="3620"/>
                  </a:lnTo>
                  <a:lnTo>
                    <a:pt x="36986" y="3862"/>
                  </a:lnTo>
                  <a:lnTo>
                    <a:pt x="37107" y="4043"/>
                  </a:lnTo>
                  <a:lnTo>
                    <a:pt x="37288" y="4163"/>
                  </a:lnTo>
                  <a:lnTo>
                    <a:pt x="37529" y="4284"/>
                  </a:lnTo>
                  <a:lnTo>
                    <a:pt x="37710" y="4344"/>
                  </a:lnTo>
                  <a:lnTo>
                    <a:pt x="38193" y="4344"/>
                  </a:lnTo>
                  <a:lnTo>
                    <a:pt x="38374" y="4284"/>
                  </a:lnTo>
                  <a:lnTo>
                    <a:pt x="38615" y="4163"/>
                  </a:lnTo>
                  <a:lnTo>
                    <a:pt x="38796" y="4043"/>
                  </a:lnTo>
                  <a:lnTo>
                    <a:pt x="38917" y="3862"/>
                  </a:lnTo>
                  <a:lnTo>
                    <a:pt x="39038" y="3620"/>
                  </a:lnTo>
                  <a:lnTo>
                    <a:pt x="39098" y="3439"/>
                  </a:lnTo>
                  <a:lnTo>
                    <a:pt x="39098" y="3198"/>
                  </a:lnTo>
                  <a:lnTo>
                    <a:pt x="39038" y="2836"/>
                  </a:lnTo>
                  <a:lnTo>
                    <a:pt x="38917" y="2534"/>
                  </a:lnTo>
                  <a:lnTo>
                    <a:pt x="38736" y="2353"/>
                  </a:lnTo>
                  <a:lnTo>
                    <a:pt x="38495" y="2172"/>
                  </a:lnTo>
                  <a:lnTo>
                    <a:pt x="38253" y="2052"/>
                  </a:lnTo>
                  <a:close/>
                  <a:moveTo>
                    <a:pt x="43442" y="2052"/>
                  </a:moveTo>
                  <a:lnTo>
                    <a:pt x="43201" y="2172"/>
                  </a:lnTo>
                  <a:lnTo>
                    <a:pt x="42959" y="2353"/>
                  </a:lnTo>
                  <a:lnTo>
                    <a:pt x="42778" y="2534"/>
                  </a:lnTo>
                  <a:lnTo>
                    <a:pt x="42658" y="2836"/>
                  </a:lnTo>
                  <a:lnTo>
                    <a:pt x="42597" y="3198"/>
                  </a:lnTo>
                  <a:lnTo>
                    <a:pt x="42597" y="3439"/>
                  </a:lnTo>
                  <a:lnTo>
                    <a:pt x="42658" y="3620"/>
                  </a:lnTo>
                  <a:lnTo>
                    <a:pt x="42778" y="3862"/>
                  </a:lnTo>
                  <a:lnTo>
                    <a:pt x="42899" y="4043"/>
                  </a:lnTo>
                  <a:lnTo>
                    <a:pt x="43080" y="4163"/>
                  </a:lnTo>
                  <a:lnTo>
                    <a:pt x="43321" y="4284"/>
                  </a:lnTo>
                  <a:lnTo>
                    <a:pt x="43502" y="4344"/>
                  </a:lnTo>
                  <a:lnTo>
                    <a:pt x="43985" y="4344"/>
                  </a:lnTo>
                  <a:lnTo>
                    <a:pt x="44166" y="4284"/>
                  </a:lnTo>
                  <a:lnTo>
                    <a:pt x="44407" y="4163"/>
                  </a:lnTo>
                  <a:lnTo>
                    <a:pt x="44588" y="4043"/>
                  </a:lnTo>
                  <a:lnTo>
                    <a:pt x="44709" y="3862"/>
                  </a:lnTo>
                  <a:lnTo>
                    <a:pt x="44830" y="3620"/>
                  </a:lnTo>
                  <a:lnTo>
                    <a:pt x="44890" y="3439"/>
                  </a:lnTo>
                  <a:lnTo>
                    <a:pt x="44890" y="3198"/>
                  </a:lnTo>
                  <a:lnTo>
                    <a:pt x="44830" y="2836"/>
                  </a:lnTo>
                  <a:lnTo>
                    <a:pt x="44709" y="2534"/>
                  </a:lnTo>
                  <a:lnTo>
                    <a:pt x="44528" y="2353"/>
                  </a:lnTo>
                  <a:lnTo>
                    <a:pt x="44287" y="2172"/>
                  </a:lnTo>
                  <a:lnTo>
                    <a:pt x="44045" y="2052"/>
                  </a:lnTo>
                  <a:close/>
                  <a:moveTo>
                    <a:pt x="49234" y="2052"/>
                  </a:moveTo>
                  <a:lnTo>
                    <a:pt x="48993" y="2172"/>
                  </a:lnTo>
                  <a:lnTo>
                    <a:pt x="48752" y="2353"/>
                  </a:lnTo>
                  <a:lnTo>
                    <a:pt x="48571" y="2534"/>
                  </a:lnTo>
                  <a:lnTo>
                    <a:pt x="48450" y="2836"/>
                  </a:lnTo>
                  <a:lnTo>
                    <a:pt x="48390" y="3198"/>
                  </a:lnTo>
                  <a:lnTo>
                    <a:pt x="48390" y="3439"/>
                  </a:lnTo>
                  <a:lnTo>
                    <a:pt x="48450" y="3620"/>
                  </a:lnTo>
                  <a:lnTo>
                    <a:pt x="48571" y="3862"/>
                  </a:lnTo>
                  <a:lnTo>
                    <a:pt x="48691" y="4043"/>
                  </a:lnTo>
                  <a:lnTo>
                    <a:pt x="48872" y="4163"/>
                  </a:lnTo>
                  <a:lnTo>
                    <a:pt x="49114" y="4284"/>
                  </a:lnTo>
                  <a:lnTo>
                    <a:pt x="49295" y="4344"/>
                  </a:lnTo>
                  <a:lnTo>
                    <a:pt x="49777" y="4344"/>
                  </a:lnTo>
                  <a:lnTo>
                    <a:pt x="49958" y="4284"/>
                  </a:lnTo>
                  <a:lnTo>
                    <a:pt x="50200" y="4163"/>
                  </a:lnTo>
                  <a:lnTo>
                    <a:pt x="50381" y="4043"/>
                  </a:lnTo>
                  <a:lnTo>
                    <a:pt x="50501" y="3862"/>
                  </a:lnTo>
                  <a:lnTo>
                    <a:pt x="50622" y="3620"/>
                  </a:lnTo>
                  <a:lnTo>
                    <a:pt x="50682" y="3439"/>
                  </a:lnTo>
                  <a:lnTo>
                    <a:pt x="50682" y="3198"/>
                  </a:lnTo>
                  <a:lnTo>
                    <a:pt x="50622" y="2836"/>
                  </a:lnTo>
                  <a:lnTo>
                    <a:pt x="50501" y="2534"/>
                  </a:lnTo>
                  <a:lnTo>
                    <a:pt x="50320" y="2353"/>
                  </a:lnTo>
                  <a:lnTo>
                    <a:pt x="50079" y="2172"/>
                  </a:lnTo>
                  <a:lnTo>
                    <a:pt x="49838" y="2052"/>
                  </a:lnTo>
                  <a:close/>
                  <a:moveTo>
                    <a:pt x="54242" y="3620"/>
                  </a:moveTo>
                  <a:lnTo>
                    <a:pt x="54423" y="3922"/>
                  </a:lnTo>
                  <a:lnTo>
                    <a:pt x="54665" y="4163"/>
                  </a:lnTo>
                  <a:lnTo>
                    <a:pt x="54966" y="4284"/>
                  </a:lnTo>
                  <a:lnTo>
                    <a:pt x="55328" y="4344"/>
                  </a:lnTo>
                  <a:lnTo>
                    <a:pt x="55630" y="4284"/>
                  </a:lnTo>
                  <a:lnTo>
                    <a:pt x="54242" y="3620"/>
                  </a:lnTo>
                  <a:close/>
                  <a:moveTo>
                    <a:pt x="18523" y="5310"/>
                  </a:moveTo>
                  <a:lnTo>
                    <a:pt x="16593" y="6517"/>
                  </a:lnTo>
                  <a:lnTo>
                    <a:pt x="16774" y="6818"/>
                  </a:lnTo>
                  <a:lnTo>
                    <a:pt x="17015" y="7060"/>
                  </a:lnTo>
                  <a:lnTo>
                    <a:pt x="17317" y="7180"/>
                  </a:lnTo>
                  <a:lnTo>
                    <a:pt x="17679" y="7241"/>
                  </a:lnTo>
                  <a:lnTo>
                    <a:pt x="17920" y="7241"/>
                  </a:lnTo>
                  <a:lnTo>
                    <a:pt x="18101" y="7180"/>
                  </a:lnTo>
                  <a:lnTo>
                    <a:pt x="18342" y="7060"/>
                  </a:lnTo>
                  <a:lnTo>
                    <a:pt x="18523" y="6939"/>
                  </a:lnTo>
                  <a:lnTo>
                    <a:pt x="18644" y="6758"/>
                  </a:lnTo>
                  <a:lnTo>
                    <a:pt x="18765" y="6517"/>
                  </a:lnTo>
                  <a:lnTo>
                    <a:pt x="18825" y="6336"/>
                  </a:lnTo>
                  <a:lnTo>
                    <a:pt x="18825" y="6094"/>
                  </a:lnTo>
                  <a:lnTo>
                    <a:pt x="18825" y="5853"/>
                  </a:lnTo>
                  <a:lnTo>
                    <a:pt x="18765" y="5672"/>
                  </a:lnTo>
                  <a:lnTo>
                    <a:pt x="18644" y="5430"/>
                  </a:lnTo>
                  <a:lnTo>
                    <a:pt x="18523" y="5310"/>
                  </a:lnTo>
                  <a:close/>
                  <a:moveTo>
                    <a:pt x="23230" y="4948"/>
                  </a:moveTo>
                  <a:lnTo>
                    <a:pt x="23049" y="5008"/>
                  </a:lnTo>
                  <a:lnTo>
                    <a:pt x="22807" y="5129"/>
                  </a:lnTo>
                  <a:lnTo>
                    <a:pt x="22626" y="5249"/>
                  </a:lnTo>
                  <a:lnTo>
                    <a:pt x="22506" y="5430"/>
                  </a:lnTo>
                  <a:lnTo>
                    <a:pt x="22385" y="5672"/>
                  </a:lnTo>
                  <a:lnTo>
                    <a:pt x="22325" y="5853"/>
                  </a:lnTo>
                  <a:lnTo>
                    <a:pt x="22325" y="6094"/>
                  </a:lnTo>
                  <a:lnTo>
                    <a:pt x="22325" y="6336"/>
                  </a:lnTo>
                  <a:lnTo>
                    <a:pt x="22385" y="6517"/>
                  </a:lnTo>
                  <a:lnTo>
                    <a:pt x="22506" y="6758"/>
                  </a:lnTo>
                  <a:lnTo>
                    <a:pt x="22626" y="6939"/>
                  </a:lnTo>
                  <a:lnTo>
                    <a:pt x="22807" y="7060"/>
                  </a:lnTo>
                  <a:lnTo>
                    <a:pt x="23049" y="7180"/>
                  </a:lnTo>
                  <a:lnTo>
                    <a:pt x="23230" y="7241"/>
                  </a:lnTo>
                  <a:lnTo>
                    <a:pt x="23712" y="7241"/>
                  </a:lnTo>
                  <a:lnTo>
                    <a:pt x="23893" y="7180"/>
                  </a:lnTo>
                  <a:lnTo>
                    <a:pt x="24135" y="7060"/>
                  </a:lnTo>
                  <a:lnTo>
                    <a:pt x="24316" y="6939"/>
                  </a:lnTo>
                  <a:lnTo>
                    <a:pt x="24436" y="6758"/>
                  </a:lnTo>
                  <a:lnTo>
                    <a:pt x="24557" y="6517"/>
                  </a:lnTo>
                  <a:lnTo>
                    <a:pt x="24617" y="6336"/>
                  </a:lnTo>
                  <a:lnTo>
                    <a:pt x="24617" y="6094"/>
                  </a:lnTo>
                  <a:lnTo>
                    <a:pt x="24617" y="5853"/>
                  </a:lnTo>
                  <a:lnTo>
                    <a:pt x="24557" y="5672"/>
                  </a:lnTo>
                  <a:lnTo>
                    <a:pt x="24436" y="5430"/>
                  </a:lnTo>
                  <a:lnTo>
                    <a:pt x="24316" y="5249"/>
                  </a:lnTo>
                  <a:lnTo>
                    <a:pt x="24135" y="5129"/>
                  </a:lnTo>
                  <a:lnTo>
                    <a:pt x="23893" y="5008"/>
                  </a:lnTo>
                  <a:lnTo>
                    <a:pt x="23712" y="4948"/>
                  </a:lnTo>
                  <a:close/>
                  <a:moveTo>
                    <a:pt x="29022" y="4948"/>
                  </a:moveTo>
                  <a:lnTo>
                    <a:pt x="28841" y="5008"/>
                  </a:lnTo>
                  <a:lnTo>
                    <a:pt x="28599" y="5129"/>
                  </a:lnTo>
                  <a:lnTo>
                    <a:pt x="28418" y="5249"/>
                  </a:lnTo>
                  <a:lnTo>
                    <a:pt x="28298" y="5430"/>
                  </a:lnTo>
                  <a:lnTo>
                    <a:pt x="28177" y="5672"/>
                  </a:lnTo>
                  <a:lnTo>
                    <a:pt x="28117" y="5853"/>
                  </a:lnTo>
                  <a:lnTo>
                    <a:pt x="28117" y="6094"/>
                  </a:lnTo>
                  <a:lnTo>
                    <a:pt x="28117" y="6336"/>
                  </a:lnTo>
                  <a:lnTo>
                    <a:pt x="28177" y="6517"/>
                  </a:lnTo>
                  <a:lnTo>
                    <a:pt x="28298" y="6758"/>
                  </a:lnTo>
                  <a:lnTo>
                    <a:pt x="28418" y="6939"/>
                  </a:lnTo>
                  <a:lnTo>
                    <a:pt x="28599" y="7060"/>
                  </a:lnTo>
                  <a:lnTo>
                    <a:pt x="28841" y="7180"/>
                  </a:lnTo>
                  <a:lnTo>
                    <a:pt x="29022" y="7241"/>
                  </a:lnTo>
                  <a:lnTo>
                    <a:pt x="29505" y="7241"/>
                  </a:lnTo>
                  <a:lnTo>
                    <a:pt x="29686" y="7180"/>
                  </a:lnTo>
                  <a:lnTo>
                    <a:pt x="29927" y="7060"/>
                  </a:lnTo>
                  <a:lnTo>
                    <a:pt x="30108" y="6939"/>
                  </a:lnTo>
                  <a:lnTo>
                    <a:pt x="30229" y="6758"/>
                  </a:lnTo>
                  <a:lnTo>
                    <a:pt x="30349" y="6517"/>
                  </a:lnTo>
                  <a:lnTo>
                    <a:pt x="30410" y="6336"/>
                  </a:lnTo>
                  <a:lnTo>
                    <a:pt x="30410" y="6094"/>
                  </a:lnTo>
                  <a:lnTo>
                    <a:pt x="30410" y="5853"/>
                  </a:lnTo>
                  <a:lnTo>
                    <a:pt x="30349" y="5672"/>
                  </a:lnTo>
                  <a:lnTo>
                    <a:pt x="30229" y="5430"/>
                  </a:lnTo>
                  <a:lnTo>
                    <a:pt x="30108" y="5249"/>
                  </a:lnTo>
                  <a:lnTo>
                    <a:pt x="29927" y="5129"/>
                  </a:lnTo>
                  <a:lnTo>
                    <a:pt x="29686" y="5008"/>
                  </a:lnTo>
                  <a:lnTo>
                    <a:pt x="29505" y="4948"/>
                  </a:lnTo>
                  <a:close/>
                  <a:moveTo>
                    <a:pt x="34814" y="4948"/>
                  </a:moveTo>
                  <a:lnTo>
                    <a:pt x="34633" y="5008"/>
                  </a:lnTo>
                  <a:lnTo>
                    <a:pt x="34392" y="5129"/>
                  </a:lnTo>
                  <a:lnTo>
                    <a:pt x="34211" y="5249"/>
                  </a:lnTo>
                  <a:lnTo>
                    <a:pt x="34090" y="5430"/>
                  </a:lnTo>
                  <a:lnTo>
                    <a:pt x="33969" y="5672"/>
                  </a:lnTo>
                  <a:lnTo>
                    <a:pt x="33909" y="5853"/>
                  </a:lnTo>
                  <a:lnTo>
                    <a:pt x="33909" y="6094"/>
                  </a:lnTo>
                  <a:lnTo>
                    <a:pt x="33909" y="6336"/>
                  </a:lnTo>
                  <a:lnTo>
                    <a:pt x="33969" y="6517"/>
                  </a:lnTo>
                  <a:lnTo>
                    <a:pt x="34090" y="6758"/>
                  </a:lnTo>
                  <a:lnTo>
                    <a:pt x="34211" y="6939"/>
                  </a:lnTo>
                  <a:lnTo>
                    <a:pt x="34392" y="7060"/>
                  </a:lnTo>
                  <a:lnTo>
                    <a:pt x="34633" y="7180"/>
                  </a:lnTo>
                  <a:lnTo>
                    <a:pt x="34814" y="7241"/>
                  </a:lnTo>
                  <a:lnTo>
                    <a:pt x="35297" y="7241"/>
                  </a:lnTo>
                  <a:lnTo>
                    <a:pt x="35478" y="7180"/>
                  </a:lnTo>
                  <a:lnTo>
                    <a:pt x="35719" y="7060"/>
                  </a:lnTo>
                  <a:lnTo>
                    <a:pt x="35900" y="6939"/>
                  </a:lnTo>
                  <a:lnTo>
                    <a:pt x="36021" y="6758"/>
                  </a:lnTo>
                  <a:lnTo>
                    <a:pt x="36141" y="6517"/>
                  </a:lnTo>
                  <a:lnTo>
                    <a:pt x="36202" y="6336"/>
                  </a:lnTo>
                  <a:lnTo>
                    <a:pt x="36202" y="6094"/>
                  </a:lnTo>
                  <a:lnTo>
                    <a:pt x="36202" y="5853"/>
                  </a:lnTo>
                  <a:lnTo>
                    <a:pt x="36141" y="5672"/>
                  </a:lnTo>
                  <a:lnTo>
                    <a:pt x="36021" y="5430"/>
                  </a:lnTo>
                  <a:lnTo>
                    <a:pt x="35900" y="5249"/>
                  </a:lnTo>
                  <a:lnTo>
                    <a:pt x="35719" y="5129"/>
                  </a:lnTo>
                  <a:lnTo>
                    <a:pt x="35478" y="5008"/>
                  </a:lnTo>
                  <a:lnTo>
                    <a:pt x="35297" y="4948"/>
                  </a:lnTo>
                  <a:close/>
                  <a:moveTo>
                    <a:pt x="40606" y="4948"/>
                  </a:moveTo>
                  <a:lnTo>
                    <a:pt x="40425" y="5008"/>
                  </a:lnTo>
                  <a:lnTo>
                    <a:pt x="40184" y="5129"/>
                  </a:lnTo>
                  <a:lnTo>
                    <a:pt x="40003" y="5249"/>
                  </a:lnTo>
                  <a:lnTo>
                    <a:pt x="39882" y="5430"/>
                  </a:lnTo>
                  <a:lnTo>
                    <a:pt x="39762" y="5672"/>
                  </a:lnTo>
                  <a:lnTo>
                    <a:pt x="39701" y="5853"/>
                  </a:lnTo>
                  <a:lnTo>
                    <a:pt x="39701" y="6094"/>
                  </a:lnTo>
                  <a:lnTo>
                    <a:pt x="39701" y="6336"/>
                  </a:lnTo>
                  <a:lnTo>
                    <a:pt x="39762" y="6517"/>
                  </a:lnTo>
                  <a:lnTo>
                    <a:pt x="39882" y="6758"/>
                  </a:lnTo>
                  <a:lnTo>
                    <a:pt x="40003" y="6939"/>
                  </a:lnTo>
                  <a:lnTo>
                    <a:pt x="40184" y="7060"/>
                  </a:lnTo>
                  <a:lnTo>
                    <a:pt x="40425" y="7180"/>
                  </a:lnTo>
                  <a:lnTo>
                    <a:pt x="40606" y="7241"/>
                  </a:lnTo>
                  <a:lnTo>
                    <a:pt x="41089" y="7241"/>
                  </a:lnTo>
                  <a:lnTo>
                    <a:pt x="41270" y="7180"/>
                  </a:lnTo>
                  <a:lnTo>
                    <a:pt x="41511" y="7060"/>
                  </a:lnTo>
                  <a:lnTo>
                    <a:pt x="41692" y="6939"/>
                  </a:lnTo>
                  <a:lnTo>
                    <a:pt x="41813" y="6758"/>
                  </a:lnTo>
                  <a:lnTo>
                    <a:pt x="41934" y="6517"/>
                  </a:lnTo>
                  <a:lnTo>
                    <a:pt x="41994" y="6336"/>
                  </a:lnTo>
                  <a:lnTo>
                    <a:pt x="41994" y="6094"/>
                  </a:lnTo>
                  <a:lnTo>
                    <a:pt x="41994" y="5853"/>
                  </a:lnTo>
                  <a:lnTo>
                    <a:pt x="41934" y="5672"/>
                  </a:lnTo>
                  <a:lnTo>
                    <a:pt x="41813" y="5430"/>
                  </a:lnTo>
                  <a:lnTo>
                    <a:pt x="41692" y="5249"/>
                  </a:lnTo>
                  <a:lnTo>
                    <a:pt x="41511" y="5129"/>
                  </a:lnTo>
                  <a:lnTo>
                    <a:pt x="41270" y="5008"/>
                  </a:lnTo>
                  <a:lnTo>
                    <a:pt x="41089" y="4948"/>
                  </a:lnTo>
                  <a:close/>
                  <a:moveTo>
                    <a:pt x="46399" y="4948"/>
                  </a:moveTo>
                  <a:lnTo>
                    <a:pt x="46218" y="5008"/>
                  </a:lnTo>
                  <a:lnTo>
                    <a:pt x="45976" y="5129"/>
                  </a:lnTo>
                  <a:lnTo>
                    <a:pt x="45795" y="5249"/>
                  </a:lnTo>
                  <a:lnTo>
                    <a:pt x="45674" y="5430"/>
                  </a:lnTo>
                  <a:lnTo>
                    <a:pt x="45554" y="5672"/>
                  </a:lnTo>
                  <a:lnTo>
                    <a:pt x="45493" y="5853"/>
                  </a:lnTo>
                  <a:lnTo>
                    <a:pt x="45493" y="6094"/>
                  </a:lnTo>
                  <a:lnTo>
                    <a:pt x="45493" y="6336"/>
                  </a:lnTo>
                  <a:lnTo>
                    <a:pt x="45554" y="6517"/>
                  </a:lnTo>
                  <a:lnTo>
                    <a:pt x="45674" y="6758"/>
                  </a:lnTo>
                  <a:lnTo>
                    <a:pt x="45795" y="6939"/>
                  </a:lnTo>
                  <a:lnTo>
                    <a:pt x="45976" y="7060"/>
                  </a:lnTo>
                  <a:lnTo>
                    <a:pt x="46218" y="7180"/>
                  </a:lnTo>
                  <a:lnTo>
                    <a:pt x="46399" y="7241"/>
                  </a:lnTo>
                  <a:lnTo>
                    <a:pt x="46881" y="7241"/>
                  </a:lnTo>
                  <a:lnTo>
                    <a:pt x="47062" y="7180"/>
                  </a:lnTo>
                  <a:lnTo>
                    <a:pt x="47304" y="7060"/>
                  </a:lnTo>
                  <a:lnTo>
                    <a:pt x="47485" y="6939"/>
                  </a:lnTo>
                  <a:lnTo>
                    <a:pt x="47605" y="6758"/>
                  </a:lnTo>
                  <a:lnTo>
                    <a:pt x="47726" y="6517"/>
                  </a:lnTo>
                  <a:lnTo>
                    <a:pt x="47786" y="6336"/>
                  </a:lnTo>
                  <a:lnTo>
                    <a:pt x="47786" y="6094"/>
                  </a:lnTo>
                  <a:lnTo>
                    <a:pt x="47786" y="5853"/>
                  </a:lnTo>
                  <a:lnTo>
                    <a:pt x="47726" y="5672"/>
                  </a:lnTo>
                  <a:lnTo>
                    <a:pt x="47605" y="5430"/>
                  </a:lnTo>
                  <a:lnTo>
                    <a:pt x="47485" y="5249"/>
                  </a:lnTo>
                  <a:lnTo>
                    <a:pt x="47304" y="5129"/>
                  </a:lnTo>
                  <a:lnTo>
                    <a:pt x="47062" y="5008"/>
                  </a:lnTo>
                  <a:lnTo>
                    <a:pt x="46881" y="4948"/>
                  </a:lnTo>
                  <a:close/>
                  <a:moveTo>
                    <a:pt x="52191" y="4948"/>
                  </a:moveTo>
                  <a:lnTo>
                    <a:pt x="52010" y="5008"/>
                  </a:lnTo>
                  <a:lnTo>
                    <a:pt x="51768" y="5129"/>
                  </a:lnTo>
                  <a:lnTo>
                    <a:pt x="51587" y="5249"/>
                  </a:lnTo>
                  <a:lnTo>
                    <a:pt x="51467" y="5430"/>
                  </a:lnTo>
                  <a:lnTo>
                    <a:pt x="51346" y="5672"/>
                  </a:lnTo>
                  <a:lnTo>
                    <a:pt x="51286" y="5853"/>
                  </a:lnTo>
                  <a:lnTo>
                    <a:pt x="51286" y="6094"/>
                  </a:lnTo>
                  <a:lnTo>
                    <a:pt x="51286" y="6336"/>
                  </a:lnTo>
                  <a:lnTo>
                    <a:pt x="51346" y="6517"/>
                  </a:lnTo>
                  <a:lnTo>
                    <a:pt x="51467" y="6758"/>
                  </a:lnTo>
                  <a:lnTo>
                    <a:pt x="51587" y="6939"/>
                  </a:lnTo>
                  <a:lnTo>
                    <a:pt x="51768" y="7060"/>
                  </a:lnTo>
                  <a:lnTo>
                    <a:pt x="52010" y="7180"/>
                  </a:lnTo>
                  <a:lnTo>
                    <a:pt x="52191" y="7241"/>
                  </a:lnTo>
                  <a:lnTo>
                    <a:pt x="52673" y="7241"/>
                  </a:lnTo>
                  <a:lnTo>
                    <a:pt x="52854" y="7180"/>
                  </a:lnTo>
                  <a:lnTo>
                    <a:pt x="53096" y="7060"/>
                  </a:lnTo>
                  <a:lnTo>
                    <a:pt x="53277" y="6939"/>
                  </a:lnTo>
                  <a:lnTo>
                    <a:pt x="53397" y="6758"/>
                  </a:lnTo>
                  <a:lnTo>
                    <a:pt x="53518" y="6517"/>
                  </a:lnTo>
                  <a:lnTo>
                    <a:pt x="53578" y="6336"/>
                  </a:lnTo>
                  <a:lnTo>
                    <a:pt x="53578" y="6094"/>
                  </a:lnTo>
                  <a:lnTo>
                    <a:pt x="53578" y="5853"/>
                  </a:lnTo>
                  <a:lnTo>
                    <a:pt x="53518" y="5672"/>
                  </a:lnTo>
                  <a:lnTo>
                    <a:pt x="53397" y="5430"/>
                  </a:lnTo>
                  <a:lnTo>
                    <a:pt x="53277" y="5249"/>
                  </a:lnTo>
                  <a:lnTo>
                    <a:pt x="53096" y="5129"/>
                  </a:lnTo>
                  <a:lnTo>
                    <a:pt x="52854" y="5008"/>
                  </a:lnTo>
                  <a:lnTo>
                    <a:pt x="52673" y="4948"/>
                  </a:lnTo>
                  <a:close/>
                  <a:moveTo>
                    <a:pt x="57380" y="5310"/>
                  </a:moveTo>
                  <a:lnTo>
                    <a:pt x="57259" y="5430"/>
                  </a:lnTo>
                  <a:lnTo>
                    <a:pt x="57138" y="5672"/>
                  </a:lnTo>
                  <a:lnTo>
                    <a:pt x="57078" y="5853"/>
                  </a:lnTo>
                  <a:lnTo>
                    <a:pt x="57078" y="6094"/>
                  </a:lnTo>
                  <a:lnTo>
                    <a:pt x="57078" y="6336"/>
                  </a:lnTo>
                  <a:lnTo>
                    <a:pt x="57138" y="6517"/>
                  </a:lnTo>
                  <a:lnTo>
                    <a:pt x="57259" y="6758"/>
                  </a:lnTo>
                  <a:lnTo>
                    <a:pt x="57380" y="6939"/>
                  </a:lnTo>
                  <a:lnTo>
                    <a:pt x="57561" y="7060"/>
                  </a:lnTo>
                  <a:lnTo>
                    <a:pt x="57802" y="7180"/>
                  </a:lnTo>
                  <a:lnTo>
                    <a:pt x="57983" y="7241"/>
                  </a:lnTo>
                  <a:lnTo>
                    <a:pt x="58224" y="7241"/>
                  </a:lnTo>
                  <a:lnTo>
                    <a:pt x="58586" y="7180"/>
                  </a:lnTo>
                  <a:lnTo>
                    <a:pt x="58888" y="7060"/>
                  </a:lnTo>
                  <a:lnTo>
                    <a:pt x="59129" y="6818"/>
                  </a:lnTo>
                  <a:lnTo>
                    <a:pt x="59310" y="6517"/>
                  </a:lnTo>
                  <a:lnTo>
                    <a:pt x="57380" y="5310"/>
                  </a:lnTo>
                  <a:close/>
                  <a:moveTo>
                    <a:pt x="14783" y="7844"/>
                  </a:moveTo>
                  <a:lnTo>
                    <a:pt x="13636" y="8689"/>
                  </a:lnTo>
                  <a:lnTo>
                    <a:pt x="13636" y="8990"/>
                  </a:lnTo>
                  <a:lnTo>
                    <a:pt x="13636" y="9232"/>
                  </a:lnTo>
                  <a:lnTo>
                    <a:pt x="13697" y="9413"/>
                  </a:lnTo>
                  <a:lnTo>
                    <a:pt x="13817" y="9654"/>
                  </a:lnTo>
                  <a:lnTo>
                    <a:pt x="13938" y="9835"/>
                  </a:lnTo>
                  <a:lnTo>
                    <a:pt x="14119" y="9956"/>
                  </a:lnTo>
                  <a:lnTo>
                    <a:pt x="14360" y="10076"/>
                  </a:lnTo>
                  <a:lnTo>
                    <a:pt x="14541" y="10137"/>
                  </a:lnTo>
                  <a:lnTo>
                    <a:pt x="15024" y="10137"/>
                  </a:lnTo>
                  <a:lnTo>
                    <a:pt x="15205" y="10076"/>
                  </a:lnTo>
                  <a:lnTo>
                    <a:pt x="15446" y="9956"/>
                  </a:lnTo>
                  <a:lnTo>
                    <a:pt x="15627" y="9835"/>
                  </a:lnTo>
                  <a:lnTo>
                    <a:pt x="15748" y="9654"/>
                  </a:lnTo>
                  <a:lnTo>
                    <a:pt x="15869" y="9413"/>
                  </a:lnTo>
                  <a:lnTo>
                    <a:pt x="15929" y="9232"/>
                  </a:lnTo>
                  <a:lnTo>
                    <a:pt x="15929" y="8990"/>
                  </a:lnTo>
                  <a:lnTo>
                    <a:pt x="15929" y="8749"/>
                  </a:lnTo>
                  <a:lnTo>
                    <a:pt x="15869" y="8568"/>
                  </a:lnTo>
                  <a:lnTo>
                    <a:pt x="15748" y="8327"/>
                  </a:lnTo>
                  <a:lnTo>
                    <a:pt x="15627" y="8146"/>
                  </a:lnTo>
                  <a:lnTo>
                    <a:pt x="15446" y="8025"/>
                  </a:lnTo>
                  <a:lnTo>
                    <a:pt x="15205" y="7904"/>
                  </a:lnTo>
                  <a:lnTo>
                    <a:pt x="15024" y="7844"/>
                  </a:lnTo>
                  <a:close/>
                  <a:moveTo>
                    <a:pt x="20333" y="7844"/>
                  </a:moveTo>
                  <a:lnTo>
                    <a:pt x="20152" y="7904"/>
                  </a:lnTo>
                  <a:lnTo>
                    <a:pt x="19911" y="8025"/>
                  </a:lnTo>
                  <a:lnTo>
                    <a:pt x="19730" y="8146"/>
                  </a:lnTo>
                  <a:lnTo>
                    <a:pt x="19609" y="8327"/>
                  </a:lnTo>
                  <a:lnTo>
                    <a:pt x="19489" y="8568"/>
                  </a:lnTo>
                  <a:lnTo>
                    <a:pt x="19428" y="8749"/>
                  </a:lnTo>
                  <a:lnTo>
                    <a:pt x="19428" y="8990"/>
                  </a:lnTo>
                  <a:lnTo>
                    <a:pt x="19428" y="9232"/>
                  </a:lnTo>
                  <a:lnTo>
                    <a:pt x="19489" y="9413"/>
                  </a:lnTo>
                  <a:lnTo>
                    <a:pt x="19609" y="9654"/>
                  </a:lnTo>
                  <a:lnTo>
                    <a:pt x="19730" y="9835"/>
                  </a:lnTo>
                  <a:lnTo>
                    <a:pt x="19911" y="9956"/>
                  </a:lnTo>
                  <a:lnTo>
                    <a:pt x="20152" y="10076"/>
                  </a:lnTo>
                  <a:lnTo>
                    <a:pt x="20333" y="10137"/>
                  </a:lnTo>
                  <a:lnTo>
                    <a:pt x="20816" y="10137"/>
                  </a:lnTo>
                  <a:lnTo>
                    <a:pt x="20997" y="10076"/>
                  </a:lnTo>
                  <a:lnTo>
                    <a:pt x="21239" y="9956"/>
                  </a:lnTo>
                  <a:lnTo>
                    <a:pt x="21420" y="9835"/>
                  </a:lnTo>
                  <a:lnTo>
                    <a:pt x="21540" y="9654"/>
                  </a:lnTo>
                  <a:lnTo>
                    <a:pt x="21661" y="9413"/>
                  </a:lnTo>
                  <a:lnTo>
                    <a:pt x="21721" y="9232"/>
                  </a:lnTo>
                  <a:lnTo>
                    <a:pt x="21721" y="8990"/>
                  </a:lnTo>
                  <a:lnTo>
                    <a:pt x="21721" y="8749"/>
                  </a:lnTo>
                  <a:lnTo>
                    <a:pt x="21661" y="8568"/>
                  </a:lnTo>
                  <a:lnTo>
                    <a:pt x="21540" y="8327"/>
                  </a:lnTo>
                  <a:lnTo>
                    <a:pt x="21420" y="8146"/>
                  </a:lnTo>
                  <a:lnTo>
                    <a:pt x="21239" y="8025"/>
                  </a:lnTo>
                  <a:lnTo>
                    <a:pt x="20997" y="7904"/>
                  </a:lnTo>
                  <a:lnTo>
                    <a:pt x="20816" y="7844"/>
                  </a:lnTo>
                  <a:close/>
                  <a:moveTo>
                    <a:pt x="26126" y="7844"/>
                  </a:moveTo>
                  <a:lnTo>
                    <a:pt x="25945" y="7904"/>
                  </a:lnTo>
                  <a:lnTo>
                    <a:pt x="25703" y="8025"/>
                  </a:lnTo>
                  <a:lnTo>
                    <a:pt x="25522" y="8146"/>
                  </a:lnTo>
                  <a:lnTo>
                    <a:pt x="25402" y="8327"/>
                  </a:lnTo>
                  <a:lnTo>
                    <a:pt x="25281" y="8568"/>
                  </a:lnTo>
                  <a:lnTo>
                    <a:pt x="25221" y="8749"/>
                  </a:lnTo>
                  <a:lnTo>
                    <a:pt x="25221" y="8990"/>
                  </a:lnTo>
                  <a:lnTo>
                    <a:pt x="25221" y="9232"/>
                  </a:lnTo>
                  <a:lnTo>
                    <a:pt x="25281" y="9413"/>
                  </a:lnTo>
                  <a:lnTo>
                    <a:pt x="25402" y="9654"/>
                  </a:lnTo>
                  <a:lnTo>
                    <a:pt x="25522" y="9835"/>
                  </a:lnTo>
                  <a:lnTo>
                    <a:pt x="25703" y="9956"/>
                  </a:lnTo>
                  <a:lnTo>
                    <a:pt x="25945" y="10076"/>
                  </a:lnTo>
                  <a:lnTo>
                    <a:pt x="26126" y="10137"/>
                  </a:lnTo>
                  <a:lnTo>
                    <a:pt x="26608" y="10137"/>
                  </a:lnTo>
                  <a:lnTo>
                    <a:pt x="26789" y="10076"/>
                  </a:lnTo>
                  <a:lnTo>
                    <a:pt x="27031" y="9956"/>
                  </a:lnTo>
                  <a:lnTo>
                    <a:pt x="27212" y="9835"/>
                  </a:lnTo>
                  <a:lnTo>
                    <a:pt x="27332" y="9654"/>
                  </a:lnTo>
                  <a:lnTo>
                    <a:pt x="27453" y="9413"/>
                  </a:lnTo>
                  <a:lnTo>
                    <a:pt x="27513" y="9232"/>
                  </a:lnTo>
                  <a:lnTo>
                    <a:pt x="27513" y="8990"/>
                  </a:lnTo>
                  <a:lnTo>
                    <a:pt x="27513" y="8749"/>
                  </a:lnTo>
                  <a:lnTo>
                    <a:pt x="27453" y="8568"/>
                  </a:lnTo>
                  <a:lnTo>
                    <a:pt x="27332" y="8327"/>
                  </a:lnTo>
                  <a:lnTo>
                    <a:pt x="27212" y="8146"/>
                  </a:lnTo>
                  <a:lnTo>
                    <a:pt x="27031" y="8025"/>
                  </a:lnTo>
                  <a:lnTo>
                    <a:pt x="26789" y="7904"/>
                  </a:lnTo>
                  <a:lnTo>
                    <a:pt x="26608" y="7844"/>
                  </a:lnTo>
                  <a:close/>
                  <a:moveTo>
                    <a:pt x="31918" y="7844"/>
                  </a:moveTo>
                  <a:lnTo>
                    <a:pt x="31737" y="7904"/>
                  </a:lnTo>
                  <a:lnTo>
                    <a:pt x="31496" y="8025"/>
                  </a:lnTo>
                  <a:lnTo>
                    <a:pt x="31315" y="8146"/>
                  </a:lnTo>
                  <a:lnTo>
                    <a:pt x="31194" y="8327"/>
                  </a:lnTo>
                  <a:lnTo>
                    <a:pt x="31073" y="8568"/>
                  </a:lnTo>
                  <a:lnTo>
                    <a:pt x="31013" y="8749"/>
                  </a:lnTo>
                  <a:lnTo>
                    <a:pt x="31013" y="8990"/>
                  </a:lnTo>
                  <a:lnTo>
                    <a:pt x="31013" y="9232"/>
                  </a:lnTo>
                  <a:lnTo>
                    <a:pt x="31073" y="9413"/>
                  </a:lnTo>
                  <a:lnTo>
                    <a:pt x="31194" y="9654"/>
                  </a:lnTo>
                  <a:lnTo>
                    <a:pt x="31315" y="9835"/>
                  </a:lnTo>
                  <a:lnTo>
                    <a:pt x="31496" y="9956"/>
                  </a:lnTo>
                  <a:lnTo>
                    <a:pt x="31737" y="10076"/>
                  </a:lnTo>
                  <a:lnTo>
                    <a:pt x="31918" y="10137"/>
                  </a:lnTo>
                  <a:lnTo>
                    <a:pt x="32401" y="10137"/>
                  </a:lnTo>
                  <a:lnTo>
                    <a:pt x="32582" y="10076"/>
                  </a:lnTo>
                  <a:lnTo>
                    <a:pt x="32823" y="9956"/>
                  </a:lnTo>
                  <a:lnTo>
                    <a:pt x="33004" y="9835"/>
                  </a:lnTo>
                  <a:lnTo>
                    <a:pt x="33125" y="9654"/>
                  </a:lnTo>
                  <a:lnTo>
                    <a:pt x="33245" y="9413"/>
                  </a:lnTo>
                  <a:lnTo>
                    <a:pt x="33306" y="9232"/>
                  </a:lnTo>
                  <a:lnTo>
                    <a:pt x="33306" y="8990"/>
                  </a:lnTo>
                  <a:lnTo>
                    <a:pt x="33306" y="8749"/>
                  </a:lnTo>
                  <a:lnTo>
                    <a:pt x="33245" y="8568"/>
                  </a:lnTo>
                  <a:lnTo>
                    <a:pt x="33125" y="8327"/>
                  </a:lnTo>
                  <a:lnTo>
                    <a:pt x="33004" y="8146"/>
                  </a:lnTo>
                  <a:lnTo>
                    <a:pt x="32823" y="8025"/>
                  </a:lnTo>
                  <a:lnTo>
                    <a:pt x="32582" y="7904"/>
                  </a:lnTo>
                  <a:lnTo>
                    <a:pt x="32401" y="7844"/>
                  </a:lnTo>
                  <a:close/>
                  <a:moveTo>
                    <a:pt x="37710" y="7844"/>
                  </a:moveTo>
                  <a:lnTo>
                    <a:pt x="37529" y="7904"/>
                  </a:lnTo>
                  <a:lnTo>
                    <a:pt x="37288" y="8025"/>
                  </a:lnTo>
                  <a:lnTo>
                    <a:pt x="37107" y="8146"/>
                  </a:lnTo>
                  <a:lnTo>
                    <a:pt x="36986" y="8327"/>
                  </a:lnTo>
                  <a:lnTo>
                    <a:pt x="36865" y="8568"/>
                  </a:lnTo>
                  <a:lnTo>
                    <a:pt x="36805" y="8749"/>
                  </a:lnTo>
                  <a:lnTo>
                    <a:pt x="36805" y="8990"/>
                  </a:lnTo>
                  <a:lnTo>
                    <a:pt x="36805" y="9232"/>
                  </a:lnTo>
                  <a:lnTo>
                    <a:pt x="36865" y="9413"/>
                  </a:lnTo>
                  <a:lnTo>
                    <a:pt x="36986" y="9654"/>
                  </a:lnTo>
                  <a:lnTo>
                    <a:pt x="37107" y="9835"/>
                  </a:lnTo>
                  <a:lnTo>
                    <a:pt x="37288" y="9956"/>
                  </a:lnTo>
                  <a:lnTo>
                    <a:pt x="37529" y="10076"/>
                  </a:lnTo>
                  <a:lnTo>
                    <a:pt x="37710" y="10137"/>
                  </a:lnTo>
                  <a:lnTo>
                    <a:pt x="38193" y="10137"/>
                  </a:lnTo>
                  <a:lnTo>
                    <a:pt x="38374" y="10076"/>
                  </a:lnTo>
                  <a:lnTo>
                    <a:pt x="38615" y="9956"/>
                  </a:lnTo>
                  <a:lnTo>
                    <a:pt x="38796" y="9835"/>
                  </a:lnTo>
                  <a:lnTo>
                    <a:pt x="38917" y="9654"/>
                  </a:lnTo>
                  <a:lnTo>
                    <a:pt x="39038" y="9413"/>
                  </a:lnTo>
                  <a:lnTo>
                    <a:pt x="39098" y="9232"/>
                  </a:lnTo>
                  <a:lnTo>
                    <a:pt x="39098" y="8990"/>
                  </a:lnTo>
                  <a:lnTo>
                    <a:pt x="39098" y="8749"/>
                  </a:lnTo>
                  <a:lnTo>
                    <a:pt x="39038" y="8568"/>
                  </a:lnTo>
                  <a:lnTo>
                    <a:pt x="38917" y="8327"/>
                  </a:lnTo>
                  <a:lnTo>
                    <a:pt x="38796" y="8146"/>
                  </a:lnTo>
                  <a:lnTo>
                    <a:pt x="38615" y="8025"/>
                  </a:lnTo>
                  <a:lnTo>
                    <a:pt x="38374" y="7904"/>
                  </a:lnTo>
                  <a:lnTo>
                    <a:pt x="38193" y="7844"/>
                  </a:lnTo>
                  <a:close/>
                  <a:moveTo>
                    <a:pt x="43502" y="7844"/>
                  </a:moveTo>
                  <a:lnTo>
                    <a:pt x="43321" y="7904"/>
                  </a:lnTo>
                  <a:lnTo>
                    <a:pt x="43080" y="8025"/>
                  </a:lnTo>
                  <a:lnTo>
                    <a:pt x="42899" y="8146"/>
                  </a:lnTo>
                  <a:lnTo>
                    <a:pt x="42778" y="8327"/>
                  </a:lnTo>
                  <a:lnTo>
                    <a:pt x="42658" y="8568"/>
                  </a:lnTo>
                  <a:lnTo>
                    <a:pt x="42597" y="8749"/>
                  </a:lnTo>
                  <a:lnTo>
                    <a:pt x="42597" y="8990"/>
                  </a:lnTo>
                  <a:lnTo>
                    <a:pt x="42597" y="9232"/>
                  </a:lnTo>
                  <a:lnTo>
                    <a:pt x="42658" y="9413"/>
                  </a:lnTo>
                  <a:lnTo>
                    <a:pt x="42778" y="9654"/>
                  </a:lnTo>
                  <a:lnTo>
                    <a:pt x="42899" y="9835"/>
                  </a:lnTo>
                  <a:lnTo>
                    <a:pt x="43080" y="9956"/>
                  </a:lnTo>
                  <a:lnTo>
                    <a:pt x="43321" y="10076"/>
                  </a:lnTo>
                  <a:lnTo>
                    <a:pt x="43502" y="10137"/>
                  </a:lnTo>
                  <a:lnTo>
                    <a:pt x="43985" y="10137"/>
                  </a:lnTo>
                  <a:lnTo>
                    <a:pt x="44166" y="10076"/>
                  </a:lnTo>
                  <a:lnTo>
                    <a:pt x="44407" y="9956"/>
                  </a:lnTo>
                  <a:lnTo>
                    <a:pt x="44588" y="9835"/>
                  </a:lnTo>
                  <a:lnTo>
                    <a:pt x="44709" y="9654"/>
                  </a:lnTo>
                  <a:lnTo>
                    <a:pt x="44830" y="9413"/>
                  </a:lnTo>
                  <a:lnTo>
                    <a:pt x="44890" y="9232"/>
                  </a:lnTo>
                  <a:lnTo>
                    <a:pt x="44890" y="8990"/>
                  </a:lnTo>
                  <a:lnTo>
                    <a:pt x="44890" y="8749"/>
                  </a:lnTo>
                  <a:lnTo>
                    <a:pt x="44830" y="8568"/>
                  </a:lnTo>
                  <a:lnTo>
                    <a:pt x="44709" y="8327"/>
                  </a:lnTo>
                  <a:lnTo>
                    <a:pt x="44588" y="8146"/>
                  </a:lnTo>
                  <a:lnTo>
                    <a:pt x="44407" y="8025"/>
                  </a:lnTo>
                  <a:lnTo>
                    <a:pt x="44166" y="7904"/>
                  </a:lnTo>
                  <a:lnTo>
                    <a:pt x="43985" y="7844"/>
                  </a:lnTo>
                  <a:close/>
                  <a:moveTo>
                    <a:pt x="49295" y="7844"/>
                  </a:moveTo>
                  <a:lnTo>
                    <a:pt x="49114" y="7904"/>
                  </a:lnTo>
                  <a:lnTo>
                    <a:pt x="48872" y="8025"/>
                  </a:lnTo>
                  <a:lnTo>
                    <a:pt x="48691" y="8146"/>
                  </a:lnTo>
                  <a:lnTo>
                    <a:pt x="48571" y="8327"/>
                  </a:lnTo>
                  <a:lnTo>
                    <a:pt x="48450" y="8568"/>
                  </a:lnTo>
                  <a:lnTo>
                    <a:pt x="48390" y="8749"/>
                  </a:lnTo>
                  <a:lnTo>
                    <a:pt x="48390" y="8990"/>
                  </a:lnTo>
                  <a:lnTo>
                    <a:pt x="48390" y="9232"/>
                  </a:lnTo>
                  <a:lnTo>
                    <a:pt x="48450" y="9413"/>
                  </a:lnTo>
                  <a:lnTo>
                    <a:pt x="48571" y="9654"/>
                  </a:lnTo>
                  <a:lnTo>
                    <a:pt x="48691" y="9835"/>
                  </a:lnTo>
                  <a:lnTo>
                    <a:pt x="48872" y="9956"/>
                  </a:lnTo>
                  <a:lnTo>
                    <a:pt x="49114" y="10076"/>
                  </a:lnTo>
                  <a:lnTo>
                    <a:pt x="49295" y="10137"/>
                  </a:lnTo>
                  <a:lnTo>
                    <a:pt x="49777" y="10137"/>
                  </a:lnTo>
                  <a:lnTo>
                    <a:pt x="49958" y="10076"/>
                  </a:lnTo>
                  <a:lnTo>
                    <a:pt x="50200" y="9956"/>
                  </a:lnTo>
                  <a:lnTo>
                    <a:pt x="50381" y="9835"/>
                  </a:lnTo>
                  <a:lnTo>
                    <a:pt x="50501" y="9654"/>
                  </a:lnTo>
                  <a:lnTo>
                    <a:pt x="50622" y="9413"/>
                  </a:lnTo>
                  <a:lnTo>
                    <a:pt x="50682" y="9232"/>
                  </a:lnTo>
                  <a:lnTo>
                    <a:pt x="50682" y="8990"/>
                  </a:lnTo>
                  <a:lnTo>
                    <a:pt x="50682" y="8749"/>
                  </a:lnTo>
                  <a:lnTo>
                    <a:pt x="50622" y="8568"/>
                  </a:lnTo>
                  <a:lnTo>
                    <a:pt x="50501" y="8327"/>
                  </a:lnTo>
                  <a:lnTo>
                    <a:pt x="50381" y="8146"/>
                  </a:lnTo>
                  <a:lnTo>
                    <a:pt x="50200" y="8025"/>
                  </a:lnTo>
                  <a:lnTo>
                    <a:pt x="49958" y="7904"/>
                  </a:lnTo>
                  <a:lnTo>
                    <a:pt x="49777" y="7844"/>
                  </a:lnTo>
                  <a:close/>
                  <a:moveTo>
                    <a:pt x="55087" y="7844"/>
                  </a:moveTo>
                  <a:lnTo>
                    <a:pt x="54906" y="7904"/>
                  </a:lnTo>
                  <a:lnTo>
                    <a:pt x="54665" y="8025"/>
                  </a:lnTo>
                  <a:lnTo>
                    <a:pt x="54483" y="8146"/>
                  </a:lnTo>
                  <a:lnTo>
                    <a:pt x="54363" y="8327"/>
                  </a:lnTo>
                  <a:lnTo>
                    <a:pt x="54242" y="8568"/>
                  </a:lnTo>
                  <a:lnTo>
                    <a:pt x="54182" y="8749"/>
                  </a:lnTo>
                  <a:lnTo>
                    <a:pt x="54182" y="8990"/>
                  </a:lnTo>
                  <a:lnTo>
                    <a:pt x="54182" y="9232"/>
                  </a:lnTo>
                  <a:lnTo>
                    <a:pt x="54242" y="9413"/>
                  </a:lnTo>
                  <a:lnTo>
                    <a:pt x="54363" y="9654"/>
                  </a:lnTo>
                  <a:lnTo>
                    <a:pt x="54483" y="9835"/>
                  </a:lnTo>
                  <a:lnTo>
                    <a:pt x="54665" y="9956"/>
                  </a:lnTo>
                  <a:lnTo>
                    <a:pt x="54906" y="10076"/>
                  </a:lnTo>
                  <a:lnTo>
                    <a:pt x="55087" y="10137"/>
                  </a:lnTo>
                  <a:lnTo>
                    <a:pt x="55570" y="10137"/>
                  </a:lnTo>
                  <a:lnTo>
                    <a:pt x="55751" y="10076"/>
                  </a:lnTo>
                  <a:lnTo>
                    <a:pt x="55992" y="9956"/>
                  </a:lnTo>
                  <a:lnTo>
                    <a:pt x="56173" y="9835"/>
                  </a:lnTo>
                  <a:lnTo>
                    <a:pt x="56294" y="9654"/>
                  </a:lnTo>
                  <a:lnTo>
                    <a:pt x="56414" y="9413"/>
                  </a:lnTo>
                  <a:lnTo>
                    <a:pt x="56475" y="9232"/>
                  </a:lnTo>
                  <a:lnTo>
                    <a:pt x="56475" y="8990"/>
                  </a:lnTo>
                  <a:lnTo>
                    <a:pt x="56475" y="8749"/>
                  </a:lnTo>
                  <a:lnTo>
                    <a:pt x="56414" y="8568"/>
                  </a:lnTo>
                  <a:lnTo>
                    <a:pt x="56294" y="8327"/>
                  </a:lnTo>
                  <a:lnTo>
                    <a:pt x="56173" y="8146"/>
                  </a:lnTo>
                  <a:lnTo>
                    <a:pt x="55992" y="8025"/>
                  </a:lnTo>
                  <a:lnTo>
                    <a:pt x="55751" y="7904"/>
                  </a:lnTo>
                  <a:lnTo>
                    <a:pt x="55570" y="7844"/>
                  </a:lnTo>
                  <a:close/>
                  <a:moveTo>
                    <a:pt x="60879" y="7844"/>
                  </a:moveTo>
                  <a:lnTo>
                    <a:pt x="60698" y="7904"/>
                  </a:lnTo>
                  <a:lnTo>
                    <a:pt x="60457" y="8025"/>
                  </a:lnTo>
                  <a:lnTo>
                    <a:pt x="60276" y="8146"/>
                  </a:lnTo>
                  <a:lnTo>
                    <a:pt x="60155" y="8327"/>
                  </a:lnTo>
                  <a:lnTo>
                    <a:pt x="60034" y="8568"/>
                  </a:lnTo>
                  <a:lnTo>
                    <a:pt x="59974" y="8749"/>
                  </a:lnTo>
                  <a:lnTo>
                    <a:pt x="59974" y="8990"/>
                  </a:lnTo>
                  <a:lnTo>
                    <a:pt x="59974" y="9232"/>
                  </a:lnTo>
                  <a:lnTo>
                    <a:pt x="60034" y="9413"/>
                  </a:lnTo>
                  <a:lnTo>
                    <a:pt x="60155" y="9654"/>
                  </a:lnTo>
                  <a:lnTo>
                    <a:pt x="60276" y="9835"/>
                  </a:lnTo>
                  <a:lnTo>
                    <a:pt x="60457" y="9956"/>
                  </a:lnTo>
                  <a:lnTo>
                    <a:pt x="60698" y="10076"/>
                  </a:lnTo>
                  <a:lnTo>
                    <a:pt x="60879" y="10137"/>
                  </a:lnTo>
                  <a:lnTo>
                    <a:pt x="61362" y="10137"/>
                  </a:lnTo>
                  <a:lnTo>
                    <a:pt x="61543" y="10076"/>
                  </a:lnTo>
                  <a:lnTo>
                    <a:pt x="61784" y="9956"/>
                  </a:lnTo>
                  <a:lnTo>
                    <a:pt x="61965" y="9835"/>
                  </a:lnTo>
                  <a:lnTo>
                    <a:pt x="62086" y="9654"/>
                  </a:lnTo>
                  <a:lnTo>
                    <a:pt x="62206" y="9413"/>
                  </a:lnTo>
                  <a:lnTo>
                    <a:pt x="62267" y="9232"/>
                  </a:lnTo>
                  <a:lnTo>
                    <a:pt x="62267" y="8990"/>
                  </a:lnTo>
                  <a:lnTo>
                    <a:pt x="62267" y="8689"/>
                  </a:lnTo>
                  <a:lnTo>
                    <a:pt x="61120" y="7844"/>
                  </a:lnTo>
                  <a:close/>
                  <a:moveTo>
                    <a:pt x="11705" y="10740"/>
                  </a:moveTo>
                  <a:lnTo>
                    <a:pt x="11464" y="10800"/>
                  </a:lnTo>
                  <a:lnTo>
                    <a:pt x="11162" y="10981"/>
                  </a:lnTo>
                  <a:lnTo>
                    <a:pt x="10981" y="11162"/>
                  </a:lnTo>
                  <a:lnTo>
                    <a:pt x="10800" y="11464"/>
                  </a:lnTo>
                  <a:lnTo>
                    <a:pt x="10740" y="11705"/>
                  </a:lnTo>
                  <a:lnTo>
                    <a:pt x="10740" y="11886"/>
                  </a:lnTo>
                  <a:lnTo>
                    <a:pt x="10740" y="12128"/>
                  </a:lnTo>
                  <a:lnTo>
                    <a:pt x="10800" y="12309"/>
                  </a:lnTo>
                  <a:lnTo>
                    <a:pt x="10921" y="12550"/>
                  </a:lnTo>
                  <a:lnTo>
                    <a:pt x="11042" y="12731"/>
                  </a:lnTo>
                  <a:lnTo>
                    <a:pt x="11223" y="12852"/>
                  </a:lnTo>
                  <a:lnTo>
                    <a:pt x="11464" y="12972"/>
                  </a:lnTo>
                  <a:lnTo>
                    <a:pt x="11645" y="13033"/>
                  </a:lnTo>
                  <a:lnTo>
                    <a:pt x="12128" y="13033"/>
                  </a:lnTo>
                  <a:lnTo>
                    <a:pt x="12309" y="12972"/>
                  </a:lnTo>
                  <a:lnTo>
                    <a:pt x="12550" y="12852"/>
                  </a:lnTo>
                  <a:lnTo>
                    <a:pt x="12731" y="12731"/>
                  </a:lnTo>
                  <a:lnTo>
                    <a:pt x="12852" y="12550"/>
                  </a:lnTo>
                  <a:lnTo>
                    <a:pt x="12973" y="12309"/>
                  </a:lnTo>
                  <a:lnTo>
                    <a:pt x="13033" y="12128"/>
                  </a:lnTo>
                  <a:lnTo>
                    <a:pt x="13033" y="11886"/>
                  </a:lnTo>
                  <a:lnTo>
                    <a:pt x="13033" y="11645"/>
                  </a:lnTo>
                  <a:lnTo>
                    <a:pt x="12973" y="11464"/>
                  </a:lnTo>
                  <a:lnTo>
                    <a:pt x="12852" y="11223"/>
                  </a:lnTo>
                  <a:lnTo>
                    <a:pt x="12731" y="11042"/>
                  </a:lnTo>
                  <a:lnTo>
                    <a:pt x="12550" y="10921"/>
                  </a:lnTo>
                  <a:lnTo>
                    <a:pt x="12309" y="10800"/>
                  </a:lnTo>
                  <a:lnTo>
                    <a:pt x="12128" y="10740"/>
                  </a:lnTo>
                  <a:close/>
                  <a:moveTo>
                    <a:pt x="17437" y="10740"/>
                  </a:moveTo>
                  <a:lnTo>
                    <a:pt x="17256" y="10800"/>
                  </a:lnTo>
                  <a:lnTo>
                    <a:pt x="17015" y="10921"/>
                  </a:lnTo>
                  <a:lnTo>
                    <a:pt x="16834" y="11042"/>
                  </a:lnTo>
                  <a:lnTo>
                    <a:pt x="16713" y="11223"/>
                  </a:lnTo>
                  <a:lnTo>
                    <a:pt x="16593" y="11464"/>
                  </a:lnTo>
                  <a:lnTo>
                    <a:pt x="16532" y="11645"/>
                  </a:lnTo>
                  <a:lnTo>
                    <a:pt x="16532" y="11886"/>
                  </a:lnTo>
                  <a:lnTo>
                    <a:pt x="16532" y="12128"/>
                  </a:lnTo>
                  <a:lnTo>
                    <a:pt x="16593" y="12309"/>
                  </a:lnTo>
                  <a:lnTo>
                    <a:pt x="16713" y="12550"/>
                  </a:lnTo>
                  <a:lnTo>
                    <a:pt x="16834" y="12731"/>
                  </a:lnTo>
                  <a:lnTo>
                    <a:pt x="17015" y="12852"/>
                  </a:lnTo>
                  <a:lnTo>
                    <a:pt x="17256" y="12972"/>
                  </a:lnTo>
                  <a:lnTo>
                    <a:pt x="17437" y="13033"/>
                  </a:lnTo>
                  <a:lnTo>
                    <a:pt x="17920" y="13033"/>
                  </a:lnTo>
                  <a:lnTo>
                    <a:pt x="18101" y="12972"/>
                  </a:lnTo>
                  <a:lnTo>
                    <a:pt x="18342" y="12852"/>
                  </a:lnTo>
                  <a:lnTo>
                    <a:pt x="18523" y="12731"/>
                  </a:lnTo>
                  <a:lnTo>
                    <a:pt x="18644" y="12550"/>
                  </a:lnTo>
                  <a:lnTo>
                    <a:pt x="18765" y="12309"/>
                  </a:lnTo>
                  <a:lnTo>
                    <a:pt x="18825" y="12128"/>
                  </a:lnTo>
                  <a:lnTo>
                    <a:pt x="18825" y="11886"/>
                  </a:lnTo>
                  <a:lnTo>
                    <a:pt x="18825" y="11645"/>
                  </a:lnTo>
                  <a:lnTo>
                    <a:pt x="18765" y="11464"/>
                  </a:lnTo>
                  <a:lnTo>
                    <a:pt x="18644" y="11223"/>
                  </a:lnTo>
                  <a:lnTo>
                    <a:pt x="18523" y="11042"/>
                  </a:lnTo>
                  <a:lnTo>
                    <a:pt x="18342" y="10921"/>
                  </a:lnTo>
                  <a:lnTo>
                    <a:pt x="18101" y="10800"/>
                  </a:lnTo>
                  <a:lnTo>
                    <a:pt x="17920" y="10740"/>
                  </a:lnTo>
                  <a:close/>
                  <a:moveTo>
                    <a:pt x="23230" y="10740"/>
                  </a:moveTo>
                  <a:lnTo>
                    <a:pt x="23049" y="10800"/>
                  </a:lnTo>
                  <a:lnTo>
                    <a:pt x="22807" y="10921"/>
                  </a:lnTo>
                  <a:lnTo>
                    <a:pt x="22626" y="11042"/>
                  </a:lnTo>
                  <a:lnTo>
                    <a:pt x="22506" y="11223"/>
                  </a:lnTo>
                  <a:lnTo>
                    <a:pt x="22385" y="11464"/>
                  </a:lnTo>
                  <a:lnTo>
                    <a:pt x="22325" y="11645"/>
                  </a:lnTo>
                  <a:lnTo>
                    <a:pt x="22325" y="11886"/>
                  </a:lnTo>
                  <a:lnTo>
                    <a:pt x="22325" y="12128"/>
                  </a:lnTo>
                  <a:lnTo>
                    <a:pt x="22385" y="12309"/>
                  </a:lnTo>
                  <a:lnTo>
                    <a:pt x="22506" y="12550"/>
                  </a:lnTo>
                  <a:lnTo>
                    <a:pt x="22626" y="12731"/>
                  </a:lnTo>
                  <a:lnTo>
                    <a:pt x="22807" y="12852"/>
                  </a:lnTo>
                  <a:lnTo>
                    <a:pt x="23049" y="12972"/>
                  </a:lnTo>
                  <a:lnTo>
                    <a:pt x="23230" y="13033"/>
                  </a:lnTo>
                  <a:lnTo>
                    <a:pt x="23712" y="13033"/>
                  </a:lnTo>
                  <a:lnTo>
                    <a:pt x="23893" y="12972"/>
                  </a:lnTo>
                  <a:lnTo>
                    <a:pt x="24135" y="12852"/>
                  </a:lnTo>
                  <a:lnTo>
                    <a:pt x="24316" y="12731"/>
                  </a:lnTo>
                  <a:lnTo>
                    <a:pt x="24436" y="12550"/>
                  </a:lnTo>
                  <a:lnTo>
                    <a:pt x="24557" y="12309"/>
                  </a:lnTo>
                  <a:lnTo>
                    <a:pt x="24617" y="12128"/>
                  </a:lnTo>
                  <a:lnTo>
                    <a:pt x="24617" y="11886"/>
                  </a:lnTo>
                  <a:lnTo>
                    <a:pt x="24617" y="11645"/>
                  </a:lnTo>
                  <a:lnTo>
                    <a:pt x="24557" y="11464"/>
                  </a:lnTo>
                  <a:lnTo>
                    <a:pt x="24436" y="11223"/>
                  </a:lnTo>
                  <a:lnTo>
                    <a:pt x="24316" y="11042"/>
                  </a:lnTo>
                  <a:lnTo>
                    <a:pt x="24135" y="10921"/>
                  </a:lnTo>
                  <a:lnTo>
                    <a:pt x="23893" y="10800"/>
                  </a:lnTo>
                  <a:lnTo>
                    <a:pt x="23712" y="10740"/>
                  </a:lnTo>
                  <a:close/>
                  <a:moveTo>
                    <a:pt x="29022" y="10740"/>
                  </a:moveTo>
                  <a:lnTo>
                    <a:pt x="28841" y="10800"/>
                  </a:lnTo>
                  <a:lnTo>
                    <a:pt x="28599" y="10921"/>
                  </a:lnTo>
                  <a:lnTo>
                    <a:pt x="28418" y="11042"/>
                  </a:lnTo>
                  <a:lnTo>
                    <a:pt x="28298" y="11223"/>
                  </a:lnTo>
                  <a:lnTo>
                    <a:pt x="28177" y="11464"/>
                  </a:lnTo>
                  <a:lnTo>
                    <a:pt x="28117" y="11645"/>
                  </a:lnTo>
                  <a:lnTo>
                    <a:pt x="28117" y="11886"/>
                  </a:lnTo>
                  <a:lnTo>
                    <a:pt x="28117" y="12128"/>
                  </a:lnTo>
                  <a:lnTo>
                    <a:pt x="28177" y="12309"/>
                  </a:lnTo>
                  <a:lnTo>
                    <a:pt x="28298" y="12550"/>
                  </a:lnTo>
                  <a:lnTo>
                    <a:pt x="28418" y="12731"/>
                  </a:lnTo>
                  <a:lnTo>
                    <a:pt x="28599" y="12852"/>
                  </a:lnTo>
                  <a:lnTo>
                    <a:pt x="28841" y="12972"/>
                  </a:lnTo>
                  <a:lnTo>
                    <a:pt x="29022" y="13033"/>
                  </a:lnTo>
                  <a:lnTo>
                    <a:pt x="29505" y="13033"/>
                  </a:lnTo>
                  <a:lnTo>
                    <a:pt x="29686" y="12972"/>
                  </a:lnTo>
                  <a:lnTo>
                    <a:pt x="29927" y="12852"/>
                  </a:lnTo>
                  <a:lnTo>
                    <a:pt x="30108" y="12731"/>
                  </a:lnTo>
                  <a:lnTo>
                    <a:pt x="30229" y="12550"/>
                  </a:lnTo>
                  <a:lnTo>
                    <a:pt x="30349" y="12309"/>
                  </a:lnTo>
                  <a:lnTo>
                    <a:pt x="30410" y="12128"/>
                  </a:lnTo>
                  <a:lnTo>
                    <a:pt x="30410" y="11886"/>
                  </a:lnTo>
                  <a:lnTo>
                    <a:pt x="30410" y="11645"/>
                  </a:lnTo>
                  <a:lnTo>
                    <a:pt x="30349" y="11464"/>
                  </a:lnTo>
                  <a:lnTo>
                    <a:pt x="30229" y="11223"/>
                  </a:lnTo>
                  <a:lnTo>
                    <a:pt x="30108" y="11042"/>
                  </a:lnTo>
                  <a:lnTo>
                    <a:pt x="29927" y="10921"/>
                  </a:lnTo>
                  <a:lnTo>
                    <a:pt x="29686" y="10800"/>
                  </a:lnTo>
                  <a:lnTo>
                    <a:pt x="29505" y="10740"/>
                  </a:lnTo>
                  <a:close/>
                  <a:moveTo>
                    <a:pt x="34814" y="10740"/>
                  </a:moveTo>
                  <a:lnTo>
                    <a:pt x="34633" y="10800"/>
                  </a:lnTo>
                  <a:lnTo>
                    <a:pt x="34392" y="10921"/>
                  </a:lnTo>
                  <a:lnTo>
                    <a:pt x="34211" y="11042"/>
                  </a:lnTo>
                  <a:lnTo>
                    <a:pt x="34090" y="11223"/>
                  </a:lnTo>
                  <a:lnTo>
                    <a:pt x="33969" y="11464"/>
                  </a:lnTo>
                  <a:lnTo>
                    <a:pt x="33909" y="11645"/>
                  </a:lnTo>
                  <a:lnTo>
                    <a:pt x="33909" y="11886"/>
                  </a:lnTo>
                  <a:lnTo>
                    <a:pt x="33909" y="12128"/>
                  </a:lnTo>
                  <a:lnTo>
                    <a:pt x="33969" y="12309"/>
                  </a:lnTo>
                  <a:lnTo>
                    <a:pt x="34090" y="12550"/>
                  </a:lnTo>
                  <a:lnTo>
                    <a:pt x="34211" y="12731"/>
                  </a:lnTo>
                  <a:lnTo>
                    <a:pt x="34392" y="12852"/>
                  </a:lnTo>
                  <a:lnTo>
                    <a:pt x="34633" y="12972"/>
                  </a:lnTo>
                  <a:lnTo>
                    <a:pt x="34814" y="13033"/>
                  </a:lnTo>
                  <a:lnTo>
                    <a:pt x="35297" y="13033"/>
                  </a:lnTo>
                  <a:lnTo>
                    <a:pt x="35478" y="12972"/>
                  </a:lnTo>
                  <a:lnTo>
                    <a:pt x="35719" y="12852"/>
                  </a:lnTo>
                  <a:lnTo>
                    <a:pt x="35900" y="12731"/>
                  </a:lnTo>
                  <a:lnTo>
                    <a:pt x="36021" y="12550"/>
                  </a:lnTo>
                  <a:lnTo>
                    <a:pt x="36141" y="12309"/>
                  </a:lnTo>
                  <a:lnTo>
                    <a:pt x="36202" y="12128"/>
                  </a:lnTo>
                  <a:lnTo>
                    <a:pt x="36202" y="11886"/>
                  </a:lnTo>
                  <a:lnTo>
                    <a:pt x="36202" y="11645"/>
                  </a:lnTo>
                  <a:lnTo>
                    <a:pt x="36141" y="11464"/>
                  </a:lnTo>
                  <a:lnTo>
                    <a:pt x="36021" y="11223"/>
                  </a:lnTo>
                  <a:lnTo>
                    <a:pt x="35900" y="11042"/>
                  </a:lnTo>
                  <a:lnTo>
                    <a:pt x="35719" y="10921"/>
                  </a:lnTo>
                  <a:lnTo>
                    <a:pt x="35478" y="10800"/>
                  </a:lnTo>
                  <a:lnTo>
                    <a:pt x="35297" y="10740"/>
                  </a:lnTo>
                  <a:close/>
                  <a:moveTo>
                    <a:pt x="40606" y="10740"/>
                  </a:moveTo>
                  <a:lnTo>
                    <a:pt x="40425" y="10800"/>
                  </a:lnTo>
                  <a:lnTo>
                    <a:pt x="40184" y="10921"/>
                  </a:lnTo>
                  <a:lnTo>
                    <a:pt x="40003" y="11042"/>
                  </a:lnTo>
                  <a:lnTo>
                    <a:pt x="39882" y="11223"/>
                  </a:lnTo>
                  <a:lnTo>
                    <a:pt x="39762" y="11464"/>
                  </a:lnTo>
                  <a:lnTo>
                    <a:pt x="39701" y="11645"/>
                  </a:lnTo>
                  <a:lnTo>
                    <a:pt x="39701" y="11886"/>
                  </a:lnTo>
                  <a:lnTo>
                    <a:pt x="39701" y="12128"/>
                  </a:lnTo>
                  <a:lnTo>
                    <a:pt x="39762" y="12309"/>
                  </a:lnTo>
                  <a:lnTo>
                    <a:pt x="39882" y="12550"/>
                  </a:lnTo>
                  <a:lnTo>
                    <a:pt x="40003" y="12731"/>
                  </a:lnTo>
                  <a:lnTo>
                    <a:pt x="40184" y="12852"/>
                  </a:lnTo>
                  <a:lnTo>
                    <a:pt x="40425" y="12972"/>
                  </a:lnTo>
                  <a:lnTo>
                    <a:pt x="40606" y="13033"/>
                  </a:lnTo>
                  <a:lnTo>
                    <a:pt x="41089" y="13033"/>
                  </a:lnTo>
                  <a:lnTo>
                    <a:pt x="41270" y="12972"/>
                  </a:lnTo>
                  <a:lnTo>
                    <a:pt x="41511" y="12852"/>
                  </a:lnTo>
                  <a:lnTo>
                    <a:pt x="41692" y="12731"/>
                  </a:lnTo>
                  <a:lnTo>
                    <a:pt x="41813" y="12550"/>
                  </a:lnTo>
                  <a:lnTo>
                    <a:pt x="41934" y="12309"/>
                  </a:lnTo>
                  <a:lnTo>
                    <a:pt x="41994" y="12128"/>
                  </a:lnTo>
                  <a:lnTo>
                    <a:pt x="41994" y="11886"/>
                  </a:lnTo>
                  <a:lnTo>
                    <a:pt x="41994" y="11645"/>
                  </a:lnTo>
                  <a:lnTo>
                    <a:pt x="41934" y="11464"/>
                  </a:lnTo>
                  <a:lnTo>
                    <a:pt x="41813" y="11223"/>
                  </a:lnTo>
                  <a:lnTo>
                    <a:pt x="41692" y="11042"/>
                  </a:lnTo>
                  <a:lnTo>
                    <a:pt x="41511" y="10921"/>
                  </a:lnTo>
                  <a:lnTo>
                    <a:pt x="41270" y="10800"/>
                  </a:lnTo>
                  <a:lnTo>
                    <a:pt x="41089" y="10740"/>
                  </a:lnTo>
                  <a:close/>
                  <a:moveTo>
                    <a:pt x="46399" y="10740"/>
                  </a:moveTo>
                  <a:lnTo>
                    <a:pt x="46218" y="10800"/>
                  </a:lnTo>
                  <a:lnTo>
                    <a:pt x="45976" y="10921"/>
                  </a:lnTo>
                  <a:lnTo>
                    <a:pt x="45795" y="11042"/>
                  </a:lnTo>
                  <a:lnTo>
                    <a:pt x="45674" y="11223"/>
                  </a:lnTo>
                  <a:lnTo>
                    <a:pt x="45554" y="11464"/>
                  </a:lnTo>
                  <a:lnTo>
                    <a:pt x="45493" y="11645"/>
                  </a:lnTo>
                  <a:lnTo>
                    <a:pt x="45493" y="11886"/>
                  </a:lnTo>
                  <a:lnTo>
                    <a:pt x="45493" y="12128"/>
                  </a:lnTo>
                  <a:lnTo>
                    <a:pt x="45554" y="12309"/>
                  </a:lnTo>
                  <a:lnTo>
                    <a:pt x="45674" y="12550"/>
                  </a:lnTo>
                  <a:lnTo>
                    <a:pt x="45795" y="12731"/>
                  </a:lnTo>
                  <a:lnTo>
                    <a:pt x="45976" y="12852"/>
                  </a:lnTo>
                  <a:lnTo>
                    <a:pt x="46218" y="12972"/>
                  </a:lnTo>
                  <a:lnTo>
                    <a:pt x="46399" y="13033"/>
                  </a:lnTo>
                  <a:lnTo>
                    <a:pt x="46881" y="13033"/>
                  </a:lnTo>
                  <a:lnTo>
                    <a:pt x="47062" y="12972"/>
                  </a:lnTo>
                  <a:lnTo>
                    <a:pt x="47304" y="12852"/>
                  </a:lnTo>
                  <a:lnTo>
                    <a:pt x="47485" y="12731"/>
                  </a:lnTo>
                  <a:lnTo>
                    <a:pt x="47605" y="12550"/>
                  </a:lnTo>
                  <a:lnTo>
                    <a:pt x="47726" y="12309"/>
                  </a:lnTo>
                  <a:lnTo>
                    <a:pt x="47786" y="12128"/>
                  </a:lnTo>
                  <a:lnTo>
                    <a:pt x="47786" y="11886"/>
                  </a:lnTo>
                  <a:lnTo>
                    <a:pt x="47786" y="11645"/>
                  </a:lnTo>
                  <a:lnTo>
                    <a:pt x="47726" y="11464"/>
                  </a:lnTo>
                  <a:lnTo>
                    <a:pt x="47605" y="11223"/>
                  </a:lnTo>
                  <a:lnTo>
                    <a:pt x="47485" y="11042"/>
                  </a:lnTo>
                  <a:lnTo>
                    <a:pt x="47304" y="10921"/>
                  </a:lnTo>
                  <a:lnTo>
                    <a:pt x="47062" y="10800"/>
                  </a:lnTo>
                  <a:lnTo>
                    <a:pt x="46881" y="10740"/>
                  </a:lnTo>
                  <a:close/>
                  <a:moveTo>
                    <a:pt x="52191" y="10740"/>
                  </a:moveTo>
                  <a:lnTo>
                    <a:pt x="52010" y="10800"/>
                  </a:lnTo>
                  <a:lnTo>
                    <a:pt x="51768" y="10921"/>
                  </a:lnTo>
                  <a:lnTo>
                    <a:pt x="51587" y="11042"/>
                  </a:lnTo>
                  <a:lnTo>
                    <a:pt x="51467" y="11223"/>
                  </a:lnTo>
                  <a:lnTo>
                    <a:pt x="51346" y="11464"/>
                  </a:lnTo>
                  <a:lnTo>
                    <a:pt x="51286" y="11645"/>
                  </a:lnTo>
                  <a:lnTo>
                    <a:pt x="51286" y="11886"/>
                  </a:lnTo>
                  <a:lnTo>
                    <a:pt x="51286" y="12128"/>
                  </a:lnTo>
                  <a:lnTo>
                    <a:pt x="51346" y="12309"/>
                  </a:lnTo>
                  <a:lnTo>
                    <a:pt x="51467" y="12550"/>
                  </a:lnTo>
                  <a:lnTo>
                    <a:pt x="51587" y="12731"/>
                  </a:lnTo>
                  <a:lnTo>
                    <a:pt x="51768" y="12852"/>
                  </a:lnTo>
                  <a:lnTo>
                    <a:pt x="52010" y="12972"/>
                  </a:lnTo>
                  <a:lnTo>
                    <a:pt x="52191" y="13033"/>
                  </a:lnTo>
                  <a:lnTo>
                    <a:pt x="52673" y="13033"/>
                  </a:lnTo>
                  <a:lnTo>
                    <a:pt x="52854" y="12972"/>
                  </a:lnTo>
                  <a:lnTo>
                    <a:pt x="53096" y="12852"/>
                  </a:lnTo>
                  <a:lnTo>
                    <a:pt x="53277" y="12731"/>
                  </a:lnTo>
                  <a:lnTo>
                    <a:pt x="53397" y="12550"/>
                  </a:lnTo>
                  <a:lnTo>
                    <a:pt x="53518" y="12309"/>
                  </a:lnTo>
                  <a:lnTo>
                    <a:pt x="53578" y="12128"/>
                  </a:lnTo>
                  <a:lnTo>
                    <a:pt x="53578" y="11886"/>
                  </a:lnTo>
                  <a:lnTo>
                    <a:pt x="53578" y="11645"/>
                  </a:lnTo>
                  <a:lnTo>
                    <a:pt x="53518" y="11464"/>
                  </a:lnTo>
                  <a:lnTo>
                    <a:pt x="53397" y="11223"/>
                  </a:lnTo>
                  <a:lnTo>
                    <a:pt x="53277" y="11042"/>
                  </a:lnTo>
                  <a:lnTo>
                    <a:pt x="53096" y="10921"/>
                  </a:lnTo>
                  <a:lnTo>
                    <a:pt x="52854" y="10800"/>
                  </a:lnTo>
                  <a:lnTo>
                    <a:pt x="52673" y="10740"/>
                  </a:lnTo>
                  <a:close/>
                  <a:moveTo>
                    <a:pt x="57983" y="10740"/>
                  </a:moveTo>
                  <a:lnTo>
                    <a:pt x="57802" y="10800"/>
                  </a:lnTo>
                  <a:lnTo>
                    <a:pt x="57561" y="10921"/>
                  </a:lnTo>
                  <a:lnTo>
                    <a:pt x="57380" y="11042"/>
                  </a:lnTo>
                  <a:lnTo>
                    <a:pt x="57259" y="11223"/>
                  </a:lnTo>
                  <a:lnTo>
                    <a:pt x="57138" y="11464"/>
                  </a:lnTo>
                  <a:lnTo>
                    <a:pt x="57078" y="11645"/>
                  </a:lnTo>
                  <a:lnTo>
                    <a:pt x="57078" y="11886"/>
                  </a:lnTo>
                  <a:lnTo>
                    <a:pt x="57078" y="12128"/>
                  </a:lnTo>
                  <a:lnTo>
                    <a:pt x="57138" y="12309"/>
                  </a:lnTo>
                  <a:lnTo>
                    <a:pt x="57259" y="12550"/>
                  </a:lnTo>
                  <a:lnTo>
                    <a:pt x="57380" y="12731"/>
                  </a:lnTo>
                  <a:lnTo>
                    <a:pt x="57561" y="12852"/>
                  </a:lnTo>
                  <a:lnTo>
                    <a:pt x="57802" y="12972"/>
                  </a:lnTo>
                  <a:lnTo>
                    <a:pt x="57983" y="13033"/>
                  </a:lnTo>
                  <a:lnTo>
                    <a:pt x="58466" y="13033"/>
                  </a:lnTo>
                  <a:lnTo>
                    <a:pt x="58647" y="12972"/>
                  </a:lnTo>
                  <a:lnTo>
                    <a:pt x="58888" y="12852"/>
                  </a:lnTo>
                  <a:lnTo>
                    <a:pt x="59069" y="12731"/>
                  </a:lnTo>
                  <a:lnTo>
                    <a:pt x="59190" y="12550"/>
                  </a:lnTo>
                  <a:lnTo>
                    <a:pt x="59310" y="12309"/>
                  </a:lnTo>
                  <a:lnTo>
                    <a:pt x="59371" y="12128"/>
                  </a:lnTo>
                  <a:lnTo>
                    <a:pt x="59371" y="11886"/>
                  </a:lnTo>
                  <a:lnTo>
                    <a:pt x="59371" y="11645"/>
                  </a:lnTo>
                  <a:lnTo>
                    <a:pt x="59310" y="11464"/>
                  </a:lnTo>
                  <a:lnTo>
                    <a:pt x="59190" y="11223"/>
                  </a:lnTo>
                  <a:lnTo>
                    <a:pt x="59069" y="11042"/>
                  </a:lnTo>
                  <a:lnTo>
                    <a:pt x="58888" y="10921"/>
                  </a:lnTo>
                  <a:lnTo>
                    <a:pt x="58647" y="10800"/>
                  </a:lnTo>
                  <a:lnTo>
                    <a:pt x="58466" y="10740"/>
                  </a:lnTo>
                  <a:close/>
                  <a:moveTo>
                    <a:pt x="63775" y="10740"/>
                  </a:moveTo>
                  <a:lnTo>
                    <a:pt x="63594" y="10800"/>
                  </a:lnTo>
                  <a:lnTo>
                    <a:pt x="63353" y="10921"/>
                  </a:lnTo>
                  <a:lnTo>
                    <a:pt x="63172" y="11042"/>
                  </a:lnTo>
                  <a:lnTo>
                    <a:pt x="63051" y="11223"/>
                  </a:lnTo>
                  <a:lnTo>
                    <a:pt x="62931" y="11464"/>
                  </a:lnTo>
                  <a:lnTo>
                    <a:pt x="62870" y="11645"/>
                  </a:lnTo>
                  <a:lnTo>
                    <a:pt x="62870" y="11886"/>
                  </a:lnTo>
                  <a:lnTo>
                    <a:pt x="62870" y="12128"/>
                  </a:lnTo>
                  <a:lnTo>
                    <a:pt x="62931" y="12309"/>
                  </a:lnTo>
                  <a:lnTo>
                    <a:pt x="63051" y="12550"/>
                  </a:lnTo>
                  <a:lnTo>
                    <a:pt x="63172" y="12731"/>
                  </a:lnTo>
                  <a:lnTo>
                    <a:pt x="63353" y="12852"/>
                  </a:lnTo>
                  <a:lnTo>
                    <a:pt x="63594" y="12972"/>
                  </a:lnTo>
                  <a:lnTo>
                    <a:pt x="63775" y="13033"/>
                  </a:lnTo>
                  <a:lnTo>
                    <a:pt x="64258" y="13033"/>
                  </a:lnTo>
                  <a:lnTo>
                    <a:pt x="64439" y="12972"/>
                  </a:lnTo>
                  <a:lnTo>
                    <a:pt x="64680" y="12852"/>
                  </a:lnTo>
                  <a:lnTo>
                    <a:pt x="64861" y="12731"/>
                  </a:lnTo>
                  <a:lnTo>
                    <a:pt x="64982" y="12550"/>
                  </a:lnTo>
                  <a:lnTo>
                    <a:pt x="65103" y="12309"/>
                  </a:lnTo>
                  <a:lnTo>
                    <a:pt x="65163" y="12128"/>
                  </a:lnTo>
                  <a:lnTo>
                    <a:pt x="65163" y="11886"/>
                  </a:lnTo>
                  <a:lnTo>
                    <a:pt x="65163" y="11705"/>
                  </a:lnTo>
                  <a:lnTo>
                    <a:pt x="65103" y="11464"/>
                  </a:lnTo>
                  <a:lnTo>
                    <a:pt x="64922" y="11162"/>
                  </a:lnTo>
                  <a:lnTo>
                    <a:pt x="64741" y="10981"/>
                  </a:lnTo>
                  <a:lnTo>
                    <a:pt x="64439" y="10800"/>
                  </a:lnTo>
                  <a:lnTo>
                    <a:pt x="64198" y="10740"/>
                  </a:lnTo>
                  <a:close/>
                  <a:moveTo>
                    <a:pt x="8689" y="13636"/>
                  </a:moveTo>
                  <a:lnTo>
                    <a:pt x="7844" y="14783"/>
                  </a:lnTo>
                  <a:lnTo>
                    <a:pt x="7844" y="15024"/>
                  </a:lnTo>
                  <a:lnTo>
                    <a:pt x="7904" y="15205"/>
                  </a:lnTo>
                  <a:lnTo>
                    <a:pt x="8025" y="15446"/>
                  </a:lnTo>
                  <a:lnTo>
                    <a:pt x="8146" y="15627"/>
                  </a:lnTo>
                  <a:lnTo>
                    <a:pt x="8327" y="15748"/>
                  </a:lnTo>
                  <a:lnTo>
                    <a:pt x="8568" y="15869"/>
                  </a:lnTo>
                  <a:lnTo>
                    <a:pt x="8749" y="15929"/>
                  </a:lnTo>
                  <a:lnTo>
                    <a:pt x="9232" y="15929"/>
                  </a:lnTo>
                  <a:lnTo>
                    <a:pt x="9413" y="15869"/>
                  </a:lnTo>
                  <a:lnTo>
                    <a:pt x="9654" y="15748"/>
                  </a:lnTo>
                  <a:lnTo>
                    <a:pt x="9835" y="15627"/>
                  </a:lnTo>
                  <a:lnTo>
                    <a:pt x="9956" y="15446"/>
                  </a:lnTo>
                  <a:lnTo>
                    <a:pt x="10076" y="15205"/>
                  </a:lnTo>
                  <a:lnTo>
                    <a:pt x="10137" y="15024"/>
                  </a:lnTo>
                  <a:lnTo>
                    <a:pt x="10137" y="14783"/>
                  </a:lnTo>
                  <a:lnTo>
                    <a:pt x="10076" y="14420"/>
                  </a:lnTo>
                  <a:lnTo>
                    <a:pt x="9956" y="14119"/>
                  </a:lnTo>
                  <a:lnTo>
                    <a:pt x="9775" y="13938"/>
                  </a:lnTo>
                  <a:lnTo>
                    <a:pt x="9533" y="13757"/>
                  </a:lnTo>
                  <a:lnTo>
                    <a:pt x="9292" y="13636"/>
                  </a:lnTo>
                  <a:close/>
                  <a:moveTo>
                    <a:pt x="14481" y="13636"/>
                  </a:moveTo>
                  <a:lnTo>
                    <a:pt x="14240" y="13757"/>
                  </a:lnTo>
                  <a:lnTo>
                    <a:pt x="13998" y="13938"/>
                  </a:lnTo>
                  <a:lnTo>
                    <a:pt x="13817" y="14119"/>
                  </a:lnTo>
                  <a:lnTo>
                    <a:pt x="13697" y="14420"/>
                  </a:lnTo>
                  <a:lnTo>
                    <a:pt x="13636" y="14783"/>
                  </a:lnTo>
                  <a:lnTo>
                    <a:pt x="13636" y="15024"/>
                  </a:lnTo>
                  <a:lnTo>
                    <a:pt x="13697" y="15205"/>
                  </a:lnTo>
                  <a:lnTo>
                    <a:pt x="13817" y="15446"/>
                  </a:lnTo>
                  <a:lnTo>
                    <a:pt x="13938" y="15627"/>
                  </a:lnTo>
                  <a:lnTo>
                    <a:pt x="14119" y="15748"/>
                  </a:lnTo>
                  <a:lnTo>
                    <a:pt x="14360" y="15869"/>
                  </a:lnTo>
                  <a:lnTo>
                    <a:pt x="14541" y="15929"/>
                  </a:lnTo>
                  <a:lnTo>
                    <a:pt x="15024" y="15929"/>
                  </a:lnTo>
                  <a:lnTo>
                    <a:pt x="15205" y="15869"/>
                  </a:lnTo>
                  <a:lnTo>
                    <a:pt x="15446" y="15748"/>
                  </a:lnTo>
                  <a:lnTo>
                    <a:pt x="15627" y="15627"/>
                  </a:lnTo>
                  <a:lnTo>
                    <a:pt x="15748" y="15446"/>
                  </a:lnTo>
                  <a:lnTo>
                    <a:pt x="15869" y="15205"/>
                  </a:lnTo>
                  <a:lnTo>
                    <a:pt x="15929" y="15024"/>
                  </a:lnTo>
                  <a:lnTo>
                    <a:pt x="15929" y="14783"/>
                  </a:lnTo>
                  <a:lnTo>
                    <a:pt x="15869" y="14420"/>
                  </a:lnTo>
                  <a:lnTo>
                    <a:pt x="15748" y="14119"/>
                  </a:lnTo>
                  <a:lnTo>
                    <a:pt x="15567" y="13938"/>
                  </a:lnTo>
                  <a:lnTo>
                    <a:pt x="15326" y="13757"/>
                  </a:lnTo>
                  <a:lnTo>
                    <a:pt x="15084" y="13636"/>
                  </a:lnTo>
                  <a:close/>
                  <a:moveTo>
                    <a:pt x="20273" y="13636"/>
                  </a:moveTo>
                  <a:lnTo>
                    <a:pt x="20032" y="13757"/>
                  </a:lnTo>
                  <a:lnTo>
                    <a:pt x="19790" y="13938"/>
                  </a:lnTo>
                  <a:lnTo>
                    <a:pt x="19609" y="14119"/>
                  </a:lnTo>
                  <a:lnTo>
                    <a:pt x="19489" y="14420"/>
                  </a:lnTo>
                  <a:lnTo>
                    <a:pt x="19428" y="14783"/>
                  </a:lnTo>
                  <a:lnTo>
                    <a:pt x="19428" y="15024"/>
                  </a:lnTo>
                  <a:lnTo>
                    <a:pt x="19489" y="15205"/>
                  </a:lnTo>
                  <a:lnTo>
                    <a:pt x="19609" y="15446"/>
                  </a:lnTo>
                  <a:lnTo>
                    <a:pt x="19730" y="15627"/>
                  </a:lnTo>
                  <a:lnTo>
                    <a:pt x="19911" y="15748"/>
                  </a:lnTo>
                  <a:lnTo>
                    <a:pt x="20152" y="15869"/>
                  </a:lnTo>
                  <a:lnTo>
                    <a:pt x="20333" y="15929"/>
                  </a:lnTo>
                  <a:lnTo>
                    <a:pt x="20816" y="15929"/>
                  </a:lnTo>
                  <a:lnTo>
                    <a:pt x="20997" y="15869"/>
                  </a:lnTo>
                  <a:lnTo>
                    <a:pt x="21239" y="15748"/>
                  </a:lnTo>
                  <a:lnTo>
                    <a:pt x="21420" y="15627"/>
                  </a:lnTo>
                  <a:lnTo>
                    <a:pt x="21540" y="15446"/>
                  </a:lnTo>
                  <a:lnTo>
                    <a:pt x="21661" y="15205"/>
                  </a:lnTo>
                  <a:lnTo>
                    <a:pt x="21721" y="15024"/>
                  </a:lnTo>
                  <a:lnTo>
                    <a:pt x="21721" y="14783"/>
                  </a:lnTo>
                  <a:lnTo>
                    <a:pt x="21661" y="14420"/>
                  </a:lnTo>
                  <a:lnTo>
                    <a:pt x="21540" y="14119"/>
                  </a:lnTo>
                  <a:lnTo>
                    <a:pt x="21359" y="13938"/>
                  </a:lnTo>
                  <a:lnTo>
                    <a:pt x="21118" y="13757"/>
                  </a:lnTo>
                  <a:lnTo>
                    <a:pt x="20876" y="13636"/>
                  </a:lnTo>
                  <a:close/>
                  <a:moveTo>
                    <a:pt x="26065" y="13636"/>
                  </a:moveTo>
                  <a:lnTo>
                    <a:pt x="25824" y="13757"/>
                  </a:lnTo>
                  <a:lnTo>
                    <a:pt x="25583" y="13938"/>
                  </a:lnTo>
                  <a:lnTo>
                    <a:pt x="25402" y="14119"/>
                  </a:lnTo>
                  <a:lnTo>
                    <a:pt x="25281" y="14420"/>
                  </a:lnTo>
                  <a:lnTo>
                    <a:pt x="25221" y="14783"/>
                  </a:lnTo>
                  <a:lnTo>
                    <a:pt x="25221" y="15024"/>
                  </a:lnTo>
                  <a:lnTo>
                    <a:pt x="25281" y="15205"/>
                  </a:lnTo>
                  <a:lnTo>
                    <a:pt x="25402" y="15446"/>
                  </a:lnTo>
                  <a:lnTo>
                    <a:pt x="25522" y="15627"/>
                  </a:lnTo>
                  <a:lnTo>
                    <a:pt x="25703" y="15748"/>
                  </a:lnTo>
                  <a:lnTo>
                    <a:pt x="25945" y="15869"/>
                  </a:lnTo>
                  <a:lnTo>
                    <a:pt x="26126" y="15929"/>
                  </a:lnTo>
                  <a:lnTo>
                    <a:pt x="26608" y="15929"/>
                  </a:lnTo>
                  <a:lnTo>
                    <a:pt x="26789" y="15869"/>
                  </a:lnTo>
                  <a:lnTo>
                    <a:pt x="27031" y="15748"/>
                  </a:lnTo>
                  <a:lnTo>
                    <a:pt x="27212" y="15627"/>
                  </a:lnTo>
                  <a:lnTo>
                    <a:pt x="27332" y="15446"/>
                  </a:lnTo>
                  <a:lnTo>
                    <a:pt x="27453" y="15205"/>
                  </a:lnTo>
                  <a:lnTo>
                    <a:pt x="27513" y="15024"/>
                  </a:lnTo>
                  <a:lnTo>
                    <a:pt x="27513" y="14783"/>
                  </a:lnTo>
                  <a:lnTo>
                    <a:pt x="27453" y="14420"/>
                  </a:lnTo>
                  <a:lnTo>
                    <a:pt x="27332" y="14119"/>
                  </a:lnTo>
                  <a:lnTo>
                    <a:pt x="27151" y="13938"/>
                  </a:lnTo>
                  <a:lnTo>
                    <a:pt x="26910" y="13757"/>
                  </a:lnTo>
                  <a:lnTo>
                    <a:pt x="26669" y="13636"/>
                  </a:lnTo>
                  <a:close/>
                  <a:moveTo>
                    <a:pt x="31858" y="13636"/>
                  </a:moveTo>
                  <a:lnTo>
                    <a:pt x="31616" y="13757"/>
                  </a:lnTo>
                  <a:lnTo>
                    <a:pt x="31375" y="13938"/>
                  </a:lnTo>
                  <a:lnTo>
                    <a:pt x="31194" y="14119"/>
                  </a:lnTo>
                  <a:lnTo>
                    <a:pt x="31073" y="14420"/>
                  </a:lnTo>
                  <a:lnTo>
                    <a:pt x="31013" y="14783"/>
                  </a:lnTo>
                  <a:lnTo>
                    <a:pt x="31013" y="15024"/>
                  </a:lnTo>
                  <a:lnTo>
                    <a:pt x="31073" y="15205"/>
                  </a:lnTo>
                  <a:lnTo>
                    <a:pt x="31194" y="15446"/>
                  </a:lnTo>
                  <a:lnTo>
                    <a:pt x="31315" y="15627"/>
                  </a:lnTo>
                  <a:lnTo>
                    <a:pt x="31496" y="15748"/>
                  </a:lnTo>
                  <a:lnTo>
                    <a:pt x="31737" y="15869"/>
                  </a:lnTo>
                  <a:lnTo>
                    <a:pt x="31918" y="15929"/>
                  </a:lnTo>
                  <a:lnTo>
                    <a:pt x="32401" y="15929"/>
                  </a:lnTo>
                  <a:lnTo>
                    <a:pt x="32582" y="15869"/>
                  </a:lnTo>
                  <a:lnTo>
                    <a:pt x="32823" y="15748"/>
                  </a:lnTo>
                  <a:lnTo>
                    <a:pt x="33004" y="15627"/>
                  </a:lnTo>
                  <a:lnTo>
                    <a:pt x="33125" y="15446"/>
                  </a:lnTo>
                  <a:lnTo>
                    <a:pt x="33245" y="15205"/>
                  </a:lnTo>
                  <a:lnTo>
                    <a:pt x="33306" y="15024"/>
                  </a:lnTo>
                  <a:lnTo>
                    <a:pt x="33306" y="14783"/>
                  </a:lnTo>
                  <a:lnTo>
                    <a:pt x="33245" y="14420"/>
                  </a:lnTo>
                  <a:lnTo>
                    <a:pt x="33125" y="14119"/>
                  </a:lnTo>
                  <a:lnTo>
                    <a:pt x="32944" y="13938"/>
                  </a:lnTo>
                  <a:lnTo>
                    <a:pt x="32702" y="13757"/>
                  </a:lnTo>
                  <a:lnTo>
                    <a:pt x="32461" y="13636"/>
                  </a:lnTo>
                  <a:close/>
                  <a:moveTo>
                    <a:pt x="37650" y="13636"/>
                  </a:moveTo>
                  <a:lnTo>
                    <a:pt x="37408" y="13757"/>
                  </a:lnTo>
                  <a:lnTo>
                    <a:pt x="37167" y="13938"/>
                  </a:lnTo>
                  <a:lnTo>
                    <a:pt x="36986" y="14119"/>
                  </a:lnTo>
                  <a:lnTo>
                    <a:pt x="36865" y="14420"/>
                  </a:lnTo>
                  <a:lnTo>
                    <a:pt x="36805" y="14783"/>
                  </a:lnTo>
                  <a:lnTo>
                    <a:pt x="36805" y="15024"/>
                  </a:lnTo>
                  <a:lnTo>
                    <a:pt x="36865" y="15205"/>
                  </a:lnTo>
                  <a:lnTo>
                    <a:pt x="36986" y="15446"/>
                  </a:lnTo>
                  <a:lnTo>
                    <a:pt x="37107" y="15627"/>
                  </a:lnTo>
                  <a:lnTo>
                    <a:pt x="37288" y="15748"/>
                  </a:lnTo>
                  <a:lnTo>
                    <a:pt x="37529" y="15869"/>
                  </a:lnTo>
                  <a:lnTo>
                    <a:pt x="37710" y="15929"/>
                  </a:lnTo>
                  <a:lnTo>
                    <a:pt x="38193" y="15929"/>
                  </a:lnTo>
                  <a:lnTo>
                    <a:pt x="38374" y="15869"/>
                  </a:lnTo>
                  <a:lnTo>
                    <a:pt x="38615" y="15748"/>
                  </a:lnTo>
                  <a:lnTo>
                    <a:pt x="38796" y="15627"/>
                  </a:lnTo>
                  <a:lnTo>
                    <a:pt x="38917" y="15446"/>
                  </a:lnTo>
                  <a:lnTo>
                    <a:pt x="39038" y="15205"/>
                  </a:lnTo>
                  <a:lnTo>
                    <a:pt x="39098" y="15024"/>
                  </a:lnTo>
                  <a:lnTo>
                    <a:pt x="39098" y="14783"/>
                  </a:lnTo>
                  <a:lnTo>
                    <a:pt x="39038" y="14420"/>
                  </a:lnTo>
                  <a:lnTo>
                    <a:pt x="38917" y="14119"/>
                  </a:lnTo>
                  <a:lnTo>
                    <a:pt x="38736" y="13938"/>
                  </a:lnTo>
                  <a:lnTo>
                    <a:pt x="38495" y="13757"/>
                  </a:lnTo>
                  <a:lnTo>
                    <a:pt x="38253" y="13636"/>
                  </a:lnTo>
                  <a:close/>
                  <a:moveTo>
                    <a:pt x="43442" y="13636"/>
                  </a:moveTo>
                  <a:lnTo>
                    <a:pt x="43201" y="13757"/>
                  </a:lnTo>
                  <a:lnTo>
                    <a:pt x="42959" y="13938"/>
                  </a:lnTo>
                  <a:lnTo>
                    <a:pt x="42778" y="14119"/>
                  </a:lnTo>
                  <a:lnTo>
                    <a:pt x="42658" y="14420"/>
                  </a:lnTo>
                  <a:lnTo>
                    <a:pt x="42597" y="14783"/>
                  </a:lnTo>
                  <a:lnTo>
                    <a:pt x="42597" y="15024"/>
                  </a:lnTo>
                  <a:lnTo>
                    <a:pt x="42658" y="15205"/>
                  </a:lnTo>
                  <a:lnTo>
                    <a:pt x="42778" y="15446"/>
                  </a:lnTo>
                  <a:lnTo>
                    <a:pt x="42899" y="15627"/>
                  </a:lnTo>
                  <a:lnTo>
                    <a:pt x="43080" y="15748"/>
                  </a:lnTo>
                  <a:lnTo>
                    <a:pt x="43321" y="15869"/>
                  </a:lnTo>
                  <a:lnTo>
                    <a:pt x="43502" y="15929"/>
                  </a:lnTo>
                  <a:lnTo>
                    <a:pt x="43985" y="15929"/>
                  </a:lnTo>
                  <a:lnTo>
                    <a:pt x="44166" y="15869"/>
                  </a:lnTo>
                  <a:lnTo>
                    <a:pt x="44407" y="15748"/>
                  </a:lnTo>
                  <a:lnTo>
                    <a:pt x="44588" y="15627"/>
                  </a:lnTo>
                  <a:lnTo>
                    <a:pt x="44709" y="15446"/>
                  </a:lnTo>
                  <a:lnTo>
                    <a:pt x="44830" y="15205"/>
                  </a:lnTo>
                  <a:lnTo>
                    <a:pt x="44890" y="15024"/>
                  </a:lnTo>
                  <a:lnTo>
                    <a:pt x="44890" y="14783"/>
                  </a:lnTo>
                  <a:lnTo>
                    <a:pt x="44830" y="14420"/>
                  </a:lnTo>
                  <a:lnTo>
                    <a:pt x="44709" y="14119"/>
                  </a:lnTo>
                  <a:lnTo>
                    <a:pt x="44528" y="13938"/>
                  </a:lnTo>
                  <a:lnTo>
                    <a:pt x="44287" y="13757"/>
                  </a:lnTo>
                  <a:lnTo>
                    <a:pt x="44045" y="13636"/>
                  </a:lnTo>
                  <a:close/>
                  <a:moveTo>
                    <a:pt x="49234" y="13636"/>
                  </a:moveTo>
                  <a:lnTo>
                    <a:pt x="48993" y="13757"/>
                  </a:lnTo>
                  <a:lnTo>
                    <a:pt x="48752" y="13938"/>
                  </a:lnTo>
                  <a:lnTo>
                    <a:pt x="48571" y="14119"/>
                  </a:lnTo>
                  <a:lnTo>
                    <a:pt x="48450" y="14420"/>
                  </a:lnTo>
                  <a:lnTo>
                    <a:pt x="48390" y="14783"/>
                  </a:lnTo>
                  <a:lnTo>
                    <a:pt x="48390" y="15024"/>
                  </a:lnTo>
                  <a:lnTo>
                    <a:pt x="48450" y="15205"/>
                  </a:lnTo>
                  <a:lnTo>
                    <a:pt x="48571" y="15446"/>
                  </a:lnTo>
                  <a:lnTo>
                    <a:pt x="48691" y="15627"/>
                  </a:lnTo>
                  <a:lnTo>
                    <a:pt x="48872" y="15748"/>
                  </a:lnTo>
                  <a:lnTo>
                    <a:pt x="49114" y="15869"/>
                  </a:lnTo>
                  <a:lnTo>
                    <a:pt x="49295" y="15929"/>
                  </a:lnTo>
                  <a:lnTo>
                    <a:pt x="49777" y="15929"/>
                  </a:lnTo>
                  <a:lnTo>
                    <a:pt x="49958" y="15869"/>
                  </a:lnTo>
                  <a:lnTo>
                    <a:pt x="50200" y="15748"/>
                  </a:lnTo>
                  <a:lnTo>
                    <a:pt x="50381" y="15627"/>
                  </a:lnTo>
                  <a:lnTo>
                    <a:pt x="50501" y="15446"/>
                  </a:lnTo>
                  <a:lnTo>
                    <a:pt x="50622" y="15205"/>
                  </a:lnTo>
                  <a:lnTo>
                    <a:pt x="50682" y="15024"/>
                  </a:lnTo>
                  <a:lnTo>
                    <a:pt x="50682" y="14783"/>
                  </a:lnTo>
                  <a:lnTo>
                    <a:pt x="50622" y="14420"/>
                  </a:lnTo>
                  <a:lnTo>
                    <a:pt x="50501" y="14119"/>
                  </a:lnTo>
                  <a:lnTo>
                    <a:pt x="50320" y="13938"/>
                  </a:lnTo>
                  <a:lnTo>
                    <a:pt x="50079" y="13757"/>
                  </a:lnTo>
                  <a:lnTo>
                    <a:pt x="49838" y="13636"/>
                  </a:lnTo>
                  <a:close/>
                  <a:moveTo>
                    <a:pt x="55027" y="13636"/>
                  </a:moveTo>
                  <a:lnTo>
                    <a:pt x="54785" y="13757"/>
                  </a:lnTo>
                  <a:lnTo>
                    <a:pt x="54544" y="13938"/>
                  </a:lnTo>
                  <a:lnTo>
                    <a:pt x="54363" y="14119"/>
                  </a:lnTo>
                  <a:lnTo>
                    <a:pt x="54242" y="14420"/>
                  </a:lnTo>
                  <a:lnTo>
                    <a:pt x="54182" y="14783"/>
                  </a:lnTo>
                  <a:lnTo>
                    <a:pt x="54182" y="15024"/>
                  </a:lnTo>
                  <a:lnTo>
                    <a:pt x="54242" y="15205"/>
                  </a:lnTo>
                  <a:lnTo>
                    <a:pt x="54363" y="15446"/>
                  </a:lnTo>
                  <a:lnTo>
                    <a:pt x="54483" y="15627"/>
                  </a:lnTo>
                  <a:lnTo>
                    <a:pt x="54665" y="15748"/>
                  </a:lnTo>
                  <a:lnTo>
                    <a:pt x="54906" y="15869"/>
                  </a:lnTo>
                  <a:lnTo>
                    <a:pt x="55087" y="15929"/>
                  </a:lnTo>
                  <a:lnTo>
                    <a:pt x="55570" y="15929"/>
                  </a:lnTo>
                  <a:lnTo>
                    <a:pt x="55751" y="15869"/>
                  </a:lnTo>
                  <a:lnTo>
                    <a:pt x="55992" y="15748"/>
                  </a:lnTo>
                  <a:lnTo>
                    <a:pt x="56173" y="15627"/>
                  </a:lnTo>
                  <a:lnTo>
                    <a:pt x="56294" y="15446"/>
                  </a:lnTo>
                  <a:lnTo>
                    <a:pt x="56414" y="15205"/>
                  </a:lnTo>
                  <a:lnTo>
                    <a:pt x="56475" y="15024"/>
                  </a:lnTo>
                  <a:lnTo>
                    <a:pt x="56475" y="14783"/>
                  </a:lnTo>
                  <a:lnTo>
                    <a:pt x="56414" y="14420"/>
                  </a:lnTo>
                  <a:lnTo>
                    <a:pt x="56294" y="14119"/>
                  </a:lnTo>
                  <a:lnTo>
                    <a:pt x="56113" y="13938"/>
                  </a:lnTo>
                  <a:lnTo>
                    <a:pt x="55871" y="13757"/>
                  </a:lnTo>
                  <a:lnTo>
                    <a:pt x="55630" y="13636"/>
                  </a:lnTo>
                  <a:close/>
                  <a:moveTo>
                    <a:pt x="60819" y="13636"/>
                  </a:moveTo>
                  <a:lnTo>
                    <a:pt x="60577" y="13757"/>
                  </a:lnTo>
                  <a:lnTo>
                    <a:pt x="60336" y="13938"/>
                  </a:lnTo>
                  <a:lnTo>
                    <a:pt x="60155" y="14119"/>
                  </a:lnTo>
                  <a:lnTo>
                    <a:pt x="60034" y="14420"/>
                  </a:lnTo>
                  <a:lnTo>
                    <a:pt x="59974" y="14783"/>
                  </a:lnTo>
                  <a:lnTo>
                    <a:pt x="59974" y="15024"/>
                  </a:lnTo>
                  <a:lnTo>
                    <a:pt x="60034" y="15205"/>
                  </a:lnTo>
                  <a:lnTo>
                    <a:pt x="60155" y="15446"/>
                  </a:lnTo>
                  <a:lnTo>
                    <a:pt x="60276" y="15627"/>
                  </a:lnTo>
                  <a:lnTo>
                    <a:pt x="60457" y="15748"/>
                  </a:lnTo>
                  <a:lnTo>
                    <a:pt x="60698" y="15869"/>
                  </a:lnTo>
                  <a:lnTo>
                    <a:pt x="60879" y="15929"/>
                  </a:lnTo>
                  <a:lnTo>
                    <a:pt x="61362" y="15929"/>
                  </a:lnTo>
                  <a:lnTo>
                    <a:pt x="61543" y="15869"/>
                  </a:lnTo>
                  <a:lnTo>
                    <a:pt x="61784" y="15748"/>
                  </a:lnTo>
                  <a:lnTo>
                    <a:pt x="61965" y="15627"/>
                  </a:lnTo>
                  <a:lnTo>
                    <a:pt x="62086" y="15446"/>
                  </a:lnTo>
                  <a:lnTo>
                    <a:pt x="62206" y="15205"/>
                  </a:lnTo>
                  <a:lnTo>
                    <a:pt x="62267" y="15024"/>
                  </a:lnTo>
                  <a:lnTo>
                    <a:pt x="62267" y="14783"/>
                  </a:lnTo>
                  <a:lnTo>
                    <a:pt x="62206" y="14420"/>
                  </a:lnTo>
                  <a:lnTo>
                    <a:pt x="62086" y="14119"/>
                  </a:lnTo>
                  <a:lnTo>
                    <a:pt x="61905" y="13938"/>
                  </a:lnTo>
                  <a:lnTo>
                    <a:pt x="61663" y="13757"/>
                  </a:lnTo>
                  <a:lnTo>
                    <a:pt x="61422" y="13636"/>
                  </a:lnTo>
                  <a:close/>
                  <a:moveTo>
                    <a:pt x="66611" y="13636"/>
                  </a:moveTo>
                  <a:lnTo>
                    <a:pt x="66370" y="13757"/>
                  </a:lnTo>
                  <a:lnTo>
                    <a:pt x="66128" y="13938"/>
                  </a:lnTo>
                  <a:lnTo>
                    <a:pt x="65947" y="14119"/>
                  </a:lnTo>
                  <a:lnTo>
                    <a:pt x="65827" y="14420"/>
                  </a:lnTo>
                  <a:lnTo>
                    <a:pt x="65766" y="14783"/>
                  </a:lnTo>
                  <a:lnTo>
                    <a:pt x="65766" y="15024"/>
                  </a:lnTo>
                  <a:lnTo>
                    <a:pt x="65827" y="15205"/>
                  </a:lnTo>
                  <a:lnTo>
                    <a:pt x="65947" y="15446"/>
                  </a:lnTo>
                  <a:lnTo>
                    <a:pt x="66068" y="15627"/>
                  </a:lnTo>
                  <a:lnTo>
                    <a:pt x="66249" y="15748"/>
                  </a:lnTo>
                  <a:lnTo>
                    <a:pt x="66490" y="15869"/>
                  </a:lnTo>
                  <a:lnTo>
                    <a:pt x="66671" y="15929"/>
                  </a:lnTo>
                  <a:lnTo>
                    <a:pt x="67154" y="15929"/>
                  </a:lnTo>
                  <a:lnTo>
                    <a:pt x="67335" y="15869"/>
                  </a:lnTo>
                  <a:lnTo>
                    <a:pt x="67576" y="15748"/>
                  </a:lnTo>
                  <a:lnTo>
                    <a:pt x="67757" y="15627"/>
                  </a:lnTo>
                  <a:lnTo>
                    <a:pt x="67878" y="15446"/>
                  </a:lnTo>
                  <a:lnTo>
                    <a:pt x="67999" y="15205"/>
                  </a:lnTo>
                  <a:lnTo>
                    <a:pt x="68059" y="15024"/>
                  </a:lnTo>
                  <a:lnTo>
                    <a:pt x="68059" y="14783"/>
                  </a:lnTo>
                  <a:lnTo>
                    <a:pt x="67214" y="13636"/>
                  </a:lnTo>
                  <a:close/>
                  <a:moveTo>
                    <a:pt x="6517" y="16593"/>
                  </a:moveTo>
                  <a:lnTo>
                    <a:pt x="5310" y="18523"/>
                  </a:lnTo>
                  <a:lnTo>
                    <a:pt x="5431" y="18644"/>
                  </a:lnTo>
                  <a:lnTo>
                    <a:pt x="5672" y="18765"/>
                  </a:lnTo>
                  <a:lnTo>
                    <a:pt x="5853" y="18825"/>
                  </a:lnTo>
                  <a:lnTo>
                    <a:pt x="6336" y="18825"/>
                  </a:lnTo>
                  <a:lnTo>
                    <a:pt x="6517" y="18765"/>
                  </a:lnTo>
                  <a:lnTo>
                    <a:pt x="6758" y="18644"/>
                  </a:lnTo>
                  <a:lnTo>
                    <a:pt x="6939" y="18523"/>
                  </a:lnTo>
                  <a:lnTo>
                    <a:pt x="7060" y="18342"/>
                  </a:lnTo>
                  <a:lnTo>
                    <a:pt x="7180" y="18101"/>
                  </a:lnTo>
                  <a:lnTo>
                    <a:pt x="7241" y="17920"/>
                  </a:lnTo>
                  <a:lnTo>
                    <a:pt x="7241" y="17679"/>
                  </a:lnTo>
                  <a:lnTo>
                    <a:pt x="7180" y="17317"/>
                  </a:lnTo>
                  <a:lnTo>
                    <a:pt x="7060" y="17015"/>
                  </a:lnTo>
                  <a:lnTo>
                    <a:pt x="6818" y="16774"/>
                  </a:lnTo>
                  <a:lnTo>
                    <a:pt x="6517" y="16593"/>
                  </a:lnTo>
                  <a:close/>
                  <a:moveTo>
                    <a:pt x="11645" y="16532"/>
                  </a:moveTo>
                  <a:lnTo>
                    <a:pt x="11464" y="16593"/>
                  </a:lnTo>
                  <a:lnTo>
                    <a:pt x="11223" y="16713"/>
                  </a:lnTo>
                  <a:lnTo>
                    <a:pt x="11042" y="16834"/>
                  </a:lnTo>
                  <a:lnTo>
                    <a:pt x="10921" y="17015"/>
                  </a:lnTo>
                  <a:lnTo>
                    <a:pt x="10800" y="17256"/>
                  </a:lnTo>
                  <a:lnTo>
                    <a:pt x="10740" y="17437"/>
                  </a:lnTo>
                  <a:lnTo>
                    <a:pt x="10740" y="17679"/>
                  </a:lnTo>
                  <a:lnTo>
                    <a:pt x="10740" y="17920"/>
                  </a:lnTo>
                  <a:lnTo>
                    <a:pt x="10800" y="18101"/>
                  </a:lnTo>
                  <a:lnTo>
                    <a:pt x="10921" y="18342"/>
                  </a:lnTo>
                  <a:lnTo>
                    <a:pt x="11042" y="18523"/>
                  </a:lnTo>
                  <a:lnTo>
                    <a:pt x="11223" y="18644"/>
                  </a:lnTo>
                  <a:lnTo>
                    <a:pt x="11464" y="18765"/>
                  </a:lnTo>
                  <a:lnTo>
                    <a:pt x="11645" y="18825"/>
                  </a:lnTo>
                  <a:lnTo>
                    <a:pt x="12128" y="18825"/>
                  </a:lnTo>
                  <a:lnTo>
                    <a:pt x="12309" y="18765"/>
                  </a:lnTo>
                  <a:lnTo>
                    <a:pt x="12550" y="18644"/>
                  </a:lnTo>
                  <a:lnTo>
                    <a:pt x="12731" y="18523"/>
                  </a:lnTo>
                  <a:lnTo>
                    <a:pt x="12852" y="18342"/>
                  </a:lnTo>
                  <a:lnTo>
                    <a:pt x="12973" y="18101"/>
                  </a:lnTo>
                  <a:lnTo>
                    <a:pt x="13033" y="17920"/>
                  </a:lnTo>
                  <a:lnTo>
                    <a:pt x="13033" y="17679"/>
                  </a:lnTo>
                  <a:lnTo>
                    <a:pt x="13033" y="17437"/>
                  </a:lnTo>
                  <a:lnTo>
                    <a:pt x="12973" y="17256"/>
                  </a:lnTo>
                  <a:lnTo>
                    <a:pt x="12852" y="17015"/>
                  </a:lnTo>
                  <a:lnTo>
                    <a:pt x="12731" y="16834"/>
                  </a:lnTo>
                  <a:lnTo>
                    <a:pt x="12550" y="16713"/>
                  </a:lnTo>
                  <a:lnTo>
                    <a:pt x="12309" y="16593"/>
                  </a:lnTo>
                  <a:lnTo>
                    <a:pt x="12128" y="16532"/>
                  </a:lnTo>
                  <a:close/>
                  <a:moveTo>
                    <a:pt x="17437" y="16532"/>
                  </a:moveTo>
                  <a:lnTo>
                    <a:pt x="17256" y="16593"/>
                  </a:lnTo>
                  <a:lnTo>
                    <a:pt x="17015" y="16713"/>
                  </a:lnTo>
                  <a:lnTo>
                    <a:pt x="16834" y="16834"/>
                  </a:lnTo>
                  <a:lnTo>
                    <a:pt x="16713" y="17015"/>
                  </a:lnTo>
                  <a:lnTo>
                    <a:pt x="16593" y="17256"/>
                  </a:lnTo>
                  <a:lnTo>
                    <a:pt x="16532" y="17437"/>
                  </a:lnTo>
                  <a:lnTo>
                    <a:pt x="16532" y="17679"/>
                  </a:lnTo>
                  <a:lnTo>
                    <a:pt x="16532" y="17920"/>
                  </a:lnTo>
                  <a:lnTo>
                    <a:pt x="16593" y="18101"/>
                  </a:lnTo>
                  <a:lnTo>
                    <a:pt x="16713" y="18342"/>
                  </a:lnTo>
                  <a:lnTo>
                    <a:pt x="16834" y="18523"/>
                  </a:lnTo>
                  <a:lnTo>
                    <a:pt x="17015" y="18644"/>
                  </a:lnTo>
                  <a:lnTo>
                    <a:pt x="17256" y="18765"/>
                  </a:lnTo>
                  <a:lnTo>
                    <a:pt x="17437" y="18825"/>
                  </a:lnTo>
                  <a:lnTo>
                    <a:pt x="17920" y="18825"/>
                  </a:lnTo>
                  <a:lnTo>
                    <a:pt x="18101" y="18765"/>
                  </a:lnTo>
                  <a:lnTo>
                    <a:pt x="18342" y="18644"/>
                  </a:lnTo>
                  <a:lnTo>
                    <a:pt x="18523" y="18523"/>
                  </a:lnTo>
                  <a:lnTo>
                    <a:pt x="18644" y="18342"/>
                  </a:lnTo>
                  <a:lnTo>
                    <a:pt x="18765" y="18101"/>
                  </a:lnTo>
                  <a:lnTo>
                    <a:pt x="18825" y="17920"/>
                  </a:lnTo>
                  <a:lnTo>
                    <a:pt x="18825" y="17679"/>
                  </a:lnTo>
                  <a:lnTo>
                    <a:pt x="18825" y="17437"/>
                  </a:lnTo>
                  <a:lnTo>
                    <a:pt x="18765" y="17256"/>
                  </a:lnTo>
                  <a:lnTo>
                    <a:pt x="18644" y="17015"/>
                  </a:lnTo>
                  <a:lnTo>
                    <a:pt x="18523" y="16834"/>
                  </a:lnTo>
                  <a:lnTo>
                    <a:pt x="18342" y="16713"/>
                  </a:lnTo>
                  <a:lnTo>
                    <a:pt x="18101" y="16593"/>
                  </a:lnTo>
                  <a:lnTo>
                    <a:pt x="17920" y="16532"/>
                  </a:lnTo>
                  <a:close/>
                  <a:moveTo>
                    <a:pt x="23230" y="16532"/>
                  </a:moveTo>
                  <a:lnTo>
                    <a:pt x="23049" y="16593"/>
                  </a:lnTo>
                  <a:lnTo>
                    <a:pt x="22807" y="16713"/>
                  </a:lnTo>
                  <a:lnTo>
                    <a:pt x="22626" y="16834"/>
                  </a:lnTo>
                  <a:lnTo>
                    <a:pt x="22506" y="17015"/>
                  </a:lnTo>
                  <a:lnTo>
                    <a:pt x="22385" y="17256"/>
                  </a:lnTo>
                  <a:lnTo>
                    <a:pt x="22325" y="17437"/>
                  </a:lnTo>
                  <a:lnTo>
                    <a:pt x="22325" y="17679"/>
                  </a:lnTo>
                  <a:lnTo>
                    <a:pt x="22325" y="17920"/>
                  </a:lnTo>
                  <a:lnTo>
                    <a:pt x="22385" y="18101"/>
                  </a:lnTo>
                  <a:lnTo>
                    <a:pt x="22506" y="18342"/>
                  </a:lnTo>
                  <a:lnTo>
                    <a:pt x="22626" y="18523"/>
                  </a:lnTo>
                  <a:lnTo>
                    <a:pt x="22807" y="18644"/>
                  </a:lnTo>
                  <a:lnTo>
                    <a:pt x="23049" y="18765"/>
                  </a:lnTo>
                  <a:lnTo>
                    <a:pt x="23230" y="18825"/>
                  </a:lnTo>
                  <a:lnTo>
                    <a:pt x="23712" y="18825"/>
                  </a:lnTo>
                  <a:lnTo>
                    <a:pt x="23893" y="18765"/>
                  </a:lnTo>
                  <a:lnTo>
                    <a:pt x="24135" y="18644"/>
                  </a:lnTo>
                  <a:lnTo>
                    <a:pt x="24316" y="18523"/>
                  </a:lnTo>
                  <a:lnTo>
                    <a:pt x="24436" y="18342"/>
                  </a:lnTo>
                  <a:lnTo>
                    <a:pt x="24557" y="18101"/>
                  </a:lnTo>
                  <a:lnTo>
                    <a:pt x="24617" y="17920"/>
                  </a:lnTo>
                  <a:lnTo>
                    <a:pt x="24617" y="17679"/>
                  </a:lnTo>
                  <a:lnTo>
                    <a:pt x="24617" y="17437"/>
                  </a:lnTo>
                  <a:lnTo>
                    <a:pt x="24557" y="17256"/>
                  </a:lnTo>
                  <a:lnTo>
                    <a:pt x="24436" y="17015"/>
                  </a:lnTo>
                  <a:lnTo>
                    <a:pt x="24316" y="16834"/>
                  </a:lnTo>
                  <a:lnTo>
                    <a:pt x="24135" y="16713"/>
                  </a:lnTo>
                  <a:lnTo>
                    <a:pt x="23893" y="16593"/>
                  </a:lnTo>
                  <a:lnTo>
                    <a:pt x="23712" y="16532"/>
                  </a:lnTo>
                  <a:close/>
                  <a:moveTo>
                    <a:pt x="29022" y="16532"/>
                  </a:moveTo>
                  <a:lnTo>
                    <a:pt x="28841" y="16593"/>
                  </a:lnTo>
                  <a:lnTo>
                    <a:pt x="28599" y="16713"/>
                  </a:lnTo>
                  <a:lnTo>
                    <a:pt x="28418" y="16834"/>
                  </a:lnTo>
                  <a:lnTo>
                    <a:pt x="28298" y="17015"/>
                  </a:lnTo>
                  <a:lnTo>
                    <a:pt x="28177" y="17256"/>
                  </a:lnTo>
                  <a:lnTo>
                    <a:pt x="28117" y="17437"/>
                  </a:lnTo>
                  <a:lnTo>
                    <a:pt x="28117" y="17679"/>
                  </a:lnTo>
                  <a:lnTo>
                    <a:pt x="28117" y="17920"/>
                  </a:lnTo>
                  <a:lnTo>
                    <a:pt x="28177" y="18101"/>
                  </a:lnTo>
                  <a:lnTo>
                    <a:pt x="28298" y="18342"/>
                  </a:lnTo>
                  <a:lnTo>
                    <a:pt x="28418" y="18523"/>
                  </a:lnTo>
                  <a:lnTo>
                    <a:pt x="28599" y="18644"/>
                  </a:lnTo>
                  <a:lnTo>
                    <a:pt x="28841" y="18765"/>
                  </a:lnTo>
                  <a:lnTo>
                    <a:pt x="29022" y="18825"/>
                  </a:lnTo>
                  <a:lnTo>
                    <a:pt x="29505" y="18825"/>
                  </a:lnTo>
                  <a:lnTo>
                    <a:pt x="29686" y="18765"/>
                  </a:lnTo>
                  <a:lnTo>
                    <a:pt x="29927" y="18644"/>
                  </a:lnTo>
                  <a:lnTo>
                    <a:pt x="30108" y="18523"/>
                  </a:lnTo>
                  <a:lnTo>
                    <a:pt x="30229" y="18342"/>
                  </a:lnTo>
                  <a:lnTo>
                    <a:pt x="30349" y="18101"/>
                  </a:lnTo>
                  <a:lnTo>
                    <a:pt x="30410" y="17920"/>
                  </a:lnTo>
                  <a:lnTo>
                    <a:pt x="30410" y="17679"/>
                  </a:lnTo>
                  <a:lnTo>
                    <a:pt x="30410" y="17437"/>
                  </a:lnTo>
                  <a:lnTo>
                    <a:pt x="30349" y="17256"/>
                  </a:lnTo>
                  <a:lnTo>
                    <a:pt x="30229" y="17015"/>
                  </a:lnTo>
                  <a:lnTo>
                    <a:pt x="30108" y="16834"/>
                  </a:lnTo>
                  <a:lnTo>
                    <a:pt x="29927" y="16713"/>
                  </a:lnTo>
                  <a:lnTo>
                    <a:pt x="29686" y="16593"/>
                  </a:lnTo>
                  <a:lnTo>
                    <a:pt x="29505" y="16532"/>
                  </a:lnTo>
                  <a:close/>
                  <a:moveTo>
                    <a:pt x="34814" y="16532"/>
                  </a:moveTo>
                  <a:lnTo>
                    <a:pt x="34633" y="16593"/>
                  </a:lnTo>
                  <a:lnTo>
                    <a:pt x="34392" y="16713"/>
                  </a:lnTo>
                  <a:lnTo>
                    <a:pt x="34211" y="16834"/>
                  </a:lnTo>
                  <a:lnTo>
                    <a:pt x="34090" y="17015"/>
                  </a:lnTo>
                  <a:lnTo>
                    <a:pt x="33969" y="17256"/>
                  </a:lnTo>
                  <a:lnTo>
                    <a:pt x="33909" y="17437"/>
                  </a:lnTo>
                  <a:lnTo>
                    <a:pt x="33909" y="17679"/>
                  </a:lnTo>
                  <a:lnTo>
                    <a:pt x="33909" y="17920"/>
                  </a:lnTo>
                  <a:lnTo>
                    <a:pt x="33969" y="18101"/>
                  </a:lnTo>
                  <a:lnTo>
                    <a:pt x="34090" y="18342"/>
                  </a:lnTo>
                  <a:lnTo>
                    <a:pt x="34211" y="18523"/>
                  </a:lnTo>
                  <a:lnTo>
                    <a:pt x="34392" y="18644"/>
                  </a:lnTo>
                  <a:lnTo>
                    <a:pt x="34633" y="18765"/>
                  </a:lnTo>
                  <a:lnTo>
                    <a:pt x="34814" y="18825"/>
                  </a:lnTo>
                  <a:lnTo>
                    <a:pt x="35297" y="18825"/>
                  </a:lnTo>
                  <a:lnTo>
                    <a:pt x="35478" y="18765"/>
                  </a:lnTo>
                  <a:lnTo>
                    <a:pt x="35719" y="18644"/>
                  </a:lnTo>
                  <a:lnTo>
                    <a:pt x="35900" y="18523"/>
                  </a:lnTo>
                  <a:lnTo>
                    <a:pt x="36021" y="18342"/>
                  </a:lnTo>
                  <a:lnTo>
                    <a:pt x="36141" y="18101"/>
                  </a:lnTo>
                  <a:lnTo>
                    <a:pt x="36202" y="17920"/>
                  </a:lnTo>
                  <a:lnTo>
                    <a:pt x="36202" y="17679"/>
                  </a:lnTo>
                  <a:lnTo>
                    <a:pt x="36202" y="17437"/>
                  </a:lnTo>
                  <a:lnTo>
                    <a:pt x="36141" y="17256"/>
                  </a:lnTo>
                  <a:lnTo>
                    <a:pt x="36021" y="17015"/>
                  </a:lnTo>
                  <a:lnTo>
                    <a:pt x="35900" y="16834"/>
                  </a:lnTo>
                  <a:lnTo>
                    <a:pt x="35719" y="16713"/>
                  </a:lnTo>
                  <a:lnTo>
                    <a:pt x="35478" y="16593"/>
                  </a:lnTo>
                  <a:lnTo>
                    <a:pt x="35297" y="16532"/>
                  </a:lnTo>
                  <a:close/>
                  <a:moveTo>
                    <a:pt x="40606" y="16532"/>
                  </a:moveTo>
                  <a:lnTo>
                    <a:pt x="40425" y="16593"/>
                  </a:lnTo>
                  <a:lnTo>
                    <a:pt x="40184" y="16713"/>
                  </a:lnTo>
                  <a:lnTo>
                    <a:pt x="40003" y="16834"/>
                  </a:lnTo>
                  <a:lnTo>
                    <a:pt x="39882" y="17015"/>
                  </a:lnTo>
                  <a:lnTo>
                    <a:pt x="39762" y="17256"/>
                  </a:lnTo>
                  <a:lnTo>
                    <a:pt x="39701" y="17437"/>
                  </a:lnTo>
                  <a:lnTo>
                    <a:pt x="39701" y="17679"/>
                  </a:lnTo>
                  <a:lnTo>
                    <a:pt x="39701" y="17920"/>
                  </a:lnTo>
                  <a:lnTo>
                    <a:pt x="39762" y="18101"/>
                  </a:lnTo>
                  <a:lnTo>
                    <a:pt x="39882" y="18342"/>
                  </a:lnTo>
                  <a:lnTo>
                    <a:pt x="40003" y="18523"/>
                  </a:lnTo>
                  <a:lnTo>
                    <a:pt x="40184" y="18644"/>
                  </a:lnTo>
                  <a:lnTo>
                    <a:pt x="40425" y="18765"/>
                  </a:lnTo>
                  <a:lnTo>
                    <a:pt x="40606" y="18825"/>
                  </a:lnTo>
                  <a:lnTo>
                    <a:pt x="41089" y="18825"/>
                  </a:lnTo>
                  <a:lnTo>
                    <a:pt x="41270" y="18765"/>
                  </a:lnTo>
                  <a:lnTo>
                    <a:pt x="41511" y="18644"/>
                  </a:lnTo>
                  <a:lnTo>
                    <a:pt x="41692" y="18523"/>
                  </a:lnTo>
                  <a:lnTo>
                    <a:pt x="41813" y="18342"/>
                  </a:lnTo>
                  <a:lnTo>
                    <a:pt x="41934" y="18101"/>
                  </a:lnTo>
                  <a:lnTo>
                    <a:pt x="41994" y="17920"/>
                  </a:lnTo>
                  <a:lnTo>
                    <a:pt x="41994" y="17679"/>
                  </a:lnTo>
                  <a:lnTo>
                    <a:pt x="41994" y="17437"/>
                  </a:lnTo>
                  <a:lnTo>
                    <a:pt x="41934" y="17256"/>
                  </a:lnTo>
                  <a:lnTo>
                    <a:pt x="41813" y="17015"/>
                  </a:lnTo>
                  <a:lnTo>
                    <a:pt x="41692" y="16834"/>
                  </a:lnTo>
                  <a:lnTo>
                    <a:pt x="41511" y="16713"/>
                  </a:lnTo>
                  <a:lnTo>
                    <a:pt x="41270" y="16593"/>
                  </a:lnTo>
                  <a:lnTo>
                    <a:pt x="41089" y="16532"/>
                  </a:lnTo>
                  <a:close/>
                  <a:moveTo>
                    <a:pt x="46399" y="16532"/>
                  </a:moveTo>
                  <a:lnTo>
                    <a:pt x="46218" y="16593"/>
                  </a:lnTo>
                  <a:lnTo>
                    <a:pt x="45976" y="16713"/>
                  </a:lnTo>
                  <a:lnTo>
                    <a:pt x="45795" y="16834"/>
                  </a:lnTo>
                  <a:lnTo>
                    <a:pt x="45674" y="17015"/>
                  </a:lnTo>
                  <a:lnTo>
                    <a:pt x="45554" y="17256"/>
                  </a:lnTo>
                  <a:lnTo>
                    <a:pt x="45493" y="17437"/>
                  </a:lnTo>
                  <a:lnTo>
                    <a:pt x="45493" y="17679"/>
                  </a:lnTo>
                  <a:lnTo>
                    <a:pt x="45493" y="17920"/>
                  </a:lnTo>
                  <a:lnTo>
                    <a:pt x="45554" y="18101"/>
                  </a:lnTo>
                  <a:lnTo>
                    <a:pt x="45674" y="18342"/>
                  </a:lnTo>
                  <a:lnTo>
                    <a:pt x="45795" y="18523"/>
                  </a:lnTo>
                  <a:lnTo>
                    <a:pt x="45976" y="18644"/>
                  </a:lnTo>
                  <a:lnTo>
                    <a:pt x="46218" y="18765"/>
                  </a:lnTo>
                  <a:lnTo>
                    <a:pt x="46399" y="18825"/>
                  </a:lnTo>
                  <a:lnTo>
                    <a:pt x="46881" y="18825"/>
                  </a:lnTo>
                  <a:lnTo>
                    <a:pt x="47062" y="18765"/>
                  </a:lnTo>
                  <a:lnTo>
                    <a:pt x="47304" y="18644"/>
                  </a:lnTo>
                  <a:lnTo>
                    <a:pt x="47485" y="18523"/>
                  </a:lnTo>
                  <a:lnTo>
                    <a:pt x="47605" y="18342"/>
                  </a:lnTo>
                  <a:lnTo>
                    <a:pt x="47726" y="18101"/>
                  </a:lnTo>
                  <a:lnTo>
                    <a:pt x="47786" y="17920"/>
                  </a:lnTo>
                  <a:lnTo>
                    <a:pt x="47786" y="17679"/>
                  </a:lnTo>
                  <a:lnTo>
                    <a:pt x="47786" y="17437"/>
                  </a:lnTo>
                  <a:lnTo>
                    <a:pt x="47726" y="17256"/>
                  </a:lnTo>
                  <a:lnTo>
                    <a:pt x="47605" y="17015"/>
                  </a:lnTo>
                  <a:lnTo>
                    <a:pt x="47485" y="16834"/>
                  </a:lnTo>
                  <a:lnTo>
                    <a:pt x="47304" y="16713"/>
                  </a:lnTo>
                  <a:lnTo>
                    <a:pt x="47062" y="16593"/>
                  </a:lnTo>
                  <a:lnTo>
                    <a:pt x="46881" y="16532"/>
                  </a:lnTo>
                  <a:close/>
                  <a:moveTo>
                    <a:pt x="52191" y="16532"/>
                  </a:moveTo>
                  <a:lnTo>
                    <a:pt x="52010" y="16593"/>
                  </a:lnTo>
                  <a:lnTo>
                    <a:pt x="51768" y="16713"/>
                  </a:lnTo>
                  <a:lnTo>
                    <a:pt x="51587" y="16834"/>
                  </a:lnTo>
                  <a:lnTo>
                    <a:pt x="51467" y="17015"/>
                  </a:lnTo>
                  <a:lnTo>
                    <a:pt x="51346" y="17256"/>
                  </a:lnTo>
                  <a:lnTo>
                    <a:pt x="51286" y="17437"/>
                  </a:lnTo>
                  <a:lnTo>
                    <a:pt x="51286" y="17679"/>
                  </a:lnTo>
                  <a:lnTo>
                    <a:pt x="51286" y="17920"/>
                  </a:lnTo>
                  <a:lnTo>
                    <a:pt x="51346" y="18101"/>
                  </a:lnTo>
                  <a:lnTo>
                    <a:pt x="51467" y="18342"/>
                  </a:lnTo>
                  <a:lnTo>
                    <a:pt x="51587" y="18523"/>
                  </a:lnTo>
                  <a:lnTo>
                    <a:pt x="51768" y="18644"/>
                  </a:lnTo>
                  <a:lnTo>
                    <a:pt x="52010" y="18765"/>
                  </a:lnTo>
                  <a:lnTo>
                    <a:pt x="52191" y="18825"/>
                  </a:lnTo>
                  <a:lnTo>
                    <a:pt x="52673" y="18825"/>
                  </a:lnTo>
                  <a:lnTo>
                    <a:pt x="52854" y="18765"/>
                  </a:lnTo>
                  <a:lnTo>
                    <a:pt x="53096" y="18644"/>
                  </a:lnTo>
                  <a:lnTo>
                    <a:pt x="53277" y="18523"/>
                  </a:lnTo>
                  <a:lnTo>
                    <a:pt x="53397" y="18342"/>
                  </a:lnTo>
                  <a:lnTo>
                    <a:pt x="53518" y="18101"/>
                  </a:lnTo>
                  <a:lnTo>
                    <a:pt x="53578" y="17920"/>
                  </a:lnTo>
                  <a:lnTo>
                    <a:pt x="53578" y="17679"/>
                  </a:lnTo>
                  <a:lnTo>
                    <a:pt x="53578" y="17437"/>
                  </a:lnTo>
                  <a:lnTo>
                    <a:pt x="53518" y="17256"/>
                  </a:lnTo>
                  <a:lnTo>
                    <a:pt x="53397" y="17015"/>
                  </a:lnTo>
                  <a:lnTo>
                    <a:pt x="53277" y="16834"/>
                  </a:lnTo>
                  <a:lnTo>
                    <a:pt x="53096" y="16713"/>
                  </a:lnTo>
                  <a:lnTo>
                    <a:pt x="52854" y="16593"/>
                  </a:lnTo>
                  <a:lnTo>
                    <a:pt x="52673" y="16532"/>
                  </a:lnTo>
                  <a:close/>
                  <a:moveTo>
                    <a:pt x="57983" y="16532"/>
                  </a:moveTo>
                  <a:lnTo>
                    <a:pt x="57802" y="16593"/>
                  </a:lnTo>
                  <a:lnTo>
                    <a:pt x="57561" y="16713"/>
                  </a:lnTo>
                  <a:lnTo>
                    <a:pt x="57380" y="16834"/>
                  </a:lnTo>
                  <a:lnTo>
                    <a:pt x="57259" y="17015"/>
                  </a:lnTo>
                  <a:lnTo>
                    <a:pt x="57138" y="17256"/>
                  </a:lnTo>
                  <a:lnTo>
                    <a:pt x="57078" y="17437"/>
                  </a:lnTo>
                  <a:lnTo>
                    <a:pt x="57078" y="17679"/>
                  </a:lnTo>
                  <a:lnTo>
                    <a:pt x="57078" y="17920"/>
                  </a:lnTo>
                  <a:lnTo>
                    <a:pt x="57138" y="18101"/>
                  </a:lnTo>
                  <a:lnTo>
                    <a:pt x="57259" y="18342"/>
                  </a:lnTo>
                  <a:lnTo>
                    <a:pt x="57380" y="18523"/>
                  </a:lnTo>
                  <a:lnTo>
                    <a:pt x="57561" y="18644"/>
                  </a:lnTo>
                  <a:lnTo>
                    <a:pt x="57802" y="18765"/>
                  </a:lnTo>
                  <a:lnTo>
                    <a:pt x="57983" y="18825"/>
                  </a:lnTo>
                  <a:lnTo>
                    <a:pt x="58466" y="18825"/>
                  </a:lnTo>
                  <a:lnTo>
                    <a:pt x="58647" y="18765"/>
                  </a:lnTo>
                  <a:lnTo>
                    <a:pt x="58888" y="18644"/>
                  </a:lnTo>
                  <a:lnTo>
                    <a:pt x="59069" y="18523"/>
                  </a:lnTo>
                  <a:lnTo>
                    <a:pt x="59190" y="18342"/>
                  </a:lnTo>
                  <a:lnTo>
                    <a:pt x="59310" y="18101"/>
                  </a:lnTo>
                  <a:lnTo>
                    <a:pt x="59371" y="17920"/>
                  </a:lnTo>
                  <a:lnTo>
                    <a:pt x="59371" y="17679"/>
                  </a:lnTo>
                  <a:lnTo>
                    <a:pt x="59371" y="17437"/>
                  </a:lnTo>
                  <a:lnTo>
                    <a:pt x="59310" y="17256"/>
                  </a:lnTo>
                  <a:lnTo>
                    <a:pt x="59190" y="17015"/>
                  </a:lnTo>
                  <a:lnTo>
                    <a:pt x="59069" y="16834"/>
                  </a:lnTo>
                  <a:lnTo>
                    <a:pt x="58888" y="16713"/>
                  </a:lnTo>
                  <a:lnTo>
                    <a:pt x="58647" y="16593"/>
                  </a:lnTo>
                  <a:lnTo>
                    <a:pt x="58466" y="16532"/>
                  </a:lnTo>
                  <a:close/>
                  <a:moveTo>
                    <a:pt x="63775" y="16532"/>
                  </a:moveTo>
                  <a:lnTo>
                    <a:pt x="63594" y="16593"/>
                  </a:lnTo>
                  <a:lnTo>
                    <a:pt x="63353" y="16713"/>
                  </a:lnTo>
                  <a:lnTo>
                    <a:pt x="63172" y="16834"/>
                  </a:lnTo>
                  <a:lnTo>
                    <a:pt x="63051" y="17015"/>
                  </a:lnTo>
                  <a:lnTo>
                    <a:pt x="62931" y="17256"/>
                  </a:lnTo>
                  <a:lnTo>
                    <a:pt x="62870" y="17437"/>
                  </a:lnTo>
                  <a:lnTo>
                    <a:pt x="62870" y="17679"/>
                  </a:lnTo>
                  <a:lnTo>
                    <a:pt x="62870" y="17920"/>
                  </a:lnTo>
                  <a:lnTo>
                    <a:pt x="62931" y="18101"/>
                  </a:lnTo>
                  <a:lnTo>
                    <a:pt x="63051" y="18342"/>
                  </a:lnTo>
                  <a:lnTo>
                    <a:pt x="63172" y="18523"/>
                  </a:lnTo>
                  <a:lnTo>
                    <a:pt x="63353" y="18644"/>
                  </a:lnTo>
                  <a:lnTo>
                    <a:pt x="63594" y="18765"/>
                  </a:lnTo>
                  <a:lnTo>
                    <a:pt x="63775" y="18825"/>
                  </a:lnTo>
                  <a:lnTo>
                    <a:pt x="64258" y="18825"/>
                  </a:lnTo>
                  <a:lnTo>
                    <a:pt x="64439" y="18765"/>
                  </a:lnTo>
                  <a:lnTo>
                    <a:pt x="64680" y="18644"/>
                  </a:lnTo>
                  <a:lnTo>
                    <a:pt x="64861" y="18523"/>
                  </a:lnTo>
                  <a:lnTo>
                    <a:pt x="64982" y="18342"/>
                  </a:lnTo>
                  <a:lnTo>
                    <a:pt x="65103" y="18101"/>
                  </a:lnTo>
                  <a:lnTo>
                    <a:pt x="65163" y="17920"/>
                  </a:lnTo>
                  <a:lnTo>
                    <a:pt x="65163" y="17679"/>
                  </a:lnTo>
                  <a:lnTo>
                    <a:pt x="65163" y="17437"/>
                  </a:lnTo>
                  <a:lnTo>
                    <a:pt x="65103" y="17256"/>
                  </a:lnTo>
                  <a:lnTo>
                    <a:pt x="64982" y="17015"/>
                  </a:lnTo>
                  <a:lnTo>
                    <a:pt x="64861" y="16834"/>
                  </a:lnTo>
                  <a:lnTo>
                    <a:pt x="64680" y="16713"/>
                  </a:lnTo>
                  <a:lnTo>
                    <a:pt x="64439" y="16593"/>
                  </a:lnTo>
                  <a:lnTo>
                    <a:pt x="64258" y="16532"/>
                  </a:lnTo>
                  <a:close/>
                  <a:moveTo>
                    <a:pt x="69386" y="16593"/>
                  </a:moveTo>
                  <a:lnTo>
                    <a:pt x="69085" y="16774"/>
                  </a:lnTo>
                  <a:lnTo>
                    <a:pt x="68843" y="17015"/>
                  </a:lnTo>
                  <a:lnTo>
                    <a:pt x="68723" y="17317"/>
                  </a:lnTo>
                  <a:lnTo>
                    <a:pt x="68662" y="17679"/>
                  </a:lnTo>
                  <a:lnTo>
                    <a:pt x="68662" y="17920"/>
                  </a:lnTo>
                  <a:lnTo>
                    <a:pt x="68723" y="18101"/>
                  </a:lnTo>
                  <a:lnTo>
                    <a:pt x="68843" y="18342"/>
                  </a:lnTo>
                  <a:lnTo>
                    <a:pt x="68964" y="18523"/>
                  </a:lnTo>
                  <a:lnTo>
                    <a:pt x="69145" y="18644"/>
                  </a:lnTo>
                  <a:lnTo>
                    <a:pt x="69386" y="18765"/>
                  </a:lnTo>
                  <a:lnTo>
                    <a:pt x="69567" y="18825"/>
                  </a:lnTo>
                  <a:lnTo>
                    <a:pt x="70050" y="18825"/>
                  </a:lnTo>
                  <a:lnTo>
                    <a:pt x="70231" y="18765"/>
                  </a:lnTo>
                  <a:lnTo>
                    <a:pt x="70472" y="18644"/>
                  </a:lnTo>
                  <a:lnTo>
                    <a:pt x="70593" y="18523"/>
                  </a:lnTo>
                  <a:lnTo>
                    <a:pt x="69386" y="16593"/>
                  </a:lnTo>
                  <a:close/>
                  <a:moveTo>
                    <a:pt x="4284" y="20273"/>
                  </a:moveTo>
                  <a:lnTo>
                    <a:pt x="3620" y="21661"/>
                  </a:lnTo>
                  <a:lnTo>
                    <a:pt x="3922" y="21480"/>
                  </a:lnTo>
                  <a:lnTo>
                    <a:pt x="4164" y="21238"/>
                  </a:lnTo>
                  <a:lnTo>
                    <a:pt x="4284" y="20937"/>
                  </a:lnTo>
                  <a:lnTo>
                    <a:pt x="4345" y="20575"/>
                  </a:lnTo>
                  <a:lnTo>
                    <a:pt x="4284" y="20273"/>
                  </a:lnTo>
                  <a:close/>
                  <a:moveTo>
                    <a:pt x="71619" y="20273"/>
                  </a:moveTo>
                  <a:lnTo>
                    <a:pt x="71559" y="20575"/>
                  </a:lnTo>
                  <a:lnTo>
                    <a:pt x="71619" y="20937"/>
                  </a:lnTo>
                  <a:lnTo>
                    <a:pt x="71740" y="21238"/>
                  </a:lnTo>
                  <a:lnTo>
                    <a:pt x="71981" y="21480"/>
                  </a:lnTo>
                  <a:lnTo>
                    <a:pt x="72283" y="21661"/>
                  </a:lnTo>
                  <a:lnTo>
                    <a:pt x="71619" y="20273"/>
                  </a:lnTo>
                  <a:close/>
                  <a:moveTo>
                    <a:pt x="8749" y="19428"/>
                  </a:moveTo>
                  <a:lnTo>
                    <a:pt x="8568" y="19489"/>
                  </a:lnTo>
                  <a:lnTo>
                    <a:pt x="8327" y="19609"/>
                  </a:lnTo>
                  <a:lnTo>
                    <a:pt x="8146" y="19730"/>
                  </a:lnTo>
                  <a:lnTo>
                    <a:pt x="8025" y="19911"/>
                  </a:lnTo>
                  <a:lnTo>
                    <a:pt x="7904" y="20152"/>
                  </a:lnTo>
                  <a:lnTo>
                    <a:pt x="7844" y="20333"/>
                  </a:lnTo>
                  <a:lnTo>
                    <a:pt x="7844" y="20575"/>
                  </a:lnTo>
                  <a:lnTo>
                    <a:pt x="7844" y="20816"/>
                  </a:lnTo>
                  <a:lnTo>
                    <a:pt x="7904" y="20997"/>
                  </a:lnTo>
                  <a:lnTo>
                    <a:pt x="8025" y="21238"/>
                  </a:lnTo>
                  <a:lnTo>
                    <a:pt x="8146" y="21419"/>
                  </a:lnTo>
                  <a:lnTo>
                    <a:pt x="8327" y="21540"/>
                  </a:lnTo>
                  <a:lnTo>
                    <a:pt x="8568" y="21661"/>
                  </a:lnTo>
                  <a:lnTo>
                    <a:pt x="8749" y="21721"/>
                  </a:lnTo>
                  <a:lnTo>
                    <a:pt x="9232" y="21721"/>
                  </a:lnTo>
                  <a:lnTo>
                    <a:pt x="9413" y="21661"/>
                  </a:lnTo>
                  <a:lnTo>
                    <a:pt x="9654" y="21540"/>
                  </a:lnTo>
                  <a:lnTo>
                    <a:pt x="9835" y="21419"/>
                  </a:lnTo>
                  <a:lnTo>
                    <a:pt x="9956" y="21238"/>
                  </a:lnTo>
                  <a:lnTo>
                    <a:pt x="10076" y="20997"/>
                  </a:lnTo>
                  <a:lnTo>
                    <a:pt x="10137" y="20816"/>
                  </a:lnTo>
                  <a:lnTo>
                    <a:pt x="10137" y="20575"/>
                  </a:lnTo>
                  <a:lnTo>
                    <a:pt x="10137" y="20333"/>
                  </a:lnTo>
                  <a:lnTo>
                    <a:pt x="10076" y="20152"/>
                  </a:lnTo>
                  <a:lnTo>
                    <a:pt x="9956" y="19911"/>
                  </a:lnTo>
                  <a:lnTo>
                    <a:pt x="9835" y="19730"/>
                  </a:lnTo>
                  <a:lnTo>
                    <a:pt x="9654" y="19609"/>
                  </a:lnTo>
                  <a:lnTo>
                    <a:pt x="9413" y="19489"/>
                  </a:lnTo>
                  <a:lnTo>
                    <a:pt x="9232" y="19428"/>
                  </a:lnTo>
                  <a:close/>
                  <a:moveTo>
                    <a:pt x="14541" y="19428"/>
                  </a:moveTo>
                  <a:lnTo>
                    <a:pt x="14360" y="19489"/>
                  </a:lnTo>
                  <a:lnTo>
                    <a:pt x="14119" y="19609"/>
                  </a:lnTo>
                  <a:lnTo>
                    <a:pt x="13938" y="19730"/>
                  </a:lnTo>
                  <a:lnTo>
                    <a:pt x="13817" y="19911"/>
                  </a:lnTo>
                  <a:lnTo>
                    <a:pt x="13697" y="20152"/>
                  </a:lnTo>
                  <a:lnTo>
                    <a:pt x="13636" y="20333"/>
                  </a:lnTo>
                  <a:lnTo>
                    <a:pt x="13636" y="20575"/>
                  </a:lnTo>
                  <a:lnTo>
                    <a:pt x="13636" y="20816"/>
                  </a:lnTo>
                  <a:lnTo>
                    <a:pt x="13697" y="20997"/>
                  </a:lnTo>
                  <a:lnTo>
                    <a:pt x="13817" y="21238"/>
                  </a:lnTo>
                  <a:lnTo>
                    <a:pt x="13938" y="21419"/>
                  </a:lnTo>
                  <a:lnTo>
                    <a:pt x="14119" y="21540"/>
                  </a:lnTo>
                  <a:lnTo>
                    <a:pt x="14360" y="21661"/>
                  </a:lnTo>
                  <a:lnTo>
                    <a:pt x="14541" y="21721"/>
                  </a:lnTo>
                  <a:lnTo>
                    <a:pt x="15024" y="21721"/>
                  </a:lnTo>
                  <a:lnTo>
                    <a:pt x="15205" y="21661"/>
                  </a:lnTo>
                  <a:lnTo>
                    <a:pt x="15446" y="21540"/>
                  </a:lnTo>
                  <a:lnTo>
                    <a:pt x="15627" y="21419"/>
                  </a:lnTo>
                  <a:lnTo>
                    <a:pt x="15748" y="21238"/>
                  </a:lnTo>
                  <a:lnTo>
                    <a:pt x="15869" y="20997"/>
                  </a:lnTo>
                  <a:lnTo>
                    <a:pt x="15929" y="20816"/>
                  </a:lnTo>
                  <a:lnTo>
                    <a:pt x="15929" y="20575"/>
                  </a:lnTo>
                  <a:lnTo>
                    <a:pt x="15929" y="20333"/>
                  </a:lnTo>
                  <a:lnTo>
                    <a:pt x="15869" y="20152"/>
                  </a:lnTo>
                  <a:lnTo>
                    <a:pt x="15748" y="19911"/>
                  </a:lnTo>
                  <a:lnTo>
                    <a:pt x="15627" y="19730"/>
                  </a:lnTo>
                  <a:lnTo>
                    <a:pt x="15446" y="19609"/>
                  </a:lnTo>
                  <a:lnTo>
                    <a:pt x="15205" y="19489"/>
                  </a:lnTo>
                  <a:lnTo>
                    <a:pt x="15024" y="19428"/>
                  </a:lnTo>
                  <a:close/>
                  <a:moveTo>
                    <a:pt x="20333" y="19428"/>
                  </a:moveTo>
                  <a:lnTo>
                    <a:pt x="20152" y="19489"/>
                  </a:lnTo>
                  <a:lnTo>
                    <a:pt x="19911" y="19609"/>
                  </a:lnTo>
                  <a:lnTo>
                    <a:pt x="19730" y="19730"/>
                  </a:lnTo>
                  <a:lnTo>
                    <a:pt x="19609" y="19911"/>
                  </a:lnTo>
                  <a:lnTo>
                    <a:pt x="19489" y="20152"/>
                  </a:lnTo>
                  <a:lnTo>
                    <a:pt x="19428" y="20333"/>
                  </a:lnTo>
                  <a:lnTo>
                    <a:pt x="19428" y="20575"/>
                  </a:lnTo>
                  <a:lnTo>
                    <a:pt x="19428" y="20816"/>
                  </a:lnTo>
                  <a:lnTo>
                    <a:pt x="19489" y="20997"/>
                  </a:lnTo>
                  <a:lnTo>
                    <a:pt x="19609" y="21238"/>
                  </a:lnTo>
                  <a:lnTo>
                    <a:pt x="19730" y="21419"/>
                  </a:lnTo>
                  <a:lnTo>
                    <a:pt x="19911" y="21540"/>
                  </a:lnTo>
                  <a:lnTo>
                    <a:pt x="20152" y="21661"/>
                  </a:lnTo>
                  <a:lnTo>
                    <a:pt x="20333" y="21721"/>
                  </a:lnTo>
                  <a:lnTo>
                    <a:pt x="20816" y="21721"/>
                  </a:lnTo>
                  <a:lnTo>
                    <a:pt x="20997" y="21661"/>
                  </a:lnTo>
                  <a:lnTo>
                    <a:pt x="21239" y="21540"/>
                  </a:lnTo>
                  <a:lnTo>
                    <a:pt x="21420" y="21419"/>
                  </a:lnTo>
                  <a:lnTo>
                    <a:pt x="21540" y="21238"/>
                  </a:lnTo>
                  <a:lnTo>
                    <a:pt x="21661" y="20997"/>
                  </a:lnTo>
                  <a:lnTo>
                    <a:pt x="21721" y="20816"/>
                  </a:lnTo>
                  <a:lnTo>
                    <a:pt x="21721" y="20575"/>
                  </a:lnTo>
                  <a:lnTo>
                    <a:pt x="21721" y="20333"/>
                  </a:lnTo>
                  <a:lnTo>
                    <a:pt x="21661" y="20152"/>
                  </a:lnTo>
                  <a:lnTo>
                    <a:pt x="21540" y="19911"/>
                  </a:lnTo>
                  <a:lnTo>
                    <a:pt x="21420" y="19730"/>
                  </a:lnTo>
                  <a:lnTo>
                    <a:pt x="21239" y="19609"/>
                  </a:lnTo>
                  <a:lnTo>
                    <a:pt x="20997" y="19489"/>
                  </a:lnTo>
                  <a:lnTo>
                    <a:pt x="20816" y="19428"/>
                  </a:lnTo>
                  <a:close/>
                  <a:moveTo>
                    <a:pt x="26126" y="19428"/>
                  </a:moveTo>
                  <a:lnTo>
                    <a:pt x="25945" y="19489"/>
                  </a:lnTo>
                  <a:lnTo>
                    <a:pt x="25703" y="19609"/>
                  </a:lnTo>
                  <a:lnTo>
                    <a:pt x="25522" y="19730"/>
                  </a:lnTo>
                  <a:lnTo>
                    <a:pt x="25402" y="19911"/>
                  </a:lnTo>
                  <a:lnTo>
                    <a:pt x="25281" y="20152"/>
                  </a:lnTo>
                  <a:lnTo>
                    <a:pt x="25221" y="20333"/>
                  </a:lnTo>
                  <a:lnTo>
                    <a:pt x="25221" y="20575"/>
                  </a:lnTo>
                  <a:lnTo>
                    <a:pt x="25221" y="20816"/>
                  </a:lnTo>
                  <a:lnTo>
                    <a:pt x="25281" y="20997"/>
                  </a:lnTo>
                  <a:lnTo>
                    <a:pt x="25402" y="21238"/>
                  </a:lnTo>
                  <a:lnTo>
                    <a:pt x="25522" y="21419"/>
                  </a:lnTo>
                  <a:lnTo>
                    <a:pt x="25703" y="21540"/>
                  </a:lnTo>
                  <a:lnTo>
                    <a:pt x="25945" y="21661"/>
                  </a:lnTo>
                  <a:lnTo>
                    <a:pt x="26126" y="21721"/>
                  </a:lnTo>
                  <a:lnTo>
                    <a:pt x="26608" y="21721"/>
                  </a:lnTo>
                  <a:lnTo>
                    <a:pt x="26789" y="21661"/>
                  </a:lnTo>
                  <a:lnTo>
                    <a:pt x="27031" y="21540"/>
                  </a:lnTo>
                  <a:lnTo>
                    <a:pt x="27212" y="21419"/>
                  </a:lnTo>
                  <a:lnTo>
                    <a:pt x="27332" y="21238"/>
                  </a:lnTo>
                  <a:lnTo>
                    <a:pt x="27453" y="20997"/>
                  </a:lnTo>
                  <a:lnTo>
                    <a:pt x="27513" y="20816"/>
                  </a:lnTo>
                  <a:lnTo>
                    <a:pt x="27513" y="20575"/>
                  </a:lnTo>
                  <a:lnTo>
                    <a:pt x="27513" y="20333"/>
                  </a:lnTo>
                  <a:lnTo>
                    <a:pt x="27453" y="20152"/>
                  </a:lnTo>
                  <a:lnTo>
                    <a:pt x="27332" y="19911"/>
                  </a:lnTo>
                  <a:lnTo>
                    <a:pt x="27212" y="19730"/>
                  </a:lnTo>
                  <a:lnTo>
                    <a:pt x="27031" y="19609"/>
                  </a:lnTo>
                  <a:lnTo>
                    <a:pt x="26789" y="19489"/>
                  </a:lnTo>
                  <a:lnTo>
                    <a:pt x="26608" y="19428"/>
                  </a:lnTo>
                  <a:close/>
                  <a:moveTo>
                    <a:pt x="31918" y="19428"/>
                  </a:moveTo>
                  <a:lnTo>
                    <a:pt x="31737" y="19489"/>
                  </a:lnTo>
                  <a:lnTo>
                    <a:pt x="31496" y="19609"/>
                  </a:lnTo>
                  <a:lnTo>
                    <a:pt x="31315" y="19730"/>
                  </a:lnTo>
                  <a:lnTo>
                    <a:pt x="31194" y="19911"/>
                  </a:lnTo>
                  <a:lnTo>
                    <a:pt x="31073" y="20152"/>
                  </a:lnTo>
                  <a:lnTo>
                    <a:pt x="31013" y="20333"/>
                  </a:lnTo>
                  <a:lnTo>
                    <a:pt x="31013" y="20575"/>
                  </a:lnTo>
                  <a:lnTo>
                    <a:pt x="31013" y="20816"/>
                  </a:lnTo>
                  <a:lnTo>
                    <a:pt x="31073" y="20997"/>
                  </a:lnTo>
                  <a:lnTo>
                    <a:pt x="31194" y="21238"/>
                  </a:lnTo>
                  <a:lnTo>
                    <a:pt x="31315" y="21419"/>
                  </a:lnTo>
                  <a:lnTo>
                    <a:pt x="31496" y="21540"/>
                  </a:lnTo>
                  <a:lnTo>
                    <a:pt x="31737" y="21661"/>
                  </a:lnTo>
                  <a:lnTo>
                    <a:pt x="31918" y="21721"/>
                  </a:lnTo>
                  <a:lnTo>
                    <a:pt x="32401" y="21721"/>
                  </a:lnTo>
                  <a:lnTo>
                    <a:pt x="32582" y="21661"/>
                  </a:lnTo>
                  <a:lnTo>
                    <a:pt x="32823" y="21540"/>
                  </a:lnTo>
                  <a:lnTo>
                    <a:pt x="33004" y="21419"/>
                  </a:lnTo>
                  <a:lnTo>
                    <a:pt x="33125" y="21238"/>
                  </a:lnTo>
                  <a:lnTo>
                    <a:pt x="33245" y="20997"/>
                  </a:lnTo>
                  <a:lnTo>
                    <a:pt x="33306" y="20816"/>
                  </a:lnTo>
                  <a:lnTo>
                    <a:pt x="33306" y="20575"/>
                  </a:lnTo>
                  <a:lnTo>
                    <a:pt x="33306" y="20333"/>
                  </a:lnTo>
                  <a:lnTo>
                    <a:pt x="33245" y="20152"/>
                  </a:lnTo>
                  <a:lnTo>
                    <a:pt x="33125" y="19911"/>
                  </a:lnTo>
                  <a:lnTo>
                    <a:pt x="33004" y="19730"/>
                  </a:lnTo>
                  <a:lnTo>
                    <a:pt x="32823" y="19609"/>
                  </a:lnTo>
                  <a:lnTo>
                    <a:pt x="32582" y="19489"/>
                  </a:lnTo>
                  <a:lnTo>
                    <a:pt x="32401" y="19428"/>
                  </a:lnTo>
                  <a:close/>
                  <a:moveTo>
                    <a:pt x="37710" y="19428"/>
                  </a:moveTo>
                  <a:lnTo>
                    <a:pt x="37529" y="19489"/>
                  </a:lnTo>
                  <a:lnTo>
                    <a:pt x="37288" y="19609"/>
                  </a:lnTo>
                  <a:lnTo>
                    <a:pt x="37107" y="19730"/>
                  </a:lnTo>
                  <a:lnTo>
                    <a:pt x="36986" y="19911"/>
                  </a:lnTo>
                  <a:lnTo>
                    <a:pt x="36865" y="20152"/>
                  </a:lnTo>
                  <a:lnTo>
                    <a:pt x="36805" y="20333"/>
                  </a:lnTo>
                  <a:lnTo>
                    <a:pt x="36805" y="20575"/>
                  </a:lnTo>
                  <a:lnTo>
                    <a:pt x="36805" y="20816"/>
                  </a:lnTo>
                  <a:lnTo>
                    <a:pt x="36865" y="20997"/>
                  </a:lnTo>
                  <a:lnTo>
                    <a:pt x="36986" y="21238"/>
                  </a:lnTo>
                  <a:lnTo>
                    <a:pt x="37107" y="21419"/>
                  </a:lnTo>
                  <a:lnTo>
                    <a:pt x="37288" y="21540"/>
                  </a:lnTo>
                  <a:lnTo>
                    <a:pt x="37529" y="21661"/>
                  </a:lnTo>
                  <a:lnTo>
                    <a:pt x="37710" y="21721"/>
                  </a:lnTo>
                  <a:lnTo>
                    <a:pt x="38193" y="21721"/>
                  </a:lnTo>
                  <a:lnTo>
                    <a:pt x="38374" y="21661"/>
                  </a:lnTo>
                  <a:lnTo>
                    <a:pt x="38615" y="21540"/>
                  </a:lnTo>
                  <a:lnTo>
                    <a:pt x="38796" y="21419"/>
                  </a:lnTo>
                  <a:lnTo>
                    <a:pt x="38917" y="21238"/>
                  </a:lnTo>
                  <a:lnTo>
                    <a:pt x="39038" y="20997"/>
                  </a:lnTo>
                  <a:lnTo>
                    <a:pt x="39098" y="20816"/>
                  </a:lnTo>
                  <a:lnTo>
                    <a:pt x="39098" y="20575"/>
                  </a:lnTo>
                  <a:lnTo>
                    <a:pt x="39098" y="20333"/>
                  </a:lnTo>
                  <a:lnTo>
                    <a:pt x="39038" y="20152"/>
                  </a:lnTo>
                  <a:lnTo>
                    <a:pt x="38917" y="19911"/>
                  </a:lnTo>
                  <a:lnTo>
                    <a:pt x="38796" y="19730"/>
                  </a:lnTo>
                  <a:lnTo>
                    <a:pt x="38615" y="19609"/>
                  </a:lnTo>
                  <a:lnTo>
                    <a:pt x="38374" y="19489"/>
                  </a:lnTo>
                  <a:lnTo>
                    <a:pt x="38193" y="19428"/>
                  </a:lnTo>
                  <a:close/>
                  <a:moveTo>
                    <a:pt x="43502" y="19428"/>
                  </a:moveTo>
                  <a:lnTo>
                    <a:pt x="43321" y="19489"/>
                  </a:lnTo>
                  <a:lnTo>
                    <a:pt x="43080" y="19609"/>
                  </a:lnTo>
                  <a:lnTo>
                    <a:pt x="42899" y="19730"/>
                  </a:lnTo>
                  <a:lnTo>
                    <a:pt x="42778" y="19911"/>
                  </a:lnTo>
                  <a:lnTo>
                    <a:pt x="42658" y="20152"/>
                  </a:lnTo>
                  <a:lnTo>
                    <a:pt x="42597" y="20333"/>
                  </a:lnTo>
                  <a:lnTo>
                    <a:pt x="42597" y="20575"/>
                  </a:lnTo>
                  <a:lnTo>
                    <a:pt x="42597" y="20816"/>
                  </a:lnTo>
                  <a:lnTo>
                    <a:pt x="42658" y="20997"/>
                  </a:lnTo>
                  <a:lnTo>
                    <a:pt x="42778" y="21238"/>
                  </a:lnTo>
                  <a:lnTo>
                    <a:pt x="42899" y="21419"/>
                  </a:lnTo>
                  <a:lnTo>
                    <a:pt x="43080" y="21540"/>
                  </a:lnTo>
                  <a:lnTo>
                    <a:pt x="43321" y="21661"/>
                  </a:lnTo>
                  <a:lnTo>
                    <a:pt x="43502" y="21721"/>
                  </a:lnTo>
                  <a:lnTo>
                    <a:pt x="43985" y="21721"/>
                  </a:lnTo>
                  <a:lnTo>
                    <a:pt x="44166" y="21661"/>
                  </a:lnTo>
                  <a:lnTo>
                    <a:pt x="44407" y="21540"/>
                  </a:lnTo>
                  <a:lnTo>
                    <a:pt x="44588" y="21419"/>
                  </a:lnTo>
                  <a:lnTo>
                    <a:pt x="44709" y="21238"/>
                  </a:lnTo>
                  <a:lnTo>
                    <a:pt x="44830" y="20997"/>
                  </a:lnTo>
                  <a:lnTo>
                    <a:pt x="44890" y="20816"/>
                  </a:lnTo>
                  <a:lnTo>
                    <a:pt x="44890" y="20575"/>
                  </a:lnTo>
                  <a:lnTo>
                    <a:pt x="44890" y="20333"/>
                  </a:lnTo>
                  <a:lnTo>
                    <a:pt x="44830" y="20152"/>
                  </a:lnTo>
                  <a:lnTo>
                    <a:pt x="44709" y="19911"/>
                  </a:lnTo>
                  <a:lnTo>
                    <a:pt x="44588" y="19730"/>
                  </a:lnTo>
                  <a:lnTo>
                    <a:pt x="44407" y="19609"/>
                  </a:lnTo>
                  <a:lnTo>
                    <a:pt x="44166" y="19489"/>
                  </a:lnTo>
                  <a:lnTo>
                    <a:pt x="43985" y="19428"/>
                  </a:lnTo>
                  <a:close/>
                  <a:moveTo>
                    <a:pt x="49295" y="19428"/>
                  </a:moveTo>
                  <a:lnTo>
                    <a:pt x="49114" y="19489"/>
                  </a:lnTo>
                  <a:lnTo>
                    <a:pt x="48872" y="19609"/>
                  </a:lnTo>
                  <a:lnTo>
                    <a:pt x="48691" y="19730"/>
                  </a:lnTo>
                  <a:lnTo>
                    <a:pt x="48571" y="19911"/>
                  </a:lnTo>
                  <a:lnTo>
                    <a:pt x="48450" y="20152"/>
                  </a:lnTo>
                  <a:lnTo>
                    <a:pt x="48390" y="20333"/>
                  </a:lnTo>
                  <a:lnTo>
                    <a:pt x="48390" y="20575"/>
                  </a:lnTo>
                  <a:lnTo>
                    <a:pt x="48390" y="20816"/>
                  </a:lnTo>
                  <a:lnTo>
                    <a:pt x="48450" y="20997"/>
                  </a:lnTo>
                  <a:lnTo>
                    <a:pt x="48571" y="21238"/>
                  </a:lnTo>
                  <a:lnTo>
                    <a:pt x="48691" y="21419"/>
                  </a:lnTo>
                  <a:lnTo>
                    <a:pt x="48872" y="21540"/>
                  </a:lnTo>
                  <a:lnTo>
                    <a:pt x="49114" y="21661"/>
                  </a:lnTo>
                  <a:lnTo>
                    <a:pt x="49295" y="21721"/>
                  </a:lnTo>
                  <a:lnTo>
                    <a:pt x="49777" y="21721"/>
                  </a:lnTo>
                  <a:lnTo>
                    <a:pt x="49958" y="21661"/>
                  </a:lnTo>
                  <a:lnTo>
                    <a:pt x="50200" y="21540"/>
                  </a:lnTo>
                  <a:lnTo>
                    <a:pt x="50381" y="21419"/>
                  </a:lnTo>
                  <a:lnTo>
                    <a:pt x="50501" y="21238"/>
                  </a:lnTo>
                  <a:lnTo>
                    <a:pt x="50622" y="20997"/>
                  </a:lnTo>
                  <a:lnTo>
                    <a:pt x="50682" y="20816"/>
                  </a:lnTo>
                  <a:lnTo>
                    <a:pt x="50682" y="20575"/>
                  </a:lnTo>
                  <a:lnTo>
                    <a:pt x="50682" y="20333"/>
                  </a:lnTo>
                  <a:lnTo>
                    <a:pt x="50622" y="20152"/>
                  </a:lnTo>
                  <a:lnTo>
                    <a:pt x="50501" y="19911"/>
                  </a:lnTo>
                  <a:lnTo>
                    <a:pt x="50381" y="19730"/>
                  </a:lnTo>
                  <a:lnTo>
                    <a:pt x="50200" y="19609"/>
                  </a:lnTo>
                  <a:lnTo>
                    <a:pt x="49958" y="19489"/>
                  </a:lnTo>
                  <a:lnTo>
                    <a:pt x="49777" y="19428"/>
                  </a:lnTo>
                  <a:close/>
                  <a:moveTo>
                    <a:pt x="55087" y="19428"/>
                  </a:moveTo>
                  <a:lnTo>
                    <a:pt x="54906" y="19489"/>
                  </a:lnTo>
                  <a:lnTo>
                    <a:pt x="54665" y="19609"/>
                  </a:lnTo>
                  <a:lnTo>
                    <a:pt x="54483" y="19730"/>
                  </a:lnTo>
                  <a:lnTo>
                    <a:pt x="54363" y="19911"/>
                  </a:lnTo>
                  <a:lnTo>
                    <a:pt x="54242" y="20152"/>
                  </a:lnTo>
                  <a:lnTo>
                    <a:pt x="54182" y="20333"/>
                  </a:lnTo>
                  <a:lnTo>
                    <a:pt x="54182" y="20575"/>
                  </a:lnTo>
                  <a:lnTo>
                    <a:pt x="54182" y="20816"/>
                  </a:lnTo>
                  <a:lnTo>
                    <a:pt x="54242" y="20997"/>
                  </a:lnTo>
                  <a:lnTo>
                    <a:pt x="54363" y="21238"/>
                  </a:lnTo>
                  <a:lnTo>
                    <a:pt x="54483" y="21419"/>
                  </a:lnTo>
                  <a:lnTo>
                    <a:pt x="54665" y="21540"/>
                  </a:lnTo>
                  <a:lnTo>
                    <a:pt x="54906" y="21661"/>
                  </a:lnTo>
                  <a:lnTo>
                    <a:pt x="55087" y="21721"/>
                  </a:lnTo>
                  <a:lnTo>
                    <a:pt x="55570" y="21721"/>
                  </a:lnTo>
                  <a:lnTo>
                    <a:pt x="55751" y="21661"/>
                  </a:lnTo>
                  <a:lnTo>
                    <a:pt x="55992" y="21540"/>
                  </a:lnTo>
                  <a:lnTo>
                    <a:pt x="56173" y="21419"/>
                  </a:lnTo>
                  <a:lnTo>
                    <a:pt x="56294" y="21238"/>
                  </a:lnTo>
                  <a:lnTo>
                    <a:pt x="56414" y="20997"/>
                  </a:lnTo>
                  <a:lnTo>
                    <a:pt x="56475" y="20816"/>
                  </a:lnTo>
                  <a:lnTo>
                    <a:pt x="56475" y="20575"/>
                  </a:lnTo>
                  <a:lnTo>
                    <a:pt x="56475" y="20333"/>
                  </a:lnTo>
                  <a:lnTo>
                    <a:pt x="56414" y="20152"/>
                  </a:lnTo>
                  <a:lnTo>
                    <a:pt x="56294" y="19911"/>
                  </a:lnTo>
                  <a:lnTo>
                    <a:pt x="56173" y="19730"/>
                  </a:lnTo>
                  <a:lnTo>
                    <a:pt x="55992" y="19609"/>
                  </a:lnTo>
                  <a:lnTo>
                    <a:pt x="55751" y="19489"/>
                  </a:lnTo>
                  <a:lnTo>
                    <a:pt x="55570" y="19428"/>
                  </a:lnTo>
                  <a:close/>
                  <a:moveTo>
                    <a:pt x="60879" y="19428"/>
                  </a:moveTo>
                  <a:lnTo>
                    <a:pt x="60698" y="19489"/>
                  </a:lnTo>
                  <a:lnTo>
                    <a:pt x="60457" y="19609"/>
                  </a:lnTo>
                  <a:lnTo>
                    <a:pt x="60276" y="19730"/>
                  </a:lnTo>
                  <a:lnTo>
                    <a:pt x="60155" y="19911"/>
                  </a:lnTo>
                  <a:lnTo>
                    <a:pt x="60034" y="20152"/>
                  </a:lnTo>
                  <a:lnTo>
                    <a:pt x="59974" y="20333"/>
                  </a:lnTo>
                  <a:lnTo>
                    <a:pt x="59974" y="20575"/>
                  </a:lnTo>
                  <a:lnTo>
                    <a:pt x="59974" y="20816"/>
                  </a:lnTo>
                  <a:lnTo>
                    <a:pt x="60034" y="20997"/>
                  </a:lnTo>
                  <a:lnTo>
                    <a:pt x="60155" y="21238"/>
                  </a:lnTo>
                  <a:lnTo>
                    <a:pt x="60276" y="21419"/>
                  </a:lnTo>
                  <a:lnTo>
                    <a:pt x="60457" y="21540"/>
                  </a:lnTo>
                  <a:lnTo>
                    <a:pt x="60698" y="21661"/>
                  </a:lnTo>
                  <a:lnTo>
                    <a:pt x="60879" y="21721"/>
                  </a:lnTo>
                  <a:lnTo>
                    <a:pt x="61362" y="21721"/>
                  </a:lnTo>
                  <a:lnTo>
                    <a:pt x="61543" y="21661"/>
                  </a:lnTo>
                  <a:lnTo>
                    <a:pt x="61784" y="21540"/>
                  </a:lnTo>
                  <a:lnTo>
                    <a:pt x="61965" y="21419"/>
                  </a:lnTo>
                  <a:lnTo>
                    <a:pt x="62086" y="21238"/>
                  </a:lnTo>
                  <a:lnTo>
                    <a:pt x="62206" y="20997"/>
                  </a:lnTo>
                  <a:lnTo>
                    <a:pt x="62267" y="20816"/>
                  </a:lnTo>
                  <a:lnTo>
                    <a:pt x="62267" y="20575"/>
                  </a:lnTo>
                  <a:lnTo>
                    <a:pt x="62267" y="20333"/>
                  </a:lnTo>
                  <a:lnTo>
                    <a:pt x="62206" y="20152"/>
                  </a:lnTo>
                  <a:lnTo>
                    <a:pt x="62086" y="19911"/>
                  </a:lnTo>
                  <a:lnTo>
                    <a:pt x="61965" y="19730"/>
                  </a:lnTo>
                  <a:lnTo>
                    <a:pt x="61784" y="19609"/>
                  </a:lnTo>
                  <a:lnTo>
                    <a:pt x="61543" y="19489"/>
                  </a:lnTo>
                  <a:lnTo>
                    <a:pt x="61362" y="19428"/>
                  </a:lnTo>
                  <a:close/>
                  <a:moveTo>
                    <a:pt x="66671" y="19428"/>
                  </a:moveTo>
                  <a:lnTo>
                    <a:pt x="66490" y="19489"/>
                  </a:lnTo>
                  <a:lnTo>
                    <a:pt x="66249" y="19609"/>
                  </a:lnTo>
                  <a:lnTo>
                    <a:pt x="66068" y="19730"/>
                  </a:lnTo>
                  <a:lnTo>
                    <a:pt x="65947" y="19911"/>
                  </a:lnTo>
                  <a:lnTo>
                    <a:pt x="65827" y="20152"/>
                  </a:lnTo>
                  <a:lnTo>
                    <a:pt x="65766" y="20333"/>
                  </a:lnTo>
                  <a:lnTo>
                    <a:pt x="65766" y="20575"/>
                  </a:lnTo>
                  <a:lnTo>
                    <a:pt x="65766" y="20816"/>
                  </a:lnTo>
                  <a:lnTo>
                    <a:pt x="65827" y="20997"/>
                  </a:lnTo>
                  <a:lnTo>
                    <a:pt x="65947" y="21238"/>
                  </a:lnTo>
                  <a:lnTo>
                    <a:pt x="66068" y="21419"/>
                  </a:lnTo>
                  <a:lnTo>
                    <a:pt x="66249" y="21540"/>
                  </a:lnTo>
                  <a:lnTo>
                    <a:pt x="66490" y="21661"/>
                  </a:lnTo>
                  <a:lnTo>
                    <a:pt x="66671" y="21721"/>
                  </a:lnTo>
                  <a:lnTo>
                    <a:pt x="67154" y="21721"/>
                  </a:lnTo>
                  <a:lnTo>
                    <a:pt x="67335" y="21661"/>
                  </a:lnTo>
                  <a:lnTo>
                    <a:pt x="67576" y="21540"/>
                  </a:lnTo>
                  <a:lnTo>
                    <a:pt x="67757" y="21419"/>
                  </a:lnTo>
                  <a:lnTo>
                    <a:pt x="67878" y="21238"/>
                  </a:lnTo>
                  <a:lnTo>
                    <a:pt x="67999" y="20997"/>
                  </a:lnTo>
                  <a:lnTo>
                    <a:pt x="68059" y="20816"/>
                  </a:lnTo>
                  <a:lnTo>
                    <a:pt x="68059" y="20575"/>
                  </a:lnTo>
                  <a:lnTo>
                    <a:pt x="68059" y="20333"/>
                  </a:lnTo>
                  <a:lnTo>
                    <a:pt x="67999" y="20152"/>
                  </a:lnTo>
                  <a:lnTo>
                    <a:pt x="67878" y="19911"/>
                  </a:lnTo>
                  <a:lnTo>
                    <a:pt x="67757" y="19730"/>
                  </a:lnTo>
                  <a:lnTo>
                    <a:pt x="67576" y="19609"/>
                  </a:lnTo>
                  <a:lnTo>
                    <a:pt x="67335" y="19489"/>
                  </a:lnTo>
                  <a:lnTo>
                    <a:pt x="67154" y="19428"/>
                  </a:lnTo>
                  <a:close/>
                  <a:moveTo>
                    <a:pt x="5853" y="22324"/>
                  </a:moveTo>
                  <a:lnTo>
                    <a:pt x="5672" y="22385"/>
                  </a:lnTo>
                  <a:lnTo>
                    <a:pt x="5431" y="22505"/>
                  </a:lnTo>
                  <a:lnTo>
                    <a:pt x="5250" y="22626"/>
                  </a:lnTo>
                  <a:lnTo>
                    <a:pt x="5129" y="22807"/>
                  </a:lnTo>
                  <a:lnTo>
                    <a:pt x="5008" y="23048"/>
                  </a:lnTo>
                  <a:lnTo>
                    <a:pt x="4948" y="23229"/>
                  </a:lnTo>
                  <a:lnTo>
                    <a:pt x="4948" y="23471"/>
                  </a:lnTo>
                  <a:lnTo>
                    <a:pt x="4948" y="23712"/>
                  </a:lnTo>
                  <a:lnTo>
                    <a:pt x="5008" y="23893"/>
                  </a:lnTo>
                  <a:lnTo>
                    <a:pt x="5129" y="24135"/>
                  </a:lnTo>
                  <a:lnTo>
                    <a:pt x="5250" y="24316"/>
                  </a:lnTo>
                  <a:lnTo>
                    <a:pt x="5431" y="24436"/>
                  </a:lnTo>
                  <a:lnTo>
                    <a:pt x="5672" y="24557"/>
                  </a:lnTo>
                  <a:lnTo>
                    <a:pt x="5853" y="24617"/>
                  </a:lnTo>
                  <a:lnTo>
                    <a:pt x="6336" y="24617"/>
                  </a:lnTo>
                  <a:lnTo>
                    <a:pt x="6517" y="24557"/>
                  </a:lnTo>
                  <a:lnTo>
                    <a:pt x="6758" y="24436"/>
                  </a:lnTo>
                  <a:lnTo>
                    <a:pt x="6939" y="24316"/>
                  </a:lnTo>
                  <a:lnTo>
                    <a:pt x="7060" y="24135"/>
                  </a:lnTo>
                  <a:lnTo>
                    <a:pt x="7180" y="23893"/>
                  </a:lnTo>
                  <a:lnTo>
                    <a:pt x="7241" y="23712"/>
                  </a:lnTo>
                  <a:lnTo>
                    <a:pt x="7241" y="23471"/>
                  </a:lnTo>
                  <a:lnTo>
                    <a:pt x="7241" y="23229"/>
                  </a:lnTo>
                  <a:lnTo>
                    <a:pt x="7180" y="23048"/>
                  </a:lnTo>
                  <a:lnTo>
                    <a:pt x="7060" y="22807"/>
                  </a:lnTo>
                  <a:lnTo>
                    <a:pt x="6939" y="22626"/>
                  </a:lnTo>
                  <a:lnTo>
                    <a:pt x="6758" y="22505"/>
                  </a:lnTo>
                  <a:lnTo>
                    <a:pt x="6517" y="22385"/>
                  </a:lnTo>
                  <a:lnTo>
                    <a:pt x="6336" y="22324"/>
                  </a:lnTo>
                  <a:close/>
                  <a:moveTo>
                    <a:pt x="11645" y="22324"/>
                  </a:moveTo>
                  <a:lnTo>
                    <a:pt x="11464" y="22385"/>
                  </a:lnTo>
                  <a:lnTo>
                    <a:pt x="11223" y="22505"/>
                  </a:lnTo>
                  <a:lnTo>
                    <a:pt x="11042" y="22626"/>
                  </a:lnTo>
                  <a:lnTo>
                    <a:pt x="10921" y="22807"/>
                  </a:lnTo>
                  <a:lnTo>
                    <a:pt x="10800" y="23048"/>
                  </a:lnTo>
                  <a:lnTo>
                    <a:pt x="10740" y="23229"/>
                  </a:lnTo>
                  <a:lnTo>
                    <a:pt x="10740" y="23471"/>
                  </a:lnTo>
                  <a:lnTo>
                    <a:pt x="10740" y="23712"/>
                  </a:lnTo>
                  <a:lnTo>
                    <a:pt x="10800" y="23893"/>
                  </a:lnTo>
                  <a:lnTo>
                    <a:pt x="10921" y="24135"/>
                  </a:lnTo>
                  <a:lnTo>
                    <a:pt x="11042" y="24316"/>
                  </a:lnTo>
                  <a:lnTo>
                    <a:pt x="11223" y="24436"/>
                  </a:lnTo>
                  <a:lnTo>
                    <a:pt x="11464" y="24557"/>
                  </a:lnTo>
                  <a:lnTo>
                    <a:pt x="11645" y="24617"/>
                  </a:lnTo>
                  <a:lnTo>
                    <a:pt x="12128" y="24617"/>
                  </a:lnTo>
                  <a:lnTo>
                    <a:pt x="12309" y="24557"/>
                  </a:lnTo>
                  <a:lnTo>
                    <a:pt x="12550" y="24436"/>
                  </a:lnTo>
                  <a:lnTo>
                    <a:pt x="12731" y="24316"/>
                  </a:lnTo>
                  <a:lnTo>
                    <a:pt x="12852" y="24135"/>
                  </a:lnTo>
                  <a:lnTo>
                    <a:pt x="12973" y="23893"/>
                  </a:lnTo>
                  <a:lnTo>
                    <a:pt x="13033" y="23712"/>
                  </a:lnTo>
                  <a:lnTo>
                    <a:pt x="13033" y="23471"/>
                  </a:lnTo>
                  <a:lnTo>
                    <a:pt x="13033" y="23229"/>
                  </a:lnTo>
                  <a:lnTo>
                    <a:pt x="12973" y="23048"/>
                  </a:lnTo>
                  <a:lnTo>
                    <a:pt x="12852" y="22807"/>
                  </a:lnTo>
                  <a:lnTo>
                    <a:pt x="12731" y="22626"/>
                  </a:lnTo>
                  <a:lnTo>
                    <a:pt x="12550" y="22505"/>
                  </a:lnTo>
                  <a:lnTo>
                    <a:pt x="12309" y="22385"/>
                  </a:lnTo>
                  <a:lnTo>
                    <a:pt x="12128" y="22324"/>
                  </a:lnTo>
                  <a:close/>
                  <a:moveTo>
                    <a:pt x="17437" y="22324"/>
                  </a:moveTo>
                  <a:lnTo>
                    <a:pt x="17256" y="22385"/>
                  </a:lnTo>
                  <a:lnTo>
                    <a:pt x="17015" y="22505"/>
                  </a:lnTo>
                  <a:lnTo>
                    <a:pt x="16834" y="22626"/>
                  </a:lnTo>
                  <a:lnTo>
                    <a:pt x="16713" y="22807"/>
                  </a:lnTo>
                  <a:lnTo>
                    <a:pt x="16593" y="23048"/>
                  </a:lnTo>
                  <a:lnTo>
                    <a:pt x="16532" y="23229"/>
                  </a:lnTo>
                  <a:lnTo>
                    <a:pt x="16532" y="23471"/>
                  </a:lnTo>
                  <a:lnTo>
                    <a:pt x="16532" y="23712"/>
                  </a:lnTo>
                  <a:lnTo>
                    <a:pt x="16593" y="23893"/>
                  </a:lnTo>
                  <a:lnTo>
                    <a:pt x="16713" y="24135"/>
                  </a:lnTo>
                  <a:lnTo>
                    <a:pt x="16834" y="24316"/>
                  </a:lnTo>
                  <a:lnTo>
                    <a:pt x="17015" y="24436"/>
                  </a:lnTo>
                  <a:lnTo>
                    <a:pt x="17256" y="24557"/>
                  </a:lnTo>
                  <a:lnTo>
                    <a:pt x="17437" y="24617"/>
                  </a:lnTo>
                  <a:lnTo>
                    <a:pt x="17920" y="24617"/>
                  </a:lnTo>
                  <a:lnTo>
                    <a:pt x="18101" y="24557"/>
                  </a:lnTo>
                  <a:lnTo>
                    <a:pt x="18342" y="24436"/>
                  </a:lnTo>
                  <a:lnTo>
                    <a:pt x="18523" y="24316"/>
                  </a:lnTo>
                  <a:lnTo>
                    <a:pt x="18644" y="24135"/>
                  </a:lnTo>
                  <a:lnTo>
                    <a:pt x="18765" y="23893"/>
                  </a:lnTo>
                  <a:lnTo>
                    <a:pt x="18825" y="23712"/>
                  </a:lnTo>
                  <a:lnTo>
                    <a:pt x="18825" y="23471"/>
                  </a:lnTo>
                  <a:lnTo>
                    <a:pt x="18825" y="23229"/>
                  </a:lnTo>
                  <a:lnTo>
                    <a:pt x="18765" y="23048"/>
                  </a:lnTo>
                  <a:lnTo>
                    <a:pt x="18644" y="22807"/>
                  </a:lnTo>
                  <a:lnTo>
                    <a:pt x="18523" y="22626"/>
                  </a:lnTo>
                  <a:lnTo>
                    <a:pt x="18342" y="22505"/>
                  </a:lnTo>
                  <a:lnTo>
                    <a:pt x="18101" y="22385"/>
                  </a:lnTo>
                  <a:lnTo>
                    <a:pt x="17920" y="22324"/>
                  </a:lnTo>
                  <a:close/>
                  <a:moveTo>
                    <a:pt x="23230" y="22324"/>
                  </a:moveTo>
                  <a:lnTo>
                    <a:pt x="23049" y="22385"/>
                  </a:lnTo>
                  <a:lnTo>
                    <a:pt x="22807" y="22505"/>
                  </a:lnTo>
                  <a:lnTo>
                    <a:pt x="22626" y="22626"/>
                  </a:lnTo>
                  <a:lnTo>
                    <a:pt x="22506" y="22807"/>
                  </a:lnTo>
                  <a:lnTo>
                    <a:pt x="22385" y="23048"/>
                  </a:lnTo>
                  <a:lnTo>
                    <a:pt x="22325" y="23229"/>
                  </a:lnTo>
                  <a:lnTo>
                    <a:pt x="22325" y="23471"/>
                  </a:lnTo>
                  <a:lnTo>
                    <a:pt x="22325" y="23712"/>
                  </a:lnTo>
                  <a:lnTo>
                    <a:pt x="22385" y="23893"/>
                  </a:lnTo>
                  <a:lnTo>
                    <a:pt x="22506" y="24135"/>
                  </a:lnTo>
                  <a:lnTo>
                    <a:pt x="22626" y="24316"/>
                  </a:lnTo>
                  <a:lnTo>
                    <a:pt x="22807" y="24436"/>
                  </a:lnTo>
                  <a:lnTo>
                    <a:pt x="23049" y="24557"/>
                  </a:lnTo>
                  <a:lnTo>
                    <a:pt x="23230" y="24617"/>
                  </a:lnTo>
                  <a:lnTo>
                    <a:pt x="23712" y="24617"/>
                  </a:lnTo>
                  <a:lnTo>
                    <a:pt x="23893" y="24557"/>
                  </a:lnTo>
                  <a:lnTo>
                    <a:pt x="24135" y="24436"/>
                  </a:lnTo>
                  <a:lnTo>
                    <a:pt x="24316" y="24316"/>
                  </a:lnTo>
                  <a:lnTo>
                    <a:pt x="24436" y="24135"/>
                  </a:lnTo>
                  <a:lnTo>
                    <a:pt x="24557" y="23893"/>
                  </a:lnTo>
                  <a:lnTo>
                    <a:pt x="24617" y="23712"/>
                  </a:lnTo>
                  <a:lnTo>
                    <a:pt x="24617" y="23471"/>
                  </a:lnTo>
                  <a:lnTo>
                    <a:pt x="24617" y="23229"/>
                  </a:lnTo>
                  <a:lnTo>
                    <a:pt x="24557" y="23048"/>
                  </a:lnTo>
                  <a:lnTo>
                    <a:pt x="24436" y="22807"/>
                  </a:lnTo>
                  <a:lnTo>
                    <a:pt x="24316" y="22626"/>
                  </a:lnTo>
                  <a:lnTo>
                    <a:pt x="24135" y="22505"/>
                  </a:lnTo>
                  <a:lnTo>
                    <a:pt x="23893" y="22385"/>
                  </a:lnTo>
                  <a:lnTo>
                    <a:pt x="23712" y="22324"/>
                  </a:lnTo>
                  <a:close/>
                  <a:moveTo>
                    <a:pt x="29022" y="22324"/>
                  </a:moveTo>
                  <a:lnTo>
                    <a:pt x="28841" y="22385"/>
                  </a:lnTo>
                  <a:lnTo>
                    <a:pt x="28599" y="22505"/>
                  </a:lnTo>
                  <a:lnTo>
                    <a:pt x="28418" y="22626"/>
                  </a:lnTo>
                  <a:lnTo>
                    <a:pt x="28298" y="22807"/>
                  </a:lnTo>
                  <a:lnTo>
                    <a:pt x="28177" y="23048"/>
                  </a:lnTo>
                  <a:lnTo>
                    <a:pt x="28117" y="23229"/>
                  </a:lnTo>
                  <a:lnTo>
                    <a:pt x="28117" y="23471"/>
                  </a:lnTo>
                  <a:lnTo>
                    <a:pt x="28117" y="23712"/>
                  </a:lnTo>
                  <a:lnTo>
                    <a:pt x="28177" y="23893"/>
                  </a:lnTo>
                  <a:lnTo>
                    <a:pt x="28298" y="24135"/>
                  </a:lnTo>
                  <a:lnTo>
                    <a:pt x="28418" y="24316"/>
                  </a:lnTo>
                  <a:lnTo>
                    <a:pt x="28599" y="24436"/>
                  </a:lnTo>
                  <a:lnTo>
                    <a:pt x="28841" y="24557"/>
                  </a:lnTo>
                  <a:lnTo>
                    <a:pt x="29022" y="24617"/>
                  </a:lnTo>
                  <a:lnTo>
                    <a:pt x="29505" y="24617"/>
                  </a:lnTo>
                  <a:lnTo>
                    <a:pt x="29686" y="24557"/>
                  </a:lnTo>
                  <a:lnTo>
                    <a:pt x="29927" y="24436"/>
                  </a:lnTo>
                  <a:lnTo>
                    <a:pt x="30108" y="24316"/>
                  </a:lnTo>
                  <a:lnTo>
                    <a:pt x="30229" y="24135"/>
                  </a:lnTo>
                  <a:lnTo>
                    <a:pt x="30349" y="23893"/>
                  </a:lnTo>
                  <a:lnTo>
                    <a:pt x="30410" y="23712"/>
                  </a:lnTo>
                  <a:lnTo>
                    <a:pt x="30410" y="23471"/>
                  </a:lnTo>
                  <a:lnTo>
                    <a:pt x="30410" y="23229"/>
                  </a:lnTo>
                  <a:lnTo>
                    <a:pt x="30349" y="23048"/>
                  </a:lnTo>
                  <a:lnTo>
                    <a:pt x="30229" y="22807"/>
                  </a:lnTo>
                  <a:lnTo>
                    <a:pt x="30108" y="22626"/>
                  </a:lnTo>
                  <a:lnTo>
                    <a:pt x="29927" y="22505"/>
                  </a:lnTo>
                  <a:lnTo>
                    <a:pt x="29686" y="22385"/>
                  </a:lnTo>
                  <a:lnTo>
                    <a:pt x="29505" y="22324"/>
                  </a:lnTo>
                  <a:close/>
                  <a:moveTo>
                    <a:pt x="34814" y="22324"/>
                  </a:moveTo>
                  <a:lnTo>
                    <a:pt x="34633" y="22385"/>
                  </a:lnTo>
                  <a:lnTo>
                    <a:pt x="34392" y="22505"/>
                  </a:lnTo>
                  <a:lnTo>
                    <a:pt x="34211" y="22626"/>
                  </a:lnTo>
                  <a:lnTo>
                    <a:pt x="34090" y="22807"/>
                  </a:lnTo>
                  <a:lnTo>
                    <a:pt x="33969" y="23048"/>
                  </a:lnTo>
                  <a:lnTo>
                    <a:pt x="33909" y="23229"/>
                  </a:lnTo>
                  <a:lnTo>
                    <a:pt x="33909" y="23471"/>
                  </a:lnTo>
                  <a:lnTo>
                    <a:pt x="33909" y="23712"/>
                  </a:lnTo>
                  <a:lnTo>
                    <a:pt x="33969" y="23893"/>
                  </a:lnTo>
                  <a:lnTo>
                    <a:pt x="34090" y="24135"/>
                  </a:lnTo>
                  <a:lnTo>
                    <a:pt x="34211" y="24316"/>
                  </a:lnTo>
                  <a:lnTo>
                    <a:pt x="34392" y="24436"/>
                  </a:lnTo>
                  <a:lnTo>
                    <a:pt x="34633" y="24557"/>
                  </a:lnTo>
                  <a:lnTo>
                    <a:pt x="34814" y="24617"/>
                  </a:lnTo>
                  <a:lnTo>
                    <a:pt x="35297" y="24617"/>
                  </a:lnTo>
                  <a:lnTo>
                    <a:pt x="35478" y="24557"/>
                  </a:lnTo>
                  <a:lnTo>
                    <a:pt x="35719" y="24436"/>
                  </a:lnTo>
                  <a:lnTo>
                    <a:pt x="35900" y="24316"/>
                  </a:lnTo>
                  <a:lnTo>
                    <a:pt x="36021" y="24135"/>
                  </a:lnTo>
                  <a:lnTo>
                    <a:pt x="36141" y="23893"/>
                  </a:lnTo>
                  <a:lnTo>
                    <a:pt x="36202" y="23712"/>
                  </a:lnTo>
                  <a:lnTo>
                    <a:pt x="36202" y="23471"/>
                  </a:lnTo>
                  <a:lnTo>
                    <a:pt x="36202" y="23229"/>
                  </a:lnTo>
                  <a:lnTo>
                    <a:pt x="36141" y="23048"/>
                  </a:lnTo>
                  <a:lnTo>
                    <a:pt x="36021" y="22807"/>
                  </a:lnTo>
                  <a:lnTo>
                    <a:pt x="35900" y="22626"/>
                  </a:lnTo>
                  <a:lnTo>
                    <a:pt x="35719" y="22505"/>
                  </a:lnTo>
                  <a:lnTo>
                    <a:pt x="35478" y="22385"/>
                  </a:lnTo>
                  <a:lnTo>
                    <a:pt x="35297" y="22324"/>
                  </a:lnTo>
                  <a:close/>
                  <a:moveTo>
                    <a:pt x="40606" y="22324"/>
                  </a:moveTo>
                  <a:lnTo>
                    <a:pt x="40425" y="22385"/>
                  </a:lnTo>
                  <a:lnTo>
                    <a:pt x="40184" y="22505"/>
                  </a:lnTo>
                  <a:lnTo>
                    <a:pt x="40003" y="22626"/>
                  </a:lnTo>
                  <a:lnTo>
                    <a:pt x="39882" y="22807"/>
                  </a:lnTo>
                  <a:lnTo>
                    <a:pt x="39762" y="23048"/>
                  </a:lnTo>
                  <a:lnTo>
                    <a:pt x="39701" y="23229"/>
                  </a:lnTo>
                  <a:lnTo>
                    <a:pt x="39701" y="23471"/>
                  </a:lnTo>
                  <a:lnTo>
                    <a:pt x="39701" y="23712"/>
                  </a:lnTo>
                  <a:lnTo>
                    <a:pt x="39762" y="23893"/>
                  </a:lnTo>
                  <a:lnTo>
                    <a:pt x="39882" y="24135"/>
                  </a:lnTo>
                  <a:lnTo>
                    <a:pt x="40003" y="24316"/>
                  </a:lnTo>
                  <a:lnTo>
                    <a:pt x="40184" y="24436"/>
                  </a:lnTo>
                  <a:lnTo>
                    <a:pt x="40425" y="24557"/>
                  </a:lnTo>
                  <a:lnTo>
                    <a:pt x="40606" y="24617"/>
                  </a:lnTo>
                  <a:lnTo>
                    <a:pt x="41089" y="24617"/>
                  </a:lnTo>
                  <a:lnTo>
                    <a:pt x="41270" y="24557"/>
                  </a:lnTo>
                  <a:lnTo>
                    <a:pt x="41511" y="24436"/>
                  </a:lnTo>
                  <a:lnTo>
                    <a:pt x="41692" y="24316"/>
                  </a:lnTo>
                  <a:lnTo>
                    <a:pt x="41813" y="24135"/>
                  </a:lnTo>
                  <a:lnTo>
                    <a:pt x="41934" y="23893"/>
                  </a:lnTo>
                  <a:lnTo>
                    <a:pt x="41994" y="23712"/>
                  </a:lnTo>
                  <a:lnTo>
                    <a:pt x="41994" y="23471"/>
                  </a:lnTo>
                  <a:lnTo>
                    <a:pt x="41994" y="23229"/>
                  </a:lnTo>
                  <a:lnTo>
                    <a:pt x="41934" y="23048"/>
                  </a:lnTo>
                  <a:lnTo>
                    <a:pt x="41813" y="22807"/>
                  </a:lnTo>
                  <a:lnTo>
                    <a:pt x="41692" y="22626"/>
                  </a:lnTo>
                  <a:lnTo>
                    <a:pt x="41511" y="22505"/>
                  </a:lnTo>
                  <a:lnTo>
                    <a:pt x="41270" y="22385"/>
                  </a:lnTo>
                  <a:lnTo>
                    <a:pt x="41089" y="22324"/>
                  </a:lnTo>
                  <a:close/>
                  <a:moveTo>
                    <a:pt x="46399" y="22324"/>
                  </a:moveTo>
                  <a:lnTo>
                    <a:pt x="46218" y="22385"/>
                  </a:lnTo>
                  <a:lnTo>
                    <a:pt x="45976" y="22505"/>
                  </a:lnTo>
                  <a:lnTo>
                    <a:pt x="45795" y="22626"/>
                  </a:lnTo>
                  <a:lnTo>
                    <a:pt x="45674" y="22807"/>
                  </a:lnTo>
                  <a:lnTo>
                    <a:pt x="45554" y="23048"/>
                  </a:lnTo>
                  <a:lnTo>
                    <a:pt x="45493" y="23229"/>
                  </a:lnTo>
                  <a:lnTo>
                    <a:pt x="45493" y="23471"/>
                  </a:lnTo>
                  <a:lnTo>
                    <a:pt x="45493" y="23712"/>
                  </a:lnTo>
                  <a:lnTo>
                    <a:pt x="45554" y="23893"/>
                  </a:lnTo>
                  <a:lnTo>
                    <a:pt x="45674" y="24135"/>
                  </a:lnTo>
                  <a:lnTo>
                    <a:pt x="45795" y="24316"/>
                  </a:lnTo>
                  <a:lnTo>
                    <a:pt x="45976" y="24436"/>
                  </a:lnTo>
                  <a:lnTo>
                    <a:pt x="46218" y="24557"/>
                  </a:lnTo>
                  <a:lnTo>
                    <a:pt x="46399" y="24617"/>
                  </a:lnTo>
                  <a:lnTo>
                    <a:pt x="46881" y="24617"/>
                  </a:lnTo>
                  <a:lnTo>
                    <a:pt x="47062" y="24557"/>
                  </a:lnTo>
                  <a:lnTo>
                    <a:pt x="47304" y="24436"/>
                  </a:lnTo>
                  <a:lnTo>
                    <a:pt x="47485" y="24316"/>
                  </a:lnTo>
                  <a:lnTo>
                    <a:pt x="47605" y="24135"/>
                  </a:lnTo>
                  <a:lnTo>
                    <a:pt x="47726" y="23893"/>
                  </a:lnTo>
                  <a:lnTo>
                    <a:pt x="47786" y="23712"/>
                  </a:lnTo>
                  <a:lnTo>
                    <a:pt x="47786" y="23471"/>
                  </a:lnTo>
                  <a:lnTo>
                    <a:pt x="47786" y="23229"/>
                  </a:lnTo>
                  <a:lnTo>
                    <a:pt x="47726" y="23048"/>
                  </a:lnTo>
                  <a:lnTo>
                    <a:pt x="47605" y="22807"/>
                  </a:lnTo>
                  <a:lnTo>
                    <a:pt x="47485" y="22626"/>
                  </a:lnTo>
                  <a:lnTo>
                    <a:pt x="47304" y="22505"/>
                  </a:lnTo>
                  <a:lnTo>
                    <a:pt x="47062" y="22385"/>
                  </a:lnTo>
                  <a:lnTo>
                    <a:pt x="46881" y="22324"/>
                  </a:lnTo>
                  <a:close/>
                  <a:moveTo>
                    <a:pt x="52191" y="22324"/>
                  </a:moveTo>
                  <a:lnTo>
                    <a:pt x="52010" y="22385"/>
                  </a:lnTo>
                  <a:lnTo>
                    <a:pt x="51768" y="22505"/>
                  </a:lnTo>
                  <a:lnTo>
                    <a:pt x="51587" y="22626"/>
                  </a:lnTo>
                  <a:lnTo>
                    <a:pt x="51467" y="22807"/>
                  </a:lnTo>
                  <a:lnTo>
                    <a:pt x="51346" y="23048"/>
                  </a:lnTo>
                  <a:lnTo>
                    <a:pt x="51286" y="23229"/>
                  </a:lnTo>
                  <a:lnTo>
                    <a:pt x="51286" y="23471"/>
                  </a:lnTo>
                  <a:lnTo>
                    <a:pt x="51286" y="23712"/>
                  </a:lnTo>
                  <a:lnTo>
                    <a:pt x="51346" y="23893"/>
                  </a:lnTo>
                  <a:lnTo>
                    <a:pt x="51467" y="24135"/>
                  </a:lnTo>
                  <a:lnTo>
                    <a:pt x="51587" y="24316"/>
                  </a:lnTo>
                  <a:lnTo>
                    <a:pt x="51768" y="24436"/>
                  </a:lnTo>
                  <a:lnTo>
                    <a:pt x="52010" y="24557"/>
                  </a:lnTo>
                  <a:lnTo>
                    <a:pt x="52191" y="24617"/>
                  </a:lnTo>
                  <a:lnTo>
                    <a:pt x="52673" y="24617"/>
                  </a:lnTo>
                  <a:lnTo>
                    <a:pt x="52854" y="24557"/>
                  </a:lnTo>
                  <a:lnTo>
                    <a:pt x="53096" y="24436"/>
                  </a:lnTo>
                  <a:lnTo>
                    <a:pt x="53277" y="24316"/>
                  </a:lnTo>
                  <a:lnTo>
                    <a:pt x="53397" y="24135"/>
                  </a:lnTo>
                  <a:lnTo>
                    <a:pt x="53518" y="23893"/>
                  </a:lnTo>
                  <a:lnTo>
                    <a:pt x="53578" y="23712"/>
                  </a:lnTo>
                  <a:lnTo>
                    <a:pt x="53578" y="23471"/>
                  </a:lnTo>
                  <a:lnTo>
                    <a:pt x="53578" y="23229"/>
                  </a:lnTo>
                  <a:lnTo>
                    <a:pt x="53518" y="23048"/>
                  </a:lnTo>
                  <a:lnTo>
                    <a:pt x="53397" y="22807"/>
                  </a:lnTo>
                  <a:lnTo>
                    <a:pt x="53277" y="22626"/>
                  </a:lnTo>
                  <a:lnTo>
                    <a:pt x="53096" y="22505"/>
                  </a:lnTo>
                  <a:lnTo>
                    <a:pt x="52854" y="22385"/>
                  </a:lnTo>
                  <a:lnTo>
                    <a:pt x="52673" y="22324"/>
                  </a:lnTo>
                  <a:close/>
                  <a:moveTo>
                    <a:pt x="57983" y="22324"/>
                  </a:moveTo>
                  <a:lnTo>
                    <a:pt x="57802" y="22385"/>
                  </a:lnTo>
                  <a:lnTo>
                    <a:pt x="57561" y="22505"/>
                  </a:lnTo>
                  <a:lnTo>
                    <a:pt x="57380" y="22626"/>
                  </a:lnTo>
                  <a:lnTo>
                    <a:pt x="57259" y="22807"/>
                  </a:lnTo>
                  <a:lnTo>
                    <a:pt x="57138" y="23048"/>
                  </a:lnTo>
                  <a:lnTo>
                    <a:pt x="57078" y="23229"/>
                  </a:lnTo>
                  <a:lnTo>
                    <a:pt x="57078" y="23471"/>
                  </a:lnTo>
                  <a:lnTo>
                    <a:pt x="57078" y="23712"/>
                  </a:lnTo>
                  <a:lnTo>
                    <a:pt x="57138" y="23893"/>
                  </a:lnTo>
                  <a:lnTo>
                    <a:pt x="57259" y="24135"/>
                  </a:lnTo>
                  <a:lnTo>
                    <a:pt x="57380" y="24316"/>
                  </a:lnTo>
                  <a:lnTo>
                    <a:pt x="57561" y="24436"/>
                  </a:lnTo>
                  <a:lnTo>
                    <a:pt x="57802" y="24557"/>
                  </a:lnTo>
                  <a:lnTo>
                    <a:pt x="57983" y="24617"/>
                  </a:lnTo>
                  <a:lnTo>
                    <a:pt x="58466" y="24617"/>
                  </a:lnTo>
                  <a:lnTo>
                    <a:pt x="58647" y="24557"/>
                  </a:lnTo>
                  <a:lnTo>
                    <a:pt x="58888" y="24436"/>
                  </a:lnTo>
                  <a:lnTo>
                    <a:pt x="59069" y="24316"/>
                  </a:lnTo>
                  <a:lnTo>
                    <a:pt x="59190" y="24135"/>
                  </a:lnTo>
                  <a:lnTo>
                    <a:pt x="59310" y="23893"/>
                  </a:lnTo>
                  <a:lnTo>
                    <a:pt x="59371" y="23712"/>
                  </a:lnTo>
                  <a:lnTo>
                    <a:pt x="59371" y="23471"/>
                  </a:lnTo>
                  <a:lnTo>
                    <a:pt x="59371" y="23229"/>
                  </a:lnTo>
                  <a:lnTo>
                    <a:pt x="59310" y="23048"/>
                  </a:lnTo>
                  <a:lnTo>
                    <a:pt x="59190" y="22807"/>
                  </a:lnTo>
                  <a:lnTo>
                    <a:pt x="59069" y="22626"/>
                  </a:lnTo>
                  <a:lnTo>
                    <a:pt x="58888" y="22505"/>
                  </a:lnTo>
                  <a:lnTo>
                    <a:pt x="58647" y="22385"/>
                  </a:lnTo>
                  <a:lnTo>
                    <a:pt x="58466" y="22324"/>
                  </a:lnTo>
                  <a:close/>
                  <a:moveTo>
                    <a:pt x="63775" y="22324"/>
                  </a:moveTo>
                  <a:lnTo>
                    <a:pt x="63594" y="22385"/>
                  </a:lnTo>
                  <a:lnTo>
                    <a:pt x="63353" y="22505"/>
                  </a:lnTo>
                  <a:lnTo>
                    <a:pt x="63172" y="22626"/>
                  </a:lnTo>
                  <a:lnTo>
                    <a:pt x="63051" y="22807"/>
                  </a:lnTo>
                  <a:lnTo>
                    <a:pt x="62931" y="23048"/>
                  </a:lnTo>
                  <a:lnTo>
                    <a:pt x="62870" y="23229"/>
                  </a:lnTo>
                  <a:lnTo>
                    <a:pt x="62870" y="23471"/>
                  </a:lnTo>
                  <a:lnTo>
                    <a:pt x="62870" y="23712"/>
                  </a:lnTo>
                  <a:lnTo>
                    <a:pt x="62931" y="23893"/>
                  </a:lnTo>
                  <a:lnTo>
                    <a:pt x="63051" y="24135"/>
                  </a:lnTo>
                  <a:lnTo>
                    <a:pt x="63172" y="24316"/>
                  </a:lnTo>
                  <a:lnTo>
                    <a:pt x="63353" y="24436"/>
                  </a:lnTo>
                  <a:lnTo>
                    <a:pt x="63594" y="24557"/>
                  </a:lnTo>
                  <a:lnTo>
                    <a:pt x="63775" y="24617"/>
                  </a:lnTo>
                  <a:lnTo>
                    <a:pt x="64258" y="24617"/>
                  </a:lnTo>
                  <a:lnTo>
                    <a:pt x="64439" y="24557"/>
                  </a:lnTo>
                  <a:lnTo>
                    <a:pt x="64680" y="24436"/>
                  </a:lnTo>
                  <a:lnTo>
                    <a:pt x="64861" y="24316"/>
                  </a:lnTo>
                  <a:lnTo>
                    <a:pt x="64982" y="24135"/>
                  </a:lnTo>
                  <a:lnTo>
                    <a:pt x="65103" y="23893"/>
                  </a:lnTo>
                  <a:lnTo>
                    <a:pt x="65163" y="23712"/>
                  </a:lnTo>
                  <a:lnTo>
                    <a:pt x="65163" y="23471"/>
                  </a:lnTo>
                  <a:lnTo>
                    <a:pt x="65163" y="23229"/>
                  </a:lnTo>
                  <a:lnTo>
                    <a:pt x="65103" y="23048"/>
                  </a:lnTo>
                  <a:lnTo>
                    <a:pt x="64982" y="22807"/>
                  </a:lnTo>
                  <a:lnTo>
                    <a:pt x="64861" y="22626"/>
                  </a:lnTo>
                  <a:lnTo>
                    <a:pt x="64680" y="22505"/>
                  </a:lnTo>
                  <a:lnTo>
                    <a:pt x="64439" y="22385"/>
                  </a:lnTo>
                  <a:lnTo>
                    <a:pt x="64258" y="22324"/>
                  </a:lnTo>
                  <a:close/>
                  <a:moveTo>
                    <a:pt x="69567" y="22324"/>
                  </a:moveTo>
                  <a:lnTo>
                    <a:pt x="69386" y="22385"/>
                  </a:lnTo>
                  <a:lnTo>
                    <a:pt x="69145" y="22505"/>
                  </a:lnTo>
                  <a:lnTo>
                    <a:pt x="68964" y="22626"/>
                  </a:lnTo>
                  <a:lnTo>
                    <a:pt x="68843" y="22807"/>
                  </a:lnTo>
                  <a:lnTo>
                    <a:pt x="68723" y="23048"/>
                  </a:lnTo>
                  <a:lnTo>
                    <a:pt x="68662" y="23229"/>
                  </a:lnTo>
                  <a:lnTo>
                    <a:pt x="68662" y="23471"/>
                  </a:lnTo>
                  <a:lnTo>
                    <a:pt x="68662" y="23712"/>
                  </a:lnTo>
                  <a:lnTo>
                    <a:pt x="68723" y="23893"/>
                  </a:lnTo>
                  <a:lnTo>
                    <a:pt x="68843" y="24135"/>
                  </a:lnTo>
                  <a:lnTo>
                    <a:pt x="68964" y="24316"/>
                  </a:lnTo>
                  <a:lnTo>
                    <a:pt x="69145" y="24436"/>
                  </a:lnTo>
                  <a:lnTo>
                    <a:pt x="69386" y="24557"/>
                  </a:lnTo>
                  <a:lnTo>
                    <a:pt x="69567" y="24617"/>
                  </a:lnTo>
                  <a:lnTo>
                    <a:pt x="70050" y="24617"/>
                  </a:lnTo>
                  <a:lnTo>
                    <a:pt x="70231" y="24557"/>
                  </a:lnTo>
                  <a:lnTo>
                    <a:pt x="70472" y="24436"/>
                  </a:lnTo>
                  <a:lnTo>
                    <a:pt x="70653" y="24316"/>
                  </a:lnTo>
                  <a:lnTo>
                    <a:pt x="70774" y="24135"/>
                  </a:lnTo>
                  <a:lnTo>
                    <a:pt x="70895" y="23893"/>
                  </a:lnTo>
                  <a:lnTo>
                    <a:pt x="70955" y="23712"/>
                  </a:lnTo>
                  <a:lnTo>
                    <a:pt x="70955" y="23471"/>
                  </a:lnTo>
                  <a:lnTo>
                    <a:pt x="70955" y="23229"/>
                  </a:lnTo>
                  <a:lnTo>
                    <a:pt x="70895" y="23048"/>
                  </a:lnTo>
                  <a:lnTo>
                    <a:pt x="70774" y="22807"/>
                  </a:lnTo>
                  <a:lnTo>
                    <a:pt x="70653" y="22626"/>
                  </a:lnTo>
                  <a:lnTo>
                    <a:pt x="70472" y="22505"/>
                  </a:lnTo>
                  <a:lnTo>
                    <a:pt x="70231" y="22385"/>
                  </a:lnTo>
                  <a:lnTo>
                    <a:pt x="70050" y="22324"/>
                  </a:lnTo>
                  <a:close/>
                  <a:moveTo>
                    <a:pt x="2896" y="25221"/>
                  </a:moveTo>
                  <a:lnTo>
                    <a:pt x="2655" y="25341"/>
                  </a:lnTo>
                  <a:lnTo>
                    <a:pt x="2414" y="25522"/>
                  </a:lnTo>
                  <a:lnTo>
                    <a:pt x="2233" y="25703"/>
                  </a:lnTo>
                  <a:lnTo>
                    <a:pt x="2112" y="26005"/>
                  </a:lnTo>
                  <a:lnTo>
                    <a:pt x="2052" y="26367"/>
                  </a:lnTo>
                  <a:lnTo>
                    <a:pt x="2052" y="26608"/>
                  </a:lnTo>
                  <a:lnTo>
                    <a:pt x="2112" y="26789"/>
                  </a:lnTo>
                  <a:lnTo>
                    <a:pt x="2233" y="27031"/>
                  </a:lnTo>
                  <a:lnTo>
                    <a:pt x="2353" y="27212"/>
                  </a:lnTo>
                  <a:lnTo>
                    <a:pt x="2534" y="27332"/>
                  </a:lnTo>
                  <a:lnTo>
                    <a:pt x="2776" y="27453"/>
                  </a:lnTo>
                  <a:lnTo>
                    <a:pt x="2957" y="27513"/>
                  </a:lnTo>
                  <a:lnTo>
                    <a:pt x="3439" y="27513"/>
                  </a:lnTo>
                  <a:lnTo>
                    <a:pt x="3620" y="27453"/>
                  </a:lnTo>
                  <a:lnTo>
                    <a:pt x="3862" y="27332"/>
                  </a:lnTo>
                  <a:lnTo>
                    <a:pt x="4043" y="27212"/>
                  </a:lnTo>
                  <a:lnTo>
                    <a:pt x="4164" y="27031"/>
                  </a:lnTo>
                  <a:lnTo>
                    <a:pt x="4284" y="26789"/>
                  </a:lnTo>
                  <a:lnTo>
                    <a:pt x="4345" y="26608"/>
                  </a:lnTo>
                  <a:lnTo>
                    <a:pt x="4345" y="26367"/>
                  </a:lnTo>
                  <a:lnTo>
                    <a:pt x="4284" y="26005"/>
                  </a:lnTo>
                  <a:lnTo>
                    <a:pt x="4164" y="25703"/>
                  </a:lnTo>
                  <a:lnTo>
                    <a:pt x="3982" y="25522"/>
                  </a:lnTo>
                  <a:lnTo>
                    <a:pt x="3741" y="25341"/>
                  </a:lnTo>
                  <a:lnTo>
                    <a:pt x="3500" y="25221"/>
                  </a:lnTo>
                  <a:close/>
                  <a:moveTo>
                    <a:pt x="8689" y="25221"/>
                  </a:moveTo>
                  <a:lnTo>
                    <a:pt x="8447" y="25341"/>
                  </a:lnTo>
                  <a:lnTo>
                    <a:pt x="8206" y="25522"/>
                  </a:lnTo>
                  <a:lnTo>
                    <a:pt x="8025" y="25703"/>
                  </a:lnTo>
                  <a:lnTo>
                    <a:pt x="7904" y="26005"/>
                  </a:lnTo>
                  <a:lnTo>
                    <a:pt x="7844" y="26367"/>
                  </a:lnTo>
                  <a:lnTo>
                    <a:pt x="7844" y="26608"/>
                  </a:lnTo>
                  <a:lnTo>
                    <a:pt x="7904" y="26789"/>
                  </a:lnTo>
                  <a:lnTo>
                    <a:pt x="8025" y="27031"/>
                  </a:lnTo>
                  <a:lnTo>
                    <a:pt x="8146" y="27212"/>
                  </a:lnTo>
                  <a:lnTo>
                    <a:pt x="8327" y="27332"/>
                  </a:lnTo>
                  <a:lnTo>
                    <a:pt x="8568" y="27453"/>
                  </a:lnTo>
                  <a:lnTo>
                    <a:pt x="8749" y="27513"/>
                  </a:lnTo>
                  <a:lnTo>
                    <a:pt x="9232" y="27513"/>
                  </a:lnTo>
                  <a:lnTo>
                    <a:pt x="9413" y="27453"/>
                  </a:lnTo>
                  <a:lnTo>
                    <a:pt x="9654" y="27332"/>
                  </a:lnTo>
                  <a:lnTo>
                    <a:pt x="9835" y="27212"/>
                  </a:lnTo>
                  <a:lnTo>
                    <a:pt x="9956" y="27031"/>
                  </a:lnTo>
                  <a:lnTo>
                    <a:pt x="10076" y="26789"/>
                  </a:lnTo>
                  <a:lnTo>
                    <a:pt x="10137" y="26608"/>
                  </a:lnTo>
                  <a:lnTo>
                    <a:pt x="10137" y="26367"/>
                  </a:lnTo>
                  <a:lnTo>
                    <a:pt x="10076" y="26005"/>
                  </a:lnTo>
                  <a:lnTo>
                    <a:pt x="9956" y="25703"/>
                  </a:lnTo>
                  <a:lnTo>
                    <a:pt x="9775" y="25522"/>
                  </a:lnTo>
                  <a:lnTo>
                    <a:pt x="9533" y="25341"/>
                  </a:lnTo>
                  <a:lnTo>
                    <a:pt x="9292" y="25221"/>
                  </a:lnTo>
                  <a:close/>
                  <a:moveTo>
                    <a:pt x="14481" y="25221"/>
                  </a:moveTo>
                  <a:lnTo>
                    <a:pt x="14240" y="25341"/>
                  </a:lnTo>
                  <a:lnTo>
                    <a:pt x="13998" y="25522"/>
                  </a:lnTo>
                  <a:lnTo>
                    <a:pt x="13817" y="25703"/>
                  </a:lnTo>
                  <a:lnTo>
                    <a:pt x="13697" y="26005"/>
                  </a:lnTo>
                  <a:lnTo>
                    <a:pt x="13636" y="26367"/>
                  </a:lnTo>
                  <a:lnTo>
                    <a:pt x="13636" y="26608"/>
                  </a:lnTo>
                  <a:lnTo>
                    <a:pt x="13697" y="26789"/>
                  </a:lnTo>
                  <a:lnTo>
                    <a:pt x="13817" y="27031"/>
                  </a:lnTo>
                  <a:lnTo>
                    <a:pt x="13938" y="27212"/>
                  </a:lnTo>
                  <a:lnTo>
                    <a:pt x="14119" y="27332"/>
                  </a:lnTo>
                  <a:lnTo>
                    <a:pt x="14360" y="27453"/>
                  </a:lnTo>
                  <a:lnTo>
                    <a:pt x="14541" y="27513"/>
                  </a:lnTo>
                  <a:lnTo>
                    <a:pt x="15024" y="27513"/>
                  </a:lnTo>
                  <a:lnTo>
                    <a:pt x="15205" y="27453"/>
                  </a:lnTo>
                  <a:lnTo>
                    <a:pt x="15446" y="27332"/>
                  </a:lnTo>
                  <a:lnTo>
                    <a:pt x="15627" y="27212"/>
                  </a:lnTo>
                  <a:lnTo>
                    <a:pt x="15748" y="27031"/>
                  </a:lnTo>
                  <a:lnTo>
                    <a:pt x="15869" y="26789"/>
                  </a:lnTo>
                  <a:lnTo>
                    <a:pt x="15929" y="26608"/>
                  </a:lnTo>
                  <a:lnTo>
                    <a:pt x="15929" y="26367"/>
                  </a:lnTo>
                  <a:lnTo>
                    <a:pt x="15869" y="26005"/>
                  </a:lnTo>
                  <a:lnTo>
                    <a:pt x="15748" y="25703"/>
                  </a:lnTo>
                  <a:lnTo>
                    <a:pt x="15567" y="25522"/>
                  </a:lnTo>
                  <a:lnTo>
                    <a:pt x="15326" y="25341"/>
                  </a:lnTo>
                  <a:lnTo>
                    <a:pt x="15084" y="25221"/>
                  </a:lnTo>
                  <a:close/>
                  <a:moveTo>
                    <a:pt x="20273" y="25221"/>
                  </a:moveTo>
                  <a:lnTo>
                    <a:pt x="20032" y="25341"/>
                  </a:lnTo>
                  <a:lnTo>
                    <a:pt x="19790" y="25522"/>
                  </a:lnTo>
                  <a:lnTo>
                    <a:pt x="19609" y="25703"/>
                  </a:lnTo>
                  <a:lnTo>
                    <a:pt x="19489" y="26005"/>
                  </a:lnTo>
                  <a:lnTo>
                    <a:pt x="19428" y="26367"/>
                  </a:lnTo>
                  <a:lnTo>
                    <a:pt x="19428" y="26608"/>
                  </a:lnTo>
                  <a:lnTo>
                    <a:pt x="19489" y="26789"/>
                  </a:lnTo>
                  <a:lnTo>
                    <a:pt x="19609" y="27031"/>
                  </a:lnTo>
                  <a:lnTo>
                    <a:pt x="19730" y="27212"/>
                  </a:lnTo>
                  <a:lnTo>
                    <a:pt x="19911" y="27332"/>
                  </a:lnTo>
                  <a:lnTo>
                    <a:pt x="20152" y="27453"/>
                  </a:lnTo>
                  <a:lnTo>
                    <a:pt x="20333" y="27513"/>
                  </a:lnTo>
                  <a:lnTo>
                    <a:pt x="20816" y="27513"/>
                  </a:lnTo>
                  <a:lnTo>
                    <a:pt x="20997" y="27453"/>
                  </a:lnTo>
                  <a:lnTo>
                    <a:pt x="21239" y="27332"/>
                  </a:lnTo>
                  <a:lnTo>
                    <a:pt x="21420" y="27212"/>
                  </a:lnTo>
                  <a:lnTo>
                    <a:pt x="21540" y="27031"/>
                  </a:lnTo>
                  <a:lnTo>
                    <a:pt x="21661" y="26789"/>
                  </a:lnTo>
                  <a:lnTo>
                    <a:pt x="21721" y="26608"/>
                  </a:lnTo>
                  <a:lnTo>
                    <a:pt x="21721" y="26367"/>
                  </a:lnTo>
                  <a:lnTo>
                    <a:pt x="21661" y="26005"/>
                  </a:lnTo>
                  <a:lnTo>
                    <a:pt x="21540" y="25703"/>
                  </a:lnTo>
                  <a:lnTo>
                    <a:pt x="21359" y="25522"/>
                  </a:lnTo>
                  <a:lnTo>
                    <a:pt x="21118" y="25341"/>
                  </a:lnTo>
                  <a:lnTo>
                    <a:pt x="20876" y="25221"/>
                  </a:lnTo>
                  <a:close/>
                  <a:moveTo>
                    <a:pt x="26065" y="25221"/>
                  </a:moveTo>
                  <a:lnTo>
                    <a:pt x="25824" y="25341"/>
                  </a:lnTo>
                  <a:lnTo>
                    <a:pt x="25583" y="25522"/>
                  </a:lnTo>
                  <a:lnTo>
                    <a:pt x="25402" y="25703"/>
                  </a:lnTo>
                  <a:lnTo>
                    <a:pt x="25281" y="26005"/>
                  </a:lnTo>
                  <a:lnTo>
                    <a:pt x="25221" y="26367"/>
                  </a:lnTo>
                  <a:lnTo>
                    <a:pt x="25221" y="26608"/>
                  </a:lnTo>
                  <a:lnTo>
                    <a:pt x="25281" y="26789"/>
                  </a:lnTo>
                  <a:lnTo>
                    <a:pt x="25402" y="27031"/>
                  </a:lnTo>
                  <a:lnTo>
                    <a:pt x="25522" y="27212"/>
                  </a:lnTo>
                  <a:lnTo>
                    <a:pt x="25703" y="27332"/>
                  </a:lnTo>
                  <a:lnTo>
                    <a:pt x="25945" y="27453"/>
                  </a:lnTo>
                  <a:lnTo>
                    <a:pt x="26126" y="27513"/>
                  </a:lnTo>
                  <a:lnTo>
                    <a:pt x="26608" y="27513"/>
                  </a:lnTo>
                  <a:lnTo>
                    <a:pt x="26789" y="27453"/>
                  </a:lnTo>
                  <a:lnTo>
                    <a:pt x="27031" y="27332"/>
                  </a:lnTo>
                  <a:lnTo>
                    <a:pt x="27212" y="27212"/>
                  </a:lnTo>
                  <a:lnTo>
                    <a:pt x="27332" y="27031"/>
                  </a:lnTo>
                  <a:lnTo>
                    <a:pt x="27453" y="26789"/>
                  </a:lnTo>
                  <a:lnTo>
                    <a:pt x="27513" y="26608"/>
                  </a:lnTo>
                  <a:lnTo>
                    <a:pt x="27513" y="26367"/>
                  </a:lnTo>
                  <a:lnTo>
                    <a:pt x="27453" y="26005"/>
                  </a:lnTo>
                  <a:lnTo>
                    <a:pt x="27332" y="25703"/>
                  </a:lnTo>
                  <a:lnTo>
                    <a:pt x="27151" y="25522"/>
                  </a:lnTo>
                  <a:lnTo>
                    <a:pt x="26910" y="25341"/>
                  </a:lnTo>
                  <a:lnTo>
                    <a:pt x="26669" y="25221"/>
                  </a:lnTo>
                  <a:close/>
                  <a:moveTo>
                    <a:pt x="31858" y="25221"/>
                  </a:moveTo>
                  <a:lnTo>
                    <a:pt x="31616" y="25341"/>
                  </a:lnTo>
                  <a:lnTo>
                    <a:pt x="31375" y="25522"/>
                  </a:lnTo>
                  <a:lnTo>
                    <a:pt x="31194" y="25703"/>
                  </a:lnTo>
                  <a:lnTo>
                    <a:pt x="31073" y="26005"/>
                  </a:lnTo>
                  <a:lnTo>
                    <a:pt x="31013" y="26367"/>
                  </a:lnTo>
                  <a:lnTo>
                    <a:pt x="31013" y="26608"/>
                  </a:lnTo>
                  <a:lnTo>
                    <a:pt x="31073" y="26789"/>
                  </a:lnTo>
                  <a:lnTo>
                    <a:pt x="31194" y="27031"/>
                  </a:lnTo>
                  <a:lnTo>
                    <a:pt x="31315" y="27212"/>
                  </a:lnTo>
                  <a:lnTo>
                    <a:pt x="31496" y="27332"/>
                  </a:lnTo>
                  <a:lnTo>
                    <a:pt x="31737" y="27453"/>
                  </a:lnTo>
                  <a:lnTo>
                    <a:pt x="31918" y="27513"/>
                  </a:lnTo>
                  <a:lnTo>
                    <a:pt x="32401" y="27513"/>
                  </a:lnTo>
                  <a:lnTo>
                    <a:pt x="32582" y="27453"/>
                  </a:lnTo>
                  <a:lnTo>
                    <a:pt x="32823" y="27332"/>
                  </a:lnTo>
                  <a:lnTo>
                    <a:pt x="33004" y="27212"/>
                  </a:lnTo>
                  <a:lnTo>
                    <a:pt x="33125" y="27031"/>
                  </a:lnTo>
                  <a:lnTo>
                    <a:pt x="33245" y="26789"/>
                  </a:lnTo>
                  <a:lnTo>
                    <a:pt x="33306" y="26608"/>
                  </a:lnTo>
                  <a:lnTo>
                    <a:pt x="33306" y="26367"/>
                  </a:lnTo>
                  <a:lnTo>
                    <a:pt x="33245" y="26005"/>
                  </a:lnTo>
                  <a:lnTo>
                    <a:pt x="33125" y="25703"/>
                  </a:lnTo>
                  <a:lnTo>
                    <a:pt x="32944" y="25522"/>
                  </a:lnTo>
                  <a:lnTo>
                    <a:pt x="32702" y="25341"/>
                  </a:lnTo>
                  <a:lnTo>
                    <a:pt x="32461" y="25221"/>
                  </a:lnTo>
                  <a:close/>
                  <a:moveTo>
                    <a:pt x="37650" y="25221"/>
                  </a:moveTo>
                  <a:lnTo>
                    <a:pt x="37408" y="25341"/>
                  </a:lnTo>
                  <a:lnTo>
                    <a:pt x="37167" y="25522"/>
                  </a:lnTo>
                  <a:lnTo>
                    <a:pt x="36986" y="25703"/>
                  </a:lnTo>
                  <a:lnTo>
                    <a:pt x="36865" y="26005"/>
                  </a:lnTo>
                  <a:lnTo>
                    <a:pt x="36805" y="26367"/>
                  </a:lnTo>
                  <a:lnTo>
                    <a:pt x="36805" y="26608"/>
                  </a:lnTo>
                  <a:lnTo>
                    <a:pt x="36865" y="26789"/>
                  </a:lnTo>
                  <a:lnTo>
                    <a:pt x="36986" y="27031"/>
                  </a:lnTo>
                  <a:lnTo>
                    <a:pt x="37107" y="27212"/>
                  </a:lnTo>
                  <a:lnTo>
                    <a:pt x="37288" y="27332"/>
                  </a:lnTo>
                  <a:lnTo>
                    <a:pt x="37529" y="27453"/>
                  </a:lnTo>
                  <a:lnTo>
                    <a:pt x="37710" y="27513"/>
                  </a:lnTo>
                  <a:lnTo>
                    <a:pt x="38193" y="27513"/>
                  </a:lnTo>
                  <a:lnTo>
                    <a:pt x="38374" y="27453"/>
                  </a:lnTo>
                  <a:lnTo>
                    <a:pt x="38615" y="27332"/>
                  </a:lnTo>
                  <a:lnTo>
                    <a:pt x="38796" y="27212"/>
                  </a:lnTo>
                  <a:lnTo>
                    <a:pt x="38917" y="27031"/>
                  </a:lnTo>
                  <a:lnTo>
                    <a:pt x="39038" y="26789"/>
                  </a:lnTo>
                  <a:lnTo>
                    <a:pt x="39098" y="26608"/>
                  </a:lnTo>
                  <a:lnTo>
                    <a:pt x="39098" y="26367"/>
                  </a:lnTo>
                  <a:lnTo>
                    <a:pt x="39038" y="26005"/>
                  </a:lnTo>
                  <a:lnTo>
                    <a:pt x="38917" y="25703"/>
                  </a:lnTo>
                  <a:lnTo>
                    <a:pt x="38736" y="25522"/>
                  </a:lnTo>
                  <a:lnTo>
                    <a:pt x="38495" y="25341"/>
                  </a:lnTo>
                  <a:lnTo>
                    <a:pt x="38253" y="25221"/>
                  </a:lnTo>
                  <a:close/>
                  <a:moveTo>
                    <a:pt x="43442" y="25221"/>
                  </a:moveTo>
                  <a:lnTo>
                    <a:pt x="43201" y="25341"/>
                  </a:lnTo>
                  <a:lnTo>
                    <a:pt x="42959" y="25522"/>
                  </a:lnTo>
                  <a:lnTo>
                    <a:pt x="42778" y="25703"/>
                  </a:lnTo>
                  <a:lnTo>
                    <a:pt x="42658" y="26005"/>
                  </a:lnTo>
                  <a:lnTo>
                    <a:pt x="42597" y="26367"/>
                  </a:lnTo>
                  <a:lnTo>
                    <a:pt x="42597" y="26608"/>
                  </a:lnTo>
                  <a:lnTo>
                    <a:pt x="42658" y="26789"/>
                  </a:lnTo>
                  <a:lnTo>
                    <a:pt x="42778" y="27031"/>
                  </a:lnTo>
                  <a:lnTo>
                    <a:pt x="42899" y="27212"/>
                  </a:lnTo>
                  <a:lnTo>
                    <a:pt x="43080" y="27332"/>
                  </a:lnTo>
                  <a:lnTo>
                    <a:pt x="43321" y="27453"/>
                  </a:lnTo>
                  <a:lnTo>
                    <a:pt x="43502" y="27513"/>
                  </a:lnTo>
                  <a:lnTo>
                    <a:pt x="43985" y="27513"/>
                  </a:lnTo>
                  <a:lnTo>
                    <a:pt x="44166" y="27453"/>
                  </a:lnTo>
                  <a:lnTo>
                    <a:pt x="44407" y="27332"/>
                  </a:lnTo>
                  <a:lnTo>
                    <a:pt x="44588" y="27212"/>
                  </a:lnTo>
                  <a:lnTo>
                    <a:pt x="44709" y="27031"/>
                  </a:lnTo>
                  <a:lnTo>
                    <a:pt x="44830" y="26789"/>
                  </a:lnTo>
                  <a:lnTo>
                    <a:pt x="44890" y="26608"/>
                  </a:lnTo>
                  <a:lnTo>
                    <a:pt x="44890" y="26367"/>
                  </a:lnTo>
                  <a:lnTo>
                    <a:pt x="44830" y="26005"/>
                  </a:lnTo>
                  <a:lnTo>
                    <a:pt x="44709" y="25703"/>
                  </a:lnTo>
                  <a:lnTo>
                    <a:pt x="44528" y="25522"/>
                  </a:lnTo>
                  <a:lnTo>
                    <a:pt x="44287" y="25341"/>
                  </a:lnTo>
                  <a:lnTo>
                    <a:pt x="44045" y="25221"/>
                  </a:lnTo>
                  <a:close/>
                  <a:moveTo>
                    <a:pt x="49234" y="25221"/>
                  </a:moveTo>
                  <a:lnTo>
                    <a:pt x="48993" y="25341"/>
                  </a:lnTo>
                  <a:lnTo>
                    <a:pt x="48752" y="25522"/>
                  </a:lnTo>
                  <a:lnTo>
                    <a:pt x="48571" y="25703"/>
                  </a:lnTo>
                  <a:lnTo>
                    <a:pt x="48450" y="26005"/>
                  </a:lnTo>
                  <a:lnTo>
                    <a:pt x="48390" y="26367"/>
                  </a:lnTo>
                  <a:lnTo>
                    <a:pt x="48390" y="26608"/>
                  </a:lnTo>
                  <a:lnTo>
                    <a:pt x="48450" y="26789"/>
                  </a:lnTo>
                  <a:lnTo>
                    <a:pt x="48571" y="27031"/>
                  </a:lnTo>
                  <a:lnTo>
                    <a:pt x="48691" y="27212"/>
                  </a:lnTo>
                  <a:lnTo>
                    <a:pt x="48872" y="27332"/>
                  </a:lnTo>
                  <a:lnTo>
                    <a:pt x="49114" y="27453"/>
                  </a:lnTo>
                  <a:lnTo>
                    <a:pt x="49295" y="27513"/>
                  </a:lnTo>
                  <a:lnTo>
                    <a:pt x="49777" y="27513"/>
                  </a:lnTo>
                  <a:lnTo>
                    <a:pt x="49958" y="27453"/>
                  </a:lnTo>
                  <a:lnTo>
                    <a:pt x="50200" y="27332"/>
                  </a:lnTo>
                  <a:lnTo>
                    <a:pt x="50381" y="27212"/>
                  </a:lnTo>
                  <a:lnTo>
                    <a:pt x="50501" y="27031"/>
                  </a:lnTo>
                  <a:lnTo>
                    <a:pt x="50622" y="26789"/>
                  </a:lnTo>
                  <a:lnTo>
                    <a:pt x="50682" y="26608"/>
                  </a:lnTo>
                  <a:lnTo>
                    <a:pt x="50682" y="26367"/>
                  </a:lnTo>
                  <a:lnTo>
                    <a:pt x="50622" y="26005"/>
                  </a:lnTo>
                  <a:lnTo>
                    <a:pt x="50501" y="25703"/>
                  </a:lnTo>
                  <a:lnTo>
                    <a:pt x="50320" y="25522"/>
                  </a:lnTo>
                  <a:lnTo>
                    <a:pt x="50079" y="25341"/>
                  </a:lnTo>
                  <a:lnTo>
                    <a:pt x="49838" y="25221"/>
                  </a:lnTo>
                  <a:close/>
                  <a:moveTo>
                    <a:pt x="55027" y="25221"/>
                  </a:moveTo>
                  <a:lnTo>
                    <a:pt x="54785" y="25341"/>
                  </a:lnTo>
                  <a:lnTo>
                    <a:pt x="54544" y="25522"/>
                  </a:lnTo>
                  <a:lnTo>
                    <a:pt x="54363" y="25703"/>
                  </a:lnTo>
                  <a:lnTo>
                    <a:pt x="54242" y="26005"/>
                  </a:lnTo>
                  <a:lnTo>
                    <a:pt x="54182" y="26367"/>
                  </a:lnTo>
                  <a:lnTo>
                    <a:pt x="54182" y="26608"/>
                  </a:lnTo>
                  <a:lnTo>
                    <a:pt x="54242" y="26789"/>
                  </a:lnTo>
                  <a:lnTo>
                    <a:pt x="54363" y="27031"/>
                  </a:lnTo>
                  <a:lnTo>
                    <a:pt x="54483" y="27212"/>
                  </a:lnTo>
                  <a:lnTo>
                    <a:pt x="54665" y="27332"/>
                  </a:lnTo>
                  <a:lnTo>
                    <a:pt x="54906" y="27453"/>
                  </a:lnTo>
                  <a:lnTo>
                    <a:pt x="55087" y="27513"/>
                  </a:lnTo>
                  <a:lnTo>
                    <a:pt x="55570" y="27513"/>
                  </a:lnTo>
                  <a:lnTo>
                    <a:pt x="55751" y="27453"/>
                  </a:lnTo>
                  <a:lnTo>
                    <a:pt x="55992" y="27332"/>
                  </a:lnTo>
                  <a:lnTo>
                    <a:pt x="56173" y="27212"/>
                  </a:lnTo>
                  <a:lnTo>
                    <a:pt x="56294" y="27031"/>
                  </a:lnTo>
                  <a:lnTo>
                    <a:pt x="56414" y="26789"/>
                  </a:lnTo>
                  <a:lnTo>
                    <a:pt x="56475" y="26608"/>
                  </a:lnTo>
                  <a:lnTo>
                    <a:pt x="56475" y="26367"/>
                  </a:lnTo>
                  <a:lnTo>
                    <a:pt x="56414" y="26005"/>
                  </a:lnTo>
                  <a:lnTo>
                    <a:pt x="56294" y="25703"/>
                  </a:lnTo>
                  <a:lnTo>
                    <a:pt x="56113" y="25522"/>
                  </a:lnTo>
                  <a:lnTo>
                    <a:pt x="55871" y="25341"/>
                  </a:lnTo>
                  <a:lnTo>
                    <a:pt x="55630" y="25221"/>
                  </a:lnTo>
                  <a:close/>
                  <a:moveTo>
                    <a:pt x="60819" y="25221"/>
                  </a:moveTo>
                  <a:lnTo>
                    <a:pt x="60577" y="25341"/>
                  </a:lnTo>
                  <a:lnTo>
                    <a:pt x="60336" y="25522"/>
                  </a:lnTo>
                  <a:lnTo>
                    <a:pt x="60155" y="25703"/>
                  </a:lnTo>
                  <a:lnTo>
                    <a:pt x="60034" y="26005"/>
                  </a:lnTo>
                  <a:lnTo>
                    <a:pt x="59974" y="26367"/>
                  </a:lnTo>
                  <a:lnTo>
                    <a:pt x="59974" y="26608"/>
                  </a:lnTo>
                  <a:lnTo>
                    <a:pt x="60034" y="26789"/>
                  </a:lnTo>
                  <a:lnTo>
                    <a:pt x="60155" y="27031"/>
                  </a:lnTo>
                  <a:lnTo>
                    <a:pt x="60276" y="27212"/>
                  </a:lnTo>
                  <a:lnTo>
                    <a:pt x="60457" y="27332"/>
                  </a:lnTo>
                  <a:lnTo>
                    <a:pt x="60698" y="27453"/>
                  </a:lnTo>
                  <a:lnTo>
                    <a:pt x="60879" y="27513"/>
                  </a:lnTo>
                  <a:lnTo>
                    <a:pt x="61362" y="27513"/>
                  </a:lnTo>
                  <a:lnTo>
                    <a:pt x="61543" y="27453"/>
                  </a:lnTo>
                  <a:lnTo>
                    <a:pt x="61784" y="27332"/>
                  </a:lnTo>
                  <a:lnTo>
                    <a:pt x="61965" y="27212"/>
                  </a:lnTo>
                  <a:lnTo>
                    <a:pt x="62086" y="27031"/>
                  </a:lnTo>
                  <a:lnTo>
                    <a:pt x="62206" y="26789"/>
                  </a:lnTo>
                  <a:lnTo>
                    <a:pt x="62267" y="26608"/>
                  </a:lnTo>
                  <a:lnTo>
                    <a:pt x="62267" y="26367"/>
                  </a:lnTo>
                  <a:lnTo>
                    <a:pt x="62206" y="26005"/>
                  </a:lnTo>
                  <a:lnTo>
                    <a:pt x="62086" y="25703"/>
                  </a:lnTo>
                  <a:lnTo>
                    <a:pt x="61905" y="25522"/>
                  </a:lnTo>
                  <a:lnTo>
                    <a:pt x="61663" y="25341"/>
                  </a:lnTo>
                  <a:lnTo>
                    <a:pt x="61422" y="25221"/>
                  </a:lnTo>
                  <a:close/>
                  <a:moveTo>
                    <a:pt x="66611" y="25221"/>
                  </a:moveTo>
                  <a:lnTo>
                    <a:pt x="66370" y="25341"/>
                  </a:lnTo>
                  <a:lnTo>
                    <a:pt x="66128" y="25522"/>
                  </a:lnTo>
                  <a:lnTo>
                    <a:pt x="65947" y="25703"/>
                  </a:lnTo>
                  <a:lnTo>
                    <a:pt x="65827" y="26005"/>
                  </a:lnTo>
                  <a:lnTo>
                    <a:pt x="65766" y="26367"/>
                  </a:lnTo>
                  <a:lnTo>
                    <a:pt x="65766" y="26608"/>
                  </a:lnTo>
                  <a:lnTo>
                    <a:pt x="65827" y="26789"/>
                  </a:lnTo>
                  <a:lnTo>
                    <a:pt x="65947" y="27031"/>
                  </a:lnTo>
                  <a:lnTo>
                    <a:pt x="66068" y="27212"/>
                  </a:lnTo>
                  <a:lnTo>
                    <a:pt x="66249" y="27332"/>
                  </a:lnTo>
                  <a:lnTo>
                    <a:pt x="66490" y="27453"/>
                  </a:lnTo>
                  <a:lnTo>
                    <a:pt x="66671" y="27513"/>
                  </a:lnTo>
                  <a:lnTo>
                    <a:pt x="67154" y="27513"/>
                  </a:lnTo>
                  <a:lnTo>
                    <a:pt x="67335" y="27453"/>
                  </a:lnTo>
                  <a:lnTo>
                    <a:pt x="67576" y="27332"/>
                  </a:lnTo>
                  <a:lnTo>
                    <a:pt x="67757" y="27212"/>
                  </a:lnTo>
                  <a:lnTo>
                    <a:pt x="67878" y="27031"/>
                  </a:lnTo>
                  <a:lnTo>
                    <a:pt x="67999" y="26789"/>
                  </a:lnTo>
                  <a:lnTo>
                    <a:pt x="68059" y="26608"/>
                  </a:lnTo>
                  <a:lnTo>
                    <a:pt x="68059" y="26367"/>
                  </a:lnTo>
                  <a:lnTo>
                    <a:pt x="67999" y="26005"/>
                  </a:lnTo>
                  <a:lnTo>
                    <a:pt x="67878" y="25703"/>
                  </a:lnTo>
                  <a:lnTo>
                    <a:pt x="67697" y="25522"/>
                  </a:lnTo>
                  <a:lnTo>
                    <a:pt x="67456" y="25341"/>
                  </a:lnTo>
                  <a:lnTo>
                    <a:pt x="67214" y="25221"/>
                  </a:lnTo>
                  <a:close/>
                  <a:moveTo>
                    <a:pt x="72403" y="25221"/>
                  </a:moveTo>
                  <a:lnTo>
                    <a:pt x="72162" y="25341"/>
                  </a:lnTo>
                  <a:lnTo>
                    <a:pt x="71921" y="25522"/>
                  </a:lnTo>
                  <a:lnTo>
                    <a:pt x="71740" y="25703"/>
                  </a:lnTo>
                  <a:lnTo>
                    <a:pt x="71619" y="26005"/>
                  </a:lnTo>
                  <a:lnTo>
                    <a:pt x="71559" y="26367"/>
                  </a:lnTo>
                  <a:lnTo>
                    <a:pt x="71559" y="26608"/>
                  </a:lnTo>
                  <a:lnTo>
                    <a:pt x="71619" y="26789"/>
                  </a:lnTo>
                  <a:lnTo>
                    <a:pt x="71740" y="27031"/>
                  </a:lnTo>
                  <a:lnTo>
                    <a:pt x="71860" y="27212"/>
                  </a:lnTo>
                  <a:lnTo>
                    <a:pt x="72041" y="27332"/>
                  </a:lnTo>
                  <a:lnTo>
                    <a:pt x="72283" y="27453"/>
                  </a:lnTo>
                  <a:lnTo>
                    <a:pt x="72464" y="27513"/>
                  </a:lnTo>
                  <a:lnTo>
                    <a:pt x="72946" y="27513"/>
                  </a:lnTo>
                  <a:lnTo>
                    <a:pt x="73127" y="27453"/>
                  </a:lnTo>
                  <a:lnTo>
                    <a:pt x="73369" y="27332"/>
                  </a:lnTo>
                  <a:lnTo>
                    <a:pt x="73550" y="27212"/>
                  </a:lnTo>
                  <a:lnTo>
                    <a:pt x="73670" y="27031"/>
                  </a:lnTo>
                  <a:lnTo>
                    <a:pt x="73791" y="26789"/>
                  </a:lnTo>
                  <a:lnTo>
                    <a:pt x="73851" y="26608"/>
                  </a:lnTo>
                  <a:lnTo>
                    <a:pt x="73851" y="26367"/>
                  </a:lnTo>
                  <a:lnTo>
                    <a:pt x="73791" y="26005"/>
                  </a:lnTo>
                  <a:lnTo>
                    <a:pt x="73670" y="25703"/>
                  </a:lnTo>
                  <a:lnTo>
                    <a:pt x="73489" y="25522"/>
                  </a:lnTo>
                  <a:lnTo>
                    <a:pt x="73248" y="25341"/>
                  </a:lnTo>
                  <a:lnTo>
                    <a:pt x="73007" y="25221"/>
                  </a:lnTo>
                  <a:close/>
                  <a:moveTo>
                    <a:pt x="1147" y="28479"/>
                  </a:moveTo>
                  <a:lnTo>
                    <a:pt x="724" y="30349"/>
                  </a:lnTo>
                  <a:lnTo>
                    <a:pt x="724" y="30349"/>
                  </a:lnTo>
                  <a:lnTo>
                    <a:pt x="1026" y="30168"/>
                  </a:lnTo>
                  <a:lnTo>
                    <a:pt x="1267" y="29927"/>
                  </a:lnTo>
                  <a:lnTo>
                    <a:pt x="1388" y="29625"/>
                  </a:lnTo>
                  <a:lnTo>
                    <a:pt x="1448" y="29263"/>
                  </a:lnTo>
                  <a:lnTo>
                    <a:pt x="1448" y="29022"/>
                  </a:lnTo>
                  <a:lnTo>
                    <a:pt x="1388" y="28841"/>
                  </a:lnTo>
                  <a:lnTo>
                    <a:pt x="1267" y="28660"/>
                  </a:lnTo>
                  <a:lnTo>
                    <a:pt x="1147" y="28479"/>
                  </a:lnTo>
                  <a:close/>
                  <a:moveTo>
                    <a:pt x="74756" y="28479"/>
                  </a:moveTo>
                  <a:lnTo>
                    <a:pt x="74636" y="28660"/>
                  </a:lnTo>
                  <a:lnTo>
                    <a:pt x="74515" y="28841"/>
                  </a:lnTo>
                  <a:lnTo>
                    <a:pt x="74455" y="29022"/>
                  </a:lnTo>
                  <a:lnTo>
                    <a:pt x="74455" y="29263"/>
                  </a:lnTo>
                  <a:lnTo>
                    <a:pt x="74515" y="29625"/>
                  </a:lnTo>
                  <a:lnTo>
                    <a:pt x="74636" y="29927"/>
                  </a:lnTo>
                  <a:lnTo>
                    <a:pt x="74877" y="30168"/>
                  </a:lnTo>
                  <a:lnTo>
                    <a:pt x="75179" y="30349"/>
                  </a:lnTo>
                  <a:lnTo>
                    <a:pt x="74756" y="28479"/>
                  </a:lnTo>
                  <a:close/>
                  <a:moveTo>
                    <a:pt x="5853" y="28117"/>
                  </a:moveTo>
                  <a:lnTo>
                    <a:pt x="5672" y="28177"/>
                  </a:lnTo>
                  <a:lnTo>
                    <a:pt x="5431" y="28298"/>
                  </a:lnTo>
                  <a:lnTo>
                    <a:pt x="5250" y="28418"/>
                  </a:lnTo>
                  <a:lnTo>
                    <a:pt x="5129" y="28599"/>
                  </a:lnTo>
                  <a:lnTo>
                    <a:pt x="5008" y="28841"/>
                  </a:lnTo>
                  <a:lnTo>
                    <a:pt x="4948" y="29022"/>
                  </a:lnTo>
                  <a:lnTo>
                    <a:pt x="4948" y="29263"/>
                  </a:lnTo>
                  <a:lnTo>
                    <a:pt x="4948" y="29504"/>
                  </a:lnTo>
                  <a:lnTo>
                    <a:pt x="5008" y="29685"/>
                  </a:lnTo>
                  <a:lnTo>
                    <a:pt x="5129" y="29927"/>
                  </a:lnTo>
                  <a:lnTo>
                    <a:pt x="5250" y="30108"/>
                  </a:lnTo>
                  <a:lnTo>
                    <a:pt x="5431" y="30228"/>
                  </a:lnTo>
                  <a:lnTo>
                    <a:pt x="5672" y="30349"/>
                  </a:lnTo>
                  <a:lnTo>
                    <a:pt x="5853" y="30409"/>
                  </a:lnTo>
                  <a:lnTo>
                    <a:pt x="6336" y="30409"/>
                  </a:lnTo>
                  <a:lnTo>
                    <a:pt x="6517" y="30349"/>
                  </a:lnTo>
                  <a:lnTo>
                    <a:pt x="6758" y="30228"/>
                  </a:lnTo>
                  <a:lnTo>
                    <a:pt x="6939" y="30108"/>
                  </a:lnTo>
                  <a:lnTo>
                    <a:pt x="7060" y="29927"/>
                  </a:lnTo>
                  <a:lnTo>
                    <a:pt x="7180" y="29685"/>
                  </a:lnTo>
                  <a:lnTo>
                    <a:pt x="7241" y="29504"/>
                  </a:lnTo>
                  <a:lnTo>
                    <a:pt x="7241" y="29263"/>
                  </a:lnTo>
                  <a:lnTo>
                    <a:pt x="7241" y="29022"/>
                  </a:lnTo>
                  <a:lnTo>
                    <a:pt x="7180" y="28841"/>
                  </a:lnTo>
                  <a:lnTo>
                    <a:pt x="7060" y="28599"/>
                  </a:lnTo>
                  <a:lnTo>
                    <a:pt x="6939" y="28418"/>
                  </a:lnTo>
                  <a:lnTo>
                    <a:pt x="6758" y="28298"/>
                  </a:lnTo>
                  <a:lnTo>
                    <a:pt x="6517" y="28177"/>
                  </a:lnTo>
                  <a:lnTo>
                    <a:pt x="6336" y="28117"/>
                  </a:lnTo>
                  <a:close/>
                  <a:moveTo>
                    <a:pt x="11645" y="28117"/>
                  </a:moveTo>
                  <a:lnTo>
                    <a:pt x="11464" y="28177"/>
                  </a:lnTo>
                  <a:lnTo>
                    <a:pt x="11223" y="28298"/>
                  </a:lnTo>
                  <a:lnTo>
                    <a:pt x="11042" y="28418"/>
                  </a:lnTo>
                  <a:lnTo>
                    <a:pt x="10921" y="28599"/>
                  </a:lnTo>
                  <a:lnTo>
                    <a:pt x="10800" y="28841"/>
                  </a:lnTo>
                  <a:lnTo>
                    <a:pt x="10740" y="29022"/>
                  </a:lnTo>
                  <a:lnTo>
                    <a:pt x="10740" y="29263"/>
                  </a:lnTo>
                  <a:lnTo>
                    <a:pt x="10740" y="29504"/>
                  </a:lnTo>
                  <a:lnTo>
                    <a:pt x="10800" y="29685"/>
                  </a:lnTo>
                  <a:lnTo>
                    <a:pt x="10921" y="29927"/>
                  </a:lnTo>
                  <a:lnTo>
                    <a:pt x="11042" y="30108"/>
                  </a:lnTo>
                  <a:lnTo>
                    <a:pt x="11223" y="30228"/>
                  </a:lnTo>
                  <a:lnTo>
                    <a:pt x="11464" y="30349"/>
                  </a:lnTo>
                  <a:lnTo>
                    <a:pt x="11645" y="30409"/>
                  </a:lnTo>
                  <a:lnTo>
                    <a:pt x="12128" y="30409"/>
                  </a:lnTo>
                  <a:lnTo>
                    <a:pt x="12309" y="30349"/>
                  </a:lnTo>
                  <a:lnTo>
                    <a:pt x="12550" y="30228"/>
                  </a:lnTo>
                  <a:lnTo>
                    <a:pt x="12731" y="30108"/>
                  </a:lnTo>
                  <a:lnTo>
                    <a:pt x="12852" y="29927"/>
                  </a:lnTo>
                  <a:lnTo>
                    <a:pt x="12973" y="29685"/>
                  </a:lnTo>
                  <a:lnTo>
                    <a:pt x="13033" y="29504"/>
                  </a:lnTo>
                  <a:lnTo>
                    <a:pt x="13033" y="29263"/>
                  </a:lnTo>
                  <a:lnTo>
                    <a:pt x="13033" y="29022"/>
                  </a:lnTo>
                  <a:lnTo>
                    <a:pt x="12973" y="28841"/>
                  </a:lnTo>
                  <a:lnTo>
                    <a:pt x="12852" y="28599"/>
                  </a:lnTo>
                  <a:lnTo>
                    <a:pt x="12731" y="28418"/>
                  </a:lnTo>
                  <a:lnTo>
                    <a:pt x="12550" y="28298"/>
                  </a:lnTo>
                  <a:lnTo>
                    <a:pt x="12309" y="28177"/>
                  </a:lnTo>
                  <a:lnTo>
                    <a:pt x="12128" y="28117"/>
                  </a:lnTo>
                  <a:close/>
                  <a:moveTo>
                    <a:pt x="17437" y="28117"/>
                  </a:moveTo>
                  <a:lnTo>
                    <a:pt x="17256" y="28177"/>
                  </a:lnTo>
                  <a:lnTo>
                    <a:pt x="17015" y="28298"/>
                  </a:lnTo>
                  <a:lnTo>
                    <a:pt x="16834" y="28418"/>
                  </a:lnTo>
                  <a:lnTo>
                    <a:pt x="16713" y="28599"/>
                  </a:lnTo>
                  <a:lnTo>
                    <a:pt x="16593" y="28841"/>
                  </a:lnTo>
                  <a:lnTo>
                    <a:pt x="16532" y="29022"/>
                  </a:lnTo>
                  <a:lnTo>
                    <a:pt x="16532" y="29263"/>
                  </a:lnTo>
                  <a:lnTo>
                    <a:pt x="16532" y="29504"/>
                  </a:lnTo>
                  <a:lnTo>
                    <a:pt x="16593" y="29685"/>
                  </a:lnTo>
                  <a:lnTo>
                    <a:pt x="16713" y="29927"/>
                  </a:lnTo>
                  <a:lnTo>
                    <a:pt x="16834" y="30108"/>
                  </a:lnTo>
                  <a:lnTo>
                    <a:pt x="17015" y="30228"/>
                  </a:lnTo>
                  <a:lnTo>
                    <a:pt x="17256" y="30349"/>
                  </a:lnTo>
                  <a:lnTo>
                    <a:pt x="17437" y="30409"/>
                  </a:lnTo>
                  <a:lnTo>
                    <a:pt x="17920" y="30409"/>
                  </a:lnTo>
                  <a:lnTo>
                    <a:pt x="18101" y="30349"/>
                  </a:lnTo>
                  <a:lnTo>
                    <a:pt x="18342" y="30228"/>
                  </a:lnTo>
                  <a:lnTo>
                    <a:pt x="18523" y="30108"/>
                  </a:lnTo>
                  <a:lnTo>
                    <a:pt x="18644" y="29927"/>
                  </a:lnTo>
                  <a:lnTo>
                    <a:pt x="18765" y="29685"/>
                  </a:lnTo>
                  <a:lnTo>
                    <a:pt x="18825" y="29504"/>
                  </a:lnTo>
                  <a:lnTo>
                    <a:pt x="18825" y="29263"/>
                  </a:lnTo>
                  <a:lnTo>
                    <a:pt x="18825" y="29022"/>
                  </a:lnTo>
                  <a:lnTo>
                    <a:pt x="18765" y="28841"/>
                  </a:lnTo>
                  <a:lnTo>
                    <a:pt x="18644" y="28599"/>
                  </a:lnTo>
                  <a:lnTo>
                    <a:pt x="18523" y="28418"/>
                  </a:lnTo>
                  <a:lnTo>
                    <a:pt x="18342" y="28298"/>
                  </a:lnTo>
                  <a:lnTo>
                    <a:pt x="18101" y="28177"/>
                  </a:lnTo>
                  <a:lnTo>
                    <a:pt x="17920" y="28117"/>
                  </a:lnTo>
                  <a:close/>
                  <a:moveTo>
                    <a:pt x="23230" y="28117"/>
                  </a:moveTo>
                  <a:lnTo>
                    <a:pt x="23049" y="28177"/>
                  </a:lnTo>
                  <a:lnTo>
                    <a:pt x="22807" y="28298"/>
                  </a:lnTo>
                  <a:lnTo>
                    <a:pt x="22626" y="28418"/>
                  </a:lnTo>
                  <a:lnTo>
                    <a:pt x="22506" y="28599"/>
                  </a:lnTo>
                  <a:lnTo>
                    <a:pt x="22385" y="28841"/>
                  </a:lnTo>
                  <a:lnTo>
                    <a:pt x="22325" y="29022"/>
                  </a:lnTo>
                  <a:lnTo>
                    <a:pt x="22325" y="29263"/>
                  </a:lnTo>
                  <a:lnTo>
                    <a:pt x="22325" y="29504"/>
                  </a:lnTo>
                  <a:lnTo>
                    <a:pt x="22385" y="29685"/>
                  </a:lnTo>
                  <a:lnTo>
                    <a:pt x="22506" y="29927"/>
                  </a:lnTo>
                  <a:lnTo>
                    <a:pt x="22626" y="30108"/>
                  </a:lnTo>
                  <a:lnTo>
                    <a:pt x="22807" y="30228"/>
                  </a:lnTo>
                  <a:lnTo>
                    <a:pt x="23049" y="30349"/>
                  </a:lnTo>
                  <a:lnTo>
                    <a:pt x="23230" y="30409"/>
                  </a:lnTo>
                  <a:lnTo>
                    <a:pt x="23712" y="30409"/>
                  </a:lnTo>
                  <a:lnTo>
                    <a:pt x="23893" y="30349"/>
                  </a:lnTo>
                  <a:lnTo>
                    <a:pt x="24135" y="30228"/>
                  </a:lnTo>
                  <a:lnTo>
                    <a:pt x="24316" y="30108"/>
                  </a:lnTo>
                  <a:lnTo>
                    <a:pt x="24436" y="29927"/>
                  </a:lnTo>
                  <a:lnTo>
                    <a:pt x="24557" y="29685"/>
                  </a:lnTo>
                  <a:lnTo>
                    <a:pt x="24617" y="29504"/>
                  </a:lnTo>
                  <a:lnTo>
                    <a:pt x="24617" y="29263"/>
                  </a:lnTo>
                  <a:lnTo>
                    <a:pt x="24617" y="29022"/>
                  </a:lnTo>
                  <a:lnTo>
                    <a:pt x="24557" y="28841"/>
                  </a:lnTo>
                  <a:lnTo>
                    <a:pt x="24436" y="28599"/>
                  </a:lnTo>
                  <a:lnTo>
                    <a:pt x="24316" y="28418"/>
                  </a:lnTo>
                  <a:lnTo>
                    <a:pt x="24135" y="28298"/>
                  </a:lnTo>
                  <a:lnTo>
                    <a:pt x="23893" y="28177"/>
                  </a:lnTo>
                  <a:lnTo>
                    <a:pt x="23712" y="28117"/>
                  </a:lnTo>
                  <a:close/>
                  <a:moveTo>
                    <a:pt x="29022" y="28117"/>
                  </a:moveTo>
                  <a:lnTo>
                    <a:pt x="28841" y="28177"/>
                  </a:lnTo>
                  <a:lnTo>
                    <a:pt x="28599" y="28298"/>
                  </a:lnTo>
                  <a:lnTo>
                    <a:pt x="28418" y="28418"/>
                  </a:lnTo>
                  <a:lnTo>
                    <a:pt x="28298" y="28599"/>
                  </a:lnTo>
                  <a:lnTo>
                    <a:pt x="28177" y="28841"/>
                  </a:lnTo>
                  <a:lnTo>
                    <a:pt x="28117" y="29022"/>
                  </a:lnTo>
                  <a:lnTo>
                    <a:pt x="28117" y="29263"/>
                  </a:lnTo>
                  <a:lnTo>
                    <a:pt x="28117" y="29504"/>
                  </a:lnTo>
                  <a:lnTo>
                    <a:pt x="28177" y="29685"/>
                  </a:lnTo>
                  <a:lnTo>
                    <a:pt x="28298" y="29927"/>
                  </a:lnTo>
                  <a:lnTo>
                    <a:pt x="28418" y="30108"/>
                  </a:lnTo>
                  <a:lnTo>
                    <a:pt x="28599" y="30228"/>
                  </a:lnTo>
                  <a:lnTo>
                    <a:pt x="28841" y="30349"/>
                  </a:lnTo>
                  <a:lnTo>
                    <a:pt x="29022" y="30409"/>
                  </a:lnTo>
                  <a:lnTo>
                    <a:pt x="29505" y="30409"/>
                  </a:lnTo>
                  <a:lnTo>
                    <a:pt x="29686" y="30349"/>
                  </a:lnTo>
                  <a:lnTo>
                    <a:pt x="29927" y="30228"/>
                  </a:lnTo>
                  <a:lnTo>
                    <a:pt x="30108" y="30108"/>
                  </a:lnTo>
                  <a:lnTo>
                    <a:pt x="30229" y="29927"/>
                  </a:lnTo>
                  <a:lnTo>
                    <a:pt x="30349" y="29685"/>
                  </a:lnTo>
                  <a:lnTo>
                    <a:pt x="30410" y="29504"/>
                  </a:lnTo>
                  <a:lnTo>
                    <a:pt x="30410" y="29263"/>
                  </a:lnTo>
                  <a:lnTo>
                    <a:pt x="30410" y="29022"/>
                  </a:lnTo>
                  <a:lnTo>
                    <a:pt x="30349" y="28841"/>
                  </a:lnTo>
                  <a:lnTo>
                    <a:pt x="30229" y="28599"/>
                  </a:lnTo>
                  <a:lnTo>
                    <a:pt x="30108" y="28418"/>
                  </a:lnTo>
                  <a:lnTo>
                    <a:pt x="29927" y="28298"/>
                  </a:lnTo>
                  <a:lnTo>
                    <a:pt x="29686" y="28177"/>
                  </a:lnTo>
                  <a:lnTo>
                    <a:pt x="29505" y="28117"/>
                  </a:lnTo>
                  <a:close/>
                  <a:moveTo>
                    <a:pt x="34814" y="28117"/>
                  </a:moveTo>
                  <a:lnTo>
                    <a:pt x="34633" y="28177"/>
                  </a:lnTo>
                  <a:lnTo>
                    <a:pt x="34392" y="28298"/>
                  </a:lnTo>
                  <a:lnTo>
                    <a:pt x="34211" y="28418"/>
                  </a:lnTo>
                  <a:lnTo>
                    <a:pt x="34090" y="28599"/>
                  </a:lnTo>
                  <a:lnTo>
                    <a:pt x="33969" y="28841"/>
                  </a:lnTo>
                  <a:lnTo>
                    <a:pt x="33909" y="29022"/>
                  </a:lnTo>
                  <a:lnTo>
                    <a:pt x="33909" y="29263"/>
                  </a:lnTo>
                  <a:lnTo>
                    <a:pt x="33909" y="29504"/>
                  </a:lnTo>
                  <a:lnTo>
                    <a:pt x="33969" y="29685"/>
                  </a:lnTo>
                  <a:lnTo>
                    <a:pt x="34090" y="29927"/>
                  </a:lnTo>
                  <a:lnTo>
                    <a:pt x="34211" y="30108"/>
                  </a:lnTo>
                  <a:lnTo>
                    <a:pt x="34392" y="30228"/>
                  </a:lnTo>
                  <a:lnTo>
                    <a:pt x="34633" y="30349"/>
                  </a:lnTo>
                  <a:lnTo>
                    <a:pt x="34814" y="30409"/>
                  </a:lnTo>
                  <a:lnTo>
                    <a:pt x="35297" y="30409"/>
                  </a:lnTo>
                  <a:lnTo>
                    <a:pt x="35478" y="30349"/>
                  </a:lnTo>
                  <a:lnTo>
                    <a:pt x="35719" y="30228"/>
                  </a:lnTo>
                  <a:lnTo>
                    <a:pt x="35900" y="30108"/>
                  </a:lnTo>
                  <a:lnTo>
                    <a:pt x="36021" y="29927"/>
                  </a:lnTo>
                  <a:lnTo>
                    <a:pt x="36141" y="29685"/>
                  </a:lnTo>
                  <a:lnTo>
                    <a:pt x="36202" y="29504"/>
                  </a:lnTo>
                  <a:lnTo>
                    <a:pt x="36202" y="29263"/>
                  </a:lnTo>
                  <a:lnTo>
                    <a:pt x="36202" y="29022"/>
                  </a:lnTo>
                  <a:lnTo>
                    <a:pt x="36141" y="28841"/>
                  </a:lnTo>
                  <a:lnTo>
                    <a:pt x="36021" y="28599"/>
                  </a:lnTo>
                  <a:lnTo>
                    <a:pt x="35900" y="28418"/>
                  </a:lnTo>
                  <a:lnTo>
                    <a:pt x="35719" y="28298"/>
                  </a:lnTo>
                  <a:lnTo>
                    <a:pt x="35478" y="28177"/>
                  </a:lnTo>
                  <a:lnTo>
                    <a:pt x="35297" y="28117"/>
                  </a:lnTo>
                  <a:close/>
                  <a:moveTo>
                    <a:pt x="40606" y="28117"/>
                  </a:moveTo>
                  <a:lnTo>
                    <a:pt x="40425" y="28177"/>
                  </a:lnTo>
                  <a:lnTo>
                    <a:pt x="40184" y="28298"/>
                  </a:lnTo>
                  <a:lnTo>
                    <a:pt x="40003" y="28418"/>
                  </a:lnTo>
                  <a:lnTo>
                    <a:pt x="39882" y="28599"/>
                  </a:lnTo>
                  <a:lnTo>
                    <a:pt x="39762" y="28841"/>
                  </a:lnTo>
                  <a:lnTo>
                    <a:pt x="39701" y="29022"/>
                  </a:lnTo>
                  <a:lnTo>
                    <a:pt x="39701" y="29263"/>
                  </a:lnTo>
                  <a:lnTo>
                    <a:pt x="39701" y="29504"/>
                  </a:lnTo>
                  <a:lnTo>
                    <a:pt x="39762" y="29685"/>
                  </a:lnTo>
                  <a:lnTo>
                    <a:pt x="39882" y="29927"/>
                  </a:lnTo>
                  <a:lnTo>
                    <a:pt x="40003" y="30108"/>
                  </a:lnTo>
                  <a:lnTo>
                    <a:pt x="40184" y="30228"/>
                  </a:lnTo>
                  <a:lnTo>
                    <a:pt x="40425" y="30349"/>
                  </a:lnTo>
                  <a:lnTo>
                    <a:pt x="40606" y="30409"/>
                  </a:lnTo>
                  <a:lnTo>
                    <a:pt x="41089" y="30409"/>
                  </a:lnTo>
                  <a:lnTo>
                    <a:pt x="41270" y="30349"/>
                  </a:lnTo>
                  <a:lnTo>
                    <a:pt x="41511" y="30228"/>
                  </a:lnTo>
                  <a:lnTo>
                    <a:pt x="41692" y="30108"/>
                  </a:lnTo>
                  <a:lnTo>
                    <a:pt x="41813" y="29927"/>
                  </a:lnTo>
                  <a:lnTo>
                    <a:pt x="41934" y="29685"/>
                  </a:lnTo>
                  <a:lnTo>
                    <a:pt x="41994" y="29504"/>
                  </a:lnTo>
                  <a:lnTo>
                    <a:pt x="41994" y="29263"/>
                  </a:lnTo>
                  <a:lnTo>
                    <a:pt x="41994" y="29022"/>
                  </a:lnTo>
                  <a:lnTo>
                    <a:pt x="41934" y="28841"/>
                  </a:lnTo>
                  <a:lnTo>
                    <a:pt x="41813" y="28599"/>
                  </a:lnTo>
                  <a:lnTo>
                    <a:pt x="41692" y="28418"/>
                  </a:lnTo>
                  <a:lnTo>
                    <a:pt x="41511" y="28298"/>
                  </a:lnTo>
                  <a:lnTo>
                    <a:pt x="41270" y="28177"/>
                  </a:lnTo>
                  <a:lnTo>
                    <a:pt x="41089" y="28117"/>
                  </a:lnTo>
                  <a:close/>
                  <a:moveTo>
                    <a:pt x="46399" y="28117"/>
                  </a:moveTo>
                  <a:lnTo>
                    <a:pt x="46218" y="28177"/>
                  </a:lnTo>
                  <a:lnTo>
                    <a:pt x="45976" y="28298"/>
                  </a:lnTo>
                  <a:lnTo>
                    <a:pt x="45795" y="28418"/>
                  </a:lnTo>
                  <a:lnTo>
                    <a:pt x="45674" y="28599"/>
                  </a:lnTo>
                  <a:lnTo>
                    <a:pt x="45554" y="28841"/>
                  </a:lnTo>
                  <a:lnTo>
                    <a:pt x="45493" y="29022"/>
                  </a:lnTo>
                  <a:lnTo>
                    <a:pt x="45493" y="29263"/>
                  </a:lnTo>
                  <a:lnTo>
                    <a:pt x="45493" y="29504"/>
                  </a:lnTo>
                  <a:lnTo>
                    <a:pt x="45554" y="29685"/>
                  </a:lnTo>
                  <a:lnTo>
                    <a:pt x="45674" y="29927"/>
                  </a:lnTo>
                  <a:lnTo>
                    <a:pt x="45795" y="30108"/>
                  </a:lnTo>
                  <a:lnTo>
                    <a:pt x="45976" y="30228"/>
                  </a:lnTo>
                  <a:lnTo>
                    <a:pt x="46218" y="30349"/>
                  </a:lnTo>
                  <a:lnTo>
                    <a:pt x="46399" y="30409"/>
                  </a:lnTo>
                  <a:lnTo>
                    <a:pt x="46881" y="30409"/>
                  </a:lnTo>
                  <a:lnTo>
                    <a:pt x="47062" y="30349"/>
                  </a:lnTo>
                  <a:lnTo>
                    <a:pt x="47304" y="30228"/>
                  </a:lnTo>
                  <a:lnTo>
                    <a:pt x="47485" y="30108"/>
                  </a:lnTo>
                  <a:lnTo>
                    <a:pt x="47605" y="29927"/>
                  </a:lnTo>
                  <a:lnTo>
                    <a:pt x="47726" y="29685"/>
                  </a:lnTo>
                  <a:lnTo>
                    <a:pt x="47786" y="29504"/>
                  </a:lnTo>
                  <a:lnTo>
                    <a:pt x="47786" y="29263"/>
                  </a:lnTo>
                  <a:lnTo>
                    <a:pt x="47786" y="29022"/>
                  </a:lnTo>
                  <a:lnTo>
                    <a:pt x="47726" y="28841"/>
                  </a:lnTo>
                  <a:lnTo>
                    <a:pt x="47605" y="28599"/>
                  </a:lnTo>
                  <a:lnTo>
                    <a:pt x="47485" y="28418"/>
                  </a:lnTo>
                  <a:lnTo>
                    <a:pt x="47304" y="28298"/>
                  </a:lnTo>
                  <a:lnTo>
                    <a:pt x="47062" y="28177"/>
                  </a:lnTo>
                  <a:lnTo>
                    <a:pt x="46881" y="28117"/>
                  </a:lnTo>
                  <a:close/>
                  <a:moveTo>
                    <a:pt x="52191" y="28117"/>
                  </a:moveTo>
                  <a:lnTo>
                    <a:pt x="52010" y="28177"/>
                  </a:lnTo>
                  <a:lnTo>
                    <a:pt x="51768" y="28298"/>
                  </a:lnTo>
                  <a:lnTo>
                    <a:pt x="51587" y="28418"/>
                  </a:lnTo>
                  <a:lnTo>
                    <a:pt x="51467" y="28599"/>
                  </a:lnTo>
                  <a:lnTo>
                    <a:pt x="51346" y="28841"/>
                  </a:lnTo>
                  <a:lnTo>
                    <a:pt x="51286" y="29022"/>
                  </a:lnTo>
                  <a:lnTo>
                    <a:pt x="51286" y="29263"/>
                  </a:lnTo>
                  <a:lnTo>
                    <a:pt x="51286" y="29504"/>
                  </a:lnTo>
                  <a:lnTo>
                    <a:pt x="51346" y="29685"/>
                  </a:lnTo>
                  <a:lnTo>
                    <a:pt x="51467" y="29927"/>
                  </a:lnTo>
                  <a:lnTo>
                    <a:pt x="51587" y="30108"/>
                  </a:lnTo>
                  <a:lnTo>
                    <a:pt x="51768" y="30228"/>
                  </a:lnTo>
                  <a:lnTo>
                    <a:pt x="52010" y="30349"/>
                  </a:lnTo>
                  <a:lnTo>
                    <a:pt x="52191" y="30409"/>
                  </a:lnTo>
                  <a:lnTo>
                    <a:pt x="52673" y="30409"/>
                  </a:lnTo>
                  <a:lnTo>
                    <a:pt x="52854" y="30349"/>
                  </a:lnTo>
                  <a:lnTo>
                    <a:pt x="53096" y="30228"/>
                  </a:lnTo>
                  <a:lnTo>
                    <a:pt x="53277" y="30108"/>
                  </a:lnTo>
                  <a:lnTo>
                    <a:pt x="53397" y="29927"/>
                  </a:lnTo>
                  <a:lnTo>
                    <a:pt x="53518" y="29685"/>
                  </a:lnTo>
                  <a:lnTo>
                    <a:pt x="53578" y="29504"/>
                  </a:lnTo>
                  <a:lnTo>
                    <a:pt x="53578" y="29263"/>
                  </a:lnTo>
                  <a:lnTo>
                    <a:pt x="53578" y="29022"/>
                  </a:lnTo>
                  <a:lnTo>
                    <a:pt x="53518" y="28841"/>
                  </a:lnTo>
                  <a:lnTo>
                    <a:pt x="53397" y="28599"/>
                  </a:lnTo>
                  <a:lnTo>
                    <a:pt x="53277" y="28418"/>
                  </a:lnTo>
                  <a:lnTo>
                    <a:pt x="53096" y="28298"/>
                  </a:lnTo>
                  <a:lnTo>
                    <a:pt x="52854" y="28177"/>
                  </a:lnTo>
                  <a:lnTo>
                    <a:pt x="52673" y="28117"/>
                  </a:lnTo>
                  <a:close/>
                  <a:moveTo>
                    <a:pt x="57983" y="28117"/>
                  </a:moveTo>
                  <a:lnTo>
                    <a:pt x="57802" y="28177"/>
                  </a:lnTo>
                  <a:lnTo>
                    <a:pt x="57561" y="28298"/>
                  </a:lnTo>
                  <a:lnTo>
                    <a:pt x="57380" y="28418"/>
                  </a:lnTo>
                  <a:lnTo>
                    <a:pt x="57259" y="28599"/>
                  </a:lnTo>
                  <a:lnTo>
                    <a:pt x="57138" y="28841"/>
                  </a:lnTo>
                  <a:lnTo>
                    <a:pt x="57078" y="29022"/>
                  </a:lnTo>
                  <a:lnTo>
                    <a:pt x="57078" y="29263"/>
                  </a:lnTo>
                  <a:lnTo>
                    <a:pt x="57078" y="29504"/>
                  </a:lnTo>
                  <a:lnTo>
                    <a:pt x="57138" y="29685"/>
                  </a:lnTo>
                  <a:lnTo>
                    <a:pt x="57259" y="29927"/>
                  </a:lnTo>
                  <a:lnTo>
                    <a:pt x="57380" y="30108"/>
                  </a:lnTo>
                  <a:lnTo>
                    <a:pt x="57561" y="30228"/>
                  </a:lnTo>
                  <a:lnTo>
                    <a:pt x="57802" y="30349"/>
                  </a:lnTo>
                  <a:lnTo>
                    <a:pt x="57983" y="30409"/>
                  </a:lnTo>
                  <a:lnTo>
                    <a:pt x="58466" y="30409"/>
                  </a:lnTo>
                  <a:lnTo>
                    <a:pt x="58647" y="30349"/>
                  </a:lnTo>
                  <a:lnTo>
                    <a:pt x="58888" y="30228"/>
                  </a:lnTo>
                  <a:lnTo>
                    <a:pt x="59069" y="30108"/>
                  </a:lnTo>
                  <a:lnTo>
                    <a:pt x="59190" y="29927"/>
                  </a:lnTo>
                  <a:lnTo>
                    <a:pt x="59310" y="29685"/>
                  </a:lnTo>
                  <a:lnTo>
                    <a:pt x="59371" y="29504"/>
                  </a:lnTo>
                  <a:lnTo>
                    <a:pt x="59371" y="29263"/>
                  </a:lnTo>
                  <a:lnTo>
                    <a:pt x="59371" y="29022"/>
                  </a:lnTo>
                  <a:lnTo>
                    <a:pt x="59310" y="28841"/>
                  </a:lnTo>
                  <a:lnTo>
                    <a:pt x="59190" y="28599"/>
                  </a:lnTo>
                  <a:lnTo>
                    <a:pt x="59069" y="28418"/>
                  </a:lnTo>
                  <a:lnTo>
                    <a:pt x="58888" y="28298"/>
                  </a:lnTo>
                  <a:lnTo>
                    <a:pt x="58647" y="28177"/>
                  </a:lnTo>
                  <a:lnTo>
                    <a:pt x="58466" y="28117"/>
                  </a:lnTo>
                  <a:close/>
                  <a:moveTo>
                    <a:pt x="63775" y="28117"/>
                  </a:moveTo>
                  <a:lnTo>
                    <a:pt x="63594" y="28177"/>
                  </a:lnTo>
                  <a:lnTo>
                    <a:pt x="63353" y="28298"/>
                  </a:lnTo>
                  <a:lnTo>
                    <a:pt x="63172" y="28418"/>
                  </a:lnTo>
                  <a:lnTo>
                    <a:pt x="63051" y="28599"/>
                  </a:lnTo>
                  <a:lnTo>
                    <a:pt x="62931" y="28841"/>
                  </a:lnTo>
                  <a:lnTo>
                    <a:pt x="62870" y="29022"/>
                  </a:lnTo>
                  <a:lnTo>
                    <a:pt x="62870" y="29263"/>
                  </a:lnTo>
                  <a:lnTo>
                    <a:pt x="62870" y="29504"/>
                  </a:lnTo>
                  <a:lnTo>
                    <a:pt x="62931" y="29685"/>
                  </a:lnTo>
                  <a:lnTo>
                    <a:pt x="63051" y="29927"/>
                  </a:lnTo>
                  <a:lnTo>
                    <a:pt x="63172" y="30108"/>
                  </a:lnTo>
                  <a:lnTo>
                    <a:pt x="63353" y="30228"/>
                  </a:lnTo>
                  <a:lnTo>
                    <a:pt x="63594" y="30349"/>
                  </a:lnTo>
                  <a:lnTo>
                    <a:pt x="63775" y="30409"/>
                  </a:lnTo>
                  <a:lnTo>
                    <a:pt x="64258" y="30409"/>
                  </a:lnTo>
                  <a:lnTo>
                    <a:pt x="64439" y="30349"/>
                  </a:lnTo>
                  <a:lnTo>
                    <a:pt x="64680" y="30228"/>
                  </a:lnTo>
                  <a:lnTo>
                    <a:pt x="64861" y="30108"/>
                  </a:lnTo>
                  <a:lnTo>
                    <a:pt x="64982" y="29927"/>
                  </a:lnTo>
                  <a:lnTo>
                    <a:pt x="65103" y="29685"/>
                  </a:lnTo>
                  <a:lnTo>
                    <a:pt x="65163" y="29504"/>
                  </a:lnTo>
                  <a:lnTo>
                    <a:pt x="65163" y="29263"/>
                  </a:lnTo>
                  <a:lnTo>
                    <a:pt x="65163" y="29022"/>
                  </a:lnTo>
                  <a:lnTo>
                    <a:pt x="65103" y="28841"/>
                  </a:lnTo>
                  <a:lnTo>
                    <a:pt x="64982" y="28599"/>
                  </a:lnTo>
                  <a:lnTo>
                    <a:pt x="64861" y="28418"/>
                  </a:lnTo>
                  <a:lnTo>
                    <a:pt x="64680" y="28298"/>
                  </a:lnTo>
                  <a:lnTo>
                    <a:pt x="64439" y="28177"/>
                  </a:lnTo>
                  <a:lnTo>
                    <a:pt x="64258" y="28117"/>
                  </a:lnTo>
                  <a:close/>
                  <a:moveTo>
                    <a:pt x="69567" y="28117"/>
                  </a:moveTo>
                  <a:lnTo>
                    <a:pt x="69386" y="28177"/>
                  </a:lnTo>
                  <a:lnTo>
                    <a:pt x="69145" y="28298"/>
                  </a:lnTo>
                  <a:lnTo>
                    <a:pt x="68964" y="28418"/>
                  </a:lnTo>
                  <a:lnTo>
                    <a:pt x="68843" y="28599"/>
                  </a:lnTo>
                  <a:lnTo>
                    <a:pt x="68723" y="28841"/>
                  </a:lnTo>
                  <a:lnTo>
                    <a:pt x="68662" y="29022"/>
                  </a:lnTo>
                  <a:lnTo>
                    <a:pt x="68662" y="29263"/>
                  </a:lnTo>
                  <a:lnTo>
                    <a:pt x="68662" y="29504"/>
                  </a:lnTo>
                  <a:lnTo>
                    <a:pt x="68723" y="29685"/>
                  </a:lnTo>
                  <a:lnTo>
                    <a:pt x="68843" y="29927"/>
                  </a:lnTo>
                  <a:lnTo>
                    <a:pt x="68964" y="30108"/>
                  </a:lnTo>
                  <a:lnTo>
                    <a:pt x="69145" y="30228"/>
                  </a:lnTo>
                  <a:lnTo>
                    <a:pt x="69386" y="30349"/>
                  </a:lnTo>
                  <a:lnTo>
                    <a:pt x="69567" y="30409"/>
                  </a:lnTo>
                  <a:lnTo>
                    <a:pt x="70050" y="30409"/>
                  </a:lnTo>
                  <a:lnTo>
                    <a:pt x="70231" y="30349"/>
                  </a:lnTo>
                  <a:lnTo>
                    <a:pt x="70472" y="30228"/>
                  </a:lnTo>
                  <a:lnTo>
                    <a:pt x="70653" y="30108"/>
                  </a:lnTo>
                  <a:lnTo>
                    <a:pt x="70774" y="29927"/>
                  </a:lnTo>
                  <a:lnTo>
                    <a:pt x="70895" y="29685"/>
                  </a:lnTo>
                  <a:lnTo>
                    <a:pt x="70955" y="29504"/>
                  </a:lnTo>
                  <a:lnTo>
                    <a:pt x="70955" y="29263"/>
                  </a:lnTo>
                  <a:lnTo>
                    <a:pt x="70955" y="29022"/>
                  </a:lnTo>
                  <a:lnTo>
                    <a:pt x="70895" y="28841"/>
                  </a:lnTo>
                  <a:lnTo>
                    <a:pt x="70774" y="28599"/>
                  </a:lnTo>
                  <a:lnTo>
                    <a:pt x="70653" y="28418"/>
                  </a:lnTo>
                  <a:lnTo>
                    <a:pt x="70472" y="28298"/>
                  </a:lnTo>
                  <a:lnTo>
                    <a:pt x="70231" y="28177"/>
                  </a:lnTo>
                  <a:lnTo>
                    <a:pt x="70050" y="28117"/>
                  </a:lnTo>
                  <a:close/>
                  <a:moveTo>
                    <a:pt x="2957" y="31013"/>
                  </a:moveTo>
                  <a:lnTo>
                    <a:pt x="2776" y="31073"/>
                  </a:lnTo>
                  <a:lnTo>
                    <a:pt x="2534" y="31194"/>
                  </a:lnTo>
                  <a:lnTo>
                    <a:pt x="2353" y="31314"/>
                  </a:lnTo>
                  <a:lnTo>
                    <a:pt x="2233" y="31495"/>
                  </a:lnTo>
                  <a:lnTo>
                    <a:pt x="2112" y="31737"/>
                  </a:lnTo>
                  <a:lnTo>
                    <a:pt x="2052" y="31918"/>
                  </a:lnTo>
                  <a:lnTo>
                    <a:pt x="2052" y="32159"/>
                  </a:lnTo>
                  <a:lnTo>
                    <a:pt x="2052" y="32401"/>
                  </a:lnTo>
                  <a:lnTo>
                    <a:pt x="2112" y="32582"/>
                  </a:lnTo>
                  <a:lnTo>
                    <a:pt x="2233" y="32823"/>
                  </a:lnTo>
                  <a:lnTo>
                    <a:pt x="2353" y="33004"/>
                  </a:lnTo>
                  <a:lnTo>
                    <a:pt x="2534" y="33125"/>
                  </a:lnTo>
                  <a:lnTo>
                    <a:pt x="2776" y="33245"/>
                  </a:lnTo>
                  <a:lnTo>
                    <a:pt x="2957" y="33306"/>
                  </a:lnTo>
                  <a:lnTo>
                    <a:pt x="3439" y="33306"/>
                  </a:lnTo>
                  <a:lnTo>
                    <a:pt x="3620" y="33245"/>
                  </a:lnTo>
                  <a:lnTo>
                    <a:pt x="3862" y="33125"/>
                  </a:lnTo>
                  <a:lnTo>
                    <a:pt x="4043" y="33004"/>
                  </a:lnTo>
                  <a:lnTo>
                    <a:pt x="4164" y="32823"/>
                  </a:lnTo>
                  <a:lnTo>
                    <a:pt x="4284" y="32582"/>
                  </a:lnTo>
                  <a:lnTo>
                    <a:pt x="4345" y="32401"/>
                  </a:lnTo>
                  <a:lnTo>
                    <a:pt x="4345" y="32159"/>
                  </a:lnTo>
                  <a:lnTo>
                    <a:pt x="4345" y="31918"/>
                  </a:lnTo>
                  <a:lnTo>
                    <a:pt x="4284" y="31737"/>
                  </a:lnTo>
                  <a:lnTo>
                    <a:pt x="4164" y="31495"/>
                  </a:lnTo>
                  <a:lnTo>
                    <a:pt x="4043" y="31314"/>
                  </a:lnTo>
                  <a:lnTo>
                    <a:pt x="3862" y="31194"/>
                  </a:lnTo>
                  <a:lnTo>
                    <a:pt x="3620" y="31073"/>
                  </a:lnTo>
                  <a:lnTo>
                    <a:pt x="3439" y="31013"/>
                  </a:lnTo>
                  <a:close/>
                  <a:moveTo>
                    <a:pt x="8749" y="31013"/>
                  </a:moveTo>
                  <a:lnTo>
                    <a:pt x="8568" y="31073"/>
                  </a:lnTo>
                  <a:lnTo>
                    <a:pt x="8327" y="31194"/>
                  </a:lnTo>
                  <a:lnTo>
                    <a:pt x="8146" y="31314"/>
                  </a:lnTo>
                  <a:lnTo>
                    <a:pt x="8025" y="31495"/>
                  </a:lnTo>
                  <a:lnTo>
                    <a:pt x="7904" y="31737"/>
                  </a:lnTo>
                  <a:lnTo>
                    <a:pt x="7844" y="31918"/>
                  </a:lnTo>
                  <a:lnTo>
                    <a:pt x="7844" y="32159"/>
                  </a:lnTo>
                  <a:lnTo>
                    <a:pt x="7844" y="32401"/>
                  </a:lnTo>
                  <a:lnTo>
                    <a:pt x="7904" y="32582"/>
                  </a:lnTo>
                  <a:lnTo>
                    <a:pt x="8025" y="32823"/>
                  </a:lnTo>
                  <a:lnTo>
                    <a:pt x="8146" y="33004"/>
                  </a:lnTo>
                  <a:lnTo>
                    <a:pt x="8327" y="33125"/>
                  </a:lnTo>
                  <a:lnTo>
                    <a:pt x="8568" y="33245"/>
                  </a:lnTo>
                  <a:lnTo>
                    <a:pt x="8749" y="33306"/>
                  </a:lnTo>
                  <a:lnTo>
                    <a:pt x="9232" y="33306"/>
                  </a:lnTo>
                  <a:lnTo>
                    <a:pt x="9413" y="33245"/>
                  </a:lnTo>
                  <a:lnTo>
                    <a:pt x="9654" y="33125"/>
                  </a:lnTo>
                  <a:lnTo>
                    <a:pt x="9835" y="33004"/>
                  </a:lnTo>
                  <a:lnTo>
                    <a:pt x="9956" y="32823"/>
                  </a:lnTo>
                  <a:lnTo>
                    <a:pt x="10076" y="32582"/>
                  </a:lnTo>
                  <a:lnTo>
                    <a:pt x="10137" y="32401"/>
                  </a:lnTo>
                  <a:lnTo>
                    <a:pt x="10137" y="32159"/>
                  </a:lnTo>
                  <a:lnTo>
                    <a:pt x="10137" y="31918"/>
                  </a:lnTo>
                  <a:lnTo>
                    <a:pt x="10076" y="31737"/>
                  </a:lnTo>
                  <a:lnTo>
                    <a:pt x="9956" y="31495"/>
                  </a:lnTo>
                  <a:lnTo>
                    <a:pt x="9835" y="31314"/>
                  </a:lnTo>
                  <a:lnTo>
                    <a:pt x="9654" y="31194"/>
                  </a:lnTo>
                  <a:lnTo>
                    <a:pt x="9413" y="31073"/>
                  </a:lnTo>
                  <a:lnTo>
                    <a:pt x="9232" y="31013"/>
                  </a:lnTo>
                  <a:close/>
                  <a:moveTo>
                    <a:pt x="14541" y="31013"/>
                  </a:moveTo>
                  <a:lnTo>
                    <a:pt x="14360" y="31073"/>
                  </a:lnTo>
                  <a:lnTo>
                    <a:pt x="14119" y="31194"/>
                  </a:lnTo>
                  <a:lnTo>
                    <a:pt x="13938" y="31314"/>
                  </a:lnTo>
                  <a:lnTo>
                    <a:pt x="13817" y="31495"/>
                  </a:lnTo>
                  <a:lnTo>
                    <a:pt x="13697" y="31737"/>
                  </a:lnTo>
                  <a:lnTo>
                    <a:pt x="13636" y="31918"/>
                  </a:lnTo>
                  <a:lnTo>
                    <a:pt x="13636" y="32159"/>
                  </a:lnTo>
                  <a:lnTo>
                    <a:pt x="13636" y="32401"/>
                  </a:lnTo>
                  <a:lnTo>
                    <a:pt x="13697" y="32582"/>
                  </a:lnTo>
                  <a:lnTo>
                    <a:pt x="13817" y="32823"/>
                  </a:lnTo>
                  <a:lnTo>
                    <a:pt x="13938" y="33004"/>
                  </a:lnTo>
                  <a:lnTo>
                    <a:pt x="14119" y="33125"/>
                  </a:lnTo>
                  <a:lnTo>
                    <a:pt x="14360" y="33245"/>
                  </a:lnTo>
                  <a:lnTo>
                    <a:pt x="14541" y="33306"/>
                  </a:lnTo>
                  <a:lnTo>
                    <a:pt x="15024" y="33306"/>
                  </a:lnTo>
                  <a:lnTo>
                    <a:pt x="15205" y="33245"/>
                  </a:lnTo>
                  <a:lnTo>
                    <a:pt x="15446" y="33125"/>
                  </a:lnTo>
                  <a:lnTo>
                    <a:pt x="15627" y="33004"/>
                  </a:lnTo>
                  <a:lnTo>
                    <a:pt x="15748" y="32823"/>
                  </a:lnTo>
                  <a:lnTo>
                    <a:pt x="15869" y="32582"/>
                  </a:lnTo>
                  <a:lnTo>
                    <a:pt x="15929" y="32401"/>
                  </a:lnTo>
                  <a:lnTo>
                    <a:pt x="15929" y="32159"/>
                  </a:lnTo>
                  <a:lnTo>
                    <a:pt x="15929" y="31918"/>
                  </a:lnTo>
                  <a:lnTo>
                    <a:pt x="15869" y="31737"/>
                  </a:lnTo>
                  <a:lnTo>
                    <a:pt x="15748" y="31495"/>
                  </a:lnTo>
                  <a:lnTo>
                    <a:pt x="15627" y="31314"/>
                  </a:lnTo>
                  <a:lnTo>
                    <a:pt x="15446" y="31194"/>
                  </a:lnTo>
                  <a:lnTo>
                    <a:pt x="15205" y="31073"/>
                  </a:lnTo>
                  <a:lnTo>
                    <a:pt x="15024" y="31013"/>
                  </a:lnTo>
                  <a:close/>
                  <a:moveTo>
                    <a:pt x="20333" y="31013"/>
                  </a:moveTo>
                  <a:lnTo>
                    <a:pt x="20152" y="31073"/>
                  </a:lnTo>
                  <a:lnTo>
                    <a:pt x="19911" y="31194"/>
                  </a:lnTo>
                  <a:lnTo>
                    <a:pt x="19730" y="31314"/>
                  </a:lnTo>
                  <a:lnTo>
                    <a:pt x="19609" y="31495"/>
                  </a:lnTo>
                  <a:lnTo>
                    <a:pt x="19489" y="31737"/>
                  </a:lnTo>
                  <a:lnTo>
                    <a:pt x="19428" y="31918"/>
                  </a:lnTo>
                  <a:lnTo>
                    <a:pt x="19428" y="32159"/>
                  </a:lnTo>
                  <a:lnTo>
                    <a:pt x="19428" y="32401"/>
                  </a:lnTo>
                  <a:lnTo>
                    <a:pt x="19489" y="32582"/>
                  </a:lnTo>
                  <a:lnTo>
                    <a:pt x="19609" y="32823"/>
                  </a:lnTo>
                  <a:lnTo>
                    <a:pt x="19730" y="33004"/>
                  </a:lnTo>
                  <a:lnTo>
                    <a:pt x="19911" y="33125"/>
                  </a:lnTo>
                  <a:lnTo>
                    <a:pt x="20152" y="33245"/>
                  </a:lnTo>
                  <a:lnTo>
                    <a:pt x="20333" y="33306"/>
                  </a:lnTo>
                  <a:lnTo>
                    <a:pt x="20816" y="33306"/>
                  </a:lnTo>
                  <a:lnTo>
                    <a:pt x="20997" y="33245"/>
                  </a:lnTo>
                  <a:lnTo>
                    <a:pt x="21239" y="33125"/>
                  </a:lnTo>
                  <a:lnTo>
                    <a:pt x="21420" y="33004"/>
                  </a:lnTo>
                  <a:lnTo>
                    <a:pt x="21540" y="32823"/>
                  </a:lnTo>
                  <a:lnTo>
                    <a:pt x="21661" y="32582"/>
                  </a:lnTo>
                  <a:lnTo>
                    <a:pt x="21721" y="32401"/>
                  </a:lnTo>
                  <a:lnTo>
                    <a:pt x="21721" y="32159"/>
                  </a:lnTo>
                  <a:lnTo>
                    <a:pt x="21721" y="31918"/>
                  </a:lnTo>
                  <a:lnTo>
                    <a:pt x="21661" y="31737"/>
                  </a:lnTo>
                  <a:lnTo>
                    <a:pt x="21540" y="31495"/>
                  </a:lnTo>
                  <a:lnTo>
                    <a:pt x="21420" y="31314"/>
                  </a:lnTo>
                  <a:lnTo>
                    <a:pt x="21239" y="31194"/>
                  </a:lnTo>
                  <a:lnTo>
                    <a:pt x="20997" y="31073"/>
                  </a:lnTo>
                  <a:lnTo>
                    <a:pt x="20816" y="31013"/>
                  </a:lnTo>
                  <a:close/>
                  <a:moveTo>
                    <a:pt x="26126" y="31013"/>
                  </a:moveTo>
                  <a:lnTo>
                    <a:pt x="25945" y="31073"/>
                  </a:lnTo>
                  <a:lnTo>
                    <a:pt x="25703" y="31194"/>
                  </a:lnTo>
                  <a:lnTo>
                    <a:pt x="25522" y="31314"/>
                  </a:lnTo>
                  <a:lnTo>
                    <a:pt x="25402" y="31495"/>
                  </a:lnTo>
                  <a:lnTo>
                    <a:pt x="25281" y="31737"/>
                  </a:lnTo>
                  <a:lnTo>
                    <a:pt x="25221" y="31918"/>
                  </a:lnTo>
                  <a:lnTo>
                    <a:pt x="25221" y="32159"/>
                  </a:lnTo>
                  <a:lnTo>
                    <a:pt x="25221" y="32401"/>
                  </a:lnTo>
                  <a:lnTo>
                    <a:pt x="25281" y="32582"/>
                  </a:lnTo>
                  <a:lnTo>
                    <a:pt x="25402" y="32823"/>
                  </a:lnTo>
                  <a:lnTo>
                    <a:pt x="25522" y="33004"/>
                  </a:lnTo>
                  <a:lnTo>
                    <a:pt x="25703" y="33125"/>
                  </a:lnTo>
                  <a:lnTo>
                    <a:pt x="25945" y="33245"/>
                  </a:lnTo>
                  <a:lnTo>
                    <a:pt x="26126" y="33306"/>
                  </a:lnTo>
                  <a:lnTo>
                    <a:pt x="26608" y="33306"/>
                  </a:lnTo>
                  <a:lnTo>
                    <a:pt x="26789" y="33245"/>
                  </a:lnTo>
                  <a:lnTo>
                    <a:pt x="27031" y="33125"/>
                  </a:lnTo>
                  <a:lnTo>
                    <a:pt x="27212" y="33004"/>
                  </a:lnTo>
                  <a:lnTo>
                    <a:pt x="27332" y="32823"/>
                  </a:lnTo>
                  <a:lnTo>
                    <a:pt x="27453" y="32582"/>
                  </a:lnTo>
                  <a:lnTo>
                    <a:pt x="27513" y="32401"/>
                  </a:lnTo>
                  <a:lnTo>
                    <a:pt x="27513" y="32159"/>
                  </a:lnTo>
                  <a:lnTo>
                    <a:pt x="27513" y="31918"/>
                  </a:lnTo>
                  <a:lnTo>
                    <a:pt x="27453" y="31737"/>
                  </a:lnTo>
                  <a:lnTo>
                    <a:pt x="27332" y="31495"/>
                  </a:lnTo>
                  <a:lnTo>
                    <a:pt x="27212" y="31314"/>
                  </a:lnTo>
                  <a:lnTo>
                    <a:pt x="27031" y="31194"/>
                  </a:lnTo>
                  <a:lnTo>
                    <a:pt x="26789" y="31073"/>
                  </a:lnTo>
                  <a:lnTo>
                    <a:pt x="26608" y="31013"/>
                  </a:lnTo>
                  <a:close/>
                  <a:moveTo>
                    <a:pt x="31918" y="31013"/>
                  </a:moveTo>
                  <a:lnTo>
                    <a:pt x="31737" y="31073"/>
                  </a:lnTo>
                  <a:lnTo>
                    <a:pt x="31496" y="31194"/>
                  </a:lnTo>
                  <a:lnTo>
                    <a:pt x="31315" y="31314"/>
                  </a:lnTo>
                  <a:lnTo>
                    <a:pt x="31194" y="31495"/>
                  </a:lnTo>
                  <a:lnTo>
                    <a:pt x="31073" y="31737"/>
                  </a:lnTo>
                  <a:lnTo>
                    <a:pt x="31013" y="31918"/>
                  </a:lnTo>
                  <a:lnTo>
                    <a:pt x="31013" y="32159"/>
                  </a:lnTo>
                  <a:lnTo>
                    <a:pt x="31013" y="32401"/>
                  </a:lnTo>
                  <a:lnTo>
                    <a:pt x="31073" y="32582"/>
                  </a:lnTo>
                  <a:lnTo>
                    <a:pt x="31194" y="32823"/>
                  </a:lnTo>
                  <a:lnTo>
                    <a:pt x="31315" y="33004"/>
                  </a:lnTo>
                  <a:lnTo>
                    <a:pt x="31496" y="33125"/>
                  </a:lnTo>
                  <a:lnTo>
                    <a:pt x="31737" y="33245"/>
                  </a:lnTo>
                  <a:lnTo>
                    <a:pt x="31918" y="33306"/>
                  </a:lnTo>
                  <a:lnTo>
                    <a:pt x="32401" y="33306"/>
                  </a:lnTo>
                  <a:lnTo>
                    <a:pt x="32582" y="33245"/>
                  </a:lnTo>
                  <a:lnTo>
                    <a:pt x="32823" y="33125"/>
                  </a:lnTo>
                  <a:lnTo>
                    <a:pt x="33004" y="33004"/>
                  </a:lnTo>
                  <a:lnTo>
                    <a:pt x="33125" y="32823"/>
                  </a:lnTo>
                  <a:lnTo>
                    <a:pt x="33245" y="32582"/>
                  </a:lnTo>
                  <a:lnTo>
                    <a:pt x="33306" y="32401"/>
                  </a:lnTo>
                  <a:lnTo>
                    <a:pt x="33306" y="32159"/>
                  </a:lnTo>
                  <a:lnTo>
                    <a:pt x="33306" y="31918"/>
                  </a:lnTo>
                  <a:lnTo>
                    <a:pt x="33245" y="31737"/>
                  </a:lnTo>
                  <a:lnTo>
                    <a:pt x="33125" y="31495"/>
                  </a:lnTo>
                  <a:lnTo>
                    <a:pt x="33004" y="31314"/>
                  </a:lnTo>
                  <a:lnTo>
                    <a:pt x="32823" y="31194"/>
                  </a:lnTo>
                  <a:lnTo>
                    <a:pt x="32582" y="31073"/>
                  </a:lnTo>
                  <a:lnTo>
                    <a:pt x="32401" y="31013"/>
                  </a:lnTo>
                  <a:close/>
                  <a:moveTo>
                    <a:pt x="37710" y="31013"/>
                  </a:moveTo>
                  <a:lnTo>
                    <a:pt x="37529" y="31073"/>
                  </a:lnTo>
                  <a:lnTo>
                    <a:pt x="37288" y="31194"/>
                  </a:lnTo>
                  <a:lnTo>
                    <a:pt x="37107" y="31314"/>
                  </a:lnTo>
                  <a:lnTo>
                    <a:pt x="36986" y="31495"/>
                  </a:lnTo>
                  <a:lnTo>
                    <a:pt x="36865" y="31737"/>
                  </a:lnTo>
                  <a:lnTo>
                    <a:pt x="36805" y="31918"/>
                  </a:lnTo>
                  <a:lnTo>
                    <a:pt x="36805" y="32159"/>
                  </a:lnTo>
                  <a:lnTo>
                    <a:pt x="36805" y="32401"/>
                  </a:lnTo>
                  <a:lnTo>
                    <a:pt x="36865" y="32582"/>
                  </a:lnTo>
                  <a:lnTo>
                    <a:pt x="36986" y="32823"/>
                  </a:lnTo>
                  <a:lnTo>
                    <a:pt x="37107" y="33004"/>
                  </a:lnTo>
                  <a:lnTo>
                    <a:pt x="37288" y="33125"/>
                  </a:lnTo>
                  <a:lnTo>
                    <a:pt x="37529" y="33245"/>
                  </a:lnTo>
                  <a:lnTo>
                    <a:pt x="37710" y="33306"/>
                  </a:lnTo>
                  <a:lnTo>
                    <a:pt x="38193" y="33306"/>
                  </a:lnTo>
                  <a:lnTo>
                    <a:pt x="38374" y="33245"/>
                  </a:lnTo>
                  <a:lnTo>
                    <a:pt x="38615" y="33125"/>
                  </a:lnTo>
                  <a:lnTo>
                    <a:pt x="38796" y="33004"/>
                  </a:lnTo>
                  <a:lnTo>
                    <a:pt x="38917" y="32823"/>
                  </a:lnTo>
                  <a:lnTo>
                    <a:pt x="39038" y="32582"/>
                  </a:lnTo>
                  <a:lnTo>
                    <a:pt x="39098" y="32401"/>
                  </a:lnTo>
                  <a:lnTo>
                    <a:pt x="39098" y="32159"/>
                  </a:lnTo>
                  <a:lnTo>
                    <a:pt x="39098" y="31918"/>
                  </a:lnTo>
                  <a:lnTo>
                    <a:pt x="39038" y="31737"/>
                  </a:lnTo>
                  <a:lnTo>
                    <a:pt x="38917" y="31495"/>
                  </a:lnTo>
                  <a:lnTo>
                    <a:pt x="38796" y="31314"/>
                  </a:lnTo>
                  <a:lnTo>
                    <a:pt x="38615" y="31194"/>
                  </a:lnTo>
                  <a:lnTo>
                    <a:pt x="38374" y="31073"/>
                  </a:lnTo>
                  <a:lnTo>
                    <a:pt x="38193" y="31013"/>
                  </a:lnTo>
                  <a:close/>
                  <a:moveTo>
                    <a:pt x="43502" y="31013"/>
                  </a:moveTo>
                  <a:lnTo>
                    <a:pt x="43321" y="31073"/>
                  </a:lnTo>
                  <a:lnTo>
                    <a:pt x="43080" y="31194"/>
                  </a:lnTo>
                  <a:lnTo>
                    <a:pt x="42899" y="31314"/>
                  </a:lnTo>
                  <a:lnTo>
                    <a:pt x="42778" y="31495"/>
                  </a:lnTo>
                  <a:lnTo>
                    <a:pt x="42658" y="31737"/>
                  </a:lnTo>
                  <a:lnTo>
                    <a:pt x="42597" y="31918"/>
                  </a:lnTo>
                  <a:lnTo>
                    <a:pt x="42597" y="32159"/>
                  </a:lnTo>
                  <a:lnTo>
                    <a:pt x="42597" y="32401"/>
                  </a:lnTo>
                  <a:lnTo>
                    <a:pt x="42658" y="32582"/>
                  </a:lnTo>
                  <a:lnTo>
                    <a:pt x="42778" y="32823"/>
                  </a:lnTo>
                  <a:lnTo>
                    <a:pt x="42899" y="33004"/>
                  </a:lnTo>
                  <a:lnTo>
                    <a:pt x="43080" y="33125"/>
                  </a:lnTo>
                  <a:lnTo>
                    <a:pt x="43321" y="33245"/>
                  </a:lnTo>
                  <a:lnTo>
                    <a:pt x="43502" y="33306"/>
                  </a:lnTo>
                  <a:lnTo>
                    <a:pt x="43985" y="33306"/>
                  </a:lnTo>
                  <a:lnTo>
                    <a:pt x="44166" y="33245"/>
                  </a:lnTo>
                  <a:lnTo>
                    <a:pt x="44407" y="33125"/>
                  </a:lnTo>
                  <a:lnTo>
                    <a:pt x="44588" y="33004"/>
                  </a:lnTo>
                  <a:lnTo>
                    <a:pt x="44709" y="32823"/>
                  </a:lnTo>
                  <a:lnTo>
                    <a:pt x="44830" y="32582"/>
                  </a:lnTo>
                  <a:lnTo>
                    <a:pt x="44890" y="32401"/>
                  </a:lnTo>
                  <a:lnTo>
                    <a:pt x="44890" y="32159"/>
                  </a:lnTo>
                  <a:lnTo>
                    <a:pt x="44890" y="31918"/>
                  </a:lnTo>
                  <a:lnTo>
                    <a:pt x="44830" y="31737"/>
                  </a:lnTo>
                  <a:lnTo>
                    <a:pt x="44709" y="31495"/>
                  </a:lnTo>
                  <a:lnTo>
                    <a:pt x="44588" y="31314"/>
                  </a:lnTo>
                  <a:lnTo>
                    <a:pt x="44407" y="31194"/>
                  </a:lnTo>
                  <a:lnTo>
                    <a:pt x="44166" y="31073"/>
                  </a:lnTo>
                  <a:lnTo>
                    <a:pt x="43985" y="31013"/>
                  </a:lnTo>
                  <a:close/>
                  <a:moveTo>
                    <a:pt x="49295" y="31013"/>
                  </a:moveTo>
                  <a:lnTo>
                    <a:pt x="49114" y="31073"/>
                  </a:lnTo>
                  <a:lnTo>
                    <a:pt x="48872" y="31194"/>
                  </a:lnTo>
                  <a:lnTo>
                    <a:pt x="48691" y="31314"/>
                  </a:lnTo>
                  <a:lnTo>
                    <a:pt x="48571" y="31495"/>
                  </a:lnTo>
                  <a:lnTo>
                    <a:pt x="48450" y="31737"/>
                  </a:lnTo>
                  <a:lnTo>
                    <a:pt x="48390" y="31918"/>
                  </a:lnTo>
                  <a:lnTo>
                    <a:pt x="48390" y="32159"/>
                  </a:lnTo>
                  <a:lnTo>
                    <a:pt x="48390" y="32401"/>
                  </a:lnTo>
                  <a:lnTo>
                    <a:pt x="48450" y="32582"/>
                  </a:lnTo>
                  <a:lnTo>
                    <a:pt x="48571" y="32823"/>
                  </a:lnTo>
                  <a:lnTo>
                    <a:pt x="48691" y="33004"/>
                  </a:lnTo>
                  <a:lnTo>
                    <a:pt x="48872" y="33125"/>
                  </a:lnTo>
                  <a:lnTo>
                    <a:pt x="49114" y="33245"/>
                  </a:lnTo>
                  <a:lnTo>
                    <a:pt x="49295" y="33306"/>
                  </a:lnTo>
                  <a:lnTo>
                    <a:pt x="49777" y="33306"/>
                  </a:lnTo>
                  <a:lnTo>
                    <a:pt x="49958" y="33245"/>
                  </a:lnTo>
                  <a:lnTo>
                    <a:pt x="50200" y="33125"/>
                  </a:lnTo>
                  <a:lnTo>
                    <a:pt x="50381" y="33004"/>
                  </a:lnTo>
                  <a:lnTo>
                    <a:pt x="50501" y="32823"/>
                  </a:lnTo>
                  <a:lnTo>
                    <a:pt x="50622" y="32582"/>
                  </a:lnTo>
                  <a:lnTo>
                    <a:pt x="50682" y="32401"/>
                  </a:lnTo>
                  <a:lnTo>
                    <a:pt x="50682" y="32159"/>
                  </a:lnTo>
                  <a:lnTo>
                    <a:pt x="50682" y="31918"/>
                  </a:lnTo>
                  <a:lnTo>
                    <a:pt x="50622" y="31737"/>
                  </a:lnTo>
                  <a:lnTo>
                    <a:pt x="50501" y="31495"/>
                  </a:lnTo>
                  <a:lnTo>
                    <a:pt x="50381" y="31314"/>
                  </a:lnTo>
                  <a:lnTo>
                    <a:pt x="50200" y="31194"/>
                  </a:lnTo>
                  <a:lnTo>
                    <a:pt x="49958" y="31073"/>
                  </a:lnTo>
                  <a:lnTo>
                    <a:pt x="49777" y="31013"/>
                  </a:lnTo>
                  <a:close/>
                  <a:moveTo>
                    <a:pt x="55087" y="31013"/>
                  </a:moveTo>
                  <a:lnTo>
                    <a:pt x="54906" y="31073"/>
                  </a:lnTo>
                  <a:lnTo>
                    <a:pt x="54665" y="31194"/>
                  </a:lnTo>
                  <a:lnTo>
                    <a:pt x="54483" y="31314"/>
                  </a:lnTo>
                  <a:lnTo>
                    <a:pt x="54363" y="31495"/>
                  </a:lnTo>
                  <a:lnTo>
                    <a:pt x="54242" y="31737"/>
                  </a:lnTo>
                  <a:lnTo>
                    <a:pt x="54182" y="31918"/>
                  </a:lnTo>
                  <a:lnTo>
                    <a:pt x="54182" y="32159"/>
                  </a:lnTo>
                  <a:lnTo>
                    <a:pt x="54182" y="32401"/>
                  </a:lnTo>
                  <a:lnTo>
                    <a:pt x="54242" y="32582"/>
                  </a:lnTo>
                  <a:lnTo>
                    <a:pt x="54363" y="32823"/>
                  </a:lnTo>
                  <a:lnTo>
                    <a:pt x="54483" y="33004"/>
                  </a:lnTo>
                  <a:lnTo>
                    <a:pt x="54665" y="33125"/>
                  </a:lnTo>
                  <a:lnTo>
                    <a:pt x="54906" y="33245"/>
                  </a:lnTo>
                  <a:lnTo>
                    <a:pt x="55087" y="33306"/>
                  </a:lnTo>
                  <a:lnTo>
                    <a:pt x="55570" y="33306"/>
                  </a:lnTo>
                  <a:lnTo>
                    <a:pt x="55751" y="33245"/>
                  </a:lnTo>
                  <a:lnTo>
                    <a:pt x="55992" y="33125"/>
                  </a:lnTo>
                  <a:lnTo>
                    <a:pt x="56173" y="33004"/>
                  </a:lnTo>
                  <a:lnTo>
                    <a:pt x="56294" y="32823"/>
                  </a:lnTo>
                  <a:lnTo>
                    <a:pt x="56414" y="32582"/>
                  </a:lnTo>
                  <a:lnTo>
                    <a:pt x="56475" y="32401"/>
                  </a:lnTo>
                  <a:lnTo>
                    <a:pt x="56475" y="32159"/>
                  </a:lnTo>
                  <a:lnTo>
                    <a:pt x="56475" y="31918"/>
                  </a:lnTo>
                  <a:lnTo>
                    <a:pt x="56414" y="31737"/>
                  </a:lnTo>
                  <a:lnTo>
                    <a:pt x="56294" y="31495"/>
                  </a:lnTo>
                  <a:lnTo>
                    <a:pt x="56173" y="31314"/>
                  </a:lnTo>
                  <a:lnTo>
                    <a:pt x="55992" y="31194"/>
                  </a:lnTo>
                  <a:lnTo>
                    <a:pt x="55751" y="31073"/>
                  </a:lnTo>
                  <a:lnTo>
                    <a:pt x="55570" y="31013"/>
                  </a:lnTo>
                  <a:close/>
                  <a:moveTo>
                    <a:pt x="60879" y="31013"/>
                  </a:moveTo>
                  <a:lnTo>
                    <a:pt x="60698" y="31073"/>
                  </a:lnTo>
                  <a:lnTo>
                    <a:pt x="60457" y="31194"/>
                  </a:lnTo>
                  <a:lnTo>
                    <a:pt x="60276" y="31314"/>
                  </a:lnTo>
                  <a:lnTo>
                    <a:pt x="60155" y="31495"/>
                  </a:lnTo>
                  <a:lnTo>
                    <a:pt x="60034" y="31737"/>
                  </a:lnTo>
                  <a:lnTo>
                    <a:pt x="59974" y="31918"/>
                  </a:lnTo>
                  <a:lnTo>
                    <a:pt x="59974" y="32159"/>
                  </a:lnTo>
                  <a:lnTo>
                    <a:pt x="59974" y="32401"/>
                  </a:lnTo>
                  <a:lnTo>
                    <a:pt x="60034" y="32582"/>
                  </a:lnTo>
                  <a:lnTo>
                    <a:pt x="60155" y="32823"/>
                  </a:lnTo>
                  <a:lnTo>
                    <a:pt x="60276" y="33004"/>
                  </a:lnTo>
                  <a:lnTo>
                    <a:pt x="60457" y="33125"/>
                  </a:lnTo>
                  <a:lnTo>
                    <a:pt x="60698" y="33245"/>
                  </a:lnTo>
                  <a:lnTo>
                    <a:pt x="60879" y="33306"/>
                  </a:lnTo>
                  <a:lnTo>
                    <a:pt x="61362" y="33306"/>
                  </a:lnTo>
                  <a:lnTo>
                    <a:pt x="61543" y="33245"/>
                  </a:lnTo>
                  <a:lnTo>
                    <a:pt x="61784" y="33125"/>
                  </a:lnTo>
                  <a:lnTo>
                    <a:pt x="61965" y="33004"/>
                  </a:lnTo>
                  <a:lnTo>
                    <a:pt x="62086" y="32823"/>
                  </a:lnTo>
                  <a:lnTo>
                    <a:pt x="62206" y="32582"/>
                  </a:lnTo>
                  <a:lnTo>
                    <a:pt x="62267" y="32401"/>
                  </a:lnTo>
                  <a:lnTo>
                    <a:pt x="62267" y="32159"/>
                  </a:lnTo>
                  <a:lnTo>
                    <a:pt x="62267" y="31918"/>
                  </a:lnTo>
                  <a:lnTo>
                    <a:pt x="62206" y="31737"/>
                  </a:lnTo>
                  <a:lnTo>
                    <a:pt x="62086" y="31495"/>
                  </a:lnTo>
                  <a:lnTo>
                    <a:pt x="61965" y="31314"/>
                  </a:lnTo>
                  <a:lnTo>
                    <a:pt x="61784" y="31194"/>
                  </a:lnTo>
                  <a:lnTo>
                    <a:pt x="61543" y="31073"/>
                  </a:lnTo>
                  <a:lnTo>
                    <a:pt x="61362" y="31013"/>
                  </a:lnTo>
                  <a:close/>
                  <a:moveTo>
                    <a:pt x="66671" y="31013"/>
                  </a:moveTo>
                  <a:lnTo>
                    <a:pt x="66490" y="31073"/>
                  </a:lnTo>
                  <a:lnTo>
                    <a:pt x="66249" y="31194"/>
                  </a:lnTo>
                  <a:lnTo>
                    <a:pt x="66068" y="31314"/>
                  </a:lnTo>
                  <a:lnTo>
                    <a:pt x="65947" y="31495"/>
                  </a:lnTo>
                  <a:lnTo>
                    <a:pt x="65827" y="31737"/>
                  </a:lnTo>
                  <a:lnTo>
                    <a:pt x="65766" y="31918"/>
                  </a:lnTo>
                  <a:lnTo>
                    <a:pt x="65766" y="32159"/>
                  </a:lnTo>
                  <a:lnTo>
                    <a:pt x="65766" y="32401"/>
                  </a:lnTo>
                  <a:lnTo>
                    <a:pt x="65827" y="32582"/>
                  </a:lnTo>
                  <a:lnTo>
                    <a:pt x="65947" y="32823"/>
                  </a:lnTo>
                  <a:lnTo>
                    <a:pt x="66068" y="33004"/>
                  </a:lnTo>
                  <a:lnTo>
                    <a:pt x="66249" y="33125"/>
                  </a:lnTo>
                  <a:lnTo>
                    <a:pt x="66490" y="33245"/>
                  </a:lnTo>
                  <a:lnTo>
                    <a:pt x="66671" y="33306"/>
                  </a:lnTo>
                  <a:lnTo>
                    <a:pt x="67154" y="33306"/>
                  </a:lnTo>
                  <a:lnTo>
                    <a:pt x="67335" y="33245"/>
                  </a:lnTo>
                  <a:lnTo>
                    <a:pt x="67576" y="33125"/>
                  </a:lnTo>
                  <a:lnTo>
                    <a:pt x="67757" y="33004"/>
                  </a:lnTo>
                  <a:lnTo>
                    <a:pt x="67878" y="32823"/>
                  </a:lnTo>
                  <a:lnTo>
                    <a:pt x="67999" y="32582"/>
                  </a:lnTo>
                  <a:lnTo>
                    <a:pt x="68059" y="32401"/>
                  </a:lnTo>
                  <a:lnTo>
                    <a:pt x="68059" y="32159"/>
                  </a:lnTo>
                  <a:lnTo>
                    <a:pt x="68059" y="31918"/>
                  </a:lnTo>
                  <a:lnTo>
                    <a:pt x="67999" y="31737"/>
                  </a:lnTo>
                  <a:lnTo>
                    <a:pt x="67878" y="31495"/>
                  </a:lnTo>
                  <a:lnTo>
                    <a:pt x="67757" y="31314"/>
                  </a:lnTo>
                  <a:lnTo>
                    <a:pt x="67576" y="31194"/>
                  </a:lnTo>
                  <a:lnTo>
                    <a:pt x="67335" y="31073"/>
                  </a:lnTo>
                  <a:lnTo>
                    <a:pt x="67154" y="31013"/>
                  </a:lnTo>
                  <a:close/>
                  <a:moveTo>
                    <a:pt x="72464" y="31013"/>
                  </a:moveTo>
                  <a:lnTo>
                    <a:pt x="72283" y="31073"/>
                  </a:lnTo>
                  <a:lnTo>
                    <a:pt x="72041" y="31194"/>
                  </a:lnTo>
                  <a:lnTo>
                    <a:pt x="71860" y="31314"/>
                  </a:lnTo>
                  <a:lnTo>
                    <a:pt x="71740" y="31495"/>
                  </a:lnTo>
                  <a:lnTo>
                    <a:pt x="71619" y="31737"/>
                  </a:lnTo>
                  <a:lnTo>
                    <a:pt x="71559" y="31918"/>
                  </a:lnTo>
                  <a:lnTo>
                    <a:pt x="71559" y="32159"/>
                  </a:lnTo>
                  <a:lnTo>
                    <a:pt x="71559" y="32401"/>
                  </a:lnTo>
                  <a:lnTo>
                    <a:pt x="71619" y="32582"/>
                  </a:lnTo>
                  <a:lnTo>
                    <a:pt x="71740" y="32823"/>
                  </a:lnTo>
                  <a:lnTo>
                    <a:pt x="71860" y="33004"/>
                  </a:lnTo>
                  <a:lnTo>
                    <a:pt x="72041" y="33125"/>
                  </a:lnTo>
                  <a:lnTo>
                    <a:pt x="72283" y="33245"/>
                  </a:lnTo>
                  <a:lnTo>
                    <a:pt x="72464" y="33306"/>
                  </a:lnTo>
                  <a:lnTo>
                    <a:pt x="72946" y="33306"/>
                  </a:lnTo>
                  <a:lnTo>
                    <a:pt x="73127" y="33245"/>
                  </a:lnTo>
                  <a:lnTo>
                    <a:pt x="73369" y="33125"/>
                  </a:lnTo>
                  <a:lnTo>
                    <a:pt x="73550" y="33004"/>
                  </a:lnTo>
                  <a:lnTo>
                    <a:pt x="73670" y="32823"/>
                  </a:lnTo>
                  <a:lnTo>
                    <a:pt x="73791" y="32582"/>
                  </a:lnTo>
                  <a:lnTo>
                    <a:pt x="73851" y="32401"/>
                  </a:lnTo>
                  <a:lnTo>
                    <a:pt x="73851" y="32159"/>
                  </a:lnTo>
                  <a:lnTo>
                    <a:pt x="73851" y="31918"/>
                  </a:lnTo>
                  <a:lnTo>
                    <a:pt x="73791" y="31737"/>
                  </a:lnTo>
                  <a:lnTo>
                    <a:pt x="73670" y="31495"/>
                  </a:lnTo>
                  <a:lnTo>
                    <a:pt x="73550" y="31314"/>
                  </a:lnTo>
                  <a:lnTo>
                    <a:pt x="73369" y="31194"/>
                  </a:lnTo>
                  <a:lnTo>
                    <a:pt x="73127" y="31073"/>
                  </a:lnTo>
                  <a:lnTo>
                    <a:pt x="72946" y="31013"/>
                  </a:lnTo>
                  <a:close/>
                  <a:moveTo>
                    <a:pt x="181" y="33909"/>
                  </a:moveTo>
                  <a:lnTo>
                    <a:pt x="0" y="36141"/>
                  </a:lnTo>
                  <a:lnTo>
                    <a:pt x="302" y="36202"/>
                  </a:lnTo>
                  <a:lnTo>
                    <a:pt x="543" y="36202"/>
                  </a:lnTo>
                  <a:lnTo>
                    <a:pt x="724" y="36141"/>
                  </a:lnTo>
                  <a:lnTo>
                    <a:pt x="966" y="36021"/>
                  </a:lnTo>
                  <a:lnTo>
                    <a:pt x="1147" y="35900"/>
                  </a:lnTo>
                  <a:lnTo>
                    <a:pt x="1267" y="35719"/>
                  </a:lnTo>
                  <a:lnTo>
                    <a:pt x="1388" y="35478"/>
                  </a:lnTo>
                  <a:lnTo>
                    <a:pt x="1448" y="35297"/>
                  </a:lnTo>
                  <a:lnTo>
                    <a:pt x="1448" y="35055"/>
                  </a:lnTo>
                  <a:lnTo>
                    <a:pt x="1448" y="34814"/>
                  </a:lnTo>
                  <a:lnTo>
                    <a:pt x="1388" y="34633"/>
                  </a:lnTo>
                  <a:lnTo>
                    <a:pt x="1267" y="34392"/>
                  </a:lnTo>
                  <a:lnTo>
                    <a:pt x="1147" y="34211"/>
                  </a:lnTo>
                  <a:lnTo>
                    <a:pt x="966" y="34090"/>
                  </a:lnTo>
                  <a:lnTo>
                    <a:pt x="724" y="33969"/>
                  </a:lnTo>
                  <a:lnTo>
                    <a:pt x="543" y="33909"/>
                  </a:lnTo>
                  <a:close/>
                  <a:moveTo>
                    <a:pt x="5853" y="33909"/>
                  </a:moveTo>
                  <a:lnTo>
                    <a:pt x="5672" y="33969"/>
                  </a:lnTo>
                  <a:lnTo>
                    <a:pt x="5431" y="34090"/>
                  </a:lnTo>
                  <a:lnTo>
                    <a:pt x="5250" y="34211"/>
                  </a:lnTo>
                  <a:lnTo>
                    <a:pt x="5129" y="34392"/>
                  </a:lnTo>
                  <a:lnTo>
                    <a:pt x="5008" y="34633"/>
                  </a:lnTo>
                  <a:lnTo>
                    <a:pt x="4948" y="34814"/>
                  </a:lnTo>
                  <a:lnTo>
                    <a:pt x="4948" y="35055"/>
                  </a:lnTo>
                  <a:lnTo>
                    <a:pt x="4948" y="35297"/>
                  </a:lnTo>
                  <a:lnTo>
                    <a:pt x="5008" y="35478"/>
                  </a:lnTo>
                  <a:lnTo>
                    <a:pt x="5129" y="35719"/>
                  </a:lnTo>
                  <a:lnTo>
                    <a:pt x="5250" y="35900"/>
                  </a:lnTo>
                  <a:lnTo>
                    <a:pt x="5431" y="36021"/>
                  </a:lnTo>
                  <a:lnTo>
                    <a:pt x="5672" y="36141"/>
                  </a:lnTo>
                  <a:lnTo>
                    <a:pt x="5853" y="36202"/>
                  </a:lnTo>
                  <a:lnTo>
                    <a:pt x="6336" y="36202"/>
                  </a:lnTo>
                  <a:lnTo>
                    <a:pt x="6517" y="36141"/>
                  </a:lnTo>
                  <a:lnTo>
                    <a:pt x="6758" y="36021"/>
                  </a:lnTo>
                  <a:lnTo>
                    <a:pt x="6939" y="35900"/>
                  </a:lnTo>
                  <a:lnTo>
                    <a:pt x="7060" y="35719"/>
                  </a:lnTo>
                  <a:lnTo>
                    <a:pt x="7180" y="35478"/>
                  </a:lnTo>
                  <a:lnTo>
                    <a:pt x="7241" y="35297"/>
                  </a:lnTo>
                  <a:lnTo>
                    <a:pt x="7241" y="35055"/>
                  </a:lnTo>
                  <a:lnTo>
                    <a:pt x="7241" y="34814"/>
                  </a:lnTo>
                  <a:lnTo>
                    <a:pt x="7180" y="34633"/>
                  </a:lnTo>
                  <a:lnTo>
                    <a:pt x="7060" y="34392"/>
                  </a:lnTo>
                  <a:lnTo>
                    <a:pt x="6939" y="34211"/>
                  </a:lnTo>
                  <a:lnTo>
                    <a:pt x="6758" y="34090"/>
                  </a:lnTo>
                  <a:lnTo>
                    <a:pt x="6517" y="33969"/>
                  </a:lnTo>
                  <a:lnTo>
                    <a:pt x="6336" y="33909"/>
                  </a:lnTo>
                  <a:close/>
                  <a:moveTo>
                    <a:pt x="11645" y="33909"/>
                  </a:moveTo>
                  <a:lnTo>
                    <a:pt x="11464" y="33969"/>
                  </a:lnTo>
                  <a:lnTo>
                    <a:pt x="11223" y="34090"/>
                  </a:lnTo>
                  <a:lnTo>
                    <a:pt x="11042" y="34211"/>
                  </a:lnTo>
                  <a:lnTo>
                    <a:pt x="10921" y="34392"/>
                  </a:lnTo>
                  <a:lnTo>
                    <a:pt x="10800" y="34633"/>
                  </a:lnTo>
                  <a:lnTo>
                    <a:pt x="10740" y="34814"/>
                  </a:lnTo>
                  <a:lnTo>
                    <a:pt x="10740" y="35055"/>
                  </a:lnTo>
                  <a:lnTo>
                    <a:pt x="10740" y="35297"/>
                  </a:lnTo>
                  <a:lnTo>
                    <a:pt x="10800" y="35478"/>
                  </a:lnTo>
                  <a:lnTo>
                    <a:pt x="10921" y="35719"/>
                  </a:lnTo>
                  <a:lnTo>
                    <a:pt x="11042" y="35900"/>
                  </a:lnTo>
                  <a:lnTo>
                    <a:pt x="11223" y="36021"/>
                  </a:lnTo>
                  <a:lnTo>
                    <a:pt x="11464" y="36141"/>
                  </a:lnTo>
                  <a:lnTo>
                    <a:pt x="11645" y="36202"/>
                  </a:lnTo>
                  <a:lnTo>
                    <a:pt x="12128" y="36202"/>
                  </a:lnTo>
                  <a:lnTo>
                    <a:pt x="12309" y="36141"/>
                  </a:lnTo>
                  <a:lnTo>
                    <a:pt x="12550" y="36021"/>
                  </a:lnTo>
                  <a:lnTo>
                    <a:pt x="12731" y="35900"/>
                  </a:lnTo>
                  <a:lnTo>
                    <a:pt x="12852" y="35719"/>
                  </a:lnTo>
                  <a:lnTo>
                    <a:pt x="12973" y="35478"/>
                  </a:lnTo>
                  <a:lnTo>
                    <a:pt x="13033" y="35297"/>
                  </a:lnTo>
                  <a:lnTo>
                    <a:pt x="13033" y="35055"/>
                  </a:lnTo>
                  <a:lnTo>
                    <a:pt x="13033" y="34814"/>
                  </a:lnTo>
                  <a:lnTo>
                    <a:pt x="12973" y="34633"/>
                  </a:lnTo>
                  <a:lnTo>
                    <a:pt x="12852" y="34392"/>
                  </a:lnTo>
                  <a:lnTo>
                    <a:pt x="12731" y="34211"/>
                  </a:lnTo>
                  <a:lnTo>
                    <a:pt x="12550" y="34090"/>
                  </a:lnTo>
                  <a:lnTo>
                    <a:pt x="12309" y="33969"/>
                  </a:lnTo>
                  <a:lnTo>
                    <a:pt x="12128" y="33909"/>
                  </a:lnTo>
                  <a:close/>
                  <a:moveTo>
                    <a:pt x="17437" y="33909"/>
                  </a:moveTo>
                  <a:lnTo>
                    <a:pt x="17256" y="33969"/>
                  </a:lnTo>
                  <a:lnTo>
                    <a:pt x="17015" y="34090"/>
                  </a:lnTo>
                  <a:lnTo>
                    <a:pt x="16834" y="34211"/>
                  </a:lnTo>
                  <a:lnTo>
                    <a:pt x="16713" y="34392"/>
                  </a:lnTo>
                  <a:lnTo>
                    <a:pt x="16593" y="34633"/>
                  </a:lnTo>
                  <a:lnTo>
                    <a:pt x="16532" y="34814"/>
                  </a:lnTo>
                  <a:lnTo>
                    <a:pt x="16532" y="35055"/>
                  </a:lnTo>
                  <a:lnTo>
                    <a:pt x="16532" y="35297"/>
                  </a:lnTo>
                  <a:lnTo>
                    <a:pt x="16593" y="35478"/>
                  </a:lnTo>
                  <a:lnTo>
                    <a:pt x="16713" y="35719"/>
                  </a:lnTo>
                  <a:lnTo>
                    <a:pt x="16834" y="35900"/>
                  </a:lnTo>
                  <a:lnTo>
                    <a:pt x="17015" y="36021"/>
                  </a:lnTo>
                  <a:lnTo>
                    <a:pt x="17256" y="36141"/>
                  </a:lnTo>
                  <a:lnTo>
                    <a:pt x="17437" y="36202"/>
                  </a:lnTo>
                  <a:lnTo>
                    <a:pt x="17920" y="36202"/>
                  </a:lnTo>
                  <a:lnTo>
                    <a:pt x="18101" y="36141"/>
                  </a:lnTo>
                  <a:lnTo>
                    <a:pt x="18342" y="36021"/>
                  </a:lnTo>
                  <a:lnTo>
                    <a:pt x="18523" y="35900"/>
                  </a:lnTo>
                  <a:lnTo>
                    <a:pt x="18644" y="35719"/>
                  </a:lnTo>
                  <a:lnTo>
                    <a:pt x="18765" y="35478"/>
                  </a:lnTo>
                  <a:lnTo>
                    <a:pt x="18825" y="35297"/>
                  </a:lnTo>
                  <a:lnTo>
                    <a:pt x="18825" y="35055"/>
                  </a:lnTo>
                  <a:lnTo>
                    <a:pt x="18825" y="34814"/>
                  </a:lnTo>
                  <a:lnTo>
                    <a:pt x="18765" y="34633"/>
                  </a:lnTo>
                  <a:lnTo>
                    <a:pt x="18644" y="34392"/>
                  </a:lnTo>
                  <a:lnTo>
                    <a:pt x="18523" y="34211"/>
                  </a:lnTo>
                  <a:lnTo>
                    <a:pt x="18342" y="34090"/>
                  </a:lnTo>
                  <a:lnTo>
                    <a:pt x="18101" y="33969"/>
                  </a:lnTo>
                  <a:lnTo>
                    <a:pt x="17920" y="33909"/>
                  </a:lnTo>
                  <a:close/>
                  <a:moveTo>
                    <a:pt x="23230" y="33909"/>
                  </a:moveTo>
                  <a:lnTo>
                    <a:pt x="23049" y="33969"/>
                  </a:lnTo>
                  <a:lnTo>
                    <a:pt x="22807" y="34090"/>
                  </a:lnTo>
                  <a:lnTo>
                    <a:pt x="22626" y="34211"/>
                  </a:lnTo>
                  <a:lnTo>
                    <a:pt x="22506" y="34392"/>
                  </a:lnTo>
                  <a:lnTo>
                    <a:pt x="22385" y="34633"/>
                  </a:lnTo>
                  <a:lnTo>
                    <a:pt x="22325" y="34814"/>
                  </a:lnTo>
                  <a:lnTo>
                    <a:pt x="22325" y="35055"/>
                  </a:lnTo>
                  <a:lnTo>
                    <a:pt x="22325" y="35297"/>
                  </a:lnTo>
                  <a:lnTo>
                    <a:pt x="22385" y="35478"/>
                  </a:lnTo>
                  <a:lnTo>
                    <a:pt x="22506" y="35719"/>
                  </a:lnTo>
                  <a:lnTo>
                    <a:pt x="22626" y="35900"/>
                  </a:lnTo>
                  <a:lnTo>
                    <a:pt x="22807" y="36021"/>
                  </a:lnTo>
                  <a:lnTo>
                    <a:pt x="23049" y="36141"/>
                  </a:lnTo>
                  <a:lnTo>
                    <a:pt x="23230" y="36202"/>
                  </a:lnTo>
                  <a:lnTo>
                    <a:pt x="23712" y="36202"/>
                  </a:lnTo>
                  <a:lnTo>
                    <a:pt x="23893" y="36141"/>
                  </a:lnTo>
                  <a:lnTo>
                    <a:pt x="24135" y="36021"/>
                  </a:lnTo>
                  <a:lnTo>
                    <a:pt x="24316" y="35900"/>
                  </a:lnTo>
                  <a:lnTo>
                    <a:pt x="24436" y="35719"/>
                  </a:lnTo>
                  <a:lnTo>
                    <a:pt x="24557" y="35478"/>
                  </a:lnTo>
                  <a:lnTo>
                    <a:pt x="24617" y="35297"/>
                  </a:lnTo>
                  <a:lnTo>
                    <a:pt x="24617" y="35055"/>
                  </a:lnTo>
                  <a:lnTo>
                    <a:pt x="24617" y="34814"/>
                  </a:lnTo>
                  <a:lnTo>
                    <a:pt x="24557" y="34633"/>
                  </a:lnTo>
                  <a:lnTo>
                    <a:pt x="24436" y="34392"/>
                  </a:lnTo>
                  <a:lnTo>
                    <a:pt x="24316" y="34211"/>
                  </a:lnTo>
                  <a:lnTo>
                    <a:pt x="24135" y="34090"/>
                  </a:lnTo>
                  <a:lnTo>
                    <a:pt x="23893" y="33969"/>
                  </a:lnTo>
                  <a:lnTo>
                    <a:pt x="23712" y="33909"/>
                  </a:lnTo>
                  <a:close/>
                  <a:moveTo>
                    <a:pt x="29022" y="33909"/>
                  </a:moveTo>
                  <a:lnTo>
                    <a:pt x="28841" y="33969"/>
                  </a:lnTo>
                  <a:lnTo>
                    <a:pt x="28599" y="34090"/>
                  </a:lnTo>
                  <a:lnTo>
                    <a:pt x="28418" y="34211"/>
                  </a:lnTo>
                  <a:lnTo>
                    <a:pt x="28298" y="34392"/>
                  </a:lnTo>
                  <a:lnTo>
                    <a:pt x="28177" y="34633"/>
                  </a:lnTo>
                  <a:lnTo>
                    <a:pt x="28117" y="34814"/>
                  </a:lnTo>
                  <a:lnTo>
                    <a:pt x="28117" y="35055"/>
                  </a:lnTo>
                  <a:lnTo>
                    <a:pt x="28117" y="35297"/>
                  </a:lnTo>
                  <a:lnTo>
                    <a:pt x="28177" y="35478"/>
                  </a:lnTo>
                  <a:lnTo>
                    <a:pt x="28298" y="35719"/>
                  </a:lnTo>
                  <a:lnTo>
                    <a:pt x="28418" y="35900"/>
                  </a:lnTo>
                  <a:lnTo>
                    <a:pt x="28599" y="36021"/>
                  </a:lnTo>
                  <a:lnTo>
                    <a:pt x="28841" y="36141"/>
                  </a:lnTo>
                  <a:lnTo>
                    <a:pt x="29022" y="36202"/>
                  </a:lnTo>
                  <a:lnTo>
                    <a:pt x="29505" y="36202"/>
                  </a:lnTo>
                  <a:lnTo>
                    <a:pt x="29686" y="36141"/>
                  </a:lnTo>
                  <a:lnTo>
                    <a:pt x="29927" y="36021"/>
                  </a:lnTo>
                  <a:lnTo>
                    <a:pt x="30108" y="35900"/>
                  </a:lnTo>
                  <a:lnTo>
                    <a:pt x="30229" y="35719"/>
                  </a:lnTo>
                  <a:lnTo>
                    <a:pt x="30349" y="35478"/>
                  </a:lnTo>
                  <a:lnTo>
                    <a:pt x="30410" y="35297"/>
                  </a:lnTo>
                  <a:lnTo>
                    <a:pt x="30410" y="35055"/>
                  </a:lnTo>
                  <a:lnTo>
                    <a:pt x="30410" y="34814"/>
                  </a:lnTo>
                  <a:lnTo>
                    <a:pt x="30349" y="34633"/>
                  </a:lnTo>
                  <a:lnTo>
                    <a:pt x="30229" y="34392"/>
                  </a:lnTo>
                  <a:lnTo>
                    <a:pt x="30108" y="34211"/>
                  </a:lnTo>
                  <a:lnTo>
                    <a:pt x="29927" y="34090"/>
                  </a:lnTo>
                  <a:lnTo>
                    <a:pt x="29686" y="33969"/>
                  </a:lnTo>
                  <a:lnTo>
                    <a:pt x="29505" y="33909"/>
                  </a:lnTo>
                  <a:close/>
                  <a:moveTo>
                    <a:pt x="34814" y="33909"/>
                  </a:moveTo>
                  <a:lnTo>
                    <a:pt x="34633" y="33969"/>
                  </a:lnTo>
                  <a:lnTo>
                    <a:pt x="34392" y="34090"/>
                  </a:lnTo>
                  <a:lnTo>
                    <a:pt x="34211" y="34211"/>
                  </a:lnTo>
                  <a:lnTo>
                    <a:pt x="34090" y="34392"/>
                  </a:lnTo>
                  <a:lnTo>
                    <a:pt x="33969" y="34633"/>
                  </a:lnTo>
                  <a:lnTo>
                    <a:pt x="33909" y="34814"/>
                  </a:lnTo>
                  <a:lnTo>
                    <a:pt x="33909" y="35055"/>
                  </a:lnTo>
                  <a:lnTo>
                    <a:pt x="33909" y="35297"/>
                  </a:lnTo>
                  <a:lnTo>
                    <a:pt x="33969" y="35478"/>
                  </a:lnTo>
                  <a:lnTo>
                    <a:pt x="34090" y="35719"/>
                  </a:lnTo>
                  <a:lnTo>
                    <a:pt x="34211" y="35900"/>
                  </a:lnTo>
                  <a:lnTo>
                    <a:pt x="34392" y="36021"/>
                  </a:lnTo>
                  <a:lnTo>
                    <a:pt x="34633" y="36141"/>
                  </a:lnTo>
                  <a:lnTo>
                    <a:pt x="34814" y="36202"/>
                  </a:lnTo>
                  <a:lnTo>
                    <a:pt x="35297" y="36202"/>
                  </a:lnTo>
                  <a:lnTo>
                    <a:pt x="35478" y="36141"/>
                  </a:lnTo>
                  <a:lnTo>
                    <a:pt x="35719" y="36021"/>
                  </a:lnTo>
                  <a:lnTo>
                    <a:pt x="35900" y="35900"/>
                  </a:lnTo>
                  <a:lnTo>
                    <a:pt x="36021" y="35719"/>
                  </a:lnTo>
                  <a:lnTo>
                    <a:pt x="36141" y="35478"/>
                  </a:lnTo>
                  <a:lnTo>
                    <a:pt x="36202" y="35297"/>
                  </a:lnTo>
                  <a:lnTo>
                    <a:pt x="36202" y="35055"/>
                  </a:lnTo>
                  <a:lnTo>
                    <a:pt x="36202" y="34814"/>
                  </a:lnTo>
                  <a:lnTo>
                    <a:pt x="36141" y="34633"/>
                  </a:lnTo>
                  <a:lnTo>
                    <a:pt x="36021" y="34392"/>
                  </a:lnTo>
                  <a:lnTo>
                    <a:pt x="35900" y="34211"/>
                  </a:lnTo>
                  <a:lnTo>
                    <a:pt x="35719" y="34090"/>
                  </a:lnTo>
                  <a:lnTo>
                    <a:pt x="35478" y="33969"/>
                  </a:lnTo>
                  <a:lnTo>
                    <a:pt x="35297" y="33909"/>
                  </a:lnTo>
                  <a:close/>
                  <a:moveTo>
                    <a:pt x="40606" y="33909"/>
                  </a:moveTo>
                  <a:lnTo>
                    <a:pt x="40425" y="33969"/>
                  </a:lnTo>
                  <a:lnTo>
                    <a:pt x="40184" y="34090"/>
                  </a:lnTo>
                  <a:lnTo>
                    <a:pt x="40003" y="34211"/>
                  </a:lnTo>
                  <a:lnTo>
                    <a:pt x="39882" y="34392"/>
                  </a:lnTo>
                  <a:lnTo>
                    <a:pt x="39762" y="34633"/>
                  </a:lnTo>
                  <a:lnTo>
                    <a:pt x="39701" y="34814"/>
                  </a:lnTo>
                  <a:lnTo>
                    <a:pt x="39701" y="35055"/>
                  </a:lnTo>
                  <a:lnTo>
                    <a:pt x="39701" y="35297"/>
                  </a:lnTo>
                  <a:lnTo>
                    <a:pt x="39762" y="35478"/>
                  </a:lnTo>
                  <a:lnTo>
                    <a:pt x="39882" y="35719"/>
                  </a:lnTo>
                  <a:lnTo>
                    <a:pt x="40003" y="35900"/>
                  </a:lnTo>
                  <a:lnTo>
                    <a:pt x="40184" y="36021"/>
                  </a:lnTo>
                  <a:lnTo>
                    <a:pt x="40425" y="36141"/>
                  </a:lnTo>
                  <a:lnTo>
                    <a:pt x="40606" y="36202"/>
                  </a:lnTo>
                  <a:lnTo>
                    <a:pt x="41089" y="36202"/>
                  </a:lnTo>
                  <a:lnTo>
                    <a:pt x="41270" y="36141"/>
                  </a:lnTo>
                  <a:lnTo>
                    <a:pt x="41511" y="36021"/>
                  </a:lnTo>
                  <a:lnTo>
                    <a:pt x="41692" y="35900"/>
                  </a:lnTo>
                  <a:lnTo>
                    <a:pt x="41813" y="35719"/>
                  </a:lnTo>
                  <a:lnTo>
                    <a:pt x="41934" y="35478"/>
                  </a:lnTo>
                  <a:lnTo>
                    <a:pt x="41994" y="35297"/>
                  </a:lnTo>
                  <a:lnTo>
                    <a:pt x="41994" y="35055"/>
                  </a:lnTo>
                  <a:lnTo>
                    <a:pt x="41994" y="34814"/>
                  </a:lnTo>
                  <a:lnTo>
                    <a:pt x="41934" y="34633"/>
                  </a:lnTo>
                  <a:lnTo>
                    <a:pt x="41813" y="34392"/>
                  </a:lnTo>
                  <a:lnTo>
                    <a:pt x="41692" y="34211"/>
                  </a:lnTo>
                  <a:lnTo>
                    <a:pt x="41511" y="34090"/>
                  </a:lnTo>
                  <a:lnTo>
                    <a:pt x="41270" y="33969"/>
                  </a:lnTo>
                  <a:lnTo>
                    <a:pt x="41089" y="33909"/>
                  </a:lnTo>
                  <a:close/>
                  <a:moveTo>
                    <a:pt x="46399" y="33909"/>
                  </a:moveTo>
                  <a:lnTo>
                    <a:pt x="46218" y="33969"/>
                  </a:lnTo>
                  <a:lnTo>
                    <a:pt x="45976" y="34090"/>
                  </a:lnTo>
                  <a:lnTo>
                    <a:pt x="45795" y="34211"/>
                  </a:lnTo>
                  <a:lnTo>
                    <a:pt x="45674" y="34392"/>
                  </a:lnTo>
                  <a:lnTo>
                    <a:pt x="45554" y="34633"/>
                  </a:lnTo>
                  <a:lnTo>
                    <a:pt x="45493" y="34814"/>
                  </a:lnTo>
                  <a:lnTo>
                    <a:pt x="45493" y="35055"/>
                  </a:lnTo>
                  <a:lnTo>
                    <a:pt x="45493" y="35297"/>
                  </a:lnTo>
                  <a:lnTo>
                    <a:pt x="45554" y="35478"/>
                  </a:lnTo>
                  <a:lnTo>
                    <a:pt x="45674" y="35719"/>
                  </a:lnTo>
                  <a:lnTo>
                    <a:pt x="45795" y="35900"/>
                  </a:lnTo>
                  <a:lnTo>
                    <a:pt x="45976" y="36021"/>
                  </a:lnTo>
                  <a:lnTo>
                    <a:pt x="46218" y="36141"/>
                  </a:lnTo>
                  <a:lnTo>
                    <a:pt x="46399" y="36202"/>
                  </a:lnTo>
                  <a:lnTo>
                    <a:pt x="46881" y="36202"/>
                  </a:lnTo>
                  <a:lnTo>
                    <a:pt x="47062" y="36141"/>
                  </a:lnTo>
                  <a:lnTo>
                    <a:pt x="47304" y="36021"/>
                  </a:lnTo>
                  <a:lnTo>
                    <a:pt x="47485" y="35900"/>
                  </a:lnTo>
                  <a:lnTo>
                    <a:pt x="47605" y="35719"/>
                  </a:lnTo>
                  <a:lnTo>
                    <a:pt x="47726" y="35478"/>
                  </a:lnTo>
                  <a:lnTo>
                    <a:pt x="47786" y="35297"/>
                  </a:lnTo>
                  <a:lnTo>
                    <a:pt x="47786" y="35055"/>
                  </a:lnTo>
                  <a:lnTo>
                    <a:pt x="47786" y="34814"/>
                  </a:lnTo>
                  <a:lnTo>
                    <a:pt x="47726" y="34633"/>
                  </a:lnTo>
                  <a:lnTo>
                    <a:pt x="47605" y="34392"/>
                  </a:lnTo>
                  <a:lnTo>
                    <a:pt x="47485" y="34211"/>
                  </a:lnTo>
                  <a:lnTo>
                    <a:pt x="47304" y="34090"/>
                  </a:lnTo>
                  <a:lnTo>
                    <a:pt x="47062" y="33969"/>
                  </a:lnTo>
                  <a:lnTo>
                    <a:pt x="46881" y="33909"/>
                  </a:lnTo>
                  <a:close/>
                  <a:moveTo>
                    <a:pt x="52191" y="33909"/>
                  </a:moveTo>
                  <a:lnTo>
                    <a:pt x="52010" y="33969"/>
                  </a:lnTo>
                  <a:lnTo>
                    <a:pt x="51768" y="34090"/>
                  </a:lnTo>
                  <a:lnTo>
                    <a:pt x="51587" y="34211"/>
                  </a:lnTo>
                  <a:lnTo>
                    <a:pt x="51467" y="34392"/>
                  </a:lnTo>
                  <a:lnTo>
                    <a:pt x="51346" y="34633"/>
                  </a:lnTo>
                  <a:lnTo>
                    <a:pt x="51286" y="34814"/>
                  </a:lnTo>
                  <a:lnTo>
                    <a:pt x="51286" y="35055"/>
                  </a:lnTo>
                  <a:lnTo>
                    <a:pt x="51286" y="35297"/>
                  </a:lnTo>
                  <a:lnTo>
                    <a:pt x="51346" y="35478"/>
                  </a:lnTo>
                  <a:lnTo>
                    <a:pt x="51467" y="35719"/>
                  </a:lnTo>
                  <a:lnTo>
                    <a:pt x="51587" y="35900"/>
                  </a:lnTo>
                  <a:lnTo>
                    <a:pt x="51768" y="36021"/>
                  </a:lnTo>
                  <a:lnTo>
                    <a:pt x="52010" y="36141"/>
                  </a:lnTo>
                  <a:lnTo>
                    <a:pt x="52191" y="36202"/>
                  </a:lnTo>
                  <a:lnTo>
                    <a:pt x="52673" y="36202"/>
                  </a:lnTo>
                  <a:lnTo>
                    <a:pt x="52854" y="36141"/>
                  </a:lnTo>
                  <a:lnTo>
                    <a:pt x="53096" y="36021"/>
                  </a:lnTo>
                  <a:lnTo>
                    <a:pt x="53277" y="35900"/>
                  </a:lnTo>
                  <a:lnTo>
                    <a:pt x="53397" y="35719"/>
                  </a:lnTo>
                  <a:lnTo>
                    <a:pt x="53518" y="35478"/>
                  </a:lnTo>
                  <a:lnTo>
                    <a:pt x="53578" y="35297"/>
                  </a:lnTo>
                  <a:lnTo>
                    <a:pt x="53578" y="35055"/>
                  </a:lnTo>
                  <a:lnTo>
                    <a:pt x="53578" y="34814"/>
                  </a:lnTo>
                  <a:lnTo>
                    <a:pt x="53518" y="34633"/>
                  </a:lnTo>
                  <a:lnTo>
                    <a:pt x="53397" y="34392"/>
                  </a:lnTo>
                  <a:lnTo>
                    <a:pt x="53277" y="34211"/>
                  </a:lnTo>
                  <a:lnTo>
                    <a:pt x="53096" y="34090"/>
                  </a:lnTo>
                  <a:lnTo>
                    <a:pt x="52854" y="33969"/>
                  </a:lnTo>
                  <a:lnTo>
                    <a:pt x="52673" y="33909"/>
                  </a:lnTo>
                  <a:close/>
                  <a:moveTo>
                    <a:pt x="57983" y="33909"/>
                  </a:moveTo>
                  <a:lnTo>
                    <a:pt x="57802" y="33969"/>
                  </a:lnTo>
                  <a:lnTo>
                    <a:pt x="57561" y="34090"/>
                  </a:lnTo>
                  <a:lnTo>
                    <a:pt x="57380" y="34211"/>
                  </a:lnTo>
                  <a:lnTo>
                    <a:pt x="57259" y="34392"/>
                  </a:lnTo>
                  <a:lnTo>
                    <a:pt x="57138" y="34633"/>
                  </a:lnTo>
                  <a:lnTo>
                    <a:pt x="57078" y="34814"/>
                  </a:lnTo>
                  <a:lnTo>
                    <a:pt x="57078" y="35055"/>
                  </a:lnTo>
                  <a:lnTo>
                    <a:pt x="57078" y="35297"/>
                  </a:lnTo>
                  <a:lnTo>
                    <a:pt x="57138" y="35478"/>
                  </a:lnTo>
                  <a:lnTo>
                    <a:pt x="57259" y="35719"/>
                  </a:lnTo>
                  <a:lnTo>
                    <a:pt x="57380" y="35900"/>
                  </a:lnTo>
                  <a:lnTo>
                    <a:pt x="57561" y="36021"/>
                  </a:lnTo>
                  <a:lnTo>
                    <a:pt x="57802" y="36141"/>
                  </a:lnTo>
                  <a:lnTo>
                    <a:pt x="57983" y="36202"/>
                  </a:lnTo>
                  <a:lnTo>
                    <a:pt x="58466" y="36202"/>
                  </a:lnTo>
                  <a:lnTo>
                    <a:pt x="58647" y="36141"/>
                  </a:lnTo>
                  <a:lnTo>
                    <a:pt x="58888" y="36021"/>
                  </a:lnTo>
                  <a:lnTo>
                    <a:pt x="59069" y="35900"/>
                  </a:lnTo>
                  <a:lnTo>
                    <a:pt x="59190" y="35719"/>
                  </a:lnTo>
                  <a:lnTo>
                    <a:pt x="59310" y="35478"/>
                  </a:lnTo>
                  <a:lnTo>
                    <a:pt x="59371" y="35297"/>
                  </a:lnTo>
                  <a:lnTo>
                    <a:pt x="59371" y="35055"/>
                  </a:lnTo>
                  <a:lnTo>
                    <a:pt x="59371" y="34814"/>
                  </a:lnTo>
                  <a:lnTo>
                    <a:pt x="59310" y="34633"/>
                  </a:lnTo>
                  <a:lnTo>
                    <a:pt x="59190" y="34392"/>
                  </a:lnTo>
                  <a:lnTo>
                    <a:pt x="59069" y="34211"/>
                  </a:lnTo>
                  <a:lnTo>
                    <a:pt x="58888" y="34090"/>
                  </a:lnTo>
                  <a:lnTo>
                    <a:pt x="58647" y="33969"/>
                  </a:lnTo>
                  <a:lnTo>
                    <a:pt x="58466" y="33909"/>
                  </a:lnTo>
                  <a:close/>
                  <a:moveTo>
                    <a:pt x="63775" y="33909"/>
                  </a:moveTo>
                  <a:lnTo>
                    <a:pt x="63594" y="33969"/>
                  </a:lnTo>
                  <a:lnTo>
                    <a:pt x="63353" y="34090"/>
                  </a:lnTo>
                  <a:lnTo>
                    <a:pt x="63172" y="34211"/>
                  </a:lnTo>
                  <a:lnTo>
                    <a:pt x="63051" y="34392"/>
                  </a:lnTo>
                  <a:lnTo>
                    <a:pt x="62931" y="34633"/>
                  </a:lnTo>
                  <a:lnTo>
                    <a:pt x="62870" y="34814"/>
                  </a:lnTo>
                  <a:lnTo>
                    <a:pt x="62870" y="35055"/>
                  </a:lnTo>
                  <a:lnTo>
                    <a:pt x="62870" y="35297"/>
                  </a:lnTo>
                  <a:lnTo>
                    <a:pt x="62931" y="35478"/>
                  </a:lnTo>
                  <a:lnTo>
                    <a:pt x="63051" y="35719"/>
                  </a:lnTo>
                  <a:lnTo>
                    <a:pt x="63172" y="35900"/>
                  </a:lnTo>
                  <a:lnTo>
                    <a:pt x="63353" y="36021"/>
                  </a:lnTo>
                  <a:lnTo>
                    <a:pt x="63594" y="36141"/>
                  </a:lnTo>
                  <a:lnTo>
                    <a:pt x="63775" y="36202"/>
                  </a:lnTo>
                  <a:lnTo>
                    <a:pt x="64258" y="36202"/>
                  </a:lnTo>
                  <a:lnTo>
                    <a:pt x="64439" y="36141"/>
                  </a:lnTo>
                  <a:lnTo>
                    <a:pt x="64680" y="36021"/>
                  </a:lnTo>
                  <a:lnTo>
                    <a:pt x="64861" y="35900"/>
                  </a:lnTo>
                  <a:lnTo>
                    <a:pt x="64982" y="35719"/>
                  </a:lnTo>
                  <a:lnTo>
                    <a:pt x="65103" y="35478"/>
                  </a:lnTo>
                  <a:lnTo>
                    <a:pt x="65163" y="35297"/>
                  </a:lnTo>
                  <a:lnTo>
                    <a:pt x="65163" y="35055"/>
                  </a:lnTo>
                  <a:lnTo>
                    <a:pt x="65163" y="34814"/>
                  </a:lnTo>
                  <a:lnTo>
                    <a:pt x="65103" y="34633"/>
                  </a:lnTo>
                  <a:lnTo>
                    <a:pt x="64982" y="34392"/>
                  </a:lnTo>
                  <a:lnTo>
                    <a:pt x="64861" y="34211"/>
                  </a:lnTo>
                  <a:lnTo>
                    <a:pt x="64680" y="34090"/>
                  </a:lnTo>
                  <a:lnTo>
                    <a:pt x="64439" y="33969"/>
                  </a:lnTo>
                  <a:lnTo>
                    <a:pt x="64258" y="33909"/>
                  </a:lnTo>
                  <a:close/>
                  <a:moveTo>
                    <a:pt x="69567" y="33909"/>
                  </a:moveTo>
                  <a:lnTo>
                    <a:pt x="69386" y="33969"/>
                  </a:lnTo>
                  <a:lnTo>
                    <a:pt x="69145" y="34090"/>
                  </a:lnTo>
                  <a:lnTo>
                    <a:pt x="68964" y="34211"/>
                  </a:lnTo>
                  <a:lnTo>
                    <a:pt x="68843" y="34392"/>
                  </a:lnTo>
                  <a:lnTo>
                    <a:pt x="68723" y="34633"/>
                  </a:lnTo>
                  <a:lnTo>
                    <a:pt x="68662" y="34814"/>
                  </a:lnTo>
                  <a:lnTo>
                    <a:pt x="68662" y="35055"/>
                  </a:lnTo>
                  <a:lnTo>
                    <a:pt x="68662" y="35297"/>
                  </a:lnTo>
                  <a:lnTo>
                    <a:pt x="68723" y="35478"/>
                  </a:lnTo>
                  <a:lnTo>
                    <a:pt x="68843" y="35719"/>
                  </a:lnTo>
                  <a:lnTo>
                    <a:pt x="68964" y="35900"/>
                  </a:lnTo>
                  <a:lnTo>
                    <a:pt x="69145" y="36021"/>
                  </a:lnTo>
                  <a:lnTo>
                    <a:pt x="69386" y="36141"/>
                  </a:lnTo>
                  <a:lnTo>
                    <a:pt x="69567" y="36202"/>
                  </a:lnTo>
                  <a:lnTo>
                    <a:pt x="70050" y="36202"/>
                  </a:lnTo>
                  <a:lnTo>
                    <a:pt x="70231" y="36141"/>
                  </a:lnTo>
                  <a:lnTo>
                    <a:pt x="70472" y="36021"/>
                  </a:lnTo>
                  <a:lnTo>
                    <a:pt x="70653" y="35900"/>
                  </a:lnTo>
                  <a:lnTo>
                    <a:pt x="70774" y="35719"/>
                  </a:lnTo>
                  <a:lnTo>
                    <a:pt x="70895" y="35478"/>
                  </a:lnTo>
                  <a:lnTo>
                    <a:pt x="70955" y="35297"/>
                  </a:lnTo>
                  <a:lnTo>
                    <a:pt x="70955" y="35055"/>
                  </a:lnTo>
                  <a:lnTo>
                    <a:pt x="70955" y="34814"/>
                  </a:lnTo>
                  <a:lnTo>
                    <a:pt x="70895" y="34633"/>
                  </a:lnTo>
                  <a:lnTo>
                    <a:pt x="70774" y="34392"/>
                  </a:lnTo>
                  <a:lnTo>
                    <a:pt x="70653" y="34211"/>
                  </a:lnTo>
                  <a:lnTo>
                    <a:pt x="70472" y="34090"/>
                  </a:lnTo>
                  <a:lnTo>
                    <a:pt x="70231" y="33969"/>
                  </a:lnTo>
                  <a:lnTo>
                    <a:pt x="70050" y="33909"/>
                  </a:lnTo>
                  <a:close/>
                  <a:moveTo>
                    <a:pt x="75360" y="33909"/>
                  </a:moveTo>
                  <a:lnTo>
                    <a:pt x="75179" y="33969"/>
                  </a:lnTo>
                  <a:lnTo>
                    <a:pt x="74937" y="34090"/>
                  </a:lnTo>
                  <a:lnTo>
                    <a:pt x="74756" y="34211"/>
                  </a:lnTo>
                  <a:lnTo>
                    <a:pt x="74636" y="34392"/>
                  </a:lnTo>
                  <a:lnTo>
                    <a:pt x="74515" y="34633"/>
                  </a:lnTo>
                  <a:lnTo>
                    <a:pt x="74455" y="34814"/>
                  </a:lnTo>
                  <a:lnTo>
                    <a:pt x="74455" y="35055"/>
                  </a:lnTo>
                  <a:lnTo>
                    <a:pt x="74455" y="35297"/>
                  </a:lnTo>
                  <a:lnTo>
                    <a:pt x="74515" y="35478"/>
                  </a:lnTo>
                  <a:lnTo>
                    <a:pt x="74636" y="35719"/>
                  </a:lnTo>
                  <a:lnTo>
                    <a:pt x="74756" y="35900"/>
                  </a:lnTo>
                  <a:lnTo>
                    <a:pt x="74937" y="36021"/>
                  </a:lnTo>
                  <a:lnTo>
                    <a:pt x="75179" y="36141"/>
                  </a:lnTo>
                  <a:lnTo>
                    <a:pt x="75360" y="36202"/>
                  </a:lnTo>
                  <a:lnTo>
                    <a:pt x="75601" y="36202"/>
                  </a:lnTo>
                  <a:lnTo>
                    <a:pt x="75903" y="36141"/>
                  </a:lnTo>
                  <a:lnTo>
                    <a:pt x="75722" y="33909"/>
                  </a:lnTo>
                  <a:close/>
                  <a:moveTo>
                    <a:pt x="2896" y="36805"/>
                  </a:moveTo>
                  <a:lnTo>
                    <a:pt x="2655" y="36926"/>
                  </a:lnTo>
                  <a:lnTo>
                    <a:pt x="2414" y="37107"/>
                  </a:lnTo>
                  <a:lnTo>
                    <a:pt x="2233" y="37288"/>
                  </a:lnTo>
                  <a:lnTo>
                    <a:pt x="2112" y="37589"/>
                  </a:lnTo>
                  <a:lnTo>
                    <a:pt x="2052" y="37951"/>
                  </a:lnTo>
                  <a:lnTo>
                    <a:pt x="2052" y="38193"/>
                  </a:lnTo>
                  <a:lnTo>
                    <a:pt x="2112" y="38374"/>
                  </a:lnTo>
                  <a:lnTo>
                    <a:pt x="2233" y="38615"/>
                  </a:lnTo>
                  <a:lnTo>
                    <a:pt x="2353" y="38796"/>
                  </a:lnTo>
                  <a:lnTo>
                    <a:pt x="2534" y="38917"/>
                  </a:lnTo>
                  <a:lnTo>
                    <a:pt x="2776" y="39037"/>
                  </a:lnTo>
                  <a:lnTo>
                    <a:pt x="2957" y="39098"/>
                  </a:lnTo>
                  <a:lnTo>
                    <a:pt x="3439" y="39098"/>
                  </a:lnTo>
                  <a:lnTo>
                    <a:pt x="3620" y="39037"/>
                  </a:lnTo>
                  <a:lnTo>
                    <a:pt x="3862" y="38917"/>
                  </a:lnTo>
                  <a:lnTo>
                    <a:pt x="4043" y="38796"/>
                  </a:lnTo>
                  <a:lnTo>
                    <a:pt x="4164" y="38615"/>
                  </a:lnTo>
                  <a:lnTo>
                    <a:pt x="4284" y="38374"/>
                  </a:lnTo>
                  <a:lnTo>
                    <a:pt x="4345" y="38193"/>
                  </a:lnTo>
                  <a:lnTo>
                    <a:pt x="4345" y="37951"/>
                  </a:lnTo>
                  <a:lnTo>
                    <a:pt x="4284" y="37589"/>
                  </a:lnTo>
                  <a:lnTo>
                    <a:pt x="4164" y="37288"/>
                  </a:lnTo>
                  <a:lnTo>
                    <a:pt x="3982" y="37107"/>
                  </a:lnTo>
                  <a:lnTo>
                    <a:pt x="3741" y="36926"/>
                  </a:lnTo>
                  <a:lnTo>
                    <a:pt x="3500" y="36805"/>
                  </a:lnTo>
                  <a:close/>
                  <a:moveTo>
                    <a:pt x="8689" y="36805"/>
                  </a:moveTo>
                  <a:lnTo>
                    <a:pt x="8447" y="36926"/>
                  </a:lnTo>
                  <a:lnTo>
                    <a:pt x="8206" y="37107"/>
                  </a:lnTo>
                  <a:lnTo>
                    <a:pt x="8025" y="37288"/>
                  </a:lnTo>
                  <a:lnTo>
                    <a:pt x="7904" y="37589"/>
                  </a:lnTo>
                  <a:lnTo>
                    <a:pt x="7844" y="37951"/>
                  </a:lnTo>
                  <a:lnTo>
                    <a:pt x="7844" y="38193"/>
                  </a:lnTo>
                  <a:lnTo>
                    <a:pt x="7904" y="38374"/>
                  </a:lnTo>
                  <a:lnTo>
                    <a:pt x="8025" y="38615"/>
                  </a:lnTo>
                  <a:lnTo>
                    <a:pt x="8146" y="38796"/>
                  </a:lnTo>
                  <a:lnTo>
                    <a:pt x="8327" y="38917"/>
                  </a:lnTo>
                  <a:lnTo>
                    <a:pt x="8568" y="39037"/>
                  </a:lnTo>
                  <a:lnTo>
                    <a:pt x="8749" y="39098"/>
                  </a:lnTo>
                  <a:lnTo>
                    <a:pt x="9232" y="39098"/>
                  </a:lnTo>
                  <a:lnTo>
                    <a:pt x="9413" y="39037"/>
                  </a:lnTo>
                  <a:lnTo>
                    <a:pt x="9654" y="38917"/>
                  </a:lnTo>
                  <a:lnTo>
                    <a:pt x="9835" y="38796"/>
                  </a:lnTo>
                  <a:lnTo>
                    <a:pt x="9956" y="38615"/>
                  </a:lnTo>
                  <a:lnTo>
                    <a:pt x="10076" y="38374"/>
                  </a:lnTo>
                  <a:lnTo>
                    <a:pt x="10137" y="38193"/>
                  </a:lnTo>
                  <a:lnTo>
                    <a:pt x="10137" y="37951"/>
                  </a:lnTo>
                  <a:lnTo>
                    <a:pt x="10076" y="37589"/>
                  </a:lnTo>
                  <a:lnTo>
                    <a:pt x="9956" y="37288"/>
                  </a:lnTo>
                  <a:lnTo>
                    <a:pt x="9775" y="37107"/>
                  </a:lnTo>
                  <a:lnTo>
                    <a:pt x="9533" y="36926"/>
                  </a:lnTo>
                  <a:lnTo>
                    <a:pt x="9292" y="36805"/>
                  </a:lnTo>
                  <a:close/>
                  <a:moveTo>
                    <a:pt x="14481" y="36805"/>
                  </a:moveTo>
                  <a:lnTo>
                    <a:pt x="14240" y="36926"/>
                  </a:lnTo>
                  <a:lnTo>
                    <a:pt x="13998" y="37107"/>
                  </a:lnTo>
                  <a:lnTo>
                    <a:pt x="13817" y="37288"/>
                  </a:lnTo>
                  <a:lnTo>
                    <a:pt x="13697" y="37589"/>
                  </a:lnTo>
                  <a:lnTo>
                    <a:pt x="13636" y="37951"/>
                  </a:lnTo>
                  <a:lnTo>
                    <a:pt x="13636" y="38193"/>
                  </a:lnTo>
                  <a:lnTo>
                    <a:pt x="13697" y="38374"/>
                  </a:lnTo>
                  <a:lnTo>
                    <a:pt x="13817" y="38615"/>
                  </a:lnTo>
                  <a:lnTo>
                    <a:pt x="13938" y="38796"/>
                  </a:lnTo>
                  <a:lnTo>
                    <a:pt x="14119" y="38917"/>
                  </a:lnTo>
                  <a:lnTo>
                    <a:pt x="14360" y="39037"/>
                  </a:lnTo>
                  <a:lnTo>
                    <a:pt x="14541" y="39098"/>
                  </a:lnTo>
                  <a:lnTo>
                    <a:pt x="15024" y="39098"/>
                  </a:lnTo>
                  <a:lnTo>
                    <a:pt x="15205" y="39037"/>
                  </a:lnTo>
                  <a:lnTo>
                    <a:pt x="15446" y="38917"/>
                  </a:lnTo>
                  <a:lnTo>
                    <a:pt x="15627" y="38796"/>
                  </a:lnTo>
                  <a:lnTo>
                    <a:pt x="15748" y="38615"/>
                  </a:lnTo>
                  <a:lnTo>
                    <a:pt x="15869" y="38374"/>
                  </a:lnTo>
                  <a:lnTo>
                    <a:pt x="15929" y="38193"/>
                  </a:lnTo>
                  <a:lnTo>
                    <a:pt x="15929" y="37951"/>
                  </a:lnTo>
                  <a:lnTo>
                    <a:pt x="15869" y="37589"/>
                  </a:lnTo>
                  <a:lnTo>
                    <a:pt x="15748" y="37288"/>
                  </a:lnTo>
                  <a:lnTo>
                    <a:pt x="15567" y="37107"/>
                  </a:lnTo>
                  <a:lnTo>
                    <a:pt x="15326" y="36926"/>
                  </a:lnTo>
                  <a:lnTo>
                    <a:pt x="15084" y="36805"/>
                  </a:lnTo>
                  <a:close/>
                  <a:moveTo>
                    <a:pt x="20273" y="36805"/>
                  </a:moveTo>
                  <a:lnTo>
                    <a:pt x="20032" y="36926"/>
                  </a:lnTo>
                  <a:lnTo>
                    <a:pt x="19790" y="37107"/>
                  </a:lnTo>
                  <a:lnTo>
                    <a:pt x="19609" y="37288"/>
                  </a:lnTo>
                  <a:lnTo>
                    <a:pt x="19489" y="37589"/>
                  </a:lnTo>
                  <a:lnTo>
                    <a:pt x="19428" y="37951"/>
                  </a:lnTo>
                  <a:lnTo>
                    <a:pt x="19428" y="38193"/>
                  </a:lnTo>
                  <a:lnTo>
                    <a:pt x="19489" y="38374"/>
                  </a:lnTo>
                  <a:lnTo>
                    <a:pt x="19609" y="38615"/>
                  </a:lnTo>
                  <a:lnTo>
                    <a:pt x="19730" y="38796"/>
                  </a:lnTo>
                  <a:lnTo>
                    <a:pt x="19911" y="38917"/>
                  </a:lnTo>
                  <a:lnTo>
                    <a:pt x="20152" y="39037"/>
                  </a:lnTo>
                  <a:lnTo>
                    <a:pt x="20333" y="39098"/>
                  </a:lnTo>
                  <a:lnTo>
                    <a:pt x="20816" y="39098"/>
                  </a:lnTo>
                  <a:lnTo>
                    <a:pt x="20997" y="39037"/>
                  </a:lnTo>
                  <a:lnTo>
                    <a:pt x="21239" y="38917"/>
                  </a:lnTo>
                  <a:lnTo>
                    <a:pt x="21420" y="38796"/>
                  </a:lnTo>
                  <a:lnTo>
                    <a:pt x="21540" y="38615"/>
                  </a:lnTo>
                  <a:lnTo>
                    <a:pt x="21661" y="38374"/>
                  </a:lnTo>
                  <a:lnTo>
                    <a:pt x="21721" y="38193"/>
                  </a:lnTo>
                  <a:lnTo>
                    <a:pt x="21721" y="37951"/>
                  </a:lnTo>
                  <a:lnTo>
                    <a:pt x="21661" y="37589"/>
                  </a:lnTo>
                  <a:lnTo>
                    <a:pt x="21540" y="37288"/>
                  </a:lnTo>
                  <a:lnTo>
                    <a:pt x="21359" y="37107"/>
                  </a:lnTo>
                  <a:lnTo>
                    <a:pt x="21118" y="36926"/>
                  </a:lnTo>
                  <a:lnTo>
                    <a:pt x="20876" y="36805"/>
                  </a:lnTo>
                  <a:close/>
                  <a:moveTo>
                    <a:pt x="26065" y="36805"/>
                  </a:moveTo>
                  <a:lnTo>
                    <a:pt x="25824" y="36926"/>
                  </a:lnTo>
                  <a:lnTo>
                    <a:pt x="25583" y="37107"/>
                  </a:lnTo>
                  <a:lnTo>
                    <a:pt x="25402" y="37288"/>
                  </a:lnTo>
                  <a:lnTo>
                    <a:pt x="25281" y="37589"/>
                  </a:lnTo>
                  <a:lnTo>
                    <a:pt x="25221" y="37951"/>
                  </a:lnTo>
                  <a:lnTo>
                    <a:pt x="25221" y="38193"/>
                  </a:lnTo>
                  <a:lnTo>
                    <a:pt x="25281" y="38374"/>
                  </a:lnTo>
                  <a:lnTo>
                    <a:pt x="25402" y="38615"/>
                  </a:lnTo>
                  <a:lnTo>
                    <a:pt x="25522" y="38796"/>
                  </a:lnTo>
                  <a:lnTo>
                    <a:pt x="25703" y="38917"/>
                  </a:lnTo>
                  <a:lnTo>
                    <a:pt x="25945" y="39037"/>
                  </a:lnTo>
                  <a:lnTo>
                    <a:pt x="26126" y="39098"/>
                  </a:lnTo>
                  <a:lnTo>
                    <a:pt x="26608" y="39098"/>
                  </a:lnTo>
                  <a:lnTo>
                    <a:pt x="26789" y="39037"/>
                  </a:lnTo>
                  <a:lnTo>
                    <a:pt x="27031" y="38917"/>
                  </a:lnTo>
                  <a:lnTo>
                    <a:pt x="27212" y="38796"/>
                  </a:lnTo>
                  <a:lnTo>
                    <a:pt x="27332" y="38615"/>
                  </a:lnTo>
                  <a:lnTo>
                    <a:pt x="27453" y="38374"/>
                  </a:lnTo>
                  <a:lnTo>
                    <a:pt x="27513" y="38193"/>
                  </a:lnTo>
                  <a:lnTo>
                    <a:pt x="27513" y="37951"/>
                  </a:lnTo>
                  <a:lnTo>
                    <a:pt x="27453" y="37589"/>
                  </a:lnTo>
                  <a:lnTo>
                    <a:pt x="27332" y="37288"/>
                  </a:lnTo>
                  <a:lnTo>
                    <a:pt x="27151" y="37107"/>
                  </a:lnTo>
                  <a:lnTo>
                    <a:pt x="26910" y="36926"/>
                  </a:lnTo>
                  <a:lnTo>
                    <a:pt x="26669" y="36805"/>
                  </a:lnTo>
                  <a:close/>
                  <a:moveTo>
                    <a:pt x="31858" y="36805"/>
                  </a:moveTo>
                  <a:lnTo>
                    <a:pt x="31616" y="36926"/>
                  </a:lnTo>
                  <a:lnTo>
                    <a:pt x="31375" y="37107"/>
                  </a:lnTo>
                  <a:lnTo>
                    <a:pt x="31194" y="37288"/>
                  </a:lnTo>
                  <a:lnTo>
                    <a:pt x="31073" y="37589"/>
                  </a:lnTo>
                  <a:lnTo>
                    <a:pt x="31013" y="37951"/>
                  </a:lnTo>
                  <a:lnTo>
                    <a:pt x="31013" y="38193"/>
                  </a:lnTo>
                  <a:lnTo>
                    <a:pt x="31073" y="38374"/>
                  </a:lnTo>
                  <a:lnTo>
                    <a:pt x="31194" y="38615"/>
                  </a:lnTo>
                  <a:lnTo>
                    <a:pt x="31315" y="38796"/>
                  </a:lnTo>
                  <a:lnTo>
                    <a:pt x="31496" y="38917"/>
                  </a:lnTo>
                  <a:lnTo>
                    <a:pt x="31737" y="39037"/>
                  </a:lnTo>
                  <a:lnTo>
                    <a:pt x="31918" y="39098"/>
                  </a:lnTo>
                  <a:lnTo>
                    <a:pt x="32401" y="39098"/>
                  </a:lnTo>
                  <a:lnTo>
                    <a:pt x="32582" y="39037"/>
                  </a:lnTo>
                  <a:lnTo>
                    <a:pt x="32823" y="38917"/>
                  </a:lnTo>
                  <a:lnTo>
                    <a:pt x="33004" y="38796"/>
                  </a:lnTo>
                  <a:lnTo>
                    <a:pt x="33125" y="38615"/>
                  </a:lnTo>
                  <a:lnTo>
                    <a:pt x="33245" y="38374"/>
                  </a:lnTo>
                  <a:lnTo>
                    <a:pt x="33306" y="38193"/>
                  </a:lnTo>
                  <a:lnTo>
                    <a:pt x="33306" y="37951"/>
                  </a:lnTo>
                  <a:lnTo>
                    <a:pt x="33245" y="37589"/>
                  </a:lnTo>
                  <a:lnTo>
                    <a:pt x="33125" y="37288"/>
                  </a:lnTo>
                  <a:lnTo>
                    <a:pt x="32944" y="37107"/>
                  </a:lnTo>
                  <a:lnTo>
                    <a:pt x="32702" y="36926"/>
                  </a:lnTo>
                  <a:lnTo>
                    <a:pt x="32461" y="36805"/>
                  </a:lnTo>
                  <a:close/>
                  <a:moveTo>
                    <a:pt x="37650" y="36805"/>
                  </a:moveTo>
                  <a:lnTo>
                    <a:pt x="37408" y="36926"/>
                  </a:lnTo>
                  <a:lnTo>
                    <a:pt x="37167" y="37107"/>
                  </a:lnTo>
                  <a:lnTo>
                    <a:pt x="36986" y="37288"/>
                  </a:lnTo>
                  <a:lnTo>
                    <a:pt x="36865" y="37589"/>
                  </a:lnTo>
                  <a:lnTo>
                    <a:pt x="36805" y="37951"/>
                  </a:lnTo>
                  <a:lnTo>
                    <a:pt x="36805" y="38193"/>
                  </a:lnTo>
                  <a:lnTo>
                    <a:pt x="36865" y="38374"/>
                  </a:lnTo>
                  <a:lnTo>
                    <a:pt x="36986" y="38615"/>
                  </a:lnTo>
                  <a:lnTo>
                    <a:pt x="37107" y="38796"/>
                  </a:lnTo>
                  <a:lnTo>
                    <a:pt x="37288" y="38917"/>
                  </a:lnTo>
                  <a:lnTo>
                    <a:pt x="37529" y="39037"/>
                  </a:lnTo>
                  <a:lnTo>
                    <a:pt x="37710" y="39098"/>
                  </a:lnTo>
                  <a:lnTo>
                    <a:pt x="38193" y="39098"/>
                  </a:lnTo>
                  <a:lnTo>
                    <a:pt x="38374" y="39037"/>
                  </a:lnTo>
                  <a:lnTo>
                    <a:pt x="38615" y="38917"/>
                  </a:lnTo>
                  <a:lnTo>
                    <a:pt x="38796" y="38796"/>
                  </a:lnTo>
                  <a:lnTo>
                    <a:pt x="38917" y="38615"/>
                  </a:lnTo>
                  <a:lnTo>
                    <a:pt x="39038" y="38374"/>
                  </a:lnTo>
                  <a:lnTo>
                    <a:pt x="39098" y="38193"/>
                  </a:lnTo>
                  <a:lnTo>
                    <a:pt x="39098" y="37951"/>
                  </a:lnTo>
                  <a:lnTo>
                    <a:pt x="39038" y="37589"/>
                  </a:lnTo>
                  <a:lnTo>
                    <a:pt x="38917" y="37288"/>
                  </a:lnTo>
                  <a:lnTo>
                    <a:pt x="38736" y="37107"/>
                  </a:lnTo>
                  <a:lnTo>
                    <a:pt x="38495" y="36926"/>
                  </a:lnTo>
                  <a:lnTo>
                    <a:pt x="38253" y="36805"/>
                  </a:lnTo>
                  <a:close/>
                  <a:moveTo>
                    <a:pt x="43442" y="36805"/>
                  </a:moveTo>
                  <a:lnTo>
                    <a:pt x="43201" y="36926"/>
                  </a:lnTo>
                  <a:lnTo>
                    <a:pt x="42959" y="37107"/>
                  </a:lnTo>
                  <a:lnTo>
                    <a:pt x="42778" y="37288"/>
                  </a:lnTo>
                  <a:lnTo>
                    <a:pt x="42658" y="37589"/>
                  </a:lnTo>
                  <a:lnTo>
                    <a:pt x="42597" y="37951"/>
                  </a:lnTo>
                  <a:lnTo>
                    <a:pt x="42597" y="38193"/>
                  </a:lnTo>
                  <a:lnTo>
                    <a:pt x="42658" y="38374"/>
                  </a:lnTo>
                  <a:lnTo>
                    <a:pt x="42778" y="38615"/>
                  </a:lnTo>
                  <a:lnTo>
                    <a:pt x="42899" y="38796"/>
                  </a:lnTo>
                  <a:lnTo>
                    <a:pt x="43080" y="38917"/>
                  </a:lnTo>
                  <a:lnTo>
                    <a:pt x="43321" y="39037"/>
                  </a:lnTo>
                  <a:lnTo>
                    <a:pt x="43502" y="39098"/>
                  </a:lnTo>
                  <a:lnTo>
                    <a:pt x="43985" y="39098"/>
                  </a:lnTo>
                  <a:lnTo>
                    <a:pt x="44166" y="39037"/>
                  </a:lnTo>
                  <a:lnTo>
                    <a:pt x="44407" y="38917"/>
                  </a:lnTo>
                  <a:lnTo>
                    <a:pt x="44588" y="38796"/>
                  </a:lnTo>
                  <a:lnTo>
                    <a:pt x="44709" y="38615"/>
                  </a:lnTo>
                  <a:lnTo>
                    <a:pt x="44830" y="38374"/>
                  </a:lnTo>
                  <a:lnTo>
                    <a:pt x="44890" y="38193"/>
                  </a:lnTo>
                  <a:lnTo>
                    <a:pt x="44890" y="37951"/>
                  </a:lnTo>
                  <a:lnTo>
                    <a:pt x="44830" y="37589"/>
                  </a:lnTo>
                  <a:lnTo>
                    <a:pt x="44709" y="37288"/>
                  </a:lnTo>
                  <a:lnTo>
                    <a:pt x="44528" y="37107"/>
                  </a:lnTo>
                  <a:lnTo>
                    <a:pt x="44287" y="36926"/>
                  </a:lnTo>
                  <a:lnTo>
                    <a:pt x="44045" y="36805"/>
                  </a:lnTo>
                  <a:close/>
                  <a:moveTo>
                    <a:pt x="49234" y="36805"/>
                  </a:moveTo>
                  <a:lnTo>
                    <a:pt x="48993" y="36926"/>
                  </a:lnTo>
                  <a:lnTo>
                    <a:pt x="48752" y="37107"/>
                  </a:lnTo>
                  <a:lnTo>
                    <a:pt x="48571" y="37288"/>
                  </a:lnTo>
                  <a:lnTo>
                    <a:pt x="48450" y="37589"/>
                  </a:lnTo>
                  <a:lnTo>
                    <a:pt x="48390" y="37951"/>
                  </a:lnTo>
                  <a:lnTo>
                    <a:pt x="48390" y="38193"/>
                  </a:lnTo>
                  <a:lnTo>
                    <a:pt x="48450" y="38374"/>
                  </a:lnTo>
                  <a:lnTo>
                    <a:pt x="48571" y="38615"/>
                  </a:lnTo>
                  <a:lnTo>
                    <a:pt x="48691" y="38796"/>
                  </a:lnTo>
                  <a:lnTo>
                    <a:pt x="48872" y="38917"/>
                  </a:lnTo>
                  <a:lnTo>
                    <a:pt x="49114" y="39037"/>
                  </a:lnTo>
                  <a:lnTo>
                    <a:pt x="49295" y="39098"/>
                  </a:lnTo>
                  <a:lnTo>
                    <a:pt x="49777" y="39098"/>
                  </a:lnTo>
                  <a:lnTo>
                    <a:pt x="49958" y="39037"/>
                  </a:lnTo>
                  <a:lnTo>
                    <a:pt x="50200" y="38917"/>
                  </a:lnTo>
                  <a:lnTo>
                    <a:pt x="50381" y="38796"/>
                  </a:lnTo>
                  <a:lnTo>
                    <a:pt x="50501" y="38615"/>
                  </a:lnTo>
                  <a:lnTo>
                    <a:pt x="50622" y="38374"/>
                  </a:lnTo>
                  <a:lnTo>
                    <a:pt x="50682" y="38193"/>
                  </a:lnTo>
                  <a:lnTo>
                    <a:pt x="50682" y="37951"/>
                  </a:lnTo>
                  <a:lnTo>
                    <a:pt x="50622" y="37589"/>
                  </a:lnTo>
                  <a:lnTo>
                    <a:pt x="50501" y="37288"/>
                  </a:lnTo>
                  <a:lnTo>
                    <a:pt x="50320" y="37107"/>
                  </a:lnTo>
                  <a:lnTo>
                    <a:pt x="50079" y="36926"/>
                  </a:lnTo>
                  <a:lnTo>
                    <a:pt x="49838" y="36805"/>
                  </a:lnTo>
                  <a:close/>
                  <a:moveTo>
                    <a:pt x="55027" y="36805"/>
                  </a:moveTo>
                  <a:lnTo>
                    <a:pt x="54785" y="36926"/>
                  </a:lnTo>
                  <a:lnTo>
                    <a:pt x="54544" y="37107"/>
                  </a:lnTo>
                  <a:lnTo>
                    <a:pt x="54363" y="37288"/>
                  </a:lnTo>
                  <a:lnTo>
                    <a:pt x="54242" y="37589"/>
                  </a:lnTo>
                  <a:lnTo>
                    <a:pt x="54182" y="37951"/>
                  </a:lnTo>
                  <a:lnTo>
                    <a:pt x="54182" y="38193"/>
                  </a:lnTo>
                  <a:lnTo>
                    <a:pt x="54242" y="38374"/>
                  </a:lnTo>
                  <a:lnTo>
                    <a:pt x="54363" y="38615"/>
                  </a:lnTo>
                  <a:lnTo>
                    <a:pt x="54483" y="38796"/>
                  </a:lnTo>
                  <a:lnTo>
                    <a:pt x="54665" y="38917"/>
                  </a:lnTo>
                  <a:lnTo>
                    <a:pt x="54906" y="39037"/>
                  </a:lnTo>
                  <a:lnTo>
                    <a:pt x="55087" y="39098"/>
                  </a:lnTo>
                  <a:lnTo>
                    <a:pt x="55570" y="39098"/>
                  </a:lnTo>
                  <a:lnTo>
                    <a:pt x="55751" y="39037"/>
                  </a:lnTo>
                  <a:lnTo>
                    <a:pt x="55992" y="38917"/>
                  </a:lnTo>
                  <a:lnTo>
                    <a:pt x="56173" y="38796"/>
                  </a:lnTo>
                  <a:lnTo>
                    <a:pt x="56294" y="38615"/>
                  </a:lnTo>
                  <a:lnTo>
                    <a:pt x="56414" y="38374"/>
                  </a:lnTo>
                  <a:lnTo>
                    <a:pt x="56475" y="38193"/>
                  </a:lnTo>
                  <a:lnTo>
                    <a:pt x="56475" y="37951"/>
                  </a:lnTo>
                  <a:lnTo>
                    <a:pt x="56414" y="37589"/>
                  </a:lnTo>
                  <a:lnTo>
                    <a:pt x="56294" y="37288"/>
                  </a:lnTo>
                  <a:lnTo>
                    <a:pt x="56113" y="37107"/>
                  </a:lnTo>
                  <a:lnTo>
                    <a:pt x="55871" y="36926"/>
                  </a:lnTo>
                  <a:lnTo>
                    <a:pt x="55630" y="36805"/>
                  </a:lnTo>
                  <a:close/>
                  <a:moveTo>
                    <a:pt x="60819" y="36805"/>
                  </a:moveTo>
                  <a:lnTo>
                    <a:pt x="60577" y="36926"/>
                  </a:lnTo>
                  <a:lnTo>
                    <a:pt x="60336" y="37107"/>
                  </a:lnTo>
                  <a:lnTo>
                    <a:pt x="60155" y="37288"/>
                  </a:lnTo>
                  <a:lnTo>
                    <a:pt x="60034" y="37589"/>
                  </a:lnTo>
                  <a:lnTo>
                    <a:pt x="59974" y="37951"/>
                  </a:lnTo>
                  <a:lnTo>
                    <a:pt x="59974" y="38193"/>
                  </a:lnTo>
                  <a:lnTo>
                    <a:pt x="60034" y="38374"/>
                  </a:lnTo>
                  <a:lnTo>
                    <a:pt x="60155" y="38615"/>
                  </a:lnTo>
                  <a:lnTo>
                    <a:pt x="60276" y="38796"/>
                  </a:lnTo>
                  <a:lnTo>
                    <a:pt x="60457" y="38917"/>
                  </a:lnTo>
                  <a:lnTo>
                    <a:pt x="60698" y="39037"/>
                  </a:lnTo>
                  <a:lnTo>
                    <a:pt x="60879" y="39098"/>
                  </a:lnTo>
                  <a:lnTo>
                    <a:pt x="61362" y="39098"/>
                  </a:lnTo>
                  <a:lnTo>
                    <a:pt x="61543" y="39037"/>
                  </a:lnTo>
                  <a:lnTo>
                    <a:pt x="61784" y="38917"/>
                  </a:lnTo>
                  <a:lnTo>
                    <a:pt x="61965" y="38796"/>
                  </a:lnTo>
                  <a:lnTo>
                    <a:pt x="62086" y="38615"/>
                  </a:lnTo>
                  <a:lnTo>
                    <a:pt x="62206" y="38374"/>
                  </a:lnTo>
                  <a:lnTo>
                    <a:pt x="62267" y="38193"/>
                  </a:lnTo>
                  <a:lnTo>
                    <a:pt x="62267" y="37951"/>
                  </a:lnTo>
                  <a:lnTo>
                    <a:pt x="62206" y="37589"/>
                  </a:lnTo>
                  <a:lnTo>
                    <a:pt x="62086" y="37288"/>
                  </a:lnTo>
                  <a:lnTo>
                    <a:pt x="61905" y="37107"/>
                  </a:lnTo>
                  <a:lnTo>
                    <a:pt x="61663" y="36926"/>
                  </a:lnTo>
                  <a:lnTo>
                    <a:pt x="61422" y="36805"/>
                  </a:lnTo>
                  <a:close/>
                  <a:moveTo>
                    <a:pt x="66611" y="36805"/>
                  </a:moveTo>
                  <a:lnTo>
                    <a:pt x="66370" y="36926"/>
                  </a:lnTo>
                  <a:lnTo>
                    <a:pt x="66128" y="37107"/>
                  </a:lnTo>
                  <a:lnTo>
                    <a:pt x="65947" y="37288"/>
                  </a:lnTo>
                  <a:lnTo>
                    <a:pt x="65827" y="37589"/>
                  </a:lnTo>
                  <a:lnTo>
                    <a:pt x="65766" y="37951"/>
                  </a:lnTo>
                  <a:lnTo>
                    <a:pt x="65766" y="38193"/>
                  </a:lnTo>
                  <a:lnTo>
                    <a:pt x="65827" y="38374"/>
                  </a:lnTo>
                  <a:lnTo>
                    <a:pt x="65947" y="38615"/>
                  </a:lnTo>
                  <a:lnTo>
                    <a:pt x="66068" y="38796"/>
                  </a:lnTo>
                  <a:lnTo>
                    <a:pt x="66249" y="38917"/>
                  </a:lnTo>
                  <a:lnTo>
                    <a:pt x="66490" y="39037"/>
                  </a:lnTo>
                  <a:lnTo>
                    <a:pt x="66671" y="39098"/>
                  </a:lnTo>
                  <a:lnTo>
                    <a:pt x="67154" y="39098"/>
                  </a:lnTo>
                  <a:lnTo>
                    <a:pt x="67335" y="39037"/>
                  </a:lnTo>
                  <a:lnTo>
                    <a:pt x="67576" y="38917"/>
                  </a:lnTo>
                  <a:lnTo>
                    <a:pt x="67757" y="38796"/>
                  </a:lnTo>
                  <a:lnTo>
                    <a:pt x="67878" y="38615"/>
                  </a:lnTo>
                  <a:lnTo>
                    <a:pt x="67999" y="38374"/>
                  </a:lnTo>
                  <a:lnTo>
                    <a:pt x="68059" y="38193"/>
                  </a:lnTo>
                  <a:lnTo>
                    <a:pt x="68059" y="37951"/>
                  </a:lnTo>
                  <a:lnTo>
                    <a:pt x="67999" y="37589"/>
                  </a:lnTo>
                  <a:lnTo>
                    <a:pt x="67878" y="37288"/>
                  </a:lnTo>
                  <a:lnTo>
                    <a:pt x="67697" y="37107"/>
                  </a:lnTo>
                  <a:lnTo>
                    <a:pt x="67456" y="36926"/>
                  </a:lnTo>
                  <a:lnTo>
                    <a:pt x="67214" y="36805"/>
                  </a:lnTo>
                  <a:close/>
                  <a:moveTo>
                    <a:pt x="72403" y="36805"/>
                  </a:moveTo>
                  <a:lnTo>
                    <a:pt x="72162" y="36926"/>
                  </a:lnTo>
                  <a:lnTo>
                    <a:pt x="71921" y="37107"/>
                  </a:lnTo>
                  <a:lnTo>
                    <a:pt x="71740" y="37288"/>
                  </a:lnTo>
                  <a:lnTo>
                    <a:pt x="71619" y="37589"/>
                  </a:lnTo>
                  <a:lnTo>
                    <a:pt x="71559" y="37951"/>
                  </a:lnTo>
                  <a:lnTo>
                    <a:pt x="71559" y="38193"/>
                  </a:lnTo>
                  <a:lnTo>
                    <a:pt x="71619" y="38374"/>
                  </a:lnTo>
                  <a:lnTo>
                    <a:pt x="71740" y="38615"/>
                  </a:lnTo>
                  <a:lnTo>
                    <a:pt x="71860" y="38796"/>
                  </a:lnTo>
                  <a:lnTo>
                    <a:pt x="72041" y="38917"/>
                  </a:lnTo>
                  <a:lnTo>
                    <a:pt x="72283" y="39037"/>
                  </a:lnTo>
                  <a:lnTo>
                    <a:pt x="72464" y="39098"/>
                  </a:lnTo>
                  <a:lnTo>
                    <a:pt x="72946" y="39098"/>
                  </a:lnTo>
                  <a:lnTo>
                    <a:pt x="73127" y="39037"/>
                  </a:lnTo>
                  <a:lnTo>
                    <a:pt x="73369" y="38917"/>
                  </a:lnTo>
                  <a:lnTo>
                    <a:pt x="73550" y="38796"/>
                  </a:lnTo>
                  <a:lnTo>
                    <a:pt x="73670" y="38615"/>
                  </a:lnTo>
                  <a:lnTo>
                    <a:pt x="73791" y="38374"/>
                  </a:lnTo>
                  <a:lnTo>
                    <a:pt x="73851" y="38193"/>
                  </a:lnTo>
                  <a:lnTo>
                    <a:pt x="73851" y="37951"/>
                  </a:lnTo>
                  <a:lnTo>
                    <a:pt x="73791" y="37589"/>
                  </a:lnTo>
                  <a:lnTo>
                    <a:pt x="73670" y="37288"/>
                  </a:lnTo>
                  <a:lnTo>
                    <a:pt x="73489" y="37107"/>
                  </a:lnTo>
                  <a:lnTo>
                    <a:pt x="73248" y="36926"/>
                  </a:lnTo>
                  <a:lnTo>
                    <a:pt x="73007" y="36805"/>
                  </a:lnTo>
                  <a:close/>
                  <a:moveTo>
                    <a:pt x="302" y="39701"/>
                  </a:moveTo>
                  <a:lnTo>
                    <a:pt x="0" y="39761"/>
                  </a:lnTo>
                  <a:lnTo>
                    <a:pt x="181" y="41994"/>
                  </a:lnTo>
                  <a:lnTo>
                    <a:pt x="543" y="41994"/>
                  </a:lnTo>
                  <a:lnTo>
                    <a:pt x="724" y="41934"/>
                  </a:lnTo>
                  <a:lnTo>
                    <a:pt x="966" y="41813"/>
                  </a:lnTo>
                  <a:lnTo>
                    <a:pt x="1147" y="41692"/>
                  </a:lnTo>
                  <a:lnTo>
                    <a:pt x="1267" y="41511"/>
                  </a:lnTo>
                  <a:lnTo>
                    <a:pt x="1388" y="41270"/>
                  </a:lnTo>
                  <a:lnTo>
                    <a:pt x="1448" y="41089"/>
                  </a:lnTo>
                  <a:lnTo>
                    <a:pt x="1448" y="40847"/>
                  </a:lnTo>
                  <a:lnTo>
                    <a:pt x="1448" y="40606"/>
                  </a:lnTo>
                  <a:lnTo>
                    <a:pt x="1388" y="40425"/>
                  </a:lnTo>
                  <a:lnTo>
                    <a:pt x="1267" y="40184"/>
                  </a:lnTo>
                  <a:lnTo>
                    <a:pt x="1147" y="40003"/>
                  </a:lnTo>
                  <a:lnTo>
                    <a:pt x="966" y="39882"/>
                  </a:lnTo>
                  <a:lnTo>
                    <a:pt x="724" y="39761"/>
                  </a:lnTo>
                  <a:lnTo>
                    <a:pt x="543" y="39701"/>
                  </a:lnTo>
                  <a:close/>
                  <a:moveTo>
                    <a:pt x="5853" y="39701"/>
                  </a:moveTo>
                  <a:lnTo>
                    <a:pt x="5672" y="39761"/>
                  </a:lnTo>
                  <a:lnTo>
                    <a:pt x="5431" y="39882"/>
                  </a:lnTo>
                  <a:lnTo>
                    <a:pt x="5250" y="40003"/>
                  </a:lnTo>
                  <a:lnTo>
                    <a:pt x="5129" y="40184"/>
                  </a:lnTo>
                  <a:lnTo>
                    <a:pt x="5008" y="40425"/>
                  </a:lnTo>
                  <a:lnTo>
                    <a:pt x="4948" y="40606"/>
                  </a:lnTo>
                  <a:lnTo>
                    <a:pt x="4948" y="40847"/>
                  </a:lnTo>
                  <a:lnTo>
                    <a:pt x="4948" y="41089"/>
                  </a:lnTo>
                  <a:lnTo>
                    <a:pt x="5008" y="41270"/>
                  </a:lnTo>
                  <a:lnTo>
                    <a:pt x="5129" y="41511"/>
                  </a:lnTo>
                  <a:lnTo>
                    <a:pt x="5250" y="41692"/>
                  </a:lnTo>
                  <a:lnTo>
                    <a:pt x="5431" y="41813"/>
                  </a:lnTo>
                  <a:lnTo>
                    <a:pt x="5672" y="41934"/>
                  </a:lnTo>
                  <a:lnTo>
                    <a:pt x="5853" y="41994"/>
                  </a:lnTo>
                  <a:lnTo>
                    <a:pt x="6336" y="41994"/>
                  </a:lnTo>
                  <a:lnTo>
                    <a:pt x="6517" y="41934"/>
                  </a:lnTo>
                  <a:lnTo>
                    <a:pt x="6758" y="41813"/>
                  </a:lnTo>
                  <a:lnTo>
                    <a:pt x="6939" y="41692"/>
                  </a:lnTo>
                  <a:lnTo>
                    <a:pt x="7060" y="41511"/>
                  </a:lnTo>
                  <a:lnTo>
                    <a:pt x="7180" y="41270"/>
                  </a:lnTo>
                  <a:lnTo>
                    <a:pt x="7241" y="41089"/>
                  </a:lnTo>
                  <a:lnTo>
                    <a:pt x="7241" y="40847"/>
                  </a:lnTo>
                  <a:lnTo>
                    <a:pt x="7241" y="40606"/>
                  </a:lnTo>
                  <a:lnTo>
                    <a:pt x="7180" y="40425"/>
                  </a:lnTo>
                  <a:lnTo>
                    <a:pt x="7060" y="40184"/>
                  </a:lnTo>
                  <a:lnTo>
                    <a:pt x="6939" y="40003"/>
                  </a:lnTo>
                  <a:lnTo>
                    <a:pt x="6758" y="39882"/>
                  </a:lnTo>
                  <a:lnTo>
                    <a:pt x="6517" y="39761"/>
                  </a:lnTo>
                  <a:lnTo>
                    <a:pt x="6336" y="39701"/>
                  </a:lnTo>
                  <a:close/>
                  <a:moveTo>
                    <a:pt x="11645" y="39701"/>
                  </a:moveTo>
                  <a:lnTo>
                    <a:pt x="11464" y="39761"/>
                  </a:lnTo>
                  <a:lnTo>
                    <a:pt x="11223" y="39882"/>
                  </a:lnTo>
                  <a:lnTo>
                    <a:pt x="11042" y="40003"/>
                  </a:lnTo>
                  <a:lnTo>
                    <a:pt x="10921" y="40184"/>
                  </a:lnTo>
                  <a:lnTo>
                    <a:pt x="10800" y="40425"/>
                  </a:lnTo>
                  <a:lnTo>
                    <a:pt x="10740" y="40606"/>
                  </a:lnTo>
                  <a:lnTo>
                    <a:pt x="10740" y="40847"/>
                  </a:lnTo>
                  <a:lnTo>
                    <a:pt x="10740" y="41089"/>
                  </a:lnTo>
                  <a:lnTo>
                    <a:pt x="10800" y="41270"/>
                  </a:lnTo>
                  <a:lnTo>
                    <a:pt x="10921" y="41511"/>
                  </a:lnTo>
                  <a:lnTo>
                    <a:pt x="11042" y="41692"/>
                  </a:lnTo>
                  <a:lnTo>
                    <a:pt x="11223" y="41813"/>
                  </a:lnTo>
                  <a:lnTo>
                    <a:pt x="11464" y="41934"/>
                  </a:lnTo>
                  <a:lnTo>
                    <a:pt x="11645" y="41994"/>
                  </a:lnTo>
                  <a:lnTo>
                    <a:pt x="12128" y="41994"/>
                  </a:lnTo>
                  <a:lnTo>
                    <a:pt x="12309" y="41934"/>
                  </a:lnTo>
                  <a:lnTo>
                    <a:pt x="12550" y="41813"/>
                  </a:lnTo>
                  <a:lnTo>
                    <a:pt x="12731" y="41692"/>
                  </a:lnTo>
                  <a:lnTo>
                    <a:pt x="12852" y="41511"/>
                  </a:lnTo>
                  <a:lnTo>
                    <a:pt x="12973" y="41270"/>
                  </a:lnTo>
                  <a:lnTo>
                    <a:pt x="13033" y="41089"/>
                  </a:lnTo>
                  <a:lnTo>
                    <a:pt x="13033" y="40847"/>
                  </a:lnTo>
                  <a:lnTo>
                    <a:pt x="13033" y="40606"/>
                  </a:lnTo>
                  <a:lnTo>
                    <a:pt x="12973" y="40425"/>
                  </a:lnTo>
                  <a:lnTo>
                    <a:pt x="12852" y="40184"/>
                  </a:lnTo>
                  <a:lnTo>
                    <a:pt x="12731" y="40003"/>
                  </a:lnTo>
                  <a:lnTo>
                    <a:pt x="12550" y="39882"/>
                  </a:lnTo>
                  <a:lnTo>
                    <a:pt x="12309" y="39761"/>
                  </a:lnTo>
                  <a:lnTo>
                    <a:pt x="12128" y="39701"/>
                  </a:lnTo>
                  <a:close/>
                  <a:moveTo>
                    <a:pt x="17437" y="39701"/>
                  </a:moveTo>
                  <a:lnTo>
                    <a:pt x="17256" y="39761"/>
                  </a:lnTo>
                  <a:lnTo>
                    <a:pt x="17015" y="39882"/>
                  </a:lnTo>
                  <a:lnTo>
                    <a:pt x="16834" y="40003"/>
                  </a:lnTo>
                  <a:lnTo>
                    <a:pt x="16713" y="40184"/>
                  </a:lnTo>
                  <a:lnTo>
                    <a:pt x="16593" y="40425"/>
                  </a:lnTo>
                  <a:lnTo>
                    <a:pt x="16532" y="40606"/>
                  </a:lnTo>
                  <a:lnTo>
                    <a:pt x="16532" y="40847"/>
                  </a:lnTo>
                  <a:lnTo>
                    <a:pt x="16532" y="41089"/>
                  </a:lnTo>
                  <a:lnTo>
                    <a:pt x="16593" y="41270"/>
                  </a:lnTo>
                  <a:lnTo>
                    <a:pt x="16713" y="41511"/>
                  </a:lnTo>
                  <a:lnTo>
                    <a:pt x="16834" y="41692"/>
                  </a:lnTo>
                  <a:lnTo>
                    <a:pt x="17015" y="41813"/>
                  </a:lnTo>
                  <a:lnTo>
                    <a:pt x="17256" y="41934"/>
                  </a:lnTo>
                  <a:lnTo>
                    <a:pt x="17437" y="41994"/>
                  </a:lnTo>
                  <a:lnTo>
                    <a:pt x="17920" y="41994"/>
                  </a:lnTo>
                  <a:lnTo>
                    <a:pt x="18101" y="41934"/>
                  </a:lnTo>
                  <a:lnTo>
                    <a:pt x="18342" y="41813"/>
                  </a:lnTo>
                  <a:lnTo>
                    <a:pt x="18523" y="41692"/>
                  </a:lnTo>
                  <a:lnTo>
                    <a:pt x="18644" y="41511"/>
                  </a:lnTo>
                  <a:lnTo>
                    <a:pt x="18765" y="41270"/>
                  </a:lnTo>
                  <a:lnTo>
                    <a:pt x="18825" y="41089"/>
                  </a:lnTo>
                  <a:lnTo>
                    <a:pt x="18825" y="40847"/>
                  </a:lnTo>
                  <a:lnTo>
                    <a:pt x="18825" y="40606"/>
                  </a:lnTo>
                  <a:lnTo>
                    <a:pt x="18765" y="40425"/>
                  </a:lnTo>
                  <a:lnTo>
                    <a:pt x="18644" y="40184"/>
                  </a:lnTo>
                  <a:lnTo>
                    <a:pt x="18523" y="40003"/>
                  </a:lnTo>
                  <a:lnTo>
                    <a:pt x="18342" y="39882"/>
                  </a:lnTo>
                  <a:lnTo>
                    <a:pt x="18101" y="39761"/>
                  </a:lnTo>
                  <a:lnTo>
                    <a:pt x="17920" y="39701"/>
                  </a:lnTo>
                  <a:close/>
                  <a:moveTo>
                    <a:pt x="23230" y="39701"/>
                  </a:moveTo>
                  <a:lnTo>
                    <a:pt x="23049" y="39761"/>
                  </a:lnTo>
                  <a:lnTo>
                    <a:pt x="22807" y="39882"/>
                  </a:lnTo>
                  <a:lnTo>
                    <a:pt x="22626" y="40003"/>
                  </a:lnTo>
                  <a:lnTo>
                    <a:pt x="22506" y="40184"/>
                  </a:lnTo>
                  <a:lnTo>
                    <a:pt x="22385" y="40425"/>
                  </a:lnTo>
                  <a:lnTo>
                    <a:pt x="22325" y="40606"/>
                  </a:lnTo>
                  <a:lnTo>
                    <a:pt x="22325" y="40847"/>
                  </a:lnTo>
                  <a:lnTo>
                    <a:pt x="22325" y="41089"/>
                  </a:lnTo>
                  <a:lnTo>
                    <a:pt x="22385" y="41270"/>
                  </a:lnTo>
                  <a:lnTo>
                    <a:pt x="22506" y="41511"/>
                  </a:lnTo>
                  <a:lnTo>
                    <a:pt x="22626" y="41692"/>
                  </a:lnTo>
                  <a:lnTo>
                    <a:pt x="22807" y="41813"/>
                  </a:lnTo>
                  <a:lnTo>
                    <a:pt x="23049" y="41934"/>
                  </a:lnTo>
                  <a:lnTo>
                    <a:pt x="23230" y="41994"/>
                  </a:lnTo>
                  <a:lnTo>
                    <a:pt x="23712" y="41994"/>
                  </a:lnTo>
                  <a:lnTo>
                    <a:pt x="23893" y="41934"/>
                  </a:lnTo>
                  <a:lnTo>
                    <a:pt x="24135" y="41813"/>
                  </a:lnTo>
                  <a:lnTo>
                    <a:pt x="24316" y="41692"/>
                  </a:lnTo>
                  <a:lnTo>
                    <a:pt x="24436" y="41511"/>
                  </a:lnTo>
                  <a:lnTo>
                    <a:pt x="24557" y="41270"/>
                  </a:lnTo>
                  <a:lnTo>
                    <a:pt x="24617" y="41089"/>
                  </a:lnTo>
                  <a:lnTo>
                    <a:pt x="24617" y="40847"/>
                  </a:lnTo>
                  <a:lnTo>
                    <a:pt x="24617" y="40606"/>
                  </a:lnTo>
                  <a:lnTo>
                    <a:pt x="24557" y="40425"/>
                  </a:lnTo>
                  <a:lnTo>
                    <a:pt x="24436" y="40184"/>
                  </a:lnTo>
                  <a:lnTo>
                    <a:pt x="24316" y="40003"/>
                  </a:lnTo>
                  <a:lnTo>
                    <a:pt x="24135" y="39882"/>
                  </a:lnTo>
                  <a:lnTo>
                    <a:pt x="23893" y="39761"/>
                  </a:lnTo>
                  <a:lnTo>
                    <a:pt x="23712" y="39701"/>
                  </a:lnTo>
                  <a:close/>
                  <a:moveTo>
                    <a:pt x="29022" y="39701"/>
                  </a:moveTo>
                  <a:lnTo>
                    <a:pt x="28841" y="39761"/>
                  </a:lnTo>
                  <a:lnTo>
                    <a:pt x="28599" y="39882"/>
                  </a:lnTo>
                  <a:lnTo>
                    <a:pt x="28418" y="40003"/>
                  </a:lnTo>
                  <a:lnTo>
                    <a:pt x="28298" y="40184"/>
                  </a:lnTo>
                  <a:lnTo>
                    <a:pt x="28177" y="40425"/>
                  </a:lnTo>
                  <a:lnTo>
                    <a:pt x="28117" y="40606"/>
                  </a:lnTo>
                  <a:lnTo>
                    <a:pt x="28117" y="40847"/>
                  </a:lnTo>
                  <a:lnTo>
                    <a:pt x="28117" y="41089"/>
                  </a:lnTo>
                  <a:lnTo>
                    <a:pt x="28177" y="41270"/>
                  </a:lnTo>
                  <a:lnTo>
                    <a:pt x="28298" y="41511"/>
                  </a:lnTo>
                  <a:lnTo>
                    <a:pt x="28418" y="41692"/>
                  </a:lnTo>
                  <a:lnTo>
                    <a:pt x="28599" y="41813"/>
                  </a:lnTo>
                  <a:lnTo>
                    <a:pt x="28841" y="41934"/>
                  </a:lnTo>
                  <a:lnTo>
                    <a:pt x="29022" y="41994"/>
                  </a:lnTo>
                  <a:lnTo>
                    <a:pt x="29505" y="41994"/>
                  </a:lnTo>
                  <a:lnTo>
                    <a:pt x="29686" y="41934"/>
                  </a:lnTo>
                  <a:lnTo>
                    <a:pt x="29927" y="41813"/>
                  </a:lnTo>
                  <a:lnTo>
                    <a:pt x="30108" y="41692"/>
                  </a:lnTo>
                  <a:lnTo>
                    <a:pt x="30229" y="41511"/>
                  </a:lnTo>
                  <a:lnTo>
                    <a:pt x="30349" y="41270"/>
                  </a:lnTo>
                  <a:lnTo>
                    <a:pt x="30410" y="41089"/>
                  </a:lnTo>
                  <a:lnTo>
                    <a:pt x="30410" y="40847"/>
                  </a:lnTo>
                  <a:lnTo>
                    <a:pt x="30410" y="40606"/>
                  </a:lnTo>
                  <a:lnTo>
                    <a:pt x="30349" y="40425"/>
                  </a:lnTo>
                  <a:lnTo>
                    <a:pt x="30229" y="40184"/>
                  </a:lnTo>
                  <a:lnTo>
                    <a:pt x="30108" y="40003"/>
                  </a:lnTo>
                  <a:lnTo>
                    <a:pt x="29927" y="39882"/>
                  </a:lnTo>
                  <a:lnTo>
                    <a:pt x="29686" y="39761"/>
                  </a:lnTo>
                  <a:lnTo>
                    <a:pt x="29505" y="39701"/>
                  </a:lnTo>
                  <a:close/>
                  <a:moveTo>
                    <a:pt x="34814" y="39701"/>
                  </a:moveTo>
                  <a:lnTo>
                    <a:pt x="34633" y="39761"/>
                  </a:lnTo>
                  <a:lnTo>
                    <a:pt x="34392" y="39882"/>
                  </a:lnTo>
                  <a:lnTo>
                    <a:pt x="34211" y="40003"/>
                  </a:lnTo>
                  <a:lnTo>
                    <a:pt x="34090" y="40184"/>
                  </a:lnTo>
                  <a:lnTo>
                    <a:pt x="33969" y="40425"/>
                  </a:lnTo>
                  <a:lnTo>
                    <a:pt x="33909" y="40606"/>
                  </a:lnTo>
                  <a:lnTo>
                    <a:pt x="33909" y="40847"/>
                  </a:lnTo>
                  <a:lnTo>
                    <a:pt x="33909" y="41089"/>
                  </a:lnTo>
                  <a:lnTo>
                    <a:pt x="33969" y="41270"/>
                  </a:lnTo>
                  <a:lnTo>
                    <a:pt x="34090" y="41511"/>
                  </a:lnTo>
                  <a:lnTo>
                    <a:pt x="34211" y="41692"/>
                  </a:lnTo>
                  <a:lnTo>
                    <a:pt x="34392" y="41813"/>
                  </a:lnTo>
                  <a:lnTo>
                    <a:pt x="34633" y="41934"/>
                  </a:lnTo>
                  <a:lnTo>
                    <a:pt x="34814" y="41994"/>
                  </a:lnTo>
                  <a:lnTo>
                    <a:pt x="35297" y="41994"/>
                  </a:lnTo>
                  <a:lnTo>
                    <a:pt x="35478" y="41934"/>
                  </a:lnTo>
                  <a:lnTo>
                    <a:pt x="35719" y="41813"/>
                  </a:lnTo>
                  <a:lnTo>
                    <a:pt x="35900" y="41692"/>
                  </a:lnTo>
                  <a:lnTo>
                    <a:pt x="36021" y="41511"/>
                  </a:lnTo>
                  <a:lnTo>
                    <a:pt x="36141" y="41270"/>
                  </a:lnTo>
                  <a:lnTo>
                    <a:pt x="36202" y="41089"/>
                  </a:lnTo>
                  <a:lnTo>
                    <a:pt x="36202" y="40847"/>
                  </a:lnTo>
                  <a:lnTo>
                    <a:pt x="36202" y="40606"/>
                  </a:lnTo>
                  <a:lnTo>
                    <a:pt x="36141" y="40425"/>
                  </a:lnTo>
                  <a:lnTo>
                    <a:pt x="36021" y="40184"/>
                  </a:lnTo>
                  <a:lnTo>
                    <a:pt x="35900" y="40003"/>
                  </a:lnTo>
                  <a:lnTo>
                    <a:pt x="35719" y="39882"/>
                  </a:lnTo>
                  <a:lnTo>
                    <a:pt x="35478" y="39761"/>
                  </a:lnTo>
                  <a:lnTo>
                    <a:pt x="35297" y="39701"/>
                  </a:lnTo>
                  <a:close/>
                  <a:moveTo>
                    <a:pt x="40606" y="39701"/>
                  </a:moveTo>
                  <a:lnTo>
                    <a:pt x="40425" y="39761"/>
                  </a:lnTo>
                  <a:lnTo>
                    <a:pt x="40184" y="39882"/>
                  </a:lnTo>
                  <a:lnTo>
                    <a:pt x="40003" y="40003"/>
                  </a:lnTo>
                  <a:lnTo>
                    <a:pt x="39882" y="40184"/>
                  </a:lnTo>
                  <a:lnTo>
                    <a:pt x="39762" y="40425"/>
                  </a:lnTo>
                  <a:lnTo>
                    <a:pt x="39701" y="40606"/>
                  </a:lnTo>
                  <a:lnTo>
                    <a:pt x="39701" y="40847"/>
                  </a:lnTo>
                  <a:lnTo>
                    <a:pt x="39701" y="41089"/>
                  </a:lnTo>
                  <a:lnTo>
                    <a:pt x="39762" y="41270"/>
                  </a:lnTo>
                  <a:lnTo>
                    <a:pt x="39882" y="41511"/>
                  </a:lnTo>
                  <a:lnTo>
                    <a:pt x="40003" y="41692"/>
                  </a:lnTo>
                  <a:lnTo>
                    <a:pt x="40184" y="41813"/>
                  </a:lnTo>
                  <a:lnTo>
                    <a:pt x="40425" y="41934"/>
                  </a:lnTo>
                  <a:lnTo>
                    <a:pt x="40606" y="41994"/>
                  </a:lnTo>
                  <a:lnTo>
                    <a:pt x="41089" y="41994"/>
                  </a:lnTo>
                  <a:lnTo>
                    <a:pt x="41270" y="41934"/>
                  </a:lnTo>
                  <a:lnTo>
                    <a:pt x="41511" y="41813"/>
                  </a:lnTo>
                  <a:lnTo>
                    <a:pt x="41692" y="41692"/>
                  </a:lnTo>
                  <a:lnTo>
                    <a:pt x="41813" y="41511"/>
                  </a:lnTo>
                  <a:lnTo>
                    <a:pt x="41934" y="41270"/>
                  </a:lnTo>
                  <a:lnTo>
                    <a:pt x="41994" y="41089"/>
                  </a:lnTo>
                  <a:lnTo>
                    <a:pt x="41994" y="40847"/>
                  </a:lnTo>
                  <a:lnTo>
                    <a:pt x="41994" y="40606"/>
                  </a:lnTo>
                  <a:lnTo>
                    <a:pt x="41934" y="40425"/>
                  </a:lnTo>
                  <a:lnTo>
                    <a:pt x="41813" y="40184"/>
                  </a:lnTo>
                  <a:lnTo>
                    <a:pt x="41692" y="40003"/>
                  </a:lnTo>
                  <a:lnTo>
                    <a:pt x="41511" y="39882"/>
                  </a:lnTo>
                  <a:lnTo>
                    <a:pt x="41270" y="39761"/>
                  </a:lnTo>
                  <a:lnTo>
                    <a:pt x="41089" y="39701"/>
                  </a:lnTo>
                  <a:close/>
                  <a:moveTo>
                    <a:pt x="46399" y="39701"/>
                  </a:moveTo>
                  <a:lnTo>
                    <a:pt x="46218" y="39761"/>
                  </a:lnTo>
                  <a:lnTo>
                    <a:pt x="45976" y="39882"/>
                  </a:lnTo>
                  <a:lnTo>
                    <a:pt x="45795" y="40003"/>
                  </a:lnTo>
                  <a:lnTo>
                    <a:pt x="45674" y="40184"/>
                  </a:lnTo>
                  <a:lnTo>
                    <a:pt x="45554" y="40425"/>
                  </a:lnTo>
                  <a:lnTo>
                    <a:pt x="45493" y="40606"/>
                  </a:lnTo>
                  <a:lnTo>
                    <a:pt x="45493" y="40847"/>
                  </a:lnTo>
                  <a:lnTo>
                    <a:pt x="45493" y="41089"/>
                  </a:lnTo>
                  <a:lnTo>
                    <a:pt x="45554" y="41270"/>
                  </a:lnTo>
                  <a:lnTo>
                    <a:pt x="45674" y="41511"/>
                  </a:lnTo>
                  <a:lnTo>
                    <a:pt x="45795" y="41692"/>
                  </a:lnTo>
                  <a:lnTo>
                    <a:pt x="45976" y="41813"/>
                  </a:lnTo>
                  <a:lnTo>
                    <a:pt x="46218" y="41934"/>
                  </a:lnTo>
                  <a:lnTo>
                    <a:pt x="46399" y="41994"/>
                  </a:lnTo>
                  <a:lnTo>
                    <a:pt x="46881" y="41994"/>
                  </a:lnTo>
                  <a:lnTo>
                    <a:pt x="47062" y="41934"/>
                  </a:lnTo>
                  <a:lnTo>
                    <a:pt x="47304" y="41813"/>
                  </a:lnTo>
                  <a:lnTo>
                    <a:pt x="47485" y="41692"/>
                  </a:lnTo>
                  <a:lnTo>
                    <a:pt x="47605" y="41511"/>
                  </a:lnTo>
                  <a:lnTo>
                    <a:pt x="47726" y="41270"/>
                  </a:lnTo>
                  <a:lnTo>
                    <a:pt x="47786" y="41089"/>
                  </a:lnTo>
                  <a:lnTo>
                    <a:pt x="47786" y="40847"/>
                  </a:lnTo>
                  <a:lnTo>
                    <a:pt x="47786" y="40606"/>
                  </a:lnTo>
                  <a:lnTo>
                    <a:pt x="47726" y="40425"/>
                  </a:lnTo>
                  <a:lnTo>
                    <a:pt x="47605" y="40184"/>
                  </a:lnTo>
                  <a:lnTo>
                    <a:pt x="47485" y="40003"/>
                  </a:lnTo>
                  <a:lnTo>
                    <a:pt x="47304" y="39882"/>
                  </a:lnTo>
                  <a:lnTo>
                    <a:pt x="47062" y="39761"/>
                  </a:lnTo>
                  <a:lnTo>
                    <a:pt x="46881" y="39701"/>
                  </a:lnTo>
                  <a:close/>
                  <a:moveTo>
                    <a:pt x="52191" y="39701"/>
                  </a:moveTo>
                  <a:lnTo>
                    <a:pt x="52010" y="39761"/>
                  </a:lnTo>
                  <a:lnTo>
                    <a:pt x="51768" y="39882"/>
                  </a:lnTo>
                  <a:lnTo>
                    <a:pt x="51587" y="40003"/>
                  </a:lnTo>
                  <a:lnTo>
                    <a:pt x="51467" y="40184"/>
                  </a:lnTo>
                  <a:lnTo>
                    <a:pt x="51346" y="40425"/>
                  </a:lnTo>
                  <a:lnTo>
                    <a:pt x="51286" y="40606"/>
                  </a:lnTo>
                  <a:lnTo>
                    <a:pt x="51286" y="40847"/>
                  </a:lnTo>
                  <a:lnTo>
                    <a:pt x="51286" y="41089"/>
                  </a:lnTo>
                  <a:lnTo>
                    <a:pt x="51346" y="41270"/>
                  </a:lnTo>
                  <a:lnTo>
                    <a:pt x="51467" y="41511"/>
                  </a:lnTo>
                  <a:lnTo>
                    <a:pt x="51587" y="41692"/>
                  </a:lnTo>
                  <a:lnTo>
                    <a:pt x="51768" y="41813"/>
                  </a:lnTo>
                  <a:lnTo>
                    <a:pt x="52010" y="41934"/>
                  </a:lnTo>
                  <a:lnTo>
                    <a:pt x="52191" y="41994"/>
                  </a:lnTo>
                  <a:lnTo>
                    <a:pt x="52673" y="41994"/>
                  </a:lnTo>
                  <a:lnTo>
                    <a:pt x="52854" y="41934"/>
                  </a:lnTo>
                  <a:lnTo>
                    <a:pt x="53096" y="41813"/>
                  </a:lnTo>
                  <a:lnTo>
                    <a:pt x="53277" y="41692"/>
                  </a:lnTo>
                  <a:lnTo>
                    <a:pt x="53397" y="41511"/>
                  </a:lnTo>
                  <a:lnTo>
                    <a:pt x="53518" y="41270"/>
                  </a:lnTo>
                  <a:lnTo>
                    <a:pt x="53578" y="41089"/>
                  </a:lnTo>
                  <a:lnTo>
                    <a:pt x="53578" y="40847"/>
                  </a:lnTo>
                  <a:lnTo>
                    <a:pt x="53578" y="40606"/>
                  </a:lnTo>
                  <a:lnTo>
                    <a:pt x="53518" y="40425"/>
                  </a:lnTo>
                  <a:lnTo>
                    <a:pt x="53397" y="40184"/>
                  </a:lnTo>
                  <a:lnTo>
                    <a:pt x="53277" y="40003"/>
                  </a:lnTo>
                  <a:lnTo>
                    <a:pt x="53096" y="39882"/>
                  </a:lnTo>
                  <a:lnTo>
                    <a:pt x="52854" y="39761"/>
                  </a:lnTo>
                  <a:lnTo>
                    <a:pt x="52673" y="39701"/>
                  </a:lnTo>
                  <a:close/>
                  <a:moveTo>
                    <a:pt x="57983" y="39701"/>
                  </a:moveTo>
                  <a:lnTo>
                    <a:pt x="57802" y="39761"/>
                  </a:lnTo>
                  <a:lnTo>
                    <a:pt x="57561" y="39882"/>
                  </a:lnTo>
                  <a:lnTo>
                    <a:pt x="57380" y="40003"/>
                  </a:lnTo>
                  <a:lnTo>
                    <a:pt x="57259" y="40184"/>
                  </a:lnTo>
                  <a:lnTo>
                    <a:pt x="57138" y="40425"/>
                  </a:lnTo>
                  <a:lnTo>
                    <a:pt x="57078" y="40606"/>
                  </a:lnTo>
                  <a:lnTo>
                    <a:pt x="57078" y="40847"/>
                  </a:lnTo>
                  <a:lnTo>
                    <a:pt x="57078" y="41089"/>
                  </a:lnTo>
                  <a:lnTo>
                    <a:pt x="57138" y="41270"/>
                  </a:lnTo>
                  <a:lnTo>
                    <a:pt x="57259" y="41511"/>
                  </a:lnTo>
                  <a:lnTo>
                    <a:pt x="57380" y="41692"/>
                  </a:lnTo>
                  <a:lnTo>
                    <a:pt x="57561" y="41813"/>
                  </a:lnTo>
                  <a:lnTo>
                    <a:pt x="57802" y="41934"/>
                  </a:lnTo>
                  <a:lnTo>
                    <a:pt x="57983" y="41994"/>
                  </a:lnTo>
                  <a:lnTo>
                    <a:pt x="58466" y="41994"/>
                  </a:lnTo>
                  <a:lnTo>
                    <a:pt x="58647" y="41934"/>
                  </a:lnTo>
                  <a:lnTo>
                    <a:pt x="58888" y="41813"/>
                  </a:lnTo>
                  <a:lnTo>
                    <a:pt x="59069" y="41692"/>
                  </a:lnTo>
                  <a:lnTo>
                    <a:pt x="59190" y="41511"/>
                  </a:lnTo>
                  <a:lnTo>
                    <a:pt x="59310" y="41270"/>
                  </a:lnTo>
                  <a:lnTo>
                    <a:pt x="59371" y="41089"/>
                  </a:lnTo>
                  <a:lnTo>
                    <a:pt x="59371" y="40847"/>
                  </a:lnTo>
                  <a:lnTo>
                    <a:pt x="59371" y="40606"/>
                  </a:lnTo>
                  <a:lnTo>
                    <a:pt x="59310" y="40425"/>
                  </a:lnTo>
                  <a:lnTo>
                    <a:pt x="59190" y="40184"/>
                  </a:lnTo>
                  <a:lnTo>
                    <a:pt x="59069" y="40003"/>
                  </a:lnTo>
                  <a:lnTo>
                    <a:pt x="58888" y="39882"/>
                  </a:lnTo>
                  <a:lnTo>
                    <a:pt x="58647" y="39761"/>
                  </a:lnTo>
                  <a:lnTo>
                    <a:pt x="58466" y="39701"/>
                  </a:lnTo>
                  <a:close/>
                  <a:moveTo>
                    <a:pt x="63775" y="39701"/>
                  </a:moveTo>
                  <a:lnTo>
                    <a:pt x="63594" y="39761"/>
                  </a:lnTo>
                  <a:lnTo>
                    <a:pt x="63353" y="39882"/>
                  </a:lnTo>
                  <a:lnTo>
                    <a:pt x="63172" y="40003"/>
                  </a:lnTo>
                  <a:lnTo>
                    <a:pt x="63051" y="40184"/>
                  </a:lnTo>
                  <a:lnTo>
                    <a:pt x="62931" y="40425"/>
                  </a:lnTo>
                  <a:lnTo>
                    <a:pt x="62870" y="40606"/>
                  </a:lnTo>
                  <a:lnTo>
                    <a:pt x="62870" y="40847"/>
                  </a:lnTo>
                  <a:lnTo>
                    <a:pt x="62870" y="41089"/>
                  </a:lnTo>
                  <a:lnTo>
                    <a:pt x="62931" y="41270"/>
                  </a:lnTo>
                  <a:lnTo>
                    <a:pt x="63051" y="41511"/>
                  </a:lnTo>
                  <a:lnTo>
                    <a:pt x="63172" y="41692"/>
                  </a:lnTo>
                  <a:lnTo>
                    <a:pt x="63353" y="41813"/>
                  </a:lnTo>
                  <a:lnTo>
                    <a:pt x="63594" y="41934"/>
                  </a:lnTo>
                  <a:lnTo>
                    <a:pt x="63775" y="41994"/>
                  </a:lnTo>
                  <a:lnTo>
                    <a:pt x="64258" y="41994"/>
                  </a:lnTo>
                  <a:lnTo>
                    <a:pt x="64439" y="41934"/>
                  </a:lnTo>
                  <a:lnTo>
                    <a:pt x="64680" y="41813"/>
                  </a:lnTo>
                  <a:lnTo>
                    <a:pt x="64861" y="41692"/>
                  </a:lnTo>
                  <a:lnTo>
                    <a:pt x="64982" y="41511"/>
                  </a:lnTo>
                  <a:lnTo>
                    <a:pt x="65103" y="41270"/>
                  </a:lnTo>
                  <a:lnTo>
                    <a:pt x="65163" y="41089"/>
                  </a:lnTo>
                  <a:lnTo>
                    <a:pt x="65163" y="40847"/>
                  </a:lnTo>
                  <a:lnTo>
                    <a:pt x="65163" y="40606"/>
                  </a:lnTo>
                  <a:lnTo>
                    <a:pt x="65103" y="40425"/>
                  </a:lnTo>
                  <a:lnTo>
                    <a:pt x="64982" y="40184"/>
                  </a:lnTo>
                  <a:lnTo>
                    <a:pt x="64861" y="40003"/>
                  </a:lnTo>
                  <a:lnTo>
                    <a:pt x="64680" y="39882"/>
                  </a:lnTo>
                  <a:lnTo>
                    <a:pt x="64439" y="39761"/>
                  </a:lnTo>
                  <a:lnTo>
                    <a:pt x="64258" y="39701"/>
                  </a:lnTo>
                  <a:close/>
                  <a:moveTo>
                    <a:pt x="69567" y="39701"/>
                  </a:moveTo>
                  <a:lnTo>
                    <a:pt x="69386" y="39761"/>
                  </a:lnTo>
                  <a:lnTo>
                    <a:pt x="69145" y="39882"/>
                  </a:lnTo>
                  <a:lnTo>
                    <a:pt x="68964" y="40003"/>
                  </a:lnTo>
                  <a:lnTo>
                    <a:pt x="68843" y="40184"/>
                  </a:lnTo>
                  <a:lnTo>
                    <a:pt x="68723" y="40425"/>
                  </a:lnTo>
                  <a:lnTo>
                    <a:pt x="68662" y="40606"/>
                  </a:lnTo>
                  <a:lnTo>
                    <a:pt x="68662" y="40847"/>
                  </a:lnTo>
                  <a:lnTo>
                    <a:pt x="68662" y="41089"/>
                  </a:lnTo>
                  <a:lnTo>
                    <a:pt x="68723" y="41270"/>
                  </a:lnTo>
                  <a:lnTo>
                    <a:pt x="68843" y="41511"/>
                  </a:lnTo>
                  <a:lnTo>
                    <a:pt x="68964" y="41692"/>
                  </a:lnTo>
                  <a:lnTo>
                    <a:pt x="69145" y="41813"/>
                  </a:lnTo>
                  <a:lnTo>
                    <a:pt x="69386" y="41934"/>
                  </a:lnTo>
                  <a:lnTo>
                    <a:pt x="69567" y="41994"/>
                  </a:lnTo>
                  <a:lnTo>
                    <a:pt x="70050" y="41994"/>
                  </a:lnTo>
                  <a:lnTo>
                    <a:pt x="70231" y="41934"/>
                  </a:lnTo>
                  <a:lnTo>
                    <a:pt x="70472" y="41813"/>
                  </a:lnTo>
                  <a:lnTo>
                    <a:pt x="70653" y="41692"/>
                  </a:lnTo>
                  <a:lnTo>
                    <a:pt x="70774" y="41511"/>
                  </a:lnTo>
                  <a:lnTo>
                    <a:pt x="70895" y="41270"/>
                  </a:lnTo>
                  <a:lnTo>
                    <a:pt x="70955" y="41089"/>
                  </a:lnTo>
                  <a:lnTo>
                    <a:pt x="70955" y="40847"/>
                  </a:lnTo>
                  <a:lnTo>
                    <a:pt x="70955" y="40606"/>
                  </a:lnTo>
                  <a:lnTo>
                    <a:pt x="70895" y="40425"/>
                  </a:lnTo>
                  <a:lnTo>
                    <a:pt x="70774" y="40184"/>
                  </a:lnTo>
                  <a:lnTo>
                    <a:pt x="70653" y="40003"/>
                  </a:lnTo>
                  <a:lnTo>
                    <a:pt x="70472" y="39882"/>
                  </a:lnTo>
                  <a:lnTo>
                    <a:pt x="70231" y="39761"/>
                  </a:lnTo>
                  <a:lnTo>
                    <a:pt x="70050" y="39701"/>
                  </a:lnTo>
                  <a:close/>
                  <a:moveTo>
                    <a:pt x="75360" y="39701"/>
                  </a:moveTo>
                  <a:lnTo>
                    <a:pt x="75179" y="39761"/>
                  </a:lnTo>
                  <a:lnTo>
                    <a:pt x="74937" y="39882"/>
                  </a:lnTo>
                  <a:lnTo>
                    <a:pt x="74756" y="40003"/>
                  </a:lnTo>
                  <a:lnTo>
                    <a:pt x="74636" y="40184"/>
                  </a:lnTo>
                  <a:lnTo>
                    <a:pt x="74515" y="40425"/>
                  </a:lnTo>
                  <a:lnTo>
                    <a:pt x="74455" y="40606"/>
                  </a:lnTo>
                  <a:lnTo>
                    <a:pt x="74455" y="40847"/>
                  </a:lnTo>
                  <a:lnTo>
                    <a:pt x="74455" y="41089"/>
                  </a:lnTo>
                  <a:lnTo>
                    <a:pt x="74515" y="41270"/>
                  </a:lnTo>
                  <a:lnTo>
                    <a:pt x="74636" y="41511"/>
                  </a:lnTo>
                  <a:lnTo>
                    <a:pt x="74756" y="41692"/>
                  </a:lnTo>
                  <a:lnTo>
                    <a:pt x="74937" y="41813"/>
                  </a:lnTo>
                  <a:lnTo>
                    <a:pt x="75179" y="41934"/>
                  </a:lnTo>
                  <a:lnTo>
                    <a:pt x="75360" y="41994"/>
                  </a:lnTo>
                  <a:lnTo>
                    <a:pt x="75722" y="41994"/>
                  </a:lnTo>
                  <a:lnTo>
                    <a:pt x="75903" y="39761"/>
                  </a:lnTo>
                  <a:lnTo>
                    <a:pt x="75601" y="39701"/>
                  </a:lnTo>
                  <a:close/>
                  <a:moveTo>
                    <a:pt x="2957" y="42597"/>
                  </a:moveTo>
                  <a:lnTo>
                    <a:pt x="2776" y="42658"/>
                  </a:lnTo>
                  <a:lnTo>
                    <a:pt x="2534" y="42778"/>
                  </a:lnTo>
                  <a:lnTo>
                    <a:pt x="2353" y="42899"/>
                  </a:lnTo>
                  <a:lnTo>
                    <a:pt x="2233" y="43080"/>
                  </a:lnTo>
                  <a:lnTo>
                    <a:pt x="2112" y="43321"/>
                  </a:lnTo>
                  <a:lnTo>
                    <a:pt x="2052" y="43502"/>
                  </a:lnTo>
                  <a:lnTo>
                    <a:pt x="2052" y="43744"/>
                  </a:lnTo>
                  <a:lnTo>
                    <a:pt x="2052" y="43985"/>
                  </a:lnTo>
                  <a:lnTo>
                    <a:pt x="2112" y="44166"/>
                  </a:lnTo>
                  <a:lnTo>
                    <a:pt x="2233" y="44407"/>
                  </a:lnTo>
                  <a:lnTo>
                    <a:pt x="2353" y="44588"/>
                  </a:lnTo>
                  <a:lnTo>
                    <a:pt x="2534" y="44709"/>
                  </a:lnTo>
                  <a:lnTo>
                    <a:pt x="2776" y="44830"/>
                  </a:lnTo>
                  <a:lnTo>
                    <a:pt x="2957" y="44890"/>
                  </a:lnTo>
                  <a:lnTo>
                    <a:pt x="3439" y="44890"/>
                  </a:lnTo>
                  <a:lnTo>
                    <a:pt x="3620" y="44830"/>
                  </a:lnTo>
                  <a:lnTo>
                    <a:pt x="3862" y="44709"/>
                  </a:lnTo>
                  <a:lnTo>
                    <a:pt x="4043" y="44588"/>
                  </a:lnTo>
                  <a:lnTo>
                    <a:pt x="4164" y="44407"/>
                  </a:lnTo>
                  <a:lnTo>
                    <a:pt x="4284" y="44166"/>
                  </a:lnTo>
                  <a:lnTo>
                    <a:pt x="4345" y="43985"/>
                  </a:lnTo>
                  <a:lnTo>
                    <a:pt x="4345" y="43744"/>
                  </a:lnTo>
                  <a:lnTo>
                    <a:pt x="4345" y="43502"/>
                  </a:lnTo>
                  <a:lnTo>
                    <a:pt x="4284" y="43321"/>
                  </a:lnTo>
                  <a:lnTo>
                    <a:pt x="4164" y="43080"/>
                  </a:lnTo>
                  <a:lnTo>
                    <a:pt x="4043" y="42899"/>
                  </a:lnTo>
                  <a:lnTo>
                    <a:pt x="3862" y="42778"/>
                  </a:lnTo>
                  <a:lnTo>
                    <a:pt x="3620" y="42658"/>
                  </a:lnTo>
                  <a:lnTo>
                    <a:pt x="3439" y="42597"/>
                  </a:lnTo>
                  <a:close/>
                  <a:moveTo>
                    <a:pt x="8749" y="42597"/>
                  </a:moveTo>
                  <a:lnTo>
                    <a:pt x="8568" y="42658"/>
                  </a:lnTo>
                  <a:lnTo>
                    <a:pt x="8327" y="42778"/>
                  </a:lnTo>
                  <a:lnTo>
                    <a:pt x="8146" y="42899"/>
                  </a:lnTo>
                  <a:lnTo>
                    <a:pt x="8025" y="43080"/>
                  </a:lnTo>
                  <a:lnTo>
                    <a:pt x="7904" y="43321"/>
                  </a:lnTo>
                  <a:lnTo>
                    <a:pt x="7844" y="43502"/>
                  </a:lnTo>
                  <a:lnTo>
                    <a:pt x="7844" y="43744"/>
                  </a:lnTo>
                  <a:lnTo>
                    <a:pt x="7844" y="43985"/>
                  </a:lnTo>
                  <a:lnTo>
                    <a:pt x="7904" y="44166"/>
                  </a:lnTo>
                  <a:lnTo>
                    <a:pt x="8025" y="44407"/>
                  </a:lnTo>
                  <a:lnTo>
                    <a:pt x="8146" y="44588"/>
                  </a:lnTo>
                  <a:lnTo>
                    <a:pt x="8327" y="44709"/>
                  </a:lnTo>
                  <a:lnTo>
                    <a:pt x="8568" y="44830"/>
                  </a:lnTo>
                  <a:lnTo>
                    <a:pt x="8749" y="44890"/>
                  </a:lnTo>
                  <a:lnTo>
                    <a:pt x="9232" y="44890"/>
                  </a:lnTo>
                  <a:lnTo>
                    <a:pt x="9413" y="44830"/>
                  </a:lnTo>
                  <a:lnTo>
                    <a:pt x="9654" y="44709"/>
                  </a:lnTo>
                  <a:lnTo>
                    <a:pt x="9835" y="44588"/>
                  </a:lnTo>
                  <a:lnTo>
                    <a:pt x="9956" y="44407"/>
                  </a:lnTo>
                  <a:lnTo>
                    <a:pt x="10076" y="44166"/>
                  </a:lnTo>
                  <a:lnTo>
                    <a:pt x="10137" y="43985"/>
                  </a:lnTo>
                  <a:lnTo>
                    <a:pt x="10137" y="43744"/>
                  </a:lnTo>
                  <a:lnTo>
                    <a:pt x="10137" y="43502"/>
                  </a:lnTo>
                  <a:lnTo>
                    <a:pt x="10076" y="43321"/>
                  </a:lnTo>
                  <a:lnTo>
                    <a:pt x="9956" y="43080"/>
                  </a:lnTo>
                  <a:lnTo>
                    <a:pt x="9835" y="42899"/>
                  </a:lnTo>
                  <a:lnTo>
                    <a:pt x="9654" y="42778"/>
                  </a:lnTo>
                  <a:lnTo>
                    <a:pt x="9413" y="42658"/>
                  </a:lnTo>
                  <a:lnTo>
                    <a:pt x="9232" y="42597"/>
                  </a:lnTo>
                  <a:close/>
                  <a:moveTo>
                    <a:pt x="14541" y="42597"/>
                  </a:moveTo>
                  <a:lnTo>
                    <a:pt x="14360" y="42658"/>
                  </a:lnTo>
                  <a:lnTo>
                    <a:pt x="14119" y="42778"/>
                  </a:lnTo>
                  <a:lnTo>
                    <a:pt x="13938" y="42899"/>
                  </a:lnTo>
                  <a:lnTo>
                    <a:pt x="13817" y="43080"/>
                  </a:lnTo>
                  <a:lnTo>
                    <a:pt x="13697" y="43321"/>
                  </a:lnTo>
                  <a:lnTo>
                    <a:pt x="13636" y="43502"/>
                  </a:lnTo>
                  <a:lnTo>
                    <a:pt x="13636" y="43744"/>
                  </a:lnTo>
                  <a:lnTo>
                    <a:pt x="13636" y="43985"/>
                  </a:lnTo>
                  <a:lnTo>
                    <a:pt x="13697" y="44166"/>
                  </a:lnTo>
                  <a:lnTo>
                    <a:pt x="13817" y="44407"/>
                  </a:lnTo>
                  <a:lnTo>
                    <a:pt x="13938" y="44588"/>
                  </a:lnTo>
                  <a:lnTo>
                    <a:pt x="14119" y="44709"/>
                  </a:lnTo>
                  <a:lnTo>
                    <a:pt x="14360" y="44830"/>
                  </a:lnTo>
                  <a:lnTo>
                    <a:pt x="14541" y="44890"/>
                  </a:lnTo>
                  <a:lnTo>
                    <a:pt x="15024" y="44890"/>
                  </a:lnTo>
                  <a:lnTo>
                    <a:pt x="15205" y="44830"/>
                  </a:lnTo>
                  <a:lnTo>
                    <a:pt x="15446" y="44709"/>
                  </a:lnTo>
                  <a:lnTo>
                    <a:pt x="15627" y="44588"/>
                  </a:lnTo>
                  <a:lnTo>
                    <a:pt x="15748" y="44407"/>
                  </a:lnTo>
                  <a:lnTo>
                    <a:pt x="15869" y="44166"/>
                  </a:lnTo>
                  <a:lnTo>
                    <a:pt x="15929" y="43985"/>
                  </a:lnTo>
                  <a:lnTo>
                    <a:pt x="15929" y="43744"/>
                  </a:lnTo>
                  <a:lnTo>
                    <a:pt x="15929" y="43502"/>
                  </a:lnTo>
                  <a:lnTo>
                    <a:pt x="15869" y="43321"/>
                  </a:lnTo>
                  <a:lnTo>
                    <a:pt x="15748" y="43080"/>
                  </a:lnTo>
                  <a:lnTo>
                    <a:pt x="15627" y="42899"/>
                  </a:lnTo>
                  <a:lnTo>
                    <a:pt x="15446" y="42778"/>
                  </a:lnTo>
                  <a:lnTo>
                    <a:pt x="15205" y="42658"/>
                  </a:lnTo>
                  <a:lnTo>
                    <a:pt x="15024" y="42597"/>
                  </a:lnTo>
                  <a:close/>
                  <a:moveTo>
                    <a:pt x="20333" y="42597"/>
                  </a:moveTo>
                  <a:lnTo>
                    <a:pt x="20152" y="42658"/>
                  </a:lnTo>
                  <a:lnTo>
                    <a:pt x="19911" y="42778"/>
                  </a:lnTo>
                  <a:lnTo>
                    <a:pt x="19730" y="42899"/>
                  </a:lnTo>
                  <a:lnTo>
                    <a:pt x="19609" y="43080"/>
                  </a:lnTo>
                  <a:lnTo>
                    <a:pt x="19489" y="43321"/>
                  </a:lnTo>
                  <a:lnTo>
                    <a:pt x="19428" y="43502"/>
                  </a:lnTo>
                  <a:lnTo>
                    <a:pt x="19428" y="43744"/>
                  </a:lnTo>
                  <a:lnTo>
                    <a:pt x="19428" y="43985"/>
                  </a:lnTo>
                  <a:lnTo>
                    <a:pt x="19489" y="44166"/>
                  </a:lnTo>
                  <a:lnTo>
                    <a:pt x="19609" y="44407"/>
                  </a:lnTo>
                  <a:lnTo>
                    <a:pt x="19730" y="44588"/>
                  </a:lnTo>
                  <a:lnTo>
                    <a:pt x="19911" y="44709"/>
                  </a:lnTo>
                  <a:lnTo>
                    <a:pt x="20152" y="44830"/>
                  </a:lnTo>
                  <a:lnTo>
                    <a:pt x="20333" y="44890"/>
                  </a:lnTo>
                  <a:lnTo>
                    <a:pt x="20816" y="44890"/>
                  </a:lnTo>
                  <a:lnTo>
                    <a:pt x="20997" y="44830"/>
                  </a:lnTo>
                  <a:lnTo>
                    <a:pt x="21239" y="44709"/>
                  </a:lnTo>
                  <a:lnTo>
                    <a:pt x="21420" y="44588"/>
                  </a:lnTo>
                  <a:lnTo>
                    <a:pt x="21540" y="44407"/>
                  </a:lnTo>
                  <a:lnTo>
                    <a:pt x="21661" y="44166"/>
                  </a:lnTo>
                  <a:lnTo>
                    <a:pt x="21721" y="43985"/>
                  </a:lnTo>
                  <a:lnTo>
                    <a:pt x="21721" y="43744"/>
                  </a:lnTo>
                  <a:lnTo>
                    <a:pt x="21721" y="43502"/>
                  </a:lnTo>
                  <a:lnTo>
                    <a:pt x="21661" y="43321"/>
                  </a:lnTo>
                  <a:lnTo>
                    <a:pt x="21540" y="43080"/>
                  </a:lnTo>
                  <a:lnTo>
                    <a:pt x="21420" y="42899"/>
                  </a:lnTo>
                  <a:lnTo>
                    <a:pt x="21239" y="42778"/>
                  </a:lnTo>
                  <a:lnTo>
                    <a:pt x="20997" y="42658"/>
                  </a:lnTo>
                  <a:lnTo>
                    <a:pt x="20816" y="42597"/>
                  </a:lnTo>
                  <a:close/>
                  <a:moveTo>
                    <a:pt x="26126" y="42597"/>
                  </a:moveTo>
                  <a:lnTo>
                    <a:pt x="25945" y="42658"/>
                  </a:lnTo>
                  <a:lnTo>
                    <a:pt x="25703" y="42778"/>
                  </a:lnTo>
                  <a:lnTo>
                    <a:pt x="25522" y="42899"/>
                  </a:lnTo>
                  <a:lnTo>
                    <a:pt x="25402" y="43080"/>
                  </a:lnTo>
                  <a:lnTo>
                    <a:pt x="25281" y="43321"/>
                  </a:lnTo>
                  <a:lnTo>
                    <a:pt x="25221" y="43502"/>
                  </a:lnTo>
                  <a:lnTo>
                    <a:pt x="25221" y="43744"/>
                  </a:lnTo>
                  <a:lnTo>
                    <a:pt x="25221" y="43985"/>
                  </a:lnTo>
                  <a:lnTo>
                    <a:pt x="25281" y="44166"/>
                  </a:lnTo>
                  <a:lnTo>
                    <a:pt x="25402" y="44407"/>
                  </a:lnTo>
                  <a:lnTo>
                    <a:pt x="25522" y="44588"/>
                  </a:lnTo>
                  <a:lnTo>
                    <a:pt x="25703" y="44709"/>
                  </a:lnTo>
                  <a:lnTo>
                    <a:pt x="25945" y="44830"/>
                  </a:lnTo>
                  <a:lnTo>
                    <a:pt x="26126" y="44890"/>
                  </a:lnTo>
                  <a:lnTo>
                    <a:pt x="26608" y="44890"/>
                  </a:lnTo>
                  <a:lnTo>
                    <a:pt x="26789" y="44830"/>
                  </a:lnTo>
                  <a:lnTo>
                    <a:pt x="27031" y="44709"/>
                  </a:lnTo>
                  <a:lnTo>
                    <a:pt x="27212" y="44588"/>
                  </a:lnTo>
                  <a:lnTo>
                    <a:pt x="27332" y="44407"/>
                  </a:lnTo>
                  <a:lnTo>
                    <a:pt x="27453" y="44166"/>
                  </a:lnTo>
                  <a:lnTo>
                    <a:pt x="27513" y="43985"/>
                  </a:lnTo>
                  <a:lnTo>
                    <a:pt x="27513" y="43744"/>
                  </a:lnTo>
                  <a:lnTo>
                    <a:pt x="27513" y="43502"/>
                  </a:lnTo>
                  <a:lnTo>
                    <a:pt x="27453" y="43321"/>
                  </a:lnTo>
                  <a:lnTo>
                    <a:pt x="27332" y="43080"/>
                  </a:lnTo>
                  <a:lnTo>
                    <a:pt x="27212" y="42899"/>
                  </a:lnTo>
                  <a:lnTo>
                    <a:pt x="27031" y="42778"/>
                  </a:lnTo>
                  <a:lnTo>
                    <a:pt x="26789" y="42658"/>
                  </a:lnTo>
                  <a:lnTo>
                    <a:pt x="26608" y="42597"/>
                  </a:lnTo>
                  <a:close/>
                  <a:moveTo>
                    <a:pt x="31918" y="42597"/>
                  </a:moveTo>
                  <a:lnTo>
                    <a:pt x="31737" y="42658"/>
                  </a:lnTo>
                  <a:lnTo>
                    <a:pt x="31496" y="42778"/>
                  </a:lnTo>
                  <a:lnTo>
                    <a:pt x="31315" y="42899"/>
                  </a:lnTo>
                  <a:lnTo>
                    <a:pt x="31194" y="43080"/>
                  </a:lnTo>
                  <a:lnTo>
                    <a:pt x="31073" y="43321"/>
                  </a:lnTo>
                  <a:lnTo>
                    <a:pt x="31013" y="43502"/>
                  </a:lnTo>
                  <a:lnTo>
                    <a:pt x="31013" y="43744"/>
                  </a:lnTo>
                  <a:lnTo>
                    <a:pt x="31013" y="43985"/>
                  </a:lnTo>
                  <a:lnTo>
                    <a:pt x="31073" y="44166"/>
                  </a:lnTo>
                  <a:lnTo>
                    <a:pt x="31194" y="44407"/>
                  </a:lnTo>
                  <a:lnTo>
                    <a:pt x="31315" y="44588"/>
                  </a:lnTo>
                  <a:lnTo>
                    <a:pt x="31496" y="44709"/>
                  </a:lnTo>
                  <a:lnTo>
                    <a:pt x="31737" y="44830"/>
                  </a:lnTo>
                  <a:lnTo>
                    <a:pt x="31918" y="44890"/>
                  </a:lnTo>
                  <a:lnTo>
                    <a:pt x="32401" y="44890"/>
                  </a:lnTo>
                  <a:lnTo>
                    <a:pt x="32582" y="44830"/>
                  </a:lnTo>
                  <a:lnTo>
                    <a:pt x="32823" y="44709"/>
                  </a:lnTo>
                  <a:lnTo>
                    <a:pt x="33004" y="44588"/>
                  </a:lnTo>
                  <a:lnTo>
                    <a:pt x="33125" y="44407"/>
                  </a:lnTo>
                  <a:lnTo>
                    <a:pt x="33245" y="44166"/>
                  </a:lnTo>
                  <a:lnTo>
                    <a:pt x="33306" y="43985"/>
                  </a:lnTo>
                  <a:lnTo>
                    <a:pt x="33306" y="43744"/>
                  </a:lnTo>
                  <a:lnTo>
                    <a:pt x="33306" y="43502"/>
                  </a:lnTo>
                  <a:lnTo>
                    <a:pt x="33245" y="43321"/>
                  </a:lnTo>
                  <a:lnTo>
                    <a:pt x="33125" y="43080"/>
                  </a:lnTo>
                  <a:lnTo>
                    <a:pt x="33004" y="42899"/>
                  </a:lnTo>
                  <a:lnTo>
                    <a:pt x="32823" y="42778"/>
                  </a:lnTo>
                  <a:lnTo>
                    <a:pt x="32582" y="42658"/>
                  </a:lnTo>
                  <a:lnTo>
                    <a:pt x="32401" y="42597"/>
                  </a:lnTo>
                  <a:close/>
                  <a:moveTo>
                    <a:pt x="37710" y="42597"/>
                  </a:moveTo>
                  <a:lnTo>
                    <a:pt x="37529" y="42658"/>
                  </a:lnTo>
                  <a:lnTo>
                    <a:pt x="37288" y="42778"/>
                  </a:lnTo>
                  <a:lnTo>
                    <a:pt x="37107" y="42899"/>
                  </a:lnTo>
                  <a:lnTo>
                    <a:pt x="36986" y="43080"/>
                  </a:lnTo>
                  <a:lnTo>
                    <a:pt x="36865" y="43321"/>
                  </a:lnTo>
                  <a:lnTo>
                    <a:pt x="36805" y="43502"/>
                  </a:lnTo>
                  <a:lnTo>
                    <a:pt x="36805" y="43744"/>
                  </a:lnTo>
                  <a:lnTo>
                    <a:pt x="36805" y="43985"/>
                  </a:lnTo>
                  <a:lnTo>
                    <a:pt x="36865" y="44166"/>
                  </a:lnTo>
                  <a:lnTo>
                    <a:pt x="36986" y="44407"/>
                  </a:lnTo>
                  <a:lnTo>
                    <a:pt x="37107" y="44588"/>
                  </a:lnTo>
                  <a:lnTo>
                    <a:pt x="37288" y="44709"/>
                  </a:lnTo>
                  <a:lnTo>
                    <a:pt x="37529" y="44830"/>
                  </a:lnTo>
                  <a:lnTo>
                    <a:pt x="37710" y="44890"/>
                  </a:lnTo>
                  <a:lnTo>
                    <a:pt x="38193" y="44890"/>
                  </a:lnTo>
                  <a:lnTo>
                    <a:pt x="38374" y="44830"/>
                  </a:lnTo>
                  <a:lnTo>
                    <a:pt x="38615" y="44709"/>
                  </a:lnTo>
                  <a:lnTo>
                    <a:pt x="38796" y="44588"/>
                  </a:lnTo>
                  <a:lnTo>
                    <a:pt x="38917" y="44407"/>
                  </a:lnTo>
                  <a:lnTo>
                    <a:pt x="39038" y="44166"/>
                  </a:lnTo>
                  <a:lnTo>
                    <a:pt x="39098" y="43985"/>
                  </a:lnTo>
                  <a:lnTo>
                    <a:pt x="39098" y="43744"/>
                  </a:lnTo>
                  <a:lnTo>
                    <a:pt x="39098" y="43502"/>
                  </a:lnTo>
                  <a:lnTo>
                    <a:pt x="39038" y="43321"/>
                  </a:lnTo>
                  <a:lnTo>
                    <a:pt x="38917" y="43080"/>
                  </a:lnTo>
                  <a:lnTo>
                    <a:pt x="38796" y="42899"/>
                  </a:lnTo>
                  <a:lnTo>
                    <a:pt x="38615" y="42778"/>
                  </a:lnTo>
                  <a:lnTo>
                    <a:pt x="38374" y="42658"/>
                  </a:lnTo>
                  <a:lnTo>
                    <a:pt x="38193" y="42597"/>
                  </a:lnTo>
                  <a:close/>
                  <a:moveTo>
                    <a:pt x="43502" y="42597"/>
                  </a:moveTo>
                  <a:lnTo>
                    <a:pt x="43321" y="42658"/>
                  </a:lnTo>
                  <a:lnTo>
                    <a:pt x="43080" y="42778"/>
                  </a:lnTo>
                  <a:lnTo>
                    <a:pt x="42899" y="42899"/>
                  </a:lnTo>
                  <a:lnTo>
                    <a:pt x="42778" y="43080"/>
                  </a:lnTo>
                  <a:lnTo>
                    <a:pt x="42658" y="43321"/>
                  </a:lnTo>
                  <a:lnTo>
                    <a:pt x="42597" y="43502"/>
                  </a:lnTo>
                  <a:lnTo>
                    <a:pt x="42597" y="43744"/>
                  </a:lnTo>
                  <a:lnTo>
                    <a:pt x="42597" y="43985"/>
                  </a:lnTo>
                  <a:lnTo>
                    <a:pt x="42658" y="44166"/>
                  </a:lnTo>
                  <a:lnTo>
                    <a:pt x="42778" y="44407"/>
                  </a:lnTo>
                  <a:lnTo>
                    <a:pt x="42899" y="44588"/>
                  </a:lnTo>
                  <a:lnTo>
                    <a:pt x="43080" y="44709"/>
                  </a:lnTo>
                  <a:lnTo>
                    <a:pt x="43321" y="44830"/>
                  </a:lnTo>
                  <a:lnTo>
                    <a:pt x="43502" y="44890"/>
                  </a:lnTo>
                  <a:lnTo>
                    <a:pt x="43985" y="44890"/>
                  </a:lnTo>
                  <a:lnTo>
                    <a:pt x="44166" y="44830"/>
                  </a:lnTo>
                  <a:lnTo>
                    <a:pt x="44407" y="44709"/>
                  </a:lnTo>
                  <a:lnTo>
                    <a:pt x="44588" y="44588"/>
                  </a:lnTo>
                  <a:lnTo>
                    <a:pt x="44709" y="44407"/>
                  </a:lnTo>
                  <a:lnTo>
                    <a:pt x="44830" y="44166"/>
                  </a:lnTo>
                  <a:lnTo>
                    <a:pt x="44890" y="43985"/>
                  </a:lnTo>
                  <a:lnTo>
                    <a:pt x="44890" y="43744"/>
                  </a:lnTo>
                  <a:lnTo>
                    <a:pt x="44890" y="43502"/>
                  </a:lnTo>
                  <a:lnTo>
                    <a:pt x="44830" y="43321"/>
                  </a:lnTo>
                  <a:lnTo>
                    <a:pt x="44709" y="43080"/>
                  </a:lnTo>
                  <a:lnTo>
                    <a:pt x="44588" y="42899"/>
                  </a:lnTo>
                  <a:lnTo>
                    <a:pt x="44407" y="42778"/>
                  </a:lnTo>
                  <a:lnTo>
                    <a:pt x="44166" y="42658"/>
                  </a:lnTo>
                  <a:lnTo>
                    <a:pt x="43985" y="42597"/>
                  </a:lnTo>
                  <a:close/>
                  <a:moveTo>
                    <a:pt x="49295" y="42597"/>
                  </a:moveTo>
                  <a:lnTo>
                    <a:pt x="49114" y="42658"/>
                  </a:lnTo>
                  <a:lnTo>
                    <a:pt x="48872" y="42778"/>
                  </a:lnTo>
                  <a:lnTo>
                    <a:pt x="48691" y="42899"/>
                  </a:lnTo>
                  <a:lnTo>
                    <a:pt x="48571" y="43080"/>
                  </a:lnTo>
                  <a:lnTo>
                    <a:pt x="48450" y="43321"/>
                  </a:lnTo>
                  <a:lnTo>
                    <a:pt x="48390" y="43502"/>
                  </a:lnTo>
                  <a:lnTo>
                    <a:pt x="48390" y="43744"/>
                  </a:lnTo>
                  <a:lnTo>
                    <a:pt x="48390" y="43985"/>
                  </a:lnTo>
                  <a:lnTo>
                    <a:pt x="48450" y="44166"/>
                  </a:lnTo>
                  <a:lnTo>
                    <a:pt x="48571" y="44407"/>
                  </a:lnTo>
                  <a:lnTo>
                    <a:pt x="48691" y="44588"/>
                  </a:lnTo>
                  <a:lnTo>
                    <a:pt x="48872" y="44709"/>
                  </a:lnTo>
                  <a:lnTo>
                    <a:pt x="49114" y="44830"/>
                  </a:lnTo>
                  <a:lnTo>
                    <a:pt x="49295" y="44890"/>
                  </a:lnTo>
                  <a:lnTo>
                    <a:pt x="49777" y="44890"/>
                  </a:lnTo>
                  <a:lnTo>
                    <a:pt x="49958" y="44830"/>
                  </a:lnTo>
                  <a:lnTo>
                    <a:pt x="50200" y="44709"/>
                  </a:lnTo>
                  <a:lnTo>
                    <a:pt x="50381" y="44588"/>
                  </a:lnTo>
                  <a:lnTo>
                    <a:pt x="50501" y="44407"/>
                  </a:lnTo>
                  <a:lnTo>
                    <a:pt x="50622" y="44166"/>
                  </a:lnTo>
                  <a:lnTo>
                    <a:pt x="50682" y="43985"/>
                  </a:lnTo>
                  <a:lnTo>
                    <a:pt x="50682" y="43744"/>
                  </a:lnTo>
                  <a:lnTo>
                    <a:pt x="50682" y="43502"/>
                  </a:lnTo>
                  <a:lnTo>
                    <a:pt x="50622" y="43321"/>
                  </a:lnTo>
                  <a:lnTo>
                    <a:pt x="50501" y="43080"/>
                  </a:lnTo>
                  <a:lnTo>
                    <a:pt x="50381" y="42899"/>
                  </a:lnTo>
                  <a:lnTo>
                    <a:pt x="50200" y="42778"/>
                  </a:lnTo>
                  <a:lnTo>
                    <a:pt x="49958" y="42658"/>
                  </a:lnTo>
                  <a:lnTo>
                    <a:pt x="49777" y="42597"/>
                  </a:lnTo>
                  <a:close/>
                  <a:moveTo>
                    <a:pt x="55087" y="42597"/>
                  </a:moveTo>
                  <a:lnTo>
                    <a:pt x="54906" y="42658"/>
                  </a:lnTo>
                  <a:lnTo>
                    <a:pt x="54665" y="42778"/>
                  </a:lnTo>
                  <a:lnTo>
                    <a:pt x="54483" y="42899"/>
                  </a:lnTo>
                  <a:lnTo>
                    <a:pt x="54363" y="43080"/>
                  </a:lnTo>
                  <a:lnTo>
                    <a:pt x="54242" y="43321"/>
                  </a:lnTo>
                  <a:lnTo>
                    <a:pt x="54182" y="43502"/>
                  </a:lnTo>
                  <a:lnTo>
                    <a:pt x="54182" y="43744"/>
                  </a:lnTo>
                  <a:lnTo>
                    <a:pt x="54182" y="43985"/>
                  </a:lnTo>
                  <a:lnTo>
                    <a:pt x="54242" y="44166"/>
                  </a:lnTo>
                  <a:lnTo>
                    <a:pt x="54363" y="44407"/>
                  </a:lnTo>
                  <a:lnTo>
                    <a:pt x="54483" y="44588"/>
                  </a:lnTo>
                  <a:lnTo>
                    <a:pt x="54665" y="44709"/>
                  </a:lnTo>
                  <a:lnTo>
                    <a:pt x="54906" y="44830"/>
                  </a:lnTo>
                  <a:lnTo>
                    <a:pt x="55087" y="44890"/>
                  </a:lnTo>
                  <a:lnTo>
                    <a:pt x="55570" y="44890"/>
                  </a:lnTo>
                  <a:lnTo>
                    <a:pt x="55751" y="44830"/>
                  </a:lnTo>
                  <a:lnTo>
                    <a:pt x="55992" y="44709"/>
                  </a:lnTo>
                  <a:lnTo>
                    <a:pt x="56173" y="44588"/>
                  </a:lnTo>
                  <a:lnTo>
                    <a:pt x="56294" y="44407"/>
                  </a:lnTo>
                  <a:lnTo>
                    <a:pt x="56414" y="44166"/>
                  </a:lnTo>
                  <a:lnTo>
                    <a:pt x="56475" y="43985"/>
                  </a:lnTo>
                  <a:lnTo>
                    <a:pt x="56475" y="43744"/>
                  </a:lnTo>
                  <a:lnTo>
                    <a:pt x="56475" y="43502"/>
                  </a:lnTo>
                  <a:lnTo>
                    <a:pt x="56414" y="43321"/>
                  </a:lnTo>
                  <a:lnTo>
                    <a:pt x="56294" y="43080"/>
                  </a:lnTo>
                  <a:lnTo>
                    <a:pt x="56173" y="42899"/>
                  </a:lnTo>
                  <a:lnTo>
                    <a:pt x="55992" y="42778"/>
                  </a:lnTo>
                  <a:lnTo>
                    <a:pt x="55751" y="42658"/>
                  </a:lnTo>
                  <a:lnTo>
                    <a:pt x="55570" y="42597"/>
                  </a:lnTo>
                  <a:close/>
                  <a:moveTo>
                    <a:pt x="60879" y="42597"/>
                  </a:moveTo>
                  <a:lnTo>
                    <a:pt x="60698" y="42658"/>
                  </a:lnTo>
                  <a:lnTo>
                    <a:pt x="60457" y="42778"/>
                  </a:lnTo>
                  <a:lnTo>
                    <a:pt x="60276" y="42899"/>
                  </a:lnTo>
                  <a:lnTo>
                    <a:pt x="60155" y="43080"/>
                  </a:lnTo>
                  <a:lnTo>
                    <a:pt x="60034" y="43321"/>
                  </a:lnTo>
                  <a:lnTo>
                    <a:pt x="59974" y="43502"/>
                  </a:lnTo>
                  <a:lnTo>
                    <a:pt x="59974" y="43744"/>
                  </a:lnTo>
                  <a:lnTo>
                    <a:pt x="59974" y="43985"/>
                  </a:lnTo>
                  <a:lnTo>
                    <a:pt x="60034" y="44166"/>
                  </a:lnTo>
                  <a:lnTo>
                    <a:pt x="60155" y="44407"/>
                  </a:lnTo>
                  <a:lnTo>
                    <a:pt x="60276" y="44588"/>
                  </a:lnTo>
                  <a:lnTo>
                    <a:pt x="60457" y="44709"/>
                  </a:lnTo>
                  <a:lnTo>
                    <a:pt x="60698" y="44830"/>
                  </a:lnTo>
                  <a:lnTo>
                    <a:pt x="60879" y="44890"/>
                  </a:lnTo>
                  <a:lnTo>
                    <a:pt x="61362" y="44890"/>
                  </a:lnTo>
                  <a:lnTo>
                    <a:pt x="61543" y="44830"/>
                  </a:lnTo>
                  <a:lnTo>
                    <a:pt x="61784" y="44709"/>
                  </a:lnTo>
                  <a:lnTo>
                    <a:pt x="61965" y="44588"/>
                  </a:lnTo>
                  <a:lnTo>
                    <a:pt x="62086" y="44407"/>
                  </a:lnTo>
                  <a:lnTo>
                    <a:pt x="62206" y="44166"/>
                  </a:lnTo>
                  <a:lnTo>
                    <a:pt x="62267" y="43985"/>
                  </a:lnTo>
                  <a:lnTo>
                    <a:pt x="62267" y="43744"/>
                  </a:lnTo>
                  <a:lnTo>
                    <a:pt x="62267" y="43502"/>
                  </a:lnTo>
                  <a:lnTo>
                    <a:pt x="62206" y="43321"/>
                  </a:lnTo>
                  <a:lnTo>
                    <a:pt x="62086" y="43080"/>
                  </a:lnTo>
                  <a:lnTo>
                    <a:pt x="61965" y="42899"/>
                  </a:lnTo>
                  <a:lnTo>
                    <a:pt x="61784" y="42778"/>
                  </a:lnTo>
                  <a:lnTo>
                    <a:pt x="61543" y="42658"/>
                  </a:lnTo>
                  <a:lnTo>
                    <a:pt x="61362" y="42597"/>
                  </a:lnTo>
                  <a:close/>
                  <a:moveTo>
                    <a:pt x="66671" y="42597"/>
                  </a:moveTo>
                  <a:lnTo>
                    <a:pt x="66490" y="42658"/>
                  </a:lnTo>
                  <a:lnTo>
                    <a:pt x="66249" y="42778"/>
                  </a:lnTo>
                  <a:lnTo>
                    <a:pt x="66068" y="42899"/>
                  </a:lnTo>
                  <a:lnTo>
                    <a:pt x="65947" y="43080"/>
                  </a:lnTo>
                  <a:lnTo>
                    <a:pt x="65827" y="43321"/>
                  </a:lnTo>
                  <a:lnTo>
                    <a:pt x="65766" y="43502"/>
                  </a:lnTo>
                  <a:lnTo>
                    <a:pt x="65766" y="43744"/>
                  </a:lnTo>
                  <a:lnTo>
                    <a:pt x="65766" y="43985"/>
                  </a:lnTo>
                  <a:lnTo>
                    <a:pt x="65827" y="44166"/>
                  </a:lnTo>
                  <a:lnTo>
                    <a:pt x="65947" y="44407"/>
                  </a:lnTo>
                  <a:lnTo>
                    <a:pt x="66068" y="44588"/>
                  </a:lnTo>
                  <a:lnTo>
                    <a:pt x="66249" y="44709"/>
                  </a:lnTo>
                  <a:lnTo>
                    <a:pt x="66490" y="44830"/>
                  </a:lnTo>
                  <a:lnTo>
                    <a:pt x="66671" y="44890"/>
                  </a:lnTo>
                  <a:lnTo>
                    <a:pt x="67154" y="44890"/>
                  </a:lnTo>
                  <a:lnTo>
                    <a:pt x="67335" y="44830"/>
                  </a:lnTo>
                  <a:lnTo>
                    <a:pt x="67576" y="44709"/>
                  </a:lnTo>
                  <a:lnTo>
                    <a:pt x="67757" y="44588"/>
                  </a:lnTo>
                  <a:lnTo>
                    <a:pt x="67878" y="44407"/>
                  </a:lnTo>
                  <a:lnTo>
                    <a:pt x="67999" y="44166"/>
                  </a:lnTo>
                  <a:lnTo>
                    <a:pt x="68059" y="43985"/>
                  </a:lnTo>
                  <a:lnTo>
                    <a:pt x="68059" y="43744"/>
                  </a:lnTo>
                  <a:lnTo>
                    <a:pt x="68059" y="43502"/>
                  </a:lnTo>
                  <a:lnTo>
                    <a:pt x="67999" y="43321"/>
                  </a:lnTo>
                  <a:lnTo>
                    <a:pt x="67878" y="43080"/>
                  </a:lnTo>
                  <a:lnTo>
                    <a:pt x="67757" y="42899"/>
                  </a:lnTo>
                  <a:lnTo>
                    <a:pt x="67576" y="42778"/>
                  </a:lnTo>
                  <a:lnTo>
                    <a:pt x="67335" y="42658"/>
                  </a:lnTo>
                  <a:lnTo>
                    <a:pt x="67154" y="42597"/>
                  </a:lnTo>
                  <a:close/>
                  <a:moveTo>
                    <a:pt x="72464" y="42597"/>
                  </a:moveTo>
                  <a:lnTo>
                    <a:pt x="72283" y="42658"/>
                  </a:lnTo>
                  <a:lnTo>
                    <a:pt x="72041" y="42778"/>
                  </a:lnTo>
                  <a:lnTo>
                    <a:pt x="71860" y="42899"/>
                  </a:lnTo>
                  <a:lnTo>
                    <a:pt x="71740" y="43080"/>
                  </a:lnTo>
                  <a:lnTo>
                    <a:pt x="71619" y="43321"/>
                  </a:lnTo>
                  <a:lnTo>
                    <a:pt x="71559" y="43502"/>
                  </a:lnTo>
                  <a:lnTo>
                    <a:pt x="71559" y="43744"/>
                  </a:lnTo>
                  <a:lnTo>
                    <a:pt x="71559" y="43985"/>
                  </a:lnTo>
                  <a:lnTo>
                    <a:pt x="71619" y="44166"/>
                  </a:lnTo>
                  <a:lnTo>
                    <a:pt x="71740" y="44407"/>
                  </a:lnTo>
                  <a:lnTo>
                    <a:pt x="71860" y="44588"/>
                  </a:lnTo>
                  <a:lnTo>
                    <a:pt x="72041" y="44709"/>
                  </a:lnTo>
                  <a:lnTo>
                    <a:pt x="72283" y="44830"/>
                  </a:lnTo>
                  <a:lnTo>
                    <a:pt x="72464" y="44890"/>
                  </a:lnTo>
                  <a:lnTo>
                    <a:pt x="72946" y="44890"/>
                  </a:lnTo>
                  <a:lnTo>
                    <a:pt x="73127" y="44830"/>
                  </a:lnTo>
                  <a:lnTo>
                    <a:pt x="73369" y="44709"/>
                  </a:lnTo>
                  <a:lnTo>
                    <a:pt x="73550" y="44588"/>
                  </a:lnTo>
                  <a:lnTo>
                    <a:pt x="73670" y="44407"/>
                  </a:lnTo>
                  <a:lnTo>
                    <a:pt x="73791" y="44166"/>
                  </a:lnTo>
                  <a:lnTo>
                    <a:pt x="73851" y="43985"/>
                  </a:lnTo>
                  <a:lnTo>
                    <a:pt x="73851" y="43744"/>
                  </a:lnTo>
                  <a:lnTo>
                    <a:pt x="73851" y="43502"/>
                  </a:lnTo>
                  <a:lnTo>
                    <a:pt x="73791" y="43321"/>
                  </a:lnTo>
                  <a:lnTo>
                    <a:pt x="73670" y="43080"/>
                  </a:lnTo>
                  <a:lnTo>
                    <a:pt x="73550" y="42899"/>
                  </a:lnTo>
                  <a:lnTo>
                    <a:pt x="73369" y="42778"/>
                  </a:lnTo>
                  <a:lnTo>
                    <a:pt x="73127" y="42658"/>
                  </a:lnTo>
                  <a:lnTo>
                    <a:pt x="72946" y="42597"/>
                  </a:lnTo>
                  <a:close/>
                  <a:moveTo>
                    <a:pt x="724" y="45554"/>
                  </a:moveTo>
                  <a:lnTo>
                    <a:pt x="1147" y="47424"/>
                  </a:lnTo>
                  <a:lnTo>
                    <a:pt x="1267" y="47243"/>
                  </a:lnTo>
                  <a:lnTo>
                    <a:pt x="1388" y="47062"/>
                  </a:lnTo>
                  <a:lnTo>
                    <a:pt x="1448" y="46881"/>
                  </a:lnTo>
                  <a:lnTo>
                    <a:pt x="1448" y="46640"/>
                  </a:lnTo>
                  <a:lnTo>
                    <a:pt x="1388" y="46278"/>
                  </a:lnTo>
                  <a:lnTo>
                    <a:pt x="1267" y="45976"/>
                  </a:lnTo>
                  <a:lnTo>
                    <a:pt x="1026" y="45735"/>
                  </a:lnTo>
                  <a:lnTo>
                    <a:pt x="724" y="45554"/>
                  </a:lnTo>
                  <a:close/>
                  <a:moveTo>
                    <a:pt x="75179" y="45554"/>
                  </a:moveTo>
                  <a:lnTo>
                    <a:pt x="74877" y="45735"/>
                  </a:lnTo>
                  <a:lnTo>
                    <a:pt x="74636" y="45976"/>
                  </a:lnTo>
                  <a:lnTo>
                    <a:pt x="74515" y="46278"/>
                  </a:lnTo>
                  <a:lnTo>
                    <a:pt x="74455" y="46640"/>
                  </a:lnTo>
                  <a:lnTo>
                    <a:pt x="74455" y="46881"/>
                  </a:lnTo>
                  <a:lnTo>
                    <a:pt x="74515" y="47062"/>
                  </a:lnTo>
                  <a:lnTo>
                    <a:pt x="74636" y="47303"/>
                  </a:lnTo>
                  <a:lnTo>
                    <a:pt x="74756" y="47424"/>
                  </a:lnTo>
                  <a:lnTo>
                    <a:pt x="75179" y="45554"/>
                  </a:lnTo>
                  <a:close/>
                  <a:moveTo>
                    <a:pt x="5853" y="45493"/>
                  </a:moveTo>
                  <a:lnTo>
                    <a:pt x="5672" y="45554"/>
                  </a:lnTo>
                  <a:lnTo>
                    <a:pt x="5431" y="45674"/>
                  </a:lnTo>
                  <a:lnTo>
                    <a:pt x="5250" y="45795"/>
                  </a:lnTo>
                  <a:lnTo>
                    <a:pt x="5129" y="45976"/>
                  </a:lnTo>
                  <a:lnTo>
                    <a:pt x="5008" y="46217"/>
                  </a:lnTo>
                  <a:lnTo>
                    <a:pt x="4948" y="46398"/>
                  </a:lnTo>
                  <a:lnTo>
                    <a:pt x="4948" y="46640"/>
                  </a:lnTo>
                  <a:lnTo>
                    <a:pt x="4948" y="46881"/>
                  </a:lnTo>
                  <a:lnTo>
                    <a:pt x="5008" y="47062"/>
                  </a:lnTo>
                  <a:lnTo>
                    <a:pt x="5129" y="47303"/>
                  </a:lnTo>
                  <a:lnTo>
                    <a:pt x="5250" y="47484"/>
                  </a:lnTo>
                  <a:lnTo>
                    <a:pt x="5431" y="47605"/>
                  </a:lnTo>
                  <a:lnTo>
                    <a:pt x="5672" y="47726"/>
                  </a:lnTo>
                  <a:lnTo>
                    <a:pt x="5853" y="47786"/>
                  </a:lnTo>
                  <a:lnTo>
                    <a:pt x="6336" y="47786"/>
                  </a:lnTo>
                  <a:lnTo>
                    <a:pt x="6517" y="47726"/>
                  </a:lnTo>
                  <a:lnTo>
                    <a:pt x="6758" y="47605"/>
                  </a:lnTo>
                  <a:lnTo>
                    <a:pt x="6939" y="47484"/>
                  </a:lnTo>
                  <a:lnTo>
                    <a:pt x="7060" y="47303"/>
                  </a:lnTo>
                  <a:lnTo>
                    <a:pt x="7180" y="47062"/>
                  </a:lnTo>
                  <a:lnTo>
                    <a:pt x="7241" y="46881"/>
                  </a:lnTo>
                  <a:lnTo>
                    <a:pt x="7241" y="46640"/>
                  </a:lnTo>
                  <a:lnTo>
                    <a:pt x="7241" y="46398"/>
                  </a:lnTo>
                  <a:lnTo>
                    <a:pt x="7180" y="46217"/>
                  </a:lnTo>
                  <a:lnTo>
                    <a:pt x="7060" y="45976"/>
                  </a:lnTo>
                  <a:lnTo>
                    <a:pt x="6939" y="45795"/>
                  </a:lnTo>
                  <a:lnTo>
                    <a:pt x="6758" y="45674"/>
                  </a:lnTo>
                  <a:lnTo>
                    <a:pt x="6517" y="45554"/>
                  </a:lnTo>
                  <a:lnTo>
                    <a:pt x="6336" y="45493"/>
                  </a:lnTo>
                  <a:close/>
                  <a:moveTo>
                    <a:pt x="11645" y="45493"/>
                  </a:moveTo>
                  <a:lnTo>
                    <a:pt x="11464" y="45554"/>
                  </a:lnTo>
                  <a:lnTo>
                    <a:pt x="11223" y="45674"/>
                  </a:lnTo>
                  <a:lnTo>
                    <a:pt x="11042" y="45795"/>
                  </a:lnTo>
                  <a:lnTo>
                    <a:pt x="10921" y="45976"/>
                  </a:lnTo>
                  <a:lnTo>
                    <a:pt x="10800" y="46217"/>
                  </a:lnTo>
                  <a:lnTo>
                    <a:pt x="10740" y="46398"/>
                  </a:lnTo>
                  <a:lnTo>
                    <a:pt x="10740" y="46640"/>
                  </a:lnTo>
                  <a:lnTo>
                    <a:pt x="10740" y="46881"/>
                  </a:lnTo>
                  <a:lnTo>
                    <a:pt x="10800" y="47062"/>
                  </a:lnTo>
                  <a:lnTo>
                    <a:pt x="10921" y="47303"/>
                  </a:lnTo>
                  <a:lnTo>
                    <a:pt x="11042" y="47484"/>
                  </a:lnTo>
                  <a:lnTo>
                    <a:pt x="11223" y="47605"/>
                  </a:lnTo>
                  <a:lnTo>
                    <a:pt x="11464" y="47726"/>
                  </a:lnTo>
                  <a:lnTo>
                    <a:pt x="11645" y="47786"/>
                  </a:lnTo>
                  <a:lnTo>
                    <a:pt x="12128" y="47786"/>
                  </a:lnTo>
                  <a:lnTo>
                    <a:pt x="12309" y="47726"/>
                  </a:lnTo>
                  <a:lnTo>
                    <a:pt x="12550" y="47605"/>
                  </a:lnTo>
                  <a:lnTo>
                    <a:pt x="12731" y="47484"/>
                  </a:lnTo>
                  <a:lnTo>
                    <a:pt x="12852" y="47303"/>
                  </a:lnTo>
                  <a:lnTo>
                    <a:pt x="12973" y="47062"/>
                  </a:lnTo>
                  <a:lnTo>
                    <a:pt x="13033" y="46881"/>
                  </a:lnTo>
                  <a:lnTo>
                    <a:pt x="13033" y="46640"/>
                  </a:lnTo>
                  <a:lnTo>
                    <a:pt x="13033" y="46398"/>
                  </a:lnTo>
                  <a:lnTo>
                    <a:pt x="12973" y="46217"/>
                  </a:lnTo>
                  <a:lnTo>
                    <a:pt x="12852" y="45976"/>
                  </a:lnTo>
                  <a:lnTo>
                    <a:pt x="12731" y="45795"/>
                  </a:lnTo>
                  <a:lnTo>
                    <a:pt x="12550" y="45674"/>
                  </a:lnTo>
                  <a:lnTo>
                    <a:pt x="12309" y="45554"/>
                  </a:lnTo>
                  <a:lnTo>
                    <a:pt x="12128" y="45493"/>
                  </a:lnTo>
                  <a:close/>
                  <a:moveTo>
                    <a:pt x="17437" y="45493"/>
                  </a:moveTo>
                  <a:lnTo>
                    <a:pt x="17256" y="45554"/>
                  </a:lnTo>
                  <a:lnTo>
                    <a:pt x="17015" y="45674"/>
                  </a:lnTo>
                  <a:lnTo>
                    <a:pt x="16834" y="45795"/>
                  </a:lnTo>
                  <a:lnTo>
                    <a:pt x="16713" y="45976"/>
                  </a:lnTo>
                  <a:lnTo>
                    <a:pt x="16593" y="46217"/>
                  </a:lnTo>
                  <a:lnTo>
                    <a:pt x="16532" y="46398"/>
                  </a:lnTo>
                  <a:lnTo>
                    <a:pt x="16532" y="46640"/>
                  </a:lnTo>
                  <a:lnTo>
                    <a:pt x="16532" y="46881"/>
                  </a:lnTo>
                  <a:lnTo>
                    <a:pt x="16593" y="47062"/>
                  </a:lnTo>
                  <a:lnTo>
                    <a:pt x="16713" y="47303"/>
                  </a:lnTo>
                  <a:lnTo>
                    <a:pt x="16834" y="47484"/>
                  </a:lnTo>
                  <a:lnTo>
                    <a:pt x="17015" y="47605"/>
                  </a:lnTo>
                  <a:lnTo>
                    <a:pt x="17256" y="47726"/>
                  </a:lnTo>
                  <a:lnTo>
                    <a:pt x="17437" y="47786"/>
                  </a:lnTo>
                  <a:lnTo>
                    <a:pt x="17920" y="47786"/>
                  </a:lnTo>
                  <a:lnTo>
                    <a:pt x="18101" y="47726"/>
                  </a:lnTo>
                  <a:lnTo>
                    <a:pt x="18342" y="47605"/>
                  </a:lnTo>
                  <a:lnTo>
                    <a:pt x="18523" y="47484"/>
                  </a:lnTo>
                  <a:lnTo>
                    <a:pt x="18644" y="47303"/>
                  </a:lnTo>
                  <a:lnTo>
                    <a:pt x="18765" y="47062"/>
                  </a:lnTo>
                  <a:lnTo>
                    <a:pt x="18825" y="46881"/>
                  </a:lnTo>
                  <a:lnTo>
                    <a:pt x="18825" y="46640"/>
                  </a:lnTo>
                  <a:lnTo>
                    <a:pt x="18825" y="46398"/>
                  </a:lnTo>
                  <a:lnTo>
                    <a:pt x="18765" y="46217"/>
                  </a:lnTo>
                  <a:lnTo>
                    <a:pt x="18644" y="45976"/>
                  </a:lnTo>
                  <a:lnTo>
                    <a:pt x="18523" y="45795"/>
                  </a:lnTo>
                  <a:lnTo>
                    <a:pt x="18342" y="45674"/>
                  </a:lnTo>
                  <a:lnTo>
                    <a:pt x="18101" y="45554"/>
                  </a:lnTo>
                  <a:lnTo>
                    <a:pt x="17920" y="45493"/>
                  </a:lnTo>
                  <a:close/>
                  <a:moveTo>
                    <a:pt x="23230" y="45493"/>
                  </a:moveTo>
                  <a:lnTo>
                    <a:pt x="23049" y="45554"/>
                  </a:lnTo>
                  <a:lnTo>
                    <a:pt x="22807" y="45674"/>
                  </a:lnTo>
                  <a:lnTo>
                    <a:pt x="22626" y="45795"/>
                  </a:lnTo>
                  <a:lnTo>
                    <a:pt x="22506" y="45976"/>
                  </a:lnTo>
                  <a:lnTo>
                    <a:pt x="22385" y="46217"/>
                  </a:lnTo>
                  <a:lnTo>
                    <a:pt x="22325" y="46398"/>
                  </a:lnTo>
                  <a:lnTo>
                    <a:pt x="22325" y="46640"/>
                  </a:lnTo>
                  <a:lnTo>
                    <a:pt x="22325" y="46881"/>
                  </a:lnTo>
                  <a:lnTo>
                    <a:pt x="22385" y="47062"/>
                  </a:lnTo>
                  <a:lnTo>
                    <a:pt x="22506" y="47303"/>
                  </a:lnTo>
                  <a:lnTo>
                    <a:pt x="22626" y="47484"/>
                  </a:lnTo>
                  <a:lnTo>
                    <a:pt x="22807" y="47605"/>
                  </a:lnTo>
                  <a:lnTo>
                    <a:pt x="23049" y="47726"/>
                  </a:lnTo>
                  <a:lnTo>
                    <a:pt x="23230" y="47786"/>
                  </a:lnTo>
                  <a:lnTo>
                    <a:pt x="23712" y="47786"/>
                  </a:lnTo>
                  <a:lnTo>
                    <a:pt x="23893" y="47726"/>
                  </a:lnTo>
                  <a:lnTo>
                    <a:pt x="24135" y="47605"/>
                  </a:lnTo>
                  <a:lnTo>
                    <a:pt x="24316" y="47484"/>
                  </a:lnTo>
                  <a:lnTo>
                    <a:pt x="24436" y="47303"/>
                  </a:lnTo>
                  <a:lnTo>
                    <a:pt x="24557" y="47062"/>
                  </a:lnTo>
                  <a:lnTo>
                    <a:pt x="24617" y="46881"/>
                  </a:lnTo>
                  <a:lnTo>
                    <a:pt x="24617" y="46640"/>
                  </a:lnTo>
                  <a:lnTo>
                    <a:pt x="24617" y="46398"/>
                  </a:lnTo>
                  <a:lnTo>
                    <a:pt x="24557" y="46217"/>
                  </a:lnTo>
                  <a:lnTo>
                    <a:pt x="24436" y="45976"/>
                  </a:lnTo>
                  <a:lnTo>
                    <a:pt x="24316" y="45795"/>
                  </a:lnTo>
                  <a:lnTo>
                    <a:pt x="24135" y="45674"/>
                  </a:lnTo>
                  <a:lnTo>
                    <a:pt x="23893" y="45554"/>
                  </a:lnTo>
                  <a:lnTo>
                    <a:pt x="23712" y="45493"/>
                  </a:lnTo>
                  <a:close/>
                  <a:moveTo>
                    <a:pt x="29022" y="45493"/>
                  </a:moveTo>
                  <a:lnTo>
                    <a:pt x="28841" y="45554"/>
                  </a:lnTo>
                  <a:lnTo>
                    <a:pt x="28599" y="45674"/>
                  </a:lnTo>
                  <a:lnTo>
                    <a:pt x="28418" y="45795"/>
                  </a:lnTo>
                  <a:lnTo>
                    <a:pt x="28298" y="45976"/>
                  </a:lnTo>
                  <a:lnTo>
                    <a:pt x="28177" y="46217"/>
                  </a:lnTo>
                  <a:lnTo>
                    <a:pt x="28117" y="46398"/>
                  </a:lnTo>
                  <a:lnTo>
                    <a:pt x="28117" y="46640"/>
                  </a:lnTo>
                  <a:lnTo>
                    <a:pt x="28117" y="46881"/>
                  </a:lnTo>
                  <a:lnTo>
                    <a:pt x="28177" y="47062"/>
                  </a:lnTo>
                  <a:lnTo>
                    <a:pt x="28298" y="47303"/>
                  </a:lnTo>
                  <a:lnTo>
                    <a:pt x="28418" y="47484"/>
                  </a:lnTo>
                  <a:lnTo>
                    <a:pt x="28599" y="47605"/>
                  </a:lnTo>
                  <a:lnTo>
                    <a:pt x="28841" y="47726"/>
                  </a:lnTo>
                  <a:lnTo>
                    <a:pt x="29022" y="47786"/>
                  </a:lnTo>
                  <a:lnTo>
                    <a:pt x="29505" y="47786"/>
                  </a:lnTo>
                  <a:lnTo>
                    <a:pt x="29686" y="47726"/>
                  </a:lnTo>
                  <a:lnTo>
                    <a:pt x="29927" y="47605"/>
                  </a:lnTo>
                  <a:lnTo>
                    <a:pt x="30108" y="47484"/>
                  </a:lnTo>
                  <a:lnTo>
                    <a:pt x="30229" y="47303"/>
                  </a:lnTo>
                  <a:lnTo>
                    <a:pt x="30349" y="47062"/>
                  </a:lnTo>
                  <a:lnTo>
                    <a:pt x="30410" y="46881"/>
                  </a:lnTo>
                  <a:lnTo>
                    <a:pt x="30410" y="46640"/>
                  </a:lnTo>
                  <a:lnTo>
                    <a:pt x="30410" y="46398"/>
                  </a:lnTo>
                  <a:lnTo>
                    <a:pt x="30349" y="46217"/>
                  </a:lnTo>
                  <a:lnTo>
                    <a:pt x="30229" y="45976"/>
                  </a:lnTo>
                  <a:lnTo>
                    <a:pt x="30108" y="45795"/>
                  </a:lnTo>
                  <a:lnTo>
                    <a:pt x="29927" y="45674"/>
                  </a:lnTo>
                  <a:lnTo>
                    <a:pt x="29686" y="45554"/>
                  </a:lnTo>
                  <a:lnTo>
                    <a:pt x="29505" y="45493"/>
                  </a:lnTo>
                  <a:close/>
                  <a:moveTo>
                    <a:pt x="34814" y="45493"/>
                  </a:moveTo>
                  <a:lnTo>
                    <a:pt x="34633" y="45554"/>
                  </a:lnTo>
                  <a:lnTo>
                    <a:pt x="34392" y="45674"/>
                  </a:lnTo>
                  <a:lnTo>
                    <a:pt x="34211" y="45795"/>
                  </a:lnTo>
                  <a:lnTo>
                    <a:pt x="34090" y="45976"/>
                  </a:lnTo>
                  <a:lnTo>
                    <a:pt x="33969" y="46217"/>
                  </a:lnTo>
                  <a:lnTo>
                    <a:pt x="33909" y="46398"/>
                  </a:lnTo>
                  <a:lnTo>
                    <a:pt x="33909" y="46640"/>
                  </a:lnTo>
                  <a:lnTo>
                    <a:pt x="33909" y="46881"/>
                  </a:lnTo>
                  <a:lnTo>
                    <a:pt x="33969" y="47062"/>
                  </a:lnTo>
                  <a:lnTo>
                    <a:pt x="34090" y="47303"/>
                  </a:lnTo>
                  <a:lnTo>
                    <a:pt x="34211" y="47484"/>
                  </a:lnTo>
                  <a:lnTo>
                    <a:pt x="34392" y="47605"/>
                  </a:lnTo>
                  <a:lnTo>
                    <a:pt x="34633" y="47726"/>
                  </a:lnTo>
                  <a:lnTo>
                    <a:pt x="34814" y="47786"/>
                  </a:lnTo>
                  <a:lnTo>
                    <a:pt x="35297" y="47786"/>
                  </a:lnTo>
                  <a:lnTo>
                    <a:pt x="35478" y="47726"/>
                  </a:lnTo>
                  <a:lnTo>
                    <a:pt x="35719" y="47605"/>
                  </a:lnTo>
                  <a:lnTo>
                    <a:pt x="35900" y="47484"/>
                  </a:lnTo>
                  <a:lnTo>
                    <a:pt x="36021" y="47303"/>
                  </a:lnTo>
                  <a:lnTo>
                    <a:pt x="36141" y="47062"/>
                  </a:lnTo>
                  <a:lnTo>
                    <a:pt x="36202" y="46881"/>
                  </a:lnTo>
                  <a:lnTo>
                    <a:pt x="36202" y="46640"/>
                  </a:lnTo>
                  <a:lnTo>
                    <a:pt x="36202" y="46398"/>
                  </a:lnTo>
                  <a:lnTo>
                    <a:pt x="36141" y="46217"/>
                  </a:lnTo>
                  <a:lnTo>
                    <a:pt x="36021" y="45976"/>
                  </a:lnTo>
                  <a:lnTo>
                    <a:pt x="35900" y="45795"/>
                  </a:lnTo>
                  <a:lnTo>
                    <a:pt x="35719" y="45674"/>
                  </a:lnTo>
                  <a:lnTo>
                    <a:pt x="35478" y="45554"/>
                  </a:lnTo>
                  <a:lnTo>
                    <a:pt x="35297" y="45493"/>
                  </a:lnTo>
                  <a:close/>
                  <a:moveTo>
                    <a:pt x="40606" y="45493"/>
                  </a:moveTo>
                  <a:lnTo>
                    <a:pt x="40425" y="45554"/>
                  </a:lnTo>
                  <a:lnTo>
                    <a:pt x="40184" y="45674"/>
                  </a:lnTo>
                  <a:lnTo>
                    <a:pt x="40003" y="45795"/>
                  </a:lnTo>
                  <a:lnTo>
                    <a:pt x="39882" y="45976"/>
                  </a:lnTo>
                  <a:lnTo>
                    <a:pt x="39762" y="46217"/>
                  </a:lnTo>
                  <a:lnTo>
                    <a:pt x="39701" y="46398"/>
                  </a:lnTo>
                  <a:lnTo>
                    <a:pt x="39701" y="46640"/>
                  </a:lnTo>
                  <a:lnTo>
                    <a:pt x="39701" y="46881"/>
                  </a:lnTo>
                  <a:lnTo>
                    <a:pt x="39762" y="47062"/>
                  </a:lnTo>
                  <a:lnTo>
                    <a:pt x="39882" y="47303"/>
                  </a:lnTo>
                  <a:lnTo>
                    <a:pt x="40003" y="47484"/>
                  </a:lnTo>
                  <a:lnTo>
                    <a:pt x="40184" y="47605"/>
                  </a:lnTo>
                  <a:lnTo>
                    <a:pt x="40425" y="47726"/>
                  </a:lnTo>
                  <a:lnTo>
                    <a:pt x="40606" y="47786"/>
                  </a:lnTo>
                  <a:lnTo>
                    <a:pt x="41089" y="47786"/>
                  </a:lnTo>
                  <a:lnTo>
                    <a:pt x="41270" y="47726"/>
                  </a:lnTo>
                  <a:lnTo>
                    <a:pt x="41511" y="47605"/>
                  </a:lnTo>
                  <a:lnTo>
                    <a:pt x="41692" y="47484"/>
                  </a:lnTo>
                  <a:lnTo>
                    <a:pt x="41813" y="47303"/>
                  </a:lnTo>
                  <a:lnTo>
                    <a:pt x="41934" y="47062"/>
                  </a:lnTo>
                  <a:lnTo>
                    <a:pt x="41994" y="46881"/>
                  </a:lnTo>
                  <a:lnTo>
                    <a:pt x="41994" y="46640"/>
                  </a:lnTo>
                  <a:lnTo>
                    <a:pt x="41994" y="46398"/>
                  </a:lnTo>
                  <a:lnTo>
                    <a:pt x="41934" y="46217"/>
                  </a:lnTo>
                  <a:lnTo>
                    <a:pt x="41813" y="45976"/>
                  </a:lnTo>
                  <a:lnTo>
                    <a:pt x="41692" y="45795"/>
                  </a:lnTo>
                  <a:lnTo>
                    <a:pt x="41511" y="45674"/>
                  </a:lnTo>
                  <a:lnTo>
                    <a:pt x="41270" y="45554"/>
                  </a:lnTo>
                  <a:lnTo>
                    <a:pt x="41089" y="45493"/>
                  </a:lnTo>
                  <a:close/>
                  <a:moveTo>
                    <a:pt x="46399" y="45493"/>
                  </a:moveTo>
                  <a:lnTo>
                    <a:pt x="46218" y="45554"/>
                  </a:lnTo>
                  <a:lnTo>
                    <a:pt x="45976" y="45674"/>
                  </a:lnTo>
                  <a:lnTo>
                    <a:pt x="45795" y="45795"/>
                  </a:lnTo>
                  <a:lnTo>
                    <a:pt x="45674" y="45976"/>
                  </a:lnTo>
                  <a:lnTo>
                    <a:pt x="45554" y="46217"/>
                  </a:lnTo>
                  <a:lnTo>
                    <a:pt x="45493" y="46398"/>
                  </a:lnTo>
                  <a:lnTo>
                    <a:pt x="45493" y="46640"/>
                  </a:lnTo>
                  <a:lnTo>
                    <a:pt x="45493" y="46881"/>
                  </a:lnTo>
                  <a:lnTo>
                    <a:pt x="45554" y="47062"/>
                  </a:lnTo>
                  <a:lnTo>
                    <a:pt x="45674" y="47303"/>
                  </a:lnTo>
                  <a:lnTo>
                    <a:pt x="45795" y="47484"/>
                  </a:lnTo>
                  <a:lnTo>
                    <a:pt x="45976" y="47605"/>
                  </a:lnTo>
                  <a:lnTo>
                    <a:pt x="46218" y="47726"/>
                  </a:lnTo>
                  <a:lnTo>
                    <a:pt x="46399" y="47786"/>
                  </a:lnTo>
                  <a:lnTo>
                    <a:pt x="46881" y="47786"/>
                  </a:lnTo>
                  <a:lnTo>
                    <a:pt x="47062" y="47726"/>
                  </a:lnTo>
                  <a:lnTo>
                    <a:pt x="47304" y="47605"/>
                  </a:lnTo>
                  <a:lnTo>
                    <a:pt x="47485" y="47484"/>
                  </a:lnTo>
                  <a:lnTo>
                    <a:pt x="47605" y="47303"/>
                  </a:lnTo>
                  <a:lnTo>
                    <a:pt x="47726" y="47062"/>
                  </a:lnTo>
                  <a:lnTo>
                    <a:pt x="47786" y="46881"/>
                  </a:lnTo>
                  <a:lnTo>
                    <a:pt x="47786" y="46640"/>
                  </a:lnTo>
                  <a:lnTo>
                    <a:pt x="47786" y="46398"/>
                  </a:lnTo>
                  <a:lnTo>
                    <a:pt x="47726" y="46217"/>
                  </a:lnTo>
                  <a:lnTo>
                    <a:pt x="47605" y="45976"/>
                  </a:lnTo>
                  <a:lnTo>
                    <a:pt x="47485" y="45795"/>
                  </a:lnTo>
                  <a:lnTo>
                    <a:pt x="47304" y="45674"/>
                  </a:lnTo>
                  <a:lnTo>
                    <a:pt x="47062" y="45554"/>
                  </a:lnTo>
                  <a:lnTo>
                    <a:pt x="46881" y="45493"/>
                  </a:lnTo>
                  <a:close/>
                  <a:moveTo>
                    <a:pt x="52191" y="45493"/>
                  </a:moveTo>
                  <a:lnTo>
                    <a:pt x="52010" y="45554"/>
                  </a:lnTo>
                  <a:lnTo>
                    <a:pt x="51768" y="45674"/>
                  </a:lnTo>
                  <a:lnTo>
                    <a:pt x="51587" y="45795"/>
                  </a:lnTo>
                  <a:lnTo>
                    <a:pt x="51467" y="45976"/>
                  </a:lnTo>
                  <a:lnTo>
                    <a:pt x="51346" y="46217"/>
                  </a:lnTo>
                  <a:lnTo>
                    <a:pt x="51286" y="46398"/>
                  </a:lnTo>
                  <a:lnTo>
                    <a:pt x="51286" y="46640"/>
                  </a:lnTo>
                  <a:lnTo>
                    <a:pt x="51286" y="46881"/>
                  </a:lnTo>
                  <a:lnTo>
                    <a:pt x="51346" y="47062"/>
                  </a:lnTo>
                  <a:lnTo>
                    <a:pt x="51467" y="47303"/>
                  </a:lnTo>
                  <a:lnTo>
                    <a:pt x="51587" y="47484"/>
                  </a:lnTo>
                  <a:lnTo>
                    <a:pt x="51768" y="47605"/>
                  </a:lnTo>
                  <a:lnTo>
                    <a:pt x="52010" y="47726"/>
                  </a:lnTo>
                  <a:lnTo>
                    <a:pt x="52191" y="47786"/>
                  </a:lnTo>
                  <a:lnTo>
                    <a:pt x="52673" y="47786"/>
                  </a:lnTo>
                  <a:lnTo>
                    <a:pt x="52854" y="47726"/>
                  </a:lnTo>
                  <a:lnTo>
                    <a:pt x="53096" y="47605"/>
                  </a:lnTo>
                  <a:lnTo>
                    <a:pt x="53277" y="47484"/>
                  </a:lnTo>
                  <a:lnTo>
                    <a:pt x="53397" y="47303"/>
                  </a:lnTo>
                  <a:lnTo>
                    <a:pt x="53518" y="47062"/>
                  </a:lnTo>
                  <a:lnTo>
                    <a:pt x="53578" y="46881"/>
                  </a:lnTo>
                  <a:lnTo>
                    <a:pt x="53578" y="46640"/>
                  </a:lnTo>
                  <a:lnTo>
                    <a:pt x="53578" y="46398"/>
                  </a:lnTo>
                  <a:lnTo>
                    <a:pt x="53518" y="46217"/>
                  </a:lnTo>
                  <a:lnTo>
                    <a:pt x="53397" y="45976"/>
                  </a:lnTo>
                  <a:lnTo>
                    <a:pt x="53277" y="45795"/>
                  </a:lnTo>
                  <a:lnTo>
                    <a:pt x="53096" y="45674"/>
                  </a:lnTo>
                  <a:lnTo>
                    <a:pt x="52854" y="45554"/>
                  </a:lnTo>
                  <a:lnTo>
                    <a:pt x="52673" y="45493"/>
                  </a:lnTo>
                  <a:close/>
                  <a:moveTo>
                    <a:pt x="57983" y="45493"/>
                  </a:moveTo>
                  <a:lnTo>
                    <a:pt x="57802" y="45554"/>
                  </a:lnTo>
                  <a:lnTo>
                    <a:pt x="57561" y="45674"/>
                  </a:lnTo>
                  <a:lnTo>
                    <a:pt x="57380" y="45795"/>
                  </a:lnTo>
                  <a:lnTo>
                    <a:pt x="57259" y="45976"/>
                  </a:lnTo>
                  <a:lnTo>
                    <a:pt x="57138" y="46217"/>
                  </a:lnTo>
                  <a:lnTo>
                    <a:pt x="57078" y="46398"/>
                  </a:lnTo>
                  <a:lnTo>
                    <a:pt x="57078" y="46640"/>
                  </a:lnTo>
                  <a:lnTo>
                    <a:pt x="57078" y="46881"/>
                  </a:lnTo>
                  <a:lnTo>
                    <a:pt x="57138" y="47062"/>
                  </a:lnTo>
                  <a:lnTo>
                    <a:pt x="57259" y="47303"/>
                  </a:lnTo>
                  <a:lnTo>
                    <a:pt x="57380" y="47484"/>
                  </a:lnTo>
                  <a:lnTo>
                    <a:pt x="57561" y="47605"/>
                  </a:lnTo>
                  <a:lnTo>
                    <a:pt x="57802" y="47726"/>
                  </a:lnTo>
                  <a:lnTo>
                    <a:pt x="57983" y="47786"/>
                  </a:lnTo>
                  <a:lnTo>
                    <a:pt x="58466" y="47786"/>
                  </a:lnTo>
                  <a:lnTo>
                    <a:pt x="58647" y="47726"/>
                  </a:lnTo>
                  <a:lnTo>
                    <a:pt x="58888" y="47605"/>
                  </a:lnTo>
                  <a:lnTo>
                    <a:pt x="59069" y="47484"/>
                  </a:lnTo>
                  <a:lnTo>
                    <a:pt x="59190" y="47303"/>
                  </a:lnTo>
                  <a:lnTo>
                    <a:pt x="59310" y="47062"/>
                  </a:lnTo>
                  <a:lnTo>
                    <a:pt x="59371" y="46881"/>
                  </a:lnTo>
                  <a:lnTo>
                    <a:pt x="59371" y="46640"/>
                  </a:lnTo>
                  <a:lnTo>
                    <a:pt x="59371" y="46398"/>
                  </a:lnTo>
                  <a:lnTo>
                    <a:pt x="59310" y="46217"/>
                  </a:lnTo>
                  <a:lnTo>
                    <a:pt x="59190" y="45976"/>
                  </a:lnTo>
                  <a:lnTo>
                    <a:pt x="59069" y="45795"/>
                  </a:lnTo>
                  <a:lnTo>
                    <a:pt x="58888" y="45674"/>
                  </a:lnTo>
                  <a:lnTo>
                    <a:pt x="58647" y="45554"/>
                  </a:lnTo>
                  <a:lnTo>
                    <a:pt x="58466" y="45493"/>
                  </a:lnTo>
                  <a:close/>
                  <a:moveTo>
                    <a:pt x="63775" y="45493"/>
                  </a:moveTo>
                  <a:lnTo>
                    <a:pt x="63594" y="45554"/>
                  </a:lnTo>
                  <a:lnTo>
                    <a:pt x="63353" y="45674"/>
                  </a:lnTo>
                  <a:lnTo>
                    <a:pt x="63172" y="45795"/>
                  </a:lnTo>
                  <a:lnTo>
                    <a:pt x="63051" y="45976"/>
                  </a:lnTo>
                  <a:lnTo>
                    <a:pt x="62931" y="46217"/>
                  </a:lnTo>
                  <a:lnTo>
                    <a:pt x="62870" y="46398"/>
                  </a:lnTo>
                  <a:lnTo>
                    <a:pt x="62870" y="46640"/>
                  </a:lnTo>
                  <a:lnTo>
                    <a:pt x="62870" y="46881"/>
                  </a:lnTo>
                  <a:lnTo>
                    <a:pt x="62931" y="47062"/>
                  </a:lnTo>
                  <a:lnTo>
                    <a:pt x="63051" y="47303"/>
                  </a:lnTo>
                  <a:lnTo>
                    <a:pt x="63172" y="47484"/>
                  </a:lnTo>
                  <a:lnTo>
                    <a:pt x="63353" y="47605"/>
                  </a:lnTo>
                  <a:lnTo>
                    <a:pt x="63594" y="47726"/>
                  </a:lnTo>
                  <a:lnTo>
                    <a:pt x="63775" y="47786"/>
                  </a:lnTo>
                  <a:lnTo>
                    <a:pt x="64258" y="47786"/>
                  </a:lnTo>
                  <a:lnTo>
                    <a:pt x="64439" y="47726"/>
                  </a:lnTo>
                  <a:lnTo>
                    <a:pt x="64680" y="47605"/>
                  </a:lnTo>
                  <a:lnTo>
                    <a:pt x="64861" y="47484"/>
                  </a:lnTo>
                  <a:lnTo>
                    <a:pt x="64982" y="47303"/>
                  </a:lnTo>
                  <a:lnTo>
                    <a:pt x="65103" y="47062"/>
                  </a:lnTo>
                  <a:lnTo>
                    <a:pt x="65163" y="46881"/>
                  </a:lnTo>
                  <a:lnTo>
                    <a:pt x="65163" y="46640"/>
                  </a:lnTo>
                  <a:lnTo>
                    <a:pt x="65163" y="46398"/>
                  </a:lnTo>
                  <a:lnTo>
                    <a:pt x="65103" y="46217"/>
                  </a:lnTo>
                  <a:lnTo>
                    <a:pt x="64982" y="45976"/>
                  </a:lnTo>
                  <a:lnTo>
                    <a:pt x="64861" y="45795"/>
                  </a:lnTo>
                  <a:lnTo>
                    <a:pt x="64680" y="45674"/>
                  </a:lnTo>
                  <a:lnTo>
                    <a:pt x="64439" y="45554"/>
                  </a:lnTo>
                  <a:lnTo>
                    <a:pt x="64258" y="45493"/>
                  </a:lnTo>
                  <a:close/>
                  <a:moveTo>
                    <a:pt x="69567" y="45493"/>
                  </a:moveTo>
                  <a:lnTo>
                    <a:pt x="69386" y="45554"/>
                  </a:lnTo>
                  <a:lnTo>
                    <a:pt x="69145" y="45674"/>
                  </a:lnTo>
                  <a:lnTo>
                    <a:pt x="68964" y="45795"/>
                  </a:lnTo>
                  <a:lnTo>
                    <a:pt x="68843" y="45976"/>
                  </a:lnTo>
                  <a:lnTo>
                    <a:pt x="68723" y="46217"/>
                  </a:lnTo>
                  <a:lnTo>
                    <a:pt x="68662" y="46398"/>
                  </a:lnTo>
                  <a:lnTo>
                    <a:pt x="68662" y="46640"/>
                  </a:lnTo>
                  <a:lnTo>
                    <a:pt x="68662" y="46881"/>
                  </a:lnTo>
                  <a:lnTo>
                    <a:pt x="68723" y="47062"/>
                  </a:lnTo>
                  <a:lnTo>
                    <a:pt x="68843" y="47303"/>
                  </a:lnTo>
                  <a:lnTo>
                    <a:pt x="68964" y="47484"/>
                  </a:lnTo>
                  <a:lnTo>
                    <a:pt x="69145" y="47605"/>
                  </a:lnTo>
                  <a:lnTo>
                    <a:pt x="69386" y="47726"/>
                  </a:lnTo>
                  <a:lnTo>
                    <a:pt x="69567" y="47786"/>
                  </a:lnTo>
                  <a:lnTo>
                    <a:pt x="70050" y="47786"/>
                  </a:lnTo>
                  <a:lnTo>
                    <a:pt x="70231" y="47726"/>
                  </a:lnTo>
                  <a:lnTo>
                    <a:pt x="70472" y="47605"/>
                  </a:lnTo>
                  <a:lnTo>
                    <a:pt x="70653" y="47484"/>
                  </a:lnTo>
                  <a:lnTo>
                    <a:pt x="70774" y="47303"/>
                  </a:lnTo>
                  <a:lnTo>
                    <a:pt x="70895" y="47062"/>
                  </a:lnTo>
                  <a:lnTo>
                    <a:pt x="70955" y="46881"/>
                  </a:lnTo>
                  <a:lnTo>
                    <a:pt x="70955" y="46640"/>
                  </a:lnTo>
                  <a:lnTo>
                    <a:pt x="70955" y="46398"/>
                  </a:lnTo>
                  <a:lnTo>
                    <a:pt x="70895" y="46217"/>
                  </a:lnTo>
                  <a:lnTo>
                    <a:pt x="70774" y="45976"/>
                  </a:lnTo>
                  <a:lnTo>
                    <a:pt x="70653" y="45795"/>
                  </a:lnTo>
                  <a:lnTo>
                    <a:pt x="70472" y="45674"/>
                  </a:lnTo>
                  <a:lnTo>
                    <a:pt x="70231" y="45554"/>
                  </a:lnTo>
                  <a:lnTo>
                    <a:pt x="70050" y="45493"/>
                  </a:lnTo>
                  <a:close/>
                  <a:moveTo>
                    <a:pt x="2896" y="48389"/>
                  </a:moveTo>
                  <a:lnTo>
                    <a:pt x="2655" y="48510"/>
                  </a:lnTo>
                  <a:lnTo>
                    <a:pt x="2414" y="48691"/>
                  </a:lnTo>
                  <a:lnTo>
                    <a:pt x="2233" y="48872"/>
                  </a:lnTo>
                  <a:lnTo>
                    <a:pt x="2112" y="49174"/>
                  </a:lnTo>
                  <a:lnTo>
                    <a:pt x="2052" y="49536"/>
                  </a:lnTo>
                  <a:lnTo>
                    <a:pt x="2052" y="49777"/>
                  </a:lnTo>
                  <a:lnTo>
                    <a:pt x="2112" y="49958"/>
                  </a:lnTo>
                  <a:lnTo>
                    <a:pt x="2233" y="50200"/>
                  </a:lnTo>
                  <a:lnTo>
                    <a:pt x="2353" y="50381"/>
                  </a:lnTo>
                  <a:lnTo>
                    <a:pt x="2534" y="50501"/>
                  </a:lnTo>
                  <a:lnTo>
                    <a:pt x="2776" y="50622"/>
                  </a:lnTo>
                  <a:lnTo>
                    <a:pt x="2957" y="50682"/>
                  </a:lnTo>
                  <a:lnTo>
                    <a:pt x="3439" y="50682"/>
                  </a:lnTo>
                  <a:lnTo>
                    <a:pt x="3620" y="50622"/>
                  </a:lnTo>
                  <a:lnTo>
                    <a:pt x="3862" y="50501"/>
                  </a:lnTo>
                  <a:lnTo>
                    <a:pt x="4043" y="50381"/>
                  </a:lnTo>
                  <a:lnTo>
                    <a:pt x="4164" y="50200"/>
                  </a:lnTo>
                  <a:lnTo>
                    <a:pt x="4284" y="49958"/>
                  </a:lnTo>
                  <a:lnTo>
                    <a:pt x="4345" y="49777"/>
                  </a:lnTo>
                  <a:lnTo>
                    <a:pt x="4345" y="49536"/>
                  </a:lnTo>
                  <a:lnTo>
                    <a:pt x="4284" y="49174"/>
                  </a:lnTo>
                  <a:lnTo>
                    <a:pt x="4164" y="48872"/>
                  </a:lnTo>
                  <a:lnTo>
                    <a:pt x="3982" y="48691"/>
                  </a:lnTo>
                  <a:lnTo>
                    <a:pt x="3741" y="48510"/>
                  </a:lnTo>
                  <a:lnTo>
                    <a:pt x="3500" y="48389"/>
                  </a:lnTo>
                  <a:close/>
                  <a:moveTo>
                    <a:pt x="8689" y="48389"/>
                  </a:moveTo>
                  <a:lnTo>
                    <a:pt x="8447" y="48510"/>
                  </a:lnTo>
                  <a:lnTo>
                    <a:pt x="8206" y="48691"/>
                  </a:lnTo>
                  <a:lnTo>
                    <a:pt x="8025" y="48872"/>
                  </a:lnTo>
                  <a:lnTo>
                    <a:pt x="7904" y="49174"/>
                  </a:lnTo>
                  <a:lnTo>
                    <a:pt x="7844" y="49536"/>
                  </a:lnTo>
                  <a:lnTo>
                    <a:pt x="7844" y="49777"/>
                  </a:lnTo>
                  <a:lnTo>
                    <a:pt x="7904" y="49958"/>
                  </a:lnTo>
                  <a:lnTo>
                    <a:pt x="8025" y="50200"/>
                  </a:lnTo>
                  <a:lnTo>
                    <a:pt x="8146" y="50381"/>
                  </a:lnTo>
                  <a:lnTo>
                    <a:pt x="8327" y="50501"/>
                  </a:lnTo>
                  <a:lnTo>
                    <a:pt x="8568" y="50622"/>
                  </a:lnTo>
                  <a:lnTo>
                    <a:pt x="8749" y="50682"/>
                  </a:lnTo>
                  <a:lnTo>
                    <a:pt x="9232" y="50682"/>
                  </a:lnTo>
                  <a:lnTo>
                    <a:pt x="9413" y="50622"/>
                  </a:lnTo>
                  <a:lnTo>
                    <a:pt x="9654" y="50501"/>
                  </a:lnTo>
                  <a:lnTo>
                    <a:pt x="9835" y="50381"/>
                  </a:lnTo>
                  <a:lnTo>
                    <a:pt x="9956" y="50200"/>
                  </a:lnTo>
                  <a:lnTo>
                    <a:pt x="10076" y="49958"/>
                  </a:lnTo>
                  <a:lnTo>
                    <a:pt x="10137" y="49777"/>
                  </a:lnTo>
                  <a:lnTo>
                    <a:pt x="10137" y="49536"/>
                  </a:lnTo>
                  <a:lnTo>
                    <a:pt x="10076" y="49174"/>
                  </a:lnTo>
                  <a:lnTo>
                    <a:pt x="9956" y="48872"/>
                  </a:lnTo>
                  <a:lnTo>
                    <a:pt x="9775" y="48691"/>
                  </a:lnTo>
                  <a:lnTo>
                    <a:pt x="9533" y="48510"/>
                  </a:lnTo>
                  <a:lnTo>
                    <a:pt x="9292" y="48389"/>
                  </a:lnTo>
                  <a:close/>
                  <a:moveTo>
                    <a:pt x="14481" y="48389"/>
                  </a:moveTo>
                  <a:lnTo>
                    <a:pt x="14240" y="48510"/>
                  </a:lnTo>
                  <a:lnTo>
                    <a:pt x="13998" y="48691"/>
                  </a:lnTo>
                  <a:lnTo>
                    <a:pt x="13817" y="48872"/>
                  </a:lnTo>
                  <a:lnTo>
                    <a:pt x="13697" y="49174"/>
                  </a:lnTo>
                  <a:lnTo>
                    <a:pt x="13636" y="49536"/>
                  </a:lnTo>
                  <a:lnTo>
                    <a:pt x="13636" y="49777"/>
                  </a:lnTo>
                  <a:lnTo>
                    <a:pt x="13697" y="49958"/>
                  </a:lnTo>
                  <a:lnTo>
                    <a:pt x="13817" y="50200"/>
                  </a:lnTo>
                  <a:lnTo>
                    <a:pt x="13938" y="50381"/>
                  </a:lnTo>
                  <a:lnTo>
                    <a:pt x="14119" y="50501"/>
                  </a:lnTo>
                  <a:lnTo>
                    <a:pt x="14360" y="50622"/>
                  </a:lnTo>
                  <a:lnTo>
                    <a:pt x="14541" y="50682"/>
                  </a:lnTo>
                  <a:lnTo>
                    <a:pt x="15024" y="50682"/>
                  </a:lnTo>
                  <a:lnTo>
                    <a:pt x="15205" y="50622"/>
                  </a:lnTo>
                  <a:lnTo>
                    <a:pt x="15446" y="50501"/>
                  </a:lnTo>
                  <a:lnTo>
                    <a:pt x="15627" y="50381"/>
                  </a:lnTo>
                  <a:lnTo>
                    <a:pt x="15748" y="50200"/>
                  </a:lnTo>
                  <a:lnTo>
                    <a:pt x="15869" y="49958"/>
                  </a:lnTo>
                  <a:lnTo>
                    <a:pt x="15929" y="49777"/>
                  </a:lnTo>
                  <a:lnTo>
                    <a:pt x="15929" y="49536"/>
                  </a:lnTo>
                  <a:lnTo>
                    <a:pt x="15869" y="49174"/>
                  </a:lnTo>
                  <a:lnTo>
                    <a:pt x="15748" y="48872"/>
                  </a:lnTo>
                  <a:lnTo>
                    <a:pt x="15567" y="48691"/>
                  </a:lnTo>
                  <a:lnTo>
                    <a:pt x="15326" y="48510"/>
                  </a:lnTo>
                  <a:lnTo>
                    <a:pt x="15084" y="48389"/>
                  </a:lnTo>
                  <a:close/>
                  <a:moveTo>
                    <a:pt x="20273" y="48389"/>
                  </a:moveTo>
                  <a:lnTo>
                    <a:pt x="20032" y="48510"/>
                  </a:lnTo>
                  <a:lnTo>
                    <a:pt x="19790" y="48691"/>
                  </a:lnTo>
                  <a:lnTo>
                    <a:pt x="19609" y="48872"/>
                  </a:lnTo>
                  <a:lnTo>
                    <a:pt x="19489" y="49174"/>
                  </a:lnTo>
                  <a:lnTo>
                    <a:pt x="19428" y="49536"/>
                  </a:lnTo>
                  <a:lnTo>
                    <a:pt x="19428" y="49777"/>
                  </a:lnTo>
                  <a:lnTo>
                    <a:pt x="19489" y="49958"/>
                  </a:lnTo>
                  <a:lnTo>
                    <a:pt x="19609" y="50200"/>
                  </a:lnTo>
                  <a:lnTo>
                    <a:pt x="19730" y="50381"/>
                  </a:lnTo>
                  <a:lnTo>
                    <a:pt x="19911" y="50501"/>
                  </a:lnTo>
                  <a:lnTo>
                    <a:pt x="20152" y="50622"/>
                  </a:lnTo>
                  <a:lnTo>
                    <a:pt x="20333" y="50682"/>
                  </a:lnTo>
                  <a:lnTo>
                    <a:pt x="20816" y="50682"/>
                  </a:lnTo>
                  <a:lnTo>
                    <a:pt x="20997" y="50622"/>
                  </a:lnTo>
                  <a:lnTo>
                    <a:pt x="21239" y="50501"/>
                  </a:lnTo>
                  <a:lnTo>
                    <a:pt x="21420" y="50381"/>
                  </a:lnTo>
                  <a:lnTo>
                    <a:pt x="21540" y="50200"/>
                  </a:lnTo>
                  <a:lnTo>
                    <a:pt x="21661" y="49958"/>
                  </a:lnTo>
                  <a:lnTo>
                    <a:pt x="21721" y="49777"/>
                  </a:lnTo>
                  <a:lnTo>
                    <a:pt x="21721" y="49536"/>
                  </a:lnTo>
                  <a:lnTo>
                    <a:pt x="21661" y="49174"/>
                  </a:lnTo>
                  <a:lnTo>
                    <a:pt x="21540" y="48872"/>
                  </a:lnTo>
                  <a:lnTo>
                    <a:pt x="21359" y="48691"/>
                  </a:lnTo>
                  <a:lnTo>
                    <a:pt x="21118" y="48510"/>
                  </a:lnTo>
                  <a:lnTo>
                    <a:pt x="20876" y="48389"/>
                  </a:lnTo>
                  <a:close/>
                  <a:moveTo>
                    <a:pt x="26065" y="48389"/>
                  </a:moveTo>
                  <a:lnTo>
                    <a:pt x="25824" y="48510"/>
                  </a:lnTo>
                  <a:lnTo>
                    <a:pt x="25583" y="48691"/>
                  </a:lnTo>
                  <a:lnTo>
                    <a:pt x="25402" y="48872"/>
                  </a:lnTo>
                  <a:lnTo>
                    <a:pt x="25281" y="49174"/>
                  </a:lnTo>
                  <a:lnTo>
                    <a:pt x="25221" y="49536"/>
                  </a:lnTo>
                  <a:lnTo>
                    <a:pt x="25221" y="49777"/>
                  </a:lnTo>
                  <a:lnTo>
                    <a:pt x="25281" y="49958"/>
                  </a:lnTo>
                  <a:lnTo>
                    <a:pt x="25402" y="50200"/>
                  </a:lnTo>
                  <a:lnTo>
                    <a:pt x="25522" y="50381"/>
                  </a:lnTo>
                  <a:lnTo>
                    <a:pt x="25703" y="50501"/>
                  </a:lnTo>
                  <a:lnTo>
                    <a:pt x="25945" y="50622"/>
                  </a:lnTo>
                  <a:lnTo>
                    <a:pt x="26126" y="50682"/>
                  </a:lnTo>
                  <a:lnTo>
                    <a:pt x="26608" y="50682"/>
                  </a:lnTo>
                  <a:lnTo>
                    <a:pt x="26789" y="50622"/>
                  </a:lnTo>
                  <a:lnTo>
                    <a:pt x="27031" y="50501"/>
                  </a:lnTo>
                  <a:lnTo>
                    <a:pt x="27212" y="50381"/>
                  </a:lnTo>
                  <a:lnTo>
                    <a:pt x="27332" y="50200"/>
                  </a:lnTo>
                  <a:lnTo>
                    <a:pt x="27453" y="49958"/>
                  </a:lnTo>
                  <a:lnTo>
                    <a:pt x="27513" y="49777"/>
                  </a:lnTo>
                  <a:lnTo>
                    <a:pt x="27513" y="49536"/>
                  </a:lnTo>
                  <a:lnTo>
                    <a:pt x="27453" y="49174"/>
                  </a:lnTo>
                  <a:lnTo>
                    <a:pt x="27332" y="48872"/>
                  </a:lnTo>
                  <a:lnTo>
                    <a:pt x="27151" y="48691"/>
                  </a:lnTo>
                  <a:lnTo>
                    <a:pt x="26910" y="48510"/>
                  </a:lnTo>
                  <a:lnTo>
                    <a:pt x="26669" y="48389"/>
                  </a:lnTo>
                  <a:close/>
                  <a:moveTo>
                    <a:pt x="31858" y="48389"/>
                  </a:moveTo>
                  <a:lnTo>
                    <a:pt x="31616" y="48510"/>
                  </a:lnTo>
                  <a:lnTo>
                    <a:pt x="31375" y="48691"/>
                  </a:lnTo>
                  <a:lnTo>
                    <a:pt x="31194" y="48872"/>
                  </a:lnTo>
                  <a:lnTo>
                    <a:pt x="31073" y="49174"/>
                  </a:lnTo>
                  <a:lnTo>
                    <a:pt x="31013" y="49536"/>
                  </a:lnTo>
                  <a:lnTo>
                    <a:pt x="31013" y="49777"/>
                  </a:lnTo>
                  <a:lnTo>
                    <a:pt x="31073" y="49958"/>
                  </a:lnTo>
                  <a:lnTo>
                    <a:pt x="31194" y="50200"/>
                  </a:lnTo>
                  <a:lnTo>
                    <a:pt x="31315" y="50381"/>
                  </a:lnTo>
                  <a:lnTo>
                    <a:pt x="31496" y="50501"/>
                  </a:lnTo>
                  <a:lnTo>
                    <a:pt x="31737" y="50622"/>
                  </a:lnTo>
                  <a:lnTo>
                    <a:pt x="31918" y="50682"/>
                  </a:lnTo>
                  <a:lnTo>
                    <a:pt x="32401" y="50682"/>
                  </a:lnTo>
                  <a:lnTo>
                    <a:pt x="32582" y="50622"/>
                  </a:lnTo>
                  <a:lnTo>
                    <a:pt x="32823" y="50501"/>
                  </a:lnTo>
                  <a:lnTo>
                    <a:pt x="33004" y="50381"/>
                  </a:lnTo>
                  <a:lnTo>
                    <a:pt x="33125" y="50200"/>
                  </a:lnTo>
                  <a:lnTo>
                    <a:pt x="33245" y="49958"/>
                  </a:lnTo>
                  <a:lnTo>
                    <a:pt x="33306" y="49777"/>
                  </a:lnTo>
                  <a:lnTo>
                    <a:pt x="33306" y="49536"/>
                  </a:lnTo>
                  <a:lnTo>
                    <a:pt x="33245" y="49174"/>
                  </a:lnTo>
                  <a:lnTo>
                    <a:pt x="33125" y="48872"/>
                  </a:lnTo>
                  <a:lnTo>
                    <a:pt x="32944" y="48691"/>
                  </a:lnTo>
                  <a:lnTo>
                    <a:pt x="32702" y="48510"/>
                  </a:lnTo>
                  <a:lnTo>
                    <a:pt x="32461" y="48389"/>
                  </a:lnTo>
                  <a:close/>
                  <a:moveTo>
                    <a:pt x="37650" y="48389"/>
                  </a:moveTo>
                  <a:lnTo>
                    <a:pt x="37408" y="48510"/>
                  </a:lnTo>
                  <a:lnTo>
                    <a:pt x="37167" y="48691"/>
                  </a:lnTo>
                  <a:lnTo>
                    <a:pt x="36986" y="48872"/>
                  </a:lnTo>
                  <a:lnTo>
                    <a:pt x="36865" y="49174"/>
                  </a:lnTo>
                  <a:lnTo>
                    <a:pt x="36805" y="49536"/>
                  </a:lnTo>
                  <a:lnTo>
                    <a:pt x="36805" y="49777"/>
                  </a:lnTo>
                  <a:lnTo>
                    <a:pt x="36865" y="49958"/>
                  </a:lnTo>
                  <a:lnTo>
                    <a:pt x="36986" y="50200"/>
                  </a:lnTo>
                  <a:lnTo>
                    <a:pt x="37107" y="50381"/>
                  </a:lnTo>
                  <a:lnTo>
                    <a:pt x="37288" y="50501"/>
                  </a:lnTo>
                  <a:lnTo>
                    <a:pt x="37529" y="50622"/>
                  </a:lnTo>
                  <a:lnTo>
                    <a:pt x="37710" y="50682"/>
                  </a:lnTo>
                  <a:lnTo>
                    <a:pt x="38193" y="50682"/>
                  </a:lnTo>
                  <a:lnTo>
                    <a:pt x="38374" y="50622"/>
                  </a:lnTo>
                  <a:lnTo>
                    <a:pt x="38615" y="50501"/>
                  </a:lnTo>
                  <a:lnTo>
                    <a:pt x="38796" y="50381"/>
                  </a:lnTo>
                  <a:lnTo>
                    <a:pt x="38917" y="50200"/>
                  </a:lnTo>
                  <a:lnTo>
                    <a:pt x="39038" y="49958"/>
                  </a:lnTo>
                  <a:lnTo>
                    <a:pt x="39098" y="49777"/>
                  </a:lnTo>
                  <a:lnTo>
                    <a:pt x="39098" y="49536"/>
                  </a:lnTo>
                  <a:lnTo>
                    <a:pt x="39038" y="49174"/>
                  </a:lnTo>
                  <a:lnTo>
                    <a:pt x="38917" y="48872"/>
                  </a:lnTo>
                  <a:lnTo>
                    <a:pt x="38736" y="48691"/>
                  </a:lnTo>
                  <a:lnTo>
                    <a:pt x="38495" y="48510"/>
                  </a:lnTo>
                  <a:lnTo>
                    <a:pt x="38253" y="48389"/>
                  </a:lnTo>
                  <a:close/>
                  <a:moveTo>
                    <a:pt x="43442" y="48389"/>
                  </a:moveTo>
                  <a:lnTo>
                    <a:pt x="43201" y="48510"/>
                  </a:lnTo>
                  <a:lnTo>
                    <a:pt x="42959" y="48691"/>
                  </a:lnTo>
                  <a:lnTo>
                    <a:pt x="42778" y="48872"/>
                  </a:lnTo>
                  <a:lnTo>
                    <a:pt x="42658" y="49174"/>
                  </a:lnTo>
                  <a:lnTo>
                    <a:pt x="42597" y="49536"/>
                  </a:lnTo>
                  <a:lnTo>
                    <a:pt x="42597" y="49777"/>
                  </a:lnTo>
                  <a:lnTo>
                    <a:pt x="42658" y="49958"/>
                  </a:lnTo>
                  <a:lnTo>
                    <a:pt x="42778" y="50200"/>
                  </a:lnTo>
                  <a:lnTo>
                    <a:pt x="42899" y="50381"/>
                  </a:lnTo>
                  <a:lnTo>
                    <a:pt x="43080" y="50501"/>
                  </a:lnTo>
                  <a:lnTo>
                    <a:pt x="43321" y="50622"/>
                  </a:lnTo>
                  <a:lnTo>
                    <a:pt x="43502" y="50682"/>
                  </a:lnTo>
                  <a:lnTo>
                    <a:pt x="43985" y="50682"/>
                  </a:lnTo>
                  <a:lnTo>
                    <a:pt x="44166" y="50622"/>
                  </a:lnTo>
                  <a:lnTo>
                    <a:pt x="44407" y="50501"/>
                  </a:lnTo>
                  <a:lnTo>
                    <a:pt x="44588" y="50381"/>
                  </a:lnTo>
                  <a:lnTo>
                    <a:pt x="44709" y="50200"/>
                  </a:lnTo>
                  <a:lnTo>
                    <a:pt x="44830" y="49958"/>
                  </a:lnTo>
                  <a:lnTo>
                    <a:pt x="44890" y="49777"/>
                  </a:lnTo>
                  <a:lnTo>
                    <a:pt x="44890" y="49536"/>
                  </a:lnTo>
                  <a:lnTo>
                    <a:pt x="44830" y="49174"/>
                  </a:lnTo>
                  <a:lnTo>
                    <a:pt x="44709" y="48872"/>
                  </a:lnTo>
                  <a:lnTo>
                    <a:pt x="44528" y="48691"/>
                  </a:lnTo>
                  <a:lnTo>
                    <a:pt x="44287" y="48510"/>
                  </a:lnTo>
                  <a:lnTo>
                    <a:pt x="44045" y="48389"/>
                  </a:lnTo>
                  <a:close/>
                  <a:moveTo>
                    <a:pt x="49234" y="48389"/>
                  </a:moveTo>
                  <a:lnTo>
                    <a:pt x="48993" y="48510"/>
                  </a:lnTo>
                  <a:lnTo>
                    <a:pt x="48752" y="48691"/>
                  </a:lnTo>
                  <a:lnTo>
                    <a:pt x="48571" y="48872"/>
                  </a:lnTo>
                  <a:lnTo>
                    <a:pt x="48450" y="49174"/>
                  </a:lnTo>
                  <a:lnTo>
                    <a:pt x="48390" y="49536"/>
                  </a:lnTo>
                  <a:lnTo>
                    <a:pt x="48390" y="49777"/>
                  </a:lnTo>
                  <a:lnTo>
                    <a:pt x="48450" y="49958"/>
                  </a:lnTo>
                  <a:lnTo>
                    <a:pt x="48571" y="50200"/>
                  </a:lnTo>
                  <a:lnTo>
                    <a:pt x="48691" y="50381"/>
                  </a:lnTo>
                  <a:lnTo>
                    <a:pt x="48872" y="50501"/>
                  </a:lnTo>
                  <a:lnTo>
                    <a:pt x="49114" y="50622"/>
                  </a:lnTo>
                  <a:lnTo>
                    <a:pt x="49295" y="50682"/>
                  </a:lnTo>
                  <a:lnTo>
                    <a:pt x="49777" y="50682"/>
                  </a:lnTo>
                  <a:lnTo>
                    <a:pt x="49958" y="50622"/>
                  </a:lnTo>
                  <a:lnTo>
                    <a:pt x="50200" y="50501"/>
                  </a:lnTo>
                  <a:lnTo>
                    <a:pt x="50381" y="50381"/>
                  </a:lnTo>
                  <a:lnTo>
                    <a:pt x="50501" y="50200"/>
                  </a:lnTo>
                  <a:lnTo>
                    <a:pt x="50622" y="49958"/>
                  </a:lnTo>
                  <a:lnTo>
                    <a:pt x="50682" y="49777"/>
                  </a:lnTo>
                  <a:lnTo>
                    <a:pt x="50682" y="49536"/>
                  </a:lnTo>
                  <a:lnTo>
                    <a:pt x="50622" y="49174"/>
                  </a:lnTo>
                  <a:lnTo>
                    <a:pt x="50501" y="48872"/>
                  </a:lnTo>
                  <a:lnTo>
                    <a:pt x="50320" y="48691"/>
                  </a:lnTo>
                  <a:lnTo>
                    <a:pt x="50079" y="48510"/>
                  </a:lnTo>
                  <a:lnTo>
                    <a:pt x="49838" y="48389"/>
                  </a:lnTo>
                  <a:close/>
                  <a:moveTo>
                    <a:pt x="55027" y="48389"/>
                  </a:moveTo>
                  <a:lnTo>
                    <a:pt x="54785" y="48510"/>
                  </a:lnTo>
                  <a:lnTo>
                    <a:pt x="54544" y="48691"/>
                  </a:lnTo>
                  <a:lnTo>
                    <a:pt x="54363" y="48872"/>
                  </a:lnTo>
                  <a:lnTo>
                    <a:pt x="54242" y="49174"/>
                  </a:lnTo>
                  <a:lnTo>
                    <a:pt x="54182" y="49536"/>
                  </a:lnTo>
                  <a:lnTo>
                    <a:pt x="54182" y="49777"/>
                  </a:lnTo>
                  <a:lnTo>
                    <a:pt x="54242" y="49958"/>
                  </a:lnTo>
                  <a:lnTo>
                    <a:pt x="54363" y="50200"/>
                  </a:lnTo>
                  <a:lnTo>
                    <a:pt x="54483" y="50381"/>
                  </a:lnTo>
                  <a:lnTo>
                    <a:pt x="54665" y="50501"/>
                  </a:lnTo>
                  <a:lnTo>
                    <a:pt x="54906" y="50622"/>
                  </a:lnTo>
                  <a:lnTo>
                    <a:pt x="55087" y="50682"/>
                  </a:lnTo>
                  <a:lnTo>
                    <a:pt x="55570" y="50682"/>
                  </a:lnTo>
                  <a:lnTo>
                    <a:pt x="55751" y="50622"/>
                  </a:lnTo>
                  <a:lnTo>
                    <a:pt x="55992" y="50501"/>
                  </a:lnTo>
                  <a:lnTo>
                    <a:pt x="56173" y="50381"/>
                  </a:lnTo>
                  <a:lnTo>
                    <a:pt x="56294" y="50200"/>
                  </a:lnTo>
                  <a:lnTo>
                    <a:pt x="56414" y="49958"/>
                  </a:lnTo>
                  <a:lnTo>
                    <a:pt x="56475" y="49777"/>
                  </a:lnTo>
                  <a:lnTo>
                    <a:pt x="56475" y="49536"/>
                  </a:lnTo>
                  <a:lnTo>
                    <a:pt x="56414" y="49174"/>
                  </a:lnTo>
                  <a:lnTo>
                    <a:pt x="56294" y="48872"/>
                  </a:lnTo>
                  <a:lnTo>
                    <a:pt x="56113" y="48691"/>
                  </a:lnTo>
                  <a:lnTo>
                    <a:pt x="55871" y="48510"/>
                  </a:lnTo>
                  <a:lnTo>
                    <a:pt x="55630" y="48389"/>
                  </a:lnTo>
                  <a:close/>
                  <a:moveTo>
                    <a:pt x="60819" y="48389"/>
                  </a:moveTo>
                  <a:lnTo>
                    <a:pt x="60577" y="48510"/>
                  </a:lnTo>
                  <a:lnTo>
                    <a:pt x="60336" y="48691"/>
                  </a:lnTo>
                  <a:lnTo>
                    <a:pt x="60155" y="48872"/>
                  </a:lnTo>
                  <a:lnTo>
                    <a:pt x="60034" y="49174"/>
                  </a:lnTo>
                  <a:lnTo>
                    <a:pt x="59974" y="49536"/>
                  </a:lnTo>
                  <a:lnTo>
                    <a:pt x="59974" y="49777"/>
                  </a:lnTo>
                  <a:lnTo>
                    <a:pt x="60034" y="49958"/>
                  </a:lnTo>
                  <a:lnTo>
                    <a:pt x="60155" y="50200"/>
                  </a:lnTo>
                  <a:lnTo>
                    <a:pt x="60276" y="50381"/>
                  </a:lnTo>
                  <a:lnTo>
                    <a:pt x="60457" y="50501"/>
                  </a:lnTo>
                  <a:lnTo>
                    <a:pt x="60698" y="50622"/>
                  </a:lnTo>
                  <a:lnTo>
                    <a:pt x="60879" y="50682"/>
                  </a:lnTo>
                  <a:lnTo>
                    <a:pt x="61362" y="50682"/>
                  </a:lnTo>
                  <a:lnTo>
                    <a:pt x="61543" y="50622"/>
                  </a:lnTo>
                  <a:lnTo>
                    <a:pt x="61784" y="50501"/>
                  </a:lnTo>
                  <a:lnTo>
                    <a:pt x="61965" y="50381"/>
                  </a:lnTo>
                  <a:lnTo>
                    <a:pt x="62086" y="50200"/>
                  </a:lnTo>
                  <a:lnTo>
                    <a:pt x="62206" y="49958"/>
                  </a:lnTo>
                  <a:lnTo>
                    <a:pt x="62267" y="49777"/>
                  </a:lnTo>
                  <a:lnTo>
                    <a:pt x="62267" y="49536"/>
                  </a:lnTo>
                  <a:lnTo>
                    <a:pt x="62206" y="49174"/>
                  </a:lnTo>
                  <a:lnTo>
                    <a:pt x="62086" y="48872"/>
                  </a:lnTo>
                  <a:lnTo>
                    <a:pt x="61905" y="48691"/>
                  </a:lnTo>
                  <a:lnTo>
                    <a:pt x="61663" y="48510"/>
                  </a:lnTo>
                  <a:lnTo>
                    <a:pt x="61422" y="48389"/>
                  </a:lnTo>
                  <a:close/>
                  <a:moveTo>
                    <a:pt x="66611" y="48389"/>
                  </a:moveTo>
                  <a:lnTo>
                    <a:pt x="66370" y="48510"/>
                  </a:lnTo>
                  <a:lnTo>
                    <a:pt x="66128" y="48691"/>
                  </a:lnTo>
                  <a:lnTo>
                    <a:pt x="65947" y="48872"/>
                  </a:lnTo>
                  <a:lnTo>
                    <a:pt x="65827" y="49174"/>
                  </a:lnTo>
                  <a:lnTo>
                    <a:pt x="65766" y="49536"/>
                  </a:lnTo>
                  <a:lnTo>
                    <a:pt x="65766" y="49777"/>
                  </a:lnTo>
                  <a:lnTo>
                    <a:pt x="65827" y="49958"/>
                  </a:lnTo>
                  <a:lnTo>
                    <a:pt x="65947" y="50200"/>
                  </a:lnTo>
                  <a:lnTo>
                    <a:pt x="66068" y="50381"/>
                  </a:lnTo>
                  <a:lnTo>
                    <a:pt x="66249" y="50501"/>
                  </a:lnTo>
                  <a:lnTo>
                    <a:pt x="66490" y="50622"/>
                  </a:lnTo>
                  <a:lnTo>
                    <a:pt x="66671" y="50682"/>
                  </a:lnTo>
                  <a:lnTo>
                    <a:pt x="67154" y="50682"/>
                  </a:lnTo>
                  <a:lnTo>
                    <a:pt x="67335" y="50622"/>
                  </a:lnTo>
                  <a:lnTo>
                    <a:pt x="67576" y="50501"/>
                  </a:lnTo>
                  <a:lnTo>
                    <a:pt x="67757" y="50381"/>
                  </a:lnTo>
                  <a:lnTo>
                    <a:pt x="67878" y="50200"/>
                  </a:lnTo>
                  <a:lnTo>
                    <a:pt x="67999" y="49958"/>
                  </a:lnTo>
                  <a:lnTo>
                    <a:pt x="68059" y="49777"/>
                  </a:lnTo>
                  <a:lnTo>
                    <a:pt x="68059" y="49536"/>
                  </a:lnTo>
                  <a:lnTo>
                    <a:pt x="67999" y="49174"/>
                  </a:lnTo>
                  <a:lnTo>
                    <a:pt x="67878" y="48872"/>
                  </a:lnTo>
                  <a:lnTo>
                    <a:pt x="67697" y="48691"/>
                  </a:lnTo>
                  <a:lnTo>
                    <a:pt x="67456" y="48510"/>
                  </a:lnTo>
                  <a:lnTo>
                    <a:pt x="67214" y="48389"/>
                  </a:lnTo>
                  <a:close/>
                  <a:moveTo>
                    <a:pt x="72403" y="48389"/>
                  </a:moveTo>
                  <a:lnTo>
                    <a:pt x="72162" y="48510"/>
                  </a:lnTo>
                  <a:lnTo>
                    <a:pt x="71921" y="48691"/>
                  </a:lnTo>
                  <a:lnTo>
                    <a:pt x="71740" y="48872"/>
                  </a:lnTo>
                  <a:lnTo>
                    <a:pt x="71619" y="49174"/>
                  </a:lnTo>
                  <a:lnTo>
                    <a:pt x="71559" y="49536"/>
                  </a:lnTo>
                  <a:lnTo>
                    <a:pt x="71559" y="49777"/>
                  </a:lnTo>
                  <a:lnTo>
                    <a:pt x="71619" y="49958"/>
                  </a:lnTo>
                  <a:lnTo>
                    <a:pt x="71740" y="50200"/>
                  </a:lnTo>
                  <a:lnTo>
                    <a:pt x="71860" y="50381"/>
                  </a:lnTo>
                  <a:lnTo>
                    <a:pt x="72041" y="50501"/>
                  </a:lnTo>
                  <a:lnTo>
                    <a:pt x="72283" y="50622"/>
                  </a:lnTo>
                  <a:lnTo>
                    <a:pt x="72464" y="50682"/>
                  </a:lnTo>
                  <a:lnTo>
                    <a:pt x="72946" y="50682"/>
                  </a:lnTo>
                  <a:lnTo>
                    <a:pt x="73127" y="50622"/>
                  </a:lnTo>
                  <a:lnTo>
                    <a:pt x="73369" y="50501"/>
                  </a:lnTo>
                  <a:lnTo>
                    <a:pt x="73550" y="50381"/>
                  </a:lnTo>
                  <a:lnTo>
                    <a:pt x="73670" y="50200"/>
                  </a:lnTo>
                  <a:lnTo>
                    <a:pt x="73791" y="49958"/>
                  </a:lnTo>
                  <a:lnTo>
                    <a:pt x="73851" y="49777"/>
                  </a:lnTo>
                  <a:lnTo>
                    <a:pt x="73851" y="49536"/>
                  </a:lnTo>
                  <a:lnTo>
                    <a:pt x="73791" y="49174"/>
                  </a:lnTo>
                  <a:lnTo>
                    <a:pt x="73670" y="48872"/>
                  </a:lnTo>
                  <a:lnTo>
                    <a:pt x="73489" y="48691"/>
                  </a:lnTo>
                  <a:lnTo>
                    <a:pt x="73248" y="48510"/>
                  </a:lnTo>
                  <a:lnTo>
                    <a:pt x="73007" y="48389"/>
                  </a:lnTo>
                  <a:close/>
                  <a:moveTo>
                    <a:pt x="5853" y="51286"/>
                  </a:moveTo>
                  <a:lnTo>
                    <a:pt x="5672" y="51346"/>
                  </a:lnTo>
                  <a:lnTo>
                    <a:pt x="5431" y="51467"/>
                  </a:lnTo>
                  <a:lnTo>
                    <a:pt x="5250" y="51587"/>
                  </a:lnTo>
                  <a:lnTo>
                    <a:pt x="5129" y="51768"/>
                  </a:lnTo>
                  <a:lnTo>
                    <a:pt x="5008" y="52010"/>
                  </a:lnTo>
                  <a:lnTo>
                    <a:pt x="4948" y="52191"/>
                  </a:lnTo>
                  <a:lnTo>
                    <a:pt x="4948" y="52432"/>
                  </a:lnTo>
                  <a:lnTo>
                    <a:pt x="4948" y="52673"/>
                  </a:lnTo>
                  <a:lnTo>
                    <a:pt x="5008" y="52854"/>
                  </a:lnTo>
                  <a:lnTo>
                    <a:pt x="5129" y="53096"/>
                  </a:lnTo>
                  <a:lnTo>
                    <a:pt x="5250" y="53277"/>
                  </a:lnTo>
                  <a:lnTo>
                    <a:pt x="5431" y="53397"/>
                  </a:lnTo>
                  <a:lnTo>
                    <a:pt x="5672" y="53518"/>
                  </a:lnTo>
                  <a:lnTo>
                    <a:pt x="5853" y="53578"/>
                  </a:lnTo>
                  <a:lnTo>
                    <a:pt x="6336" y="53578"/>
                  </a:lnTo>
                  <a:lnTo>
                    <a:pt x="6517" y="53518"/>
                  </a:lnTo>
                  <a:lnTo>
                    <a:pt x="6758" y="53397"/>
                  </a:lnTo>
                  <a:lnTo>
                    <a:pt x="6939" y="53277"/>
                  </a:lnTo>
                  <a:lnTo>
                    <a:pt x="7060" y="53096"/>
                  </a:lnTo>
                  <a:lnTo>
                    <a:pt x="7180" y="52854"/>
                  </a:lnTo>
                  <a:lnTo>
                    <a:pt x="7241" y="52673"/>
                  </a:lnTo>
                  <a:lnTo>
                    <a:pt x="7241" y="52432"/>
                  </a:lnTo>
                  <a:lnTo>
                    <a:pt x="7241" y="52191"/>
                  </a:lnTo>
                  <a:lnTo>
                    <a:pt x="7180" y="52010"/>
                  </a:lnTo>
                  <a:lnTo>
                    <a:pt x="7060" y="51768"/>
                  </a:lnTo>
                  <a:lnTo>
                    <a:pt x="6939" y="51587"/>
                  </a:lnTo>
                  <a:lnTo>
                    <a:pt x="6758" y="51467"/>
                  </a:lnTo>
                  <a:lnTo>
                    <a:pt x="6517" y="51346"/>
                  </a:lnTo>
                  <a:lnTo>
                    <a:pt x="6336" y="51286"/>
                  </a:lnTo>
                  <a:close/>
                  <a:moveTo>
                    <a:pt x="11645" y="51286"/>
                  </a:moveTo>
                  <a:lnTo>
                    <a:pt x="11464" y="51346"/>
                  </a:lnTo>
                  <a:lnTo>
                    <a:pt x="11223" y="51467"/>
                  </a:lnTo>
                  <a:lnTo>
                    <a:pt x="11042" y="51587"/>
                  </a:lnTo>
                  <a:lnTo>
                    <a:pt x="10921" y="51768"/>
                  </a:lnTo>
                  <a:lnTo>
                    <a:pt x="10800" y="52010"/>
                  </a:lnTo>
                  <a:lnTo>
                    <a:pt x="10740" y="52191"/>
                  </a:lnTo>
                  <a:lnTo>
                    <a:pt x="10740" y="52432"/>
                  </a:lnTo>
                  <a:lnTo>
                    <a:pt x="10740" y="52673"/>
                  </a:lnTo>
                  <a:lnTo>
                    <a:pt x="10800" y="52854"/>
                  </a:lnTo>
                  <a:lnTo>
                    <a:pt x="10921" y="53096"/>
                  </a:lnTo>
                  <a:lnTo>
                    <a:pt x="11042" y="53277"/>
                  </a:lnTo>
                  <a:lnTo>
                    <a:pt x="11223" y="53397"/>
                  </a:lnTo>
                  <a:lnTo>
                    <a:pt x="11464" y="53518"/>
                  </a:lnTo>
                  <a:lnTo>
                    <a:pt x="11645" y="53578"/>
                  </a:lnTo>
                  <a:lnTo>
                    <a:pt x="12128" y="53578"/>
                  </a:lnTo>
                  <a:lnTo>
                    <a:pt x="12309" y="53518"/>
                  </a:lnTo>
                  <a:lnTo>
                    <a:pt x="12550" y="53397"/>
                  </a:lnTo>
                  <a:lnTo>
                    <a:pt x="12731" y="53277"/>
                  </a:lnTo>
                  <a:lnTo>
                    <a:pt x="12852" y="53096"/>
                  </a:lnTo>
                  <a:lnTo>
                    <a:pt x="12973" y="52854"/>
                  </a:lnTo>
                  <a:lnTo>
                    <a:pt x="13033" y="52673"/>
                  </a:lnTo>
                  <a:lnTo>
                    <a:pt x="13033" y="52432"/>
                  </a:lnTo>
                  <a:lnTo>
                    <a:pt x="13033" y="52191"/>
                  </a:lnTo>
                  <a:lnTo>
                    <a:pt x="12973" y="52010"/>
                  </a:lnTo>
                  <a:lnTo>
                    <a:pt x="12852" y="51768"/>
                  </a:lnTo>
                  <a:lnTo>
                    <a:pt x="12731" y="51587"/>
                  </a:lnTo>
                  <a:lnTo>
                    <a:pt x="12550" y="51467"/>
                  </a:lnTo>
                  <a:lnTo>
                    <a:pt x="12309" y="51346"/>
                  </a:lnTo>
                  <a:lnTo>
                    <a:pt x="12128" y="51286"/>
                  </a:lnTo>
                  <a:close/>
                  <a:moveTo>
                    <a:pt x="17437" y="51286"/>
                  </a:moveTo>
                  <a:lnTo>
                    <a:pt x="17256" y="51346"/>
                  </a:lnTo>
                  <a:lnTo>
                    <a:pt x="17015" y="51467"/>
                  </a:lnTo>
                  <a:lnTo>
                    <a:pt x="16834" y="51587"/>
                  </a:lnTo>
                  <a:lnTo>
                    <a:pt x="16713" y="51768"/>
                  </a:lnTo>
                  <a:lnTo>
                    <a:pt x="16593" y="52010"/>
                  </a:lnTo>
                  <a:lnTo>
                    <a:pt x="16532" y="52191"/>
                  </a:lnTo>
                  <a:lnTo>
                    <a:pt x="16532" y="52432"/>
                  </a:lnTo>
                  <a:lnTo>
                    <a:pt x="16532" y="52673"/>
                  </a:lnTo>
                  <a:lnTo>
                    <a:pt x="16593" y="52854"/>
                  </a:lnTo>
                  <a:lnTo>
                    <a:pt x="16713" y="53096"/>
                  </a:lnTo>
                  <a:lnTo>
                    <a:pt x="16834" y="53277"/>
                  </a:lnTo>
                  <a:lnTo>
                    <a:pt x="17015" y="53397"/>
                  </a:lnTo>
                  <a:lnTo>
                    <a:pt x="17256" y="53518"/>
                  </a:lnTo>
                  <a:lnTo>
                    <a:pt x="17437" y="53578"/>
                  </a:lnTo>
                  <a:lnTo>
                    <a:pt x="17920" y="53578"/>
                  </a:lnTo>
                  <a:lnTo>
                    <a:pt x="18101" y="53518"/>
                  </a:lnTo>
                  <a:lnTo>
                    <a:pt x="18342" y="53397"/>
                  </a:lnTo>
                  <a:lnTo>
                    <a:pt x="18523" y="53277"/>
                  </a:lnTo>
                  <a:lnTo>
                    <a:pt x="18644" y="53096"/>
                  </a:lnTo>
                  <a:lnTo>
                    <a:pt x="18765" y="52854"/>
                  </a:lnTo>
                  <a:lnTo>
                    <a:pt x="18825" y="52673"/>
                  </a:lnTo>
                  <a:lnTo>
                    <a:pt x="18825" y="52432"/>
                  </a:lnTo>
                  <a:lnTo>
                    <a:pt x="18825" y="52191"/>
                  </a:lnTo>
                  <a:lnTo>
                    <a:pt x="18765" y="52010"/>
                  </a:lnTo>
                  <a:lnTo>
                    <a:pt x="18644" y="51768"/>
                  </a:lnTo>
                  <a:lnTo>
                    <a:pt x="18523" y="51587"/>
                  </a:lnTo>
                  <a:lnTo>
                    <a:pt x="18342" y="51467"/>
                  </a:lnTo>
                  <a:lnTo>
                    <a:pt x="18101" y="51346"/>
                  </a:lnTo>
                  <a:lnTo>
                    <a:pt x="17920" y="51286"/>
                  </a:lnTo>
                  <a:close/>
                  <a:moveTo>
                    <a:pt x="23230" y="51286"/>
                  </a:moveTo>
                  <a:lnTo>
                    <a:pt x="23049" y="51346"/>
                  </a:lnTo>
                  <a:lnTo>
                    <a:pt x="22807" y="51467"/>
                  </a:lnTo>
                  <a:lnTo>
                    <a:pt x="22626" y="51587"/>
                  </a:lnTo>
                  <a:lnTo>
                    <a:pt x="22506" y="51768"/>
                  </a:lnTo>
                  <a:lnTo>
                    <a:pt x="22385" y="52010"/>
                  </a:lnTo>
                  <a:lnTo>
                    <a:pt x="22325" y="52191"/>
                  </a:lnTo>
                  <a:lnTo>
                    <a:pt x="22325" y="52432"/>
                  </a:lnTo>
                  <a:lnTo>
                    <a:pt x="22325" y="52673"/>
                  </a:lnTo>
                  <a:lnTo>
                    <a:pt x="22385" y="52854"/>
                  </a:lnTo>
                  <a:lnTo>
                    <a:pt x="22506" y="53096"/>
                  </a:lnTo>
                  <a:lnTo>
                    <a:pt x="22626" y="53277"/>
                  </a:lnTo>
                  <a:lnTo>
                    <a:pt x="22807" y="53397"/>
                  </a:lnTo>
                  <a:lnTo>
                    <a:pt x="23049" y="53518"/>
                  </a:lnTo>
                  <a:lnTo>
                    <a:pt x="23230" y="53578"/>
                  </a:lnTo>
                  <a:lnTo>
                    <a:pt x="23712" y="53578"/>
                  </a:lnTo>
                  <a:lnTo>
                    <a:pt x="23893" y="53518"/>
                  </a:lnTo>
                  <a:lnTo>
                    <a:pt x="24135" y="53397"/>
                  </a:lnTo>
                  <a:lnTo>
                    <a:pt x="24316" y="53277"/>
                  </a:lnTo>
                  <a:lnTo>
                    <a:pt x="24436" y="53096"/>
                  </a:lnTo>
                  <a:lnTo>
                    <a:pt x="24557" y="52854"/>
                  </a:lnTo>
                  <a:lnTo>
                    <a:pt x="24617" y="52673"/>
                  </a:lnTo>
                  <a:lnTo>
                    <a:pt x="24617" y="52432"/>
                  </a:lnTo>
                  <a:lnTo>
                    <a:pt x="24617" y="52191"/>
                  </a:lnTo>
                  <a:lnTo>
                    <a:pt x="24557" y="52010"/>
                  </a:lnTo>
                  <a:lnTo>
                    <a:pt x="24436" y="51768"/>
                  </a:lnTo>
                  <a:lnTo>
                    <a:pt x="24316" y="51587"/>
                  </a:lnTo>
                  <a:lnTo>
                    <a:pt x="24135" y="51467"/>
                  </a:lnTo>
                  <a:lnTo>
                    <a:pt x="23893" y="51346"/>
                  </a:lnTo>
                  <a:lnTo>
                    <a:pt x="23712" y="51286"/>
                  </a:lnTo>
                  <a:close/>
                  <a:moveTo>
                    <a:pt x="29022" y="51286"/>
                  </a:moveTo>
                  <a:lnTo>
                    <a:pt x="28841" y="51346"/>
                  </a:lnTo>
                  <a:lnTo>
                    <a:pt x="28599" y="51467"/>
                  </a:lnTo>
                  <a:lnTo>
                    <a:pt x="28418" y="51587"/>
                  </a:lnTo>
                  <a:lnTo>
                    <a:pt x="28298" y="51768"/>
                  </a:lnTo>
                  <a:lnTo>
                    <a:pt x="28177" y="52010"/>
                  </a:lnTo>
                  <a:lnTo>
                    <a:pt x="28117" y="52191"/>
                  </a:lnTo>
                  <a:lnTo>
                    <a:pt x="28117" y="52432"/>
                  </a:lnTo>
                  <a:lnTo>
                    <a:pt x="28117" y="52673"/>
                  </a:lnTo>
                  <a:lnTo>
                    <a:pt x="28177" y="52854"/>
                  </a:lnTo>
                  <a:lnTo>
                    <a:pt x="28298" y="53096"/>
                  </a:lnTo>
                  <a:lnTo>
                    <a:pt x="28418" y="53277"/>
                  </a:lnTo>
                  <a:lnTo>
                    <a:pt x="28599" y="53397"/>
                  </a:lnTo>
                  <a:lnTo>
                    <a:pt x="28841" y="53518"/>
                  </a:lnTo>
                  <a:lnTo>
                    <a:pt x="29022" y="53578"/>
                  </a:lnTo>
                  <a:lnTo>
                    <a:pt x="29505" y="53578"/>
                  </a:lnTo>
                  <a:lnTo>
                    <a:pt x="29686" y="53518"/>
                  </a:lnTo>
                  <a:lnTo>
                    <a:pt x="29927" y="53397"/>
                  </a:lnTo>
                  <a:lnTo>
                    <a:pt x="30108" y="53277"/>
                  </a:lnTo>
                  <a:lnTo>
                    <a:pt x="30229" y="53096"/>
                  </a:lnTo>
                  <a:lnTo>
                    <a:pt x="30349" y="52854"/>
                  </a:lnTo>
                  <a:lnTo>
                    <a:pt x="30410" y="52673"/>
                  </a:lnTo>
                  <a:lnTo>
                    <a:pt x="30410" y="52432"/>
                  </a:lnTo>
                  <a:lnTo>
                    <a:pt x="30410" y="52191"/>
                  </a:lnTo>
                  <a:lnTo>
                    <a:pt x="30349" y="52010"/>
                  </a:lnTo>
                  <a:lnTo>
                    <a:pt x="30229" y="51768"/>
                  </a:lnTo>
                  <a:lnTo>
                    <a:pt x="30108" y="51587"/>
                  </a:lnTo>
                  <a:lnTo>
                    <a:pt x="29927" y="51467"/>
                  </a:lnTo>
                  <a:lnTo>
                    <a:pt x="29686" y="51346"/>
                  </a:lnTo>
                  <a:lnTo>
                    <a:pt x="29505" y="51286"/>
                  </a:lnTo>
                  <a:close/>
                  <a:moveTo>
                    <a:pt x="34814" y="51286"/>
                  </a:moveTo>
                  <a:lnTo>
                    <a:pt x="34633" y="51346"/>
                  </a:lnTo>
                  <a:lnTo>
                    <a:pt x="34392" y="51467"/>
                  </a:lnTo>
                  <a:lnTo>
                    <a:pt x="34211" y="51587"/>
                  </a:lnTo>
                  <a:lnTo>
                    <a:pt x="34090" y="51768"/>
                  </a:lnTo>
                  <a:lnTo>
                    <a:pt x="33969" y="52010"/>
                  </a:lnTo>
                  <a:lnTo>
                    <a:pt x="33909" y="52191"/>
                  </a:lnTo>
                  <a:lnTo>
                    <a:pt x="33909" y="52432"/>
                  </a:lnTo>
                  <a:lnTo>
                    <a:pt x="33909" y="52673"/>
                  </a:lnTo>
                  <a:lnTo>
                    <a:pt x="33969" y="52854"/>
                  </a:lnTo>
                  <a:lnTo>
                    <a:pt x="34090" y="53096"/>
                  </a:lnTo>
                  <a:lnTo>
                    <a:pt x="34211" y="53277"/>
                  </a:lnTo>
                  <a:lnTo>
                    <a:pt x="34392" y="53397"/>
                  </a:lnTo>
                  <a:lnTo>
                    <a:pt x="34633" y="53518"/>
                  </a:lnTo>
                  <a:lnTo>
                    <a:pt x="34814" y="53578"/>
                  </a:lnTo>
                  <a:lnTo>
                    <a:pt x="35297" y="53578"/>
                  </a:lnTo>
                  <a:lnTo>
                    <a:pt x="35478" y="53518"/>
                  </a:lnTo>
                  <a:lnTo>
                    <a:pt x="35719" y="53397"/>
                  </a:lnTo>
                  <a:lnTo>
                    <a:pt x="35900" y="53277"/>
                  </a:lnTo>
                  <a:lnTo>
                    <a:pt x="36021" y="53096"/>
                  </a:lnTo>
                  <a:lnTo>
                    <a:pt x="36141" y="52854"/>
                  </a:lnTo>
                  <a:lnTo>
                    <a:pt x="36202" y="52673"/>
                  </a:lnTo>
                  <a:lnTo>
                    <a:pt x="36202" y="52432"/>
                  </a:lnTo>
                  <a:lnTo>
                    <a:pt x="36202" y="52191"/>
                  </a:lnTo>
                  <a:lnTo>
                    <a:pt x="36141" y="52010"/>
                  </a:lnTo>
                  <a:lnTo>
                    <a:pt x="36021" y="51768"/>
                  </a:lnTo>
                  <a:lnTo>
                    <a:pt x="35900" y="51587"/>
                  </a:lnTo>
                  <a:lnTo>
                    <a:pt x="35719" y="51467"/>
                  </a:lnTo>
                  <a:lnTo>
                    <a:pt x="35478" y="51346"/>
                  </a:lnTo>
                  <a:lnTo>
                    <a:pt x="35297" y="51286"/>
                  </a:lnTo>
                  <a:close/>
                  <a:moveTo>
                    <a:pt x="40606" y="51286"/>
                  </a:moveTo>
                  <a:lnTo>
                    <a:pt x="40425" y="51346"/>
                  </a:lnTo>
                  <a:lnTo>
                    <a:pt x="40184" y="51467"/>
                  </a:lnTo>
                  <a:lnTo>
                    <a:pt x="40003" y="51587"/>
                  </a:lnTo>
                  <a:lnTo>
                    <a:pt x="39882" y="51768"/>
                  </a:lnTo>
                  <a:lnTo>
                    <a:pt x="39762" y="52010"/>
                  </a:lnTo>
                  <a:lnTo>
                    <a:pt x="39701" y="52191"/>
                  </a:lnTo>
                  <a:lnTo>
                    <a:pt x="39701" y="52432"/>
                  </a:lnTo>
                  <a:lnTo>
                    <a:pt x="39701" y="52673"/>
                  </a:lnTo>
                  <a:lnTo>
                    <a:pt x="39762" y="52854"/>
                  </a:lnTo>
                  <a:lnTo>
                    <a:pt x="39882" y="53096"/>
                  </a:lnTo>
                  <a:lnTo>
                    <a:pt x="40003" y="53277"/>
                  </a:lnTo>
                  <a:lnTo>
                    <a:pt x="40184" y="53397"/>
                  </a:lnTo>
                  <a:lnTo>
                    <a:pt x="40425" y="53518"/>
                  </a:lnTo>
                  <a:lnTo>
                    <a:pt x="40606" y="53578"/>
                  </a:lnTo>
                  <a:lnTo>
                    <a:pt x="41089" y="53578"/>
                  </a:lnTo>
                  <a:lnTo>
                    <a:pt x="41270" y="53518"/>
                  </a:lnTo>
                  <a:lnTo>
                    <a:pt x="41511" y="53397"/>
                  </a:lnTo>
                  <a:lnTo>
                    <a:pt x="41692" y="53277"/>
                  </a:lnTo>
                  <a:lnTo>
                    <a:pt x="41813" y="53096"/>
                  </a:lnTo>
                  <a:lnTo>
                    <a:pt x="41934" y="52854"/>
                  </a:lnTo>
                  <a:lnTo>
                    <a:pt x="41994" y="52673"/>
                  </a:lnTo>
                  <a:lnTo>
                    <a:pt x="41994" y="52432"/>
                  </a:lnTo>
                  <a:lnTo>
                    <a:pt x="41994" y="52191"/>
                  </a:lnTo>
                  <a:lnTo>
                    <a:pt x="41934" y="52010"/>
                  </a:lnTo>
                  <a:lnTo>
                    <a:pt x="41813" y="51768"/>
                  </a:lnTo>
                  <a:lnTo>
                    <a:pt x="41692" y="51587"/>
                  </a:lnTo>
                  <a:lnTo>
                    <a:pt x="41511" y="51467"/>
                  </a:lnTo>
                  <a:lnTo>
                    <a:pt x="41270" y="51346"/>
                  </a:lnTo>
                  <a:lnTo>
                    <a:pt x="41089" y="51286"/>
                  </a:lnTo>
                  <a:close/>
                  <a:moveTo>
                    <a:pt x="46399" y="51286"/>
                  </a:moveTo>
                  <a:lnTo>
                    <a:pt x="46218" y="51346"/>
                  </a:lnTo>
                  <a:lnTo>
                    <a:pt x="45976" y="51467"/>
                  </a:lnTo>
                  <a:lnTo>
                    <a:pt x="45795" y="51587"/>
                  </a:lnTo>
                  <a:lnTo>
                    <a:pt x="45674" y="51768"/>
                  </a:lnTo>
                  <a:lnTo>
                    <a:pt x="45554" y="52010"/>
                  </a:lnTo>
                  <a:lnTo>
                    <a:pt x="45493" y="52191"/>
                  </a:lnTo>
                  <a:lnTo>
                    <a:pt x="45493" y="52432"/>
                  </a:lnTo>
                  <a:lnTo>
                    <a:pt x="45493" y="52673"/>
                  </a:lnTo>
                  <a:lnTo>
                    <a:pt x="45554" y="52854"/>
                  </a:lnTo>
                  <a:lnTo>
                    <a:pt x="45674" y="53096"/>
                  </a:lnTo>
                  <a:lnTo>
                    <a:pt x="45795" y="53277"/>
                  </a:lnTo>
                  <a:lnTo>
                    <a:pt x="45976" y="53397"/>
                  </a:lnTo>
                  <a:lnTo>
                    <a:pt x="46218" y="53518"/>
                  </a:lnTo>
                  <a:lnTo>
                    <a:pt x="46399" y="53578"/>
                  </a:lnTo>
                  <a:lnTo>
                    <a:pt x="46881" y="53578"/>
                  </a:lnTo>
                  <a:lnTo>
                    <a:pt x="47062" y="53518"/>
                  </a:lnTo>
                  <a:lnTo>
                    <a:pt x="47304" y="53397"/>
                  </a:lnTo>
                  <a:lnTo>
                    <a:pt x="47485" y="53277"/>
                  </a:lnTo>
                  <a:lnTo>
                    <a:pt x="47605" y="53096"/>
                  </a:lnTo>
                  <a:lnTo>
                    <a:pt x="47726" y="52854"/>
                  </a:lnTo>
                  <a:lnTo>
                    <a:pt x="47786" y="52673"/>
                  </a:lnTo>
                  <a:lnTo>
                    <a:pt x="47786" y="52432"/>
                  </a:lnTo>
                  <a:lnTo>
                    <a:pt x="47786" y="52191"/>
                  </a:lnTo>
                  <a:lnTo>
                    <a:pt x="47726" y="52010"/>
                  </a:lnTo>
                  <a:lnTo>
                    <a:pt x="47605" y="51768"/>
                  </a:lnTo>
                  <a:lnTo>
                    <a:pt x="47485" y="51587"/>
                  </a:lnTo>
                  <a:lnTo>
                    <a:pt x="47304" y="51467"/>
                  </a:lnTo>
                  <a:lnTo>
                    <a:pt x="47062" y="51346"/>
                  </a:lnTo>
                  <a:lnTo>
                    <a:pt x="46881" y="51286"/>
                  </a:lnTo>
                  <a:close/>
                  <a:moveTo>
                    <a:pt x="52191" y="51286"/>
                  </a:moveTo>
                  <a:lnTo>
                    <a:pt x="52010" y="51346"/>
                  </a:lnTo>
                  <a:lnTo>
                    <a:pt x="51768" y="51467"/>
                  </a:lnTo>
                  <a:lnTo>
                    <a:pt x="51587" y="51587"/>
                  </a:lnTo>
                  <a:lnTo>
                    <a:pt x="51467" y="51768"/>
                  </a:lnTo>
                  <a:lnTo>
                    <a:pt x="51346" y="52010"/>
                  </a:lnTo>
                  <a:lnTo>
                    <a:pt x="51286" y="52191"/>
                  </a:lnTo>
                  <a:lnTo>
                    <a:pt x="51286" y="52432"/>
                  </a:lnTo>
                  <a:lnTo>
                    <a:pt x="51286" y="52673"/>
                  </a:lnTo>
                  <a:lnTo>
                    <a:pt x="51346" y="52854"/>
                  </a:lnTo>
                  <a:lnTo>
                    <a:pt x="51467" y="53096"/>
                  </a:lnTo>
                  <a:lnTo>
                    <a:pt x="51587" y="53277"/>
                  </a:lnTo>
                  <a:lnTo>
                    <a:pt x="51768" y="53397"/>
                  </a:lnTo>
                  <a:lnTo>
                    <a:pt x="52010" y="53518"/>
                  </a:lnTo>
                  <a:lnTo>
                    <a:pt x="52191" y="53578"/>
                  </a:lnTo>
                  <a:lnTo>
                    <a:pt x="52673" y="53578"/>
                  </a:lnTo>
                  <a:lnTo>
                    <a:pt x="52854" y="53518"/>
                  </a:lnTo>
                  <a:lnTo>
                    <a:pt x="53096" y="53397"/>
                  </a:lnTo>
                  <a:lnTo>
                    <a:pt x="53277" y="53277"/>
                  </a:lnTo>
                  <a:lnTo>
                    <a:pt x="53397" y="53096"/>
                  </a:lnTo>
                  <a:lnTo>
                    <a:pt x="53518" y="52854"/>
                  </a:lnTo>
                  <a:lnTo>
                    <a:pt x="53578" y="52673"/>
                  </a:lnTo>
                  <a:lnTo>
                    <a:pt x="53578" y="52432"/>
                  </a:lnTo>
                  <a:lnTo>
                    <a:pt x="53578" y="52191"/>
                  </a:lnTo>
                  <a:lnTo>
                    <a:pt x="53518" y="52010"/>
                  </a:lnTo>
                  <a:lnTo>
                    <a:pt x="53397" y="51768"/>
                  </a:lnTo>
                  <a:lnTo>
                    <a:pt x="53277" y="51587"/>
                  </a:lnTo>
                  <a:lnTo>
                    <a:pt x="53096" y="51467"/>
                  </a:lnTo>
                  <a:lnTo>
                    <a:pt x="52854" y="51346"/>
                  </a:lnTo>
                  <a:lnTo>
                    <a:pt x="52673" y="51286"/>
                  </a:lnTo>
                  <a:close/>
                  <a:moveTo>
                    <a:pt x="57983" y="51286"/>
                  </a:moveTo>
                  <a:lnTo>
                    <a:pt x="57802" y="51346"/>
                  </a:lnTo>
                  <a:lnTo>
                    <a:pt x="57561" y="51467"/>
                  </a:lnTo>
                  <a:lnTo>
                    <a:pt x="57380" y="51587"/>
                  </a:lnTo>
                  <a:lnTo>
                    <a:pt x="57259" y="51768"/>
                  </a:lnTo>
                  <a:lnTo>
                    <a:pt x="57138" y="52010"/>
                  </a:lnTo>
                  <a:lnTo>
                    <a:pt x="57078" y="52191"/>
                  </a:lnTo>
                  <a:lnTo>
                    <a:pt x="57078" y="52432"/>
                  </a:lnTo>
                  <a:lnTo>
                    <a:pt x="57078" y="52673"/>
                  </a:lnTo>
                  <a:lnTo>
                    <a:pt x="57138" y="52854"/>
                  </a:lnTo>
                  <a:lnTo>
                    <a:pt x="57259" y="53096"/>
                  </a:lnTo>
                  <a:lnTo>
                    <a:pt x="57380" y="53277"/>
                  </a:lnTo>
                  <a:lnTo>
                    <a:pt x="57561" y="53397"/>
                  </a:lnTo>
                  <a:lnTo>
                    <a:pt x="57802" y="53518"/>
                  </a:lnTo>
                  <a:lnTo>
                    <a:pt x="57983" y="53578"/>
                  </a:lnTo>
                  <a:lnTo>
                    <a:pt x="58466" y="53578"/>
                  </a:lnTo>
                  <a:lnTo>
                    <a:pt x="58647" y="53518"/>
                  </a:lnTo>
                  <a:lnTo>
                    <a:pt x="58888" y="53397"/>
                  </a:lnTo>
                  <a:lnTo>
                    <a:pt x="59069" y="53277"/>
                  </a:lnTo>
                  <a:lnTo>
                    <a:pt x="59190" y="53096"/>
                  </a:lnTo>
                  <a:lnTo>
                    <a:pt x="59310" y="52854"/>
                  </a:lnTo>
                  <a:lnTo>
                    <a:pt x="59371" y="52673"/>
                  </a:lnTo>
                  <a:lnTo>
                    <a:pt x="59371" y="52432"/>
                  </a:lnTo>
                  <a:lnTo>
                    <a:pt x="59371" y="52191"/>
                  </a:lnTo>
                  <a:lnTo>
                    <a:pt x="59310" y="52010"/>
                  </a:lnTo>
                  <a:lnTo>
                    <a:pt x="59190" y="51768"/>
                  </a:lnTo>
                  <a:lnTo>
                    <a:pt x="59069" y="51587"/>
                  </a:lnTo>
                  <a:lnTo>
                    <a:pt x="58888" y="51467"/>
                  </a:lnTo>
                  <a:lnTo>
                    <a:pt x="58647" y="51346"/>
                  </a:lnTo>
                  <a:lnTo>
                    <a:pt x="58466" y="51286"/>
                  </a:lnTo>
                  <a:close/>
                  <a:moveTo>
                    <a:pt x="63775" y="51286"/>
                  </a:moveTo>
                  <a:lnTo>
                    <a:pt x="63594" y="51346"/>
                  </a:lnTo>
                  <a:lnTo>
                    <a:pt x="63353" y="51467"/>
                  </a:lnTo>
                  <a:lnTo>
                    <a:pt x="63172" y="51587"/>
                  </a:lnTo>
                  <a:lnTo>
                    <a:pt x="63051" y="51768"/>
                  </a:lnTo>
                  <a:lnTo>
                    <a:pt x="62931" y="52010"/>
                  </a:lnTo>
                  <a:lnTo>
                    <a:pt x="62870" y="52191"/>
                  </a:lnTo>
                  <a:lnTo>
                    <a:pt x="62870" y="52432"/>
                  </a:lnTo>
                  <a:lnTo>
                    <a:pt x="62870" y="52673"/>
                  </a:lnTo>
                  <a:lnTo>
                    <a:pt x="62931" y="52854"/>
                  </a:lnTo>
                  <a:lnTo>
                    <a:pt x="63051" y="53096"/>
                  </a:lnTo>
                  <a:lnTo>
                    <a:pt x="63172" y="53277"/>
                  </a:lnTo>
                  <a:lnTo>
                    <a:pt x="63353" y="53397"/>
                  </a:lnTo>
                  <a:lnTo>
                    <a:pt x="63594" y="53518"/>
                  </a:lnTo>
                  <a:lnTo>
                    <a:pt x="63775" y="53578"/>
                  </a:lnTo>
                  <a:lnTo>
                    <a:pt x="64258" y="53578"/>
                  </a:lnTo>
                  <a:lnTo>
                    <a:pt x="64439" y="53518"/>
                  </a:lnTo>
                  <a:lnTo>
                    <a:pt x="64680" y="53397"/>
                  </a:lnTo>
                  <a:lnTo>
                    <a:pt x="64861" y="53277"/>
                  </a:lnTo>
                  <a:lnTo>
                    <a:pt x="64982" y="53096"/>
                  </a:lnTo>
                  <a:lnTo>
                    <a:pt x="65103" y="52854"/>
                  </a:lnTo>
                  <a:lnTo>
                    <a:pt x="65163" y="52673"/>
                  </a:lnTo>
                  <a:lnTo>
                    <a:pt x="65163" y="52432"/>
                  </a:lnTo>
                  <a:lnTo>
                    <a:pt x="65163" y="52191"/>
                  </a:lnTo>
                  <a:lnTo>
                    <a:pt x="65103" y="52010"/>
                  </a:lnTo>
                  <a:lnTo>
                    <a:pt x="64982" y="51768"/>
                  </a:lnTo>
                  <a:lnTo>
                    <a:pt x="64861" y="51587"/>
                  </a:lnTo>
                  <a:lnTo>
                    <a:pt x="64680" y="51467"/>
                  </a:lnTo>
                  <a:lnTo>
                    <a:pt x="64439" y="51346"/>
                  </a:lnTo>
                  <a:lnTo>
                    <a:pt x="64258" y="51286"/>
                  </a:lnTo>
                  <a:close/>
                  <a:moveTo>
                    <a:pt x="69567" y="51286"/>
                  </a:moveTo>
                  <a:lnTo>
                    <a:pt x="69386" y="51346"/>
                  </a:lnTo>
                  <a:lnTo>
                    <a:pt x="69145" y="51467"/>
                  </a:lnTo>
                  <a:lnTo>
                    <a:pt x="68964" y="51587"/>
                  </a:lnTo>
                  <a:lnTo>
                    <a:pt x="68843" y="51768"/>
                  </a:lnTo>
                  <a:lnTo>
                    <a:pt x="68723" y="52010"/>
                  </a:lnTo>
                  <a:lnTo>
                    <a:pt x="68662" y="52191"/>
                  </a:lnTo>
                  <a:lnTo>
                    <a:pt x="68662" y="52432"/>
                  </a:lnTo>
                  <a:lnTo>
                    <a:pt x="68662" y="52673"/>
                  </a:lnTo>
                  <a:lnTo>
                    <a:pt x="68723" y="52854"/>
                  </a:lnTo>
                  <a:lnTo>
                    <a:pt x="68843" y="53096"/>
                  </a:lnTo>
                  <a:lnTo>
                    <a:pt x="68964" y="53277"/>
                  </a:lnTo>
                  <a:lnTo>
                    <a:pt x="69145" y="53397"/>
                  </a:lnTo>
                  <a:lnTo>
                    <a:pt x="69386" y="53518"/>
                  </a:lnTo>
                  <a:lnTo>
                    <a:pt x="69567" y="53578"/>
                  </a:lnTo>
                  <a:lnTo>
                    <a:pt x="70050" y="53578"/>
                  </a:lnTo>
                  <a:lnTo>
                    <a:pt x="70231" y="53518"/>
                  </a:lnTo>
                  <a:lnTo>
                    <a:pt x="70472" y="53397"/>
                  </a:lnTo>
                  <a:lnTo>
                    <a:pt x="70653" y="53277"/>
                  </a:lnTo>
                  <a:lnTo>
                    <a:pt x="70774" y="53096"/>
                  </a:lnTo>
                  <a:lnTo>
                    <a:pt x="70895" y="52854"/>
                  </a:lnTo>
                  <a:lnTo>
                    <a:pt x="70955" y="52673"/>
                  </a:lnTo>
                  <a:lnTo>
                    <a:pt x="70955" y="52432"/>
                  </a:lnTo>
                  <a:lnTo>
                    <a:pt x="70955" y="52191"/>
                  </a:lnTo>
                  <a:lnTo>
                    <a:pt x="70895" y="52010"/>
                  </a:lnTo>
                  <a:lnTo>
                    <a:pt x="70774" y="51768"/>
                  </a:lnTo>
                  <a:lnTo>
                    <a:pt x="70653" y="51587"/>
                  </a:lnTo>
                  <a:lnTo>
                    <a:pt x="70472" y="51467"/>
                  </a:lnTo>
                  <a:lnTo>
                    <a:pt x="70231" y="51346"/>
                  </a:lnTo>
                  <a:lnTo>
                    <a:pt x="70050" y="51286"/>
                  </a:lnTo>
                  <a:close/>
                  <a:moveTo>
                    <a:pt x="3620" y="54242"/>
                  </a:moveTo>
                  <a:lnTo>
                    <a:pt x="4284" y="55630"/>
                  </a:lnTo>
                  <a:lnTo>
                    <a:pt x="4345" y="55328"/>
                  </a:lnTo>
                  <a:lnTo>
                    <a:pt x="4284" y="54966"/>
                  </a:lnTo>
                  <a:lnTo>
                    <a:pt x="4164" y="54664"/>
                  </a:lnTo>
                  <a:lnTo>
                    <a:pt x="3922" y="54423"/>
                  </a:lnTo>
                  <a:lnTo>
                    <a:pt x="3620" y="54242"/>
                  </a:lnTo>
                  <a:close/>
                  <a:moveTo>
                    <a:pt x="72283" y="54242"/>
                  </a:moveTo>
                  <a:lnTo>
                    <a:pt x="71981" y="54423"/>
                  </a:lnTo>
                  <a:lnTo>
                    <a:pt x="71740" y="54664"/>
                  </a:lnTo>
                  <a:lnTo>
                    <a:pt x="71619" y="54966"/>
                  </a:lnTo>
                  <a:lnTo>
                    <a:pt x="71559" y="55328"/>
                  </a:lnTo>
                  <a:lnTo>
                    <a:pt x="71619" y="55630"/>
                  </a:lnTo>
                  <a:lnTo>
                    <a:pt x="72283" y="54242"/>
                  </a:lnTo>
                  <a:close/>
                  <a:moveTo>
                    <a:pt x="8749" y="54182"/>
                  </a:moveTo>
                  <a:lnTo>
                    <a:pt x="8568" y="54242"/>
                  </a:lnTo>
                  <a:lnTo>
                    <a:pt x="8327" y="54363"/>
                  </a:lnTo>
                  <a:lnTo>
                    <a:pt x="8146" y="54483"/>
                  </a:lnTo>
                  <a:lnTo>
                    <a:pt x="8025" y="54664"/>
                  </a:lnTo>
                  <a:lnTo>
                    <a:pt x="7904" y="54906"/>
                  </a:lnTo>
                  <a:lnTo>
                    <a:pt x="7844" y="55087"/>
                  </a:lnTo>
                  <a:lnTo>
                    <a:pt x="7844" y="55328"/>
                  </a:lnTo>
                  <a:lnTo>
                    <a:pt x="7844" y="55569"/>
                  </a:lnTo>
                  <a:lnTo>
                    <a:pt x="7904" y="55750"/>
                  </a:lnTo>
                  <a:lnTo>
                    <a:pt x="8025" y="55992"/>
                  </a:lnTo>
                  <a:lnTo>
                    <a:pt x="8146" y="56173"/>
                  </a:lnTo>
                  <a:lnTo>
                    <a:pt x="8327" y="56293"/>
                  </a:lnTo>
                  <a:lnTo>
                    <a:pt x="8568" y="56414"/>
                  </a:lnTo>
                  <a:lnTo>
                    <a:pt x="8749" y="56474"/>
                  </a:lnTo>
                  <a:lnTo>
                    <a:pt x="9232" y="56474"/>
                  </a:lnTo>
                  <a:lnTo>
                    <a:pt x="9413" y="56414"/>
                  </a:lnTo>
                  <a:lnTo>
                    <a:pt x="9654" y="56293"/>
                  </a:lnTo>
                  <a:lnTo>
                    <a:pt x="9835" y="56173"/>
                  </a:lnTo>
                  <a:lnTo>
                    <a:pt x="9956" y="55992"/>
                  </a:lnTo>
                  <a:lnTo>
                    <a:pt x="10076" y="55750"/>
                  </a:lnTo>
                  <a:lnTo>
                    <a:pt x="10137" y="55569"/>
                  </a:lnTo>
                  <a:lnTo>
                    <a:pt x="10137" y="55328"/>
                  </a:lnTo>
                  <a:lnTo>
                    <a:pt x="10137" y="55087"/>
                  </a:lnTo>
                  <a:lnTo>
                    <a:pt x="10076" y="54906"/>
                  </a:lnTo>
                  <a:lnTo>
                    <a:pt x="9956" y="54664"/>
                  </a:lnTo>
                  <a:lnTo>
                    <a:pt x="9835" y="54483"/>
                  </a:lnTo>
                  <a:lnTo>
                    <a:pt x="9654" y="54363"/>
                  </a:lnTo>
                  <a:lnTo>
                    <a:pt x="9413" y="54242"/>
                  </a:lnTo>
                  <a:lnTo>
                    <a:pt x="9232" y="54182"/>
                  </a:lnTo>
                  <a:close/>
                  <a:moveTo>
                    <a:pt x="14541" y="54182"/>
                  </a:moveTo>
                  <a:lnTo>
                    <a:pt x="14360" y="54242"/>
                  </a:lnTo>
                  <a:lnTo>
                    <a:pt x="14119" y="54363"/>
                  </a:lnTo>
                  <a:lnTo>
                    <a:pt x="13938" y="54483"/>
                  </a:lnTo>
                  <a:lnTo>
                    <a:pt x="13817" y="54664"/>
                  </a:lnTo>
                  <a:lnTo>
                    <a:pt x="13697" y="54906"/>
                  </a:lnTo>
                  <a:lnTo>
                    <a:pt x="13636" y="55087"/>
                  </a:lnTo>
                  <a:lnTo>
                    <a:pt x="13636" y="55328"/>
                  </a:lnTo>
                  <a:lnTo>
                    <a:pt x="13636" y="55569"/>
                  </a:lnTo>
                  <a:lnTo>
                    <a:pt x="13697" y="55750"/>
                  </a:lnTo>
                  <a:lnTo>
                    <a:pt x="13817" y="55992"/>
                  </a:lnTo>
                  <a:lnTo>
                    <a:pt x="13938" y="56173"/>
                  </a:lnTo>
                  <a:lnTo>
                    <a:pt x="14119" y="56293"/>
                  </a:lnTo>
                  <a:lnTo>
                    <a:pt x="14360" y="56414"/>
                  </a:lnTo>
                  <a:lnTo>
                    <a:pt x="14541" y="56474"/>
                  </a:lnTo>
                  <a:lnTo>
                    <a:pt x="15024" y="56474"/>
                  </a:lnTo>
                  <a:lnTo>
                    <a:pt x="15205" y="56414"/>
                  </a:lnTo>
                  <a:lnTo>
                    <a:pt x="15446" y="56293"/>
                  </a:lnTo>
                  <a:lnTo>
                    <a:pt x="15627" y="56173"/>
                  </a:lnTo>
                  <a:lnTo>
                    <a:pt x="15748" y="55992"/>
                  </a:lnTo>
                  <a:lnTo>
                    <a:pt x="15869" y="55750"/>
                  </a:lnTo>
                  <a:lnTo>
                    <a:pt x="15929" y="55569"/>
                  </a:lnTo>
                  <a:lnTo>
                    <a:pt x="15929" y="55328"/>
                  </a:lnTo>
                  <a:lnTo>
                    <a:pt x="15929" y="55087"/>
                  </a:lnTo>
                  <a:lnTo>
                    <a:pt x="15869" y="54906"/>
                  </a:lnTo>
                  <a:lnTo>
                    <a:pt x="15748" y="54664"/>
                  </a:lnTo>
                  <a:lnTo>
                    <a:pt x="15627" y="54483"/>
                  </a:lnTo>
                  <a:lnTo>
                    <a:pt x="15446" y="54363"/>
                  </a:lnTo>
                  <a:lnTo>
                    <a:pt x="15205" y="54242"/>
                  </a:lnTo>
                  <a:lnTo>
                    <a:pt x="15024" y="54182"/>
                  </a:lnTo>
                  <a:close/>
                  <a:moveTo>
                    <a:pt x="20333" y="54182"/>
                  </a:moveTo>
                  <a:lnTo>
                    <a:pt x="20152" y="54242"/>
                  </a:lnTo>
                  <a:lnTo>
                    <a:pt x="19911" y="54363"/>
                  </a:lnTo>
                  <a:lnTo>
                    <a:pt x="19730" y="54483"/>
                  </a:lnTo>
                  <a:lnTo>
                    <a:pt x="19609" y="54664"/>
                  </a:lnTo>
                  <a:lnTo>
                    <a:pt x="19489" y="54906"/>
                  </a:lnTo>
                  <a:lnTo>
                    <a:pt x="19428" y="55087"/>
                  </a:lnTo>
                  <a:lnTo>
                    <a:pt x="19428" y="55328"/>
                  </a:lnTo>
                  <a:lnTo>
                    <a:pt x="19428" y="55569"/>
                  </a:lnTo>
                  <a:lnTo>
                    <a:pt x="19489" y="55750"/>
                  </a:lnTo>
                  <a:lnTo>
                    <a:pt x="19609" y="55992"/>
                  </a:lnTo>
                  <a:lnTo>
                    <a:pt x="19730" y="56173"/>
                  </a:lnTo>
                  <a:lnTo>
                    <a:pt x="19911" y="56293"/>
                  </a:lnTo>
                  <a:lnTo>
                    <a:pt x="20152" y="56414"/>
                  </a:lnTo>
                  <a:lnTo>
                    <a:pt x="20333" y="56474"/>
                  </a:lnTo>
                  <a:lnTo>
                    <a:pt x="20816" y="56474"/>
                  </a:lnTo>
                  <a:lnTo>
                    <a:pt x="20997" y="56414"/>
                  </a:lnTo>
                  <a:lnTo>
                    <a:pt x="21239" y="56293"/>
                  </a:lnTo>
                  <a:lnTo>
                    <a:pt x="21420" y="56173"/>
                  </a:lnTo>
                  <a:lnTo>
                    <a:pt x="21540" y="55992"/>
                  </a:lnTo>
                  <a:lnTo>
                    <a:pt x="21661" y="55750"/>
                  </a:lnTo>
                  <a:lnTo>
                    <a:pt x="21721" y="55569"/>
                  </a:lnTo>
                  <a:lnTo>
                    <a:pt x="21721" y="55328"/>
                  </a:lnTo>
                  <a:lnTo>
                    <a:pt x="21721" y="55087"/>
                  </a:lnTo>
                  <a:lnTo>
                    <a:pt x="21661" y="54906"/>
                  </a:lnTo>
                  <a:lnTo>
                    <a:pt x="21540" y="54664"/>
                  </a:lnTo>
                  <a:lnTo>
                    <a:pt x="21420" y="54483"/>
                  </a:lnTo>
                  <a:lnTo>
                    <a:pt x="21239" y="54363"/>
                  </a:lnTo>
                  <a:lnTo>
                    <a:pt x="20997" y="54242"/>
                  </a:lnTo>
                  <a:lnTo>
                    <a:pt x="20816" y="54182"/>
                  </a:lnTo>
                  <a:close/>
                  <a:moveTo>
                    <a:pt x="26126" y="54182"/>
                  </a:moveTo>
                  <a:lnTo>
                    <a:pt x="25945" y="54242"/>
                  </a:lnTo>
                  <a:lnTo>
                    <a:pt x="25703" y="54363"/>
                  </a:lnTo>
                  <a:lnTo>
                    <a:pt x="25522" y="54483"/>
                  </a:lnTo>
                  <a:lnTo>
                    <a:pt x="25402" y="54664"/>
                  </a:lnTo>
                  <a:lnTo>
                    <a:pt x="25281" y="54906"/>
                  </a:lnTo>
                  <a:lnTo>
                    <a:pt x="25221" y="55087"/>
                  </a:lnTo>
                  <a:lnTo>
                    <a:pt x="25221" y="55328"/>
                  </a:lnTo>
                  <a:lnTo>
                    <a:pt x="25221" y="55569"/>
                  </a:lnTo>
                  <a:lnTo>
                    <a:pt x="25281" y="55750"/>
                  </a:lnTo>
                  <a:lnTo>
                    <a:pt x="25402" y="55992"/>
                  </a:lnTo>
                  <a:lnTo>
                    <a:pt x="25522" y="56173"/>
                  </a:lnTo>
                  <a:lnTo>
                    <a:pt x="25703" y="56293"/>
                  </a:lnTo>
                  <a:lnTo>
                    <a:pt x="25945" y="56414"/>
                  </a:lnTo>
                  <a:lnTo>
                    <a:pt x="26126" y="56474"/>
                  </a:lnTo>
                  <a:lnTo>
                    <a:pt x="26608" y="56474"/>
                  </a:lnTo>
                  <a:lnTo>
                    <a:pt x="26789" y="56414"/>
                  </a:lnTo>
                  <a:lnTo>
                    <a:pt x="27031" y="56293"/>
                  </a:lnTo>
                  <a:lnTo>
                    <a:pt x="27212" y="56173"/>
                  </a:lnTo>
                  <a:lnTo>
                    <a:pt x="27332" y="55992"/>
                  </a:lnTo>
                  <a:lnTo>
                    <a:pt x="27453" y="55750"/>
                  </a:lnTo>
                  <a:lnTo>
                    <a:pt x="27513" y="55569"/>
                  </a:lnTo>
                  <a:lnTo>
                    <a:pt x="27513" y="55328"/>
                  </a:lnTo>
                  <a:lnTo>
                    <a:pt x="27513" y="55087"/>
                  </a:lnTo>
                  <a:lnTo>
                    <a:pt x="27453" y="54906"/>
                  </a:lnTo>
                  <a:lnTo>
                    <a:pt x="27332" y="54664"/>
                  </a:lnTo>
                  <a:lnTo>
                    <a:pt x="27212" y="54483"/>
                  </a:lnTo>
                  <a:lnTo>
                    <a:pt x="27031" y="54363"/>
                  </a:lnTo>
                  <a:lnTo>
                    <a:pt x="26789" y="54242"/>
                  </a:lnTo>
                  <a:lnTo>
                    <a:pt x="26608" y="54182"/>
                  </a:lnTo>
                  <a:close/>
                  <a:moveTo>
                    <a:pt x="31918" y="54182"/>
                  </a:moveTo>
                  <a:lnTo>
                    <a:pt x="31737" y="54242"/>
                  </a:lnTo>
                  <a:lnTo>
                    <a:pt x="31496" y="54363"/>
                  </a:lnTo>
                  <a:lnTo>
                    <a:pt x="31315" y="54483"/>
                  </a:lnTo>
                  <a:lnTo>
                    <a:pt x="31194" y="54664"/>
                  </a:lnTo>
                  <a:lnTo>
                    <a:pt x="31073" y="54906"/>
                  </a:lnTo>
                  <a:lnTo>
                    <a:pt x="31013" y="55087"/>
                  </a:lnTo>
                  <a:lnTo>
                    <a:pt x="31013" y="55328"/>
                  </a:lnTo>
                  <a:lnTo>
                    <a:pt x="31013" y="55569"/>
                  </a:lnTo>
                  <a:lnTo>
                    <a:pt x="31073" y="55750"/>
                  </a:lnTo>
                  <a:lnTo>
                    <a:pt x="31194" y="55992"/>
                  </a:lnTo>
                  <a:lnTo>
                    <a:pt x="31315" y="56173"/>
                  </a:lnTo>
                  <a:lnTo>
                    <a:pt x="31496" y="56293"/>
                  </a:lnTo>
                  <a:lnTo>
                    <a:pt x="31737" y="56414"/>
                  </a:lnTo>
                  <a:lnTo>
                    <a:pt x="31918" y="56474"/>
                  </a:lnTo>
                  <a:lnTo>
                    <a:pt x="32401" y="56474"/>
                  </a:lnTo>
                  <a:lnTo>
                    <a:pt x="32582" y="56414"/>
                  </a:lnTo>
                  <a:lnTo>
                    <a:pt x="32823" y="56293"/>
                  </a:lnTo>
                  <a:lnTo>
                    <a:pt x="33004" y="56173"/>
                  </a:lnTo>
                  <a:lnTo>
                    <a:pt x="33125" y="55992"/>
                  </a:lnTo>
                  <a:lnTo>
                    <a:pt x="33245" y="55750"/>
                  </a:lnTo>
                  <a:lnTo>
                    <a:pt x="33306" y="55569"/>
                  </a:lnTo>
                  <a:lnTo>
                    <a:pt x="33306" y="55328"/>
                  </a:lnTo>
                  <a:lnTo>
                    <a:pt x="33306" y="55087"/>
                  </a:lnTo>
                  <a:lnTo>
                    <a:pt x="33245" y="54906"/>
                  </a:lnTo>
                  <a:lnTo>
                    <a:pt x="33125" y="54664"/>
                  </a:lnTo>
                  <a:lnTo>
                    <a:pt x="33004" y="54483"/>
                  </a:lnTo>
                  <a:lnTo>
                    <a:pt x="32823" y="54363"/>
                  </a:lnTo>
                  <a:lnTo>
                    <a:pt x="32582" y="54242"/>
                  </a:lnTo>
                  <a:lnTo>
                    <a:pt x="32401" y="54182"/>
                  </a:lnTo>
                  <a:close/>
                  <a:moveTo>
                    <a:pt x="37710" y="54182"/>
                  </a:moveTo>
                  <a:lnTo>
                    <a:pt x="37529" y="54242"/>
                  </a:lnTo>
                  <a:lnTo>
                    <a:pt x="37288" y="54363"/>
                  </a:lnTo>
                  <a:lnTo>
                    <a:pt x="37107" y="54483"/>
                  </a:lnTo>
                  <a:lnTo>
                    <a:pt x="36986" y="54664"/>
                  </a:lnTo>
                  <a:lnTo>
                    <a:pt x="36865" y="54906"/>
                  </a:lnTo>
                  <a:lnTo>
                    <a:pt x="36805" y="55087"/>
                  </a:lnTo>
                  <a:lnTo>
                    <a:pt x="36805" y="55328"/>
                  </a:lnTo>
                  <a:lnTo>
                    <a:pt x="36805" y="55569"/>
                  </a:lnTo>
                  <a:lnTo>
                    <a:pt x="36865" y="55750"/>
                  </a:lnTo>
                  <a:lnTo>
                    <a:pt x="36986" y="55992"/>
                  </a:lnTo>
                  <a:lnTo>
                    <a:pt x="37107" y="56173"/>
                  </a:lnTo>
                  <a:lnTo>
                    <a:pt x="37288" y="56293"/>
                  </a:lnTo>
                  <a:lnTo>
                    <a:pt x="37529" y="56414"/>
                  </a:lnTo>
                  <a:lnTo>
                    <a:pt x="37710" y="56474"/>
                  </a:lnTo>
                  <a:lnTo>
                    <a:pt x="38193" y="56474"/>
                  </a:lnTo>
                  <a:lnTo>
                    <a:pt x="38374" y="56414"/>
                  </a:lnTo>
                  <a:lnTo>
                    <a:pt x="38615" y="56293"/>
                  </a:lnTo>
                  <a:lnTo>
                    <a:pt x="38796" y="56173"/>
                  </a:lnTo>
                  <a:lnTo>
                    <a:pt x="38917" y="55992"/>
                  </a:lnTo>
                  <a:lnTo>
                    <a:pt x="39038" y="55750"/>
                  </a:lnTo>
                  <a:lnTo>
                    <a:pt x="39098" y="55569"/>
                  </a:lnTo>
                  <a:lnTo>
                    <a:pt x="39098" y="55328"/>
                  </a:lnTo>
                  <a:lnTo>
                    <a:pt x="39098" y="55087"/>
                  </a:lnTo>
                  <a:lnTo>
                    <a:pt x="39038" y="54906"/>
                  </a:lnTo>
                  <a:lnTo>
                    <a:pt x="38917" y="54664"/>
                  </a:lnTo>
                  <a:lnTo>
                    <a:pt x="38796" y="54483"/>
                  </a:lnTo>
                  <a:lnTo>
                    <a:pt x="38615" y="54363"/>
                  </a:lnTo>
                  <a:lnTo>
                    <a:pt x="38374" y="54242"/>
                  </a:lnTo>
                  <a:lnTo>
                    <a:pt x="38193" y="54182"/>
                  </a:lnTo>
                  <a:close/>
                  <a:moveTo>
                    <a:pt x="43502" y="54182"/>
                  </a:moveTo>
                  <a:lnTo>
                    <a:pt x="43321" y="54242"/>
                  </a:lnTo>
                  <a:lnTo>
                    <a:pt x="43080" y="54363"/>
                  </a:lnTo>
                  <a:lnTo>
                    <a:pt x="42899" y="54483"/>
                  </a:lnTo>
                  <a:lnTo>
                    <a:pt x="42778" y="54664"/>
                  </a:lnTo>
                  <a:lnTo>
                    <a:pt x="42658" y="54906"/>
                  </a:lnTo>
                  <a:lnTo>
                    <a:pt x="42597" y="55087"/>
                  </a:lnTo>
                  <a:lnTo>
                    <a:pt x="42597" y="55328"/>
                  </a:lnTo>
                  <a:lnTo>
                    <a:pt x="42597" y="55569"/>
                  </a:lnTo>
                  <a:lnTo>
                    <a:pt x="42658" y="55750"/>
                  </a:lnTo>
                  <a:lnTo>
                    <a:pt x="42778" y="55992"/>
                  </a:lnTo>
                  <a:lnTo>
                    <a:pt x="42899" y="56173"/>
                  </a:lnTo>
                  <a:lnTo>
                    <a:pt x="43080" y="56293"/>
                  </a:lnTo>
                  <a:lnTo>
                    <a:pt x="43321" y="56414"/>
                  </a:lnTo>
                  <a:lnTo>
                    <a:pt x="43502" y="56474"/>
                  </a:lnTo>
                  <a:lnTo>
                    <a:pt x="43985" y="56474"/>
                  </a:lnTo>
                  <a:lnTo>
                    <a:pt x="44166" y="56414"/>
                  </a:lnTo>
                  <a:lnTo>
                    <a:pt x="44407" y="56293"/>
                  </a:lnTo>
                  <a:lnTo>
                    <a:pt x="44588" y="56173"/>
                  </a:lnTo>
                  <a:lnTo>
                    <a:pt x="44709" y="55992"/>
                  </a:lnTo>
                  <a:lnTo>
                    <a:pt x="44830" y="55750"/>
                  </a:lnTo>
                  <a:lnTo>
                    <a:pt x="44890" y="55569"/>
                  </a:lnTo>
                  <a:lnTo>
                    <a:pt x="44890" y="55328"/>
                  </a:lnTo>
                  <a:lnTo>
                    <a:pt x="44890" y="55087"/>
                  </a:lnTo>
                  <a:lnTo>
                    <a:pt x="44830" y="54906"/>
                  </a:lnTo>
                  <a:lnTo>
                    <a:pt x="44709" y="54664"/>
                  </a:lnTo>
                  <a:lnTo>
                    <a:pt x="44588" y="54483"/>
                  </a:lnTo>
                  <a:lnTo>
                    <a:pt x="44407" y="54363"/>
                  </a:lnTo>
                  <a:lnTo>
                    <a:pt x="44166" y="54242"/>
                  </a:lnTo>
                  <a:lnTo>
                    <a:pt x="43985" y="54182"/>
                  </a:lnTo>
                  <a:close/>
                  <a:moveTo>
                    <a:pt x="49295" y="54182"/>
                  </a:moveTo>
                  <a:lnTo>
                    <a:pt x="49114" y="54242"/>
                  </a:lnTo>
                  <a:lnTo>
                    <a:pt x="48872" y="54363"/>
                  </a:lnTo>
                  <a:lnTo>
                    <a:pt x="48691" y="54483"/>
                  </a:lnTo>
                  <a:lnTo>
                    <a:pt x="48571" y="54664"/>
                  </a:lnTo>
                  <a:lnTo>
                    <a:pt x="48450" y="54906"/>
                  </a:lnTo>
                  <a:lnTo>
                    <a:pt x="48390" y="55087"/>
                  </a:lnTo>
                  <a:lnTo>
                    <a:pt x="48390" y="55328"/>
                  </a:lnTo>
                  <a:lnTo>
                    <a:pt x="48390" y="55569"/>
                  </a:lnTo>
                  <a:lnTo>
                    <a:pt x="48450" y="55750"/>
                  </a:lnTo>
                  <a:lnTo>
                    <a:pt x="48571" y="55992"/>
                  </a:lnTo>
                  <a:lnTo>
                    <a:pt x="48691" y="56173"/>
                  </a:lnTo>
                  <a:lnTo>
                    <a:pt x="48872" y="56293"/>
                  </a:lnTo>
                  <a:lnTo>
                    <a:pt x="49114" y="56414"/>
                  </a:lnTo>
                  <a:lnTo>
                    <a:pt x="49295" y="56474"/>
                  </a:lnTo>
                  <a:lnTo>
                    <a:pt x="49777" y="56474"/>
                  </a:lnTo>
                  <a:lnTo>
                    <a:pt x="49958" y="56414"/>
                  </a:lnTo>
                  <a:lnTo>
                    <a:pt x="50200" y="56293"/>
                  </a:lnTo>
                  <a:lnTo>
                    <a:pt x="50381" y="56173"/>
                  </a:lnTo>
                  <a:lnTo>
                    <a:pt x="50501" y="55992"/>
                  </a:lnTo>
                  <a:lnTo>
                    <a:pt x="50622" y="55750"/>
                  </a:lnTo>
                  <a:lnTo>
                    <a:pt x="50682" y="55569"/>
                  </a:lnTo>
                  <a:lnTo>
                    <a:pt x="50682" y="55328"/>
                  </a:lnTo>
                  <a:lnTo>
                    <a:pt x="50682" y="55087"/>
                  </a:lnTo>
                  <a:lnTo>
                    <a:pt x="50622" y="54906"/>
                  </a:lnTo>
                  <a:lnTo>
                    <a:pt x="50501" y="54664"/>
                  </a:lnTo>
                  <a:lnTo>
                    <a:pt x="50381" y="54483"/>
                  </a:lnTo>
                  <a:lnTo>
                    <a:pt x="50200" y="54363"/>
                  </a:lnTo>
                  <a:lnTo>
                    <a:pt x="49958" y="54242"/>
                  </a:lnTo>
                  <a:lnTo>
                    <a:pt x="49777" y="54182"/>
                  </a:lnTo>
                  <a:close/>
                  <a:moveTo>
                    <a:pt x="55087" y="54182"/>
                  </a:moveTo>
                  <a:lnTo>
                    <a:pt x="54906" y="54242"/>
                  </a:lnTo>
                  <a:lnTo>
                    <a:pt x="54665" y="54363"/>
                  </a:lnTo>
                  <a:lnTo>
                    <a:pt x="54483" y="54483"/>
                  </a:lnTo>
                  <a:lnTo>
                    <a:pt x="54363" y="54664"/>
                  </a:lnTo>
                  <a:lnTo>
                    <a:pt x="54242" y="54906"/>
                  </a:lnTo>
                  <a:lnTo>
                    <a:pt x="54182" y="55087"/>
                  </a:lnTo>
                  <a:lnTo>
                    <a:pt x="54182" y="55328"/>
                  </a:lnTo>
                  <a:lnTo>
                    <a:pt x="54182" y="55569"/>
                  </a:lnTo>
                  <a:lnTo>
                    <a:pt x="54242" y="55750"/>
                  </a:lnTo>
                  <a:lnTo>
                    <a:pt x="54363" y="55992"/>
                  </a:lnTo>
                  <a:lnTo>
                    <a:pt x="54483" y="56173"/>
                  </a:lnTo>
                  <a:lnTo>
                    <a:pt x="54665" y="56293"/>
                  </a:lnTo>
                  <a:lnTo>
                    <a:pt x="54906" y="56414"/>
                  </a:lnTo>
                  <a:lnTo>
                    <a:pt x="55087" y="56474"/>
                  </a:lnTo>
                  <a:lnTo>
                    <a:pt x="55570" y="56474"/>
                  </a:lnTo>
                  <a:lnTo>
                    <a:pt x="55751" y="56414"/>
                  </a:lnTo>
                  <a:lnTo>
                    <a:pt x="55992" y="56293"/>
                  </a:lnTo>
                  <a:lnTo>
                    <a:pt x="56173" y="56173"/>
                  </a:lnTo>
                  <a:lnTo>
                    <a:pt x="56294" y="55992"/>
                  </a:lnTo>
                  <a:lnTo>
                    <a:pt x="56414" y="55750"/>
                  </a:lnTo>
                  <a:lnTo>
                    <a:pt x="56475" y="55569"/>
                  </a:lnTo>
                  <a:lnTo>
                    <a:pt x="56475" y="55328"/>
                  </a:lnTo>
                  <a:lnTo>
                    <a:pt x="56475" y="55087"/>
                  </a:lnTo>
                  <a:lnTo>
                    <a:pt x="56414" y="54906"/>
                  </a:lnTo>
                  <a:lnTo>
                    <a:pt x="56294" y="54664"/>
                  </a:lnTo>
                  <a:lnTo>
                    <a:pt x="56173" y="54483"/>
                  </a:lnTo>
                  <a:lnTo>
                    <a:pt x="55992" y="54363"/>
                  </a:lnTo>
                  <a:lnTo>
                    <a:pt x="55751" y="54242"/>
                  </a:lnTo>
                  <a:lnTo>
                    <a:pt x="55570" y="54182"/>
                  </a:lnTo>
                  <a:close/>
                  <a:moveTo>
                    <a:pt x="60879" y="54182"/>
                  </a:moveTo>
                  <a:lnTo>
                    <a:pt x="60698" y="54242"/>
                  </a:lnTo>
                  <a:lnTo>
                    <a:pt x="60457" y="54363"/>
                  </a:lnTo>
                  <a:lnTo>
                    <a:pt x="60276" y="54483"/>
                  </a:lnTo>
                  <a:lnTo>
                    <a:pt x="60155" y="54664"/>
                  </a:lnTo>
                  <a:lnTo>
                    <a:pt x="60034" y="54906"/>
                  </a:lnTo>
                  <a:lnTo>
                    <a:pt x="59974" y="55087"/>
                  </a:lnTo>
                  <a:lnTo>
                    <a:pt x="59974" y="55328"/>
                  </a:lnTo>
                  <a:lnTo>
                    <a:pt x="59974" y="55569"/>
                  </a:lnTo>
                  <a:lnTo>
                    <a:pt x="60034" y="55750"/>
                  </a:lnTo>
                  <a:lnTo>
                    <a:pt x="60155" y="55992"/>
                  </a:lnTo>
                  <a:lnTo>
                    <a:pt x="60276" y="56173"/>
                  </a:lnTo>
                  <a:lnTo>
                    <a:pt x="60457" y="56293"/>
                  </a:lnTo>
                  <a:lnTo>
                    <a:pt x="60698" y="56414"/>
                  </a:lnTo>
                  <a:lnTo>
                    <a:pt x="60879" y="56474"/>
                  </a:lnTo>
                  <a:lnTo>
                    <a:pt x="61362" y="56474"/>
                  </a:lnTo>
                  <a:lnTo>
                    <a:pt x="61543" y="56414"/>
                  </a:lnTo>
                  <a:lnTo>
                    <a:pt x="61784" y="56293"/>
                  </a:lnTo>
                  <a:lnTo>
                    <a:pt x="61965" y="56173"/>
                  </a:lnTo>
                  <a:lnTo>
                    <a:pt x="62086" y="55992"/>
                  </a:lnTo>
                  <a:lnTo>
                    <a:pt x="62206" y="55750"/>
                  </a:lnTo>
                  <a:lnTo>
                    <a:pt x="62267" y="55569"/>
                  </a:lnTo>
                  <a:lnTo>
                    <a:pt x="62267" y="55328"/>
                  </a:lnTo>
                  <a:lnTo>
                    <a:pt x="62267" y="55087"/>
                  </a:lnTo>
                  <a:lnTo>
                    <a:pt x="62206" y="54906"/>
                  </a:lnTo>
                  <a:lnTo>
                    <a:pt x="62086" y="54664"/>
                  </a:lnTo>
                  <a:lnTo>
                    <a:pt x="61965" y="54483"/>
                  </a:lnTo>
                  <a:lnTo>
                    <a:pt x="61784" y="54363"/>
                  </a:lnTo>
                  <a:lnTo>
                    <a:pt x="61543" y="54242"/>
                  </a:lnTo>
                  <a:lnTo>
                    <a:pt x="61362" y="54182"/>
                  </a:lnTo>
                  <a:close/>
                  <a:moveTo>
                    <a:pt x="66671" y="54182"/>
                  </a:moveTo>
                  <a:lnTo>
                    <a:pt x="66490" y="54242"/>
                  </a:lnTo>
                  <a:lnTo>
                    <a:pt x="66249" y="54363"/>
                  </a:lnTo>
                  <a:lnTo>
                    <a:pt x="66068" y="54483"/>
                  </a:lnTo>
                  <a:lnTo>
                    <a:pt x="65947" y="54664"/>
                  </a:lnTo>
                  <a:lnTo>
                    <a:pt x="65827" y="54906"/>
                  </a:lnTo>
                  <a:lnTo>
                    <a:pt x="65766" y="55087"/>
                  </a:lnTo>
                  <a:lnTo>
                    <a:pt x="65766" y="55328"/>
                  </a:lnTo>
                  <a:lnTo>
                    <a:pt x="65766" y="55569"/>
                  </a:lnTo>
                  <a:lnTo>
                    <a:pt x="65827" y="55750"/>
                  </a:lnTo>
                  <a:lnTo>
                    <a:pt x="65947" y="55992"/>
                  </a:lnTo>
                  <a:lnTo>
                    <a:pt x="66068" y="56173"/>
                  </a:lnTo>
                  <a:lnTo>
                    <a:pt x="66249" y="56293"/>
                  </a:lnTo>
                  <a:lnTo>
                    <a:pt x="66490" y="56414"/>
                  </a:lnTo>
                  <a:lnTo>
                    <a:pt x="66671" y="56474"/>
                  </a:lnTo>
                  <a:lnTo>
                    <a:pt x="67154" y="56474"/>
                  </a:lnTo>
                  <a:lnTo>
                    <a:pt x="67335" y="56414"/>
                  </a:lnTo>
                  <a:lnTo>
                    <a:pt x="67576" y="56293"/>
                  </a:lnTo>
                  <a:lnTo>
                    <a:pt x="67757" y="56173"/>
                  </a:lnTo>
                  <a:lnTo>
                    <a:pt x="67878" y="55992"/>
                  </a:lnTo>
                  <a:lnTo>
                    <a:pt x="67999" y="55750"/>
                  </a:lnTo>
                  <a:lnTo>
                    <a:pt x="68059" y="55569"/>
                  </a:lnTo>
                  <a:lnTo>
                    <a:pt x="68059" y="55328"/>
                  </a:lnTo>
                  <a:lnTo>
                    <a:pt x="68059" y="55087"/>
                  </a:lnTo>
                  <a:lnTo>
                    <a:pt x="67999" y="54906"/>
                  </a:lnTo>
                  <a:lnTo>
                    <a:pt x="67878" y="54664"/>
                  </a:lnTo>
                  <a:lnTo>
                    <a:pt x="67757" y="54483"/>
                  </a:lnTo>
                  <a:lnTo>
                    <a:pt x="67576" y="54363"/>
                  </a:lnTo>
                  <a:lnTo>
                    <a:pt x="67335" y="54242"/>
                  </a:lnTo>
                  <a:lnTo>
                    <a:pt x="67154" y="54182"/>
                  </a:lnTo>
                  <a:close/>
                  <a:moveTo>
                    <a:pt x="5853" y="57078"/>
                  </a:moveTo>
                  <a:lnTo>
                    <a:pt x="5672" y="57138"/>
                  </a:lnTo>
                  <a:lnTo>
                    <a:pt x="5431" y="57259"/>
                  </a:lnTo>
                  <a:lnTo>
                    <a:pt x="5310" y="57379"/>
                  </a:lnTo>
                  <a:lnTo>
                    <a:pt x="6517" y="59310"/>
                  </a:lnTo>
                  <a:lnTo>
                    <a:pt x="6818" y="59129"/>
                  </a:lnTo>
                  <a:lnTo>
                    <a:pt x="7060" y="58888"/>
                  </a:lnTo>
                  <a:lnTo>
                    <a:pt x="7180" y="58586"/>
                  </a:lnTo>
                  <a:lnTo>
                    <a:pt x="7241" y="58224"/>
                  </a:lnTo>
                  <a:lnTo>
                    <a:pt x="7241" y="57983"/>
                  </a:lnTo>
                  <a:lnTo>
                    <a:pt x="7180" y="57802"/>
                  </a:lnTo>
                  <a:lnTo>
                    <a:pt x="7060" y="57560"/>
                  </a:lnTo>
                  <a:lnTo>
                    <a:pt x="6939" y="57379"/>
                  </a:lnTo>
                  <a:lnTo>
                    <a:pt x="6758" y="57259"/>
                  </a:lnTo>
                  <a:lnTo>
                    <a:pt x="6517" y="57138"/>
                  </a:lnTo>
                  <a:lnTo>
                    <a:pt x="6336" y="57078"/>
                  </a:lnTo>
                  <a:close/>
                  <a:moveTo>
                    <a:pt x="69567" y="57078"/>
                  </a:moveTo>
                  <a:lnTo>
                    <a:pt x="69386" y="57138"/>
                  </a:lnTo>
                  <a:lnTo>
                    <a:pt x="69145" y="57259"/>
                  </a:lnTo>
                  <a:lnTo>
                    <a:pt x="68964" y="57379"/>
                  </a:lnTo>
                  <a:lnTo>
                    <a:pt x="68843" y="57560"/>
                  </a:lnTo>
                  <a:lnTo>
                    <a:pt x="68723" y="57802"/>
                  </a:lnTo>
                  <a:lnTo>
                    <a:pt x="68662" y="57983"/>
                  </a:lnTo>
                  <a:lnTo>
                    <a:pt x="68662" y="58224"/>
                  </a:lnTo>
                  <a:lnTo>
                    <a:pt x="68723" y="58586"/>
                  </a:lnTo>
                  <a:lnTo>
                    <a:pt x="68843" y="58888"/>
                  </a:lnTo>
                  <a:lnTo>
                    <a:pt x="69085" y="59129"/>
                  </a:lnTo>
                  <a:lnTo>
                    <a:pt x="69386" y="59310"/>
                  </a:lnTo>
                  <a:lnTo>
                    <a:pt x="70593" y="57379"/>
                  </a:lnTo>
                  <a:lnTo>
                    <a:pt x="70472" y="57259"/>
                  </a:lnTo>
                  <a:lnTo>
                    <a:pt x="70231" y="57138"/>
                  </a:lnTo>
                  <a:lnTo>
                    <a:pt x="70050" y="57078"/>
                  </a:lnTo>
                  <a:close/>
                  <a:moveTo>
                    <a:pt x="11645" y="57078"/>
                  </a:moveTo>
                  <a:lnTo>
                    <a:pt x="11464" y="57138"/>
                  </a:lnTo>
                  <a:lnTo>
                    <a:pt x="11223" y="57259"/>
                  </a:lnTo>
                  <a:lnTo>
                    <a:pt x="11042" y="57379"/>
                  </a:lnTo>
                  <a:lnTo>
                    <a:pt x="10921" y="57560"/>
                  </a:lnTo>
                  <a:lnTo>
                    <a:pt x="10800" y="57802"/>
                  </a:lnTo>
                  <a:lnTo>
                    <a:pt x="10740" y="57983"/>
                  </a:lnTo>
                  <a:lnTo>
                    <a:pt x="10740" y="58224"/>
                  </a:lnTo>
                  <a:lnTo>
                    <a:pt x="10740" y="58466"/>
                  </a:lnTo>
                  <a:lnTo>
                    <a:pt x="10800" y="58647"/>
                  </a:lnTo>
                  <a:lnTo>
                    <a:pt x="10921" y="58888"/>
                  </a:lnTo>
                  <a:lnTo>
                    <a:pt x="11042" y="59069"/>
                  </a:lnTo>
                  <a:lnTo>
                    <a:pt x="11223" y="59190"/>
                  </a:lnTo>
                  <a:lnTo>
                    <a:pt x="11464" y="59310"/>
                  </a:lnTo>
                  <a:lnTo>
                    <a:pt x="11645" y="59371"/>
                  </a:lnTo>
                  <a:lnTo>
                    <a:pt x="12128" y="59371"/>
                  </a:lnTo>
                  <a:lnTo>
                    <a:pt x="12309" y="59310"/>
                  </a:lnTo>
                  <a:lnTo>
                    <a:pt x="12550" y="59190"/>
                  </a:lnTo>
                  <a:lnTo>
                    <a:pt x="12731" y="59069"/>
                  </a:lnTo>
                  <a:lnTo>
                    <a:pt x="12852" y="58888"/>
                  </a:lnTo>
                  <a:lnTo>
                    <a:pt x="12973" y="58647"/>
                  </a:lnTo>
                  <a:lnTo>
                    <a:pt x="13033" y="58466"/>
                  </a:lnTo>
                  <a:lnTo>
                    <a:pt x="13033" y="58224"/>
                  </a:lnTo>
                  <a:lnTo>
                    <a:pt x="13033" y="57983"/>
                  </a:lnTo>
                  <a:lnTo>
                    <a:pt x="12973" y="57802"/>
                  </a:lnTo>
                  <a:lnTo>
                    <a:pt x="12852" y="57560"/>
                  </a:lnTo>
                  <a:lnTo>
                    <a:pt x="12731" y="57379"/>
                  </a:lnTo>
                  <a:lnTo>
                    <a:pt x="12550" y="57259"/>
                  </a:lnTo>
                  <a:lnTo>
                    <a:pt x="12309" y="57138"/>
                  </a:lnTo>
                  <a:lnTo>
                    <a:pt x="12128" y="57078"/>
                  </a:lnTo>
                  <a:close/>
                  <a:moveTo>
                    <a:pt x="17437" y="57078"/>
                  </a:moveTo>
                  <a:lnTo>
                    <a:pt x="17256" y="57138"/>
                  </a:lnTo>
                  <a:lnTo>
                    <a:pt x="17015" y="57259"/>
                  </a:lnTo>
                  <a:lnTo>
                    <a:pt x="16834" y="57379"/>
                  </a:lnTo>
                  <a:lnTo>
                    <a:pt x="16713" y="57560"/>
                  </a:lnTo>
                  <a:lnTo>
                    <a:pt x="16593" y="57802"/>
                  </a:lnTo>
                  <a:lnTo>
                    <a:pt x="16532" y="57983"/>
                  </a:lnTo>
                  <a:lnTo>
                    <a:pt x="16532" y="58224"/>
                  </a:lnTo>
                  <a:lnTo>
                    <a:pt x="16532" y="58466"/>
                  </a:lnTo>
                  <a:lnTo>
                    <a:pt x="16593" y="58647"/>
                  </a:lnTo>
                  <a:lnTo>
                    <a:pt x="16713" y="58888"/>
                  </a:lnTo>
                  <a:lnTo>
                    <a:pt x="16834" y="59069"/>
                  </a:lnTo>
                  <a:lnTo>
                    <a:pt x="17015" y="59190"/>
                  </a:lnTo>
                  <a:lnTo>
                    <a:pt x="17256" y="59310"/>
                  </a:lnTo>
                  <a:lnTo>
                    <a:pt x="17437" y="59371"/>
                  </a:lnTo>
                  <a:lnTo>
                    <a:pt x="17920" y="59371"/>
                  </a:lnTo>
                  <a:lnTo>
                    <a:pt x="18101" y="59310"/>
                  </a:lnTo>
                  <a:lnTo>
                    <a:pt x="18342" y="59190"/>
                  </a:lnTo>
                  <a:lnTo>
                    <a:pt x="18523" y="59069"/>
                  </a:lnTo>
                  <a:lnTo>
                    <a:pt x="18644" y="58888"/>
                  </a:lnTo>
                  <a:lnTo>
                    <a:pt x="18765" y="58647"/>
                  </a:lnTo>
                  <a:lnTo>
                    <a:pt x="18825" y="58466"/>
                  </a:lnTo>
                  <a:lnTo>
                    <a:pt x="18825" y="58224"/>
                  </a:lnTo>
                  <a:lnTo>
                    <a:pt x="18825" y="57983"/>
                  </a:lnTo>
                  <a:lnTo>
                    <a:pt x="18765" y="57802"/>
                  </a:lnTo>
                  <a:lnTo>
                    <a:pt x="18644" y="57560"/>
                  </a:lnTo>
                  <a:lnTo>
                    <a:pt x="18523" y="57379"/>
                  </a:lnTo>
                  <a:lnTo>
                    <a:pt x="18342" y="57259"/>
                  </a:lnTo>
                  <a:lnTo>
                    <a:pt x="18101" y="57138"/>
                  </a:lnTo>
                  <a:lnTo>
                    <a:pt x="17920" y="57078"/>
                  </a:lnTo>
                  <a:close/>
                  <a:moveTo>
                    <a:pt x="23230" y="57078"/>
                  </a:moveTo>
                  <a:lnTo>
                    <a:pt x="23049" y="57138"/>
                  </a:lnTo>
                  <a:lnTo>
                    <a:pt x="22807" y="57259"/>
                  </a:lnTo>
                  <a:lnTo>
                    <a:pt x="22626" y="57379"/>
                  </a:lnTo>
                  <a:lnTo>
                    <a:pt x="22506" y="57560"/>
                  </a:lnTo>
                  <a:lnTo>
                    <a:pt x="22385" y="57802"/>
                  </a:lnTo>
                  <a:lnTo>
                    <a:pt x="22325" y="57983"/>
                  </a:lnTo>
                  <a:lnTo>
                    <a:pt x="22325" y="58224"/>
                  </a:lnTo>
                  <a:lnTo>
                    <a:pt x="22325" y="58466"/>
                  </a:lnTo>
                  <a:lnTo>
                    <a:pt x="22385" y="58647"/>
                  </a:lnTo>
                  <a:lnTo>
                    <a:pt x="22506" y="58888"/>
                  </a:lnTo>
                  <a:lnTo>
                    <a:pt x="22626" y="59069"/>
                  </a:lnTo>
                  <a:lnTo>
                    <a:pt x="22807" y="59190"/>
                  </a:lnTo>
                  <a:lnTo>
                    <a:pt x="23049" y="59310"/>
                  </a:lnTo>
                  <a:lnTo>
                    <a:pt x="23230" y="59371"/>
                  </a:lnTo>
                  <a:lnTo>
                    <a:pt x="23712" y="59371"/>
                  </a:lnTo>
                  <a:lnTo>
                    <a:pt x="23893" y="59310"/>
                  </a:lnTo>
                  <a:lnTo>
                    <a:pt x="24135" y="59190"/>
                  </a:lnTo>
                  <a:lnTo>
                    <a:pt x="24316" y="59069"/>
                  </a:lnTo>
                  <a:lnTo>
                    <a:pt x="24436" y="58888"/>
                  </a:lnTo>
                  <a:lnTo>
                    <a:pt x="24557" y="58647"/>
                  </a:lnTo>
                  <a:lnTo>
                    <a:pt x="24617" y="58466"/>
                  </a:lnTo>
                  <a:lnTo>
                    <a:pt x="24617" y="58224"/>
                  </a:lnTo>
                  <a:lnTo>
                    <a:pt x="24617" y="57983"/>
                  </a:lnTo>
                  <a:lnTo>
                    <a:pt x="24557" y="57802"/>
                  </a:lnTo>
                  <a:lnTo>
                    <a:pt x="24436" y="57560"/>
                  </a:lnTo>
                  <a:lnTo>
                    <a:pt x="24316" y="57379"/>
                  </a:lnTo>
                  <a:lnTo>
                    <a:pt x="24135" y="57259"/>
                  </a:lnTo>
                  <a:lnTo>
                    <a:pt x="23893" y="57138"/>
                  </a:lnTo>
                  <a:lnTo>
                    <a:pt x="23712" y="57078"/>
                  </a:lnTo>
                  <a:close/>
                  <a:moveTo>
                    <a:pt x="29022" y="57078"/>
                  </a:moveTo>
                  <a:lnTo>
                    <a:pt x="28841" y="57138"/>
                  </a:lnTo>
                  <a:lnTo>
                    <a:pt x="28599" y="57259"/>
                  </a:lnTo>
                  <a:lnTo>
                    <a:pt x="28418" y="57379"/>
                  </a:lnTo>
                  <a:lnTo>
                    <a:pt x="28298" y="57560"/>
                  </a:lnTo>
                  <a:lnTo>
                    <a:pt x="28177" y="57802"/>
                  </a:lnTo>
                  <a:lnTo>
                    <a:pt x="28117" y="57983"/>
                  </a:lnTo>
                  <a:lnTo>
                    <a:pt x="28117" y="58224"/>
                  </a:lnTo>
                  <a:lnTo>
                    <a:pt x="28117" y="58466"/>
                  </a:lnTo>
                  <a:lnTo>
                    <a:pt x="28177" y="58647"/>
                  </a:lnTo>
                  <a:lnTo>
                    <a:pt x="28298" y="58888"/>
                  </a:lnTo>
                  <a:lnTo>
                    <a:pt x="28418" y="59069"/>
                  </a:lnTo>
                  <a:lnTo>
                    <a:pt x="28599" y="59190"/>
                  </a:lnTo>
                  <a:lnTo>
                    <a:pt x="28841" y="59310"/>
                  </a:lnTo>
                  <a:lnTo>
                    <a:pt x="29022" y="59371"/>
                  </a:lnTo>
                  <a:lnTo>
                    <a:pt x="29505" y="59371"/>
                  </a:lnTo>
                  <a:lnTo>
                    <a:pt x="29686" y="59310"/>
                  </a:lnTo>
                  <a:lnTo>
                    <a:pt x="29927" y="59190"/>
                  </a:lnTo>
                  <a:lnTo>
                    <a:pt x="30108" y="59069"/>
                  </a:lnTo>
                  <a:lnTo>
                    <a:pt x="30229" y="58888"/>
                  </a:lnTo>
                  <a:lnTo>
                    <a:pt x="30349" y="58647"/>
                  </a:lnTo>
                  <a:lnTo>
                    <a:pt x="30410" y="58466"/>
                  </a:lnTo>
                  <a:lnTo>
                    <a:pt x="30410" y="58224"/>
                  </a:lnTo>
                  <a:lnTo>
                    <a:pt x="30410" y="57983"/>
                  </a:lnTo>
                  <a:lnTo>
                    <a:pt x="30349" y="57802"/>
                  </a:lnTo>
                  <a:lnTo>
                    <a:pt x="30229" y="57560"/>
                  </a:lnTo>
                  <a:lnTo>
                    <a:pt x="30108" y="57379"/>
                  </a:lnTo>
                  <a:lnTo>
                    <a:pt x="29927" y="57259"/>
                  </a:lnTo>
                  <a:lnTo>
                    <a:pt x="29686" y="57138"/>
                  </a:lnTo>
                  <a:lnTo>
                    <a:pt x="29505" y="57078"/>
                  </a:lnTo>
                  <a:close/>
                  <a:moveTo>
                    <a:pt x="34814" y="57078"/>
                  </a:moveTo>
                  <a:lnTo>
                    <a:pt x="34633" y="57138"/>
                  </a:lnTo>
                  <a:lnTo>
                    <a:pt x="34392" y="57259"/>
                  </a:lnTo>
                  <a:lnTo>
                    <a:pt x="34211" y="57379"/>
                  </a:lnTo>
                  <a:lnTo>
                    <a:pt x="34090" y="57560"/>
                  </a:lnTo>
                  <a:lnTo>
                    <a:pt x="33969" y="57802"/>
                  </a:lnTo>
                  <a:lnTo>
                    <a:pt x="33909" y="57983"/>
                  </a:lnTo>
                  <a:lnTo>
                    <a:pt x="33909" y="58224"/>
                  </a:lnTo>
                  <a:lnTo>
                    <a:pt x="33909" y="58466"/>
                  </a:lnTo>
                  <a:lnTo>
                    <a:pt x="33969" y="58647"/>
                  </a:lnTo>
                  <a:lnTo>
                    <a:pt x="34090" y="58888"/>
                  </a:lnTo>
                  <a:lnTo>
                    <a:pt x="34211" y="59069"/>
                  </a:lnTo>
                  <a:lnTo>
                    <a:pt x="34392" y="59190"/>
                  </a:lnTo>
                  <a:lnTo>
                    <a:pt x="34633" y="59310"/>
                  </a:lnTo>
                  <a:lnTo>
                    <a:pt x="34814" y="59371"/>
                  </a:lnTo>
                  <a:lnTo>
                    <a:pt x="35297" y="59371"/>
                  </a:lnTo>
                  <a:lnTo>
                    <a:pt x="35478" y="59310"/>
                  </a:lnTo>
                  <a:lnTo>
                    <a:pt x="35719" y="59190"/>
                  </a:lnTo>
                  <a:lnTo>
                    <a:pt x="35900" y="59069"/>
                  </a:lnTo>
                  <a:lnTo>
                    <a:pt x="36021" y="58888"/>
                  </a:lnTo>
                  <a:lnTo>
                    <a:pt x="36141" y="58647"/>
                  </a:lnTo>
                  <a:lnTo>
                    <a:pt x="36202" y="58466"/>
                  </a:lnTo>
                  <a:lnTo>
                    <a:pt x="36202" y="58224"/>
                  </a:lnTo>
                  <a:lnTo>
                    <a:pt x="36202" y="57983"/>
                  </a:lnTo>
                  <a:lnTo>
                    <a:pt x="36141" y="57802"/>
                  </a:lnTo>
                  <a:lnTo>
                    <a:pt x="36021" y="57560"/>
                  </a:lnTo>
                  <a:lnTo>
                    <a:pt x="35900" y="57379"/>
                  </a:lnTo>
                  <a:lnTo>
                    <a:pt x="35719" y="57259"/>
                  </a:lnTo>
                  <a:lnTo>
                    <a:pt x="35478" y="57138"/>
                  </a:lnTo>
                  <a:lnTo>
                    <a:pt x="35297" y="57078"/>
                  </a:lnTo>
                  <a:close/>
                  <a:moveTo>
                    <a:pt x="40606" y="57078"/>
                  </a:moveTo>
                  <a:lnTo>
                    <a:pt x="40425" y="57138"/>
                  </a:lnTo>
                  <a:lnTo>
                    <a:pt x="40184" y="57259"/>
                  </a:lnTo>
                  <a:lnTo>
                    <a:pt x="40003" y="57379"/>
                  </a:lnTo>
                  <a:lnTo>
                    <a:pt x="39882" y="57560"/>
                  </a:lnTo>
                  <a:lnTo>
                    <a:pt x="39762" y="57802"/>
                  </a:lnTo>
                  <a:lnTo>
                    <a:pt x="39701" y="57983"/>
                  </a:lnTo>
                  <a:lnTo>
                    <a:pt x="39701" y="58224"/>
                  </a:lnTo>
                  <a:lnTo>
                    <a:pt x="39701" y="58466"/>
                  </a:lnTo>
                  <a:lnTo>
                    <a:pt x="39762" y="58647"/>
                  </a:lnTo>
                  <a:lnTo>
                    <a:pt x="39882" y="58888"/>
                  </a:lnTo>
                  <a:lnTo>
                    <a:pt x="40003" y="59069"/>
                  </a:lnTo>
                  <a:lnTo>
                    <a:pt x="40184" y="59190"/>
                  </a:lnTo>
                  <a:lnTo>
                    <a:pt x="40425" y="59310"/>
                  </a:lnTo>
                  <a:lnTo>
                    <a:pt x="40606" y="59371"/>
                  </a:lnTo>
                  <a:lnTo>
                    <a:pt x="41089" y="59371"/>
                  </a:lnTo>
                  <a:lnTo>
                    <a:pt x="41270" y="59310"/>
                  </a:lnTo>
                  <a:lnTo>
                    <a:pt x="41511" y="59190"/>
                  </a:lnTo>
                  <a:lnTo>
                    <a:pt x="41692" y="59069"/>
                  </a:lnTo>
                  <a:lnTo>
                    <a:pt x="41813" y="58888"/>
                  </a:lnTo>
                  <a:lnTo>
                    <a:pt x="41934" y="58647"/>
                  </a:lnTo>
                  <a:lnTo>
                    <a:pt x="41994" y="58466"/>
                  </a:lnTo>
                  <a:lnTo>
                    <a:pt x="41994" y="58224"/>
                  </a:lnTo>
                  <a:lnTo>
                    <a:pt x="41994" y="57983"/>
                  </a:lnTo>
                  <a:lnTo>
                    <a:pt x="41934" y="57802"/>
                  </a:lnTo>
                  <a:lnTo>
                    <a:pt x="41813" y="57560"/>
                  </a:lnTo>
                  <a:lnTo>
                    <a:pt x="41692" y="57379"/>
                  </a:lnTo>
                  <a:lnTo>
                    <a:pt x="41511" y="57259"/>
                  </a:lnTo>
                  <a:lnTo>
                    <a:pt x="41270" y="57138"/>
                  </a:lnTo>
                  <a:lnTo>
                    <a:pt x="41089" y="57078"/>
                  </a:lnTo>
                  <a:close/>
                  <a:moveTo>
                    <a:pt x="46399" y="57078"/>
                  </a:moveTo>
                  <a:lnTo>
                    <a:pt x="46218" y="57138"/>
                  </a:lnTo>
                  <a:lnTo>
                    <a:pt x="45976" y="57259"/>
                  </a:lnTo>
                  <a:lnTo>
                    <a:pt x="45795" y="57379"/>
                  </a:lnTo>
                  <a:lnTo>
                    <a:pt x="45674" y="57560"/>
                  </a:lnTo>
                  <a:lnTo>
                    <a:pt x="45554" y="57802"/>
                  </a:lnTo>
                  <a:lnTo>
                    <a:pt x="45493" y="57983"/>
                  </a:lnTo>
                  <a:lnTo>
                    <a:pt x="45493" y="58224"/>
                  </a:lnTo>
                  <a:lnTo>
                    <a:pt x="45493" y="58466"/>
                  </a:lnTo>
                  <a:lnTo>
                    <a:pt x="45554" y="58647"/>
                  </a:lnTo>
                  <a:lnTo>
                    <a:pt x="45674" y="58888"/>
                  </a:lnTo>
                  <a:lnTo>
                    <a:pt x="45795" y="59069"/>
                  </a:lnTo>
                  <a:lnTo>
                    <a:pt x="45976" y="59190"/>
                  </a:lnTo>
                  <a:lnTo>
                    <a:pt x="46218" y="59310"/>
                  </a:lnTo>
                  <a:lnTo>
                    <a:pt x="46399" y="59371"/>
                  </a:lnTo>
                  <a:lnTo>
                    <a:pt x="46881" y="59371"/>
                  </a:lnTo>
                  <a:lnTo>
                    <a:pt x="47062" y="59310"/>
                  </a:lnTo>
                  <a:lnTo>
                    <a:pt x="47304" y="59190"/>
                  </a:lnTo>
                  <a:lnTo>
                    <a:pt x="47485" y="59069"/>
                  </a:lnTo>
                  <a:lnTo>
                    <a:pt x="47605" y="58888"/>
                  </a:lnTo>
                  <a:lnTo>
                    <a:pt x="47726" y="58647"/>
                  </a:lnTo>
                  <a:lnTo>
                    <a:pt x="47786" y="58466"/>
                  </a:lnTo>
                  <a:lnTo>
                    <a:pt x="47786" y="58224"/>
                  </a:lnTo>
                  <a:lnTo>
                    <a:pt x="47786" y="57983"/>
                  </a:lnTo>
                  <a:lnTo>
                    <a:pt x="47726" y="57802"/>
                  </a:lnTo>
                  <a:lnTo>
                    <a:pt x="47605" y="57560"/>
                  </a:lnTo>
                  <a:lnTo>
                    <a:pt x="47485" y="57379"/>
                  </a:lnTo>
                  <a:lnTo>
                    <a:pt x="47304" y="57259"/>
                  </a:lnTo>
                  <a:lnTo>
                    <a:pt x="47062" y="57138"/>
                  </a:lnTo>
                  <a:lnTo>
                    <a:pt x="46881" y="57078"/>
                  </a:lnTo>
                  <a:close/>
                  <a:moveTo>
                    <a:pt x="52191" y="57078"/>
                  </a:moveTo>
                  <a:lnTo>
                    <a:pt x="52010" y="57138"/>
                  </a:lnTo>
                  <a:lnTo>
                    <a:pt x="51768" y="57259"/>
                  </a:lnTo>
                  <a:lnTo>
                    <a:pt x="51587" y="57379"/>
                  </a:lnTo>
                  <a:lnTo>
                    <a:pt x="51467" y="57560"/>
                  </a:lnTo>
                  <a:lnTo>
                    <a:pt x="51346" y="57802"/>
                  </a:lnTo>
                  <a:lnTo>
                    <a:pt x="51286" y="57983"/>
                  </a:lnTo>
                  <a:lnTo>
                    <a:pt x="51286" y="58224"/>
                  </a:lnTo>
                  <a:lnTo>
                    <a:pt x="51286" y="58466"/>
                  </a:lnTo>
                  <a:lnTo>
                    <a:pt x="51346" y="58647"/>
                  </a:lnTo>
                  <a:lnTo>
                    <a:pt x="51467" y="58888"/>
                  </a:lnTo>
                  <a:lnTo>
                    <a:pt x="51587" y="59069"/>
                  </a:lnTo>
                  <a:lnTo>
                    <a:pt x="51768" y="59190"/>
                  </a:lnTo>
                  <a:lnTo>
                    <a:pt x="52010" y="59310"/>
                  </a:lnTo>
                  <a:lnTo>
                    <a:pt x="52191" y="59371"/>
                  </a:lnTo>
                  <a:lnTo>
                    <a:pt x="52673" y="59371"/>
                  </a:lnTo>
                  <a:lnTo>
                    <a:pt x="52854" y="59310"/>
                  </a:lnTo>
                  <a:lnTo>
                    <a:pt x="53096" y="59190"/>
                  </a:lnTo>
                  <a:lnTo>
                    <a:pt x="53277" y="59069"/>
                  </a:lnTo>
                  <a:lnTo>
                    <a:pt x="53397" y="58888"/>
                  </a:lnTo>
                  <a:lnTo>
                    <a:pt x="53518" y="58647"/>
                  </a:lnTo>
                  <a:lnTo>
                    <a:pt x="53578" y="58466"/>
                  </a:lnTo>
                  <a:lnTo>
                    <a:pt x="53578" y="58224"/>
                  </a:lnTo>
                  <a:lnTo>
                    <a:pt x="53578" y="57983"/>
                  </a:lnTo>
                  <a:lnTo>
                    <a:pt x="53518" y="57802"/>
                  </a:lnTo>
                  <a:lnTo>
                    <a:pt x="53397" y="57560"/>
                  </a:lnTo>
                  <a:lnTo>
                    <a:pt x="53277" y="57379"/>
                  </a:lnTo>
                  <a:lnTo>
                    <a:pt x="53096" y="57259"/>
                  </a:lnTo>
                  <a:lnTo>
                    <a:pt x="52854" y="57138"/>
                  </a:lnTo>
                  <a:lnTo>
                    <a:pt x="52673" y="57078"/>
                  </a:lnTo>
                  <a:close/>
                  <a:moveTo>
                    <a:pt x="57983" y="57078"/>
                  </a:moveTo>
                  <a:lnTo>
                    <a:pt x="57802" y="57138"/>
                  </a:lnTo>
                  <a:lnTo>
                    <a:pt x="57561" y="57259"/>
                  </a:lnTo>
                  <a:lnTo>
                    <a:pt x="57380" y="57379"/>
                  </a:lnTo>
                  <a:lnTo>
                    <a:pt x="57259" y="57560"/>
                  </a:lnTo>
                  <a:lnTo>
                    <a:pt x="57138" y="57802"/>
                  </a:lnTo>
                  <a:lnTo>
                    <a:pt x="57078" y="57983"/>
                  </a:lnTo>
                  <a:lnTo>
                    <a:pt x="57078" y="58224"/>
                  </a:lnTo>
                  <a:lnTo>
                    <a:pt x="57078" y="58466"/>
                  </a:lnTo>
                  <a:lnTo>
                    <a:pt x="57138" y="58647"/>
                  </a:lnTo>
                  <a:lnTo>
                    <a:pt x="57259" y="58888"/>
                  </a:lnTo>
                  <a:lnTo>
                    <a:pt x="57380" y="59069"/>
                  </a:lnTo>
                  <a:lnTo>
                    <a:pt x="57561" y="59190"/>
                  </a:lnTo>
                  <a:lnTo>
                    <a:pt x="57802" y="59310"/>
                  </a:lnTo>
                  <a:lnTo>
                    <a:pt x="57983" y="59371"/>
                  </a:lnTo>
                  <a:lnTo>
                    <a:pt x="58466" y="59371"/>
                  </a:lnTo>
                  <a:lnTo>
                    <a:pt x="58647" y="59310"/>
                  </a:lnTo>
                  <a:lnTo>
                    <a:pt x="58888" y="59190"/>
                  </a:lnTo>
                  <a:lnTo>
                    <a:pt x="59069" y="59069"/>
                  </a:lnTo>
                  <a:lnTo>
                    <a:pt x="59190" y="58888"/>
                  </a:lnTo>
                  <a:lnTo>
                    <a:pt x="59310" y="58647"/>
                  </a:lnTo>
                  <a:lnTo>
                    <a:pt x="59371" y="58466"/>
                  </a:lnTo>
                  <a:lnTo>
                    <a:pt x="59371" y="58224"/>
                  </a:lnTo>
                  <a:lnTo>
                    <a:pt x="59371" y="57983"/>
                  </a:lnTo>
                  <a:lnTo>
                    <a:pt x="59310" y="57802"/>
                  </a:lnTo>
                  <a:lnTo>
                    <a:pt x="59190" y="57560"/>
                  </a:lnTo>
                  <a:lnTo>
                    <a:pt x="59069" y="57379"/>
                  </a:lnTo>
                  <a:lnTo>
                    <a:pt x="58888" y="57259"/>
                  </a:lnTo>
                  <a:lnTo>
                    <a:pt x="58647" y="57138"/>
                  </a:lnTo>
                  <a:lnTo>
                    <a:pt x="58466" y="57078"/>
                  </a:lnTo>
                  <a:close/>
                  <a:moveTo>
                    <a:pt x="63775" y="57078"/>
                  </a:moveTo>
                  <a:lnTo>
                    <a:pt x="63594" y="57138"/>
                  </a:lnTo>
                  <a:lnTo>
                    <a:pt x="63353" y="57259"/>
                  </a:lnTo>
                  <a:lnTo>
                    <a:pt x="63172" y="57379"/>
                  </a:lnTo>
                  <a:lnTo>
                    <a:pt x="63051" y="57560"/>
                  </a:lnTo>
                  <a:lnTo>
                    <a:pt x="62931" y="57802"/>
                  </a:lnTo>
                  <a:lnTo>
                    <a:pt x="62870" y="57983"/>
                  </a:lnTo>
                  <a:lnTo>
                    <a:pt x="62870" y="58224"/>
                  </a:lnTo>
                  <a:lnTo>
                    <a:pt x="62870" y="58466"/>
                  </a:lnTo>
                  <a:lnTo>
                    <a:pt x="62931" y="58647"/>
                  </a:lnTo>
                  <a:lnTo>
                    <a:pt x="63051" y="58888"/>
                  </a:lnTo>
                  <a:lnTo>
                    <a:pt x="63172" y="59069"/>
                  </a:lnTo>
                  <a:lnTo>
                    <a:pt x="63353" y="59190"/>
                  </a:lnTo>
                  <a:lnTo>
                    <a:pt x="63594" y="59310"/>
                  </a:lnTo>
                  <a:lnTo>
                    <a:pt x="63775" y="59371"/>
                  </a:lnTo>
                  <a:lnTo>
                    <a:pt x="64258" y="59371"/>
                  </a:lnTo>
                  <a:lnTo>
                    <a:pt x="64439" y="59310"/>
                  </a:lnTo>
                  <a:lnTo>
                    <a:pt x="64680" y="59190"/>
                  </a:lnTo>
                  <a:lnTo>
                    <a:pt x="64861" y="59069"/>
                  </a:lnTo>
                  <a:lnTo>
                    <a:pt x="64982" y="58888"/>
                  </a:lnTo>
                  <a:lnTo>
                    <a:pt x="65103" y="58647"/>
                  </a:lnTo>
                  <a:lnTo>
                    <a:pt x="65163" y="58466"/>
                  </a:lnTo>
                  <a:lnTo>
                    <a:pt x="65163" y="58224"/>
                  </a:lnTo>
                  <a:lnTo>
                    <a:pt x="65163" y="57983"/>
                  </a:lnTo>
                  <a:lnTo>
                    <a:pt x="65103" y="57802"/>
                  </a:lnTo>
                  <a:lnTo>
                    <a:pt x="64982" y="57560"/>
                  </a:lnTo>
                  <a:lnTo>
                    <a:pt x="64861" y="57379"/>
                  </a:lnTo>
                  <a:lnTo>
                    <a:pt x="64680" y="57259"/>
                  </a:lnTo>
                  <a:lnTo>
                    <a:pt x="64439" y="57138"/>
                  </a:lnTo>
                  <a:lnTo>
                    <a:pt x="64258" y="57078"/>
                  </a:lnTo>
                  <a:close/>
                  <a:moveTo>
                    <a:pt x="8689" y="59974"/>
                  </a:moveTo>
                  <a:lnTo>
                    <a:pt x="8447" y="60095"/>
                  </a:lnTo>
                  <a:lnTo>
                    <a:pt x="8206" y="60276"/>
                  </a:lnTo>
                  <a:lnTo>
                    <a:pt x="8025" y="60457"/>
                  </a:lnTo>
                  <a:lnTo>
                    <a:pt x="7904" y="60758"/>
                  </a:lnTo>
                  <a:lnTo>
                    <a:pt x="7844" y="61120"/>
                  </a:lnTo>
                  <a:lnTo>
                    <a:pt x="8689" y="62267"/>
                  </a:lnTo>
                  <a:lnTo>
                    <a:pt x="9232" y="62267"/>
                  </a:lnTo>
                  <a:lnTo>
                    <a:pt x="9413" y="62206"/>
                  </a:lnTo>
                  <a:lnTo>
                    <a:pt x="9654" y="62086"/>
                  </a:lnTo>
                  <a:lnTo>
                    <a:pt x="9835" y="61965"/>
                  </a:lnTo>
                  <a:lnTo>
                    <a:pt x="9956" y="61784"/>
                  </a:lnTo>
                  <a:lnTo>
                    <a:pt x="10076" y="61543"/>
                  </a:lnTo>
                  <a:lnTo>
                    <a:pt x="10137" y="61362"/>
                  </a:lnTo>
                  <a:lnTo>
                    <a:pt x="10137" y="61120"/>
                  </a:lnTo>
                  <a:lnTo>
                    <a:pt x="10076" y="60758"/>
                  </a:lnTo>
                  <a:lnTo>
                    <a:pt x="9956" y="60457"/>
                  </a:lnTo>
                  <a:lnTo>
                    <a:pt x="9775" y="60276"/>
                  </a:lnTo>
                  <a:lnTo>
                    <a:pt x="9533" y="60095"/>
                  </a:lnTo>
                  <a:lnTo>
                    <a:pt x="9292" y="59974"/>
                  </a:lnTo>
                  <a:close/>
                  <a:moveTo>
                    <a:pt x="14481" y="59974"/>
                  </a:moveTo>
                  <a:lnTo>
                    <a:pt x="14240" y="60095"/>
                  </a:lnTo>
                  <a:lnTo>
                    <a:pt x="13998" y="60276"/>
                  </a:lnTo>
                  <a:lnTo>
                    <a:pt x="13817" y="60457"/>
                  </a:lnTo>
                  <a:lnTo>
                    <a:pt x="13697" y="60758"/>
                  </a:lnTo>
                  <a:lnTo>
                    <a:pt x="13636" y="61120"/>
                  </a:lnTo>
                  <a:lnTo>
                    <a:pt x="13636" y="61362"/>
                  </a:lnTo>
                  <a:lnTo>
                    <a:pt x="13697" y="61543"/>
                  </a:lnTo>
                  <a:lnTo>
                    <a:pt x="13817" y="61784"/>
                  </a:lnTo>
                  <a:lnTo>
                    <a:pt x="13938" y="61965"/>
                  </a:lnTo>
                  <a:lnTo>
                    <a:pt x="14119" y="62086"/>
                  </a:lnTo>
                  <a:lnTo>
                    <a:pt x="14360" y="62206"/>
                  </a:lnTo>
                  <a:lnTo>
                    <a:pt x="14541" y="62267"/>
                  </a:lnTo>
                  <a:lnTo>
                    <a:pt x="15024" y="62267"/>
                  </a:lnTo>
                  <a:lnTo>
                    <a:pt x="15205" y="62206"/>
                  </a:lnTo>
                  <a:lnTo>
                    <a:pt x="15446" y="62086"/>
                  </a:lnTo>
                  <a:lnTo>
                    <a:pt x="15627" y="61965"/>
                  </a:lnTo>
                  <a:lnTo>
                    <a:pt x="15748" y="61784"/>
                  </a:lnTo>
                  <a:lnTo>
                    <a:pt x="15869" y="61543"/>
                  </a:lnTo>
                  <a:lnTo>
                    <a:pt x="15929" y="61362"/>
                  </a:lnTo>
                  <a:lnTo>
                    <a:pt x="15929" y="61120"/>
                  </a:lnTo>
                  <a:lnTo>
                    <a:pt x="15869" y="60758"/>
                  </a:lnTo>
                  <a:lnTo>
                    <a:pt x="15748" y="60457"/>
                  </a:lnTo>
                  <a:lnTo>
                    <a:pt x="15567" y="60276"/>
                  </a:lnTo>
                  <a:lnTo>
                    <a:pt x="15326" y="60095"/>
                  </a:lnTo>
                  <a:lnTo>
                    <a:pt x="15084" y="59974"/>
                  </a:lnTo>
                  <a:close/>
                  <a:moveTo>
                    <a:pt x="20273" y="59974"/>
                  </a:moveTo>
                  <a:lnTo>
                    <a:pt x="20032" y="60095"/>
                  </a:lnTo>
                  <a:lnTo>
                    <a:pt x="19790" y="60276"/>
                  </a:lnTo>
                  <a:lnTo>
                    <a:pt x="19609" y="60457"/>
                  </a:lnTo>
                  <a:lnTo>
                    <a:pt x="19489" y="60758"/>
                  </a:lnTo>
                  <a:lnTo>
                    <a:pt x="19428" y="61120"/>
                  </a:lnTo>
                  <a:lnTo>
                    <a:pt x="19428" y="61362"/>
                  </a:lnTo>
                  <a:lnTo>
                    <a:pt x="19489" y="61543"/>
                  </a:lnTo>
                  <a:lnTo>
                    <a:pt x="19609" y="61784"/>
                  </a:lnTo>
                  <a:lnTo>
                    <a:pt x="19730" y="61965"/>
                  </a:lnTo>
                  <a:lnTo>
                    <a:pt x="19911" y="62086"/>
                  </a:lnTo>
                  <a:lnTo>
                    <a:pt x="20152" y="62206"/>
                  </a:lnTo>
                  <a:lnTo>
                    <a:pt x="20333" y="62267"/>
                  </a:lnTo>
                  <a:lnTo>
                    <a:pt x="20816" y="62267"/>
                  </a:lnTo>
                  <a:lnTo>
                    <a:pt x="20997" y="62206"/>
                  </a:lnTo>
                  <a:lnTo>
                    <a:pt x="21239" y="62086"/>
                  </a:lnTo>
                  <a:lnTo>
                    <a:pt x="21420" y="61965"/>
                  </a:lnTo>
                  <a:lnTo>
                    <a:pt x="21540" y="61784"/>
                  </a:lnTo>
                  <a:lnTo>
                    <a:pt x="21661" y="61543"/>
                  </a:lnTo>
                  <a:lnTo>
                    <a:pt x="21721" y="61362"/>
                  </a:lnTo>
                  <a:lnTo>
                    <a:pt x="21721" y="61120"/>
                  </a:lnTo>
                  <a:lnTo>
                    <a:pt x="21661" y="60758"/>
                  </a:lnTo>
                  <a:lnTo>
                    <a:pt x="21540" y="60457"/>
                  </a:lnTo>
                  <a:lnTo>
                    <a:pt x="21359" y="60276"/>
                  </a:lnTo>
                  <a:lnTo>
                    <a:pt x="21118" y="60095"/>
                  </a:lnTo>
                  <a:lnTo>
                    <a:pt x="20876" y="59974"/>
                  </a:lnTo>
                  <a:close/>
                  <a:moveTo>
                    <a:pt x="26065" y="59974"/>
                  </a:moveTo>
                  <a:lnTo>
                    <a:pt x="25824" y="60095"/>
                  </a:lnTo>
                  <a:lnTo>
                    <a:pt x="25583" y="60276"/>
                  </a:lnTo>
                  <a:lnTo>
                    <a:pt x="25402" y="60457"/>
                  </a:lnTo>
                  <a:lnTo>
                    <a:pt x="25281" y="60758"/>
                  </a:lnTo>
                  <a:lnTo>
                    <a:pt x="25221" y="61120"/>
                  </a:lnTo>
                  <a:lnTo>
                    <a:pt x="25221" y="61362"/>
                  </a:lnTo>
                  <a:lnTo>
                    <a:pt x="25281" y="61543"/>
                  </a:lnTo>
                  <a:lnTo>
                    <a:pt x="25402" y="61784"/>
                  </a:lnTo>
                  <a:lnTo>
                    <a:pt x="25522" y="61965"/>
                  </a:lnTo>
                  <a:lnTo>
                    <a:pt x="25703" y="62086"/>
                  </a:lnTo>
                  <a:lnTo>
                    <a:pt x="25945" y="62206"/>
                  </a:lnTo>
                  <a:lnTo>
                    <a:pt x="26126" y="62267"/>
                  </a:lnTo>
                  <a:lnTo>
                    <a:pt x="26608" y="62267"/>
                  </a:lnTo>
                  <a:lnTo>
                    <a:pt x="26789" y="62206"/>
                  </a:lnTo>
                  <a:lnTo>
                    <a:pt x="27031" y="62086"/>
                  </a:lnTo>
                  <a:lnTo>
                    <a:pt x="27212" y="61965"/>
                  </a:lnTo>
                  <a:lnTo>
                    <a:pt x="27332" y="61784"/>
                  </a:lnTo>
                  <a:lnTo>
                    <a:pt x="27453" y="61543"/>
                  </a:lnTo>
                  <a:lnTo>
                    <a:pt x="27513" y="61362"/>
                  </a:lnTo>
                  <a:lnTo>
                    <a:pt x="27513" y="61120"/>
                  </a:lnTo>
                  <a:lnTo>
                    <a:pt x="27453" y="60758"/>
                  </a:lnTo>
                  <a:lnTo>
                    <a:pt x="27332" y="60457"/>
                  </a:lnTo>
                  <a:lnTo>
                    <a:pt x="27151" y="60276"/>
                  </a:lnTo>
                  <a:lnTo>
                    <a:pt x="26910" y="60095"/>
                  </a:lnTo>
                  <a:lnTo>
                    <a:pt x="26669" y="59974"/>
                  </a:lnTo>
                  <a:close/>
                  <a:moveTo>
                    <a:pt x="31858" y="59974"/>
                  </a:moveTo>
                  <a:lnTo>
                    <a:pt x="31616" y="60095"/>
                  </a:lnTo>
                  <a:lnTo>
                    <a:pt x="31375" y="60276"/>
                  </a:lnTo>
                  <a:lnTo>
                    <a:pt x="31194" y="60457"/>
                  </a:lnTo>
                  <a:lnTo>
                    <a:pt x="31073" y="60758"/>
                  </a:lnTo>
                  <a:lnTo>
                    <a:pt x="31013" y="61120"/>
                  </a:lnTo>
                  <a:lnTo>
                    <a:pt x="31013" y="61362"/>
                  </a:lnTo>
                  <a:lnTo>
                    <a:pt x="31073" y="61543"/>
                  </a:lnTo>
                  <a:lnTo>
                    <a:pt x="31194" y="61784"/>
                  </a:lnTo>
                  <a:lnTo>
                    <a:pt x="31315" y="61965"/>
                  </a:lnTo>
                  <a:lnTo>
                    <a:pt x="31496" y="62086"/>
                  </a:lnTo>
                  <a:lnTo>
                    <a:pt x="31737" y="62206"/>
                  </a:lnTo>
                  <a:lnTo>
                    <a:pt x="31918" y="62267"/>
                  </a:lnTo>
                  <a:lnTo>
                    <a:pt x="32401" y="62267"/>
                  </a:lnTo>
                  <a:lnTo>
                    <a:pt x="32582" y="62206"/>
                  </a:lnTo>
                  <a:lnTo>
                    <a:pt x="32823" y="62086"/>
                  </a:lnTo>
                  <a:lnTo>
                    <a:pt x="33004" y="61965"/>
                  </a:lnTo>
                  <a:lnTo>
                    <a:pt x="33125" y="61784"/>
                  </a:lnTo>
                  <a:lnTo>
                    <a:pt x="33245" y="61543"/>
                  </a:lnTo>
                  <a:lnTo>
                    <a:pt x="33306" y="61362"/>
                  </a:lnTo>
                  <a:lnTo>
                    <a:pt x="33306" y="61120"/>
                  </a:lnTo>
                  <a:lnTo>
                    <a:pt x="33245" y="60758"/>
                  </a:lnTo>
                  <a:lnTo>
                    <a:pt x="33125" y="60457"/>
                  </a:lnTo>
                  <a:lnTo>
                    <a:pt x="32944" y="60276"/>
                  </a:lnTo>
                  <a:lnTo>
                    <a:pt x="32702" y="60095"/>
                  </a:lnTo>
                  <a:lnTo>
                    <a:pt x="32461" y="59974"/>
                  </a:lnTo>
                  <a:close/>
                  <a:moveTo>
                    <a:pt x="37650" y="59974"/>
                  </a:moveTo>
                  <a:lnTo>
                    <a:pt x="37408" y="60095"/>
                  </a:lnTo>
                  <a:lnTo>
                    <a:pt x="37167" y="60276"/>
                  </a:lnTo>
                  <a:lnTo>
                    <a:pt x="36986" y="60457"/>
                  </a:lnTo>
                  <a:lnTo>
                    <a:pt x="36865" y="60758"/>
                  </a:lnTo>
                  <a:lnTo>
                    <a:pt x="36805" y="61120"/>
                  </a:lnTo>
                  <a:lnTo>
                    <a:pt x="36805" y="61362"/>
                  </a:lnTo>
                  <a:lnTo>
                    <a:pt x="36865" y="61543"/>
                  </a:lnTo>
                  <a:lnTo>
                    <a:pt x="36986" y="61784"/>
                  </a:lnTo>
                  <a:lnTo>
                    <a:pt x="37107" y="61965"/>
                  </a:lnTo>
                  <a:lnTo>
                    <a:pt x="37288" y="62086"/>
                  </a:lnTo>
                  <a:lnTo>
                    <a:pt x="37529" y="62206"/>
                  </a:lnTo>
                  <a:lnTo>
                    <a:pt x="37710" y="62267"/>
                  </a:lnTo>
                  <a:lnTo>
                    <a:pt x="38193" y="62267"/>
                  </a:lnTo>
                  <a:lnTo>
                    <a:pt x="38374" y="62206"/>
                  </a:lnTo>
                  <a:lnTo>
                    <a:pt x="38615" y="62086"/>
                  </a:lnTo>
                  <a:lnTo>
                    <a:pt x="38796" y="61965"/>
                  </a:lnTo>
                  <a:lnTo>
                    <a:pt x="38917" y="61784"/>
                  </a:lnTo>
                  <a:lnTo>
                    <a:pt x="39038" y="61543"/>
                  </a:lnTo>
                  <a:lnTo>
                    <a:pt x="39098" y="61362"/>
                  </a:lnTo>
                  <a:lnTo>
                    <a:pt x="39098" y="61120"/>
                  </a:lnTo>
                  <a:lnTo>
                    <a:pt x="39038" y="60758"/>
                  </a:lnTo>
                  <a:lnTo>
                    <a:pt x="38917" y="60457"/>
                  </a:lnTo>
                  <a:lnTo>
                    <a:pt x="38736" y="60276"/>
                  </a:lnTo>
                  <a:lnTo>
                    <a:pt x="38495" y="60095"/>
                  </a:lnTo>
                  <a:lnTo>
                    <a:pt x="38253" y="59974"/>
                  </a:lnTo>
                  <a:close/>
                  <a:moveTo>
                    <a:pt x="43442" y="59974"/>
                  </a:moveTo>
                  <a:lnTo>
                    <a:pt x="43201" y="60095"/>
                  </a:lnTo>
                  <a:lnTo>
                    <a:pt x="42959" y="60276"/>
                  </a:lnTo>
                  <a:lnTo>
                    <a:pt x="42778" y="60457"/>
                  </a:lnTo>
                  <a:lnTo>
                    <a:pt x="42658" y="60758"/>
                  </a:lnTo>
                  <a:lnTo>
                    <a:pt x="42597" y="61120"/>
                  </a:lnTo>
                  <a:lnTo>
                    <a:pt x="42597" y="61362"/>
                  </a:lnTo>
                  <a:lnTo>
                    <a:pt x="42658" y="61543"/>
                  </a:lnTo>
                  <a:lnTo>
                    <a:pt x="42778" y="61784"/>
                  </a:lnTo>
                  <a:lnTo>
                    <a:pt x="42899" y="61965"/>
                  </a:lnTo>
                  <a:lnTo>
                    <a:pt x="43080" y="62086"/>
                  </a:lnTo>
                  <a:lnTo>
                    <a:pt x="43321" y="62206"/>
                  </a:lnTo>
                  <a:lnTo>
                    <a:pt x="43502" y="62267"/>
                  </a:lnTo>
                  <a:lnTo>
                    <a:pt x="43985" y="62267"/>
                  </a:lnTo>
                  <a:lnTo>
                    <a:pt x="44166" y="62206"/>
                  </a:lnTo>
                  <a:lnTo>
                    <a:pt x="44407" y="62086"/>
                  </a:lnTo>
                  <a:lnTo>
                    <a:pt x="44588" y="61965"/>
                  </a:lnTo>
                  <a:lnTo>
                    <a:pt x="44709" y="61784"/>
                  </a:lnTo>
                  <a:lnTo>
                    <a:pt x="44830" y="61543"/>
                  </a:lnTo>
                  <a:lnTo>
                    <a:pt x="44890" y="61362"/>
                  </a:lnTo>
                  <a:lnTo>
                    <a:pt x="44890" y="61120"/>
                  </a:lnTo>
                  <a:lnTo>
                    <a:pt x="44830" y="60758"/>
                  </a:lnTo>
                  <a:lnTo>
                    <a:pt x="44709" y="60457"/>
                  </a:lnTo>
                  <a:lnTo>
                    <a:pt x="44528" y="60276"/>
                  </a:lnTo>
                  <a:lnTo>
                    <a:pt x="44287" y="60095"/>
                  </a:lnTo>
                  <a:lnTo>
                    <a:pt x="44045" y="59974"/>
                  </a:lnTo>
                  <a:close/>
                  <a:moveTo>
                    <a:pt x="49234" y="59974"/>
                  </a:moveTo>
                  <a:lnTo>
                    <a:pt x="48993" y="60095"/>
                  </a:lnTo>
                  <a:lnTo>
                    <a:pt x="48752" y="60276"/>
                  </a:lnTo>
                  <a:lnTo>
                    <a:pt x="48571" y="60457"/>
                  </a:lnTo>
                  <a:lnTo>
                    <a:pt x="48450" y="60758"/>
                  </a:lnTo>
                  <a:lnTo>
                    <a:pt x="48390" y="61120"/>
                  </a:lnTo>
                  <a:lnTo>
                    <a:pt x="48390" y="61362"/>
                  </a:lnTo>
                  <a:lnTo>
                    <a:pt x="48450" y="61543"/>
                  </a:lnTo>
                  <a:lnTo>
                    <a:pt x="48571" y="61784"/>
                  </a:lnTo>
                  <a:lnTo>
                    <a:pt x="48691" y="61965"/>
                  </a:lnTo>
                  <a:lnTo>
                    <a:pt x="48872" y="62086"/>
                  </a:lnTo>
                  <a:lnTo>
                    <a:pt x="49114" y="62206"/>
                  </a:lnTo>
                  <a:lnTo>
                    <a:pt x="49295" y="62267"/>
                  </a:lnTo>
                  <a:lnTo>
                    <a:pt x="49777" y="62267"/>
                  </a:lnTo>
                  <a:lnTo>
                    <a:pt x="49958" y="62206"/>
                  </a:lnTo>
                  <a:lnTo>
                    <a:pt x="50200" y="62086"/>
                  </a:lnTo>
                  <a:lnTo>
                    <a:pt x="50381" y="61965"/>
                  </a:lnTo>
                  <a:lnTo>
                    <a:pt x="50501" y="61784"/>
                  </a:lnTo>
                  <a:lnTo>
                    <a:pt x="50622" y="61543"/>
                  </a:lnTo>
                  <a:lnTo>
                    <a:pt x="50682" y="61362"/>
                  </a:lnTo>
                  <a:lnTo>
                    <a:pt x="50682" y="61120"/>
                  </a:lnTo>
                  <a:lnTo>
                    <a:pt x="50622" y="60758"/>
                  </a:lnTo>
                  <a:lnTo>
                    <a:pt x="50501" y="60457"/>
                  </a:lnTo>
                  <a:lnTo>
                    <a:pt x="50320" y="60276"/>
                  </a:lnTo>
                  <a:lnTo>
                    <a:pt x="50079" y="60095"/>
                  </a:lnTo>
                  <a:lnTo>
                    <a:pt x="49838" y="59974"/>
                  </a:lnTo>
                  <a:close/>
                  <a:moveTo>
                    <a:pt x="55027" y="59974"/>
                  </a:moveTo>
                  <a:lnTo>
                    <a:pt x="54785" y="60095"/>
                  </a:lnTo>
                  <a:lnTo>
                    <a:pt x="54544" y="60276"/>
                  </a:lnTo>
                  <a:lnTo>
                    <a:pt x="54363" y="60457"/>
                  </a:lnTo>
                  <a:lnTo>
                    <a:pt x="54242" y="60758"/>
                  </a:lnTo>
                  <a:lnTo>
                    <a:pt x="54182" y="61120"/>
                  </a:lnTo>
                  <a:lnTo>
                    <a:pt x="54182" y="61362"/>
                  </a:lnTo>
                  <a:lnTo>
                    <a:pt x="54242" y="61543"/>
                  </a:lnTo>
                  <a:lnTo>
                    <a:pt x="54363" y="61784"/>
                  </a:lnTo>
                  <a:lnTo>
                    <a:pt x="54483" y="61965"/>
                  </a:lnTo>
                  <a:lnTo>
                    <a:pt x="54665" y="62086"/>
                  </a:lnTo>
                  <a:lnTo>
                    <a:pt x="54906" y="62206"/>
                  </a:lnTo>
                  <a:lnTo>
                    <a:pt x="55087" y="62267"/>
                  </a:lnTo>
                  <a:lnTo>
                    <a:pt x="55570" y="62267"/>
                  </a:lnTo>
                  <a:lnTo>
                    <a:pt x="55751" y="62206"/>
                  </a:lnTo>
                  <a:lnTo>
                    <a:pt x="55992" y="62086"/>
                  </a:lnTo>
                  <a:lnTo>
                    <a:pt x="56173" y="61965"/>
                  </a:lnTo>
                  <a:lnTo>
                    <a:pt x="56294" y="61784"/>
                  </a:lnTo>
                  <a:lnTo>
                    <a:pt x="56414" y="61543"/>
                  </a:lnTo>
                  <a:lnTo>
                    <a:pt x="56475" y="61362"/>
                  </a:lnTo>
                  <a:lnTo>
                    <a:pt x="56475" y="61120"/>
                  </a:lnTo>
                  <a:lnTo>
                    <a:pt x="56414" y="60758"/>
                  </a:lnTo>
                  <a:lnTo>
                    <a:pt x="56294" y="60457"/>
                  </a:lnTo>
                  <a:lnTo>
                    <a:pt x="56113" y="60276"/>
                  </a:lnTo>
                  <a:lnTo>
                    <a:pt x="55871" y="60095"/>
                  </a:lnTo>
                  <a:lnTo>
                    <a:pt x="55630" y="59974"/>
                  </a:lnTo>
                  <a:close/>
                  <a:moveTo>
                    <a:pt x="60819" y="59974"/>
                  </a:moveTo>
                  <a:lnTo>
                    <a:pt x="60577" y="60095"/>
                  </a:lnTo>
                  <a:lnTo>
                    <a:pt x="60336" y="60276"/>
                  </a:lnTo>
                  <a:lnTo>
                    <a:pt x="60155" y="60457"/>
                  </a:lnTo>
                  <a:lnTo>
                    <a:pt x="60034" y="60758"/>
                  </a:lnTo>
                  <a:lnTo>
                    <a:pt x="59974" y="61120"/>
                  </a:lnTo>
                  <a:lnTo>
                    <a:pt x="59974" y="61362"/>
                  </a:lnTo>
                  <a:lnTo>
                    <a:pt x="60034" y="61543"/>
                  </a:lnTo>
                  <a:lnTo>
                    <a:pt x="60155" y="61784"/>
                  </a:lnTo>
                  <a:lnTo>
                    <a:pt x="60276" y="61965"/>
                  </a:lnTo>
                  <a:lnTo>
                    <a:pt x="60457" y="62086"/>
                  </a:lnTo>
                  <a:lnTo>
                    <a:pt x="60698" y="62206"/>
                  </a:lnTo>
                  <a:lnTo>
                    <a:pt x="60879" y="62267"/>
                  </a:lnTo>
                  <a:lnTo>
                    <a:pt x="61362" y="62267"/>
                  </a:lnTo>
                  <a:lnTo>
                    <a:pt x="61543" y="62206"/>
                  </a:lnTo>
                  <a:lnTo>
                    <a:pt x="61784" y="62086"/>
                  </a:lnTo>
                  <a:lnTo>
                    <a:pt x="61965" y="61965"/>
                  </a:lnTo>
                  <a:lnTo>
                    <a:pt x="62086" y="61784"/>
                  </a:lnTo>
                  <a:lnTo>
                    <a:pt x="62206" y="61543"/>
                  </a:lnTo>
                  <a:lnTo>
                    <a:pt x="62267" y="61362"/>
                  </a:lnTo>
                  <a:lnTo>
                    <a:pt x="62267" y="61120"/>
                  </a:lnTo>
                  <a:lnTo>
                    <a:pt x="62206" y="60758"/>
                  </a:lnTo>
                  <a:lnTo>
                    <a:pt x="62086" y="60457"/>
                  </a:lnTo>
                  <a:lnTo>
                    <a:pt x="61905" y="60276"/>
                  </a:lnTo>
                  <a:lnTo>
                    <a:pt x="61663" y="60095"/>
                  </a:lnTo>
                  <a:lnTo>
                    <a:pt x="61422" y="59974"/>
                  </a:lnTo>
                  <a:close/>
                  <a:moveTo>
                    <a:pt x="66611" y="59974"/>
                  </a:moveTo>
                  <a:lnTo>
                    <a:pt x="66370" y="60095"/>
                  </a:lnTo>
                  <a:lnTo>
                    <a:pt x="66128" y="60276"/>
                  </a:lnTo>
                  <a:lnTo>
                    <a:pt x="65947" y="60457"/>
                  </a:lnTo>
                  <a:lnTo>
                    <a:pt x="65827" y="60758"/>
                  </a:lnTo>
                  <a:lnTo>
                    <a:pt x="65766" y="61120"/>
                  </a:lnTo>
                  <a:lnTo>
                    <a:pt x="65766" y="61362"/>
                  </a:lnTo>
                  <a:lnTo>
                    <a:pt x="65827" y="61543"/>
                  </a:lnTo>
                  <a:lnTo>
                    <a:pt x="65947" y="61784"/>
                  </a:lnTo>
                  <a:lnTo>
                    <a:pt x="66068" y="61965"/>
                  </a:lnTo>
                  <a:lnTo>
                    <a:pt x="66249" y="62086"/>
                  </a:lnTo>
                  <a:lnTo>
                    <a:pt x="66490" y="62206"/>
                  </a:lnTo>
                  <a:lnTo>
                    <a:pt x="66671" y="62267"/>
                  </a:lnTo>
                  <a:lnTo>
                    <a:pt x="67214" y="62267"/>
                  </a:lnTo>
                  <a:lnTo>
                    <a:pt x="68059" y="61120"/>
                  </a:lnTo>
                  <a:lnTo>
                    <a:pt x="67999" y="60758"/>
                  </a:lnTo>
                  <a:lnTo>
                    <a:pt x="67878" y="60457"/>
                  </a:lnTo>
                  <a:lnTo>
                    <a:pt x="67697" y="60276"/>
                  </a:lnTo>
                  <a:lnTo>
                    <a:pt x="67456" y="60095"/>
                  </a:lnTo>
                  <a:lnTo>
                    <a:pt x="67214" y="59974"/>
                  </a:lnTo>
                  <a:close/>
                  <a:moveTo>
                    <a:pt x="11645" y="62870"/>
                  </a:moveTo>
                  <a:lnTo>
                    <a:pt x="11464" y="62930"/>
                  </a:lnTo>
                  <a:lnTo>
                    <a:pt x="11223" y="63051"/>
                  </a:lnTo>
                  <a:lnTo>
                    <a:pt x="11042" y="63172"/>
                  </a:lnTo>
                  <a:lnTo>
                    <a:pt x="10921" y="63353"/>
                  </a:lnTo>
                  <a:lnTo>
                    <a:pt x="10800" y="63594"/>
                  </a:lnTo>
                  <a:lnTo>
                    <a:pt x="10740" y="63775"/>
                  </a:lnTo>
                  <a:lnTo>
                    <a:pt x="10740" y="64016"/>
                  </a:lnTo>
                  <a:lnTo>
                    <a:pt x="10740" y="64197"/>
                  </a:lnTo>
                  <a:lnTo>
                    <a:pt x="10800" y="64439"/>
                  </a:lnTo>
                  <a:lnTo>
                    <a:pt x="10981" y="64740"/>
                  </a:lnTo>
                  <a:lnTo>
                    <a:pt x="11162" y="64921"/>
                  </a:lnTo>
                  <a:lnTo>
                    <a:pt x="11464" y="65102"/>
                  </a:lnTo>
                  <a:lnTo>
                    <a:pt x="11705" y="65163"/>
                  </a:lnTo>
                  <a:lnTo>
                    <a:pt x="12128" y="65163"/>
                  </a:lnTo>
                  <a:lnTo>
                    <a:pt x="12309" y="65102"/>
                  </a:lnTo>
                  <a:lnTo>
                    <a:pt x="12550" y="64982"/>
                  </a:lnTo>
                  <a:lnTo>
                    <a:pt x="12731" y="64861"/>
                  </a:lnTo>
                  <a:lnTo>
                    <a:pt x="12852" y="64680"/>
                  </a:lnTo>
                  <a:lnTo>
                    <a:pt x="12973" y="64439"/>
                  </a:lnTo>
                  <a:lnTo>
                    <a:pt x="13033" y="64258"/>
                  </a:lnTo>
                  <a:lnTo>
                    <a:pt x="13033" y="64016"/>
                  </a:lnTo>
                  <a:lnTo>
                    <a:pt x="13033" y="63775"/>
                  </a:lnTo>
                  <a:lnTo>
                    <a:pt x="12973" y="63594"/>
                  </a:lnTo>
                  <a:lnTo>
                    <a:pt x="12852" y="63353"/>
                  </a:lnTo>
                  <a:lnTo>
                    <a:pt x="12731" y="63172"/>
                  </a:lnTo>
                  <a:lnTo>
                    <a:pt x="12550" y="63051"/>
                  </a:lnTo>
                  <a:lnTo>
                    <a:pt x="12309" y="62930"/>
                  </a:lnTo>
                  <a:lnTo>
                    <a:pt x="12128" y="62870"/>
                  </a:lnTo>
                  <a:close/>
                  <a:moveTo>
                    <a:pt x="17437" y="62870"/>
                  </a:moveTo>
                  <a:lnTo>
                    <a:pt x="17256" y="62930"/>
                  </a:lnTo>
                  <a:lnTo>
                    <a:pt x="17015" y="63051"/>
                  </a:lnTo>
                  <a:lnTo>
                    <a:pt x="16834" y="63172"/>
                  </a:lnTo>
                  <a:lnTo>
                    <a:pt x="16713" y="63353"/>
                  </a:lnTo>
                  <a:lnTo>
                    <a:pt x="16593" y="63594"/>
                  </a:lnTo>
                  <a:lnTo>
                    <a:pt x="16532" y="63775"/>
                  </a:lnTo>
                  <a:lnTo>
                    <a:pt x="16532" y="64016"/>
                  </a:lnTo>
                  <a:lnTo>
                    <a:pt x="16532" y="64258"/>
                  </a:lnTo>
                  <a:lnTo>
                    <a:pt x="16593" y="64439"/>
                  </a:lnTo>
                  <a:lnTo>
                    <a:pt x="16713" y="64680"/>
                  </a:lnTo>
                  <a:lnTo>
                    <a:pt x="16834" y="64861"/>
                  </a:lnTo>
                  <a:lnTo>
                    <a:pt x="17015" y="64982"/>
                  </a:lnTo>
                  <a:lnTo>
                    <a:pt x="17256" y="65102"/>
                  </a:lnTo>
                  <a:lnTo>
                    <a:pt x="17437" y="65163"/>
                  </a:lnTo>
                  <a:lnTo>
                    <a:pt x="17920" y="65163"/>
                  </a:lnTo>
                  <a:lnTo>
                    <a:pt x="18101" y="65102"/>
                  </a:lnTo>
                  <a:lnTo>
                    <a:pt x="18342" y="64982"/>
                  </a:lnTo>
                  <a:lnTo>
                    <a:pt x="18523" y="64861"/>
                  </a:lnTo>
                  <a:lnTo>
                    <a:pt x="18644" y="64680"/>
                  </a:lnTo>
                  <a:lnTo>
                    <a:pt x="18765" y="64439"/>
                  </a:lnTo>
                  <a:lnTo>
                    <a:pt x="18825" y="64258"/>
                  </a:lnTo>
                  <a:lnTo>
                    <a:pt x="18825" y="64016"/>
                  </a:lnTo>
                  <a:lnTo>
                    <a:pt x="18825" y="63775"/>
                  </a:lnTo>
                  <a:lnTo>
                    <a:pt x="18765" y="63594"/>
                  </a:lnTo>
                  <a:lnTo>
                    <a:pt x="18644" y="63353"/>
                  </a:lnTo>
                  <a:lnTo>
                    <a:pt x="18523" y="63172"/>
                  </a:lnTo>
                  <a:lnTo>
                    <a:pt x="18342" y="63051"/>
                  </a:lnTo>
                  <a:lnTo>
                    <a:pt x="18101" y="62930"/>
                  </a:lnTo>
                  <a:lnTo>
                    <a:pt x="17920" y="62870"/>
                  </a:lnTo>
                  <a:close/>
                  <a:moveTo>
                    <a:pt x="23230" y="62870"/>
                  </a:moveTo>
                  <a:lnTo>
                    <a:pt x="23049" y="62930"/>
                  </a:lnTo>
                  <a:lnTo>
                    <a:pt x="22807" y="63051"/>
                  </a:lnTo>
                  <a:lnTo>
                    <a:pt x="22626" y="63172"/>
                  </a:lnTo>
                  <a:lnTo>
                    <a:pt x="22506" y="63353"/>
                  </a:lnTo>
                  <a:lnTo>
                    <a:pt x="22385" y="63594"/>
                  </a:lnTo>
                  <a:lnTo>
                    <a:pt x="22325" y="63775"/>
                  </a:lnTo>
                  <a:lnTo>
                    <a:pt x="22325" y="64016"/>
                  </a:lnTo>
                  <a:lnTo>
                    <a:pt x="22325" y="64258"/>
                  </a:lnTo>
                  <a:lnTo>
                    <a:pt x="22385" y="64439"/>
                  </a:lnTo>
                  <a:lnTo>
                    <a:pt x="22506" y="64680"/>
                  </a:lnTo>
                  <a:lnTo>
                    <a:pt x="22626" y="64861"/>
                  </a:lnTo>
                  <a:lnTo>
                    <a:pt x="22807" y="64982"/>
                  </a:lnTo>
                  <a:lnTo>
                    <a:pt x="23049" y="65102"/>
                  </a:lnTo>
                  <a:lnTo>
                    <a:pt x="23230" y="65163"/>
                  </a:lnTo>
                  <a:lnTo>
                    <a:pt x="23712" y="65163"/>
                  </a:lnTo>
                  <a:lnTo>
                    <a:pt x="23893" y="65102"/>
                  </a:lnTo>
                  <a:lnTo>
                    <a:pt x="24135" y="64982"/>
                  </a:lnTo>
                  <a:lnTo>
                    <a:pt x="24316" y="64861"/>
                  </a:lnTo>
                  <a:lnTo>
                    <a:pt x="24436" y="64680"/>
                  </a:lnTo>
                  <a:lnTo>
                    <a:pt x="24557" y="64439"/>
                  </a:lnTo>
                  <a:lnTo>
                    <a:pt x="24617" y="64258"/>
                  </a:lnTo>
                  <a:lnTo>
                    <a:pt x="24617" y="64016"/>
                  </a:lnTo>
                  <a:lnTo>
                    <a:pt x="24617" y="63775"/>
                  </a:lnTo>
                  <a:lnTo>
                    <a:pt x="24557" y="63594"/>
                  </a:lnTo>
                  <a:lnTo>
                    <a:pt x="24436" y="63353"/>
                  </a:lnTo>
                  <a:lnTo>
                    <a:pt x="24316" y="63172"/>
                  </a:lnTo>
                  <a:lnTo>
                    <a:pt x="24135" y="63051"/>
                  </a:lnTo>
                  <a:lnTo>
                    <a:pt x="23893" y="62930"/>
                  </a:lnTo>
                  <a:lnTo>
                    <a:pt x="23712" y="62870"/>
                  </a:lnTo>
                  <a:close/>
                  <a:moveTo>
                    <a:pt x="29022" y="62870"/>
                  </a:moveTo>
                  <a:lnTo>
                    <a:pt x="28841" y="62930"/>
                  </a:lnTo>
                  <a:lnTo>
                    <a:pt x="28599" y="63051"/>
                  </a:lnTo>
                  <a:lnTo>
                    <a:pt x="28418" y="63172"/>
                  </a:lnTo>
                  <a:lnTo>
                    <a:pt x="28298" y="63353"/>
                  </a:lnTo>
                  <a:lnTo>
                    <a:pt x="28177" y="63594"/>
                  </a:lnTo>
                  <a:lnTo>
                    <a:pt x="28117" y="63775"/>
                  </a:lnTo>
                  <a:lnTo>
                    <a:pt x="28117" y="64016"/>
                  </a:lnTo>
                  <a:lnTo>
                    <a:pt x="28117" y="64258"/>
                  </a:lnTo>
                  <a:lnTo>
                    <a:pt x="28177" y="64439"/>
                  </a:lnTo>
                  <a:lnTo>
                    <a:pt x="28298" y="64680"/>
                  </a:lnTo>
                  <a:lnTo>
                    <a:pt x="28418" y="64861"/>
                  </a:lnTo>
                  <a:lnTo>
                    <a:pt x="28599" y="64982"/>
                  </a:lnTo>
                  <a:lnTo>
                    <a:pt x="28841" y="65102"/>
                  </a:lnTo>
                  <a:lnTo>
                    <a:pt x="29022" y="65163"/>
                  </a:lnTo>
                  <a:lnTo>
                    <a:pt x="29505" y="65163"/>
                  </a:lnTo>
                  <a:lnTo>
                    <a:pt x="29686" y="65102"/>
                  </a:lnTo>
                  <a:lnTo>
                    <a:pt x="29927" y="64982"/>
                  </a:lnTo>
                  <a:lnTo>
                    <a:pt x="30108" y="64861"/>
                  </a:lnTo>
                  <a:lnTo>
                    <a:pt x="30229" y="64680"/>
                  </a:lnTo>
                  <a:lnTo>
                    <a:pt x="30349" y="64439"/>
                  </a:lnTo>
                  <a:lnTo>
                    <a:pt x="30410" y="64258"/>
                  </a:lnTo>
                  <a:lnTo>
                    <a:pt x="30410" y="64016"/>
                  </a:lnTo>
                  <a:lnTo>
                    <a:pt x="30410" y="63775"/>
                  </a:lnTo>
                  <a:lnTo>
                    <a:pt x="30349" y="63594"/>
                  </a:lnTo>
                  <a:lnTo>
                    <a:pt x="30229" y="63353"/>
                  </a:lnTo>
                  <a:lnTo>
                    <a:pt x="30108" y="63172"/>
                  </a:lnTo>
                  <a:lnTo>
                    <a:pt x="29927" y="63051"/>
                  </a:lnTo>
                  <a:lnTo>
                    <a:pt x="29686" y="62930"/>
                  </a:lnTo>
                  <a:lnTo>
                    <a:pt x="29505" y="62870"/>
                  </a:lnTo>
                  <a:close/>
                  <a:moveTo>
                    <a:pt x="34814" y="62870"/>
                  </a:moveTo>
                  <a:lnTo>
                    <a:pt x="34633" y="62930"/>
                  </a:lnTo>
                  <a:lnTo>
                    <a:pt x="34392" y="63051"/>
                  </a:lnTo>
                  <a:lnTo>
                    <a:pt x="34211" y="63172"/>
                  </a:lnTo>
                  <a:lnTo>
                    <a:pt x="34090" y="63353"/>
                  </a:lnTo>
                  <a:lnTo>
                    <a:pt x="33969" y="63594"/>
                  </a:lnTo>
                  <a:lnTo>
                    <a:pt x="33909" y="63775"/>
                  </a:lnTo>
                  <a:lnTo>
                    <a:pt x="33909" y="64016"/>
                  </a:lnTo>
                  <a:lnTo>
                    <a:pt x="33909" y="64258"/>
                  </a:lnTo>
                  <a:lnTo>
                    <a:pt x="33969" y="64439"/>
                  </a:lnTo>
                  <a:lnTo>
                    <a:pt x="34090" y="64680"/>
                  </a:lnTo>
                  <a:lnTo>
                    <a:pt x="34211" y="64861"/>
                  </a:lnTo>
                  <a:lnTo>
                    <a:pt x="34392" y="64982"/>
                  </a:lnTo>
                  <a:lnTo>
                    <a:pt x="34633" y="65102"/>
                  </a:lnTo>
                  <a:lnTo>
                    <a:pt x="34814" y="65163"/>
                  </a:lnTo>
                  <a:lnTo>
                    <a:pt x="35297" y="65163"/>
                  </a:lnTo>
                  <a:lnTo>
                    <a:pt x="35478" y="65102"/>
                  </a:lnTo>
                  <a:lnTo>
                    <a:pt x="35719" y="64982"/>
                  </a:lnTo>
                  <a:lnTo>
                    <a:pt x="35900" y="64861"/>
                  </a:lnTo>
                  <a:lnTo>
                    <a:pt x="36021" y="64680"/>
                  </a:lnTo>
                  <a:lnTo>
                    <a:pt x="36141" y="64439"/>
                  </a:lnTo>
                  <a:lnTo>
                    <a:pt x="36202" y="64258"/>
                  </a:lnTo>
                  <a:lnTo>
                    <a:pt x="36202" y="64016"/>
                  </a:lnTo>
                  <a:lnTo>
                    <a:pt x="36202" y="63775"/>
                  </a:lnTo>
                  <a:lnTo>
                    <a:pt x="36141" y="63594"/>
                  </a:lnTo>
                  <a:lnTo>
                    <a:pt x="36021" y="63353"/>
                  </a:lnTo>
                  <a:lnTo>
                    <a:pt x="35900" y="63172"/>
                  </a:lnTo>
                  <a:lnTo>
                    <a:pt x="35719" y="63051"/>
                  </a:lnTo>
                  <a:lnTo>
                    <a:pt x="35478" y="62930"/>
                  </a:lnTo>
                  <a:lnTo>
                    <a:pt x="35297" y="62870"/>
                  </a:lnTo>
                  <a:close/>
                  <a:moveTo>
                    <a:pt x="40606" y="62870"/>
                  </a:moveTo>
                  <a:lnTo>
                    <a:pt x="40425" y="62930"/>
                  </a:lnTo>
                  <a:lnTo>
                    <a:pt x="40184" y="63051"/>
                  </a:lnTo>
                  <a:lnTo>
                    <a:pt x="40003" y="63172"/>
                  </a:lnTo>
                  <a:lnTo>
                    <a:pt x="39882" y="63353"/>
                  </a:lnTo>
                  <a:lnTo>
                    <a:pt x="39762" y="63594"/>
                  </a:lnTo>
                  <a:lnTo>
                    <a:pt x="39701" y="63775"/>
                  </a:lnTo>
                  <a:lnTo>
                    <a:pt x="39701" y="64016"/>
                  </a:lnTo>
                  <a:lnTo>
                    <a:pt x="39701" y="64258"/>
                  </a:lnTo>
                  <a:lnTo>
                    <a:pt x="39762" y="64439"/>
                  </a:lnTo>
                  <a:lnTo>
                    <a:pt x="39882" y="64680"/>
                  </a:lnTo>
                  <a:lnTo>
                    <a:pt x="40003" y="64861"/>
                  </a:lnTo>
                  <a:lnTo>
                    <a:pt x="40184" y="64982"/>
                  </a:lnTo>
                  <a:lnTo>
                    <a:pt x="40425" y="65102"/>
                  </a:lnTo>
                  <a:lnTo>
                    <a:pt x="40606" y="65163"/>
                  </a:lnTo>
                  <a:lnTo>
                    <a:pt x="41089" y="65163"/>
                  </a:lnTo>
                  <a:lnTo>
                    <a:pt x="41270" y="65102"/>
                  </a:lnTo>
                  <a:lnTo>
                    <a:pt x="41511" y="64982"/>
                  </a:lnTo>
                  <a:lnTo>
                    <a:pt x="41692" y="64861"/>
                  </a:lnTo>
                  <a:lnTo>
                    <a:pt x="41813" y="64680"/>
                  </a:lnTo>
                  <a:lnTo>
                    <a:pt x="41934" y="64439"/>
                  </a:lnTo>
                  <a:lnTo>
                    <a:pt x="41994" y="64258"/>
                  </a:lnTo>
                  <a:lnTo>
                    <a:pt x="41994" y="64016"/>
                  </a:lnTo>
                  <a:lnTo>
                    <a:pt x="41994" y="63775"/>
                  </a:lnTo>
                  <a:lnTo>
                    <a:pt x="41934" y="63594"/>
                  </a:lnTo>
                  <a:lnTo>
                    <a:pt x="41813" y="63353"/>
                  </a:lnTo>
                  <a:lnTo>
                    <a:pt x="41692" y="63172"/>
                  </a:lnTo>
                  <a:lnTo>
                    <a:pt x="41511" y="63051"/>
                  </a:lnTo>
                  <a:lnTo>
                    <a:pt x="41270" y="62930"/>
                  </a:lnTo>
                  <a:lnTo>
                    <a:pt x="41089" y="62870"/>
                  </a:lnTo>
                  <a:close/>
                  <a:moveTo>
                    <a:pt x="46399" y="62870"/>
                  </a:moveTo>
                  <a:lnTo>
                    <a:pt x="46218" y="62930"/>
                  </a:lnTo>
                  <a:lnTo>
                    <a:pt x="45976" y="63051"/>
                  </a:lnTo>
                  <a:lnTo>
                    <a:pt x="45795" y="63172"/>
                  </a:lnTo>
                  <a:lnTo>
                    <a:pt x="45674" y="63353"/>
                  </a:lnTo>
                  <a:lnTo>
                    <a:pt x="45554" y="63594"/>
                  </a:lnTo>
                  <a:lnTo>
                    <a:pt x="45493" y="63775"/>
                  </a:lnTo>
                  <a:lnTo>
                    <a:pt x="45493" y="64016"/>
                  </a:lnTo>
                  <a:lnTo>
                    <a:pt x="45493" y="64258"/>
                  </a:lnTo>
                  <a:lnTo>
                    <a:pt x="45554" y="64439"/>
                  </a:lnTo>
                  <a:lnTo>
                    <a:pt x="45674" y="64680"/>
                  </a:lnTo>
                  <a:lnTo>
                    <a:pt x="45795" y="64861"/>
                  </a:lnTo>
                  <a:lnTo>
                    <a:pt x="45976" y="64982"/>
                  </a:lnTo>
                  <a:lnTo>
                    <a:pt x="46218" y="65102"/>
                  </a:lnTo>
                  <a:lnTo>
                    <a:pt x="46399" y="65163"/>
                  </a:lnTo>
                  <a:lnTo>
                    <a:pt x="46881" y="65163"/>
                  </a:lnTo>
                  <a:lnTo>
                    <a:pt x="47062" y="65102"/>
                  </a:lnTo>
                  <a:lnTo>
                    <a:pt x="47304" y="64982"/>
                  </a:lnTo>
                  <a:lnTo>
                    <a:pt x="47485" y="64861"/>
                  </a:lnTo>
                  <a:lnTo>
                    <a:pt x="47605" y="64680"/>
                  </a:lnTo>
                  <a:lnTo>
                    <a:pt x="47726" y="64439"/>
                  </a:lnTo>
                  <a:lnTo>
                    <a:pt x="47786" y="64258"/>
                  </a:lnTo>
                  <a:lnTo>
                    <a:pt x="47786" y="64016"/>
                  </a:lnTo>
                  <a:lnTo>
                    <a:pt x="47786" y="63775"/>
                  </a:lnTo>
                  <a:lnTo>
                    <a:pt x="47726" y="63594"/>
                  </a:lnTo>
                  <a:lnTo>
                    <a:pt x="47605" y="63353"/>
                  </a:lnTo>
                  <a:lnTo>
                    <a:pt x="47485" y="63172"/>
                  </a:lnTo>
                  <a:lnTo>
                    <a:pt x="47304" y="63051"/>
                  </a:lnTo>
                  <a:lnTo>
                    <a:pt x="47062" y="62930"/>
                  </a:lnTo>
                  <a:lnTo>
                    <a:pt x="46881" y="62870"/>
                  </a:lnTo>
                  <a:close/>
                  <a:moveTo>
                    <a:pt x="52191" y="62870"/>
                  </a:moveTo>
                  <a:lnTo>
                    <a:pt x="52010" y="62930"/>
                  </a:lnTo>
                  <a:lnTo>
                    <a:pt x="51768" y="63051"/>
                  </a:lnTo>
                  <a:lnTo>
                    <a:pt x="51587" y="63172"/>
                  </a:lnTo>
                  <a:lnTo>
                    <a:pt x="51467" y="63353"/>
                  </a:lnTo>
                  <a:lnTo>
                    <a:pt x="51346" y="63594"/>
                  </a:lnTo>
                  <a:lnTo>
                    <a:pt x="51286" y="63775"/>
                  </a:lnTo>
                  <a:lnTo>
                    <a:pt x="51286" y="64016"/>
                  </a:lnTo>
                  <a:lnTo>
                    <a:pt x="51286" y="64258"/>
                  </a:lnTo>
                  <a:lnTo>
                    <a:pt x="51346" y="64439"/>
                  </a:lnTo>
                  <a:lnTo>
                    <a:pt x="51467" y="64680"/>
                  </a:lnTo>
                  <a:lnTo>
                    <a:pt x="51587" y="64861"/>
                  </a:lnTo>
                  <a:lnTo>
                    <a:pt x="51768" y="64982"/>
                  </a:lnTo>
                  <a:lnTo>
                    <a:pt x="52010" y="65102"/>
                  </a:lnTo>
                  <a:lnTo>
                    <a:pt x="52191" y="65163"/>
                  </a:lnTo>
                  <a:lnTo>
                    <a:pt x="52673" y="65163"/>
                  </a:lnTo>
                  <a:lnTo>
                    <a:pt x="52854" y="65102"/>
                  </a:lnTo>
                  <a:lnTo>
                    <a:pt x="53096" y="64982"/>
                  </a:lnTo>
                  <a:lnTo>
                    <a:pt x="53277" y="64861"/>
                  </a:lnTo>
                  <a:lnTo>
                    <a:pt x="53397" y="64680"/>
                  </a:lnTo>
                  <a:lnTo>
                    <a:pt x="53518" y="64439"/>
                  </a:lnTo>
                  <a:lnTo>
                    <a:pt x="53578" y="64258"/>
                  </a:lnTo>
                  <a:lnTo>
                    <a:pt x="53578" y="64016"/>
                  </a:lnTo>
                  <a:lnTo>
                    <a:pt x="53578" y="63775"/>
                  </a:lnTo>
                  <a:lnTo>
                    <a:pt x="53518" y="63594"/>
                  </a:lnTo>
                  <a:lnTo>
                    <a:pt x="53397" y="63353"/>
                  </a:lnTo>
                  <a:lnTo>
                    <a:pt x="53277" y="63172"/>
                  </a:lnTo>
                  <a:lnTo>
                    <a:pt x="53096" y="63051"/>
                  </a:lnTo>
                  <a:lnTo>
                    <a:pt x="52854" y="62930"/>
                  </a:lnTo>
                  <a:lnTo>
                    <a:pt x="52673" y="62870"/>
                  </a:lnTo>
                  <a:close/>
                  <a:moveTo>
                    <a:pt x="57983" y="62870"/>
                  </a:moveTo>
                  <a:lnTo>
                    <a:pt x="57802" y="62930"/>
                  </a:lnTo>
                  <a:lnTo>
                    <a:pt x="57561" y="63051"/>
                  </a:lnTo>
                  <a:lnTo>
                    <a:pt x="57380" y="63172"/>
                  </a:lnTo>
                  <a:lnTo>
                    <a:pt x="57259" y="63353"/>
                  </a:lnTo>
                  <a:lnTo>
                    <a:pt x="57138" y="63594"/>
                  </a:lnTo>
                  <a:lnTo>
                    <a:pt x="57078" y="63775"/>
                  </a:lnTo>
                  <a:lnTo>
                    <a:pt x="57078" y="64016"/>
                  </a:lnTo>
                  <a:lnTo>
                    <a:pt x="57078" y="64258"/>
                  </a:lnTo>
                  <a:lnTo>
                    <a:pt x="57138" y="64439"/>
                  </a:lnTo>
                  <a:lnTo>
                    <a:pt x="57259" y="64680"/>
                  </a:lnTo>
                  <a:lnTo>
                    <a:pt x="57380" y="64861"/>
                  </a:lnTo>
                  <a:lnTo>
                    <a:pt x="57561" y="64982"/>
                  </a:lnTo>
                  <a:lnTo>
                    <a:pt x="57802" y="65102"/>
                  </a:lnTo>
                  <a:lnTo>
                    <a:pt x="57983" y="65163"/>
                  </a:lnTo>
                  <a:lnTo>
                    <a:pt x="58466" y="65163"/>
                  </a:lnTo>
                  <a:lnTo>
                    <a:pt x="58647" y="65102"/>
                  </a:lnTo>
                  <a:lnTo>
                    <a:pt x="58888" y="64982"/>
                  </a:lnTo>
                  <a:lnTo>
                    <a:pt x="59069" y="64861"/>
                  </a:lnTo>
                  <a:lnTo>
                    <a:pt x="59190" y="64680"/>
                  </a:lnTo>
                  <a:lnTo>
                    <a:pt x="59310" y="64439"/>
                  </a:lnTo>
                  <a:lnTo>
                    <a:pt x="59371" y="64258"/>
                  </a:lnTo>
                  <a:lnTo>
                    <a:pt x="59371" y="64016"/>
                  </a:lnTo>
                  <a:lnTo>
                    <a:pt x="59371" y="63775"/>
                  </a:lnTo>
                  <a:lnTo>
                    <a:pt x="59310" y="63594"/>
                  </a:lnTo>
                  <a:lnTo>
                    <a:pt x="59190" y="63353"/>
                  </a:lnTo>
                  <a:lnTo>
                    <a:pt x="59069" y="63172"/>
                  </a:lnTo>
                  <a:lnTo>
                    <a:pt x="58888" y="63051"/>
                  </a:lnTo>
                  <a:lnTo>
                    <a:pt x="58647" y="62930"/>
                  </a:lnTo>
                  <a:lnTo>
                    <a:pt x="58466" y="62870"/>
                  </a:lnTo>
                  <a:close/>
                  <a:moveTo>
                    <a:pt x="63775" y="62870"/>
                  </a:moveTo>
                  <a:lnTo>
                    <a:pt x="63594" y="62930"/>
                  </a:lnTo>
                  <a:lnTo>
                    <a:pt x="63353" y="63051"/>
                  </a:lnTo>
                  <a:lnTo>
                    <a:pt x="63172" y="63172"/>
                  </a:lnTo>
                  <a:lnTo>
                    <a:pt x="63051" y="63353"/>
                  </a:lnTo>
                  <a:lnTo>
                    <a:pt x="62931" y="63594"/>
                  </a:lnTo>
                  <a:lnTo>
                    <a:pt x="62870" y="63775"/>
                  </a:lnTo>
                  <a:lnTo>
                    <a:pt x="62870" y="64016"/>
                  </a:lnTo>
                  <a:lnTo>
                    <a:pt x="62870" y="64258"/>
                  </a:lnTo>
                  <a:lnTo>
                    <a:pt x="62931" y="64439"/>
                  </a:lnTo>
                  <a:lnTo>
                    <a:pt x="63051" y="64680"/>
                  </a:lnTo>
                  <a:lnTo>
                    <a:pt x="63172" y="64861"/>
                  </a:lnTo>
                  <a:lnTo>
                    <a:pt x="63353" y="64982"/>
                  </a:lnTo>
                  <a:lnTo>
                    <a:pt x="63594" y="65102"/>
                  </a:lnTo>
                  <a:lnTo>
                    <a:pt x="63775" y="65163"/>
                  </a:lnTo>
                  <a:lnTo>
                    <a:pt x="64198" y="65163"/>
                  </a:lnTo>
                  <a:lnTo>
                    <a:pt x="64439" y="65102"/>
                  </a:lnTo>
                  <a:lnTo>
                    <a:pt x="64741" y="64921"/>
                  </a:lnTo>
                  <a:lnTo>
                    <a:pt x="64922" y="64740"/>
                  </a:lnTo>
                  <a:lnTo>
                    <a:pt x="65103" y="64439"/>
                  </a:lnTo>
                  <a:lnTo>
                    <a:pt x="65163" y="64197"/>
                  </a:lnTo>
                  <a:lnTo>
                    <a:pt x="65163" y="64016"/>
                  </a:lnTo>
                  <a:lnTo>
                    <a:pt x="65163" y="63775"/>
                  </a:lnTo>
                  <a:lnTo>
                    <a:pt x="65103" y="63594"/>
                  </a:lnTo>
                  <a:lnTo>
                    <a:pt x="64982" y="63353"/>
                  </a:lnTo>
                  <a:lnTo>
                    <a:pt x="64861" y="63172"/>
                  </a:lnTo>
                  <a:lnTo>
                    <a:pt x="64680" y="63051"/>
                  </a:lnTo>
                  <a:lnTo>
                    <a:pt x="64439" y="62930"/>
                  </a:lnTo>
                  <a:lnTo>
                    <a:pt x="64258" y="62870"/>
                  </a:lnTo>
                  <a:close/>
                  <a:moveTo>
                    <a:pt x="14541" y="65766"/>
                  </a:moveTo>
                  <a:lnTo>
                    <a:pt x="14360" y="65826"/>
                  </a:lnTo>
                  <a:lnTo>
                    <a:pt x="14119" y="65947"/>
                  </a:lnTo>
                  <a:lnTo>
                    <a:pt x="13938" y="66068"/>
                  </a:lnTo>
                  <a:lnTo>
                    <a:pt x="13817" y="66249"/>
                  </a:lnTo>
                  <a:lnTo>
                    <a:pt x="13697" y="66490"/>
                  </a:lnTo>
                  <a:lnTo>
                    <a:pt x="13636" y="66671"/>
                  </a:lnTo>
                  <a:lnTo>
                    <a:pt x="13636" y="66912"/>
                  </a:lnTo>
                  <a:lnTo>
                    <a:pt x="13636" y="67214"/>
                  </a:lnTo>
                  <a:lnTo>
                    <a:pt x="14783" y="68059"/>
                  </a:lnTo>
                  <a:lnTo>
                    <a:pt x="15024" y="68059"/>
                  </a:lnTo>
                  <a:lnTo>
                    <a:pt x="15205" y="67999"/>
                  </a:lnTo>
                  <a:lnTo>
                    <a:pt x="15446" y="67878"/>
                  </a:lnTo>
                  <a:lnTo>
                    <a:pt x="15627" y="67757"/>
                  </a:lnTo>
                  <a:lnTo>
                    <a:pt x="15748" y="67576"/>
                  </a:lnTo>
                  <a:lnTo>
                    <a:pt x="15869" y="67335"/>
                  </a:lnTo>
                  <a:lnTo>
                    <a:pt x="15929" y="67154"/>
                  </a:lnTo>
                  <a:lnTo>
                    <a:pt x="15929" y="66912"/>
                  </a:lnTo>
                  <a:lnTo>
                    <a:pt x="15929" y="66671"/>
                  </a:lnTo>
                  <a:lnTo>
                    <a:pt x="15869" y="66490"/>
                  </a:lnTo>
                  <a:lnTo>
                    <a:pt x="15748" y="66249"/>
                  </a:lnTo>
                  <a:lnTo>
                    <a:pt x="15627" y="66068"/>
                  </a:lnTo>
                  <a:lnTo>
                    <a:pt x="15446" y="65947"/>
                  </a:lnTo>
                  <a:lnTo>
                    <a:pt x="15205" y="65826"/>
                  </a:lnTo>
                  <a:lnTo>
                    <a:pt x="15024" y="65766"/>
                  </a:lnTo>
                  <a:close/>
                  <a:moveTo>
                    <a:pt x="20333" y="65766"/>
                  </a:moveTo>
                  <a:lnTo>
                    <a:pt x="20152" y="65826"/>
                  </a:lnTo>
                  <a:lnTo>
                    <a:pt x="19911" y="65947"/>
                  </a:lnTo>
                  <a:lnTo>
                    <a:pt x="19730" y="66068"/>
                  </a:lnTo>
                  <a:lnTo>
                    <a:pt x="19609" y="66249"/>
                  </a:lnTo>
                  <a:lnTo>
                    <a:pt x="19489" y="66490"/>
                  </a:lnTo>
                  <a:lnTo>
                    <a:pt x="19428" y="66671"/>
                  </a:lnTo>
                  <a:lnTo>
                    <a:pt x="19428" y="66912"/>
                  </a:lnTo>
                  <a:lnTo>
                    <a:pt x="19428" y="67154"/>
                  </a:lnTo>
                  <a:lnTo>
                    <a:pt x="19489" y="67335"/>
                  </a:lnTo>
                  <a:lnTo>
                    <a:pt x="19609" y="67576"/>
                  </a:lnTo>
                  <a:lnTo>
                    <a:pt x="19730" y="67757"/>
                  </a:lnTo>
                  <a:lnTo>
                    <a:pt x="19911" y="67878"/>
                  </a:lnTo>
                  <a:lnTo>
                    <a:pt x="20152" y="67999"/>
                  </a:lnTo>
                  <a:lnTo>
                    <a:pt x="20333" y="68059"/>
                  </a:lnTo>
                  <a:lnTo>
                    <a:pt x="20816" y="68059"/>
                  </a:lnTo>
                  <a:lnTo>
                    <a:pt x="20997" y="67999"/>
                  </a:lnTo>
                  <a:lnTo>
                    <a:pt x="21239" y="67878"/>
                  </a:lnTo>
                  <a:lnTo>
                    <a:pt x="21420" y="67757"/>
                  </a:lnTo>
                  <a:lnTo>
                    <a:pt x="21540" y="67576"/>
                  </a:lnTo>
                  <a:lnTo>
                    <a:pt x="21661" y="67335"/>
                  </a:lnTo>
                  <a:lnTo>
                    <a:pt x="21721" y="67154"/>
                  </a:lnTo>
                  <a:lnTo>
                    <a:pt x="21721" y="66912"/>
                  </a:lnTo>
                  <a:lnTo>
                    <a:pt x="21721" y="66671"/>
                  </a:lnTo>
                  <a:lnTo>
                    <a:pt x="21661" y="66490"/>
                  </a:lnTo>
                  <a:lnTo>
                    <a:pt x="21540" y="66249"/>
                  </a:lnTo>
                  <a:lnTo>
                    <a:pt x="21420" y="66068"/>
                  </a:lnTo>
                  <a:lnTo>
                    <a:pt x="21239" y="65947"/>
                  </a:lnTo>
                  <a:lnTo>
                    <a:pt x="20997" y="65826"/>
                  </a:lnTo>
                  <a:lnTo>
                    <a:pt x="20816" y="65766"/>
                  </a:lnTo>
                  <a:close/>
                  <a:moveTo>
                    <a:pt x="26126" y="65766"/>
                  </a:moveTo>
                  <a:lnTo>
                    <a:pt x="25945" y="65826"/>
                  </a:lnTo>
                  <a:lnTo>
                    <a:pt x="25703" y="65947"/>
                  </a:lnTo>
                  <a:lnTo>
                    <a:pt x="25522" y="66068"/>
                  </a:lnTo>
                  <a:lnTo>
                    <a:pt x="25402" y="66249"/>
                  </a:lnTo>
                  <a:lnTo>
                    <a:pt x="25281" y="66490"/>
                  </a:lnTo>
                  <a:lnTo>
                    <a:pt x="25221" y="66671"/>
                  </a:lnTo>
                  <a:lnTo>
                    <a:pt x="25221" y="66912"/>
                  </a:lnTo>
                  <a:lnTo>
                    <a:pt x="25221" y="67154"/>
                  </a:lnTo>
                  <a:lnTo>
                    <a:pt x="25281" y="67335"/>
                  </a:lnTo>
                  <a:lnTo>
                    <a:pt x="25402" y="67576"/>
                  </a:lnTo>
                  <a:lnTo>
                    <a:pt x="25522" y="67757"/>
                  </a:lnTo>
                  <a:lnTo>
                    <a:pt x="25703" y="67878"/>
                  </a:lnTo>
                  <a:lnTo>
                    <a:pt x="25945" y="67999"/>
                  </a:lnTo>
                  <a:lnTo>
                    <a:pt x="26126" y="68059"/>
                  </a:lnTo>
                  <a:lnTo>
                    <a:pt x="26608" y="68059"/>
                  </a:lnTo>
                  <a:lnTo>
                    <a:pt x="26789" y="67999"/>
                  </a:lnTo>
                  <a:lnTo>
                    <a:pt x="27031" y="67878"/>
                  </a:lnTo>
                  <a:lnTo>
                    <a:pt x="27212" y="67757"/>
                  </a:lnTo>
                  <a:lnTo>
                    <a:pt x="27332" y="67576"/>
                  </a:lnTo>
                  <a:lnTo>
                    <a:pt x="27453" y="67335"/>
                  </a:lnTo>
                  <a:lnTo>
                    <a:pt x="27513" y="67154"/>
                  </a:lnTo>
                  <a:lnTo>
                    <a:pt x="27513" y="66912"/>
                  </a:lnTo>
                  <a:lnTo>
                    <a:pt x="27513" y="66671"/>
                  </a:lnTo>
                  <a:lnTo>
                    <a:pt x="27453" y="66490"/>
                  </a:lnTo>
                  <a:lnTo>
                    <a:pt x="27332" y="66249"/>
                  </a:lnTo>
                  <a:lnTo>
                    <a:pt x="27212" y="66068"/>
                  </a:lnTo>
                  <a:lnTo>
                    <a:pt x="27031" y="65947"/>
                  </a:lnTo>
                  <a:lnTo>
                    <a:pt x="26789" y="65826"/>
                  </a:lnTo>
                  <a:lnTo>
                    <a:pt x="26608" y="65766"/>
                  </a:lnTo>
                  <a:close/>
                  <a:moveTo>
                    <a:pt x="31918" y="65766"/>
                  </a:moveTo>
                  <a:lnTo>
                    <a:pt x="31737" y="65826"/>
                  </a:lnTo>
                  <a:lnTo>
                    <a:pt x="31496" y="65947"/>
                  </a:lnTo>
                  <a:lnTo>
                    <a:pt x="31315" y="66068"/>
                  </a:lnTo>
                  <a:lnTo>
                    <a:pt x="31194" y="66249"/>
                  </a:lnTo>
                  <a:lnTo>
                    <a:pt x="31073" y="66490"/>
                  </a:lnTo>
                  <a:lnTo>
                    <a:pt x="31013" y="66671"/>
                  </a:lnTo>
                  <a:lnTo>
                    <a:pt x="31013" y="66912"/>
                  </a:lnTo>
                  <a:lnTo>
                    <a:pt x="31013" y="67154"/>
                  </a:lnTo>
                  <a:lnTo>
                    <a:pt x="31073" y="67335"/>
                  </a:lnTo>
                  <a:lnTo>
                    <a:pt x="31194" y="67576"/>
                  </a:lnTo>
                  <a:lnTo>
                    <a:pt x="31315" y="67757"/>
                  </a:lnTo>
                  <a:lnTo>
                    <a:pt x="31496" y="67878"/>
                  </a:lnTo>
                  <a:lnTo>
                    <a:pt x="31737" y="67999"/>
                  </a:lnTo>
                  <a:lnTo>
                    <a:pt x="31918" y="68059"/>
                  </a:lnTo>
                  <a:lnTo>
                    <a:pt x="32401" y="68059"/>
                  </a:lnTo>
                  <a:lnTo>
                    <a:pt x="32582" y="67999"/>
                  </a:lnTo>
                  <a:lnTo>
                    <a:pt x="32823" y="67878"/>
                  </a:lnTo>
                  <a:lnTo>
                    <a:pt x="33004" y="67757"/>
                  </a:lnTo>
                  <a:lnTo>
                    <a:pt x="33125" y="67576"/>
                  </a:lnTo>
                  <a:lnTo>
                    <a:pt x="33245" y="67335"/>
                  </a:lnTo>
                  <a:lnTo>
                    <a:pt x="33306" y="67154"/>
                  </a:lnTo>
                  <a:lnTo>
                    <a:pt x="33306" y="66912"/>
                  </a:lnTo>
                  <a:lnTo>
                    <a:pt x="33306" y="66671"/>
                  </a:lnTo>
                  <a:lnTo>
                    <a:pt x="33245" y="66490"/>
                  </a:lnTo>
                  <a:lnTo>
                    <a:pt x="33125" y="66249"/>
                  </a:lnTo>
                  <a:lnTo>
                    <a:pt x="33004" y="66068"/>
                  </a:lnTo>
                  <a:lnTo>
                    <a:pt x="32823" y="65947"/>
                  </a:lnTo>
                  <a:lnTo>
                    <a:pt x="32582" y="65826"/>
                  </a:lnTo>
                  <a:lnTo>
                    <a:pt x="32401" y="65766"/>
                  </a:lnTo>
                  <a:close/>
                  <a:moveTo>
                    <a:pt x="37710" y="65766"/>
                  </a:moveTo>
                  <a:lnTo>
                    <a:pt x="37529" y="65826"/>
                  </a:lnTo>
                  <a:lnTo>
                    <a:pt x="37288" y="65947"/>
                  </a:lnTo>
                  <a:lnTo>
                    <a:pt x="37107" y="66068"/>
                  </a:lnTo>
                  <a:lnTo>
                    <a:pt x="36986" y="66249"/>
                  </a:lnTo>
                  <a:lnTo>
                    <a:pt x="36865" y="66490"/>
                  </a:lnTo>
                  <a:lnTo>
                    <a:pt x="36805" y="66671"/>
                  </a:lnTo>
                  <a:lnTo>
                    <a:pt x="36805" y="66912"/>
                  </a:lnTo>
                  <a:lnTo>
                    <a:pt x="36805" y="67154"/>
                  </a:lnTo>
                  <a:lnTo>
                    <a:pt x="36865" y="67335"/>
                  </a:lnTo>
                  <a:lnTo>
                    <a:pt x="36986" y="67576"/>
                  </a:lnTo>
                  <a:lnTo>
                    <a:pt x="37107" y="67757"/>
                  </a:lnTo>
                  <a:lnTo>
                    <a:pt x="37288" y="67878"/>
                  </a:lnTo>
                  <a:lnTo>
                    <a:pt x="37529" y="67999"/>
                  </a:lnTo>
                  <a:lnTo>
                    <a:pt x="37710" y="68059"/>
                  </a:lnTo>
                  <a:lnTo>
                    <a:pt x="38193" y="68059"/>
                  </a:lnTo>
                  <a:lnTo>
                    <a:pt x="38374" y="67999"/>
                  </a:lnTo>
                  <a:lnTo>
                    <a:pt x="38615" y="67878"/>
                  </a:lnTo>
                  <a:lnTo>
                    <a:pt x="38796" y="67757"/>
                  </a:lnTo>
                  <a:lnTo>
                    <a:pt x="38917" y="67576"/>
                  </a:lnTo>
                  <a:lnTo>
                    <a:pt x="39038" y="67335"/>
                  </a:lnTo>
                  <a:lnTo>
                    <a:pt x="39098" y="67154"/>
                  </a:lnTo>
                  <a:lnTo>
                    <a:pt x="39098" y="66912"/>
                  </a:lnTo>
                  <a:lnTo>
                    <a:pt x="39098" y="66671"/>
                  </a:lnTo>
                  <a:lnTo>
                    <a:pt x="39038" y="66490"/>
                  </a:lnTo>
                  <a:lnTo>
                    <a:pt x="38917" y="66249"/>
                  </a:lnTo>
                  <a:lnTo>
                    <a:pt x="38796" y="66068"/>
                  </a:lnTo>
                  <a:lnTo>
                    <a:pt x="38615" y="65947"/>
                  </a:lnTo>
                  <a:lnTo>
                    <a:pt x="38374" y="65826"/>
                  </a:lnTo>
                  <a:lnTo>
                    <a:pt x="38193" y="65766"/>
                  </a:lnTo>
                  <a:close/>
                  <a:moveTo>
                    <a:pt x="43502" y="65766"/>
                  </a:moveTo>
                  <a:lnTo>
                    <a:pt x="43321" y="65826"/>
                  </a:lnTo>
                  <a:lnTo>
                    <a:pt x="43080" y="65947"/>
                  </a:lnTo>
                  <a:lnTo>
                    <a:pt x="42899" y="66068"/>
                  </a:lnTo>
                  <a:lnTo>
                    <a:pt x="42778" y="66249"/>
                  </a:lnTo>
                  <a:lnTo>
                    <a:pt x="42658" y="66490"/>
                  </a:lnTo>
                  <a:lnTo>
                    <a:pt x="42597" y="66671"/>
                  </a:lnTo>
                  <a:lnTo>
                    <a:pt x="42597" y="66912"/>
                  </a:lnTo>
                  <a:lnTo>
                    <a:pt x="42597" y="67154"/>
                  </a:lnTo>
                  <a:lnTo>
                    <a:pt x="42658" y="67335"/>
                  </a:lnTo>
                  <a:lnTo>
                    <a:pt x="42778" y="67576"/>
                  </a:lnTo>
                  <a:lnTo>
                    <a:pt x="42899" y="67757"/>
                  </a:lnTo>
                  <a:lnTo>
                    <a:pt x="43080" y="67878"/>
                  </a:lnTo>
                  <a:lnTo>
                    <a:pt x="43321" y="67999"/>
                  </a:lnTo>
                  <a:lnTo>
                    <a:pt x="43502" y="68059"/>
                  </a:lnTo>
                  <a:lnTo>
                    <a:pt x="43985" y="68059"/>
                  </a:lnTo>
                  <a:lnTo>
                    <a:pt x="44166" y="67999"/>
                  </a:lnTo>
                  <a:lnTo>
                    <a:pt x="44407" y="67878"/>
                  </a:lnTo>
                  <a:lnTo>
                    <a:pt x="44588" y="67757"/>
                  </a:lnTo>
                  <a:lnTo>
                    <a:pt x="44709" y="67576"/>
                  </a:lnTo>
                  <a:lnTo>
                    <a:pt x="44830" y="67335"/>
                  </a:lnTo>
                  <a:lnTo>
                    <a:pt x="44890" y="67154"/>
                  </a:lnTo>
                  <a:lnTo>
                    <a:pt x="44890" y="66912"/>
                  </a:lnTo>
                  <a:lnTo>
                    <a:pt x="44890" y="66671"/>
                  </a:lnTo>
                  <a:lnTo>
                    <a:pt x="44830" y="66490"/>
                  </a:lnTo>
                  <a:lnTo>
                    <a:pt x="44709" y="66249"/>
                  </a:lnTo>
                  <a:lnTo>
                    <a:pt x="44588" y="66068"/>
                  </a:lnTo>
                  <a:lnTo>
                    <a:pt x="44407" y="65947"/>
                  </a:lnTo>
                  <a:lnTo>
                    <a:pt x="44166" y="65826"/>
                  </a:lnTo>
                  <a:lnTo>
                    <a:pt x="43985" y="65766"/>
                  </a:lnTo>
                  <a:close/>
                  <a:moveTo>
                    <a:pt x="49295" y="65766"/>
                  </a:moveTo>
                  <a:lnTo>
                    <a:pt x="49114" y="65826"/>
                  </a:lnTo>
                  <a:lnTo>
                    <a:pt x="48872" y="65947"/>
                  </a:lnTo>
                  <a:lnTo>
                    <a:pt x="48691" y="66068"/>
                  </a:lnTo>
                  <a:lnTo>
                    <a:pt x="48571" y="66249"/>
                  </a:lnTo>
                  <a:lnTo>
                    <a:pt x="48450" y="66490"/>
                  </a:lnTo>
                  <a:lnTo>
                    <a:pt x="48390" y="66671"/>
                  </a:lnTo>
                  <a:lnTo>
                    <a:pt x="48390" y="66912"/>
                  </a:lnTo>
                  <a:lnTo>
                    <a:pt x="48390" y="67154"/>
                  </a:lnTo>
                  <a:lnTo>
                    <a:pt x="48450" y="67335"/>
                  </a:lnTo>
                  <a:lnTo>
                    <a:pt x="48571" y="67576"/>
                  </a:lnTo>
                  <a:lnTo>
                    <a:pt x="48691" y="67757"/>
                  </a:lnTo>
                  <a:lnTo>
                    <a:pt x="48872" y="67878"/>
                  </a:lnTo>
                  <a:lnTo>
                    <a:pt x="49114" y="67999"/>
                  </a:lnTo>
                  <a:lnTo>
                    <a:pt x="49295" y="68059"/>
                  </a:lnTo>
                  <a:lnTo>
                    <a:pt x="49777" y="68059"/>
                  </a:lnTo>
                  <a:lnTo>
                    <a:pt x="49958" y="67999"/>
                  </a:lnTo>
                  <a:lnTo>
                    <a:pt x="50200" y="67878"/>
                  </a:lnTo>
                  <a:lnTo>
                    <a:pt x="50381" y="67757"/>
                  </a:lnTo>
                  <a:lnTo>
                    <a:pt x="50501" y="67576"/>
                  </a:lnTo>
                  <a:lnTo>
                    <a:pt x="50622" y="67335"/>
                  </a:lnTo>
                  <a:lnTo>
                    <a:pt x="50682" y="67154"/>
                  </a:lnTo>
                  <a:lnTo>
                    <a:pt x="50682" y="66912"/>
                  </a:lnTo>
                  <a:lnTo>
                    <a:pt x="50682" y="66671"/>
                  </a:lnTo>
                  <a:lnTo>
                    <a:pt x="50622" y="66490"/>
                  </a:lnTo>
                  <a:lnTo>
                    <a:pt x="50501" y="66249"/>
                  </a:lnTo>
                  <a:lnTo>
                    <a:pt x="50381" y="66068"/>
                  </a:lnTo>
                  <a:lnTo>
                    <a:pt x="50200" y="65947"/>
                  </a:lnTo>
                  <a:lnTo>
                    <a:pt x="49958" y="65826"/>
                  </a:lnTo>
                  <a:lnTo>
                    <a:pt x="49777" y="65766"/>
                  </a:lnTo>
                  <a:close/>
                  <a:moveTo>
                    <a:pt x="55087" y="65766"/>
                  </a:moveTo>
                  <a:lnTo>
                    <a:pt x="54906" y="65826"/>
                  </a:lnTo>
                  <a:lnTo>
                    <a:pt x="54665" y="65947"/>
                  </a:lnTo>
                  <a:lnTo>
                    <a:pt x="54483" y="66068"/>
                  </a:lnTo>
                  <a:lnTo>
                    <a:pt x="54363" y="66249"/>
                  </a:lnTo>
                  <a:lnTo>
                    <a:pt x="54242" y="66490"/>
                  </a:lnTo>
                  <a:lnTo>
                    <a:pt x="54182" y="66671"/>
                  </a:lnTo>
                  <a:lnTo>
                    <a:pt x="54182" y="66912"/>
                  </a:lnTo>
                  <a:lnTo>
                    <a:pt x="54182" y="67154"/>
                  </a:lnTo>
                  <a:lnTo>
                    <a:pt x="54242" y="67335"/>
                  </a:lnTo>
                  <a:lnTo>
                    <a:pt x="54363" y="67576"/>
                  </a:lnTo>
                  <a:lnTo>
                    <a:pt x="54483" y="67757"/>
                  </a:lnTo>
                  <a:lnTo>
                    <a:pt x="54665" y="67878"/>
                  </a:lnTo>
                  <a:lnTo>
                    <a:pt x="54906" y="67999"/>
                  </a:lnTo>
                  <a:lnTo>
                    <a:pt x="55087" y="68059"/>
                  </a:lnTo>
                  <a:lnTo>
                    <a:pt x="55570" y="68059"/>
                  </a:lnTo>
                  <a:lnTo>
                    <a:pt x="55751" y="67999"/>
                  </a:lnTo>
                  <a:lnTo>
                    <a:pt x="55992" y="67878"/>
                  </a:lnTo>
                  <a:lnTo>
                    <a:pt x="56173" y="67757"/>
                  </a:lnTo>
                  <a:lnTo>
                    <a:pt x="56294" y="67576"/>
                  </a:lnTo>
                  <a:lnTo>
                    <a:pt x="56414" y="67335"/>
                  </a:lnTo>
                  <a:lnTo>
                    <a:pt x="56475" y="67154"/>
                  </a:lnTo>
                  <a:lnTo>
                    <a:pt x="56475" y="66912"/>
                  </a:lnTo>
                  <a:lnTo>
                    <a:pt x="56475" y="66671"/>
                  </a:lnTo>
                  <a:lnTo>
                    <a:pt x="56414" y="66490"/>
                  </a:lnTo>
                  <a:lnTo>
                    <a:pt x="56294" y="66249"/>
                  </a:lnTo>
                  <a:lnTo>
                    <a:pt x="56173" y="66068"/>
                  </a:lnTo>
                  <a:lnTo>
                    <a:pt x="55992" y="65947"/>
                  </a:lnTo>
                  <a:lnTo>
                    <a:pt x="55751" y="65826"/>
                  </a:lnTo>
                  <a:lnTo>
                    <a:pt x="55570" y="65766"/>
                  </a:lnTo>
                  <a:close/>
                  <a:moveTo>
                    <a:pt x="60879" y="65766"/>
                  </a:moveTo>
                  <a:lnTo>
                    <a:pt x="60698" y="65826"/>
                  </a:lnTo>
                  <a:lnTo>
                    <a:pt x="60457" y="65947"/>
                  </a:lnTo>
                  <a:lnTo>
                    <a:pt x="60276" y="66068"/>
                  </a:lnTo>
                  <a:lnTo>
                    <a:pt x="60155" y="66249"/>
                  </a:lnTo>
                  <a:lnTo>
                    <a:pt x="60034" y="66490"/>
                  </a:lnTo>
                  <a:lnTo>
                    <a:pt x="59974" y="66671"/>
                  </a:lnTo>
                  <a:lnTo>
                    <a:pt x="59974" y="66912"/>
                  </a:lnTo>
                  <a:lnTo>
                    <a:pt x="59974" y="67154"/>
                  </a:lnTo>
                  <a:lnTo>
                    <a:pt x="60034" y="67335"/>
                  </a:lnTo>
                  <a:lnTo>
                    <a:pt x="60155" y="67576"/>
                  </a:lnTo>
                  <a:lnTo>
                    <a:pt x="60276" y="67757"/>
                  </a:lnTo>
                  <a:lnTo>
                    <a:pt x="60457" y="67878"/>
                  </a:lnTo>
                  <a:lnTo>
                    <a:pt x="60698" y="67999"/>
                  </a:lnTo>
                  <a:lnTo>
                    <a:pt x="60879" y="68059"/>
                  </a:lnTo>
                  <a:lnTo>
                    <a:pt x="61120" y="68059"/>
                  </a:lnTo>
                  <a:lnTo>
                    <a:pt x="62267" y="67214"/>
                  </a:lnTo>
                  <a:lnTo>
                    <a:pt x="62267" y="66912"/>
                  </a:lnTo>
                  <a:lnTo>
                    <a:pt x="62267" y="66671"/>
                  </a:lnTo>
                  <a:lnTo>
                    <a:pt x="62206" y="66490"/>
                  </a:lnTo>
                  <a:lnTo>
                    <a:pt x="62086" y="66249"/>
                  </a:lnTo>
                  <a:lnTo>
                    <a:pt x="61965" y="66068"/>
                  </a:lnTo>
                  <a:lnTo>
                    <a:pt x="61784" y="65947"/>
                  </a:lnTo>
                  <a:lnTo>
                    <a:pt x="61543" y="65826"/>
                  </a:lnTo>
                  <a:lnTo>
                    <a:pt x="61362" y="65766"/>
                  </a:lnTo>
                  <a:close/>
                  <a:moveTo>
                    <a:pt x="17679" y="68662"/>
                  </a:moveTo>
                  <a:lnTo>
                    <a:pt x="17317" y="68723"/>
                  </a:lnTo>
                  <a:lnTo>
                    <a:pt x="17015" y="68843"/>
                  </a:lnTo>
                  <a:lnTo>
                    <a:pt x="16774" y="69085"/>
                  </a:lnTo>
                  <a:lnTo>
                    <a:pt x="16593" y="69386"/>
                  </a:lnTo>
                  <a:lnTo>
                    <a:pt x="18523" y="70593"/>
                  </a:lnTo>
                  <a:lnTo>
                    <a:pt x="18644" y="70472"/>
                  </a:lnTo>
                  <a:lnTo>
                    <a:pt x="18765" y="70231"/>
                  </a:lnTo>
                  <a:lnTo>
                    <a:pt x="18825" y="70050"/>
                  </a:lnTo>
                  <a:lnTo>
                    <a:pt x="18825" y="69809"/>
                  </a:lnTo>
                  <a:lnTo>
                    <a:pt x="18825" y="69567"/>
                  </a:lnTo>
                  <a:lnTo>
                    <a:pt x="18765" y="69386"/>
                  </a:lnTo>
                  <a:lnTo>
                    <a:pt x="18644" y="69145"/>
                  </a:lnTo>
                  <a:lnTo>
                    <a:pt x="18523" y="68964"/>
                  </a:lnTo>
                  <a:lnTo>
                    <a:pt x="18342" y="68843"/>
                  </a:lnTo>
                  <a:lnTo>
                    <a:pt x="18101" y="68723"/>
                  </a:lnTo>
                  <a:lnTo>
                    <a:pt x="17920" y="68662"/>
                  </a:lnTo>
                  <a:close/>
                  <a:moveTo>
                    <a:pt x="57983" y="68662"/>
                  </a:moveTo>
                  <a:lnTo>
                    <a:pt x="57802" y="68723"/>
                  </a:lnTo>
                  <a:lnTo>
                    <a:pt x="57561" y="68843"/>
                  </a:lnTo>
                  <a:lnTo>
                    <a:pt x="57380" y="68964"/>
                  </a:lnTo>
                  <a:lnTo>
                    <a:pt x="57259" y="69145"/>
                  </a:lnTo>
                  <a:lnTo>
                    <a:pt x="57138" y="69386"/>
                  </a:lnTo>
                  <a:lnTo>
                    <a:pt x="57078" y="69567"/>
                  </a:lnTo>
                  <a:lnTo>
                    <a:pt x="57078" y="69809"/>
                  </a:lnTo>
                  <a:lnTo>
                    <a:pt x="57078" y="70050"/>
                  </a:lnTo>
                  <a:lnTo>
                    <a:pt x="57138" y="70231"/>
                  </a:lnTo>
                  <a:lnTo>
                    <a:pt x="57259" y="70472"/>
                  </a:lnTo>
                  <a:lnTo>
                    <a:pt x="57380" y="70593"/>
                  </a:lnTo>
                  <a:lnTo>
                    <a:pt x="59310" y="69386"/>
                  </a:lnTo>
                  <a:lnTo>
                    <a:pt x="59129" y="69085"/>
                  </a:lnTo>
                  <a:lnTo>
                    <a:pt x="58888" y="68843"/>
                  </a:lnTo>
                  <a:lnTo>
                    <a:pt x="58586" y="68723"/>
                  </a:lnTo>
                  <a:lnTo>
                    <a:pt x="58224" y="68662"/>
                  </a:lnTo>
                  <a:close/>
                  <a:moveTo>
                    <a:pt x="23230" y="68662"/>
                  </a:moveTo>
                  <a:lnTo>
                    <a:pt x="23049" y="68723"/>
                  </a:lnTo>
                  <a:lnTo>
                    <a:pt x="22807" y="68843"/>
                  </a:lnTo>
                  <a:lnTo>
                    <a:pt x="22626" y="68964"/>
                  </a:lnTo>
                  <a:lnTo>
                    <a:pt x="22506" y="69145"/>
                  </a:lnTo>
                  <a:lnTo>
                    <a:pt x="22385" y="69386"/>
                  </a:lnTo>
                  <a:lnTo>
                    <a:pt x="22325" y="69567"/>
                  </a:lnTo>
                  <a:lnTo>
                    <a:pt x="22325" y="69809"/>
                  </a:lnTo>
                  <a:lnTo>
                    <a:pt x="22325" y="70050"/>
                  </a:lnTo>
                  <a:lnTo>
                    <a:pt x="22385" y="70231"/>
                  </a:lnTo>
                  <a:lnTo>
                    <a:pt x="22506" y="70472"/>
                  </a:lnTo>
                  <a:lnTo>
                    <a:pt x="22626" y="70653"/>
                  </a:lnTo>
                  <a:lnTo>
                    <a:pt x="22807" y="70774"/>
                  </a:lnTo>
                  <a:lnTo>
                    <a:pt x="23049" y="70895"/>
                  </a:lnTo>
                  <a:lnTo>
                    <a:pt x="23230" y="70955"/>
                  </a:lnTo>
                  <a:lnTo>
                    <a:pt x="23712" y="70955"/>
                  </a:lnTo>
                  <a:lnTo>
                    <a:pt x="23893" y="70895"/>
                  </a:lnTo>
                  <a:lnTo>
                    <a:pt x="24135" y="70774"/>
                  </a:lnTo>
                  <a:lnTo>
                    <a:pt x="24316" y="70653"/>
                  </a:lnTo>
                  <a:lnTo>
                    <a:pt x="24436" y="70472"/>
                  </a:lnTo>
                  <a:lnTo>
                    <a:pt x="24557" y="70231"/>
                  </a:lnTo>
                  <a:lnTo>
                    <a:pt x="24617" y="70050"/>
                  </a:lnTo>
                  <a:lnTo>
                    <a:pt x="24617" y="69809"/>
                  </a:lnTo>
                  <a:lnTo>
                    <a:pt x="24617" y="69567"/>
                  </a:lnTo>
                  <a:lnTo>
                    <a:pt x="24557" y="69386"/>
                  </a:lnTo>
                  <a:lnTo>
                    <a:pt x="24436" y="69145"/>
                  </a:lnTo>
                  <a:lnTo>
                    <a:pt x="24316" y="68964"/>
                  </a:lnTo>
                  <a:lnTo>
                    <a:pt x="24135" y="68843"/>
                  </a:lnTo>
                  <a:lnTo>
                    <a:pt x="23893" y="68723"/>
                  </a:lnTo>
                  <a:lnTo>
                    <a:pt x="23712" y="68662"/>
                  </a:lnTo>
                  <a:close/>
                  <a:moveTo>
                    <a:pt x="29022" y="68662"/>
                  </a:moveTo>
                  <a:lnTo>
                    <a:pt x="28841" y="68723"/>
                  </a:lnTo>
                  <a:lnTo>
                    <a:pt x="28599" y="68843"/>
                  </a:lnTo>
                  <a:lnTo>
                    <a:pt x="28418" y="68964"/>
                  </a:lnTo>
                  <a:lnTo>
                    <a:pt x="28298" y="69145"/>
                  </a:lnTo>
                  <a:lnTo>
                    <a:pt x="28177" y="69386"/>
                  </a:lnTo>
                  <a:lnTo>
                    <a:pt x="28117" y="69567"/>
                  </a:lnTo>
                  <a:lnTo>
                    <a:pt x="28117" y="69809"/>
                  </a:lnTo>
                  <a:lnTo>
                    <a:pt x="28117" y="70050"/>
                  </a:lnTo>
                  <a:lnTo>
                    <a:pt x="28177" y="70231"/>
                  </a:lnTo>
                  <a:lnTo>
                    <a:pt x="28298" y="70472"/>
                  </a:lnTo>
                  <a:lnTo>
                    <a:pt x="28418" y="70653"/>
                  </a:lnTo>
                  <a:lnTo>
                    <a:pt x="28599" y="70774"/>
                  </a:lnTo>
                  <a:lnTo>
                    <a:pt x="28841" y="70895"/>
                  </a:lnTo>
                  <a:lnTo>
                    <a:pt x="29022" y="70955"/>
                  </a:lnTo>
                  <a:lnTo>
                    <a:pt x="29505" y="70955"/>
                  </a:lnTo>
                  <a:lnTo>
                    <a:pt x="29686" y="70895"/>
                  </a:lnTo>
                  <a:lnTo>
                    <a:pt x="29927" y="70774"/>
                  </a:lnTo>
                  <a:lnTo>
                    <a:pt x="30108" y="70653"/>
                  </a:lnTo>
                  <a:lnTo>
                    <a:pt x="30229" y="70472"/>
                  </a:lnTo>
                  <a:lnTo>
                    <a:pt x="30349" y="70231"/>
                  </a:lnTo>
                  <a:lnTo>
                    <a:pt x="30410" y="70050"/>
                  </a:lnTo>
                  <a:lnTo>
                    <a:pt x="30410" y="69809"/>
                  </a:lnTo>
                  <a:lnTo>
                    <a:pt x="30410" y="69567"/>
                  </a:lnTo>
                  <a:lnTo>
                    <a:pt x="30349" y="69386"/>
                  </a:lnTo>
                  <a:lnTo>
                    <a:pt x="30229" y="69145"/>
                  </a:lnTo>
                  <a:lnTo>
                    <a:pt x="30108" y="68964"/>
                  </a:lnTo>
                  <a:lnTo>
                    <a:pt x="29927" y="68843"/>
                  </a:lnTo>
                  <a:lnTo>
                    <a:pt x="29686" y="68723"/>
                  </a:lnTo>
                  <a:lnTo>
                    <a:pt x="29505" y="68662"/>
                  </a:lnTo>
                  <a:close/>
                  <a:moveTo>
                    <a:pt x="34814" y="68662"/>
                  </a:moveTo>
                  <a:lnTo>
                    <a:pt x="34633" y="68723"/>
                  </a:lnTo>
                  <a:lnTo>
                    <a:pt x="34392" y="68843"/>
                  </a:lnTo>
                  <a:lnTo>
                    <a:pt x="34211" y="68964"/>
                  </a:lnTo>
                  <a:lnTo>
                    <a:pt x="34090" y="69145"/>
                  </a:lnTo>
                  <a:lnTo>
                    <a:pt x="33969" y="69386"/>
                  </a:lnTo>
                  <a:lnTo>
                    <a:pt x="33909" y="69567"/>
                  </a:lnTo>
                  <a:lnTo>
                    <a:pt x="33909" y="69809"/>
                  </a:lnTo>
                  <a:lnTo>
                    <a:pt x="33909" y="70050"/>
                  </a:lnTo>
                  <a:lnTo>
                    <a:pt x="33969" y="70231"/>
                  </a:lnTo>
                  <a:lnTo>
                    <a:pt x="34090" y="70472"/>
                  </a:lnTo>
                  <a:lnTo>
                    <a:pt x="34211" y="70653"/>
                  </a:lnTo>
                  <a:lnTo>
                    <a:pt x="34392" y="70774"/>
                  </a:lnTo>
                  <a:lnTo>
                    <a:pt x="34633" y="70895"/>
                  </a:lnTo>
                  <a:lnTo>
                    <a:pt x="34814" y="70955"/>
                  </a:lnTo>
                  <a:lnTo>
                    <a:pt x="35297" y="70955"/>
                  </a:lnTo>
                  <a:lnTo>
                    <a:pt x="35478" y="70895"/>
                  </a:lnTo>
                  <a:lnTo>
                    <a:pt x="35719" y="70774"/>
                  </a:lnTo>
                  <a:lnTo>
                    <a:pt x="35900" y="70653"/>
                  </a:lnTo>
                  <a:lnTo>
                    <a:pt x="36021" y="70472"/>
                  </a:lnTo>
                  <a:lnTo>
                    <a:pt x="36141" y="70231"/>
                  </a:lnTo>
                  <a:lnTo>
                    <a:pt x="36202" y="70050"/>
                  </a:lnTo>
                  <a:lnTo>
                    <a:pt x="36202" y="69809"/>
                  </a:lnTo>
                  <a:lnTo>
                    <a:pt x="36202" y="69567"/>
                  </a:lnTo>
                  <a:lnTo>
                    <a:pt x="36141" y="69386"/>
                  </a:lnTo>
                  <a:lnTo>
                    <a:pt x="36021" y="69145"/>
                  </a:lnTo>
                  <a:lnTo>
                    <a:pt x="35900" y="68964"/>
                  </a:lnTo>
                  <a:lnTo>
                    <a:pt x="35719" y="68843"/>
                  </a:lnTo>
                  <a:lnTo>
                    <a:pt x="35478" y="68723"/>
                  </a:lnTo>
                  <a:lnTo>
                    <a:pt x="35297" y="68662"/>
                  </a:lnTo>
                  <a:close/>
                  <a:moveTo>
                    <a:pt x="40606" y="68662"/>
                  </a:moveTo>
                  <a:lnTo>
                    <a:pt x="40425" y="68723"/>
                  </a:lnTo>
                  <a:lnTo>
                    <a:pt x="40184" y="68843"/>
                  </a:lnTo>
                  <a:lnTo>
                    <a:pt x="40003" y="68964"/>
                  </a:lnTo>
                  <a:lnTo>
                    <a:pt x="39882" y="69145"/>
                  </a:lnTo>
                  <a:lnTo>
                    <a:pt x="39762" y="69386"/>
                  </a:lnTo>
                  <a:lnTo>
                    <a:pt x="39701" y="69567"/>
                  </a:lnTo>
                  <a:lnTo>
                    <a:pt x="39701" y="69809"/>
                  </a:lnTo>
                  <a:lnTo>
                    <a:pt x="39701" y="70050"/>
                  </a:lnTo>
                  <a:lnTo>
                    <a:pt x="39762" y="70231"/>
                  </a:lnTo>
                  <a:lnTo>
                    <a:pt x="39882" y="70472"/>
                  </a:lnTo>
                  <a:lnTo>
                    <a:pt x="40003" y="70653"/>
                  </a:lnTo>
                  <a:lnTo>
                    <a:pt x="40184" y="70774"/>
                  </a:lnTo>
                  <a:lnTo>
                    <a:pt x="40425" y="70895"/>
                  </a:lnTo>
                  <a:lnTo>
                    <a:pt x="40606" y="70955"/>
                  </a:lnTo>
                  <a:lnTo>
                    <a:pt x="41089" y="70955"/>
                  </a:lnTo>
                  <a:lnTo>
                    <a:pt x="41270" y="70895"/>
                  </a:lnTo>
                  <a:lnTo>
                    <a:pt x="41511" y="70774"/>
                  </a:lnTo>
                  <a:lnTo>
                    <a:pt x="41692" y="70653"/>
                  </a:lnTo>
                  <a:lnTo>
                    <a:pt x="41813" y="70472"/>
                  </a:lnTo>
                  <a:lnTo>
                    <a:pt x="41934" y="70231"/>
                  </a:lnTo>
                  <a:lnTo>
                    <a:pt x="41994" y="70050"/>
                  </a:lnTo>
                  <a:lnTo>
                    <a:pt x="41994" y="69809"/>
                  </a:lnTo>
                  <a:lnTo>
                    <a:pt x="41994" y="69567"/>
                  </a:lnTo>
                  <a:lnTo>
                    <a:pt x="41934" y="69386"/>
                  </a:lnTo>
                  <a:lnTo>
                    <a:pt x="41813" y="69145"/>
                  </a:lnTo>
                  <a:lnTo>
                    <a:pt x="41692" y="68964"/>
                  </a:lnTo>
                  <a:lnTo>
                    <a:pt x="41511" y="68843"/>
                  </a:lnTo>
                  <a:lnTo>
                    <a:pt x="41270" y="68723"/>
                  </a:lnTo>
                  <a:lnTo>
                    <a:pt x="41089" y="68662"/>
                  </a:lnTo>
                  <a:close/>
                  <a:moveTo>
                    <a:pt x="46399" y="68662"/>
                  </a:moveTo>
                  <a:lnTo>
                    <a:pt x="46218" y="68723"/>
                  </a:lnTo>
                  <a:lnTo>
                    <a:pt x="45976" y="68843"/>
                  </a:lnTo>
                  <a:lnTo>
                    <a:pt x="45795" y="68964"/>
                  </a:lnTo>
                  <a:lnTo>
                    <a:pt x="45674" y="69145"/>
                  </a:lnTo>
                  <a:lnTo>
                    <a:pt x="45554" y="69386"/>
                  </a:lnTo>
                  <a:lnTo>
                    <a:pt x="45493" y="69567"/>
                  </a:lnTo>
                  <a:lnTo>
                    <a:pt x="45493" y="69809"/>
                  </a:lnTo>
                  <a:lnTo>
                    <a:pt x="45493" y="70050"/>
                  </a:lnTo>
                  <a:lnTo>
                    <a:pt x="45554" y="70231"/>
                  </a:lnTo>
                  <a:lnTo>
                    <a:pt x="45674" y="70472"/>
                  </a:lnTo>
                  <a:lnTo>
                    <a:pt x="45795" y="70653"/>
                  </a:lnTo>
                  <a:lnTo>
                    <a:pt x="45976" y="70774"/>
                  </a:lnTo>
                  <a:lnTo>
                    <a:pt x="46218" y="70895"/>
                  </a:lnTo>
                  <a:lnTo>
                    <a:pt x="46399" y="70955"/>
                  </a:lnTo>
                  <a:lnTo>
                    <a:pt x="46881" y="70955"/>
                  </a:lnTo>
                  <a:lnTo>
                    <a:pt x="47062" y="70895"/>
                  </a:lnTo>
                  <a:lnTo>
                    <a:pt x="47304" y="70774"/>
                  </a:lnTo>
                  <a:lnTo>
                    <a:pt x="47485" y="70653"/>
                  </a:lnTo>
                  <a:lnTo>
                    <a:pt x="47605" y="70472"/>
                  </a:lnTo>
                  <a:lnTo>
                    <a:pt x="47726" y="70231"/>
                  </a:lnTo>
                  <a:lnTo>
                    <a:pt x="47786" y="70050"/>
                  </a:lnTo>
                  <a:lnTo>
                    <a:pt x="47786" y="69809"/>
                  </a:lnTo>
                  <a:lnTo>
                    <a:pt x="47786" y="69567"/>
                  </a:lnTo>
                  <a:lnTo>
                    <a:pt x="47726" y="69386"/>
                  </a:lnTo>
                  <a:lnTo>
                    <a:pt x="47605" y="69145"/>
                  </a:lnTo>
                  <a:lnTo>
                    <a:pt x="47485" y="68964"/>
                  </a:lnTo>
                  <a:lnTo>
                    <a:pt x="47304" y="68843"/>
                  </a:lnTo>
                  <a:lnTo>
                    <a:pt x="47062" y="68723"/>
                  </a:lnTo>
                  <a:lnTo>
                    <a:pt x="46881" y="68662"/>
                  </a:lnTo>
                  <a:close/>
                  <a:moveTo>
                    <a:pt x="52191" y="68662"/>
                  </a:moveTo>
                  <a:lnTo>
                    <a:pt x="52010" y="68723"/>
                  </a:lnTo>
                  <a:lnTo>
                    <a:pt x="51768" y="68843"/>
                  </a:lnTo>
                  <a:lnTo>
                    <a:pt x="51587" y="68964"/>
                  </a:lnTo>
                  <a:lnTo>
                    <a:pt x="51467" y="69145"/>
                  </a:lnTo>
                  <a:lnTo>
                    <a:pt x="51346" y="69386"/>
                  </a:lnTo>
                  <a:lnTo>
                    <a:pt x="51286" y="69567"/>
                  </a:lnTo>
                  <a:lnTo>
                    <a:pt x="51286" y="69809"/>
                  </a:lnTo>
                  <a:lnTo>
                    <a:pt x="51286" y="70050"/>
                  </a:lnTo>
                  <a:lnTo>
                    <a:pt x="51346" y="70231"/>
                  </a:lnTo>
                  <a:lnTo>
                    <a:pt x="51467" y="70472"/>
                  </a:lnTo>
                  <a:lnTo>
                    <a:pt x="51587" y="70653"/>
                  </a:lnTo>
                  <a:lnTo>
                    <a:pt x="51768" y="70774"/>
                  </a:lnTo>
                  <a:lnTo>
                    <a:pt x="52010" y="70895"/>
                  </a:lnTo>
                  <a:lnTo>
                    <a:pt x="52191" y="70955"/>
                  </a:lnTo>
                  <a:lnTo>
                    <a:pt x="52673" y="70955"/>
                  </a:lnTo>
                  <a:lnTo>
                    <a:pt x="52854" y="70895"/>
                  </a:lnTo>
                  <a:lnTo>
                    <a:pt x="53096" y="70774"/>
                  </a:lnTo>
                  <a:lnTo>
                    <a:pt x="53277" y="70653"/>
                  </a:lnTo>
                  <a:lnTo>
                    <a:pt x="53397" y="70472"/>
                  </a:lnTo>
                  <a:lnTo>
                    <a:pt x="53518" y="70231"/>
                  </a:lnTo>
                  <a:lnTo>
                    <a:pt x="53578" y="70050"/>
                  </a:lnTo>
                  <a:lnTo>
                    <a:pt x="53578" y="69809"/>
                  </a:lnTo>
                  <a:lnTo>
                    <a:pt x="53578" y="69567"/>
                  </a:lnTo>
                  <a:lnTo>
                    <a:pt x="53518" y="69386"/>
                  </a:lnTo>
                  <a:lnTo>
                    <a:pt x="53397" y="69145"/>
                  </a:lnTo>
                  <a:lnTo>
                    <a:pt x="53277" y="68964"/>
                  </a:lnTo>
                  <a:lnTo>
                    <a:pt x="53096" y="68843"/>
                  </a:lnTo>
                  <a:lnTo>
                    <a:pt x="52854" y="68723"/>
                  </a:lnTo>
                  <a:lnTo>
                    <a:pt x="52673" y="68662"/>
                  </a:lnTo>
                  <a:close/>
                  <a:moveTo>
                    <a:pt x="20575" y="71558"/>
                  </a:moveTo>
                  <a:lnTo>
                    <a:pt x="20273" y="71619"/>
                  </a:lnTo>
                  <a:lnTo>
                    <a:pt x="21661" y="72282"/>
                  </a:lnTo>
                  <a:lnTo>
                    <a:pt x="21540" y="72041"/>
                  </a:lnTo>
                  <a:lnTo>
                    <a:pt x="21359" y="71860"/>
                  </a:lnTo>
                  <a:lnTo>
                    <a:pt x="21118" y="71679"/>
                  </a:lnTo>
                  <a:lnTo>
                    <a:pt x="20876" y="71558"/>
                  </a:lnTo>
                  <a:close/>
                  <a:moveTo>
                    <a:pt x="55027" y="71558"/>
                  </a:moveTo>
                  <a:lnTo>
                    <a:pt x="54785" y="71679"/>
                  </a:lnTo>
                  <a:lnTo>
                    <a:pt x="54544" y="71860"/>
                  </a:lnTo>
                  <a:lnTo>
                    <a:pt x="54363" y="72041"/>
                  </a:lnTo>
                  <a:lnTo>
                    <a:pt x="54242" y="72282"/>
                  </a:lnTo>
                  <a:lnTo>
                    <a:pt x="55630" y="71619"/>
                  </a:lnTo>
                  <a:lnTo>
                    <a:pt x="55328" y="71558"/>
                  </a:lnTo>
                  <a:close/>
                  <a:moveTo>
                    <a:pt x="26065" y="71558"/>
                  </a:moveTo>
                  <a:lnTo>
                    <a:pt x="25824" y="71679"/>
                  </a:lnTo>
                  <a:lnTo>
                    <a:pt x="25583" y="71860"/>
                  </a:lnTo>
                  <a:lnTo>
                    <a:pt x="25402" y="72041"/>
                  </a:lnTo>
                  <a:lnTo>
                    <a:pt x="25281" y="72343"/>
                  </a:lnTo>
                  <a:lnTo>
                    <a:pt x="25221" y="72705"/>
                  </a:lnTo>
                  <a:lnTo>
                    <a:pt x="25221" y="72946"/>
                  </a:lnTo>
                  <a:lnTo>
                    <a:pt x="25281" y="73127"/>
                  </a:lnTo>
                  <a:lnTo>
                    <a:pt x="25402" y="73368"/>
                  </a:lnTo>
                  <a:lnTo>
                    <a:pt x="25522" y="73549"/>
                  </a:lnTo>
                  <a:lnTo>
                    <a:pt x="25703" y="73670"/>
                  </a:lnTo>
                  <a:lnTo>
                    <a:pt x="25945" y="73791"/>
                  </a:lnTo>
                  <a:lnTo>
                    <a:pt x="26126" y="73851"/>
                  </a:lnTo>
                  <a:lnTo>
                    <a:pt x="26608" y="73851"/>
                  </a:lnTo>
                  <a:lnTo>
                    <a:pt x="26789" y="73791"/>
                  </a:lnTo>
                  <a:lnTo>
                    <a:pt x="27031" y="73670"/>
                  </a:lnTo>
                  <a:lnTo>
                    <a:pt x="27212" y="73549"/>
                  </a:lnTo>
                  <a:lnTo>
                    <a:pt x="27332" y="73368"/>
                  </a:lnTo>
                  <a:lnTo>
                    <a:pt x="27453" y="73127"/>
                  </a:lnTo>
                  <a:lnTo>
                    <a:pt x="27513" y="72946"/>
                  </a:lnTo>
                  <a:lnTo>
                    <a:pt x="27513" y="72705"/>
                  </a:lnTo>
                  <a:lnTo>
                    <a:pt x="27453" y="72343"/>
                  </a:lnTo>
                  <a:lnTo>
                    <a:pt x="27332" y="72041"/>
                  </a:lnTo>
                  <a:lnTo>
                    <a:pt x="27151" y="71860"/>
                  </a:lnTo>
                  <a:lnTo>
                    <a:pt x="26910" y="71679"/>
                  </a:lnTo>
                  <a:lnTo>
                    <a:pt x="26669" y="71558"/>
                  </a:lnTo>
                  <a:close/>
                  <a:moveTo>
                    <a:pt x="31858" y="71558"/>
                  </a:moveTo>
                  <a:lnTo>
                    <a:pt x="31616" y="71679"/>
                  </a:lnTo>
                  <a:lnTo>
                    <a:pt x="31375" y="71860"/>
                  </a:lnTo>
                  <a:lnTo>
                    <a:pt x="31194" y="72041"/>
                  </a:lnTo>
                  <a:lnTo>
                    <a:pt x="31073" y="72343"/>
                  </a:lnTo>
                  <a:lnTo>
                    <a:pt x="31013" y="72705"/>
                  </a:lnTo>
                  <a:lnTo>
                    <a:pt x="31013" y="72946"/>
                  </a:lnTo>
                  <a:lnTo>
                    <a:pt x="31073" y="73127"/>
                  </a:lnTo>
                  <a:lnTo>
                    <a:pt x="31194" y="73368"/>
                  </a:lnTo>
                  <a:lnTo>
                    <a:pt x="31315" y="73549"/>
                  </a:lnTo>
                  <a:lnTo>
                    <a:pt x="31496" y="73670"/>
                  </a:lnTo>
                  <a:lnTo>
                    <a:pt x="31737" y="73791"/>
                  </a:lnTo>
                  <a:lnTo>
                    <a:pt x="31918" y="73851"/>
                  </a:lnTo>
                  <a:lnTo>
                    <a:pt x="32401" y="73851"/>
                  </a:lnTo>
                  <a:lnTo>
                    <a:pt x="32582" y="73791"/>
                  </a:lnTo>
                  <a:lnTo>
                    <a:pt x="32823" y="73670"/>
                  </a:lnTo>
                  <a:lnTo>
                    <a:pt x="33004" y="73549"/>
                  </a:lnTo>
                  <a:lnTo>
                    <a:pt x="33125" y="73368"/>
                  </a:lnTo>
                  <a:lnTo>
                    <a:pt x="33245" y="73127"/>
                  </a:lnTo>
                  <a:lnTo>
                    <a:pt x="33306" y="72946"/>
                  </a:lnTo>
                  <a:lnTo>
                    <a:pt x="33306" y="72705"/>
                  </a:lnTo>
                  <a:lnTo>
                    <a:pt x="33245" y="72343"/>
                  </a:lnTo>
                  <a:lnTo>
                    <a:pt x="33125" y="72041"/>
                  </a:lnTo>
                  <a:lnTo>
                    <a:pt x="32944" y="71860"/>
                  </a:lnTo>
                  <a:lnTo>
                    <a:pt x="32702" y="71679"/>
                  </a:lnTo>
                  <a:lnTo>
                    <a:pt x="32461" y="71558"/>
                  </a:lnTo>
                  <a:close/>
                  <a:moveTo>
                    <a:pt x="37650" y="71558"/>
                  </a:moveTo>
                  <a:lnTo>
                    <a:pt x="37408" y="71679"/>
                  </a:lnTo>
                  <a:lnTo>
                    <a:pt x="37167" y="71860"/>
                  </a:lnTo>
                  <a:lnTo>
                    <a:pt x="36986" y="72041"/>
                  </a:lnTo>
                  <a:lnTo>
                    <a:pt x="36865" y="72343"/>
                  </a:lnTo>
                  <a:lnTo>
                    <a:pt x="36805" y="72705"/>
                  </a:lnTo>
                  <a:lnTo>
                    <a:pt x="36805" y="72946"/>
                  </a:lnTo>
                  <a:lnTo>
                    <a:pt x="36865" y="73127"/>
                  </a:lnTo>
                  <a:lnTo>
                    <a:pt x="36986" y="73368"/>
                  </a:lnTo>
                  <a:lnTo>
                    <a:pt x="37107" y="73549"/>
                  </a:lnTo>
                  <a:lnTo>
                    <a:pt x="37288" y="73670"/>
                  </a:lnTo>
                  <a:lnTo>
                    <a:pt x="37529" y="73791"/>
                  </a:lnTo>
                  <a:lnTo>
                    <a:pt x="37710" y="73851"/>
                  </a:lnTo>
                  <a:lnTo>
                    <a:pt x="38193" y="73851"/>
                  </a:lnTo>
                  <a:lnTo>
                    <a:pt x="38374" y="73791"/>
                  </a:lnTo>
                  <a:lnTo>
                    <a:pt x="38615" y="73670"/>
                  </a:lnTo>
                  <a:lnTo>
                    <a:pt x="38796" y="73549"/>
                  </a:lnTo>
                  <a:lnTo>
                    <a:pt x="38917" y="73368"/>
                  </a:lnTo>
                  <a:lnTo>
                    <a:pt x="39038" y="73127"/>
                  </a:lnTo>
                  <a:lnTo>
                    <a:pt x="39098" y="72946"/>
                  </a:lnTo>
                  <a:lnTo>
                    <a:pt x="39098" y="72705"/>
                  </a:lnTo>
                  <a:lnTo>
                    <a:pt x="39038" y="72343"/>
                  </a:lnTo>
                  <a:lnTo>
                    <a:pt x="38917" y="72041"/>
                  </a:lnTo>
                  <a:lnTo>
                    <a:pt x="38736" y="71860"/>
                  </a:lnTo>
                  <a:lnTo>
                    <a:pt x="38495" y="71679"/>
                  </a:lnTo>
                  <a:lnTo>
                    <a:pt x="38253" y="71558"/>
                  </a:lnTo>
                  <a:close/>
                  <a:moveTo>
                    <a:pt x="43442" y="71558"/>
                  </a:moveTo>
                  <a:lnTo>
                    <a:pt x="43201" y="71679"/>
                  </a:lnTo>
                  <a:lnTo>
                    <a:pt x="42959" y="71860"/>
                  </a:lnTo>
                  <a:lnTo>
                    <a:pt x="42778" y="72041"/>
                  </a:lnTo>
                  <a:lnTo>
                    <a:pt x="42658" y="72343"/>
                  </a:lnTo>
                  <a:lnTo>
                    <a:pt x="42597" y="72705"/>
                  </a:lnTo>
                  <a:lnTo>
                    <a:pt x="42597" y="72946"/>
                  </a:lnTo>
                  <a:lnTo>
                    <a:pt x="42658" y="73127"/>
                  </a:lnTo>
                  <a:lnTo>
                    <a:pt x="42778" y="73368"/>
                  </a:lnTo>
                  <a:lnTo>
                    <a:pt x="42899" y="73549"/>
                  </a:lnTo>
                  <a:lnTo>
                    <a:pt x="43080" y="73670"/>
                  </a:lnTo>
                  <a:lnTo>
                    <a:pt x="43321" y="73791"/>
                  </a:lnTo>
                  <a:lnTo>
                    <a:pt x="43502" y="73851"/>
                  </a:lnTo>
                  <a:lnTo>
                    <a:pt x="43985" y="73851"/>
                  </a:lnTo>
                  <a:lnTo>
                    <a:pt x="44166" y="73791"/>
                  </a:lnTo>
                  <a:lnTo>
                    <a:pt x="44407" y="73670"/>
                  </a:lnTo>
                  <a:lnTo>
                    <a:pt x="44588" y="73549"/>
                  </a:lnTo>
                  <a:lnTo>
                    <a:pt x="44709" y="73368"/>
                  </a:lnTo>
                  <a:lnTo>
                    <a:pt x="44830" y="73127"/>
                  </a:lnTo>
                  <a:lnTo>
                    <a:pt x="44890" y="72946"/>
                  </a:lnTo>
                  <a:lnTo>
                    <a:pt x="44890" y="72705"/>
                  </a:lnTo>
                  <a:lnTo>
                    <a:pt x="44830" y="72343"/>
                  </a:lnTo>
                  <a:lnTo>
                    <a:pt x="44709" y="72041"/>
                  </a:lnTo>
                  <a:lnTo>
                    <a:pt x="44528" y="71860"/>
                  </a:lnTo>
                  <a:lnTo>
                    <a:pt x="44287" y="71679"/>
                  </a:lnTo>
                  <a:lnTo>
                    <a:pt x="44045" y="71558"/>
                  </a:lnTo>
                  <a:close/>
                  <a:moveTo>
                    <a:pt x="49234" y="71558"/>
                  </a:moveTo>
                  <a:lnTo>
                    <a:pt x="48993" y="71679"/>
                  </a:lnTo>
                  <a:lnTo>
                    <a:pt x="48752" y="71860"/>
                  </a:lnTo>
                  <a:lnTo>
                    <a:pt x="48571" y="72041"/>
                  </a:lnTo>
                  <a:lnTo>
                    <a:pt x="48450" y="72343"/>
                  </a:lnTo>
                  <a:lnTo>
                    <a:pt x="48390" y="72705"/>
                  </a:lnTo>
                  <a:lnTo>
                    <a:pt x="48390" y="72946"/>
                  </a:lnTo>
                  <a:lnTo>
                    <a:pt x="48450" y="73127"/>
                  </a:lnTo>
                  <a:lnTo>
                    <a:pt x="48571" y="73368"/>
                  </a:lnTo>
                  <a:lnTo>
                    <a:pt x="48691" y="73549"/>
                  </a:lnTo>
                  <a:lnTo>
                    <a:pt x="48872" y="73670"/>
                  </a:lnTo>
                  <a:lnTo>
                    <a:pt x="49114" y="73791"/>
                  </a:lnTo>
                  <a:lnTo>
                    <a:pt x="49295" y="73851"/>
                  </a:lnTo>
                  <a:lnTo>
                    <a:pt x="49777" y="73851"/>
                  </a:lnTo>
                  <a:lnTo>
                    <a:pt x="49958" y="73791"/>
                  </a:lnTo>
                  <a:lnTo>
                    <a:pt x="50200" y="73670"/>
                  </a:lnTo>
                  <a:lnTo>
                    <a:pt x="50381" y="73549"/>
                  </a:lnTo>
                  <a:lnTo>
                    <a:pt x="50501" y="73368"/>
                  </a:lnTo>
                  <a:lnTo>
                    <a:pt x="50622" y="73127"/>
                  </a:lnTo>
                  <a:lnTo>
                    <a:pt x="50682" y="72946"/>
                  </a:lnTo>
                  <a:lnTo>
                    <a:pt x="50682" y="72705"/>
                  </a:lnTo>
                  <a:lnTo>
                    <a:pt x="50622" y="72343"/>
                  </a:lnTo>
                  <a:lnTo>
                    <a:pt x="50501" y="72041"/>
                  </a:lnTo>
                  <a:lnTo>
                    <a:pt x="50320" y="71860"/>
                  </a:lnTo>
                  <a:lnTo>
                    <a:pt x="50079" y="71679"/>
                  </a:lnTo>
                  <a:lnTo>
                    <a:pt x="49838" y="71558"/>
                  </a:lnTo>
                  <a:close/>
                  <a:moveTo>
                    <a:pt x="29022" y="74454"/>
                  </a:moveTo>
                  <a:lnTo>
                    <a:pt x="28841" y="74515"/>
                  </a:lnTo>
                  <a:lnTo>
                    <a:pt x="28660" y="74635"/>
                  </a:lnTo>
                  <a:lnTo>
                    <a:pt x="28479" y="74756"/>
                  </a:lnTo>
                  <a:lnTo>
                    <a:pt x="30349" y="75178"/>
                  </a:lnTo>
                  <a:lnTo>
                    <a:pt x="30349" y="75178"/>
                  </a:lnTo>
                  <a:lnTo>
                    <a:pt x="30168" y="74877"/>
                  </a:lnTo>
                  <a:lnTo>
                    <a:pt x="29927" y="74635"/>
                  </a:lnTo>
                  <a:lnTo>
                    <a:pt x="29625" y="74515"/>
                  </a:lnTo>
                  <a:lnTo>
                    <a:pt x="29263" y="74454"/>
                  </a:lnTo>
                  <a:close/>
                  <a:moveTo>
                    <a:pt x="46640" y="74454"/>
                  </a:moveTo>
                  <a:lnTo>
                    <a:pt x="46278" y="74515"/>
                  </a:lnTo>
                  <a:lnTo>
                    <a:pt x="45976" y="74635"/>
                  </a:lnTo>
                  <a:lnTo>
                    <a:pt x="45735" y="74877"/>
                  </a:lnTo>
                  <a:lnTo>
                    <a:pt x="45554" y="75178"/>
                  </a:lnTo>
                  <a:lnTo>
                    <a:pt x="45554" y="75178"/>
                  </a:lnTo>
                  <a:lnTo>
                    <a:pt x="47424" y="74756"/>
                  </a:lnTo>
                  <a:lnTo>
                    <a:pt x="47243" y="74635"/>
                  </a:lnTo>
                  <a:lnTo>
                    <a:pt x="47062" y="74515"/>
                  </a:lnTo>
                  <a:lnTo>
                    <a:pt x="46881" y="74454"/>
                  </a:lnTo>
                  <a:close/>
                  <a:moveTo>
                    <a:pt x="34814" y="74454"/>
                  </a:moveTo>
                  <a:lnTo>
                    <a:pt x="34633" y="74515"/>
                  </a:lnTo>
                  <a:lnTo>
                    <a:pt x="34392" y="74635"/>
                  </a:lnTo>
                  <a:lnTo>
                    <a:pt x="34211" y="74756"/>
                  </a:lnTo>
                  <a:lnTo>
                    <a:pt x="34090" y="74937"/>
                  </a:lnTo>
                  <a:lnTo>
                    <a:pt x="33969" y="75178"/>
                  </a:lnTo>
                  <a:lnTo>
                    <a:pt x="33909" y="75359"/>
                  </a:lnTo>
                  <a:lnTo>
                    <a:pt x="33909" y="75601"/>
                  </a:lnTo>
                  <a:lnTo>
                    <a:pt x="33909" y="75721"/>
                  </a:lnTo>
                  <a:lnTo>
                    <a:pt x="36141" y="75903"/>
                  </a:lnTo>
                  <a:lnTo>
                    <a:pt x="36202" y="75601"/>
                  </a:lnTo>
                  <a:lnTo>
                    <a:pt x="36202" y="75359"/>
                  </a:lnTo>
                  <a:lnTo>
                    <a:pt x="36141" y="75178"/>
                  </a:lnTo>
                  <a:lnTo>
                    <a:pt x="36021" y="74937"/>
                  </a:lnTo>
                  <a:lnTo>
                    <a:pt x="35900" y="74756"/>
                  </a:lnTo>
                  <a:lnTo>
                    <a:pt x="35719" y="74635"/>
                  </a:lnTo>
                  <a:lnTo>
                    <a:pt x="35478" y="74515"/>
                  </a:lnTo>
                  <a:lnTo>
                    <a:pt x="35297" y="74454"/>
                  </a:lnTo>
                  <a:close/>
                  <a:moveTo>
                    <a:pt x="40606" y="74454"/>
                  </a:moveTo>
                  <a:lnTo>
                    <a:pt x="40425" y="74515"/>
                  </a:lnTo>
                  <a:lnTo>
                    <a:pt x="40184" y="74635"/>
                  </a:lnTo>
                  <a:lnTo>
                    <a:pt x="40003" y="74756"/>
                  </a:lnTo>
                  <a:lnTo>
                    <a:pt x="39882" y="74937"/>
                  </a:lnTo>
                  <a:lnTo>
                    <a:pt x="39762" y="75178"/>
                  </a:lnTo>
                  <a:lnTo>
                    <a:pt x="39701" y="75359"/>
                  </a:lnTo>
                  <a:lnTo>
                    <a:pt x="39701" y="75601"/>
                  </a:lnTo>
                  <a:lnTo>
                    <a:pt x="39762" y="75903"/>
                  </a:lnTo>
                  <a:lnTo>
                    <a:pt x="41994" y="75721"/>
                  </a:lnTo>
                  <a:lnTo>
                    <a:pt x="41994" y="75601"/>
                  </a:lnTo>
                  <a:lnTo>
                    <a:pt x="41994" y="75359"/>
                  </a:lnTo>
                  <a:lnTo>
                    <a:pt x="41934" y="75178"/>
                  </a:lnTo>
                  <a:lnTo>
                    <a:pt x="41813" y="74937"/>
                  </a:lnTo>
                  <a:lnTo>
                    <a:pt x="41692" y="74756"/>
                  </a:lnTo>
                  <a:lnTo>
                    <a:pt x="41511" y="74635"/>
                  </a:lnTo>
                  <a:lnTo>
                    <a:pt x="41270" y="74515"/>
                  </a:lnTo>
                  <a:lnTo>
                    <a:pt x="41089" y="74454"/>
                  </a:lnTo>
                  <a:close/>
                </a:path>
              </a:pathLst>
            </a:custGeom>
            <a:solidFill>
              <a:srgbClr val="6D9EE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2" name="Shape 222"/>
            <p:cNvSpPr/>
            <p:nvPr/>
          </p:nvSpPr>
          <p:spPr>
            <a:xfrm>
              <a:off x="133504" y="-85397"/>
              <a:ext cx="231300" cy="231300"/>
            </a:xfrm>
            <a:prstGeom prst="ellipse">
              <a:avLst/>
            </a:prstGeom>
            <a:solidFill>
              <a:srgbClr val="C20E9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3" name="Shape 223"/>
            <p:cNvSpPr/>
            <p:nvPr/>
          </p:nvSpPr>
          <p:spPr>
            <a:xfrm rot="10800000">
              <a:off x="343825" y="4290619"/>
              <a:ext cx="333300" cy="288300"/>
            </a:xfrm>
            <a:prstGeom prst="triangle">
              <a:avLst>
                <a:gd name="adj" fmla="val 50000"/>
              </a:avLst>
            </a:prstGeom>
            <a:solidFill>
              <a:srgbClr val="C20E9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4" name="Shape 224"/>
            <p:cNvSpPr/>
            <p:nvPr/>
          </p:nvSpPr>
          <p:spPr>
            <a:xfrm rot="10800000">
              <a:off x="7891383" y="4473451"/>
              <a:ext cx="421500" cy="365100"/>
            </a:xfrm>
            <a:prstGeom prst="triangle">
              <a:avLst>
                <a:gd name="adj" fmla="val 50000"/>
              </a:avLst>
            </a:prstGeom>
            <a:noFill/>
            <a:ln w="9525" cap="flat" cmpd="sng">
              <a:solidFill>
                <a:srgbClr val="FF9900"/>
              </a:solidFill>
              <a:prstDash val="dash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5" name="Shape 225"/>
            <p:cNvSpPr/>
            <p:nvPr/>
          </p:nvSpPr>
          <p:spPr>
            <a:xfrm>
              <a:off x="7800077" y="94976"/>
              <a:ext cx="307200" cy="265800"/>
            </a:xfrm>
            <a:prstGeom prst="triangle">
              <a:avLst>
                <a:gd name="adj" fmla="val 50000"/>
              </a:avLst>
            </a:prstGeom>
            <a:solidFill>
              <a:srgbClr val="6D9EE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6" name="Shape 226"/>
            <p:cNvSpPr/>
            <p:nvPr/>
          </p:nvSpPr>
          <p:spPr>
            <a:xfrm>
              <a:off x="8578651" y="3939150"/>
              <a:ext cx="421500" cy="421500"/>
            </a:xfrm>
            <a:prstGeom prst="donut">
              <a:avLst>
                <a:gd name="adj" fmla="val 19671"/>
              </a:avLst>
            </a:prstGeom>
            <a:solidFill>
              <a:srgbClr val="C20E9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7" name="Shape 227"/>
            <p:cNvSpPr/>
            <p:nvPr/>
          </p:nvSpPr>
          <p:spPr>
            <a:xfrm>
              <a:off x="888873" y="4577655"/>
              <a:ext cx="456600" cy="456600"/>
            </a:xfrm>
            <a:prstGeom prst="ellipse">
              <a:avLst/>
            </a:prstGeom>
            <a:noFill/>
            <a:ln w="9525" cap="flat" cmpd="sng">
              <a:solidFill>
                <a:srgbClr val="6D9EEB"/>
              </a:solidFill>
              <a:prstDash val="dash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8" name="Shape 228"/>
            <p:cNvSpPr/>
            <p:nvPr/>
          </p:nvSpPr>
          <p:spPr>
            <a:xfrm rot="10800000">
              <a:off x="47429" y="4473462"/>
              <a:ext cx="621103" cy="475235"/>
            </a:xfrm>
            <a:custGeom>
              <a:avLst/>
              <a:gdLst/>
              <a:ahLst/>
              <a:cxnLst/>
              <a:rect l="0" t="0" r="0" b="0"/>
              <a:pathLst>
                <a:path w="88634" h="67818" extrusionOk="0">
                  <a:moveTo>
                    <a:pt x="0" y="0"/>
                  </a:moveTo>
                  <a:lnTo>
                    <a:pt x="4284" y="6637"/>
                  </a:lnTo>
                  <a:lnTo>
                    <a:pt x="4284" y="0"/>
                  </a:lnTo>
                  <a:close/>
                  <a:moveTo>
                    <a:pt x="84289" y="0"/>
                  </a:moveTo>
                  <a:lnTo>
                    <a:pt x="84289" y="6637"/>
                  </a:lnTo>
                  <a:lnTo>
                    <a:pt x="88633" y="0"/>
                  </a:lnTo>
                  <a:close/>
                  <a:moveTo>
                    <a:pt x="7844" y="0"/>
                  </a:moveTo>
                  <a:lnTo>
                    <a:pt x="7844" y="12007"/>
                  </a:lnTo>
                  <a:lnTo>
                    <a:pt x="12791" y="19609"/>
                  </a:lnTo>
                  <a:lnTo>
                    <a:pt x="12791" y="0"/>
                  </a:lnTo>
                  <a:close/>
                  <a:moveTo>
                    <a:pt x="75842" y="0"/>
                  </a:moveTo>
                  <a:lnTo>
                    <a:pt x="75842" y="19609"/>
                  </a:lnTo>
                  <a:lnTo>
                    <a:pt x="80790" y="12007"/>
                  </a:lnTo>
                  <a:lnTo>
                    <a:pt x="80790" y="0"/>
                  </a:lnTo>
                  <a:close/>
                  <a:moveTo>
                    <a:pt x="16351" y="0"/>
                  </a:moveTo>
                  <a:lnTo>
                    <a:pt x="16351" y="25039"/>
                  </a:lnTo>
                  <a:lnTo>
                    <a:pt x="21299" y="32581"/>
                  </a:lnTo>
                  <a:lnTo>
                    <a:pt x="21299" y="0"/>
                  </a:lnTo>
                  <a:close/>
                  <a:moveTo>
                    <a:pt x="67335" y="0"/>
                  </a:moveTo>
                  <a:lnTo>
                    <a:pt x="67335" y="32581"/>
                  </a:lnTo>
                  <a:lnTo>
                    <a:pt x="72282" y="25039"/>
                  </a:lnTo>
                  <a:lnTo>
                    <a:pt x="72282" y="0"/>
                  </a:lnTo>
                  <a:close/>
                  <a:moveTo>
                    <a:pt x="24859" y="0"/>
                  </a:moveTo>
                  <a:lnTo>
                    <a:pt x="24859" y="38012"/>
                  </a:lnTo>
                  <a:lnTo>
                    <a:pt x="29806" y="45614"/>
                  </a:lnTo>
                  <a:lnTo>
                    <a:pt x="29806" y="0"/>
                  </a:lnTo>
                  <a:close/>
                  <a:moveTo>
                    <a:pt x="58828" y="0"/>
                  </a:moveTo>
                  <a:lnTo>
                    <a:pt x="58828" y="45614"/>
                  </a:lnTo>
                  <a:lnTo>
                    <a:pt x="63775" y="38012"/>
                  </a:lnTo>
                  <a:lnTo>
                    <a:pt x="63775" y="0"/>
                  </a:lnTo>
                  <a:close/>
                  <a:moveTo>
                    <a:pt x="33306" y="0"/>
                  </a:moveTo>
                  <a:lnTo>
                    <a:pt x="33306" y="51044"/>
                  </a:lnTo>
                  <a:lnTo>
                    <a:pt x="38313" y="58586"/>
                  </a:lnTo>
                  <a:lnTo>
                    <a:pt x="38313" y="0"/>
                  </a:lnTo>
                  <a:close/>
                  <a:moveTo>
                    <a:pt x="50320" y="0"/>
                  </a:moveTo>
                  <a:lnTo>
                    <a:pt x="50320" y="58586"/>
                  </a:lnTo>
                  <a:lnTo>
                    <a:pt x="55268" y="51044"/>
                  </a:lnTo>
                  <a:lnTo>
                    <a:pt x="55268" y="0"/>
                  </a:lnTo>
                  <a:close/>
                  <a:moveTo>
                    <a:pt x="41813" y="0"/>
                  </a:moveTo>
                  <a:lnTo>
                    <a:pt x="41813" y="64016"/>
                  </a:lnTo>
                  <a:lnTo>
                    <a:pt x="44287" y="67817"/>
                  </a:lnTo>
                  <a:lnTo>
                    <a:pt x="46760" y="64016"/>
                  </a:lnTo>
                  <a:lnTo>
                    <a:pt x="46760" y="0"/>
                  </a:lnTo>
                  <a:close/>
                </a:path>
              </a:pathLst>
            </a:custGeom>
            <a:solidFill>
              <a:srgbClr val="FF99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9" name="Shape 229"/>
            <p:cNvSpPr/>
            <p:nvPr/>
          </p:nvSpPr>
          <p:spPr>
            <a:xfrm rot="7294922">
              <a:off x="8507862" y="1506795"/>
              <a:ext cx="486330" cy="462608"/>
            </a:xfrm>
            <a:prstGeom prst="pentagon">
              <a:avLst>
                <a:gd name="hf" fmla="val 105146"/>
                <a:gd name="vf" fmla="val 110557"/>
              </a:avLst>
            </a:prstGeom>
            <a:noFill/>
            <a:ln w="9525" cap="flat" cmpd="sng">
              <a:solidFill>
                <a:srgbClr val="6D9EEB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0" name="Shape 230"/>
            <p:cNvSpPr/>
            <p:nvPr/>
          </p:nvSpPr>
          <p:spPr>
            <a:xfrm rot="1902">
              <a:off x="-76804" y="1095525"/>
              <a:ext cx="542100" cy="515400"/>
            </a:xfrm>
            <a:prstGeom prst="pentagon">
              <a:avLst>
                <a:gd name="hf" fmla="val 105146"/>
                <a:gd name="vf" fmla="val 110557"/>
              </a:avLst>
            </a:prstGeom>
            <a:noFill/>
            <a:ln w="28575" cap="flat" cmpd="sng">
              <a:solidFill>
                <a:srgbClr val="C20E9B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1" name="Shape 231"/>
            <p:cNvSpPr/>
            <p:nvPr/>
          </p:nvSpPr>
          <p:spPr>
            <a:xfrm>
              <a:off x="8217614" y="4442536"/>
              <a:ext cx="885029" cy="885029"/>
            </a:xfrm>
            <a:custGeom>
              <a:avLst/>
              <a:gdLst/>
              <a:ahLst/>
              <a:cxnLst/>
              <a:rect l="0" t="0" r="0" b="0"/>
              <a:pathLst>
                <a:path w="75903" h="75903" extrusionOk="0">
                  <a:moveTo>
                    <a:pt x="30349" y="724"/>
                  </a:moveTo>
                  <a:lnTo>
                    <a:pt x="28479" y="1147"/>
                  </a:lnTo>
                  <a:lnTo>
                    <a:pt x="28599" y="1267"/>
                  </a:lnTo>
                  <a:lnTo>
                    <a:pt x="28841" y="1388"/>
                  </a:lnTo>
                  <a:lnTo>
                    <a:pt x="29022" y="1448"/>
                  </a:lnTo>
                  <a:lnTo>
                    <a:pt x="29263" y="1448"/>
                  </a:lnTo>
                  <a:lnTo>
                    <a:pt x="29625" y="1388"/>
                  </a:lnTo>
                  <a:lnTo>
                    <a:pt x="29927" y="1267"/>
                  </a:lnTo>
                  <a:lnTo>
                    <a:pt x="30168" y="1026"/>
                  </a:lnTo>
                  <a:lnTo>
                    <a:pt x="30349" y="724"/>
                  </a:lnTo>
                  <a:close/>
                  <a:moveTo>
                    <a:pt x="36141" y="0"/>
                  </a:moveTo>
                  <a:lnTo>
                    <a:pt x="33909" y="181"/>
                  </a:lnTo>
                  <a:lnTo>
                    <a:pt x="33909" y="302"/>
                  </a:lnTo>
                  <a:lnTo>
                    <a:pt x="33909" y="543"/>
                  </a:lnTo>
                  <a:lnTo>
                    <a:pt x="33969" y="724"/>
                  </a:lnTo>
                  <a:lnTo>
                    <a:pt x="34090" y="966"/>
                  </a:lnTo>
                  <a:lnTo>
                    <a:pt x="34211" y="1147"/>
                  </a:lnTo>
                  <a:lnTo>
                    <a:pt x="34392" y="1267"/>
                  </a:lnTo>
                  <a:lnTo>
                    <a:pt x="34633" y="1388"/>
                  </a:lnTo>
                  <a:lnTo>
                    <a:pt x="34814" y="1448"/>
                  </a:lnTo>
                  <a:lnTo>
                    <a:pt x="35297" y="1448"/>
                  </a:lnTo>
                  <a:lnTo>
                    <a:pt x="35478" y="1388"/>
                  </a:lnTo>
                  <a:lnTo>
                    <a:pt x="35719" y="1267"/>
                  </a:lnTo>
                  <a:lnTo>
                    <a:pt x="35900" y="1147"/>
                  </a:lnTo>
                  <a:lnTo>
                    <a:pt x="36021" y="966"/>
                  </a:lnTo>
                  <a:lnTo>
                    <a:pt x="36141" y="724"/>
                  </a:lnTo>
                  <a:lnTo>
                    <a:pt x="36202" y="543"/>
                  </a:lnTo>
                  <a:lnTo>
                    <a:pt x="36202" y="302"/>
                  </a:lnTo>
                  <a:lnTo>
                    <a:pt x="36141" y="0"/>
                  </a:lnTo>
                  <a:close/>
                  <a:moveTo>
                    <a:pt x="39762" y="0"/>
                  </a:moveTo>
                  <a:lnTo>
                    <a:pt x="39701" y="302"/>
                  </a:lnTo>
                  <a:lnTo>
                    <a:pt x="39701" y="543"/>
                  </a:lnTo>
                  <a:lnTo>
                    <a:pt x="39762" y="724"/>
                  </a:lnTo>
                  <a:lnTo>
                    <a:pt x="39882" y="966"/>
                  </a:lnTo>
                  <a:lnTo>
                    <a:pt x="40003" y="1147"/>
                  </a:lnTo>
                  <a:lnTo>
                    <a:pt x="40184" y="1267"/>
                  </a:lnTo>
                  <a:lnTo>
                    <a:pt x="40425" y="1388"/>
                  </a:lnTo>
                  <a:lnTo>
                    <a:pt x="40606" y="1448"/>
                  </a:lnTo>
                  <a:lnTo>
                    <a:pt x="41089" y="1448"/>
                  </a:lnTo>
                  <a:lnTo>
                    <a:pt x="41270" y="1388"/>
                  </a:lnTo>
                  <a:lnTo>
                    <a:pt x="41511" y="1267"/>
                  </a:lnTo>
                  <a:lnTo>
                    <a:pt x="41692" y="1147"/>
                  </a:lnTo>
                  <a:lnTo>
                    <a:pt x="41813" y="966"/>
                  </a:lnTo>
                  <a:lnTo>
                    <a:pt x="41934" y="724"/>
                  </a:lnTo>
                  <a:lnTo>
                    <a:pt x="41994" y="543"/>
                  </a:lnTo>
                  <a:lnTo>
                    <a:pt x="41994" y="302"/>
                  </a:lnTo>
                  <a:lnTo>
                    <a:pt x="41994" y="181"/>
                  </a:lnTo>
                  <a:lnTo>
                    <a:pt x="39762" y="0"/>
                  </a:lnTo>
                  <a:close/>
                  <a:moveTo>
                    <a:pt x="45554" y="724"/>
                  </a:moveTo>
                  <a:lnTo>
                    <a:pt x="45735" y="1026"/>
                  </a:lnTo>
                  <a:lnTo>
                    <a:pt x="45976" y="1267"/>
                  </a:lnTo>
                  <a:lnTo>
                    <a:pt x="46278" y="1388"/>
                  </a:lnTo>
                  <a:lnTo>
                    <a:pt x="46640" y="1448"/>
                  </a:lnTo>
                  <a:lnTo>
                    <a:pt x="46881" y="1448"/>
                  </a:lnTo>
                  <a:lnTo>
                    <a:pt x="47062" y="1388"/>
                  </a:lnTo>
                  <a:lnTo>
                    <a:pt x="47243" y="1267"/>
                  </a:lnTo>
                  <a:lnTo>
                    <a:pt x="47424" y="1147"/>
                  </a:lnTo>
                  <a:lnTo>
                    <a:pt x="45554" y="724"/>
                  </a:lnTo>
                  <a:close/>
                  <a:moveTo>
                    <a:pt x="21661" y="3620"/>
                  </a:moveTo>
                  <a:lnTo>
                    <a:pt x="20273" y="4284"/>
                  </a:lnTo>
                  <a:lnTo>
                    <a:pt x="20575" y="4344"/>
                  </a:lnTo>
                  <a:lnTo>
                    <a:pt x="20937" y="4284"/>
                  </a:lnTo>
                  <a:lnTo>
                    <a:pt x="21239" y="4163"/>
                  </a:lnTo>
                  <a:lnTo>
                    <a:pt x="21480" y="3922"/>
                  </a:lnTo>
                  <a:lnTo>
                    <a:pt x="21661" y="3620"/>
                  </a:lnTo>
                  <a:close/>
                  <a:moveTo>
                    <a:pt x="26065" y="2052"/>
                  </a:moveTo>
                  <a:lnTo>
                    <a:pt x="25824" y="2172"/>
                  </a:lnTo>
                  <a:lnTo>
                    <a:pt x="25583" y="2353"/>
                  </a:lnTo>
                  <a:lnTo>
                    <a:pt x="25402" y="2534"/>
                  </a:lnTo>
                  <a:lnTo>
                    <a:pt x="25281" y="2836"/>
                  </a:lnTo>
                  <a:lnTo>
                    <a:pt x="25221" y="3198"/>
                  </a:lnTo>
                  <a:lnTo>
                    <a:pt x="25221" y="3439"/>
                  </a:lnTo>
                  <a:lnTo>
                    <a:pt x="25281" y="3620"/>
                  </a:lnTo>
                  <a:lnTo>
                    <a:pt x="25402" y="3862"/>
                  </a:lnTo>
                  <a:lnTo>
                    <a:pt x="25522" y="4043"/>
                  </a:lnTo>
                  <a:lnTo>
                    <a:pt x="25703" y="4163"/>
                  </a:lnTo>
                  <a:lnTo>
                    <a:pt x="25945" y="4284"/>
                  </a:lnTo>
                  <a:lnTo>
                    <a:pt x="26126" y="4344"/>
                  </a:lnTo>
                  <a:lnTo>
                    <a:pt x="26608" y="4344"/>
                  </a:lnTo>
                  <a:lnTo>
                    <a:pt x="26789" y="4284"/>
                  </a:lnTo>
                  <a:lnTo>
                    <a:pt x="27031" y="4163"/>
                  </a:lnTo>
                  <a:lnTo>
                    <a:pt x="27212" y="4043"/>
                  </a:lnTo>
                  <a:lnTo>
                    <a:pt x="27332" y="3862"/>
                  </a:lnTo>
                  <a:lnTo>
                    <a:pt x="27453" y="3620"/>
                  </a:lnTo>
                  <a:lnTo>
                    <a:pt x="27513" y="3439"/>
                  </a:lnTo>
                  <a:lnTo>
                    <a:pt x="27513" y="3198"/>
                  </a:lnTo>
                  <a:lnTo>
                    <a:pt x="27453" y="2836"/>
                  </a:lnTo>
                  <a:lnTo>
                    <a:pt x="27332" y="2534"/>
                  </a:lnTo>
                  <a:lnTo>
                    <a:pt x="27151" y="2353"/>
                  </a:lnTo>
                  <a:lnTo>
                    <a:pt x="26910" y="2172"/>
                  </a:lnTo>
                  <a:lnTo>
                    <a:pt x="26669" y="2052"/>
                  </a:lnTo>
                  <a:close/>
                  <a:moveTo>
                    <a:pt x="31858" y="2052"/>
                  </a:moveTo>
                  <a:lnTo>
                    <a:pt x="31616" y="2172"/>
                  </a:lnTo>
                  <a:lnTo>
                    <a:pt x="31375" y="2353"/>
                  </a:lnTo>
                  <a:lnTo>
                    <a:pt x="31194" y="2534"/>
                  </a:lnTo>
                  <a:lnTo>
                    <a:pt x="31073" y="2836"/>
                  </a:lnTo>
                  <a:lnTo>
                    <a:pt x="31013" y="3198"/>
                  </a:lnTo>
                  <a:lnTo>
                    <a:pt x="31013" y="3439"/>
                  </a:lnTo>
                  <a:lnTo>
                    <a:pt x="31073" y="3620"/>
                  </a:lnTo>
                  <a:lnTo>
                    <a:pt x="31194" y="3862"/>
                  </a:lnTo>
                  <a:lnTo>
                    <a:pt x="31315" y="4043"/>
                  </a:lnTo>
                  <a:lnTo>
                    <a:pt x="31496" y="4163"/>
                  </a:lnTo>
                  <a:lnTo>
                    <a:pt x="31737" y="4284"/>
                  </a:lnTo>
                  <a:lnTo>
                    <a:pt x="31918" y="4344"/>
                  </a:lnTo>
                  <a:lnTo>
                    <a:pt x="32401" y="4344"/>
                  </a:lnTo>
                  <a:lnTo>
                    <a:pt x="32582" y="4284"/>
                  </a:lnTo>
                  <a:lnTo>
                    <a:pt x="32823" y="4163"/>
                  </a:lnTo>
                  <a:lnTo>
                    <a:pt x="33004" y="4043"/>
                  </a:lnTo>
                  <a:lnTo>
                    <a:pt x="33125" y="3862"/>
                  </a:lnTo>
                  <a:lnTo>
                    <a:pt x="33245" y="3620"/>
                  </a:lnTo>
                  <a:lnTo>
                    <a:pt x="33306" y="3439"/>
                  </a:lnTo>
                  <a:lnTo>
                    <a:pt x="33306" y="3198"/>
                  </a:lnTo>
                  <a:lnTo>
                    <a:pt x="33245" y="2836"/>
                  </a:lnTo>
                  <a:lnTo>
                    <a:pt x="33125" y="2534"/>
                  </a:lnTo>
                  <a:lnTo>
                    <a:pt x="32944" y="2353"/>
                  </a:lnTo>
                  <a:lnTo>
                    <a:pt x="32702" y="2172"/>
                  </a:lnTo>
                  <a:lnTo>
                    <a:pt x="32461" y="2052"/>
                  </a:lnTo>
                  <a:close/>
                  <a:moveTo>
                    <a:pt x="37650" y="2052"/>
                  </a:moveTo>
                  <a:lnTo>
                    <a:pt x="37408" y="2172"/>
                  </a:lnTo>
                  <a:lnTo>
                    <a:pt x="37167" y="2353"/>
                  </a:lnTo>
                  <a:lnTo>
                    <a:pt x="36986" y="2534"/>
                  </a:lnTo>
                  <a:lnTo>
                    <a:pt x="36865" y="2836"/>
                  </a:lnTo>
                  <a:lnTo>
                    <a:pt x="36805" y="3198"/>
                  </a:lnTo>
                  <a:lnTo>
                    <a:pt x="36805" y="3439"/>
                  </a:lnTo>
                  <a:lnTo>
                    <a:pt x="36865" y="3620"/>
                  </a:lnTo>
                  <a:lnTo>
                    <a:pt x="36986" y="3862"/>
                  </a:lnTo>
                  <a:lnTo>
                    <a:pt x="37107" y="4043"/>
                  </a:lnTo>
                  <a:lnTo>
                    <a:pt x="37288" y="4163"/>
                  </a:lnTo>
                  <a:lnTo>
                    <a:pt x="37529" y="4284"/>
                  </a:lnTo>
                  <a:lnTo>
                    <a:pt x="37710" y="4344"/>
                  </a:lnTo>
                  <a:lnTo>
                    <a:pt x="38193" y="4344"/>
                  </a:lnTo>
                  <a:lnTo>
                    <a:pt x="38374" y="4284"/>
                  </a:lnTo>
                  <a:lnTo>
                    <a:pt x="38615" y="4163"/>
                  </a:lnTo>
                  <a:lnTo>
                    <a:pt x="38796" y="4043"/>
                  </a:lnTo>
                  <a:lnTo>
                    <a:pt x="38917" y="3862"/>
                  </a:lnTo>
                  <a:lnTo>
                    <a:pt x="39038" y="3620"/>
                  </a:lnTo>
                  <a:lnTo>
                    <a:pt x="39098" y="3439"/>
                  </a:lnTo>
                  <a:lnTo>
                    <a:pt x="39098" y="3198"/>
                  </a:lnTo>
                  <a:lnTo>
                    <a:pt x="39038" y="2836"/>
                  </a:lnTo>
                  <a:lnTo>
                    <a:pt x="38917" y="2534"/>
                  </a:lnTo>
                  <a:lnTo>
                    <a:pt x="38736" y="2353"/>
                  </a:lnTo>
                  <a:lnTo>
                    <a:pt x="38495" y="2172"/>
                  </a:lnTo>
                  <a:lnTo>
                    <a:pt x="38253" y="2052"/>
                  </a:lnTo>
                  <a:close/>
                  <a:moveTo>
                    <a:pt x="43442" y="2052"/>
                  </a:moveTo>
                  <a:lnTo>
                    <a:pt x="43201" y="2172"/>
                  </a:lnTo>
                  <a:lnTo>
                    <a:pt x="42959" y="2353"/>
                  </a:lnTo>
                  <a:lnTo>
                    <a:pt x="42778" y="2534"/>
                  </a:lnTo>
                  <a:lnTo>
                    <a:pt x="42658" y="2836"/>
                  </a:lnTo>
                  <a:lnTo>
                    <a:pt x="42597" y="3198"/>
                  </a:lnTo>
                  <a:lnTo>
                    <a:pt x="42597" y="3439"/>
                  </a:lnTo>
                  <a:lnTo>
                    <a:pt x="42658" y="3620"/>
                  </a:lnTo>
                  <a:lnTo>
                    <a:pt x="42778" y="3862"/>
                  </a:lnTo>
                  <a:lnTo>
                    <a:pt x="42899" y="4043"/>
                  </a:lnTo>
                  <a:lnTo>
                    <a:pt x="43080" y="4163"/>
                  </a:lnTo>
                  <a:lnTo>
                    <a:pt x="43321" y="4284"/>
                  </a:lnTo>
                  <a:lnTo>
                    <a:pt x="43502" y="4344"/>
                  </a:lnTo>
                  <a:lnTo>
                    <a:pt x="43985" y="4344"/>
                  </a:lnTo>
                  <a:lnTo>
                    <a:pt x="44166" y="4284"/>
                  </a:lnTo>
                  <a:lnTo>
                    <a:pt x="44407" y="4163"/>
                  </a:lnTo>
                  <a:lnTo>
                    <a:pt x="44588" y="4043"/>
                  </a:lnTo>
                  <a:lnTo>
                    <a:pt x="44709" y="3862"/>
                  </a:lnTo>
                  <a:lnTo>
                    <a:pt x="44830" y="3620"/>
                  </a:lnTo>
                  <a:lnTo>
                    <a:pt x="44890" y="3439"/>
                  </a:lnTo>
                  <a:lnTo>
                    <a:pt x="44890" y="3198"/>
                  </a:lnTo>
                  <a:lnTo>
                    <a:pt x="44830" y="2836"/>
                  </a:lnTo>
                  <a:lnTo>
                    <a:pt x="44709" y="2534"/>
                  </a:lnTo>
                  <a:lnTo>
                    <a:pt x="44528" y="2353"/>
                  </a:lnTo>
                  <a:lnTo>
                    <a:pt x="44287" y="2172"/>
                  </a:lnTo>
                  <a:lnTo>
                    <a:pt x="44045" y="2052"/>
                  </a:lnTo>
                  <a:close/>
                  <a:moveTo>
                    <a:pt x="49234" y="2052"/>
                  </a:moveTo>
                  <a:lnTo>
                    <a:pt x="48993" y="2172"/>
                  </a:lnTo>
                  <a:lnTo>
                    <a:pt x="48752" y="2353"/>
                  </a:lnTo>
                  <a:lnTo>
                    <a:pt x="48571" y="2534"/>
                  </a:lnTo>
                  <a:lnTo>
                    <a:pt x="48450" y="2836"/>
                  </a:lnTo>
                  <a:lnTo>
                    <a:pt x="48390" y="3198"/>
                  </a:lnTo>
                  <a:lnTo>
                    <a:pt x="48390" y="3439"/>
                  </a:lnTo>
                  <a:lnTo>
                    <a:pt x="48450" y="3620"/>
                  </a:lnTo>
                  <a:lnTo>
                    <a:pt x="48571" y="3862"/>
                  </a:lnTo>
                  <a:lnTo>
                    <a:pt x="48691" y="4043"/>
                  </a:lnTo>
                  <a:lnTo>
                    <a:pt x="48872" y="4163"/>
                  </a:lnTo>
                  <a:lnTo>
                    <a:pt x="49114" y="4284"/>
                  </a:lnTo>
                  <a:lnTo>
                    <a:pt x="49295" y="4344"/>
                  </a:lnTo>
                  <a:lnTo>
                    <a:pt x="49777" y="4344"/>
                  </a:lnTo>
                  <a:lnTo>
                    <a:pt x="49958" y="4284"/>
                  </a:lnTo>
                  <a:lnTo>
                    <a:pt x="50200" y="4163"/>
                  </a:lnTo>
                  <a:lnTo>
                    <a:pt x="50381" y="4043"/>
                  </a:lnTo>
                  <a:lnTo>
                    <a:pt x="50501" y="3862"/>
                  </a:lnTo>
                  <a:lnTo>
                    <a:pt x="50622" y="3620"/>
                  </a:lnTo>
                  <a:lnTo>
                    <a:pt x="50682" y="3439"/>
                  </a:lnTo>
                  <a:lnTo>
                    <a:pt x="50682" y="3198"/>
                  </a:lnTo>
                  <a:lnTo>
                    <a:pt x="50622" y="2836"/>
                  </a:lnTo>
                  <a:lnTo>
                    <a:pt x="50501" y="2534"/>
                  </a:lnTo>
                  <a:lnTo>
                    <a:pt x="50320" y="2353"/>
                  </a:lnTo>
                  <a:lnTo>
                    <a:pt x="50079" y="2172"/>
                  </a:lnTo>
                  <a:lnTo>
                    <a:pt x="49838" y="2052"/>
                  </a:lnTo>
                  <a:close/>
                  <a:moveTo>
                    <a:pt x="54242" y="3620"/>
                  </a:moveTo>
                  <a:lnTo>
                    <a:pt x="54423" y="3922"/>
                  </a:lnTo>
                  <a:lnTo>
                    <a:pt x="54665" y="4163"/>
                  </a:lnTo>
                  <a:lnTo>
                    <a:pt x="54966" y="4284"/>
                  </a:lnTo>
                  <a:lnTo>
                    <a:pt x="55328" y="4344"/>
                  </a:lnTo>
                  <a:lnTo>
                    <a:pt x="55630" y="4284"/>
                  </a:lnTo>
                  <a:lnTo>
                    <a:pt x="54242" y="3620"/>
                  </a:lnTo>
                  <a:close/>
                  <a:moveTo>
                    <a:pt x="18523" y="5310"/>
                  </a:moveTo>
                  <a:lnTo>
                    <a:pt x="16593" y="6517"/>
                  </a:lnTo>
                  <a:lnTo>
                    <a:pt x="16774" y="6818"/>
                  </a:lnTo>
                  <a:lnTo>
                    <a:pt x="17015" y="7060"/>
                  </a:lnTo>
                  <a:lnTo>
                    <a:pt x="17317" y="7180"/>
                  </a:lnTo>
                  <a:lnTo>
                    <a:pt x="17679" y="7241"/>
                  </a:lnTo>
                  <a:lnTo>
                    <a:pt x="17920" y="7241"/>
                  </a:lnTo>
                  <a:lnTo>
                    <a:pt x="18101" y="7180"/>
                  </a:lnTo>
                  <a:lnTo>
                    <a:pt x="18342" y="7060"/>
                  </a:lnTo>
                  <a:lnTo>
                    <a:pt x="18523" y="6939"/>
                  </a:lnTo>
                  <a:lnTo>
                    <a:pt x="18644" y="6758"/>
                  </a:lnTo>
                  <a:lnTo>
                    <a:pt x="18765" y="6517"/>
                  </a:lnTo>
                  <a:lnTo>
                    <a:pt x="18825" y="6336"/>
                  </a:lnTo>
                  <a:lnTo>
                    <a:pt x="18825" y="6094"/>
                  </a:lnTo>
                  <a:lnTo>
                    <a:pt x="18825" y="5853"/>
                  </a:lnTo>
                  <a:lnTo>
                    <a:pt x="18765" y="5672"/>
                  </a:lnTo>
                  <a:lnTo>
                    <a:pt x="18644" y="5430"/>
                  </a:lnTo>
                  <a:lnTo>
                    <a:pt x="18523" y="5310"/>
                  </a:lnTo>
                  <a:close/>
                  <a:moveTo>
                    <a:pt x="23230" y="4948"/>
                  </a:moveTo>
                  <a:lnTo>
                    <a:pt x="23049" y="5008"/>
                  </a:lnTo>
                  <a:lnTo>
                    <a:pt x="22807" y="5129"/>
                  </a:lnTo>
                  <a:lnTo>
                    <a:pt x="22626" y="5249"/>
                  </a:lnTo>
                  <a:lnTo>
                    <a:pt x="22506" y="5430"/>
                  </a:lnTo>
                  <a:lnTo>
                    <a:pt x="22385" y="5672"/>
                  </a:lnTo>
                  <a:lnTo>
                    <a:pt x="22325" y="5853"/>
                  </a:lnTo>
                  <a:lnTo>
                    <a:pt x="22325" y="6094"/>
                  </a:lnTo>
                  <a:lnTo>
                    <a:pt x="22325" y="6336"/>
                  </a:lnTo>
                  <a:lnTo>
                    <a:pt x="22385" y="6517"/>
                  </a:lnTo>
                  <a:lnTo>
                    <a:pt x="22506" y="6758"/>
                  </a:lnTo>
                  <a:lnTo>
                    <a:pt x="22626" y="6939"/>
                  </a:lnTo>
                  <a:lnTo>
                    <a:pt x="22807" y="7060"/>
                  </a:lnTo>
                  <a:lnTo>
                    <a:pt x="23049" y="7180"/>
                  </a:lnTo>
                  <a:lnTo>
                    <a:pt x="23230" y="7241"/>
                  </a:lnTo>
                  <a:lnTo>
                    <a:pt x="23712" y="7241"/>
                  </a:lnTo>
                  <a:lnTo>
                    <a:pt x="23893" y="7180"/>
                  </a:lnTo>
                  <a:lnTo>
                    <a:pt x="24135" y="7060"/>
                  </a:lnTo>
                  <a:lnTo>
                    <a:pt x="24316" y="6939"/>
                  </a:lnTo>
                  <a:lnTo>
                    <a:pt x="24436" y="6758"/>
                  </a:lnTo>
                  <a:lnTo>
                    <a:pt x="24557" y="6517"/>
                  </a:lnTo>
                  <a:lnTo>
                    <a:pt x="24617" y="6336"/>
                  </a:lnTo>
                  <a:lnTo>
                    <a:pt x="24617" y="6094"/>
                  </a:lnTo>
                  <a:lnTo>
                    <a:pt x="24617" y="5853"/>
                  </a:lnTo>
                  <a:lnTo>
                    <a:pt x="24557" y="5672"/>
                  </a:lnTo>
                  <a:lnTo>
                    <a:pt x="24436" y="5430"/>
                  </a:lnTo>
                  <a:lnTo>
                    <a:pt x="24316" y="5249"/>
                  </a:lnTo>
                  <a:lnTo>
                    <a:pt x="24135" y="5129"/>
                  </a:lnTo>
                  <a:lnTo>
                    <a:pt x="23893" y="5008"/>
                  </a:lnTo>
                  <a:lnTo>
                    <a:pt x="23712" y="4948"/>
                  </a:lnTo>
                  <a:close/>
                  <a:moveTo>
                    <a:pt x="29022" y="4948"/>
                  </a:moveTo>
                  <a:lnTo>
                    <a:pt x="28841" y="5008"/>
                  </a:lnTo>
                  <a:lnTo>
                    <a:pt x="28599" y="5129"/>
                  </a:lnTo>
                  <a:lnTo>
                    <a:pt x="28418" y="5249"/>
                  </a:lnTo>
                  <a:lnTo>
                    <a:pt x="28298" y="5430"/>
                  </a:lnTo>
                  <a:lnTo>
                    <a:pt x="28177" y="5672"/>
                  </a:lnTo>
                  <a:lnTo>
                    <a:pt x="28117" y="5853"/>
                  </a:lnTo>
                  <a:lnTo>
                    <a:pt x="28117" y="6094"/>
                  </a:lnTo>
                  <a:lnTo>
                    <a:pt x="28117" y="6336"/>
                  </a:lnTo>
                  <a:lnTo>
                    <a:pt x="28177" y="6517"/>
                  </a:lnTo>
                  <a:lnTo>
                    <a:pt x="28298" y="6758"/>
                  </a:lnTo>
                  <a:lnTo>
                    <a:pt x="28418" y="6939"/>
                  </a:lnTo>
                  <a:lnTo>
                    <a:pt x="28599" y="7060"/>
                  </a:lnTo>
                  <a:lnTo>
                    <a:pt x="28841" y="7180"/>
                  </a:lnTo>
                  <a:lnTo>
                    <a:pt x="29022" y="7241"/>
                  </a:lnTo>
                  <a:lnTo>
                    <a:pt x="29505" y="7241"/>
                  </a:lnTo>
                  <a:lnTo>
                    <a:pt x="29686" y="7180"/>
                  </a:lnTo>
                  <a:lnTo>
                    <a:pt x="29927" y="7060"/>
                  </a:lnTo>
                  <a:lnTo>
                    <a:pt x="30108" y="6939"/>
                  </a:lnTo>
                  <a:lnTo>
                    <a:pt x="30229" y="6758"/>
                  </a:lnTo>
                  <a:lnTo>
                    <a:pt x="30349" y="6517"/>
                  </a:lnTo>
                  <a:lnTo>
                    <a:pt x="30410" y="6336"/>
                  </a:lnTo>
                  <a:lnTo>
                    <a:pt x="30410" y="6094"/>
                  </a:lnTo>
                  <a:lnTo>
                    <a:pt x="30410" y="5853"/>
                  </a:lnTo>
                  <a:lnTo>
                    <a:pt x="30349" y="5672"/>
                  </a:lnTo>
                  <a:lnTo>
                    <a:pt x="30229" y="5430"/>
                  </a:lnTo>
                  <a:lnTo>
                    <a:pt x="30108" y="5249"/>
                  </a:lnTo>
                  <a:lnTo>
                    <a:pt x="29927" y="5129"/>
                  </a:lnTo>
                  <a:lnTo>
                    <a:pt x="29686" y="5008"/>
                  </a:lnTo>
                  <a:lnTo>
                    <a:pt x="29505" y="4948"/>
                  </a:lnTo>
                  <a:close/>
                  <a:moveTo>
                    <a:pt x="34814" y="4948"/>
                  </a:moveTo>
                  <a:lnTo>
                    <a:pt x="34633" y="5008"/>
                  </a:lnTo>
                  <a:lnTo>
                    <a:pt x="34392" y="5129"/>
                  </a:lnTo>
                  <a:lnTo>
                    <a:pt x="34211" y="5249"/>
                  </a:lnTo>
                  <a:lnTo>
                    <a:pt x="34090" y="5430"/>
                  </a:lnTo>
                  <a:lnTo>
                    <a:pt x="33969" y="5672"/>
                  </a:lnTo>
                  <a:lnTo>
                    <a:pt x="33909" y="5853"/>
                  </a:lnTo>
                  <a:lnTo>
                    <a:pt x="33909" y="6094"/>
                  </a:lnTo>
                  <a:lnTo>
                    <a:pt x="33909" y="6336"/>
                  </a:lnTo>
                  <a:lnTo>
                    <a:pt x="33969" y="6517"/>
                  </a:lnTo>
                  <a:lnTo>
                    <a:pt x="34090" y="6758"/>
                  </a:lnTo>
                  <a:lnTo>
                    <a:pt x="34211" y="6939"/>
                  </a:lnTo>
                  <a:lnTo>
                    <a:pt x="34392" y="7060"/>
                  </a:lnTo>
                  <a:lnTo>
                    <a:pt x="34633" y="7180"/>
                  </a:lnTo>
                  <a:lnTo>
                    <a:pt x="34814" y="7241"/>
                  </a:lnTo>
                  <a:lnTo>
                    <a:pt x="35297" y="7241"/>
                  </a:lnTo>
                  <a:lnTo>
                    <a:pt x="35478" y="7180"/>
                  </a:lnTo>
                  <a:lnTo>
                    <a:pt x="35719" y="7060"/>
                  </a:lnTo>
                  <a:lnTo>
                    <a:pt x="35900" y="6939"/>
                  </a:lnTo>
                  <a:lnTo>
                    <a:pt x="36021" y="6758"/>
                  </a:lnTo>
                  <a:lnTo>
                    <a:pt x="36141" y="6517"/>
                  </a:lnTo>
                  <a:lnTo>
                    <a:pt x="36202" y="6336"/>
                  </a:lnTo>
                  <a:lnTo>
                    <a:pt x="36202" y="6094"/>
                  </a:lnTo>
                  <a:lnTo>
                    <a:pt x="36202" y="5853"/>
                  </a:lnTo>
                  <a:lnTo>
                    <a:pt x="36141" y="5672"/>
                  </a:lnTo>
                  <a:lnTo>
                    <a:pt x="36021" y="5430"/>
                  </a:lnTo>
                  <a:lnTo>
                    <a:pt x="35900" y="5249"/>
                  </a:lnTo>
                  <a:lnTo>
                    <a:pt x="35719" y="5129"/>
                  </a:lnTo>
                  <a:lnTo>
                    <a:pt x="35478" y="5008"/>
                  </a:lnTo>
                  <a:lnTo>
                    <a:pt x="35297" y="4948"/>
                  </a:lnTo>
                  <a:close/>
                  <a:moveTo>
                    <a:pt x="40606" y="4948"/>
                  </a:moveTo>
                  <a:lnTo>
                    <a:pt x="40425" y="5008"/>
                  </a:lnTo>
                  <a:lnTo>
                    <a:pt x="40184" y="5129"/>
                  </a:lnTo>
                  <a:lnTo>
                    <a:pt x="40003" y="5249"/>
                  </a:lnTo>
                  <a:lnTo>
                    <a:pt x="39882" y="5430"/>
                  </a:lnTo>
                  <a:lnTo>
                    <a:pt x="39762" y="5672"/>
                  </a:lnTo>
                  <a:lnTo>
                    <a:pt x="39701" y="5853"/>
                  </a:lnTo>
                  <a:lnTo>
                    <a:pt x="39701" y="6094"/>
                  </a:lnTo>
                  <a:lnTo>
                    <a:pt x="39701" y="6336"/>
                  </a:lnTo>
                  <a:lnTo>
                    <a:pt x="39762" y="6517"/>
                  </a:lnTo>
                  <a:lnTo>
                    <a:pt x="39882" y="6758"/>
                  </a:lnTo>
                  <a:lnTo>
                    <a:pt x="40003" y="6939"/>
                  </a:lnTo>
                  <a:lnTo>
                    <a:pt x="40184" y="7060"/>
                  </a:lnTo>
                  <a:lnTo>
                    <a:pt x="40425" y="7180"/>
                  </a:lnTo>
                  <a:lnTo>
                    <a:pt x="40606" y="7241"/>
                  </a:lnTo>
                  <a:lnTo>
                    <a:pt x="41089" y="7241"/>
                  </a:lnTo>
                  <a:lnTo>
                    <a:pt x="41270" y="7180"/>
                  </a:lnTo>
                  <a:lnTo>
                    <a:pt x="41511" y="7060"/>
                  </a:lnTo>
                  <a:lnTo>
                    <a:pt x="41692" y="6939"/>
                  </a:lnTo>
                  <a:lnTo>
                    <a:pt x="41813" y="6758"/>
                  </a:lnTo>
                  <a:lnTo>
                    <a:pt x="41934" y="6517"/>
                  </a:lnTo>
                  <a:lnTo>
                    <a:pt x="41994" y="6336"/>
                  </a:lnTo>
                  <a:lnTo>
                    <a:pt x="41994" y="6094"/>
                  </a:lnTo>
                  <a:lnTo>
                    <a:pt x="41994" y="5853"/>
                  </a:lnTo>
                  <a:lnTo>
                    <a:pt x="41934" y="5672"/>
                  </a:lnTo>
                  <a:lnTo>
                    <a:pt x="41813" y="5430"/>
                  </a:lnTo>
                  <a:lnTo>
                    <a:pt x="41692" y="5249"/>
                  </a:lnTo>
                  <a:lnTo>
                    <a:pt x="41511" y="5129"/>
                  </a:lnTo>
                  <a:lnTo>
                    <a:pt x="41270" y="5008"/>
                  </a:lnTo>
                  <a:lnTo>
                    <a:pt x="41089" y="4948"/>
                  </a:lnTo>
                  <a:close/>
                  <a:moveTo>
                    <a:pt x="46399" y="4948"/>
                  </a:moveTo>
                  <a:lnTo>
                    <a:pt x="46218" y="5008"/>
                  </a:lnTo>
                  <a:lnTo>
                    <a:pt x="45976" y="5129"/>
                  </a:lnTo>
                  <a:lnTo>
                    <a:pt x="45795" y="5249"/>
                  </a:lnTo>
                  <a:lnTo>
                    <a:pt x="45674" y="5430"/>
                  </a:lnTo>
                  <a:lnTo>
                    <a:pt x="45554" y="5672"/>
                  </a:lnTo>
                  <a:lnTo>
                    <a:pt x="45493" y="5853"/>
                  </a:lnTo>
                  <a:lnTo>
                    <a:pt x="45493" y="6094"/>
                  </a:lnTo>
                  <a:lnTo>
                    <a:pt x="45493" y="6336"/>
                  </a:lnTo>
                  <a:lnTo>
                    <a:pt x="45554" y="6517"/>
                  </a:lnTo>
                  <a:lnTo>
                    <a:pt x="45674" y="6758"/>
                  </a:lnTo>
                  <a:lnTo>
                    <a:pt x="45795" y="6939"/>
                  </a:lnTo>
                  <a:lnTo>
                    <a:pt x="45976" y="7060"/>
                  </a:lnTo>
                  <a:lnTo>
                    <a:pt x="46218" y="7180"/>
                  </a:lnTo>
                  <a:lnTo>
                    <a:pt x="46399" y="7241"/>
                  </a:lnTo>
                  <a:lnTo>
                    <a:pt x="46881" y="7241"/>
                  </a:lnTo>
                  <a:lnTo>
                    <a:pt x="47062" y="7180"/>
                  </a:lnTo>
                  <a:lnTo>
                    <a:pt x="47304" y="7060"/>
                  </a:lnTo>
                  <a:lnTo>
                    <a:pt x="47485" y="6939"/>
                  </a:lnTo>
                  <a:lnTo>
                    <a:pt x="47605" y="6758"/>
                  </a:lnTo>
                  <a:lnTo>
                    <a:pt x="47726" y="6517"/>
                  </a:lnTo>
                  <a:lnTo>
                    <a:pt x="47786" y="6336"/>
                  </a:lnTo>
                  <a:lnTo>
                    <a:pt x="47786" y="6094"/>
                  </a:lnTo>
                  <a:lnTo>
                    <a:pt x="47786" y="5853"/>
                  </a:lnTo>
                  <a:lnTo>
                    <a:pt x="47726" y="5672"/>
                  </a:lnTo>
                  <a:lnTo>
                    <a:pt x="47605" y="5430"/>
                  </a:lnTo>
                  <a:lnTo>
                    <a:pt x="47485" y="5249"/>
                  </a:lnTo>
                  <a:lnTo>
                    <a:pt x="47304" y="5129"/>
                  </a:lnTo>
                  <a:lnTo>
                    <a:pt x="47062" y="5008"/>
                  </a:lnTo>
                  <a:lnTo>
                    <a:pt x="46881" y="4948"/>
                  </a:lnTo>
                  <a:close/>
                  <a:moveTo>
                    <a:pt x="52191" y="4948"/>
                  </a:moveTo>
                  <a:lnTo>
                    <a:pt x="52010" y="5008"/>
                  </a:lnTo>
                  <a:lnTo>
                    <a:pt x="51768" y="5129"/>
                  </a:lnTo>
                  <a:lnTo>
                    <a:pt x="51587" y="5249"/>
                  </a:lnTo>
                  <a:lnTo>
                    <a:pt x="51467" y="5430"/>
                  </a:lnTo>
                  <a:lnTo>
                    <a:pt x="51346" y="5672"/>
                  </a:lnTo>
                  <a:lnTo>
                    <a:pt x="51286" y="5853"/>
                  </a:lnTo>
                  <a:lnTo>
                    <a:pt x="51286" y="6094"/>
                  </a:lnTo>
                  <a:lnTo>
                    <a:pt x="51286" y="6336"/>
                  </a:lnTo>
                  <a:lnTo>
                    <a:pt x="51346" y="6517"/>
                  </a:lnTo>
                  <a:lnTo>
                    <a:pt x="51467" y="6758"/>
                  </a:lnTo>
                  <a:lnTo>
                    <a:pt x="51587" y="6939"/>
                  </a:lnTo>
                  <a:lnTo>
                    <a:pt x="51768" y="7060"/>
                  </a:lnTo>
                  <a:lnTo>
                    <a:pt x="52010" y="7180"/>
                  </a:lnTo>
                  <a:lnTo>
                    <a:pt x="52191" y="7241"/>
                  </a:lnTo>
                  <a:lnTo>
                    <a:pt x="52673" y="7241"/>
                  </a:lnTo>
                  <a:lnTo>
                    <a:pt x="52854" y="7180"/>
                  </a:lnTo>
                  <a:lnTo>
                    <a:pt x="53096" y="7060"/>
                  </a:lnTo>
                  <a:lnTo>
                    <a:pt x="53277" y="6939"/>
                  </a:lnTo>
                  <a:lnTo>
                    <a:pt x="53397" y="6758"/>
                  </a:lnTo>
                  <a:lnTo>
                    <a:pt x="53518" y="6517"/>
                  </a:lnTo>
                  <a:lnTo>
                    <a:pt x="53578" y="6336"/>
                  </a:lnTo>
                  <a:lnTo>
                    <a:pt x="53578" y="6094"/>
                  </a:lnTo>
                  <a:lnTo>
                    <a:pt x="53578" y="5853"/>
                  </a:lnTo>
                  <a:lnTo>
                    <a:pt x="53518" y="5672"/>
                  </a:lnTo>
                  <a:lnTo>
                    <a:pt x="53397" y="5430"/>
                  </a:lnTo>
                  <a:lnTo>
                    <a:pt x="53277" y="5249"/>
                  </a:lnTo>
                  <a:lnTo>
                    <a:pt x="53096" y="5129"/>
                  </a:lnTo>
                  <a:lnTo>
                    <a:pt x="52854" y="5008"/>
                  </a:lnTo>
                  <a:lnTo>
                    <a:pt x="52673" y="4948"/>
                  </a:lnTo>
                  <a:close/>
                  <a:moveTo>
                    <a:pt x="57380" y="5310"/>
                  </a:moveTo>
                  <a:lnTo>
                    <a:pt x="57259" y="5430"/>
                  </a:lnTo>
                  <a:lnTo>
                    <a:pt x="57138" y="5672"/>
                  </a:lnTo>
                  <a:lnTo>
                    <a:pt x="57078" y="5853"/>
                  </a:lnTo>
                  <a:lnTo>
                    <a:pt x="57078" y="6094"/>
                  </a:lnTo>
                  <a:lnTo>
                    <a:pt x="57078" y="6336"/>
                  </a:lnTo>
                  <a:lnTo>
                    <a:pt x="57138" y="6517"/>
                  </a:lnTo>
                  <a:lnTo>
                    <a:pt x="57259" y="6758"/>
                  </a:lnTo>
                  <a:lnTo>
                    <a:pt x="57380" y="6939"/>
                  </a:lnTo>
                  <a:lnTo>
                    <a:pt x="57561" y="7060"/>
                  </a:lnTo>
                  <a:lnTo>
                    <a:pt x="57802" y="7180"/>
                  </a:lnTo>
                  <a:lnTo>
                    <a:pt x="57983" y="7241"/>
                  </a:lnTo>
                  <a:lnTo>
                    <a:pt x="58224" y="7241"/>
                  </a:lnTo>
                  <a:lnTo>
                    <a:pt x="58586" y="7180"/>
                  </a:lnTo>
                  <a:lnTo>
                    <a:pt x="58888" y="7060"/>
                  </a:lnTo>
                  <a:lnTo>
                    <a:pt x="59129" y="6818"/>
                  </a:lnTo>
                  <a:lnTo>
                    <a:pt x="59310" y="6517"/>
                  </a:lnTo>
                  <a:lnTo>
                    <a:pt x="57380" y="5310"/>
                  </a:lnTo>
                  <a:close/>
                  <a:moveTo>
                    <a:pt x="14783" y="7844"/>
                  </a:moveTo>
                  <a:lnTo>
                    <a:pt x="13636" y="8689"/>
                  </a:lnTo>
                  <a:lnTo>
                    <a:pt x="13636" y="8990"/>
                  </a:lnTo>
                  <a:lnTo>
                    <a:pt x="13636" y="9232"/>
                  </a:lnTo>
                  <a:lnTo>
                    <a:pt x="13697" y="9413"/>
                  </a:lnTo>
                  <a:lnTo>
                    <a:pt x="13817" y="9654"/>
                  </a:lnTo>
                  <a:lnTo>
                    <a:pt x="13938" y="9835"/>
                  </a:lnTo>
                  <a:lnTo>
                    <a:pt x="14119" y="9956"/>
                  </a:lnTo>
                  <a:lnTo>
                    <a:pt x="14360" y="10076"/>
                  </a:lnTo>
                  <a:lnTo>
                    <a:pt x="14541" y="10137"/>
                  </a:lnTo>
                  <a:lnTo>
                    <a:pt x="15024" y="10137"/>
                  </a:lnTo>
                  <a:lnTo>
                    <a:pt x="15205" y="10076"/>
                  </a:lnTo>
                  <a:lnTo>
                    <a:pt x="15446" y="9956"/>
                  </a:lnTo>
                  <a:lnTo>
                    <a:pt x="15627" y="9835"/>
                  </a:lnTo>
                  <a:lnTo>
                    <a:pt x="15748" y="9654"/>
                  </a:lnTo>
                  <a:lnTo>
                    <a:pt x="15869" y="9413"/>
                  </a:lnTo>
                  <a:lnTo>
                    <a:pt x="15929" y="9232"/>
                  </a:lnTo>
                  <a:lnTo>
                    <a:pt x="15929" y="8990"/>
                  </a:lnTo>
                  <a:lnTo>
                    <a:pt x="15929" y="8749"/>
                  </a:lnTo>
                  <a:lnTo>
                    <a:pt x="15869" y="8568"/>
                  </a:lnTo>
                  <a:lnTo>
                    <a:pt x="15748" y="8327"/>
                  </a:lnTo>
                  <a:lnTo>
                    <a:pt x="15627" y="8146"/>
                  </a:lnTo>
                  <a:lnTo>
                    <a:pt x="15446" y="8025"/>
                  </a:lnTo>
                  <a:lnTo>
                    <a:pt x="15205" y="7904"/>
                  </a:lnTo>
                  <a:lnTo>
                    <a:pt x="15024" y="7844"/>
                  </a:lnTo>
                  <a:close/>
                  <a:moveTo>
                    <a:pt x="20333" y="7844"/>
                  </a:moveTo>
                  <a:lnTo>
                    <a:pt x="20152" y="7904"/>
                  </a:lnTo>
                  <a:lnTo>
                    <a:pt x="19911" y="8025"/>
                  </a:lnTo>
                  <a:lnTo>
                    <a:pt x="19730" y="8146"/>
                  </a:lnTo>
                  <a:lnTo>
                    <a:pt x="19609" y="8327"/>
                  </a:lnTo>
                  <a:lnTo>
                    <a:pt x="19489" y="8568"/>
                  </a:lnTo>
                  <a:lnTo>
                    <a:pt x="19428" y="8749"/>
                  </a:lnTo>
                  <a:lnTo>
                    <a:pt x="19428" y="8990"/>
                  </a:lnTo>
                  <a:lnTo>
                    <a:pt x="19428" y="9232"/>
                  </a:lnTo>
                  <a:lnTo>
                    <a:pt x="19489" y="9413"/>
                  </a:lnTo>
                  <a:lnTo>
                    <a:pt x="19609" y="9654"/>
                  </a:lnTo>
                  <a:lnTo>
                    <a:pt x="19730" y="9835"/>
                  </a:lnTo>
                  <a:lnTo>
                    <a:pt x="19911" y="9956"/>
                  </a:lnTo>
                  <a:lnTo>
                    <a:pt x="20152" y="10076"/>
                  </a:lnTo>
                  <a:lnTo>
                    <a:pt x="20333" y="10137"/>
                  </a:lnTo>
                  <a:lnTo>
                    <a:pt x="20816" y="10137"/>
                  </a:lnTo>
                  <a:lnTo>
                    <a:pt x="20997" y="10076"/>
                  </a:lnTo>
                  <a:lnTo>
                    <a:pt x="21239" y="9956"/>
                  </a:lnTo>
                  <a:lnTo>
                    <a:pt x="21420" y="9835"/>
                  </a:lnTo>
                  <a:lnTo>
                    <a:pt x="21540" y="9654"/>
                  </a:lnTo>
                  <a:lnTo>
                    <a:pt x="21661" y="9413"/>
                  </a:lnTo>
                  <a:lnTo>
                    <a:pt x="21721" y="9232"/>
                  </a:lnTo>
                  <a:lnTo>
                    <a:pt x="21721" y="8990"/>
                  </a:lnTo>
                  <a:lnTo>
                    <a:pt x="21721" y="8749"/>
                  </a:lnTo>
                  <a:lnTo>
                    <a:pt x="21661" y="8568"/>
                  </a:lnTo>
                  <a:lnTo>
                    <a:pt x="21540" y="8327"/>
                  </a:lnTo>
                  <a:lnTo>
                    <a:pt x="21420" y="8146"/>
                  </a:lnTo>
                  <a:lnTo>
                    <a:pt x="21239" y="8025"/>
                  </a:lnTo>
                  <a:lnTo>
                    <a:pt x="20997" y="7904"/>
                  </a:lnTo>
                  <a:lnTo>
                    <a:pt x="20816" y="7844"/>
                  </a:lnTo>
                  <a:close/>
                  <a:moveTo>
                    <a:pt x="26126" y="7844"/>
                  </a:moveTo>
                  <a:lnTo>
                    <a:pt x="25945" y="7904"/>
                  </a:lnTo>
                  <a:lnTo>
                    <a:pt x="25703" y="8025"/>
                  </a:lnTo>
                  <a:lnTo>
                    <a:pt x="25522" y="8146"/>
                  </a:lnTo>
                  <a:lnTo>
                    <a:pt x="25402" y="8327"/>
                  </a:lnTo>
                  <a:lnTo>
                    <a:pt x="25281" y="8568"/>
                  </a:lnTo>
                  <a:lnTo>
                    <a:pt x="25221" y="8749"/>
                  </a:lnTo>
                  <a:lnTo>
                    <a:pt x="25221" y="8990"/>
                  </a:lnTo>
                  <a:lnTo>
                    <a:pt x="25221" y="9232"/>
                  </a:lnTo>
                  <a:lnTo>
                    <a:pt x="25281" y="9413"/>
                  </a:lnTo>
                  <a:lnTo>
                    <a:pt x="25402" y="9654"/>
                  </a:lnTo>
                  <a:lnTo>
                    <a:pt x="25522" y="9835"/>
                  </a:lnTo>
                  <a:lnTo>
                    <a:pt x="25703" y="9956"/>
                  </a:lnTo>
                  <a:lnTo>
                    <a:pt x="25945" y="10076"/>
                  </a:lnTo>
                  <a:lnTo>
                    <a:pt x="26126" y="10137"/>
                  </a:lnTo>
                  <a:lnTo>
                    <a:pt x="26608" y="10137"/>
                  </a:lnTo>
                  <a:lnTo>
                    <a:pt x="26789" y="10076"/>
                  </a:lnTo>
                  <a:lnTo>
                    <a:pt x="27031" y="9956"/>
                  </a:lnTo>
                  <a:lnTo>
                    <a:pt x="27212" y="9835"/>
                  </a:lnTo>
                  <a:lnTo>
                    <a:pt x="27332" y="9654"/>
                  </a:lnTo>
                  <a:lnTo>
                    <a:pt x="27453" y="9413"/>
                  </a:lnTo>
                  <a:lnTo>
                    <a:pt x="27513" y="9232"/>
                  </a:lnTo>
                  <a:lnTo>
                    <a:pt x="27513" y="8990"/>
                  </a:lnTo>
                  <a:lnTo>
                    <a:pt x="27513" y="8749"/>
                  </a:lnTo>
                  <a:lnTo>
                    <a:pt x="27453" y="8568"/>
                  </a:lnTo>
                  <a:lnTo>
                    <a:pt x="27332" y="8327"/>
                  </a:lnTo>
                  <a:lnTo>
                    <a:pt x="27212" y="8146"/>
                  </a:lnTo>
                  <a:lnTo>
                    <a:pt x="27031" y="8025"/>
                  </a:lnTo>
                  <a:lnTo>
                    <a:pt x="26789" y="7904"/>
                  </a:lnTo>
                  <a:lnTo>
                    <a:pt x="26608" y="7844"/>
                  </a:lnTo>
                  <a:close/>
                  <a:moveTo>
                    <a:pt x="31918" y="7844"/>
                  </a:moveTo>
                  <a:lnTo>
                    <a:pt x="31737" y="7904"/>
                  </a:lnTo>
                  <a:lnTo>
                    <a:pt x="31496" y="8025"/>
                  </a:lnTo>
                  <a:lnTo>
                    <a:pt x="31315" y="8146"/>
                  </a:lnTo>
                  <a:lnTo>
                    <a:pt x="31194" y="8327"/>
                  </a:lnTo>
                  <a:lnTo>
                    <a:pt x="31073" y="8568"/>
                  </a:lnTo>
                  <a:lnTo>
                    <a:pt x="31013" y="8749"/>
                  </a:lnTo>
                  <a:lnTo>
                    <a:pt x="31013" y="8990"/>
                  </a:lnTo>
                  <a:lnTo>
                    <a:pt x="31013" y="9232"/>
                  </a:lnTo>
                  <a:lnTo>
                    <a:pt x="31073" y="9413"/>
                  </a:lnTo>
                  <a:lnTo>
                    <a:pt x="31194" y="9654"/>
                  </a:lnTo>
                  <a:lnTo>
                    <a:pt x="31315" y="9835"/>
                  </a:lnTo>
                  <a:lnTo>
                    <a:pt x="31496" y="9956"/>
                  </a:lnTo>
                  <a:lnTo>
                    <a:pt x="31737" y="10076"/>
                  </a:lnTo>
                  <a:lnTo>
                    <a:pt x="31918" y="10137"/>
                  </a:lnTo>
                  <a:lnTo>
                    <a:pt x="32401" y="10137"/>
                  </a:lnTo>
                  <a:lnTo>
                    <a:pt x="32582" y="10076"/>
                  </a:lnTo>
                  <a:lnTo>
                    <a:pt x="32823" y="9956"/>
                  </a:lnTo>
                  <a:lnTo>
                    <a:pt x="33004" y="9835"/>
                  </a:lnTo>
                  <a:lnTo>
                    <a:pt x="33125" y="9654"/>
                  </a:lnTo>
                  <a:lnTo>
                    <a:pt x="33245" y="9413"/>
                  </a:lnTo>
                  <a:lnTo>
                    <a:pt x="33306" y="9232"/>
                  </a:lnTo>
                  <a:lnTo>
                    <a:pt x="33306" y="8990"/>
                  </a:lnTo>
                  <a:lnTo>
                    <a:pt x="33306" y="8749"/>
                  </a:lnTo>
                  <a:lnTo>
                    <a:pt x="33245" y="8568"/>
                  </a:lnTo>
                  <a:lnTo>
                    <a:pt x="33125" y="8327"/>
                  </a:lnTo>
                  <a:lnTo>
                    <a:pt x="33004" y="8146"/>
                  </a:lnTo>
                  <a:lnTo>
                    <a:pt x="32823" y="8025"/>
                  </a:lnTo>
                  <a:lnTo>
                    <a:pt x="32582" y="7904"/>
                  </a:lnTo>
                  <a:lnTo>
                    <a:pt x="32401" y="7844"/>
                  </a:lnTo>
                  <a:close/>
                  <a:moveTo>
                    <a:pt x="37710" y="7844"/>
                  </a:moveTo>
                  <a:lnTo>
                    <a:pt x="37529" y="7904"/>
                  </a:lnTo>
                  <a:lnTo>
                    <a:pt x="37288" y="8025"/>
                  </a:lnTo>
                  <a:lnTo>
                    <a:pt x="37107" y="8146"/>
                  </a:lnTo>
                  <a:lnTo>
                    <a:pt x="36986" y="8327"/>
                  </a:lnTo>
                  <a:lnTo>
                    <a:pt x="36865" y="8568"/>
                  </a:lnTo>
                  <a:lnTo>
                    <a:pt x="36805" y="8749"/>
                  </a:lnTo>
                  <a:lnTo>
                    <a:pt x="36805" y="8990"/>
                  </a:lnTo>
                  <a:lnTo>
                    <a:pt x="36805" y="9232"/>
                  </a:lnTo>
                  <a:lnTo>
                    <a:pt x="36865" y="9413"/>
                  </a:lnTo>
                  <a:lnTo>
                    <a:pt x="36986" y="9654"/>
                  </a:lnTo>
                  <a:lnTo>
                    <a:pt x="37107" y="9835"/>
                  </a:lnTo>
                  <a:lnTo>
                    <a:pt x="37288" y="9956"/>
                  </a:lnTo>
                  <a:lnTo>
                    <a:pt x="37529" y="10076"/>
                  </a:lnTo>
                  <a:lnTo>
                    <a:pt x="37710" y="10137"/>
                  </a:lnTo>
                  <a:lnTo>
                    <a:pt x="38193" y="10137"/>
                  </a:lnTo>
                  <a:lnTo>
                    <a:pt x="38374" y="10076"/>
                  </a:lnTo>
                  <a:lnTo>
                    <a:pt x="38615" y="9956"/>
                  </a:lnTo>
                  <a:lnTo>
                    <a:pt x="38796" y="9835"/>
                  </a:lnTo>
                  <a:lnTo>
                    <a:pt x="38917" y="9654"/>
                  </a:lnTo>
                  <a:lnTo>
                    <a:pt x="39038" y="9413"/>
                  </a:lnTo>
                  <a:lnTo>
                    <a:pt x="39098" y="9232"/>
                  </a:lnTo>
                  <a:lnTo>
                    <a:pt x="39098" y="8990"/>
                  </a:lnTo>
                  <a:lnTo>
                    <a:pt x="39098" y="8749"/>
                  </a:lnTo>
                  <a:lnTo>
                    <a:pt x="39038" y="8568"/>
                  </a:lnTo>
                  <a:lnTo>
                    <a:pt x="38917" y="8327"/>
                  </a:lnTo>
                  <a:lnTo>
                    <a:pt x="38796" y="8146"/>
                  </a:lnTo>
                  <a:lnTo>
                    <a:pt x="38615" y="8025"/>
                  </a:lnTo>
                  <a:lnTo>
                    <a:pt x="38374" y="7904"/>
                  </a:lnTo>
                  <a:lnTo>
                    <a:pt x="38193" y="7844"/>
                  </a:lnTo>
                  <a:close/>
                  <a:moveTo>
                    <a:pt x="43502" y="7844"/>
                  </a:moveTo>
                  <a:lnTo>
                    <a:pt x="43321" y="7904"/>
                  </a:lnTo>
                  <a:lnTo>
                    <a:pt x="43080" y="8025"/>
                  </a:lnTo>
                  <a:lnTo>
                    <a:pt x="42899" y="8146"/>
                  </a:lnTo>
                  <a:lnTo>
                    <a:pt x="42778" y="8327"/>
                  </a:lnTo>
                  <a:lnTo>
                    <a:pt x="42658" y="8568"/>
                  </a:lnTo>
                  <a:lnTo>
                    <a:pt x="42597" y="8749"/>
                  </a:lnTo>
                  <a:lnTo>
                    <a:pt x="42597" y="8990"/>
                  </a:lnTo>
                  <a:lnTo>
                    <a:pt x="42597" y="9232"/>
                  </a:lnTo>
                  <a:lnTo>
                    <a:pt x="42658" y="9413"/>
                  </a:lnTo>
                  <a:lnTo>
                    <a:pt x="42778" y="9654"/>
                  </a:lnTo>
                  <a:lnTo>
                    <a:pt x="42899" y="9835"/>
                  </a:lnTo>
                  <a:lnTo>
                    <a:pt x="43080" y="9956"/>
                  </a:lnTo>
                  <a:lnTo>
                    <a:pt x="43321" y="10076"/>
                  </a:lnTo>
                  <a:lnTo>
                    <a:pt x="43502" y="10137"/>
                  </a:lnTo>
                  <a:lnTo>
                    <a:pt x="43985" y="10137"/>
                  </a:lnTo>
                  <a:lnTo>
                    <a:pt x="44166" y="10076"/>
                  </a:lnTo>
                  <a:lnTo>
                    <a:pt x="44407" y="9956"/>
                  </a:lnTo>
                  <a:lnTo>
                    <a:pt x="44588" y="9835"/>
                  </a:lnTo>
                  <a:lnTo>
                    <a:pt x="44709" y="9654"/>
                  </a:lnTo>
                  <a:lnTo>
                    <a:pt x="44830" y="9413"/>
                  </a:lnTo>
                  <a:lnTo>
                    <a:pt x="44890" y="9232"/>
                  </a:lnTo>
                  <a:lnTo>
                    <a:pt x="44890" y="8990"/>
                  </a:lnTo>
                  <a:lnTo>
                    <a:pt x="44890" y="8749"/>
                  </a:lnTo>
                  <a:lnTo>
                    <a:pt x="44830" y="8568"/>
                  </a:lnTo>
                  <a:lnTo>
                    <a:pt x="44709" y="8327"/>
                  </a:lnTo>
                  <a:lnTo>
                    <a:pt x="44588" y="8146"/>
                  </a:lnTo>
                  <a:lnTo>
                    <a:pt x="44407" y="8025"/>
                  </a:lnTo>
                  <a:lnTo>
                    <a:pt x="44166" y="7904"/>
                  </a:lnTo>
                  <a:lnTo>
                    <a:pt x="43985" y="7844"/>
                  </a:lnTo>
                  <a:close/>
                  <a:moveTo>
                    <a:pt x="49295" y="7844"/>
                  </a:moveTo>
                  <a:lnTo>
                    <a:pt x="49114" y="7904"/>
                  </a:lnTo>
                  <a:lnTo>
                    <a:pt x="48872" y="8025"/>
                  </a:lnTo>
                  <a:lnTo>
                    <a:pt x="48691" y="8146"/>
                  </a:lnTo>
                  <a:lnTo>
                    <a:pt x="48571" y="8327"/>
                  </a:lnTo>
                  <a:lnTo>
                    <a:pt x="48450" y="8568"/>
                  </a:lnTo>
                  <a:lnTo>
                    <a:pt x="48390" y="8749"/>
                  </a:lnTo>
                  <a:lnTo>
                    <a:pt x="48390" y="8990"/>
                  </a:lnTo>
                  <a:lnTo>
                    <a:pt x="48390" y="9232"/>
                  </a:lnTo>
                  <a:lnTo>
                    <a:pt x="48450" y="9413"/>
                  </a:lnTo>
                  <a:lnTo>
                    <a:pt x="48571" y="9654"/>
                  </a:lnTo>
                  <a:lnTo>
                    <a:pt x="48691" y="9835"/>
                  </a:lnTo>
                  <a:lnTo>
                    <a:pt x="48872" y="9956"/>
                  </a:lnTo>
                  <a:lnTo>
                    <a:pt x="49114" y="10076"/>
                  </a:lnTo>
                  <a:lnTo>
                    <a:pt x="49295" y="10137"/>
                  </a:lnTo>
                  <a:lnTo>
                    <a:pt x="49777" y="10137"/>
                  </a:lnTo>
                  <a:lnTo>
                    <a:pt x="49958" y="10076"/>
                  </a:lnTo>
                  <a:lnTo>
                    <a:pt x="50200" y="9956"/>
                  </a:lnTo>
                  <a:lnTo>
                    <a:pt x="50381" y="9835"/>
                  </a:lnTo>
                  <a:lnTo>
                    <a:pt x="50501" y="9654"/>
                  </a:lnTo>
                  <a:lnTo>
                    <a:pt x="50622" y="9413"/>
                  </a:lnTo>
                  <a:lnTo>
                    <a:pt x="50682" y="9232"/>
                  </a:lnTo>
                  <a:lnTo>
                    <a:pt x="50682" y="8990"/>
                  </a:lnTo>
                  <a:lnTo>
                    <a:pt x="50682" y="8749"/>
                  </a:lnTo>
                  <a:lnTo>
                    <a:pt x="50622" y="8568"/>
                  </a:lnTo>
                  <a:lnTo>
                    <a:pt x="50501" y="8327"/>
                  </a:lnTo>
                  <a:lnTo>
                    <a:pt x="50381" y="8146"/>
                  </a:lnTo>
                  <a:lnTo>
                    <a:pt x="50200" y="8025"/>
                  </a:lnTo>
                  <a:lnTo>
                    <a:pt x="49958" y="7904"/>
                  </a:lnTo>
                  <a:lnTo>
                    <a:pt x="49777" y="7844"/>
                  </a:lnTo>
                  <a:close/>
                  <a:moveTo>
                    <a:pt x="55087" y="7844"/>
                  </a:moveTo>
                  <a:lnTo>
                    <a:pt x="54906" y="7904"/>
                  </a:lnTo>
                  <a:lnTo>
                    <a:pt x="54665" y="8025"/>
                  </a:lnTo>
                  <a:lnTo>
                    <a:pt x="54483" y="8146"/>
                  </a:lnTo>
                  <a:lnTo>
                    <a:pt x="54363" y="8327"/>
                  </a:lnTo>
                  <a:lnTo>
                    <a:pt x="54242" y="8568"/>
                  </a:lnTo>
                  <a:lnTo>
                    <a:pt x="54182" y="8749"/>
                  </a:lnTo>
                  <a:lnTo>
                    <a:pt x="54182" y="8990"/>
                  </a:lnTo>
                  <a:lnTo>
                    <a:pt x="54182" y="9232"/>
                  </a:lnTo>
                  <a:lnTo>
                    <a:pt x="54242" y="9413"/>
                  </a:lnTo>
                  <a:lnTo>
                    <a:pt x="54363" y="9654"/>
                  </a:lnTo>
                  <a:lnTo>
                    <a:pt x="54483" y="9835"/>
                  </a:lnTo>
                  <a:lnTo>
                    <a:pt x="54665" y="9956"/>
                  </a:lnTo>
                  <a:lnTo>
                    <a:pt x="54906" y="10076"/>
                  </a:lnTo>
                  <a:lnTo>
                    <a:pt x="55087" y="10137"/>
                  </a:lnTo>
                  <a:lnTo>
                    <a:pt x="55570" y="10137"/>
                  </a:lnTo>
                  <a:lnTo>
                    <a:pt x="55751" y="10076"/>
                  </a:lnTo>
                  <a:lnTo>
                    <a:pt x="55992" y="9956"/>
                  </a:lnTo>
                  <a:lnTo>
                    <a:pt x="56173" y="9835"/>
                  </a:lnTo>
                  <a:lnTo>
                    <a:pt x="56294" y="9654"/>
                  </a:lnTo>
                  <a:lnTo>
                    <a:pt x="56414" y="9413"/>
                  </a:lnTo>
                  <a:lnTo>
                    <a:pt x="56475" y="9232"/>
                  </a:lnTo>
                  <a:lnTo>
                    <a:pt x="56475" y="8990"/>
                  </a:lnTo>
                  <a:lnTo>
                    <a:pt x="56475" y="8749"/>
                  </a:lnTo>
                  <a:lnTo>
                    <a:pt x="56414" y="8568"/>
                  </a:lnTo>
                  <a:lnTo>
                    <a:pt x="56294" y="8327"/>
                  </a:lnTo>
                  <a:lnTo>
                    <a:pt x="56173" y="8146"/>
                  </a:lnTo>
                  <a:lnTo>
                    <a:pt x="55992" y="8025"/>
                  </a:lnTo>
                  <a:lnTo>
                    <a:pt x="55751" y="7904"/>
                  </a:lnTo>
                  <a:lnTo>
                    <a:pt x="55570" y="7844"/>
                  </a:lnTo>
                  <a:close/>
                  <a:moveTo>
                    <a:pt x="60879" y="7844"/>
                  </a:moveTo>
                  <a:lnTo>
                    <a:pt x="60698" y="7904"/>
                  </a:lnTo>
                  <a:lnTo>
                    <a:pt x="60457" y="8025"/>
                  </a:lnTo>
                  <a:lnTo>
                    <a:pt x="60276" y="8146"/>
                  </a:lnTo>
                  <a:lnTo>
                    <a:pt x="60155" y="8327"/>
                  </a:lnTo>
                  <a:lnTo>
                    <a:pt x="60034" y="8568"/>
                  </a:lnTo>
                  <a:lnTo>
                    <a:pt x="59974" y="8749"/>
                  </a:lnTo>
                  <a:lnTo>
                    <a:pt x="59974" y="8990"/>
                  </a:lnTo>
                  <a:lnTo>
                    <a:pt x="59974" y="9232"/>
                  </a:lnTo>
                  <a:lnTo>
                    <a:pt x="60034" y="9413"/>
                  </a:lnTo>
                  <a:lnTo>
                    <a:pt x="60155" y="9654"/>
                  </a:lnTo>
                  <a:lnTo>
                    <a:pt x="60276" y="9835"/>
                  </a:lnTo>
                  <a:lnTo>
                    <a:pt x="60457" y="9956"/>
                  </a:lnTo>
                  <a:lnTo>
                    <a:pt x="60698" y="10076"/>
                  </a:lnTo>
                  <a:lnTo>
                    <a:pt x="60879" y="10137"/>
                  </a:lnTo>
                  <a:lnTo>
                    <a:pt x="61362" y="10137"/>
                  </a:lnTo>
                  <a:lnTo>
                    <a:pt x="61543" y="10076"/>
                  </a:lnTo>
                  <a:lnTo>
                    <a:pt x="61784" y="9956"/>
                  </a:lnTo>
                  <a:lnTo>
                    <a:pt x="61965" y="9835"/>
                  </a:lnTo>
                  <a:lnTo>
                    <a:pt x="62086" y="9654"/>
                  </a:lnTo>
                  <a:lnTo>
                    <a:pt x="62206" y="9413"/>
                  </a:lnTo>
                  <a:lnTo>
                    <a:pt x="62267" y="9232"/>
                  </a:lnTo>
                  <a:lnTo>
                    <a:pt x="62267" y="8990"/>
                  </a:lnTo>
                  <a:lnTo>
                    <a:pt x="62267" y="8689"/>
                  </a:lnTo>
                  <a:lnTo>
                    <a:pt x="61120" y="7844"/>
                  </a:lnTo>
                  <a:close/>
                  <a:moveTo>
                    <a:pt x="11705" y="10740"/>
                  </a:moveTo>
                  <a:lnTo>
                    <a:pt x="11464" y="10800"/>
                  </a:lnTo>
                  <a:lnTo>
                    <a:pt x="11162" y="10981"/>
                  </a:lnTo>
                  <a:lnTo>
                    <a:pt x="10981" y="11162"/>
                  </a:lnTo>
                  <a:lnTo>
                    <a:pt x="10800" y="11464"/>
                  </a:lnTo>
                  <a:lnTo>
                    <a:pt x="10740" y="11705"/>
                  </a:lnTo>
                  <a:lnTo>
                    <a:pt x="10740" y="11886"/>
                  </a:lnTo>
                  <a:lnTo>
                    <a:pt x="10740" y="12128"/>
                  </a:lnTo>
                  <a:lnTo>
                    <a:pt x="10800" y="12309"/>
                  </a:lnTo>
                  <a:lnTo>
                    <a:pt x="10921" y="12550"/>
                  </a:lnTo>
                  <a:lnTo>
                    <a:pt x="11042" y="12731"/>
                  </a:lnTo>
                  <a:lnTo>
                    <a:pt x="11223" y="12852"/>
                  </a:lnTo>
                  <a:lnTo>
                    <a:pt x="11464" y="12972"/>
                  </a:lnTo>
                  <a:lnTo>
                    <a:pt x="11645" y="13033"/>
                  </a:lnTo>
                  <a:lnTo>
                    <a:pt x="12128" y="13033"/>
                  </a:lnTo>
                  <a:lnTo>
                    <a:pt x="12309" y="12972"/>
                  </a:lnTo>
                  <a:lnTo>
                    <a:pt x="12550" y="12852"/>
                  </a:lnTo>
                  <a:lnTo>
                    <a:pt x="12731" y="12731"/>
                  </a:lnTo>
                  <a:lnTo>
                    <a:pt x="12852" y="12550"/>
                  </a:lnTo>
                  <a:lnTo>
                    <a:pt x="12973" y="12309"/>
                  </a:lnTo>
                  <a:lnTo>
                    <a:pt x="13033" y="12128"/>
                  </a:lnTo>
                  <a:lnTo>
                    <a:pt x="13033" y="11886"/>
                  </a:lnTo>
                  <a:lnTo>
                    <a:pt x="13033" y="11645"/>
                  </a:lnTo>
                  <a:lnTo>
                    <a:pt x="12973" y="11464"/>
                  </a:lnTo>
                  <a:lnTo>
                    <a:pt x="12852" y="11223"/>
                  </a:lnTo>
                  <a:lnTo>
                    <a:pt x="12731" y="11042"/>
                  </a:lnTo>
                  <a:lnTo>
                    <a:pt x="12550" y="10921"/>
                  </a:lnTo>
                  <a:lnTo>
                    <a:pt x="12309" y="10800"/>
                  </a:lnTo>
                  <a:lnTo>
                    <a:pt x="12128" y="10740"/>
                  </a:lnTo>
                  <a:close/>
                  <a:moveTo>
                    <a:pt x="17437" y="10740"/>
                  </a:moveTo>
                  <a:lnTo>
                    <a:pt x="17256" y="10800"/>
                  </a:lnTo>
                  <a:lnTo>
                    <a:pt x="17015" y="10921"/>
                  </a:lnTo>
                  <a:lnTo>
                    <a:pt x="16834" y="11042"/>
                  </a:lnTo>
                  <a:lnTo>
                    <a:pt x="16713" y="11223"/>
                  </a:lnTo>
                  <a:lnTo>
                    <a:pt x="16593" y="11464"/>
                  </a:lnTo>
                  <a:lnTo>
                    <a:pt x="16532" y="11645"/>
                  </a:lnTo>
                  <a:lnTo>
                    <a:pt x="16532" y="11886"/>
                  </a:lnTo>
                  <a:lnTo>
                    <a:pt x="16532" y="12128"/>
                  </a:lnTo>
                  <a:lnTo>
                    <a:pt x="16593" y="12309"/>
                  </a:lnTo>
                  <a:lnTo>
                    <a:pt x="16713" y="12550"/>
                  </a:lnTo>
                  <a:lnTo>
                    <a:pt x="16834" y="12731"/>
                  </a:lnTo>
                  <a:lnTo>
                    <a:pt x="17015" y="12852"/>
                  </a:lnTo>
                  <a:lnTo>
                    <a:pt x="17256" y="12972"/>
                  </a:lnTo>
                  <a:lnTo>
                    <a:pt x="17437" y="13033"/>
                  </a:lnTo>
                  <a:lnTo>
                    <a:pt x="17920" y="13033"/>
                  </a:lnTo>
                  <a:lnTo>
                    <a:pt x="18101" y="12972"/>
                  </a:lnTo>
                  <a:lnTo>
                    <a:pt x="18342" y="12852"/>
                  </a:lnTo>
                  <a:lnTo>
                    <a:pt x="18523" y="12731"/>
                  </a:lnTo>
                  <a:lnTo>
                    <a:pt x="18644" y="12550"/>
                  </a:lnTo>
                  <a:lnTo>
                    <a:pt x="18765" y="12309"/>
                  </a:lnTo>
                  <a:lnTo>
                    <a:pt x="18825" y="12128"/>
                  </a:lnTo>
                  <a:lnTo>
                    <a:pt x="18825" y="11886"/>
                  </a:lnTo>
                  <a:lnTo>
                    <a:pt x="18825" y="11645"/>
                  </a:lnTo>
                  <a:lnTo>
                    <a:pt x="18765" y="11464"/>
                  </a:lnTo>
                  <a:lnTo>
                    <a:pt x="18644" y="11223"/>
                  </a:lnTo>
                  <a:lnTo>
                    <a:pt x="18523" y="11042"/>
                  </a:lnTo>
                  <a:lnTo>
                    <a:pt x="18342" y="10921"/>
                  </a:lnTo>
                  <a:lnTo>
                    <a:pt x="18101" y="10800"/>
                  </a:lnTo>
                  <a:lnTo>
                    <a:pt x="17920" y="10740"/>
                  </a:lnTo>
                  <a:close/>
                  <a:moveTo>
                    <a:pt x="23230" y="10740"/>
                  </a:moveTo>
                  <a:lnTo>
                    <a:pt x="23049" y="10800"/>
                  </a:lnTo>
                  <a:lnTo>
                    <a:pt x="22807" y="10921"/>
                  </a:lnTo>
                  <a:lnTo>
                    <a:pt x="22626" y="11042"/>
                  </a:lnTo>
                  <a:lnTo>
                    <a:pt x="22506" y="11223"/>
                  </a:lnTo>
                  <a:lnTo>
                    <a:pt x="22385" y="11464"/>
                  </a:lnTo>
                  <a:lnTo>
                    <a:pt x="22325" y="11645"/>
                  </a:lnTo>
                  <a:lnTo>
                    <a:pt x="22325" y="11886"/>
                  </a:lnTo>
                  <a:lnTo>
                    <a:pt x="22325" y="12128"/>
                  </a:lnTo>
                  <a:lnTo>
                    <a:pt x="22385" y="12309"/>
                  </a:lnTo>
                  <a:lnTo>
                    <a:pt x="22506" y="12550"/>
                  </a:lnTo>
                  <a:lnTo>
                    <a:pt x="22626" y="12731"/>
                  </a:lnTo>
                  <a:lnTo>
                    <a:pt x="22807" y="12852"/>
                  </a:lnTo>
                  <a:lnTo>
                    <a:pt x="23049" y="12972"/>
                  </a:lnTo>
                  <a:lnTo>
                    <a:pt x="23230" y="13033"/>
                  </a:lnTo>
                  <a:lnTo>
                    <a:pt x="23712" y="13033"/>
                  </a:lnTo>
                  <a:lnTo>
                    <a:pt x="23893" y="12972"/>
                  </a:lnTo>
                  <a:lnTo>
                    <a:pt x="24135" y="12852"/>
                  </a:lnTo>
                  <a:lnTo>
                    <a:pt x="24316" y="12731"/>
                  </a:lnTo>
                  <a:lnTo>
                    <a:pt x="24436" y="12550"/>
                  </a:lnTo>
                  <a:lnTo>
                    <a:pt x="24557" y="12309"/>
                  </a:lnTo>
                  <a:lnTo>
                    <a:pt x="24617" y="12128"/>
                  </a:lnTo>
                  <a:lnTo>
                    <a:pt x="24617" y="11886"/>
                  </a:lnTo>
                  <a:lnTo>
                    <a:pt x="24617" y="11645"/>
                  </a:lnTo>
                  <a:lnTo>
                    <a:pt x="24557" y="11464"/>
                  </a:lnTo>
                  <a:lnTo>
                    <a:pt x="24436" y="11223"/>
                  </a:lnTo>
                  <a:lnTo>
                    <a:pt x="24316" y="11042"/>
                  </a:lnTo>
                  <a:lnTo>
                    <a:pt x="24135" y="10921"/>
                  </a:lnTo>
                  <a:lnTo>
                    <a:pt x="23893" y="10800"/>
                  </a:lnTo>
                  <a:lnTo>
                    <a:pt x="23712" y="10740"/>
                  </a:lnTo>
                  <a:close/>
                  <a:moveTo>
                    <a:pt x="29022" y="10740"/>
                  </a:moveTo>
                  <a:lnTo>
                    <a:pt x="28841" y="10800"/>
                  </a:lnTo>
                  <a:lnTo>
                    <a:pt x="28599" y="10921"/>
                  </a:lnTo>
                  <a:lnTo>
                    <a:pt x="28418" y="11042"/>
                  </a:lnTo>
                  <a:lnTo>
                    <a:pt x="28298" y="11223"/>
                  </a:lnTo>
                  <a:lnTo>
                    <a:pt x="28177" y="11464"/>
                  </a:lnTo>
                  <a:lnTo>
                    <a:pt x="28117" y="11645"/>
                  </a:lnTo>
                  <a:lnTo>
                    <a:pt x="28117" y="11886"/>
                  </a:lnTo>
                  <a:lnTo>
                    <a:pt x="28117" y="12128"/>
                  </a:lnTo>
                  <a:lnTo>
                    <a:pt x="28177" y="12309"/>
                  </a:lnTo>
                  <a:lnTo>
                    <a:pt x="28298" y="12550"/>
                  </a:lnTo>
                  <a:lnTo>
                    <a:pt x="28418" y="12731"/>
                  </a:lnTo>
                  <a:lnTo>
                    <a:pt x="28599" y="12852"/>
                  </a:lnTo>
                  <a:lnTo>
                    <a:pt x="28841" y="12972"/>
                  </a:lnTo>
                  <a:lnTo>
                    <a:pt x="29022" y="13033"/>
                  </a:lnTo>
                  <a:lnTo>
                    <a:pt x="29505" y="13033"/>
                  </a:lnTo>
                  <a:lnTo>
                    <a:pt x="29686" y="12972"/>
                  </a:lnTo>
                  <a:lnTo>
                    <a:pt x="29927" y="12852"/>
                  </a:lnTo>
                  <a:lnTo>
                    <a:pt x="30108" y="12731"/>
                  </a:lnTo>
                  <a:lnTo>
                    <a:pt x="30229" y="12550"/>
                  </a:lnTo>
                  <a:lnTo>
                    <a:pt x="30349" y="12309"/>
                  </a:lnTo>
                  <a:lnTo>
                    <a:pt x="30410" y="12128"/>
                  </a:lnTo>
                  <a:lnTo>
                    <a:pt x="30410" y="11886"/>
                  </a:lnTo>
                  <a:lnTo>
                    <a:pt x="30410" y="11645"/>
                  </a:lnTo>
                  <a:lnTo>
                    <a:pt x="30349" y="11464"/>
                  </a:lnTo>
                  <a:lnTo>
                    <a:pt x="30229" y="11223"/>
                  </a:lnTo>
                  <a:lnTo>
                    <a:pt x="30108" y="11042"/>
                  </a:lnTo>
                  <a:lnTo>
                    <a:pt x="29927" y="10921"/>
                  </a:lnTo>
                  <a:lnTo>
                    <a:pt x="29686" y="10800"/>
                  </a:lnTo>
                  <a:lnTo>
                    <a:pt x="29505" y="10740"/>
                  </a:lnTo>
                  <a:close/>
                  <a:moveTo>
                    <a:pt x="34814" y="10740"/>
                  </a:moveTo>
                  <a:lnTo>
                    <a:pt x="34633" y="10800"/>
                  </a:lnTo>
                  <a:lnTo>
                    <a:pt x="34392" y="10921"/>
                  </a:lnTo>
                  <a:lnTo>
                    <a:pt x="34211" y="11042"/>
                  </a:lnTo>
                  <a:lnTo>
                    <a:pt x="34090" y="11223"/>
                  </a:lnTo>
                  <a:lnTo>
                    <a:pt x="33969" y="11464"/>
                  </a:lnTo>
                  <a:lnTo>
                    <a:pt x="33909" y="11645"/>
                  </a:lnTo>
                  <a:lnTo>
                    <a:pt x="33909" y="11886"/>
                  </a:lnTo>
                  <a:lnTo>
                    <a:pt x="33909" y="12128"/>
                  </a:lnTo>
                  <a:lnTo>
                    <a:pt x="33969" y="12309"/>
                  </a:lnTo>
                  <a:lnTo>
                    <a:pt x="34090" y="12550"/>
                  </a:lnTo>
                  <a:lnTo>
                    <a:pt x="34211" y="12731"/>
                  </a:lnTo>
                  <a:lnTo>
                    <a:pt x="34392" y="12852"/>
                  </a:lnTo>
                  <a:lnTo>
                    <a:pt x="34633" y="12972"/>
                  </a:lnTo>
                  <a:lnTo>
                    <a:pt x="34814" y="13033"/>
                  </a:lnTo>
                  <a:lnTo>
                    <a:pt x="35297" y="13033"/>
                  </a:lnTo>
                  <a:lnTo>
                    <a:pt x="35478" y="12972"/>
                  </a:lnTo>
                  <a:lnTo>
                    <a:pt x="35719" y="12852"/>
                  </a:lnTo>
                  <a:lnTo>
                    <a:pt x="35900" y="12731"/>
                  </a:lnTo>
                  <a:lnTo>
                    <a:pt x="36021" y="12550"/>
                  </a:lnTo>
                  <a:lnTo>
                    <a:pt x="36141" y="12309"/>
                  </a:lnTo>
                  <a:lnTo>
                    <a:pt x="36202" y="12128"/>
                  </a:lnTo>
                  <a:lnTo>
                    <a:pt x="36202" y="11886"/>
                  </a:lnTo>
                  <a:lnTo>
                    <a:pt x="36202" y="11645"/>
                  </a:lnTo>
                  <a:lnTo>
                    <a:pt x="36141" y="11464"/>
                  </a:lnTo>
                  <a:lnTo>
                    <a:pt x="36021" y="11223"/>
                  </a:lnTo>
                  <a:lnTo>
                    <a:pt x="35900" y="11042"/>
                  </a:lnTo>
                  <a:lnTo>
                    <a:pt x="35719" y="10921"/>
                  </a:lnTo>
                  <a:lnTo>
                    <a:pt x="35478" y="10800"/>
                  </a:lnTo>
                  <a:lnTo>
                    <a:pt x="35297" y="10740"/>
                  </a:lnTo>
                  <a:close/>
                  <a:moveTo>
                    <a:pt x="40606" y="10740"/>
                  </a:moveTo>
                  <a:lnTo>
                    <a:pt x="40425" y="10800"/>
                  </a:lnTo>
                  <a:lnTo>
                    <a:pt x="40184" y="10921"/>
                  </a:lnTo>
                  <a:lnTo>
                    <a:pt x="40003" y="11042"/>
                  </a:lnTo>
                  <a:lnTo>
                    <a:pt x="39882" y="11223"/>
                  </a:lnTo>
                  <a:lnTo>
                    <a:pt x="39762" y="11464"/>
                  </a:lnTo>
                  <a:lnTo>
                    <a:pt x="39701" y="11645"/>
                  </a:lnTo>
                  <a:lnTo>
                    <a:pt x="39701" y="11886"/>
                  </a:lnTo>
                  <a:lnTo>
                    <a:pt x="39701" y="12128"/>
                  </a:lnTo>
                  <a:lnTo>
                    <a:pt x="39762" y="12309"/>
                  </a:lnTo>
                  <a:lnTo>
                    <a:pt x="39882" y="12550"/>
                  </a:lnTo>
                  <a:lnTo>
                    <a:pt x="40003" y="12731"/>
                  </a:lnTo>
                  <a:lnTo>
                    <a:pt x="40184" y="12852"/>
                  </a:lnTo>
                  <a:lnTo>
                    <a:pt x="40425" y="12972"/>
                  </a:lnTo>
                  <a:lnTo>
                    <a:pt x="40606" y="13033"/>
                  </a:lnTo>
                  <a:lnTo>
                    <a:pt x="41089" y="13033"/>
                  </a:lnTo>
                  <a:lnTo>
                    <a:pt x="41270" y="12972"/>
                  </a:lnTo>
                  <a:lnTo>
                    <a:pt x="41511" y="12852"/>
                  </a:lnTo>
                  <a:lnTo>
                    <a:pt x="41692" y="12731"/>
                  </a:lnTo>
                  <a:lnTo>
                    <a:pt x="41813" y="12550"/>
                  </a:lnTo>
                  <a:lnTo>
                    <a:pt x="41934" y="12309"/>
                  </a:lnTo>
                  <a:lnTo>
                    <a:pt x="41994" y="12128"/>
                  </a:lnTo>
                  <a:lnTo>
                    <a:pt x="41994" y="11886"/>
                  </a:lnTo>
                  <a:lnTo>
                    <a:pt x="41994" y="11645"/>
                  </a:lnTo>
                  <a:lnTo>
                    <a:pt x="41934" y="11464"/>
                  </a:lnTo>
                  <a:lnTo>
                    <a:pt x="41813" y="11223"/>
                  </a:lnTo>
                  <a:lnTo>
                    <a:pt x="41692" y="11042"/>
                  </a:lnTo>
                  <a:lnTo>
                    <a:pt x="41511" y="10921"/>
                  </a:lnTo>
                  <a:lnTo>
                    <a:pt x="41270" y="10800"/>
                  </a:lnTo>
                  <a:lnTo>
                    <a:pt x="41089" y="10740"/>
                  </a:lnTo>
                  <a:close/>
                  <a:moveTo>
                    <a:pt x="46399" y="10740"/>
                  </a:moveTo>
                  <a:lnTo>
                    <a:pt x="46218" y="10800"/>
                  </a:lnTo>
                  <a:lnTo>
                    <a:pt x="45976" y="10921"/>
                  </a:lnTo>
                  <a:lnTo>
                    <a:pt x="45795" y="11042"/>
                  </a:lnTo>
                  <a:lnTo>
                    <a:pt x="45674" y="11223"/>
                  </a:lnTo>
                  <a:lnTo>
                    <a:pt x="45554" y="11464"/>
                  </a:lnTo>
                  <a:lnTo>
                    <a:pt x="45493" y="11645"/>
                  </a:lnTo>
                  <a:lnTo>
                    <a:pt x="45493" y="11886"/>
                  </a:lnTo>
                  <a:lnTo>
                    <a:pt x="45493" y="12128"/>
                  </a:lnTo>
                  <a:lnTo>
                    <a:pt x="45554" y="12309"/>
                  </a:lnTo>
                  <a:lnTo>
                    <a:pt x="45674" y="12550"/>
                  </a:lnTo>
                  <a:lnTo>
                    <a:pt x="45795" y="12731"/>
                  </a:lnTo>
                  <a:lnTo>
                    <a:pt x="45976" y="12852"/>
                  </a:lnTo>
                  <a:lnTo>
                    <a:pt x="46218" y="12972"/>
                  </a:lnTo>
                  <a:lnTo>
                    <a:pt x="46399" y="13033"/>
                  </a:lnTo>
                  <a:lnTo>
                    <a:pt x="46881" y="13033"/>
                  </a:lnTo>
                  <a:lnTo>
                    <a:pt x="47062" y="12972"/>
                  </a:lnTo>
                  <a:lnTo>
                    <a:pt x="47304" y="12852"/>
                  </a:lnTo>
                  <a:lnTo>
                    <a:pt x="47485" y="12731"/>
                  </a:lnTo>
                  <a:lnTo>
                    <a:pt x="47605" y="12550"/>
                  </a:lnTo>
                  <a:lnTo>
                    <a:pt x="47726" y="12309"/>
                  </a:lnTo>
                  <a:lnTo>
                    <a:pt x="47786" y="12128"/>
                  </a:lnTo>
                  <a:lnTo>
                    <a:pt x="47786" y="11886"/>
                  </a:lnTo>
                  <a:lnTo>
                    <a:pt x="47786" y="11645"/>
                  </a:lnTo>
                  <a:lnTo>
                    <a:pt x="47726" y="11464"/>
                  </a:lnTo>
                  <a:lnTo>
                    <a:pt x="47605" y="11223"/>
                  </a:lnTo>
                  <a:lnTo>
                    <a:pt x="47485" y="11042"/>
                  </a:lnTo>
                  <a:lnTo>
                    <a:pt x="47304" y="10921"/>
                  </a:lnTo>
                  <a:lnTo>
                    <a:pt x="47062" y="10800"/>
                  </a:lnTo>
                  <a:lnTo>
                    <a:pt x="46881" y="10740"/>
                  </a:lnTo>
                  <a:close/>
                  <a:moveTo>
                    <a:pt x="52191" y="10740"/>
                  </a:moveTo>
                  <a:lnTo>
                    <a:pt x="52010" y="10800"/>
                  </a:lnTo>
                  <a:lnTo>
                    <a:pt x="51768" y="10921"/>
                  </a:lnTo>
                  <a:lnTo>
                    <a:pt x="51587" y="11042"/>
                  </a:lnTo>
                  <a:lnTo>
                    <a:pt x="51467" y="11223"/>
                  </a:lnTo>
                  <a:lnTo>
                    <a:pt x="51346" y="11464"/>
                  </a:lnTo>
                  <a:lnTo>
                    <a:pt x="51286" y="11645"/>
                  </a:lnTo>
                  <a:lnTo>
                    <a:pt x="51286" y="11886"/>
                  </a:lnTo>
                  <a:lnTo>
                    <a:pt x="51286" y="12128"/>
                  </a:lnTo>
                  <a:lnTo>
                    <a:pt x="51346" y="12309"/>
                  </a:lnTo>
                  <a:lnTo>
                    <a:pt x="51467" y="12550"/>
                  </a:lnTo>
                  <a:lnTo>
                    <a:pt x="51587" y="12731"/>
                  </a:lnTo>
                  <a:lnTo>
                    <a:pt x="51768" y="12852"/>
                  </a:lnTo>
                  <a:lnTo>
                    <a:pt x="52010" y="12972"/>
                  </a:lnTo>
                  <a:lnTo>
                    <a:pt x="52191" y="13033"/>
                  </a:lnTo>
                  <a:lnTo>
                    <a:pt x="52673" y="13033"/>
                  </a:lnTo>
                  <a:lnTo>
                    <a:pt x="52854" y="12972"/>
                  </a:lnTo>
                  <a:lnTo>
                    <a:pt x="53096" y="12852"/>
                  </a:lnTo>
                  <a:lnTo>
                    <a:pt x="53277" y="12731"/>
                  </a:lnTo>
                  <a:lnTo>
                    <a:pt x="53397" y="12550"/>
                  </a:lnTo>
                  <a:lnTo>
                    <a:pt x="53518" y="12309"/>
                  </a:lnTo>
                  <a:lnTo>
                    <a:pt x="53578" y="12128"/>
                  </a:lnTo>
                  <a:lnTo>
                    <a:pt x="53578" y="11886"/>
                  </a:lnTo>
                  <a:lnTo>
                    <a:pt x="53578" y="11645"/>
                  </a:lnTo>
                  <a:lnTo>
                    <a:pt x="53518" y="11464"/>
                  </a:lnTo>
                  <a:lnTo>
                    <a:pt x="53397" y="11223"/>
                  </a:lnTo>
                  <a:lnTo>
                    <a:pt x="53277" y="11042"/>
                  </a:lnTo>
                  <a:lnTo>
                    <a:pt x="53096" y="10921"/>
                  </a:lnTo>
                  <a:lnTo>
                    <a:pt x="52854" y="10800"/>
                  </a:lnTo>
                  <a:lnTo>
                    <a:pt x="52673" y="10740"/>
                  </a:lnTo>
                  <a:close/>
                  <a:moveTo>
                    <a:pt x="57983" y="10740"/>
                  </a:moveTo>
                  <a:lnTo>
                    <a:pt x="57802" y="10800"/>
                  </a:lnTo>
                  <a:lnTo>
                    <a:pt x="57561" y="10921"/>
                  </a:lnTo>
                  <a:lnTo>
                    <a:pt x="57380" y="11042"/>
                  </a:lnTo>
                  <a:lnTo>
                    <a:pt x="57259" y="11223"/>
                  </a:lnTo>
                  <a:lnTo>
                    <a:pt x="57138" y="11464"/>
                  </a:lnTo>
                  <a:lnTo>
                    <a:pt x="57078" y="11645"/>
                  </a:lnTo>
                  <a:lnTo>
                    <a:pt x="57078" y="11886"/>
                  </a:lnTo>
                  <a:lnTo>
                    <a:pt x="57078" y="12128"/>
                  </a:lnTo>
                  <a:lnTo>
                    <a:pt x="57138" y="12309"/>
                  </a:lnTo>
                  <a:lnTo>
                    <a:pt x="57259" y="12550"/>
                  </a:lnTo>
                  <a:lnTo>
                    <a:pt x="57380" y="12731"/>
                  </a:lnTo>
                  <a:lnTo>
                    <a:pt x="57561" y="12852"/>
                  </a:lnTo>
                  <a:lnTo>
                    <a:pt x="57802" y="12972"/>
                  </a:lnTo>
                  <a:lnTo>
                    <a:pt x="57983" y="13033"/>
                  </a:lnTo>
                  <a:lnTo>
                    <a:pt x="58466" y="13033"/>
                  </a:lnTo>
                  <a:lnTo>
                    <a:pt x="58647" y="12972"/>
                  </a:lnTo>
                  <a:lnTo>
                    <a:pt x="58888" y="12852"/>
                  </a:lnTo>
                  <a:lnTo>
                    <a:pt x="59069" y="12731"/>
                  </a:lnTo>
                  <a:lnTo>
                    <a:pt x="59190" y="12550"/>
                  </a:lnTo>
                  <a:lnTo>
                    <a:pt x="59310" y="12309"/>
                  </a:lnTo>
                  <a:lnTo>
                    <a:pt x="59371" y="12128"/>
                  </a:lnTo>
                  <a:lnTo>
                    <a:pt x="59371" y="11886"/>
                  </a:lnTo>
                  <a:lnTo>
                    <a:pt x="59371" y="11645"/>
                  </a:lnTo>
                  <a:lnTo>
                    <a:pt x="59310" y="11464"/>
                  </a:lnTo>
                  <a:lnTo>
                    <a:pt x="59190" y="11223"/>
                  </a:lnTo>
                  <a:lnTo>
                    <a:pt x="59069" y="11042"/>
                  </a:lnTo>
                  <a:lnTo>
                    <a:pt x="58888" y="10921"/>
                  </a:lnTo>
                  <a:lnTo>
                    <a:pt x="58647" y="10800"/>
                  </a:lnTo>
                  <a:lnTo>
                    <a:pt x="58466" y="10740"/>
                  </a:lnTo>
                  <a:close/>
                  <a:moveTo>
                    <a:pt x="63775" y="10740"/>
                  </a:moveTo>
                  <a:lnTo>
                    <a:pt x="63594" y="10800"/>
                  </a:lnTo>
                  <a:lnTo>
                    <a:pt x="63353" y="10921"/>
                  </a:lnTo>
                  <a:lnTo>
                    <a:pt x="63172" y="11042"/>
                  </a:lnTo>
                  <a:lnTo>
                    <a:pt x="63051" y="11223"/>
                  </a:lnTo>
                  <a:lnTo>
                    <a:pt x="62931" y="11464"/>
                  </a:lnTo>
                  <a:lnTo>
                    <a:pt x="62870" y="11645"/>
                  </a:lnTo>
                  <a:lnTo>
                    <a:pt x="62870" y="11886"/>
                  </a:lnTo>
                  <a:lnTo>
                    <a:pt x="62870" y="12128"/>
                  </a:lnTo>
                  <a:lnTo>
                    <a:pt x="62931" y="12309"/>
                  </a:lnTo>
                  <a:lnTo>
                    <a:pt x="63051" y="12550"/>
                  </a:lnTo>
                  <a:lnTo>
                    <a:pt x="63172" y="12731"/>
                  </a:lnTo>
                  <a:lnTo>
                    <a:pt x="63353" y="12852"/>
                  </a:lnTo>
                  <a:lnTo>
                    <a:pt x="63594" y="12972"/>
                  </a:lnTo>
                  <a:lnTo>
                    <a:pt x="63775" y="13033"/>
                  </a:lnTo>
                  <a:lnTo>
                    <a:pt x="64258" y="13033"/>
                  </a:lnTo>
                  <a:lnTo>
                    <a:pt x="64439" y="12972"/>
                  </a:lnTo>
                  <a:lnTo>
                    <a:pt x="64680" y="12852"/>
                  </a:lnTo>
                  <a:lnTo>
                    <a:pt x="64861" y="12731"/>
                  </a:lnTo>
                  <a:lnTo>
                    <a:pt x="64982" y="12550"/>
                  </a:lnTo>
                  <a:lnTo>
                    <a:pt x="65103" y="12309"/>
                  </a:lnTo>
                  <a:lnTo>
                    <a:pt x="65163" y="12128"/>
                  </a:lnTo>
                  <a:lnTo>
                    <a:pt x="65163" y="11886"/>
                  </a:lnTo>
                  <a:lnTo>
                    <a:pt x="65163" y="11705"/>
                  </a:lnTo>
                  <a:lnTo>
                    <a:pt x="65103" y="11464"/>
                  </a:lnTo>
                  <a:lnTo>
                    <a:pt x="64922" y="11162"/>
                  </a:lnTo>
                  <a:lnTo>
                    <a:pt x="64741" y="10981"/>
                  </a:lnTo>
                  <a:lnTo>
                    <a:pt x="64439" y="10800"/>
                  </a:lnTo>
                  <a:lnTo>
                    <a:pt x="64198" y="10740"/>
                  </a:lnTo>
                  <a:close/>
                  <a:moveTo>
                    <a:pt x="8689" y="13636"/>
                  </a:moveTo>
                  <a:lnTo>
                    <a:pt x="7844" y="14783"/>
                  </a:lnTo>
                  <a:lnTo>
                    <a:pt x="7844" y="15024"/>
                  </a:lnTo>
                  <a:lnTo>
                    <a:pt x="7904" y="15205"/>
                  </a:lnTo>
                  <a:lnTo>
                    <a:pt x="8025" y="15446"/>
                  </a:lnTo>
                  <a:lnTo>
                    <a:pt x="8146" y="15627"/>
                  </a:lnTo>
                  <a:lnTo>
                    <a:pt x="8327" y="15748"/>
                  </a:lnTo>
                  <a:lnTo>
                    <a:pt x="8568" y="15869"/>
                  </a:lnTo>
                  <a:lnTo>
                    <a:pt x="8749" y="15929"/>
                  </a:lnTo>
                  <a:lnTo>
                    <a:pt x="9232" y="15929"/>
                  </a:lnTo>
                  <a:lnTo>
                    <a:pt x="9413" y="15869"/>
                  </a:lnTo>
                  <a:lnTo>
                    <a:pt x="9654" y="15748"/>
                  </a:lnTo>
                  <a:lnTo>
                    <a:pt x="9835" y="15627"/>
                  </a:lnTo>
                  <a:lnTo>
                    <a:pt x="9956" y="15446"/>
                  </a:lnTo>
                  <a:lnTo>
                    <a:pt x="10076" y="15205"/>
                  </a:lnTo>
                  <a:lnTo>
                    <a:pt x="10137" y="15024"/>
                  </a:lnTo>
                  <a:lnTo>
                    <a:pt x="10137" y="14783"/>
                  </a:lnTo>
                  <a:lnTo>
                    <a:pt x="10076" y="14420"/>
                  </a:lnTo>
                  <a:lnTo>
                    <a:pt x="9956" y="14119"/>
                  </a:lnTo>
                  <a:lnTo>
                    <a:pt x="9775" y="13938"/>
                  </a:lnTo>
                  <a:lnTo>
                    <a:pt x="9533" y="13757"/>
                  </a:lnTo>
                  <a:lnTo>
                    <a:pt x="9292" y="13636"/>
                  </a:lnTo>
                  <a:close/>
                  <a:moveTo>
                    <a:pt x="14481" y="13636"/>
                  </a:moveTo>
                  <a:lnTo>
                    <a:pt x="14240" y="13757"/>
                  </a:lnTo>
                  <a:lnTo>
                    <a:pt x="13998" y="13938"/>
                  </a:lnTo>
                  <a:lnTo>
                    <a:pt x="13817" y="14119"/>
                  </a:lnTo>
                  <a:lnTo>
                    <a:pt x="13697" y="14420"/>
                  </a:lnTo>
                  <a:lnTo>
                    <a:pt x="13636" y="14783"/>
                  </a:lnTo>
                  <a:lnTo>
                    <a:pt x="13636" y="15024"/>
                  </a:lnTo>
                  <a:lnTo>
                    <a:pt x="13697" y="15205"/>
                  </a:lnTo>
                  <a:lnTo>
                    <a:pt x="13817" y="15446"/>
                  </a:lnTo>
                  <a:lnTo>
                    <a:pt x="13938" y="15627"/>
                  </a:lnTo>
                  <a:lnTo>
                    <a:pt x="14119" y="15748"/>
                  </a:lnTo>
                  <a:lnTo>
                    <a:pt x="14360" y="15869"/>
                  </a:lnTo>
                  <a:lnTo>
                    <a:pt x="14541" y="15929"/>
                  </a:lnTo>
                  <a:lnTo>
                    <a:pt x="15024" y="15929"/>
                  </a:lnTo>
                  <a:lnTo>
                    <a:pt x="15205" y="15869"/>
                  </a:lnTo>
                  <a:lnTo>
                    <a:pt x="15446" y="15748"/>
                  </a:lnTo>
                  <a:lnTo>
                    <a:pt x="15627" y="15627"/>
                  </a:lnTo>
                  <a:lnTo>
                    <a:pt x="15748" y="15446"/>
                  </a:lnTo>
                  <a:lnTo>
                    <a:pt x="15869" y="15205"/>
                  </a:lnTo>
                  <a:lnTo>
                    <a:pt x="15929" y="15024"/>
                  </a:lnTo>
                  <a:lnTo>
                    <a:pt x="15929" y="14783"/>
                  </a:lnTo>
                  <a:lnTo>
                    <a:pt x="15869" y="14420"/>
                  </a:lnTo>
                  <a:lnTo>
                    <a:pt x="15748" y="14119"/>
                  </a:lnTo>
                  <a:lnTo>
                    <a:pt x="15567" y="13938"/>
                  </a:lnTo>
                  <a:lnTo>
                    <a:pt x="15326" y="13757"/>
                  </a:lnTo>
                  <a:lnTo>
                    <a:pt x="15084" y="13636"/>
                  </a:lnTo>
                  <a:close/>
                  <a:moveTo>
                    <a:pt x="20273" y="13636"/>
                  </a:moveTo>
                  <a:lnTo>
                    <a:pt x="20032" y="13757"/>
                  </a:lnTo>
                  <a:lnTo>
                    <a:pt x="19790" y="13938"/>
                  </a:lnTo>
                  <a:lnTo>
                    <a:pt x="19609" y="14119"/>
                  </a:lnTo>
                  <a:lnTo>
                    <a:pt x="19489" y="14420"/>
                  </a:lnTo>
                  <a:lnTo>
                    <a:pt x="19428" y="14783"/>
                  </a:lnTo>
                  <a:lnTo>
                    <a:pt x="19428" y="15024"/>
                  </a:lnTo>
                  <a:lnTo>
                    <a:pt x="19489" y="15205"/>
                  </a:lnTo>
                  <a:lnTo>
                    <a:pt x="19609" y="15446"/>
                  </a:lnTo>
                  <a:lnTo>
                    <a:pt x="19730" y="15627"/>
                  </a:lnTo>
                  <a:lnTo>
                    <a:pt x="19911" y="15748"/>
                  </a:lnTo>
                  <a:lnTo>
                    <a:pt x="20152" y="15869"/>
                  </a:lnTo>
                  <a:lnTo>
                    <a:pt x="20333" y="15929"/>
                  </a:lnTo>
                  <a:lnTo>
                    <a:pt x="20816" y="15929"/>
                  </a:lnTo>
                  <a:lnTo>
                    <a:pt x="20997" y="15869"/>
                  </a:lnTo>
                  <a:lnTo>
                    <a:pt x="21239" y="15748"/>
                  </a:lnTo>
                  <a:lnTo>
                    <a:pt x="21420" y="15627"/>
                  </a:lnTo>
                  <a:lnTo>
                    <a:pt x="21540" y="15446"/>
                  </a:lnTo>
                  <a:lnTo>
                    <a:pt x="21661" y="15205"/>
                  </a:lnTo>
                  <a:lnTo>
                    <a:pt x="21721" y="15024"/>
                  </a:lnTo>
                  <a:lnTo>
                    <a:pt x="21721" y="14783"/>
                  </a:lnTo>
                  <a:lnTo>
                    <a:pt x="21661" y="14420"/>
                  </a:lnTo>
                  <a:lnTo>
                    <a:pt x="21540" y="14119"/>
                  </a:lnTo>
                  <a:lnTo>
                    <a:pt x="21359" y="13938"/>
                  </a:lnTo>
                  <a:lnTo>
                    <a:pt x="21118" y="13757"/>
                  </a:lnTo>
                  <a:lnTo>
                    <a:pt x="20876" y="13636"/>
                  </a:lnTo>
                  <a:close/>
                  <a:moveTo>
                    <a:pt x="26065" y="13636"/>
                  </a:moveTo>
                  <a:lnTo>
                    <a:pt x="25824" y="13757"/>
                  </a:lnTo>
                  <a:lnTo>
                    <a:pt x="25583" y="13938"/>
                  </a:lnTo>
                  <a:lnTo>
                    <a:pt x="25402" y="14119"/>
                  </a:lnTo>
                  <a:lnTo>
                    <a:pt x="25281" y="14420"/>
                  </a:lnTo>
                  <a:lnTo>
                    <a:pt x="25221" y="14783"/>
                  </a:lnTo>
                  <a:lnTo>
                    <a:pt x="25221" y="15024"/>
                  </a:lnTo>
                  <a:lnTo>
                    <a:pt x="25281" y="15205"/>
                  </a:lnTo>
                  <a:lnTo>
                    <a:pt x="25402" y="15446"/>
                  </a:lnTo>
                  <a:lnTo>
                    <a:pt x="25522" y="15627"/>
                  </a:lnTo>
                  <a:lnTo>
                    <a:pt x="25703" y="15748"/>
                  </a:lnTo>
                  <a:lnTo>
                    <a:pt x="25945" y="15869"/>
                  </a:lnTo>
                  <a:lnTo>
                    <a:pt x="26126" y="15929"/>
                  </a:lnTo>
                  <a:lnTo>
                    <a:pt x="26608" y="15929"/>
                  </a:lnTo>
                  <a:lnTo>
                    <a:pt x="26789" y="15869"/>
                  </a:lnTo>
                  <a:lnTo>
                    <a:pt x="27031" y="15748"/>
                  </a:lnTo>
                  <a:lnTo>
                    <a:pt x="27212" y="15627"/>
                  </a:lnTo>
                  <a:lnTo>
                    <a:pt x="27332" y="15446"/>
                  </a:lnTo>
                  <a:lnTo>
                    <a:pt x="27453" y="15205"/>
                  </a:lnTo>
                  <a:lnTo>
                    <a:pt x="27513" y="15024"/>
                  </a:lnTo>
                  <a:lnTo>
                    <a:pt x="27513" y="14783"/>
                  </a:lnTo>
                  <a:lnTo>
                    <a:pt x="27453" y="14420"/>
                  </a:lnTo>
                  <a:lnTo>
                    <a:pt x="27332" y="14119"/>
                  </a:lnTo>
                  <a:lnTo>
                    <a:pt x="27151" y="13938"/>
                  </a:lnTo>
                  <a:lnTo>
                    <a:pt x="26910" y="13757"/>
                  </a:lnTo>
                  <a:lnTo>
                    <a:pt x="26669" y="13636"/>
                  </a:lnTo>
                  <a:close/>
                  <a:moveTo>
                    <a:pt x="31858" y="13636"/>
                  </a:moveTo>
                  <a:lnTo>
                    <a:pt x="31616" y="13757"/>
                  </a:lnTo>
                  <a:lnTo>
                    <a:pt x="31375" y="13938"/>
                  </a:lnTo>
                  <a:lnTo>
                    <a:pt x="31194" y="14119"/>
                  </a:lnTo>
                  <a:lnTo>
                    <a:pt x="31073" y="14420"/>
                  </a:lnTo>
                  <a:lnTo>
                    <a:pt x="31013" y="14783"/>
                  </a:lnTo>
                  <a:lnTo>
                    <a:pt x="31013" y="15024"/>
                  </a:lnTo>
                  <a:lnTo>
                    <a:pt x="31073" y="15205"/>
                  </a:lnTo>
                  <a:lnTo>
                    <a:pt x="31194" y="15446"/>
                  </a:lnTo>
                  <a:lnTo>
                    <a:pt x="31315" y="15627"/>
                  </a:lnTo>
                  <a:lnTo>
                    <a:pt x="31496" y="15748"/>
                  </a:lnTo>
                  <a:lnTo>
                    <a:pt x="31737" y="15869"/>
                  </a:lnTo>
                  <a:lnTo>
                    <a:pt x="31918" y="15929"/>
                  </a:lnTo>
                  <a:lnTo>
                    <a:pt x="32401" y="15929"/>
                  </a:lnTo>
                  <a:lnTo>
                    <a:pt x="32582" y="15869"/>
                  </a:lnTo>
                  <a:lnTo>
                    <a:pt x="32823" y="15748"/>
                  </a:lnTo>
                  <a:lnTo>
                    <a:pt x="33004" y="15627"/>
                  </a:lnTo>
                  <a:lnTo>
                    <a:pt x="33125" y="15446"/>
                  </a:lnTo>
                  <a:lnTo>
                    <a:pt x="33245" y="15205"/>
                  </a:lnTo>
                  <a:lnTo>
                    <a:pt x="33306" y="15024"/>
                  </a:lnTo>
                  <a:lnTo>
                    <a:pt x="33306" y="14783"/>
                  </a:lnTo>
                  <a:lnTo>
                    <a:pt x="33245" y="14420"/>
                  </a:lnTo>
                  <a:lnTo>
                    <a:pt x="33125" y="14119"/>
                  </a:lnTo>
                  <a:lnTo>
                    <a:pt x="32944" y="13938"/>
                  </a:lnTo>
                  <a:lnTo>
                    <a:pt x="32702" y="13757"/>
                  </a:lnTo>
                  <a:lnTo>
                    <a:pt x="32461" y="13636"/>
                  </a:lnTo>
                  <a:close/>
                  <a:moveTo>
                    <a:pt x="37650" y="13636"/>
                  </a:moveTo>
                  <a:lnTo>
                    <a:pt x="37408" y="13757"/>
                  </a:lnTo>
                  <a:lnTo>
                    <a:pt x="37167" y="13938"/>
                  </a:lnTo>
                  <a:lnTo>
                    <a:pt x="36986" y="14119"/>
                  </a:lnTo>
                  <a:lnTo>
                    <a:pt x="36865" y="14420"/>
                  </a:lnTo>
                  <a:lnTo>
                    <a:pt x="36805" y="14783"/>
                  </a:lnTo>
                  <a:lnTo>
                    <a:pt x="36805" y="15024"/>
                  </a:lnTo>
                  <a:lnTo>
                    <a:pt x="36865" y="15205"/>
                  </a:lnTo>
                  <a:lnTo>
                    <a:pt x="36986" y="15446"/>
                  </a:lnTo>
                  <a:lnTo>
                    <a:pt x="37107" y="15627"/>
                  </a:lnTo>
                  <a:lnTo>
                    <a:pt x="37288" y="15748"/>
                  </a:lnTo>
                  <a:lnTo>
                    <a:pt x="37529" y="15869"/>
                  </a:lnTo>
                  <a:lnTo>
                    <a:pt x="37710" y="15929"/>
                  </a:lnTo>
                  <a:lnTo>
                    <a:pt x="38193" y="15929"/>
                  </a:lnTo>
                  <a:lnTo>
                    <a:pt x="38374" y="15869"/>
                  </a:lnTo>
                  <a:lnTo>
                    <a:pt x="38615" y="15748"/>
                  </a:lnTo>
                  <a:lnTo>
                    <a:pt x="38796" y="15627"/>
                  </a:lnTo>
                  <a:lnTo>
                    <a:pt x="38917" y="15446"/>
                  </a:lnTo>
                  <a:lnTo>
                    <a:pt x="39038" y="15205"/>
                  </a:lnTo>
                  <a:lnTo>
                    <a:pt x="39098" y="15024"/>
                  </a:lnTo>
                  <a:lnTo>
                    <a:pt x="39098" y="14783"/>
                  </a:lnTo>
                  <a:lnTo>
                    <a:pt x="39038" y="14420"/>
                  </a:lnTo>
                  <a:lnTo>
                    <a:pt x="38917" y="14119"/>
                  </a:lnTo>
                  <a:lnTo>
                    <a:pt x="38736" y="13938"/>
                  </a:lnTo>
                  <a:lnTo>
                    <a:pt x="38495" y="13757"/>
                  </a:lnTo>
                  <a:lnTo>
                    <a:pt x="38253" y="13636"/>
                  </a:lnTo>
                  <a:close/>
                  <a:moveTo>
                    <a:pt x="43442" y="13636"/>
                  </a:moveTo>
                  <a:lnTo>
                    <a:pt x="43201" y="13757"/>
                  </a:lnTo>
                  <a:lnTo>
                    <a:pt x="42959" y="13938"/>
                  </a:lnTo>
                  <a:lnTo>
                    <a:pt x="42778" y="14119"/>
                  </a:lnTo>
                  <a:lnTo>
                    <a:pt x="42658" y="14420"/>
                  </a:lnTo>
                  <a:lnTo>
                    <a:pt x="42597" y="14783"/>
                  </a:lnTo>
                  <a:lnTo>
                    <a:pt x="42597" y="15024"/>
                  </a:lnTo>
                  <a:lnTo>
                    <a:pt x="42658" y="15205"/>
                  </a:lnTo>
                  <a:lnTo>
                    <a:pt x="42778" y="15446"/>
                  </a:lnTo>
                  <a:lnTo>
                    <a:pt x="42899" y="15627"/>
                  </a:lnTo>
                  <a:lnTo>
                    <a:pt x="43080" y="15748"/>
                  </a:lnTo>
                  <a:lnTo>
                    <a:pt x="43321" y="15869"/>
                  </a:lnTo>
                  <a:lnTo>
                    <a:pt x="43502" y="15929"/>
                  </a:lnTo>
                  <a:lnTo>
                    <a:pt x="43985" y="15929"/>
                  </a:lnTo>
                  <a:lnTo>
                    <a:pt x="44166" y="15869"/>
                  </a:lnTo>
                  <a:lnTo>
                    <a:pt x="44407" y="15748"/>
                  </a:lnTo>
                  <a:lnTo>
                    <a:pt x="44588" y="15627"/>
                  </a:lnTo>
                  <a:lnTo>
                    <a:pt x="44709" y="15446"/>
                  </a:lnTo>
                  <a:lnTo>
                    <a:pt x="44830" y="15205"/>
                  </a:lnTo>
                  <a:lnTo>
                    <a:pt x="44890" y="15024"/>
                  </a:lnTo>
                  <a:lnTo>
                    <a:pt x="44890" y="14783"/>
                  </a:lnTo>
                  <a:lnTo>
                    <a:pt x="44830" y="14420"/>
                  </a:lnTo>
                  <a:lnTo>
                    <a:pt x="44709" y="14119"/>
                  </a:lnTo>
                  <a:lnTo>
                    <a:pt x="44528" y="13938"/>
                  </a:lnTo>
                  <a:lnTo>
                    <a:pt x="44287" y="13757"/>
                  </a:lnTo>
                  <a:lnTo>
                    <a:pt x="44045" y="13636"/>
                  </a:lnTo>
                  <a:close/>
                  <a:moveTo>
                    <a:pt x="49234" y="13636"/>
                  </a:moveTo>
                  <a:lnTo>
                    <a:pt x="48993" y="13757"/>
                  </a:lnTo>
                  <a:lnTo>
                    <a:pt x="48752" y="13938"/>
                  </a:lnTo>
                  <a:lnTo>
                    <a:pt x="48571" y="14119"/>
                  </a:lnTo>
                  <a:lnTo>
                    <a:pt x="48450" y="14420"/>
                  </a:lnTo>
                  <a:lnTo>
                    <a:pt x="48390" y="14783"/>
                  </a:lnTo>
                  <a:lnTo>
                    <a:pt x="48390" y="15024"/>
                  </a:lnTo>
                  <a:lnTo>
                    <a:pt x="48450" y="15205"/>
                  </a:lnTo>
                  <a:lnTo>
                    <a:pt x="48571" y="15446"/>
                  </a:lnTo>
                  <a:lnTo>
                    <a:pt x="48691" y="15627"/>
                  </a:lnTo>
                  <a:lnTo>
                    <a:pt x="48872" y="15748"/>
                  </a:lnTo>
                  <a:lnTo>
                    <a:pt x="49114" y="15869"/>
                  </a:lnTo>
                  <a:lnTo>
                    <a:pt x="49295" y="15929"/>
                  </a:lnTo>
                  <a:lnTo>
                    <a:pt x="49777" y="15929"/>
                  </a:lnTo>
                  <a:lnTo>
                    <a:pt x="49958" y="15869"/>
                  </a:lnTo>
                  <a:lnTo>
                    <a:pt x="50200" y="15748"/>
                  </a:lnTo>
                  <a:lnTo>
                    <a:pt x="50381" y="15627"/>
                  </a:lnTo>
                  <a:lnTo>
                    <a:pt x="50501" y="15446"/>
                  </a:lnTo>
                  <a:lnTo>
                    <a:pt x="50622" y="15205"/>
                  </a:lnTo>
                  <a:lnTo>
                    <a:pt x="50682" y="15024"/>
                  </a:lnTo>
                  <a:lnTo>
                    <a:pt x="50682" y="14783"/>
                  </a:lnTo>
                  <a:lnTo>
                    <a:pt x="50622" y="14420"/>
                  </a:lnTo>
                  <a:lnTo>
                    <a:pt x="50501" y="14119"/>
                  </a:lnTo>
                  <a:lnTo>
                    <a:pt x="50320" y="13938"/>
                  </a:lnTo>
                  <a:lnTo>
                    <a:pt x="50079" y="13757"/>
                  </a:lnTo>
                  <a:lnTo>
                    <a:pt x="49838" y="13636"/>
                  </a:lnTo>
                  <a:close/>
                  <a:moveTo>
                    <a:pt x="55027" y="13636"/>
                  </a:moveTo>
                  <a:lnTo>
                    <a:pt x="54785" y="13757"/>
                  </a:lnTo>
                  <a:lnTo>
                    <a:pt x="54544" y="13938"/>
                  </a:lnTo>
                  <a:lnTo>
                    <a:pt x="54363" y="14119"/>
                  </a:lnTo>
                  <a:lnTo>
                    <a:pt x="54242" y="14420"/>
                  </a:lnTo>
                  <a:lnTo>
                    <a:pt x="54182" y="14783"/>
                  </a:lnTo>
                  <a:lnTo>
                    <a:pt x="54182" y="15024"/>
                  </a:lnTo>
                  <a:lnTo>
                    <a:pt x="54242" y="15205"/>
                  </a:lnTo>
                  <a:lnTo>
                    <a:pt x="54363" y="15446"/>
                  </a:lnTo>
                  <a:lnTo>
                    <a:pt x="54483" y="15627"/>
                  </a:lnTo>
                  <a:lnTo>
                    <a:pt x="54665" y="15748"/>
                  </a:lnTo>
                  <a:lnTo>
                    <a:pt x="54906" y="15869"/>
                  </a:lnTo>
                  <a:lnTo>
                    <a:pt x="55087" y="15929"/>
                  </a:lnTo>
                  <a:lnTo>
                    <a:pt x="55570" y="15929"/>
                  </a:lnTo>
                  <a:lnTo>
                    <a:pt x="55751" y="15869"/>
                  </a:lnTo>
                  <a:lnTo>
                    <a:pt x="55992" y="15748"/>
                  </a:lnTo>
                  <a:lnTo>
                    <a:pt x="56173" y="15627"/>
                  </a:lnTo>
                  <a:lnTo>
                    <a:pt x="56294" y="15446"/>
                  </a:lnTo>
                  <a:lnTo>
                    <a:pt x="56414" y="15205"/>
                  </a:lnTo>
                  <a:lnTo>
                    <a:pt x="56475" y="15024"/>
                  </a:lnTo>
                  <a:lnTo>
                    <a:pt x="56475" y="14783"/>
                  </a:lnTo>
                  <a:lnTo>
                    <a:pt x="56414" y="14420"/>
                  </a:lnTo>
                  <a:lnTo>
                    <a:pt x="56294" y="14119"/>
                  </a:lnTo>
                  <a:lnTo>
                    <a:pt x="56113" y="13938"/>
                  </a:lnTo>
                  <a:lnTo>
                    <a:pt x="55871" y="13757"/>
                  </a:lnTo>
                  <a:lnTo>
                    <a:pt x="55630" y="13636"/>
                  </a:lnTo>
                  <a:close/>
                  <a:moveTo>
                    <a:pt x="60819" y="13636"/>
                  </a:moveTo>
                  <a:lnTo>
                    <a:pt x="60577" y="13757"/>
                  </a:lnTo>
                  <a:lnTo>
                    <a:pt x="60336" y="13938"/>
                  </a:lnTo>
                  <a:lnTo>
                    <a:pt x="60155" y="14119"/>
                  </a:lnTo>
                  <a:lnTo>
                    <a:pt x="60034" y="14420"/>
                  </a:lnTo>
                  <a:lnTo>
                    <a:pt x="59974" y="14783"/>
                  </a:lnTo>
                  <a:lnTo>
                    <a:pt x="59974" y="15024"/>
                  </a:lnTo>
                  <a:lnTo>
                    <a:pt x="60034" y="15205"/>
                  </a:lnTo>
                  <a:lnTo>
                    <a:pt x="60155" y="15446"/>
                  </a:lnTo>
                  <a:lnTo>
                    <a:pt x="60276" y="15627"/>
                  </a:lnTo>
                  <a:lnTo>
                    <a:pt x="60457" y="15748"/>
                  </a:lnTo>
                  <a:lnTo>
                    <a:pt x="60698" y="15869"/>
                  </a:lnTo>
                  <a:lnTo>
                    <a:pt x="60879" y="15929"/>
                  </a:lnTo>
                  <a:lnTo>
                    <a:pt x="61362" y="15929"/>
                  </a:lnTo>
                  <a:lnTo>
                    <a:pt x="61543" y="15869"/>
                  </a:lnTo>
                  <a:lnTo>
                    <a:pt x="61784" y="15748"/>
                  </a:lnTo>
                  <a:lnTo>
                    <a:pt x="61965" y="15627"/>
                  </a:lnTo>
                  <a:lnTo>
                    <a:pt x="62086" y="15446"/>
                  </a:lnTo>
                  <a:lnTo>
                    <a:pt x="62206" y="15205"/>
                  </a:lnTo>
                  <a:lnTo>
                    <a:pt x="62267" y="15024"/>
                  </a:lnTo>
                  <a:lnTo>
                    <a:pt x="62267" y="14783"/>
                  </a:lnTo>
                  <a:lnTo>
                    <a:pt x="62206" y="14420"/>
                  </a:lnTo>
                  <a:lnTo>
                    <a:pt x="62086" y="14119"/>
                  </a:lnTo>
                  <a:lnTo>
                    <a:pt x="61905" y="13938"/>
                  </a:lnTo>
                  <a:lnTo>
                    <a:pt x="61663" y="13757"/>
                  </a:lnTo>
                  <a:lnTo>
                    <a:pt x="61422" y="13636"/>
                  </a:lnTo>
                  <a:close/>
                  <a:moveTo>
                    <a:pt x="66611" y="13636"/>
                  </a:moveTo>
                  <a:lnTo>
                    <a:pt x="66370" y="13757"/>
                  </a:lnTo>
                  <a:lnTo>
                    <a:pt x="66128" y="13938"/>
                  </a:lnTo>
                  <a:lnTo>
                    <a:pt x="65947" y="14119"/>
                  </a:lnTo>
                  <a:lnTo>
                    <a:pt x="65827" y="14420"/>
                  </a:lnTo>
                  <a:lnTo>
                    <a:pt x="65766" y="14783"/>
                  </a:lnTo>
                  <a:lnTo>
                    <a:pt x="65766" y="15024"/>
                  </a:lnTo>
                  <a:lnTo>
                    <a:pt x="65827" y="15205"/>
                  </a:lnTo>
                  <a:lnTo>
                    <a:pt x="65947" y="15446"/>
                  </a:lnTo>
                  <a:lnTo>
                    <a:pt x="66068" y="15627"/>
                  </a:lnTo>
                  <a:lnTo>
                    <a:pt x="66249" y="15748"/>
                  </a:lnTo>
                  <a:lnTo>
                    <a:pt x="66490" y="15869"/>
                  </a:lnTo>
                  <a:lnTo>
                    <a:pt x="66671" y="15929"/>
                  </a:lnTo>
                  <a:lnTo>
                    <a:pt x="67154" y="15929"/>
                  </a:lnTo>
                  <a:lnTo>
                    <a:pt x="67335" y="15869"/>
                  </a:lnTo>
                  <a:lnTo>
                    <a:pt x="67576" y="15748"/>
                  </a:lnTo>
                  <a:lnTo>
                    <a:pt x="67757" y="15627"/>
                  </a:lnTo>
                  <a:lnTo>
                    <a:pt x="67878" y="15446"/>
                  </a:lnTo>
                  <a:lnTo>
                    <a:pt x="67999" y="15205"/>
                  </a:lnTo>
                  <a:lnTo>
                    <a:pt x="68059" y="15024"/>
                  </a:lnTo>
                  <a:lnTo>
                    <a:pt x="68059" y="14783"/>
                  </a:lnTo>
                  <a:lnTo>
                    <a:pt x="67214" y="13636"/>
                  </a:lnTo>
                  <a:close/>
                  <a:moveTo>
                    <a:pt x="6517" y="16593"/>
                  </a:moveTo>
                  <a:lnTo>
                    <a:pt x="5310" y="18523"/>
                  </a:lnTo>
                  <a:lnTo>
                    <a:pt x="5431" y="18644"/>
                  </a:lnTo>
                  <a:lnTo>
                    <a:pt x="5672" y="18765"/>
                  </a:lnTo>
                  <a:lnTo>
                    <a:pt x="5853" y="18825"/>
                  </a:lnTo>
                  <a:lnTo>
                    <a:pt x="6336" y="18825"/>
                  </a:lnTo>
                  <a:lnTo>
                    <a:pt x="6517" y="18765"/>
                  </a:lnTo>
                  <a:lnTo>
                    <a:pt x="6758" y="18644"/>
                  </a:lnTo>
                  <a:lnTo>
                    <a:pt x="6939" y="18523"/>
                  </a:lnTo>
                  <a:lnTo>
                    <a:pt x="7060" y="18342"/>
                  </a:lnTo>
                  <a:lnTo>
                    <a:pt x="7180" y="18101"/>
                  </a:lnTo>
                  <a:lnTo>
                    <a:pt x="7241" y="17920"/>
                  </a:lnTo>
                  <a:lnTo>
                    <a:pt x="7241" y="17679"/>
                  </a:lnTo>
                  <a:lnTo>
                    <a:pt x="7180" y="17317"/>
                  </a:lnTo>
                  <a:lnTo>
                    <a:pt x="7060" y="17015"/>
                  </a:lnTo>
                  <a:lnTo>
                    <a:pt x="6818" y="16774"/>
                  </a:lnTo>
                  <a:lnTo>
                    <a:pt x="6517" y="16593"/>
                  </a:lnTo>
                  <a:close/>
                  <a:moveTo>
                    <a:pt x="11645" y="16532"/>
                  </a:moveTo>
                  <a:lnTo>
                    <a:pt x="11464" y="16593"/>
                  </a:lnTo>
                  <a:lnTo>
                    <a:pt x="11223" y="16713"/>
                  </a:lnTo>
                  <a:lnTo>
                    <a:pt x="11042" y="16834"/>
                  </a:lnTo>
                  <a:lnTo>
                    <a:pt x="10921" y="17015"/>
                  </a:lnTo>
                  <a:lnTo>
                    <a:pt x="10800" y="17256"/>
                  </a:lnTo>
                  <a:lnTo>
                    <a:pt x="10740" y="17437"/>
                  </a:lnTo>
                  <a:lnTo>
                    <a:pt x="10740" y="17679"/>
                  </a:lnTo>
                  <a:lnTo>
                    <a:pt x="10740" y="17920"/>
                  </a:lnTo>
                  <a:lnTo>
                    <a:pt x="10800" y="18101"/>
                  </a:lnTo>
                  <a:lnTo>
                    <a:pt x="10921" y="18342"/>
                  </a:lnTo>
                  <a:lnTo>
                    <a:pt x="11042" y="18523"/>
                  </a:lnTo>
                  <a:lnTo>
                    <a:pt x="11223" y="18644"/>
                  </a:lnTo>
                  <a:lnTo>
                    <a:pt x="11464" y="18765"/>
                  </a:lnTo>
                  <a:lnTo>
                    <a:pt x="11645" y="18825"/>
                  </a:lnTo>
                  <a:lnTo>
                    <a:pt x="12128" y="18825"/>
                  </a:lnTo>
                  <a:lnTo>
                    <a:pt x="12309" y="18765"/>
                  </a:lnTo>
                  <a:lnTo>
                    <a:pt x="12550" y="18644"/>
                  </a:lnTo>
                  <a:lnTo>
                    <a:pt x="12731" y="18523"/>
                  </a:lnTo>
                  <a:lnTo>
                    <a:pt x="12852" y="18342"/>
                  </a:lnTo>
                  <a:lnTo>
                    <a:pt x="12973" y="18101"/>
                  </a:lnTo>
                  <a:lnTo>
                    <a:pt x="13033" y="17920"/>
                  </a:lnTo>
                  <a:lnTo>
                    <a:pt x="13033" y="17679"/>
                  </a:lnTo>
                  <a:lnTo>
                    <a:pt x="13033" y="17437"/>
                  </a:lnTo>
                  <a:lnTo>
                    <a:pt x="12973" y="17256"/>
                  </a:lnTo>
                  <a:lnTo>
                    <a:pt x="12852" y="17015"/>
                  </a:lnTo>
                  <a:lnTo>
                    <a:pt x="12731" y="16834"/>
                  </a:lnTo>
                  <a:lnTo>
                    <a:pt x="12550" y="16713"/>
                  </a:lnTo>
                  <a:lnTo>
                    <a:pt x="12309" y="16593"/>
                  </a:lnTo>
                  <a:lnTo>
                    <a:pt x="12128" y="16532"/>
                  </a:lnTo>
                  <a:close/>
                  <a:moveTo>
                    <a:pt x="17437" y="16532"/>
                  </a:moveTo>
                  <a:lnTo>
                    <a:pt x="17256" y="16593"/>
                  </a:lnTo>
                  <a:lnTo>
                    <a:pt x="17015" y="16713"/>
                  </a:lnTo>
                  <a:lnTo>
                    <a:pt x="16834" y="16834"/>
                  </a:lnTo>
                  <a:lnTo>
                    <a:pt x="16713" y="17015"/>
                  </a:lnTo>
                  <a:lnTo>
                    <a:pt x="16593" y="17256"/>
                  </a:lnTo>
                  <a:lnTo>
                    <a:pt x="16532" y="17437"/>
                  </a:lnTo>
                  <a:lnTo>
                    <a:pt x="16532" y="17679"/>
                  </a:lnTo>
                  <a:lnTo>
                    <a:pt x="16532" y="17920"/>
                  </a:lnTo>
                  <a:lnTo>
                    <a:pt x="16593" y="18101"/>
                  </a:lnTo>
                  <a:lnTo>
                    <a:pt x="16713" y="18342"/>
                  </a:lnTo>
                  <a:lnTo>
                    <a:pt x="16834" y="18523"/>
                  </a:lnTo>
                  <a:lnTo>
                    <a:pt x="17015" y="18644"/>
                  </a:lnTo>
                  <a:lnTo>
                    <a:pt x="17256" y="18765"/>
                  </a:lnTo>
                  <a:lnTo>
                    <a:pt x="17437" y="18825"/>
                  </a:lnTo>
                  <a:lnTo>
                    <a:pt x="17920" y="18825"/>
                  </a:lnTo>
                  <a:lnTo>
                    <a:pt x="18101" y="18765"/>
                  </a:lnTo>
                  <a:lnTo>
                    <a:pt x="18342" y="18644"/>
                  </a:lnTo>
                  <a:lnTo>
                    <a:pt x="18523" y="18523"/>
                  </a:lnTo>
                  <a:lnTo>
                    <a:pt x="18644" y="18342"/>
                  </a:lnTo>
                  <a:lnTo>
                    <a:pt x="18765" y="18101"/>
                  </a:lnTo>
                  <a:lnTo>
                    <a:pt x="18825" y="17920"/>
                  </a:lnTo>
                  <a:lnTo>
                    <a:pt x="18825" y="17679"/>
                  </a:lnTo>
                  <a:lnTo>
                    <a:pt x="18825" y="17437"/>
                  </a:lnTo>
                  <a:lnTo>
                    <a:pt x="18765" y="17256"/>
                  </a:lnTo>
                  <a:lnTo>
                    <a:pt x="18644" y="17015"/>
                  </a:lnTo>
                  <a:lnTo>
                    <a:pt x="18523" y="16834"/>
                  </a:lnTo>
                  <a:lnTo>
                    <a:pt x="18342" y="16713"/>
                  </a:lnTo>
                  <a:lnTo>
                    <a:pt x="18101" y="16593"/>
                  </a:lnTo>
                  <a:lnTo>
                    <a:pt x="17920" y="16532"/>
                  </a:lnTo>
                  <a:close/>
                  <a:moveTo>
                    <a:pt x="23230" y="16532"/>
                  </a:moveTo>
                  <a:lnTo>
                    <a:pt x="23049" y="16593"/>
                  </a:lnTo>
                  <a:lnTo>
                    <a:pt x="22807" y="16713"/>
                  </a:lnTo>
                  <a:lnTo>
                    <a:pt x="22626" y="16834"/>
                  </a:lnTo>
                  <a:lnTo>
                    <a:pt x="22506" y="17015"/>
                  </a:lnTo>
                  <a:lnTo>
                    <a:pt x="22385" y="17256"/>
                  </a:lnTo>
                  <a:lnTo>
                    <a:pt x="22325" y="17437"/>
                  </a:lnTo>
                  <a:lnTo>
                    <a:pt x="22325" y="17679"/>
                  </a:lnTo>
                  <a:lnTo>
                    <a:pt x="22325" y="17920"/>
                  </a:lnTo>
                  <a:lnTo>
                    <a:pt x="22385" y="18101"/>
                  </a:lnTo>
                  <a:lnTo>
                    <a:pt x="22506" y="18342"/>
                  </a:lnTo>
                  <a:lnTo>
                    <a:pt x="22626" y="18523"/>
                  </a:lnTo>
                  <a:lnTo>
                    <a:pt x="22807" y="18644"/>
                  </a:lnTo>
                  <a:lnTo>
                    <a:pt x="23049" y="18765"/>
                  </a:lnTo>
                  <a:lnTo>
                    <a:pt x="23230" y="18825"/>
                  </a:lnTo>
                  <a:lnTo>
                    <a:pt x="23712" y="18825"/>
                  </a:lnTo>
                  <a:lnTo>
                    <a:pt x="23893" y="18765"/>
                  </a:lnTo>
                  <a:lnTo>
                    <a:pt x="24135" y="18644"/>
                  </a:lnTo>
                  <a:lnTo>
                    <a:pt x="24316" y="18523"/>
                  </a:lnTo>
                  <a:lnTo>
                    <a:pt x="24436" y="18342"/>
                  </a:lnTo>
                  <a:lnTo>
                    <a:pt x="24557" y="18101"/>
                  </a:lnTo>
                  <a:lnTo>
                    <a:pt x="24617" y="17920"/>
                  </a:lnTo>
                  <a:lnTo>
                    <a:pt x="24617" y="17679"/>
                  </a:lnTo>
                  <a:lnTo>
                    <a:pt x="24617" y="17437"/>
                  </a:lnTo>
                  <a:lnTo>
                    <a:pt x="24557" y="17256"/>
                  </a:lnTo>
                  <a:lnTo>
                    <a:pt x="24436" y="17015"/>
                  </a:lnTo>
                  <a:lnTo>
                    <a:pt x="24316" y="16834"/>
                  </a:lnTo>
                  <a:lnTo>
                    <a:pt x="24135" y="16713"/>
                  </a:lnTo>
                  <a:lnTo>
                    <a:pt x="23893" y="16593"/>
                  </a:lnTo>
                  <a:lnTo>
                    <a:pt x="23712" y="16532"/>
                  </a:lnTo>
                  <a:close/>
                  <a:moveTo>
                    <a:pt x="29022" y="16532"/>
                  </a:moveTo>
                  <a:lnTo>
                    <a:pt x="28841" y="16593"/>
                  </a:lnTo>
                  <a:lnTo>
                    <a:pt x="28599" y="16713"/>
                  </a:lnTo>
                  <a:lnTo>
                    <a:pt x="28418" y="16834"/>
                  </a:lnTo>
                  <a:lnTo>
                    <a:pt x="28298" y="17015"/>
                  </a:lnTo>
                  <a:lnTo>
                    <a:pt x="28177" y="17256"/>
                  </a:lnTo>
                  <a:lnTo>
                    <a:pt x="28117" y="17437"/>
                  </a:lnTo>
                  <a:lnTo>
                    <a:pt x="28117" y="17679"/>
                  </a:lnTo>
                  <a:lnTo>
                    <a:pt x="28117" y="17920"/>
                  </a:lnTo>
                  <a:lnTo>
                    <a:pt x="28177" y="18101"/>
                  </a:lnTo>
                  <a:lnTo>
                    <a:pt x="28298" y="18342"/>
                  </a:lnTo>
                  <a:lnTo>
                    <a:pt x="28418" y="18523"/>
                  </a:lnTo>
                  <a:lnTo>
                    <a:pt x="28599" y="18644"/>
                  </a:lnTo>
                  <a:lnTo>
                    <a:pt x="28841" y="18765"/>
                  </a:lnTo>
                  <a:lnTo>
                    <a:pt x="29022" y="18825"/>
                  </a:lnTo>
                  <a:lnTo>
                    <a:pt x="29505" y="18825"/>
                  </a:lnTo>
                  <a:lnTo>
                    <a:pt x="29686" y="18765"/>
                  </a:lnTo>
                  <a:lnTo>
                    <a:pt x="29927" y="18644"/>
                  </a:lnTo>
                  <a:lnTo>
                    <a:pt x="30108" y="18523"/>
                  </a:lnTo>
                  <a:lnTo>
                    <a:pt x="30229" y="18342"/>
                  </a:lnTo>
                  <a:lnTo>
                    <a:pt x="30349" y="18101"/>
                  </a:lnTo>
                  <a:lnTo>
                    <a:pt x="30410" y="17920"/>
                  </a:lnTo>
                  <a:lnTo>
                    <a:pt x="30410" y="17679"/>
                  </a:lnTo>
                  <a:lnTo>
                    <a:pt x="30410" y="17437"/>
                  </a:lnTo>
                  <a:lnTo>
                    <a:pt x="30349" y="17256"/>
                  </a:lnTo>
                  <a:lnTo>
                    <a:pt x="30229" y="17015"/>
                  </a:lnTo>
                  <a:lnTo>
                    <a:pt x="30108" y="16834"/>
                  </a:lnTo>
                  <a:lnTo>
                    <a:pt x="29927" y="16713"/>
                  </a:lnTo>
                  <a:lnTo>
                    <a:pt x="29686" y="16593"/>
                  </a:lnTo>
                  <a:lnTo>
                    <a:pt x="29505" y="16532"/>
                  </a:lnTo>
                  <a:close/>
                  <a:moveTo>
                    <a:pt x="34814" y="16532"/>
                  </a:moveTo>
                  <a:lnTo>
                    <a:pt x="34633" y="16593"/>
                  </a:lnTo>
                  <a:lnTo>
                    <a:pt x="34392" y="16713"/>
                  </a:lnTo>
                  <a:lnTo>
                    <a:pt x="34211" y="16834"/>
                  </a:lnTo>
                  <a:lnTo>
                    <a:pt x="34090" y="17015"/>
                  </a:lnTo>
                  <a:lnTo>
                    <a:pt x="33969" y="17256"/>
                  </a:lnTo>
                  <a:lnTo>
                    <a:pt x="33909" y="17437"/>
                  </a:lnTo>
                  <a:lnTo>
                    <a:pt x="33909" y="17679"/>
                  </a:lnTo>
                  <a:lnTo>
                    <a:pt x="33909" y="17920"/>
                  </a:lnTo>
                  <a:lnTo>
                    <a:pt x="33969" y="18101"/>
                  </a:lnTo>
                  <a:lnTo>
                    <a:pt x="34090" y="18342"/>
                  </a:lnTo>
                  <a:lnTo>
                    <a:pt x="34211" y="18523"/>
                  </a:lnTo>
                  <a:lnTo>
                    <a:pt x="34392" y="18644"/>
                  </a:lnTo>
                  <a:lnTo>
                    <a:pt x="34633" y="18765"/>
                  </a:lnTo>
                  <a:lnTo>
                    <a:pt x="34814" y="18825"/>
                  </a:lnTo>
                  <a:lnTo>
                    <a:pt x="35297" y="18825"/>
                  </a:lnTo>
                  <a:lnTo>
                    <a:pt x="35478" y="18765"/>
                  </a:lnTo>
                  <a:lnTo>
                    <a:pt x="35719" y="18644"/>
                  </a:lnTo>
                  <a:lnTo>
                    <a:pt x="35900" y="18523"/>
                  </a:lnTo>
                  <a:lnTo>
                    <a:pt x="36021" y="18342"/>
                  </a:lnTo>
                  <a:lnTo>
                    <a:pt x="36141" y="18101"/>
                  </a:lnTo>
                  <a:lnTo>
                    <a:pt x="36202" y="17920"/>
                  </a:lnTo>
                  <a:lnTo>
                    <a:pt x="36202" y="17679"/>
                  </a:lnTo>
                  <a:lnTo>
                    <a:pt x="36202" y="17437"/>
                  </a:lnTo>
                  <a:lnTo>
                    <a:pt x="36141" y="17256"/>
                  </a:lnTo>
                  <a:lnTo>
                    <a:pt x="36021" y="17015"/>
                  </a:lnTo>
                  <a:lnTo>
                    <a:pt x="35900" y="16834"/>
                  </a:lnTo>
                  <a:lnTo>
                    <a:pt x="35719" y="16713"/>
                  </a:lnTo>
                  <a:lnTo>
                    <a:pt x="35478" y="16593"/>
                  </a:lnTo>
                  <a:lnTo>
                    <a:pt x="35297" y="16532"/>
                  </a:lnTo>
                  <a:close/>
                  <a:moveTo>
                    <a:pt x="40606" y="16532"/>
                  </a:moveTo>
                  <a:lnTo>
                    <a:pt x="40425" y="16593"/>
                  </a:lnTo>
                  <a:lnTo>
                    <a:pt x="40184" y="16713"/>
                  </a:lnTo>
                  <a:lnTo>
                    <a:pt x="40003" y="16834"/>
                  </a:lnTo>
                  <a:lnTo>
                    <a:pt x="39882" y="17015"/>
                  </a:lnTo>
                  <a:lnTo>
                    <a:pt x="39762" y="17256"/>
                  </a:lnTo>
                  <a:lnTo>
                    <a:pt x="39701" y="17437"/>
                  </a:lnTo>
                  <a:lnTo>
                    <a:pt x="39701" y="17679"/>
                  </a:lnTo>
                  <a:lnTo>
                    <a:pt x="39701" y="17920"/>
                  </a:lnTo>
                  <a:lnTo>
                    <a:pt x="39762" y="18101"/>
                  </a:lnTo>
                  <a:lnTo>
                    <a:pt x="39882" y="18342"/>
                  </a:lnTo>
                  <a:lnTo>
                    <a:pt x="40003" y="18523"/>
                  </a:lnTo>
                  <a:lnTo>
                    <a:pt x="40184" y="18644"/>
                  </a:lnTo>
                  <a:lnTo>
                    <a:pt x="40425" y="18765"/>
                  </a:lnTo>
                  <a:lnTo>
                    <a:pt x="40606" y="18825"/>
                  </a:lnTo>
                  <a:lnTo>
                    <a:pt x="41089" y="18825"/>
                  </a:lnTo>
                  <a:lnTo>
                    <a:pt x="41270" y="18765"/>
                  </a:lnTo>
                  <a:lnTo>
                    <a:pt x="41511" y="18644"/>
                  </a:lnTo>
                  <a:lnTo>
                    <a:pt x="41692" y="18523"/>
                  </a:lnTo>
                  <a:lnTo>
                    <a:pt x="41813" y="18342"/>
                  </a:lnTo>
                  <a:lnTo>
                    <a:pt x="41934" y="18101"/>
                  </a:lnTo>
                  <a:lnTo>
                    <a:pt x="41994" y="17920"/>
                  </a:lnTo>
                  <a:lnTo>
                    <a:pt x="41994" y="17679"/>
                  </a:lnTo>
                  <a:lnTo>
                    <a:pt x="41994" y="17437"/>
                  </a:lnTo>
                  <a:lnTo>
                    <a:pt x="41934" y="17256"/>
                  </a:lnTo>
                  <a:lnTo>
                    <a:pt x="41813" y="17015"/>
                  </a:lnTo>
                  <a:lnTo>
                    <a:pt x="41692" y="16834"/>
                  </a:lnTo>
                  <a:lnTo>
                    <a:pt x="41511" y="16713"/>
                  </a:lnTo>
                  <a:lnTo>
                    <a:pt x="41270" y="16593"/>
                  </a:lnTo>
                  <a:lnTo>
                    <a:pt x="41089" y="16532"/>
                  </a:lnTo>
                  <a:close/>
                  <a:moveTo>
                    <a:pt x="46399" y="16532"/>
                  </a:moveTo>
                  <a:lnTo>
                    <a:pt x="46218" y="16593"/>
                  </a:lnTo>
                  <a:lnTo>
                    <a:pt x="45976" y="16713"/>
                  </a:lnTo>
                  <a:lnTo>
                    <a:pt x="45795" y="16834"/>
                  </a:lnTo>
                  <a:lnTo>
                    <a:pt x="45674" y="17015"/>
                  </a:lnTo>
                  <a:lnTo>
                    <a:pt x="45554" y="17256"/>
                  </a:lnTo>
                  <a:lnTo>
                    <a:pt x="45493" y="17437"/>
                  </a:lnTo>
                  <a:lnTo>
                    <a:pt x="45493" y="17679"/>
                  </a:lnTo>
                  <a:lnTo>
                    <a:pt x="45493" y="17920"/>
                  </a:lnTo>
                  <a:lnTo>
                    <a:pt x="45554" y="18101"/>
                  </a:lnTo>
                  <a:lnTo>
                    <a:pt x="45674" y="18342"/>
                  </a:lnTo>
                  <a:lnTo>
                    <a:pt x="45795" y="18523"/>
                  </a:lnTo>
                  <a:lnTo>
                    <a:pt x="45976" y="18644"/>
                  </a:lnTo>
                  <a:lnTo>
                    <a:pt x="46218" y="18765"/>
                  </a:lnTo>
                  <a:lnTo>
                    <a:pt x="46399" y="18825"/>
                  </a:lnTo>
                  <a:lnTo>
                    <a:pt x="46881" y="18825"/>
                  </a:lnTo>
                  <a:lnTo>
                    <a:pt x="47062" y="18765"/>
                  </a:lnTo>
                  <a:lnTo>
                    <a:pt x="47304" y="18644"/>
                  </a:lnTo>
                  <a:lnTo>
                    <a:pt x="47485" y="18523"/>
                  </a:lnTo>
                  <a:lnTo>
                    <a:pt x="47605" y="18342"/>
                  </a:lnTo>
                  <a:lnTo>
                    <a:pt x="47726" y="18101"/>
                  </a:lnTo>
                  <a:lnTo>
                    <a:pt x="47786" y="17920"/>
                  </a:lnTo>
                  <a:lnTo>
                    <a:pt x="47786" y="17679"/>
                  </a:lnTo>
                  <a:lnTo>
                    <a:pt x="47786" y="17437"/>
                  </a:lnTo>
                  <a:lnTo>
                    <a:pt x="47726" y="17256"/>
                  </a:lnTo>
                  <a:lnTo>
                    <a:pt x="47605" y="17015"/>
                  </a:lnTo>
                  <a:lnTo>
                    <a:pt x="47485" y="16834"/>
                  </a:lnTo>
                  <a:lnTo>
                    <a:pt x="47304" y="16713"/>
                  </a:lnTo>
                  <a:lnTo>
                    <a:pt x="47062" y="16593"/>
                  </a:lnTo>
                  <a:lnTo>
                    <a:pt x="46881" y="16532"/>
                  </a:lnTo>
                  <a:close/>
                  <a:moveTo>
                    <a:pt x="52191" y="16532"/>
                  </a:moveTo>
                  <a:lnTo>
                    <a:pt x="52010" y="16593"/>
                  </a:lnTo>
                  <a:lnTo>
                    <a:pt x="51768" y="16713"/>
                  </a:lnTo>
                  <a:lnTo>
                    <a:pt x="51587" y="16834"/>
                  </a:lnTo>
                  <a:lnTo>
                    <a:pt x="51467" y="17015"/>
                  </a:lnTo>
                  <a:lnTo>
                    <a:pt x="51346" y="17256"/>
                  </a:lnTo>
                  <a:lnTo>
                    <a:pt x="51286" y="17437"/>
                  </a:lnTo>
                  <a:lnTo>
                    <a:pt x="51286" y="17679"/>
                  </a:lnTo>
                  <a:lnTo>
                    <a:pt x="51286" y="17920"/>
                  </a:lnTo>
                  <a:lnTo>
                    <a:pt x="51346" y="18101"/>
                  </a:lnTo>
                  <a:lnTo>
                    <a:pt x="51467" y="18342"/>
                  </a:lnTo>
                  <a:lnTo>
                    <a:pt x="51587" y="18523"/>
                  </a:lnTo>
                  <a:lnTo>
                    <a:pt x="51768" y="18644"/>
                  </a:lnTo>
                  <a:lnTo>
                    <a:pt x="52010" y="18765"/>
                  </a:lnTo>
                  <a:lnTo>
                    <a:pt x="52191" y="18825"/>
                  </a:lnTo>
                  <a:lnTo>
                    <a:pt x="52673" y="18825"/>
                  </a:lnTo>
                  <a:lnTo>
                    <a:pt x="52854" y="18765"/>
                  </a:lnTo>
                  <a:lnTo>
                    <a:pt x="53096" y="18644"/>
                  </a:lnTo>
                  <a:lnTo>
                    <a:pt x="53277" y="18523"/>
                  </a:lnTo>
                  <a:lnTo>
                    <a:pt x="53397" y="18342"/>
                  </a:lnTo>
                  <a:lnTo>
                    <a:pt x="53518" y="18101"/>
                  </a:lnTo>
                  <a:lnTo>
                    <a:pt x="53578" y="17920"/>
                  </a:lnTo>
                  <a:lnTo>
                    <a:pt x="53578" y="17679"/>
                  </a:lnTo>
                  <a:lnTo>
                    <a:pt x="53578" y="17437"/>
                  </a:lnTo>
                  <a:lnTo>
                    <a:pt x="53518" y="17256"/>
                  </a:lnTo>
                  <a:lnTo>
                    <a:pt x="53397" y="17015"/>
                  </a:lnTo>
                  <a:lnTo>
                    <a:pt x="53277" y="16834"/>
                  </a:lnTo>
                  <a:lnTo>
                    <a:pt x="53096" y="16713"/>
                  </a:lnTo>
                  <a:lnTo>
                    <a:pt x="52854" y="16593"/>
                  </a:lnTo>
                  <a:lnTo>
                    <a:pt x="52673" y="16532"/>
                  </a:lnTo>
                  <a:close/>
                  <a:moveTo>
                    <a:pt x="57983" y="16532"/>
                  </a:moveTo>
                  <a:lnTo>
                    <a:pt x="57802" y="16593"/>
                  </a:lnTo>
                  <a:lnTo>
                    <a:pt x="57561" y="16713"/>
                  </a:lnTo>
                  <a:lnTo>
                    <a:pt x="57380" y="16834"/>
                  </a:lnTo>
                  <a:lnTo>
                    <a:pt x="57259" y="17015"/>
                  </a:lnTo>
                  <a:lnTo>
                    <a:pt x="57138" y="17256"/>
                  </a:lnTo>
                  <a:lnTo>
                    <a:pt x="57078" y="17437"/>
                  </a:lnTo>
                  <a:lnTo>
                    <a:pt x="57078" y="17679"/>
                  </a:lnTo>
                  <a:lnTo>
                    <a:pt x="57078" y="17920"/>
                  </a:lnTo>
                  <a:lnTo>
                    <a:pt x="57138" y="18101"/>
                  </a:lnTo>
                  <a:lnTo>
                    <a:pt x="57259" y="18342"/>
                  </a:lnTo>
                  <a:lnTo>
                    <a:pt x="57380" y="18523"/>
                  </a:lnTo>
                  <a:lnTo>
                    <a:pt x="57561" y="18644"/>
                  </a:lnTo>
                  <a:lnTo>
                    <a:pt x="57802" y="18765"/>
                  </a:lnTo>
                  <a:lnTo>
                    <a:pt x="57983" y="18825"/>
                  </a:lnTo>
                  <a:lnTo>
                    <a:pt x="58466" y="18825"/>
                  </a:lnTo>
                  <a:lnTo>
                    <a:pt x="58647" y="18765"/>
                  </a:lnTo>
                  <a:lnTo>
                    <a:pt x="58888" y="18644"/>
                  </a:lnTo>
                  <a:lnTo>
                    <a:pt x="59069" y="18523"/>
                  </a:lnTo>
                  <a:lnTo>
                    <a:pt x="59190" y="18342"/>
                  </a:lnTo>
                  <a:lnTo>
                    <a:pt x="59310" y="18101"/>
                  </a:lnTo>
                  <a:lnTo>
                    <a:pt x="59371" y="17920"/>
                  </a:lnTo>
                  <a:lnTo>
                    <a:pt x="59371" y="17679"/>
                  </a:lnTo>
                  <a:lnTo>
                    <a:pt x="59371" y="17437"/>
                  </a:lnTo>
                  <a:lnTo>
                    <a:pt x="59310" y="17256"/>
                  </a:lnTo>
                  <a:lnTo>
                    <a:pt x="59190" y="17015"/>
                  </a:lnTo>
                  <a:lnTo>
                    <a:pt x="59069" y="16834"/>
                  </a:lnTo>
                  <a:lnTo>
                    <a:pt x="58888" y="16713"/>
                  </a:lnTo>
                  <a:lnTo>
                    <a:pt x="58647" y="16593"/>
                  </a:lnTo>
                  <a:lnTo>
                    <a:pt x="58466" y="16532"/>
                  </a:lnTo>
                  <a:close/>
                  <a:moveTo>
                    <a:pt x="63775" y="16532"/>
                  </a:moveTo>
                  <a:lnTo>
                    <a:pt x="63594" y="16593"/>
                  </a:lnTo>
                  <a:lnTo>
                    <a:pt x="63353" y="16713"/>
                  </a:lnTo>
                  <a:lnTo>
                    <a:pt x="63172" y="16834"/>
                  </a:lnTo>
                  <a:lnTo>
                    <a:pt x="63051" y="17015"/>
                  </a:lnTo>
                  <a:lnTo>
                    <a:pt x="62931" y="17256"/>
                  </a:lnTo>
                  <a:lnTo>
                    <a:pt x="62870" y="17437"/>
                  </a:lnTo>
                  <a:lnTo>
                    <a:pt x="62870" y="17679"/>
                  </a:lnTo>
                  <a:lnTo>
                    <a:pt x="62870" y="17920"/>
                  </a:lnTo>
                  <a:lnTo>
                    <a:pt x="62931" y="18101"/>
                  </a:lnTo>
                  <a:lnTo>
                    <a:pt x="63051" y="18342"/>
                  </a:lnTo>
                  <a:lnTo>
                    <a:pt x="63172" y="18523"/>
                  </a:lnTo>
                  <a:lnTo>
                    <a:pt x="63353" y="18644"/>
                  </a:lnTo>
                  <a:lnTo>
                    <a:pt x="63594" y="18765"/>
                  </a:lnTo>
                  <a:lnTo>
                    <a:pt x="63775" y="18825"/>
                  </a:lnTo>
                  <a:lnTo>
                    <a:pt x="64258" y="18825"/>
                  </a:lnTo>
                  <a:lnTo>
                    <a:pt x="64439" y="18765"/>
                  </a:lnTo>
                  <a:lnTo>
                    <a:pt x="64680" y="18644"/>
                  </a:lnTo>
                  <a:lnTo>
                    <a:pt x="64861" y="18523"/>
                  </a:lnTo>
                  <a:lnTo>
                    <a:pt x="64982" y="18342"/>
                  </a:lnTo>
                  <a:lnTo>
                    <a:pt x="65103" y="18101"/>
                  </a:lnTo>
                  <a:lnTo>
                    <a:pt x="65163" y="17920"/>
                  </a:lnTo>
                  <a:lnTo>
                    <a:pt x="65163" y="17679"/>
                  </a:lnTo>
                  <a:lnTo>
                    <a:pt x="65163" y="17437"/>
                  </a:lnTo>
                  <a:lnTo>
                    <a:pt x="65103" y="17256"/>
                  </a:lnTo>
                  <a:lnTo>
                    <a:pt x="64982" y="17015"/>
                  </a:lnTo>
                  <a:lnTo>
                    <a:pt x="64861" y="16834"/>
                  </a:lnTo>
                  <a:lnTo>
                    <a:pt x="64680" y="16713"/>
                  </a:lnTo>
                  <a:lnTo>
                    <a:pt x="64439" y="16593"/>
                  </a:lnTo>
                  <a:lnTo>
                    <a:pt x="64258" y="16532"/>
                  </a:lnTo>
                  <a:close/>
                  <a:moveTo>
                    <a:pt x="69386" y="16593"/>
                  </a:moveTo>
                  <a:lnTo>
                    <a:pt x="69085" y="16774"/>
                  </a:lnTo>
                  <a:lnTo>
                    <a:pt x="68843" y="17015"/>
                  </a:lnTo>
                  <a:lnTo>
                    <a:pt x="68723" y="17317"/>
                  </a:lnTo>
                  <a:lnTo>
                    <a:pt x="68662" y="17679"/>
                  </a:lnTo>
                  <a:lnTo>
                    <a:pt x="68662" y="17920"/>
                  </a:lnTo>
                  <a:lnTo>
                    <a:pt x="68723" y="18101"/>
                  </a:lnTo>
                  <a:lnTo>
                    <a:pt x="68843" y="18342"/>
                  </a:lnTo>
                  <a:lnTo>
                    <a:pt x="68964" y="18523"/>
                  </a:lnTo>
                  <a:lnTo>
                    <a:pt x="69145" y="18644"/>
                  </a:lnTo>
                  <a:lnTo>
                    <a:pt x="69386" y="18765"/>
                  </a:lnTo>
                  <a:lnTo>
                    <a:pt x="69567" y="18825"/>
                  </a:lnTo>
                  <a:lnTo>
                    <a:pt x="70050" y="18825"/>
                  </a:lnTo>
                  <a:lnTo>
                    <a:pt x="70231" y="18765"/>
                  </a:lnTo>
                  <a:lnTo>
                    <a:pt x="70472" y="18644"/>
                  </a:lnTo>
                  <a:lnTo>
                    <a:pt x="70593" y="18523"/>
                  </a:lnTo>
                  <a:lnTo>
                    <a:pt x="69386" y="16593"/>
                  </a:lnTo>
                  <a:close/>
                  <a:moveTo>
                    <a:pt x="4284" y="20273"/>
                  </a:moveTo>
                  <a:lnTo>
                    <a:pt x="3620" y="21661"/>
                  </a:lnTo>
                  <a:lnTo>
                    <a:pt x="3922" y="21480"/>
                  </a:lnTo>
                  <a:lnTo>
                    <a:pt x="4164" y="21238"/>
                  </a:lnTo>
                  <a:lnTo>
                    <a:pt x="4284" y="20937"/>
                  </a:lnTo>
                  <a:lnTo>
                    <a:pt x="4345" y="20575"/>
                  </a:lnTo>
                  <a:lnTo>
                    <a:pt x="4284" y="20273"/>
                  </a:lnTo>
                  <a:close/>
                  <a:moveTo>
                    <a:pt x="71619" y="20273"/>
                  </a:moveTo>
                  <a:lnTo>
                    <a:pt x="71559" y="20575"/>
                  </a:lnTo>
                  <a:lnTo>
                    <a:pt x="71619" y="20937"/>
                  </a:lnTo>
                  <a:lnTo>
                    <a:pt x="71740" y="21238"/>
                  </a:lnTo>
                  <a:lnTo>
                    <a:pt x="71981" y="21480"/>
                  </a:lnTo>
                  <a:lnTo>
                    <a:pt x="72283" y="21661"/>
                  </a:lnTo>
                  <a:lnTo>
                    <a:pt x="71619" y="20273"/>
                  </a:lnTo>
                  <a:close/>
                  <a:moveTo>
                    <a:pt x="8749" y="19428"/>
                  </a:moveTo>
                  <a:lnTo>
                    <a:pt x="8568" y="19489"/>
                  </a:lnTo>
                  <a:lnTo>
                    <a:pt x="8327" y="19609"/>
                  </a:lnTo>
                  <a:lnTo>
                    <a:pt x="8146" y="19730"/>
                  </a:lnTo>
                  <a:lnTo>
                    <a:pt x="8025" y="19911"/>
                  </a:lnTo>
                  <a:lnTo>
                    <a:pt x="7904" y="20152"/>
                  </a:lnTo>
                  <a:lnTo>
                    <a:pt x="7844" y="20333"/>
                  </a:lnTo>
                  <a:lnTo>
                    <a:pt x="7844" y="20575"/>
                  </a:lnTo>
                  <a:lnTo>
                    <a:pt x="7844" y="20816"/>
                  </a:lnTo>
                  <a:lnTo>
                    <a:pt x="7904" y="20997"/>
                  </a:lnTo>
                  <a:lnTo>
                    <a:pt x="8025" y="21238"/>
                  </a:lnTo>
                  <a:lnTo>
                    <a:pt x="8146" y="21419"/>
                  </a:lnTo>
                  <a:lnTo>
                    <a:pt x="8327" y="21540"/>
                  </a:lnTo>
                  <a:lnTo>
                    <a:pt x="8568" y="21661"/>
                  </a:lnTo>
                  <a:lnTo>
                    <a:pt x="8749" y="21721"/>
                  </a:lnTo>
                  <a:lnTo>
                    <a:pt x="9232" y="21721"/>
                  </a:lnTo>
                  <a:lnTo>
                    <a:pt x="9413" y="21661"/>
                  </a:lnTo>
                  <a:lnTo>
                    <a:pt x="9654" y="21540"/>
                  </a:lnTo>
                  <a:lnTo>
                    <a:pt x="9835" y="21419"/>
                  </a:lnTo>
                  <a:lnTo>
                    <a:pt x="9956" y="21238"/>
                  </a:lnTo>
                  <a:lnTo>
                    <a:pt x="10076" y="20997"/>
                  </a:lnTo>
                  <a:lnTo>
                    <a:pt x="10137" y="20816"/>
                  </a:lnTo>
                  <a:lnTo>
                    <a:pt x="10137" y="20575"/>
                  </a:lnTo>
                  <a:lnTo>
                    <a:pt x="10137" y="20333"/>
                  </a:lnTo>
                  <a:lnTo>
                    <a:pt x="10076" y="20152"/>
                  </a:lnTo>
                  <a:lnTo>
                    <a:pt x="9956" y="19911"/>
                  </a:lnTo>
                  <a:lnTo>
                    <a:pt x="9835" y="19730"/>
                  </a:lnTo>
                  <a:lnTo>
                    <a:pt x="9654" y="19609"/>
                  </a:lnTo>
                  <a:lnTo>
                    <a:pt x="9413" y="19489"/>
                  </a:lnTo>
                  <a:lnTo>
                    <a:pt x="9232" y="19428"/>
                  </a:lnTo>
                  <a:close/>
                  <a:moveTo>
                    <a:pt x="14541" y="19428"/>
                  </a:moveTo>
                  <a:lnTo>
                    <a:pt x="14360" y="19489"/>
                  </a:lnTo>
                  <a:lnTo>
                    <a:pt x="14119" y="19609"/>
                  </a:lnTo>
                  <a:lnTo>
                    <a:pt x="13938" y="19730"/>
                  </a:lnTo>
                  <a:lnTo>
                    <a:pt x="13817" y="19911"/>
                  </a:lnTo>
                  <a:lnTo>
                    <a:pt x="13697" y="20152"/>
                  </a:lnTo>
                  <a:lnTo>
                    <a:pt x="13636" y="20333"/>
                  </a:lnTo>
                  <a:lnTo>
                    <a:pt x="13636" y="20575"/>
                  </a:lnTo>
                  <a:lnTo>
                    <a:pt x="13636" y="20816"/>
                  </a:lnTo>
                  <a:lnTo>
                    <a:pt x="13697" y="20997"/>
                  </a:lnTo>
                  <a:lnTo>
                    <a:pt x="13817" y="21238"/>
                  </a:lnTo>
                  <a:lnTo>
                    <a:pt x="13938" y="21419"/>
                  </a:lnTo>
                  <a:lnTo>
                    <a:pt x="14119" y="21540"/>
                  </a:lnTo>
                  <a:lnTo>
                    <a:pt x="14360" y="21661"/>
                  </a:lnTo>
                  <a:lnTo>
                    <a:pt x="14541" y="21721"/>
                  </a:lnTo>
                  <a:lnTo>
                    <a:pt x="15024" y="21721"/>
                  </a:lnTo>
                  <a:lnTo>
                    <a:pt x="15205" y="21661"/>
                  </a:lnTo>
                  <a:lnTo>
                    <a:pt x="15446" y="21540"/>
                  </a:lnTo>
                  <a:lnTo>
                    <a:pt x="15627" y="21419"/>
                  </a:lnTo>
                  <a:lnTo>
                    <a:pt x="15748" y="21238"/>
                  </a:lnTo>
                  <a:lnTo>
                    <a:pt x="15869" y="20997"/>
                  </a:lnTo>
                  <a:lnTo>
                    <a:pt x="15929" y="20816"/>
                  </a:lnTo>
                  <a:lnTo>
                    <a:pt x="15929" y="20575"/>
                  </a:lnTo>
                  <a:lnTo>
                    <a:pt x="15929" y="20333"/>
                  </a:lnTo>
                  <a:lnTo>
                    <a:pt x="15869" y="20152"/>
                  </a:lnTo>
                  <a:lnTo>
                    <a:pt x="15748" y="19911"/>
                  </a:lnTo>
                  <a:lnTo>
                    <a:pt x="15627" y="19730"/>
                  </a:lnTo>
                  <a:lnTo>
                    <a:pt x="15446" y="19609"/>
                  </a:lnTo>
                  <a:lnTo>
                    <a:pt x="15205" y="19489"/>
                  </a:lnTo>
                  <a:lnTo>
                    <a:pt x="15024" y="19428"/>
                  </a:lnTo>
                  <a:close/>
                  <a:moveTo>
                    <a:pt x="20333" y="19428"/>
                  </a:moveTo>
                  <a:lnTo>
                    <a:pt x="20152" y="19489"/>
                  </a:lnTo>
                  <a:lnTo>
                    <a:pt x="19911" y="19609"/>
                  </a:lnTo>
                  <a:lnTo>
                    <a:pt x="19730" y="19730"/>
                  </a:lnTo>
                  <a:lnTo>
                    <a:pt x="19609" y="19911"/>
                  </a:lnTo>
                  <a:lnTo>
                    <a:pt x="19489" y="20152"/>
                  </a:lnTo>
                  <a:lnTo>
                    <a:pt x="19428" y="20333"/>
                  </a:lnTo>
                  <a:lnTo>
                    <a:pt x="19428" y="20575"/>
                  </a:lnTo>
                  <a:lnTo>
                    <a:pt x="19428" y="20816"/>
                  </a:lnTo>
                  <a:lnTo>
                    <a:pt x="19489" y="20997"/>
                  </a:lnTo>
                  <a:lnTo>
                    <a:pt x="19609" y="21238"/>
                  </a:lnTo>
                  <a:lnTo>
                    <a:pt x="19730" y="21419"/>
                  </a:lnTo>
                  <a:lnTo>
                    <a:pt x="19911" y="21540"/>
                  </a:lnTo>
                  <a:lnTo>
                    <a:pt x="20152" y="21661"/>
                  </a:lnTo>
                  <a:lnTo>
                    <a:pt x="20333" y="21721"/>
                  </a:lnTo>
                  <a:lnTo>
                    <a:pt x="20816" y="21721"/>
                  </a:lnTo>
                  <a:lnTo>
                    <a:pt x="20997" y="21661"/>
                  </a:lnTo>
                  <a:lnTo>
                    <a:pt x="21239" y="21540"/>
                  </a:lnTo>
                  <a:lnTo>
                    <a:pt x="21420" y="21419"/>
                  </a:lnTo>
                  <a:lnTo>
                    <a:pt x="21540" y="21238"/>
                  </a:lnTo>
                  <a:lnTo>
                    <a:pt x="21661" y="20997"/>
                  </a:lnTo>
                  <a:lnTo>
                    <a:pt x="21721" y="20816"/>
                  </a:lnTo>
                  <a:lnTo>
                    <a:pt x="21721" y="20575"/>
                  </a:lnTo>
                  <a:lnTo>
                    <a:pt x="21721" y="20333"/>
                  </a:lnTo>
                  <a:lnTo>
                    <a:pt x="21661" y="20152"/>
                  </a:lnTo>
                  <a:lnTo>
                    <a:pt x="21540" y="19911"/>
                  </a:lnTo>
                  <a:lnTo>
                    <a:pt x="21420" y="19730"/>
                  </a:lnTo>
                  <a:lnTo>
                    <a:pt x="21239" y="19609"/>
                  </a:lnTo>
                  <a:lnTo>
                    <a:pt x="20997" y="19489"/>
                  </a:lnTo>
                  <a:lnTo>
                    <a:pt x="20816" y="19428"/>
                  </a:lnTo>
                  <a:close/>
                  <a:moveTo>
                    <a:pt x="26126" y="19428"/>
                  </a:moveTo>
                  <a:lnTo>
                    <a:pt x="25945" y="19489"/>
                  </a:lnTo>
                  <a:lnTo>
                    <a:pt x="25703" y="19609"/>
                  </a:lnTo>
                  <a:lnTo>
                    <a:pt x="25522" y="19730"/>
                  </a:lnTo>
                  <a:lnTo>
                    <a:pt x="25402" y="19911"/>
                  </a:lnTo>
                  <a:lnTo>
                    <a:pt x="25281" y="20152"/>
                  </a:lnTo>
                  <a:lnTo>
                    <a:pt x="25221" y="20333"/>
                  </a:lnTo>
                  <a:lnTo>
                    <a:pt x="25221" y="20575"/>
                  </a:lnTo>
                  <a:lnTo>
                    <a:pt x="25221" y="20816"/>
                  </a:lnTo>
                  <a:lnTo>
                    <a:pt x="25281" y="20997"/>
                  </a:lnTo>
                  <a:lnTo>
                    <a:pt x="25402" y="21238"/>
                  </a:lnTo>
                  <a:lnTo>
                    <a:pt x="25522" y="21419"/>
                  </a:lnTo>
                  <a:lnTo>
                    <a:pt x="25703" y="21540"/>
                  </a:lnTo>
                  <a:lnTo>
                    <a:pt x="25945" y="21661"/>
                  </a:lnTo>
                  <a:lnTo>
                    <a:pt x="26126" y="21721"/>
                  </a:lnTo>
                  <a:lnTo>
                    <a:pt x="26608" y="21721"/>
                  </a:lnTo>
                  <a:lnTo>
                    <a:pt x="26789" y="21661"/>
                  </a:lnTo>
                  <a:lnTo>
                    <a:pt x="27031" y="21540"/>
                  </a:lnTo>
                  <a:lnTo>
                    <a:pt x="27212" y="21419"/>
                  </a:lnTo>
                  <a:lnTo>
                    <a:pt x="27332" y="21238"/>
                  </a:lnTo>
                  <a:lnTo>
                    <a:pt x="27453" y="20997"/>
                  </a:lnTo>
                  <a:lnTo>
                    <a:pt x="27513" y="20816"/>
                  </a:lnTo>
                  <a:lnTo>
                    <a:pt x="27513" y="20575"/>
                  </a:lnTo>
                  <a:lnTo>
                    <a:pt x="27513" y="20333"/>
                  </a:lnTo>
                  <a:lnTo>
                    <a:pt x="27453" y="20152"/>
                  </a:lnTo>
                  <a:lnTo>
                    <a:pt x="27332" y="19911"/>
                  </a:lnTo>
                  <a:lnTo>
                    <a:pt x="27212" y="19730"/>
                  </a:lnTo>
                  <a:lnTo>
                    <a:pt x="27031" y="19609"/>
                  </a:lnTo>
                  <a:lnTo>
                    <a:pt x="26789" y="19489"/>
                  </a:lnTo>
                  <a:lnTo>
                    <a:pt x="26608" y="19428"/>
                  </a:lnTo>
                  <a:close/>
                  <a:moveTo>
                    <a:pt x="31918" y="19428"/>
                  </a:moveTo>
                  <a:lnTo>
                    <a:pt x="31737" y="19489"/>
                  </a:lnTo>
                  <a:lnTo>
                    <a:pt x="31496" y="19609"/>
                  </a:lnTo>
                  <a:lnTo>
                    <a:pt x="31315" y="19730"/>
                  </a:lnTo>
                  <a:lnTo>
                    <a:pt x="31194" y="19911"/>
                  </a:lnTo>
                  <a:lnTo>
                    <a:pt x="31073" y="20152"/>
                  </a:lnTo>
                  <a:lnTo>
                    <a:pt x="31013" y="20333"/>
                  </a:lnTo>
                  <a:lnTo>
                    <a:pt x="31013" y="20575"/>
                  </a:lnTo>
                  <a:lnTo>
                    <a:pt x="31013" y="20816"/>
                  </a:lnTo>
                  <a:lnTo>
                    <a:pt x="31073" y="20997"/>
                  </a:lnTo>
                  <a:lnTo>
                    <a:pt x="31194" y="21238"/>
                  </a:lnTo>
                  <a:lnTo>
                    <a:pt x="31315" y="21419"/>
                  </a:lnTo>
                  <a:lnTo>
                    <a:pt x="31496" y="21540"/>
                  </a:lnTo>
                  <a:lnTo>
                    <a:pt x="31737" y="21661"/>
                  </a:lnTo>
                  <a:lnTo>
                    <a:pt x="31918" y="21721"/>
                  </a:lnTo>
                  <a:lnTo>
                    <a:pt x="32401" y="21721"/>
                  </a:lnTo>
                  <a:lnTo>
                    <a:pt x="32582" y="21661"/>
                  </a:lnTo>
                  <a:lnTo>
                    <a:pt x="32823" y="21540"/>
                  </a:lnTo>
                  <a:lnTo>
                    <a:pt x="33004" y="21419"/>
                  </a:lnTo>
                  <a:lnTo>
                    <a:pt x="33125" y="21238"/>
                  </a:lnTo>
                  <a:lnTo>
                    <a:pt x="33245" y="20997"/>
                  </a:lnTo>
                  <a:lnTo>
                    <a:pt x="33306" y="20816"/>
                  </a:lnTo>
                  <a:lnTo>
                    <a:pt x="33306" y="20575"/>
                  </a:lnTo>
                  <a:lnTo>
                    <a:pt x="33306" y="20333"/>
                  </a:lnTo>
                  <a:lnTo>
                    <a:pt x="33245" y="20152"/>
                  </a:lnTo>
                  <a:lnTo>
                    <a:pt x="33125" y="19911"/>
                  </a:lnTo>
                  <a:lnTo>
                    <a:pt x="33004" y="19730"/>
                  </a:lnTo>
                  <a:lnTo>
                    <a:pt x="32823" y="19609"/>
                  </a:lnTo>
                  <a:lnTo>
                    <a:pt x="32582" y="19489"/>
                  </a:lnTo>
                  <a:lnTo>
                    <a:pt x="32401" y="19428"/>
                  </a:lnTo>
                  <a:close/>
                  <a:moveTo>
                    <a:pt x="37710" y="19428"/>
                  </a:moveTo>
                  <a:lnTo>
                    <a:pt x="37529" y="19489"/>
                  </a:lnTo>
                  <a:lnTo>
                    <a:pt x="37288" y="19609"/>
                  </a:lnTo>
                  <a:lnTo>
                    <a:pt x="37107" y="19730"/>
                  </a:lnTo>
                  <a:lnTo>
                    <a:pt x="36986" y="19911"/>
                  </a:lnTo>
                  <a:lnTo>
                    <a:pt x="36865" y="20152"/>
                  </a:lnTo>
                  <a:lnTo>
                    <a:pt x="36805" y="20333"/>
                  </a:lnTo>
                  <a:lnTo>
                    <a:pt x="36805" y="20575"/>
                  </a:lnTo>
                  <a:lnTo>
                    <a:pt x="36805" y="20816"/>
                  </a:lnTo>
                  <a:lnTo>
                    <a:pt x="36865" y="20997"/>
                  </a:lnTo>
                  <a:lnTo>
                    <a:pt x="36986" y="21238"/>
                  </a:lnTo>
                  <a:lnTo>
                    <a:pt x="37107" y="21419"/>
                  </a:lnTo>
                  <a:lnTo>
                    <a:pt x="37288" y="21540"/>
                  </a:lnTo>
                  <a:lnTo>
                    <a:pt x="37529" y="21661"/>
                  </a:lnTo>
                  <a:lnTo>
                    <a:pt x="37710" y="21721"/>
                  </a:lnTo>
                  <a:lnTo>
                    <a:pt x="38193" y="21721"/>
                  </a:lnTo>
                  <a:lnTo>
                    <a:pt x="38374" y="21661"/>
                  </a:lnTo>
                  <a:lnTo>
                    <a:pt x="38615" y="21540"/>
                  </a:lnTo>
                  <a:lnTo>
                    <a:pt x="38796" y="21419"/>
                  </a:lnTo>
                  <a:lnTo>
                    <a:pt x="38917" y="21238"/>
                  </a:lnTo>
                  <a:lnTo>
                    <a:pt x="39038" y="20997"/>
                  </a:lnTo>
                  <a:lnTo>
                    <a:pt x="39098" y="20816"/>
                  </a:lnTo>
                  <a:lnTo>
                    <a:pt x="39098" y="20575"/>
                  </a:lnTo>
                  <a:lnTo>
                    <a:pt x="39098" y="20333"/>
                  </a:lnTo>
                  <a:lnTo>
                    <a:pt x="39038" y="20152"/>
                  </a:lnTo>
                  <a:lnTo>
                    <a:pt x="38917" y="19911"/>
                  </a:lnTo>
                  <a:lnTo>
                    <a:pt x="38796" y="19730"/>
                  </a:lnTo>
                  <a:lnTo>
                    <a:pt x="38615" y="19609"/>
                  </a:lnTo>
                  <a:lnTo>
                    <a:pt x="38374" y="19489"/>
                  </a:lnTo>
                  <a:lnTo>
                    <a:pt x="38193" y="19428"/>
                  </a:lnTo>
                  <a:close/>
                  <a:moveTo>
                    <a:pt x="43502" y="19428"/>
                  </a:moveTo>
                  <a:lnTo>
                    <a:pt x="43321" y="19489"/>
                  </a:lnTo>
                  <a:lnTo>
                    <a:pt x="43080" y="19609"/>
                  </a:lnTo>
                  <a:lnTo>
                    <a:pt x="42899" y="19730"/>
                  </a:lnTo>
                  <a:lnTo>
                    <a:pt x="42778" y="19911"/>
                  </a:lnTo>
                  <a:lnTo>
                    <a:pt x="42658" y="20152"/>
                  </a:lnTo>
                  <a:lnTo>
                    <a:pt x="42597" y="20333"/>
                  </a:lnTo>
                  <a:lnTo>
                    <a:pt x="42597" y="20575"/>
                  </a:lnTo>
                  <a:lnTo>
                    <a:pt x="42597" y="20816"/>
                  </a:lnTo>
                  <a:lnTo>
                    <a:pt x="42658" y="20997"/>
                  </a:lnTo>
                  <a:lnTo>
                    <a:pt x="42778" y="21238"/>
                  </a:lnTo>
                  <a:lnTo>
                    <a:pt x="42899" y="21419"/>
                  </a:lnTo>
                  <a:lnTo>
                    <a:pt x="43080" y="21540"/>
                  </a:lnTo>
                  <a:lnTo>
                    <a:pt x="43321" y="21661"/>
                  </a:lnTo>
                  <a:lnTo>
                    <a:pt x="43502" y="21721"/>
                  </a:lnTo>
                  <a:lnTo>
                    <a:pt x="43985" y="21721"/>
                  </a:lnTo>
                  <a:lnTo>
                    <a:pt x="44166" y="21661"/>
                  </a:lnTo>
                  <a:lnTo>
                    <a:pt x="44407" y="21540"/>
                  </a:lnTo>
                  <a:lnTo>
                    <a:pt x="44588" y="21419"/>
                  </a:lnTo>
                  <a:lnTo>
                    <a:pt x="44709" y="21238"/>
                  </a:lnTo>
                  <a:lnTo>
                    <a:pt x="44830" y="20997"/>
                  </a:lnTo>
                  <a:lnTo>
                    <a:pt x="44890" y="20816"/>
                  </a:lnTo>
                  <a:lnTo>
                    <a:pt x="44890" y="20575"/>
                  </a:lnTo>
                  <a:lnTo>
                    <a:pt x="44890" y="20333"/>
                  </a:lnTo>
                  <a:lnTo>
                    <a:pt x="44830" y="20152"/>
                  </a:lnTo>
                  <a:lnTo>
                    <a:pt x="44709" y="19911"/>
                  </a:lnTo>
                  <a:lnTo>
                    <a:pt x="44588" y="19730"/>
                  </a:lnTo>
                  <a:lnTo>
                    <a:pt x="44407" y="19609"/>
                  </a:lnTo>
                  <a:lnTo>
                    <a:pt x="44166" y="19489"/>
                  </a:lnTo>
                  <a:lnTo>
                    <a:pt x="43985" y="19428"/>
                  </a:lnTo>
                  <a:close/>
                  <a:moveTo>
                    <a:pt x="49295" y="19428"/>
                  </a:moveTo>
                  <a:lnTo>
                    <a:pt x="49114" y="19489"/>
                  </a:lnTo>
                  <a:lnTo>
                    <a:pt x="48872" y="19609"/>
                  </a:lnTo>
                  <a:lnTo>
                    <a:pt x="48691" y="19730"/>
                  </a:lnTo>
                  <a:lnTo>
                    <a:pt x="48571" y="19911"/>
                  </a:lnTo>
                  <a:lnTo>
                    <a:pt x="48450" y="20152"/>
                  </a:lnTo>
                  <a:lnTo>
                    <a:pt x="48390" y="20333"/>
                  </a:lnTo>
                  <a:lnTo>
                    <a:pt x="48390" y="20575"/>
                  </a:lnTo>
                  <a:lnTo>
                    <a:pt x="48390" y="20816"/>
                  </a:lnTo>
                  <a:lnTo>
                    <a:pt x="48450" y="20997"/>
                  </a:lnTo>
                  <a:lnTo>
                    <a:pt x="48571" y="21238"/>
                  </a:lnTo>
                  <a:lnTo>
                    <a:pt x="48691" y="21419"/>
                  </a:lnTo>
                  <a:lnTo>
                    <a:pt x="48872" y="21540"/>
                  </a:lnTo>
                  <a:lnTo>
                    <a:pt x="49114" y="21661"/>
                  </a:lnTo>
                  <a:lnTo>
                    <a:pt x="49295" y="21721"/>
                  </a:lnTo>
                  <a:lnTo>
                    <a:pt x="49777" y="21721"/>
                  </a:lnTo>
                  <a:lnTo>
                    <a:pt x="49958" y="21661"/>
                  </a:lnTo>
                  <a:lnTo>
                    <a:pt x="50200" y="21540"/>
                  </a:lnTo>
                  <a:lnTo>
                    <a:pt x="50381" y="21419"/>
                  </a:lnTo>
                  <a:lnTo>
                    <a:pt x="50501" y="21238"/>
                  </a:lnTo>
                  <a:lnTo>
                    <a:pt x="50622" y="20997"/>
                  </a:lnTo>
                  <a:lnTo>
                    <a:pt x="50682" y="20816"/>
                  </a:lnTo>
                  <a:lnTo>
                    <a:pt x="50682" y="20575"/>
                  </a:lnTo>
                  <a:lnTo>
                    <a:pt x="50682" y="20333"/>
                  </a:lnTo>
                  <a:lnTo>
                    <a:pt x="50622" y="20152"/>
                  </a:lnTo>
                  <a:lnTo>
                    <a:pt x="50501" y="19911"/>
                  </a:lnTo>
                  <a:lnTo>
                    <a:pt x="50381" y="19730"/>
                  </a:lnTo>
                  <a:lnTo>
                    <a:pt x="50200" y="19609"/>
                  </a:lnTo>
                  <a:lnTo>
                    <a:pt x="49958" y="19489"/>
                  </a:lnTo>
                  <a:lnTo>
                    <a:pt x="49777" y="19428"/>
                  </a:lnTo>
                  <a:close/>
                  <a:moveTo>
                    <a:pt x="55087" y="19428"/>
                  </a:moveTo>
                  <a:lnTo>
                    <a:pt x="54906" y="19489"/>
                  </a:lnTo>
                  <a:lnTo>
                    <a:pt x="54665" y="19609"/>
                  </a:lnTo>
                  <a:lnTo>
                    <a:pt x="54483" y="19730"/>
                  </a:lnTo>
                  <a:lnTo>
                    <a:pt x="54363" y="19911"/>
                  </a:lnTo>
                  <a:lnTo>
                    <a:pt x="54242" y="20152"/>
                  </a:lnTo>
                  <a:lnTo>
                    <a:pt x="54182" y="20333"/>
                  </a:lnTo>
                  <a:lnTo>
                    <a:pt x="54182" y="20575"/>
                  </a:lnTo>
                  <a:lnTo>
                    <a:pt x="54182" y="20816"/>
                  </a:lnTo>
                  <a:lnTo>
                    <a:pt x="54242" y="20997"/>
                  </a:lnTo>
                  <a:lnTo>
                    <a:pt x="54363" y="21238"/>
                  </a:lnTo>
                  <a:lnTo>
                    <a:pt x="54483" y="21419"/>
                  </a:lnTo>
                  <a:lnTo>
                    <a:pt x="54665" y="21540"/>
                  </a:lnTo>
                  <a:lnTo>
                    <a:pt x="54906" y="21661"/>
                  </a:lnTo>
                  <a:lnTo>
                    <a:pt x="55087" y="21721"/>
                  </a:lnTo>
                  <a:lnTo>
                    <a:pt x="55570" y="21721"/>
                  </a:lnTo>
                  <a:lnTo>
                    <a:pt x="55751" y="21661"/>
                  </a:lnTo>
                  <a:lnTo>
                    <a:pt x="55992" y="21540"/>
                  </a:lnTo>
                  <a:lnTo>
                    <a:pt x="56173" y="21419"/>
                  </a:lnTo>
                  <a:lnTo>
                    <a:pt x="56294" y="21238"/>
                  </a:lnTo>
                  <a:lnTo>
                    <a:pt x="56414" y="20997"/>
                  </a:lnTo>
                  <a:lnTo>
                    <a:pt x="56475" y="20816"/>
                  </a:lnTo>
                  <a:lnTo>
                    <a:pt x="56475" y="20575"/>
                  </a:lnTo>
                  <a:lnTo>
                    <a:pt x="56475" y="20333"/>
                  </a:lnTo>
                  <a:lnTo>
                    <a:pt x="56414" y="20152"/>
                  </a:lnTo>
                  <a:lnTo>
                    <a:pt x="56294" y="19911"/>
                  </a:lnTo>
                  <a:lnTo>
                    <a:pt x="56173" y="19730"/>
                  </a:lnTo>
                  <a:lnTo>
                    <a:pt x="55992" y="19609"/>
                  </a:lnTo>
                  <a:lnTo>
                    <a:pt x="55751" y="19489"/>
                  </a:lnTo>
                  <a:lnTo>
                    <a:pt x="55570" y="19428"/>
                  </a:lnTo>
                  <a:close/>
                  <a:moveTo>
                    <a:pt x="60879" y="19428"/>
                  </a:moveTo>
                  <a:lnTo>
                    <a:pt x="60698" y="19489"/>
                  </a:lnTo>
                  <a:lnTo>
                    <a:pt x="60457" y="19609"/>
                  </a:lnTo>
                  <a:lnTo>
                    <a:pt x="60276" y="19730"/>
                  </a:lnTo>
                  <a:lnTo>
                    <a:pt x="60155" y="19911"/>
                  </a:lnTo>
                  <a:lnTo>
                    <a:pt x="60034" y="20152"/>
                  </a:lnTo>
                  <a:lnTo>
                    <a:pt x="59974" y="20333"/>
                  </a:lnTo>
                  <a:lnTo>
                    <a:pt x="59974" y="20575"/>
                  </a:lnTo>
                  <a:lnTo>
                    <a:pt x="59974" y="20816"/>
                  </a:lnTo>
                  <a:lnTo>
                    <a:pt x="60034" y="20997"/>
                  </a:lnTo>
                  <a:lnTo>
                    <a:pt x="60155" y="21238"/>
                  </a:lnTo>
                  <a:lnTo>
                    <a:pt x="60276" y="21419"/>
                  </a:lnTo>
                  <a:lnTo>
                    <a:pt x="60457" y="21540"/>
                  </a:lnTo>
                  <a:lnTo>
                    <a:pt x="60698" y="21661"/>
                  </a:lnTo>
                  <a:lnTo>
                    <a:pt x="60879" y="21721"/>
                  </a:lnTo>
                  <a:lnTo>
                    <a:pt x="61362" y="21721"/>
                  </a:lnTo>
                  <a:lnTo>
                    <a:pt x="61543" y="21661"/>
                  </a:lnTo>
                  <a:lnTo>
                    <a:pt x="61784" y="21540"/>
                  </a:lnTo>
                  <a:lnTo>
                    <a:pt x="61965" y="21419"/>
                  </a:lnTo>
                  <a:lnTo>
                    <a:pt x="62086" y="21238"/>
                  </a:lnTo>
                  <a:lnTo>
                    <a:pt x="62206" y="20997"/>
                  </a:lnTo>
                  <a:lnTo>
                    <a:pt x="62267" y="20816"/>
                  </a:lnTo>
                  <a:lnTo>
                    <a:pt x="62267" y="20575"/>
                  </a:lnTo>
                  <a:lnTo>
                    <a:pt x="62267" y="20333"/>
                  </a:lnTo>
                  <a:lnTo>
                    <a:pt x="62206" y="20152"/>
                  </a:lnTo>
                  <a:lnTo>
                    <a:pt x="62086" y="19911"/>
                  </a:lnTo>
                  <a:lnTo>
                    <a:pt x="61965" y="19730"/>
                  </a:lnTo>
                  <a:lnTo>
                    <a:pt x="61784" y="19609"/>
                  </a:lnTo>
                  <a:lnTo>
                    <a:pt x="61543" y="19489"/>
                  </a:lnTo>
                  <a:lnTo>
                    <a:pt x="61362" y="19428"/>
                  </a:lnTo>
                  <a:close/>
                  <a:moveTo>
                    <a:pt x="66671" y="19428"/>
                  </a:moveTo>
                  <a:lnTo>
                    <a:pt x="66490" y="19489"/>
                  </a:lnTo>
                  <a:lnTo>
                    <a:pt x="66249" y="19609"/>
                  </a:lnTo>
                  <a:lnTo>
                    <a:pt x="66068" y="19730"/>
                  </a:lnTo>
                  <a:lnTo>
                    <a:pt x="65947" y="19911"/>
                  </a:lnTo>
                  <a:lnTo>
                    <a:pt x="65827" y="20152"/>
                  </a:lnTo>
                  <a:lnTo>
                    <a:pt x="65766" y="20333"/>
                  </a:lnTo>
                  <a:lnTo>
                    <a:pt x="65766" y="20575"/>
                  </a:lnTo>
                  <a:lnTo>
                    <a:pt x="65766" y="20816"/>
                  </a:lnTo>
                  <a:lnTo>
                    <a:pt x="65827" y="20997"/>
                  </a:lnTo>
                  <a:lnTo>
                    <a:pt x="65947" y="21238"/>
                  </a:lnTo>
                  <a:lnTo>
                    <a:pt x="66068" y="21419"/>
                  </a:lnTo>
                  <a:lnTo>
                    <a:pt x="66249" y="21540"/>
                  </a:lnTo>
                  <a:lnTo>
                    <a:pt x="66490" y="21661"/>
                  </a:lnTo>
                  <a:lnTo>
                    <a:pt x="66671" y="21721"/>
                  </a:lnTo>
                  <a:lnTo>
                    <a:pt x="67154" y="21721"/>
                  </a:lnTo>
                  <a:lnTo>
                    <a:pt x="67335" y="21661"/>
                  </a:lnTo>
                  <a:lnTo>
                    <a:pt x="67576" y="21540"/>
                  </a:lnTo>
                  <a:lnTo>
                    <a:pt x="67757" y="21419"/>
                  </a:lnTo>
                  <a:lnTo>
                    <a:pt x="67878" y="21238"/>
                  </a:lnTo>
                  <a:lnTo>
                    <a:pt x="67999" y="20997"/>
                  </a:lnTo>
                  <a:lnTo>
                    <a:pt x="68059" y="20816"/>
                  </a:lnTo>
                  <a:lnTo>
                    <a:pt x="68059" y="20575"/>
                  </a:lnTo>
                  <a:lnTo>
                    <a:pt x="68059" y="20333"/>
                  </a:lnTo>
                  <a:lnTo>
                    <a:pt x="67999" y="20152"/>
                  </a:lnTo>
                  <a:lnTo>
                    <a:pt x="67878" y="19911"/>
                  </a:lnTo>
                  <a:lnTo>
                    <a:pt x="67757" y="19730"/>
                  </a:lnTo>
                  <a:lnTo>
                    <a:pt x="67576" y="19609"/>
                  </a:lnTo>
                  <a:lnTo>
                    <a:pt x="67335" y="19489"/>
                  </a:lnTo>
                  <a:lnTo>
                    <a:pt x="67154" y="19428"/>
                  </a:lnTo>
                  <a:close/>
                  <a:moveTo>
                    <a:pt x="5853" y="22324"/>
                  </a:moveTo>
                  <a:lnTo>
                    <a:pt x="5672" y="22385"/>
                  </a:lnTo>
                  <a:lnTo>
                    <a:pt x="5431" y="22505"/>
                  </a:lnTo>
                  <a:lnTo>
                    <a:pt x="5250" y="22626"/>
                  </a:lnTo>
                  <a:lnTo>
                    <a:pt x="5129" y="22807"/>
                  </a:lnTo>
                  <a:lnTo>
                    <a:pt x="5008" y="23048"/>
                  </a:lnTo>
                  <a:lnTo>
                    <a:pt x="4948" y="23229"/>
                  </a:lnTo>
                  <a:lnTo>
                    <a:pt x="4948" y="23471"/>
                  </a:lnTo>
                  <a:lnTo>
                    <a:pt x="4948" y="23712"/>
                  </a:lnTo>
                  <a:lnTo>
                    <a:pt x="5008" y="23893"/>
                  </a:lnTo>
                  <a:lnTo>
                    <a:pt x="5129" y="24135"/>
                  </a:lnTo>
                  <a:lnTo>
                    <a:pt x="5250" y="24316"/>
                  </a:lnTo>
                  <a:lnTo>
                    <a:pt x="5431" y="24436"/>
                  </a:lnTo>
                  <a:lnTo>
                    <a:pt x="5672" y="24557"/>
                  </a:lnTo>
                  <a:lnTo>
                    <a:pt x="5853" y="24617"/>
                  </a:lnTo>
                  <a:lnTo>
                    <a:pt x="6336" y="24617"/>
                  </a:lnTo>
                  <a:lnTo>
                    <a:pt x="6517" y="24557"/>
                  </a:lnTo>
                  <a:lnTo>
                    <a:pt x="6758" y="24436"/>
                  </a:lnTo>
                  <a:lnTo>
                    <a:pt x="6939" y="24316"/>
                  </a:lnTo>
                  <a:lnTo>
                    <a:pt x="7060" y="24135"/>
                  </a:lnTo>
                  <a:lnTo>
                    <a:pt x="7180" y="23893"/>
                  </a:lnTo>
                  <a:lnTo>
                    <a:pt x="7241" y="23712"/>
                  </a:lnTo>
                  <a:lnTo>
                    <a:pt x="7241" y="23471"/>
                  </a:lnTo>
                  <a:lnTo>
                    <a:pt x="7241" y="23229"/>
                  </a:lnTo>
                  <a:lnTo>
                    <a:pt x="7180" y="23048"/>
                  </a:lnTo>
                  <a:lnTo>
                    <a:pt x="7060" y="22807"/>
                  </a:lnTo>
                  <a:lnTo>
                    <a:pt x="6939" y="22626"/>
                  </a:lnTo>
                  <a:lnTo>
                    <a:pt x="6758" y="22505"/>
                  </a:lnTo>
                  <a:lnTo>
                    <a:pt x="6517" y="22385"/>
                  </a:lnTo>
                  <a:lnTo>
                    <a:pt x="6336" y="22324"/>
                  </a:lnTo>
                  <a:close/>
                  <a:moveTo>
                    <a:pt x="11645" y="22324"/>
                  </a:moveTo>
                  <a:lnTo>
                    <a:pt x="11464" y="22385"/>
                  </a:lnTo>
                  <a:lnTo>
                    <a:pt x="11223" y="22505"/>
                  </a:lnTo>
                  <a:lnTo>
                    <a:pt x="11042" y="22626"/>
                  </a:lnTo>
                  <a:lnTo>
                    <a:pt x="10921" y="22807"/>
                  </a:lnTo>
                  <a:lnTo>
                    <a:pt x="10800" y="23048"/>
                  </a:lnTo>
                  <a:lnTo>
                    <a:pt x="10740" y="23229"/>
                  </a:lnTo>
                  <a:lnTo>
                    <a:pt x="10740" y="23471"/>
                  </a:lnTo>
                  <a:lnTo>
                    <a:pt x="10740" y="23712"/>
                  </a:lnTo>
                  <a:lnTo>
                    <a:pt x="10800" y="23893"/>
                  </a:lnTo>
                  <a:lnTo>
                    <a:pt x="10921" y="24135"/>
                  </a:lnTo>
                  <a:lnTo>
                    <a:pt x="11042" y="24316"/>
                  </a:lnTo>
                  <a:lnTo>
                    <a:pt x="11223" y="24436"/>
                  </a:lnTo>
                  <a:lnTo>
                    <a:pt x="11464" y="24557"/>
                  </a:lnTo>
                  <a:lnTo>
                    <a:pt x="11645" y="24617"/>
                  </a:lnTo>
                  <a:lnTo>
                    <a:pt x="12128" y="24617"/>
                  </a:lnTo>
                  <a:lnTo>
                    <a:pt x="12309" y="24557"/>
                  </a:lnTo>
                  <a:lnTo>
                    <a:pt x="12550" y="24436"/>
                  </a:lnTo>
                  <a:lnTo>
                    <a:pt x="12731" y="24316"/>
                  </a:lnTo>
                  <a:lnTo>
                    <a:pt x="12852" y="24135"/>
                  </a:lnTo>
                  <a:lnTo>
                    <a:pt x="12973" y="23893"/>
                  </a:lnTo>
                  <a:lnTo>
                    <a:pt x="13033" y="23712"/>
                  </a:lnTo>
                  <a:lnTo>
                    <a:pt x="13033" y="23471"/>
                  </a:lnTo>
                  <a:lnTo>
                    <a:pt x="13033" y="23229"/>
                  </a:lnTo>
                  <a:lnTo>
                    <a:pt x="12973" y="23048"/>
                  </a:lnTo>
                  <a:lnTo>
                    <a:pt x="12852" y="22807"/>
                  </a:lnTo>
                  <a:lnTo>
                    <a:pt x="12731" y="22626"/>
                  </a:lnTo>
                  <a:lnTo>
                    <a:pt x="12550" y="22505"/>
                  </a:lnTo>
                  <a:lnTo>
                    <a:pt x="12309" y="22385"/>
                  </a:lnTo>
                  <a:lnTo>
                    <a:pt x="12128" y="22324"/>
                  </a:lnTo>
                  <a:close/>
                  <a:moveTo>
                    <a:pt x="17437" y="22324"/>
                  </a:moveTo>
                  <a:lnTo>
                    <a:pt x="17256" y="22385"/>
                  </a:lnTo>
                  <a:lnTo>
                    <a:pt x="17015" y="22505"/>
                  </a:lnTo>
                  <a:lnTo>
                    <a:pt x="16834" y="22626"/>
                  </a:lnTo>
                  <a:lnTo>
                    <a:pt x="16713" y="22807"/>
                  </a:lnTo>
                  <a:lnTo>
                    <a:pt x="16593" y="23048"/>
                  </a:lnTo>
                  <a:lnTo>
                    <a:pt x="16532" y="23229"/>
                  </a:lnTo>
                  <a:lnTo>
                    <a:pt x="16532" y="23471"/>
                  </a:lnTo>
                  <a:lnTo>
                    <a:pt x="16532" y="23712"/>
                  </a:lnTo>
                  <a:lnTo>
                    <a:pt x="16593" y="23893"/>
                  </a:lnTo>
                  <a:lnTo>
                    <a:pt x="16713" y="24135"/>
                  </a:lnTo>
                  <a:lnTo>
                    <a:pt x="16834" y="24316"/>
                  </a:lnTo>
                  <a:lnTo>
                    <a:pt x="17015" y="24436"/>
                  </a:lnTo>
                  <a:lnTo>
                    <a:pt x="17256" y="24557"/>
                  </a:lnTo>
                  <a:lnTo>
                    <a:pt x="17437" y="24617"/>
                  </a:lnTo>
                  <a:lnTo>
                    <a:pt x="17920" y="24617"/>
                  </a:lnTo>
                  <a:lnTo>
                    <a:pt x="18101" y="24557"/>
                  </a:lnTo>
                  <a:lnTo>
                    <a:pt x="18342" y="24436"/>
                  </a:lnTo>
                  <a:lnTo>
                    <a:pt x="18523" y="24316"/>
                  </a:lnTo>
                  <a:lnTo>
                    <a:pt x="18644" y="24135"/>
                  </a:lnTo>
                  <a:lnTo>
                    <a:pt x="18765" y="23893"/>
                  </a:lnTo>
                  <a:lnTo>
                    <a:pt x="18825" y="23712"/>
                  </a:lnTo>
                  <a:lnTo>
                    <a:pt x="18825" y="23471"/>
                  </a:lnTo>
                  <a:lnTo>
                    <a:pt x="18825" y="23229"/>
                  </a:lnTo>
                  <a:lnTo>
                    <a:pt x="18765" y="23048"/>
                  </a:lnTo>
                  <a:lnTo>
                    <a:pt x="18644" y="22807"/>
                  </a:lnTo>
                  <a:lnTo>
                    <a:pt x="18523" y="22626"/>
                  </a:lnTo>
                  <a:lnTo>
                    <a:pt x="18342" y="22505"/>
                  </a:lnTo>
                  <a:lnTo>
                    <a:pt x="18101" y="22385"/>
                  </a:lnTo>
                  <a:lnTo>
                    <a:pt x="17920" y="22324"/>
                  </a:lnTo>
                  <a:close/>
                  <a:moveTo>
                    <a:pt x="23230" y="22324"/>
                  </a:moveTo>
                  <a:lnTo>
                    <a:pt x="23049" y="22385"/>
                  </a:lnTo>
                  <a:lnTo>
                    <a:pt x="22807" y="22505"/>
                  </a:lnTo>
                  <a:lnTo>
                    <a:pt x="22626" y="22626"/>
                  </a:lnTo>
                  <a:lnTo>
                    <a:pt x="22506" y="22807"/>
                  </a:lnTo>
                  <a:lnTo>
                    <a:pt x="22385" y="23048"/>
                  </a:lnTo>
                  <a:lnTo>
                    <a:pt x="22325" y="23229"/>
                  </a:lnTo>
                  <a:lnTo>
                    <a:pt x="22325" y="23471"/>
                  </a:lnTo>
                  <a:lnTo>
                    <a:pt x="22325" y="23712"/>
                  </a:lnTo>
                  <a:lnTo>
                    <a:pt x="22385" y="23893"/>
                  </a:lnTo>
                  <a:lnTo>
                    <a:pt x="22506" y="24135"/>
                  </a:lnTo>
                  <a:lnTo>
                    <a:pt x="22626" y="24316"/>
                  </a:lnTo>
                  <a:lnTo>
                    <a:pt x="22807" y="24436"/>
                  </a:lnTo>
                  <a:lnTo>
                    <a:pt x="23049" y="24557"/>
                  </a:lnTo>
                  <a:lnTo>
                    <a:pt x="23230" y="24617"/>
                  </a:lnTo>
                  <a:lnTo>
                    <a:pt x="23712" y="24617"/>
                  </a:lnTo>
                  <a:lnTo>
                    <a:pt x="23893" y="24557"/>
                  </a:lnTo>
                  <a:lnTo>
                    <a:pt x="24135" y="24436"/>
                  </a:lnTo>
                  <a:lnTo>
                    <a:pt x="24316" y="24316"/>
                  </a:lnTo>
                  <a:lnTo>
                    <a:pt x="24436" y="24135"/>
                  </a:lnTo>
                  <a:lnTo>
                    <a:pt x="24557" y="23893"/>
                  </a:lnTo>
                  <a:lnTo>
                    <a:pt x="24617" y="23712"/>
                  </a:lnTo>
                  <a:lnTo>
                    <a:pt x="24617" y="23471"/>
                  </a:lnTo>
                  <a:lnTo>
                    <a:pt x="24617" y="23229"/>
                  </a:lnTo>
                  <a:lnTo>
                    <a:pt x="24557" y="23048"/>
                  </a:lnTo>
                  <a:lnTo>
                    <a:pt x="24436" y="22807"/>
                  </a:lnTo>
                  <a:lnTo>
                    <a:pt x="24316" y="22626"/>
                  </a:lnTo>
                  <a:lnTo>
                    <a:pt x="24135" y="22505"/>
                  </a:lnTo>
                  <a:lnTo>
                    <a:pt x="23893" y="22385"/>
                  </a:lnTo>
                  <a:lnTo>
                    <a:pt x="23712" y="22324"/>
                  </a:lnTo>
                  <a:close/>
                  <a:moveTo>
                    <a:pt x="29022" y="22324"/>
                  </a:moveTo>
                  <a:lnTo>
                    <a:pt x="28841" y="22385"/>
                  </a:lnTo>
                  <a:lnTo>
                    <a:pt x="28599" y="22505"/>
                  </a:lnTo>
                  <a:lnTo>
                    <a:pt x="28418" y="22626"/>
                  </a:lnTo>
                  <a:lnTo>
                    <a:pt x="28298" y="22807"/>
                  </a:lnTo>
                  <a:lnTo>
                    <a:pt x="28177" y="23048"/>
                  </a:lnTo>
                  <a:lnTo>
                    <a:pt x="28117" y="23229"/>
                  </a:lnTo>
                  <a:lnTo>
                    <a:pt x="28117" y="23471"/>
                  </a:lnTo>
                  <a:lnTo>
                    <a:pt x="28117" y="23712"/>
                  </a:lnTo>
                  <a:lnTo>
                    <a:pt x="28177" y="23893"/>
                  </a:lnTo>
                  <a:lnTo>
                    <a:pt x="28298" y="24135"/>
                  </a:lnTo>
                  <a:lnTo>
                    <a:pt x="28418" y="24316"/>
                  </a:lnTo>
                  <a:lnTo>
                    <a:pt x="28599" y="24436"/>
                  </a:lnTo>
                  <a:lnTo>
                    <a:pt x="28841" y="24557"/>
                  </a:lnTo>
                  <a:lnTo>
                    <a:pt x="29022" y="24617"/>
                  </a:lnTo>
                  <a:lnTo>
                    <a:pt x="29505" y="24617"/>
                  </a:lnTo>
                  <a:lnTo>
                    <a:pt x="29686" y="24557"/>
                  </a:lnTo>
                  <a:lnTo>
                    <a:pt x="29927" y="24436"/>
                  </a:lnTo>
                  <a:lnTo>
                    <a:pt x="30108" y="24316"/>
                  </a:lnTo>
                  <a:lnTo>
                    <a:pt x="30229" y="24135"/>
                  </a:lnTo>
                  <a:lnTo>
                    <a:pt x="30349" y="23893"/>
                  </a:lnTo>
                  <a:lnTo>
                    <a:pt x="30410" y="23712"/>
                  </a:lnTo>
                  <a:lnTo>
                    <a:pt x="30410" y="23471"/>
                  </a:lnTo>
                  <a:lnTo>
                    <a:pt x="30410" y="23229"/>
                  </a:lnTo>
                  <a:lnTo>
                    <a:pt x="30349" y="23048"/>
                  </a:lnTo>
                  <a:lnTo>
                    <a:pt x="30229" y="22807"/>
                  </a:lnTo>
                  <a:lnTo>
                    <a:pt x="30108" y="22626"/>
                  </a:lnTo>
                  <a:lnTo>
                    <a:pt x="29927" y="22505"/>
                  </a:lnTo>
                  <a:lnTo>
                    <a:pt x="29686" y="22385"/>
                  </a:lnTo>
                  <a:lnTo>
                    <a:pt x="29505" y="22324"/>
                  </a:lnTo>
                  <a:close/>
                  <a:moveTo>
                    <a:pt x="34814" y="22324"/>
                  </a:moveTo>
                  <a:lnTo>
                    <a:pt x="34633" y="22385"/>
                  </a:lnTo>
                  <a:lnTo>
                    <a:pt x="34392" y="22505"/>
                  </a:lnTo>
                  <a:lnTo>
                    <a:pt x="34211" y="22626"/>
                  </a:lnTo>
                  <a:lnTo>
                    <a:pt x="34090" y="22807"/>
                  </a:lnTo>
                  <a:lnTo>
                    <a:pt x="33969" y="23048"/>
                  </a:lnTo>
                  <a:lnTo>
                    <a:pt x="33909" y="23229"/>
                  </a:lnTo>
                  <a:lnTo>
                    <a:pt x="33909" y="23471"/>
                  </a:lnTo>
                  <a:lnTo>
                    <a:pt x="33909" y="23712"/>
                  </a:lnTo>
                  <a:lnTo>
                    <a:pt x="33969" y="23893"/>
                  </a:lnTo>
                  <a:lnTo>
                    <a:pt x="34090" y="24135"/>
                  </a:lnTo>
                  <a:lnTo>
                    <a:pt x="34211" y="24316"/>
                  </a:lnTo>
                  <a:lnTo>
                    <a:pt x="34392" y="24436"/>
                  </a:lnTo>
                  <a:lnTo>
                    <a:pt x="34633" y="24557"/>
                  </a:lnTo>
                  <a:lnTo>
                    <a:pt x="34814" y="24617"/>
                  </a:lnTo>
                  <a:lnTo>
                    <a:pt x="35297" y="24617"/>
                  </a:lnTo>
                  <a:lnTo>
                    <a:pt x="35478" y="24557"/>
                  </a:lnTo>
                  <a:lnTo>
                    <a:pt x="35719" y="24436"/>
                  </a:lnTo>
                  <a:lnTo>
                    <a:pt x="35900" y="24316"/>
                  </a:lnTo>
                  <a:lnTo>
                    <a:pt x="36021" y="24135"/>
                  </a:lnTo>
                  <a:lnTo>
                    <a:pt x="36141" y="23893"/>
                  </a:lnTo>
                  <a:lnTo>
                    <a:pt x="36202" y="23712"/>
                  </a:lnTo>
                  <a:lnTo>
                    <a:pt x="36202" y="23471"/>
                  </a:lnTo>
                  <a:lnTo>
                    <a:pt x="36202" y="23229"/>
                  </a:lnTo>
                  <a:lnTo>
                    <a:pt x="36141" y="23048"/>
                  </a:lnTo>
                  <a:lnTo>
                    <a:pt x="36021" y="22807"/>
                  </a:lnTo>
                  <a:lnTo>
                    <a:pt x="35900" y="22626"/>
                  </a:lnTo>
                  <a:lnTo>
                    <a:pt x="35719" y="22505"/>
                  </a:lnTo>
                  <a:lnTo>
                    <a:pt x="35478" y="22385"/>
                  </a:lnTo>
                  <a:lnTo>
                    <a:pt x="35297" y="22324"/>
                  </a:lnTo>
                  <a:close/>
                  <a:moveTo>
                    <a:pt x="40606" y="22324"/>
                  </a:moveTo>
                  <a:lnTo>
                    <a:pt x="40425" y="22385"/>
                  </a:lnTo>
                  <a:lnTo>
                    <a:pt x="40184" y="22505"/>
                  </a:lnTo>
                  <a:lnTo>
                    <a:pt x="40003" y="22626"/>
                  </a:lnTo>
                  <a:lnTo>
                    <a:pt x="39882" y="22807"/>
                  </a:lnTo>
                  <a:lnTo>
                    <a:pt x="39762" y="23048"/>
                  </a:lnTo>
                  <a:lnTo>
                    <a:pt x="39701" y="23229"/>
                  </a:lnTo>
                  <a:lnTo>
                    <a:pt x="39701" y="23471"/>
                  </a:lnTo>
                  <a:lnTo>
                    <a:pt x="39701" y="23712"/>
                  </a:lnTo>
                  <a:lnTo>
                    <a:pt x="39762" y="23893"/>
                  </a:lnTo>
                  <a:lnTo>
                    <a:pt x="39882" y="24135"/>
                  </a:lnTo>
                  <a:lnTo>
                    <a:pt x="40003" y="24316"/>
                  </a:lnTo>
                  <a:lnTo>
                    <a:pt x="40184" y="24436"/>
                  </a:lnTo>
                  <a:lnTo>
                    <a:pt x="40425" y="24557"/>
                  </a:lnTo>
                  <a:lnTo>
                    <a:pt x="40606" y="24617"/>
                  </a:lnTo>
                  <a:lnTo>
                    <a:pt x="41089" y="24617"/>
                  </a:lnTo>
                  <a:lnTo>
                    <a:pt x="41270" y="24557"/>
                  </a:lnTo>
                  <a:lnTo>
                    <a:pt x="41511" y="24436"/>
                  </a:lnTo>
                  <a:lnTo>
                    <a:pt x="41692" y="24316"/>
                  </a:lnTo>
                  <a:lnTo>
                    <a:pt x="41813" y="24135"/>
                  </a:lnTo>
                  <a:lnTo>
                    <a:pt x="41934" y="23893"/>
                  </a:lnTo>
                  <a:lnTo>
                    <a:pt x="41994" y="23712"/>
                  </a:lnTo>
                  <a:lnTo>
                    <a:pt x="41994" y="23471"/>
                  </a:lnTo>
                  <a:lnTo>
                    <a:pt x="41994" y="23229"/>
                  </a:lnTo>
                  <a:lnTo>
                    <a:pt x="41934" y="23048"/>
                  </a:lnTo>
                  <a:lnTo>
                    <a:pt x="41813" y="22807"/>
                  </a:lnTo>
                  <a:lnTo>
                    <a:pt x="41692" y="22626"/>
                  </a:lnTo>
                  <a:lnTo>
                    <a:pt x="41511" y="22505"/>
                  </a:lnTo>
                  <a:lnTo>
                    <a:pt x="41270" y="22385"/>
                  </a:lnTo>
                  <a:lnTo>
                    <a:pt x="41089" y="22324"/>
                  </a:lnTo>
                  <a:close/>
                  <a:moveTo>
                    <a:pt x="46399" y="22324"/>
                  </a:moveTo>
                  <a:lnTo>
                    <a:pt x="46218" y="22385"/>
                  </a:lnTo>
                  <a:lnTo>
                    <a:pt x="45976" y="22505"/>
                  </a:lnTo>
                  <a:lnTo>
                    <a:pt x="45795" y="22626"/>
                  </a:lnTo>
                  <a:lnTo>
                    <a:pt x="45674" y="22807"/>
                  </a:lnTo>
                  <a:lnTo>
                    <a:pt x="45554" y="23048"/>
                  </a:lnTo>
                  <a:lnTo>
                    <a:pt x="45493" y="23229"/>
                  </a:lnTo>
                  <a:lnTo>
                    <a:pt x="45493" y="23471"/>
                  </a:lnTo>
                  <a:lnTo>
                    <a:pt x="45493" y="23712"/>
                  </a:lnTo>
                  <a:lnTo>
                    <a:pt x="45554" y="23893"/>
                  </a:lnTo>
                  <a:lnTo>
                    <a:pt x="45674" y="24135"/>
                  </a:lnTo>
                  <a:lnTo>
                    <a:pt x="45795" y="24316"/>
                  </a:lnTo>
                  <a:lnTo>
                    <a:pt x="45976" y="24436"/>
                  </a:lnTo>
                  <a:lnTo>
                    <a:pt x="46218" y="24557"/>
                  </a:lnTo>
                  <a:lnTo>
                    <a:pt x="46399" y="24617"/>
                  </a:lnTo>
                  <a:lnTo>
                    <a:pt x="46881" y="24617"/>
                  </a:lnTo>
                  <a:lnTo>
                    <a:pt x="47062" y="24557"/>
                  </a:lnTo>
                  <a:lnTo>
                    <a:pt x="47304" y="24436"/>
                  </a:lnTo>
                  <a:lnTo>
                    <a:pt x="47485" y="24316"/>
                  </a:lnTo>
                  <a:lnTo>
                    <a:pt x="47605" y="24135"/>
                  </a:lnTo>
                  <a:lnTo>
                    <a:pt x="47726" y="23893"/>
                  </a:lnTo>
                  <a:lnTo>
                    <a:pt x="47786" y="23712"/>
                  </a:lnTo>
                  <a:lnTo>
                    <a:pt x="47786" y="23471"/>
                  </a:lnTo>
                  <a:lnTo>
                    <a:pt x="47786" y="23229"/>
                  </a:lnTo>
                  <a:lnTo>
                    <a:pt x="47726" y="23048"/>
                  </a:lnTo>
                  <a:lnTo>
                    <a:pt x="47605" y="22807"/>
                  </a:lnTo>
                  <a:lnTo>
                    <a:pt x="47485" y="22626"/>
                  </a:lnTo>
                  <a:lnTo>
                    <a:pt x="47304" y="22505"/>
                  </a:lnTo>
                  <a:lnTo>
                    <a:pt x="47062" y="22385"/>
                  </a:lnTo>
                  <a:lnTo>
                    <a:pt x="46881" y="22324"/>
                  </a:lnTo>
                  <a:close/>
                  <a:moveTo>
                    <a:pt x="52191" y="22324"/>
                  </a:moveTo>
                  <a:lnTo>
                    <a:pt x="52010" y="22385"/>
                  </a:lnTo>
                  <a:lnTo>
                    <a:pt x="51768" y="22505"/>
                  </a:lnTo>
                  <a:lnTo>
                    <a:pt x="51587" y="22626"/>
                  </a:lnTo>
                  <a:lnTo>
                    <a:pt x="51467" y="22807"/>
                  </a:lnTo>
                  <a:lnTo>
                    <a:pt x="51346" y="23048"/>
                  </a:lnTo>
                  <a:lnTo>
                    <a:pt x="51286" y="23229"/>
                  </a:lnTo>
                  <a:lnTo>
                    <a:pt x="51286" y="23471"/>
                  </a:lnTo>
                  <a:lnTo>
                    <a:pt x="51286" y="23712"/>
                  </a:lnTo>
                  <a:lnTo>
                    <a:pt x="51346" y="23893"/>
                  </a:lnTo>
                  <a:lnTo>
                    <a:pt x="51467" y="24135"/>
                  </a:lnTo>
                  <a:lnTo>
                    <a:pt x="51587" y="24316"/>
                  </a:lnTo>
                  <a:lnTo>
                    <a:pt x="51768" y="24436"/>
                  </a:lnTo>
                  <a:lnTo>
                    <a:pt x="52010" y="24557"/>
                  </a:lnTo>
                  <a:lnTo>
                    <a:pt x="52191" y="24617"/>
                  </a:lnTo>
                  <a:lnTo>
                    <a:pt x="52673" y="24617"/>
                  </a:lnTo>
                  <a:lnTo>
                    <a:pt x="52854" y="24557"/>
                  </a:lnTo>
                  <a:lnTo>
                    <a:pt x="53096" y="24436"/>
                  </a:lnTo>
                  <a:lnTo>
                    <a:pt x="53277" y="24316"/>
                  </a:lnTo>
                  <a:lnTo>
                    <a:pt x="53397" y="24135"/>
                  </a:lnTo>
                  <a:lnTo>
                    <a:pt x="53518" y="23893"/>
                  </a:lnTo>
                  <a:lnTo>
                    <a:pt x="53578" y="23712"/>
                  </a:lnTo>
                  <a:lnTo>
                    <a:pt x="53578" y="23471"/>
                  </a:lnTo>
                  <a:lnTo>
                    <a:pt x="53578" y="23229"/>
                  </a:lnTo>
                  <a:lnTo>
                    <a:pt x="53518" y="23048"/>
                  </a:lnTo>
                  <a:lnTo>
                    <a:pt x="53397" y="22807"/>
                  </a:lnTo>
                  <a:lnTo>
                    <a:pt x="53277" y="22626"/>
                  </a:lnTo>
                  <a:lnTo>
                    <a:pt x="53096" y="22505"/>
                  </a:lnTo>
                  <a:lnTo>
                    <a:pt x="52854" y="22385"/>
                  </a:lnTo>
                  <a:lnTo>
                    <a:pt x="52673" y="22324"/>
                  </a:lnTo>
                  <a:close/>
                  <a:moveTo>
                    <a:pt x="57983" y="22324"/>
                  </a:moveTo>
                  <a:lnTo>
                    <a:pt x="57802" y="22385"/>
                  </a:lnTo>
                  <a:lnTo>
                    <a:pt x="57561" y="22505"/>
                  </a:lnTo>
                  <a:lnTo>
                    <a:pt x="57380" y="22626"/>
                  </a:lnTo>
                  <a:lnTo>
                    <a:pt x="57259" y="22807"/>
                  </a:lnTo>
                  <a:lnTo>
                    <a:pt x="57138" y="23048"/>
                  </a:lnTo>
                  <a:lnTo>
                    <a:pt x="57078" y="23229"/>
                  </a:lnTo>
                  <a:lnTo>
                    <a:pt x="57078" y="23471"/>
                  </a:lnTo>
                  <a:lnTo>
                    <a:pt x="57078" y="23712"/>
                  </a:lnTo>
                  <a:lnTo>
                    <a:pt x="57138" y="23893"/>
                  </a:lnTo>
                  <a:lnTo>
                    <a:pt x="57259" y="24135"/>
                  </a:lnTo>
                  <a:lnTo>
                    <a:pt x="57380" y="24316"/>
                  </a:lnTo>
                  <a:lnTo>
                    <a:pt x="57561" y="24436"/>
                  </a:lnTo>
                  <a:lnTo>
                    <a:pt x="57802" y="24557"/>
                  </a:lnTo>
                  <a:lnTo>
                    <a:pt x="57983" y="24617"/>
                  </a:lnTo>
                  <a:lnTo>
                    <a:pt x="58466" y="24617"/>
                  </a:lnTo>
                  <a:lnTo>
                    <a:pt x="58647" y="24557"/>
                  </a:lnTo>
                  <a:lnTo>
                    <a:pt x="58888" y="24436"/>
                  </a:lnTo>
                  <a:lnTo>
                    <a:pt x="59069" y="24316"/>
                  </a:lnTo>
                  <a:lnTo>
                    <a:pt x="59190" y="24135"/>
                  </a:lnTo>
                  <a:lnTo>
                    <a:pt x="59310" y="23893"/>
                  </a:lnTo>
                  <a:lnTo>
                    <a:pt x="59371" y="23712"/>
                  </a:lnTo>
                  <a:lnTo>
                    <a:pt x="59371" y="23471"/>
                  </a:lnTo>
                  <a:lnTo>
                    <a:pt x="59371" y="23229"/>
                  </a:lnTo>
                  <a:lnTo>
                    <a:pt x="59310" y="23048"/>
                  </a:lnTo>
                  <a:lnTo>
                    <a:pt x="59190" y="22807"/>
                  </a:lnTo>
                  <a:lnTo>
                    <a:pt x="59069" y="22626"/>
                  </a:lnTo>
                  <a:lnTo>
                    <a:pt x="58888" y="22505"/>
                  </a:lnTo>
                  <a:lnTo>
                    <a:pt x="58647" y="22385"/>
                  </a:lnTo>
                  <a:lnTo>
                    <a:pt x="58466" y="22324"/>
                  </a:lnTo>
                  <a:close/>
                  <a:moveTo>
                    <a:pt x="63775" y="22324"/>
                  </a:moveTo>
                  <a:lnTo>
                    <a:pt x="63594" y="22385"/>
                  </a:lnTo>
                  <a:lnTo>
                    <a:pt x="63353" y="22505"/>
                  </a:lnTo>
                  <a:lnTo>
                    <a:pt x="63172" y="22626"/>
                  </a:lnTo>
                  <a:lnTo>
                    <a:pt x="63051" y="22807"/>
                  </a:lnTo>
                  <a:lnTo>
                    <a:pt x="62931" y="23048"/>
                  </a:lnTo>
                  <a:lnTo>
                    <a:pt x="62870" y="23229"/>
                  </a:lnTo>
                  <a:lnTo>
                    <a:pt x="62870" y="23471"/>
                  </a:lnTo>
                  <a:lnTo>
                    <a:pt x="62870" y="23712"/>
                  </a:lnTo>
                  <a:lnTo>
                    <a:pt x="62931" y="23893"/>
                  </a:lnTo>
                  <a:lnTo>
                    <a:pt x="63051" y="24135"/>
                  </a:lnTo>
                  <a:lnTo>
                    <a:pt x="63172" y="24316"/>
                  </a:lnTo>
                  <a:lnTo>
                    <a:pt x="63353" y="24436"/>
                  </a:lnTo>
                  <a:lnTo>
                    <a:pt x="63594" y="24557"/>
                  </a:lnTo>
                  <a:lnTo>
                    <a:pt x="63775" y="24617"/>
                  </a:lnTo>
                  <a:lnTo>
                    <a:pt x="64258" y="24617"/>
                  </a:lnTo>
                  <a:lnTo>
                    <a:pt x="64439" y="24557"/>
                  </a:lnTo>
                  <a:lnTo>
                    <a:pt x="64680" y="24436"/>
                  </a:lnTo>
                  <a:lnTo>
                    <a:pt x="64861" y="24316"/>
                  </a:lnTo>
                  <a:lnTo>
                    <a:pt x="64982" y="24135"/>
                  </a:lnTo>
                  <a:lnTo>
                    <a:pt x="65103" y="23893"/>
                  </a:lnTo>
                  <a:lnTo>
                    <a:pt x="65163" y="23712"/>
                  </a:lnTo>
                  <a:lnTo>
                    <a:pt x="65163" y="23471"/>
                  </a:lnTo>
                  <a:lnTo>
                    <a:pt x="65163" y="23229"/>
                  </a:lnTo>
                  <a:lnTo>
                    <a:pt x="65103" y="23048"/>
                  </a:lnTo>
                  <a:lnTo>
                    <a:pt x="64982" y="22807"/>
                  </a:lnTo>
                  <a:lnTo>
                    <a:pt x="64861" y="22626"/>
                  </a:lnTo>
                  <a:lnTo>
                    <a:pt x="64680" y="22505"/>
                  </a:lnTo>
                  <a:lnTo>
                    <a:pt x="64439" y="22385"/>
                  </a:lnTo>
                  <a:lnTo>
                    <a:pt x="64258" y="22324"/>
                  </a:lnTo>
                  <a:close/>
                  <a:moveTo>
                    <a:pt x="69567" y="22324"/>
                  </a:moveTo>
                  <a:lnTo>
                    <a:pt x="69386" y="22385"/>
                  </a:lnTo>
                  <a:lnTo>
                    <a:pt x="69145" y="22505"/>
                  </a:lnTo>
                  <a:lnTo>
                    <a:pt x="68964" y="22626"/>
                  </a:lnTo>
                  <a:lnTo>
                    <a:pt x="68843" y="22807"/>
                  </a:lnTo>
                  <a:lnTo>
                    <a:pt x="68723" y="23048"/>
                  </a:lnTo>
                  <a:lnTo>
                    <a:pt x="68662" y="23229"/>
                  </a:lnTo>
                  <a:lnTo>
                    <a:pt x="68662" y="23471"/>
                  </a:lnTo>
                  <a:lnTo>
                    <a:pt x="68662" y="23712"/>
                  </a:lnTo>
                  <a:lnTo>
                    <a:pt x="68723" y="23893"/>
                  </a:lnTo>
                  <a:lnTo>
                    <a:pt x="68843" y="24135"/>
                  </a:lnTo>
                  <a:lnTo>
                    <a:pt x="68964" y="24316"/>
                  </a:lnTo>
                  <a:lnTo>
                    <a:pt x="69145" y="24436"/>
                  </a:lnTo>
                  <a:lnTo>
                    <a:pt x="69386" y="24557"/>
                  </a:lnTo>
                  <a:lnTo>
                    <a:pt x="69567" y="24617"/>
                  </a:lnTo>
                  <a:lnTo>
                    <a:pt x="70050" y="24617"/>
                  </a:lnTo>
                  <a:lnTo>
                    <a:pt x="70231" y="24557"/>
                  </a:lnTo>
                  <a:lnTo>
                    <a:pt x="70472" y="24436"/>
                  </a:lnTo>
                  <a:lnTo>
                    <a:pt x="70653" y="24316"/>
                  </a:lnTo>
                  <a:lnTo>
                    <a:pt x="70774" y="24135"/>
                  </a:lnTo>
                  <a:lnTo>
                    <a:pt x="70895" y="23893"/>
                  </a:lnTo>
                  <a:lnTo>
                    <a:pt x="70955" y="23712"/>
                  </a:lnTo>
                  <a:lnTo>
                    <a:pt x="70955" y="23471"/>
                  </a:lnTo>
                  <a:lnTo>
                    <a:pt x="70955" y="23229"/>
                  </a:lnTo>
                  <a:lnTo>
                    <a:pt x="70895" y="23048"/>
                  </a:lnTo>
                  <a:lnTo>
                    <a:pt x="70774" y="22807"/>
                  </a:lnTo>
                  <a:lnTo>
                    <a:pt x="70653" y="22626"/>
                  </a:lnTo>
                  <a:lnTo>
                    <a:pt x="70472" y="22505"/>
                  </a:lnTo>
                  <a:lnTo>
                    <a:pt x="70231" y="22385"/>
                  </a:lnTo>
                  <a:lnTo>
                    <a:pt x="70050" y="22324"/>
                  </a:lnTo>
                  <a:close/>
                  <a:moveTo>
                    <a:pt x="2896" y="25221"/>
                  </a:moveTo>
                  <a:lnTo>
                    <a:pt x="2655" y="25341"/>
                  </a:lnTo>
                  <a:lnTo>
                    <a:pt x="2414" y="25522"/>
                  </a:lnTo>
                  <a:lnTo>
                    <a:pt x="2233" y="25703"/>
                  </a:lnTo>
                  <a:lnTo>
                    <a:pt x="2112" y="26005"/>
                  </a:lnTo>
                  <a:lnTo>
                    <a:pt x="2052" y="26367"/>
                  </a:lnTo>
                  <a:lnTo>
                    <a:pt x="2052" y="26608"/>
                  </a:lnTo>
                  <a:lnTo>
                    <a:pt x="2112" y="26789"/>
                  </a:lnTo>
                  <a:lnTo>
                    <a:pt x="2233" y="27031"/>
                  </a:lnTo>
                  <a:lnTo>
                    <a:pt x="2353" y="27212"/>
                  </a:lnTo>
                  <a:lnTo>
                    <a:pt x="2534" y="27332"/>
                  </a:lnTo>
                  <a:lnTo>
                    <a:pt x="2776" y="27453"/>
                  </a:lnTo>
                  <a:lnTo>
                    <a:pt x="2957" y="27513"/>
                  </a:lnTo>
                  <a:lnTo>
                    <a:pt x="3439" y="27513"/>
                  </a:lnTo>
                  <a:lnTo>
                    <a:pt x="3620" y="27453"/>
                  </a:lnTo>
                  <a:lnTo>
                    <a:pt x="3862" y="27332"/>
                  </a:lnTo>
                  <a:lnTo>
                    <a:pt x="4043" y="27212"/>
                  </a:lnTo>
                  <a:lnTo>
                    <a:pt x="4164" y="27031"/>
                  </a:lnTo>
                  <a:lnTo>
                    <a:pt x="4284" y="26789"/>
                  </a:lnTo>
                  <a:lnTo>
                    <a:pt x="4345" y="26608"/>
                  </a:lnTo>
                  <a:lnTo>
                    <a:pt x="4345" y="26367"/>
                  </a:lnTo>
                  <a:lnTo>
                    <a:pt x="4284" y="26005"/>
                  </a:lnTo>
                  <a:lnTo>
                    <a:pt x="4164" y="25703"/>
                  </a:lnTo>
                  <a:lnTo>
                    <a:pt x="3982" y="25522"/>
                  </a:lnTo>
                  <a:lnTo>
                    <a:pt x="3741" y="25341"/>
                  </a:lnTo>
                  <a:lnTo>
                    <a:pt x="3500" y="25221"/>
                  </a:lnTo>
                  <a:close/>
                  <a:moveTo>
                    <a:pt x="8689" y="25221"/>
                  </a:moveTo>
                  <a:lnTo>
                    <a:pt x="8447" y="25341"/>
                  </a:lnTo>
                  <a:lnTo>
                    <a:pt x="8206" y="25522"/>
                  </a:lnTo>
                  <a:lnTo>
                    <a:pt x="8025" y="25703"/>
                  </a:lnTo>
                  <a:lnTo>
                    <a:pt x="7904" y="26005"/>
                  </a:lnTo>
                  <a:lnTo>
                    <a:pt x="7844" y="26367"/>
                  </a:lnTo>
                  <a:lnTo>
                    <a:pt x="7844" y="26608"/>
                  </a:lnTo>
                  <a:lnTo>
                    <a:pt x="7904" y="26789"/>
                  </a:lnTo>
                  <a:lnTo>
                    <a:pt x="8025" y="27031"/>
                  </a:lnTo>
                  <a:lnTo>
                    <a:pt x="8146" y="27212"/>
                  </a:lnTo>
                  <a:lnTo>
                    <a:pt x="8327" y="27332"/>
                  </a:lnTo>
                  <a:lnTo>
                    <a:pt x="8568" y="27453"/>
                  </a:lnTo>
                  <a:lnTo>
                    <a:pt x="8749" y="27513"/>
                  </a:lnTo>
                  <a:lnTo>
                    <a:pt x="9232" y="27513"/>
                  </a:lnTo>
                  <a:lnTo>
                    <a:pt x="9413" y="27453"/>
                  </a:lnTo>
                  <a:lnTo>
                    <a:pt x="9654" y="27332"/>
                  </a:lnTo>
                  <a:lnTo>
                    <a:pt x="9835" y="27212"/>
                  </a:lnTo>
                  <a:lnTo>
                    <a:pt x="9956" y="27031"/>
                  </a:lnTo>
                  <a:lnTo>
                    <a:pt x="10076" y="26789"/>
                  </a:lnTo>
                  <a:lnTo>
                    <a:pt x="10137" y="26608"/>
                  </a:lnTo>
                  <a:lnTo>
                    <a:pt x="10137" y="26367"/>
                  </a:lnTo>
                  <a:lnTo>
                    <a:pt x="10076" y="26005"/>
                  </a:lnTo>
                  <a:lnTo>
                    <a:pt x="9956" y="25703"/>
                  </a:lnTo>
                  <a:lnTo>
                    <a:pt x="9775" y="25522"/>
                  </a:lnTo>
                  <a:lnTo>
                    <a:pt x="9533" y="25341"/>
                  </a:lnTo>
                  <a:lnTo>
                    <a:pt x="9292" y="25221"/>
                  </a:lnTo>
                  <a:close/>
                  <a:moveTo>
                    <a:pt x="14481" y="25221"/>
                  </a:moveTo>
                  <a:lnTo>
                    <a:pt x="14240" y="25341"/>
                  </a:lnTo>
                  <a:lnTo>
                    <a:pt x="13998" y="25522"/>
                  </a:lnTo>
                  <a:lnTo>
                    <a:pt x="13817" y="25703"/>
                  </a:lnTo>
                  <a:lnTo>
                    <a:pt x="13697" y="26005"/>
                  </a:lnTo>
                  <a:lnTo>
                    <a:pt x="13636" y="26367"/>
                  </a:lnTo>
                  <a:lnTo>
                    <a:pt x="13636" y="26608"/>
                  </a:lnTo>
                  <a:lnTo>
                    <a:pt x="13697" y="26789"/>
                  </a:lnTo>
                  <a:lnTo>
                    <a:pt x="13817" y="27031"/>
                  </a:lnTo>
                  <a:lnTo>
                    <a:pt x="13938" y="27212"/>
                  </a:lnTo>
                  <a:lnTo>
                    <a:pt x="14119" y="27332"/>
                  </a:lnTo>
                  <a:lnTo>
                    <a:pt x="14360" y="27453"/>
                  </a:lnTo>
                  <a:lnTo>
                    <a:pt x="14541" y="27513"/>
                  </a:lnTo>
                  <a:lnTo>
                    <a:pt x="15024" y="27513"/>
                  </a:lnTo>
                  <a:lnTo>
                    <a:pt x="15205" y="27453"/>
                  </a:lnTo>
                  <a:lnTo>
                    <a:pt x="15446" y="27332"/>
                  </a:lnTo>
                  <a:lnTo>
                    <a:pt x="15627" y="27212"/>
                  </a:lnTo>
                  <a:lnTo>
                    <a:pt x="15748" y="27031"/>
                  </a:lnTo>
                  <a:lnTo>
                    <a:pt x="15869" y="26789"/>
                  </a:lnTo>
                  <a:lnTo>
                    <a:pt x="15929" y="26608"/>
                  </a:lnTo>
                  <a:lnTo>
                    <a:pt x="15929" y="26367"/>
                  </a:lnTo>
                  <a:lnTo>
                    <a:pt x="15869" y="26005"/>
                  </a:lnTo>
                  <a:lnTo>
                    <a:pt x="15748" y="25703"/>
                  </a:lnTo>
                  <a:lnTo>
                    <a:pt x="15567" y="25522"/>
                  </a:lnTo>
                  <a:lnTo>
                    <a:pt x="15326" y="25341"/>
                  </a:lnTo>
                  <a:lnTo>
                    <a:pt x="15084" y="25221"/>
                  </a:lnTo>
                  <a:close/>
                  <a:moveTo>
                    <a:pt x="20273" y="25221"/>
                  </a:moveTo>
                  <a:lnTo>
                    <a:pt x="20032" y="25341"/>
                  </a:lnTo>
                  <a:lnTo>
                    <a:pt x="19790" y="25522"/>
                  </a:lnTo>
                  <a:lnTo>
                    <a:pt x="19609" y="25703"/>
                  </a:lnTo>
                  <a:lnTo>
                    <a:pt x="19489" y="26005"/>
                  </a:lnTo>
                  <a:lnTo>
                    <a:pt x="19428" y="26367"/>
                  </a:lnTo>
                  <a:lnTo>
                    <a:pt x="19428" y="26608"/>
                  </a:lnTo>
                  <a:lnTo>
                    <a:pt x="19489" y="26789"/>
                  </a:lnTo>
                  <a:lnTo>
                    <a:pt x="19609" y="27031"/>
                  </a:lnTo>
                  <a:lnTo>
                    <a:pt x="19730" y="27212"/>
                  </a:lnTo>
                  <a:lnTo>
                    <a:pt x="19911" y="27332"/>
                  </a:lnTo>
                  <a:lnTo>
                    <a:pt x="20152" y="27453"/>
                  </a:lnTo>
                  <a:lnTo>
                    <a:pt x="20333" y="27513"/>
                  </a:lnTo>
                  <a:lnTo>
                    <a:pt x="20816" y="27513"/>
                  </a:lnTo>
                  <a:lnTo>
                    <a:pt x="20997" y="27453"/>
                  </a:lnTo>
                  <a:lnTo>
                    <a:pt x="21239" y="27332"/>
                  </a:lnTo>
                  <a:lnTo>
                    <a:pt x="21420" y="27212"/>
                  </a:lnTo>
                  <a:lnTo>
                    <a:pt x="21540" y="27031"/>
                  </a:lnTo>
                  <a:lnTo>
                    <a:pt x="21661" y="26789"/>
                  </a:lnTo>
                  <a:lnTo>
                    <a:pt x="21721" y="26608"/>
                  </a:lnTo>
                  <a:lnTo>
                    <a:pt x="21721" y="26367"/>
                  </a:lnTo>
                  <a:lnTo>
                    <a:pt x="21661" y="26005"/>
                  </a:lnTo>
                  <a:lnTo>
                    <a:pt x="21540" y="25703"/>
                  </a:lnTo>
                  <a:lnTo>
                    <a:pt x="21359" y="25522"/>
                  </a:lnTo>
                  <a:lnTo>
                    <a:pt x="21118" y="25341"/>
                  </a:lnTo>
                  <a:lnTo>
                    <a:pt x="20876" y="25221"/>
                  </a:lnTo>
                  <a:close/>
                  <a:moveTo>
                    <a:pt x="26065" y="25221"/>
                  </a:moveTo>
                  <a:lnTo>
                    <a:pt x="25824" y="25341"/>
                  </a:lnTo>
                  <a:lnTo>
                    <a:pt x="25583" y="25522"/>
                  </a:lnTo>
                  <a:lnTo>
                    <a:pt x="25402" y="25703"/>
                  </a:lnTo>
                  <a:lnTo>
                    <a:pt x="25281" y="26005"/>
                  </a:lnTo>
                  <a:lnTo>
                    <a:pt x="25221" y="26367"/>
                  </a:lnTo>
                  <a:lnTo>
                    <a:pt x="25221" y="26608"/>
                  </a:lnTo>
                  <a:lnTo>
                    <a:pt x="25281" y="26789"/>
                  </a:lnTo>
                  <a:lnTo>
                    <a:pt x="25402" y="27031"/>
                  </a:lnTo>
                  <a:lnTo>
                    <a:pt x="25522" y="27212"/>
                  </a:lnTo>
                  <a:lnTo>
                    <a:pt x="25703" y="27332"/>
                  </a:lnTo>
                  <a:lnTo>
                    <a:pt x="25945" y="27453"/>
                  </a:lnTo>
                  <a:lnTo>
                    <a:pt x="26126" y="27513"/>
                  </a:lnTo>
                  <a:lnTo>
                    <a:pt x="26608" y="27513"/>
                  </a:lnTo>
                  <a:lnTo>
                    <a:pt x="26789" y="27453"/>
                  </a:lnTo>
                  <a:lnTo>
                    <a:pt x="27031" y="27332"/>
                  </a:lnTo>
                  <a:lnTo>
                    <a:pt x="27212" y="27212"/>
                  </a:lnTo>
                  <a:lnTo>
                    <a:pt x="27332" y="27031"/>
                  </a:lnTo>
                  <a:lnTo>
                    <a:pt x="27453" y="26789"/>
                  </a:lnTo>
                  <a:lnTo>
                    <a:pt x="27513" y="26608"/>
                  </a:lnTo>
                  <a:lnTo>
                    <a:pt x="27513" y="26367"/>
                  </a:lnTo>
                  <a:lnTo>
                    <a:pt x="27453" y="26005"/>
                  </a:lnTo>
                  <a:lnTo>
                    <a:pt x="27332" y="25703"/>
                  </a:lnTo>
                  <a:lnTo>
                    <a:pt x="27151" y="25522"/>
                  </a:lnTo>
                  <a:lnTo>
                    <a:pt x="26910" y="25341"/>
                  </a:lnTo>
                  <a:lnTo>
                    <a:pt x="26669" y="25221"/>
                  </a:lnTo>
                  <a:close/>
                  <a:moveTo>
                    <a:pt x="31858" y="25221"/>
                  </a:moveTo>
                  <a:lnTo>
                    <a:pt x="31616" y="25341"/>
                  </a:lnTo>
                  <a:lnTo>
                    <a:pt x="31375" y="25522"/>
                  </a:lnTo>
                  <a:lnTo>
                    <a:pt x="31194" y="25703"/>
                  </a:lnTo>
                  <a:lnTo>
                    <a:pt x="31073" y="26005"/>
                  </a:lnTo>
                  <a:lnTo>
                    <a:pt x="31013" y="26367"/>
                  </a:lnTo>
                  <a:lnTo>
                    <a:pt x="31013" y="26608"/>
                  </a:lnTo>
                  <a:lnTo>
                    <a:pt x="31073" y="26789"/>
                  </a:lnTo>
                  <a:lnTo>
                    <a:pt x="31194" y="27031"/>
                  </a:lnTo>
                  <a:lnTo>
                    <a:pt x="31315" y="27212"/>
                  </a:lnTo>
                  <a:lnTo>
                    <a:pt x="31496" y="27332"/>
                  </a:lnTo>
                  <a:lnTo>
                    <a:pt x="31737" y="27453"/>
                  </a:lnTo>
                  <a:lnTo>
                    <a:pt x="31918" y="27513"/>
                  </a:lnTo>
                  <a:lnTo>
                    <a:pt x="32401" y="27513"/>
                  </a:lnTo>
                  <a:lnTo>
                    <a:pt x="32582" y="27453"/>
                  </a:lnTo>
                  <a:lnTo>
                    <a:pt x="32823" y="27332"/>
                  </a:lnTo>
                  <a:lnTo>
                    <a:pt x="33004" y="27212"/>
                  </a:lnTo>
                  <a:lnTo>
                    <a:pt x="33125" y="27031"/>
                  </a:lnTo>
                  <a:lnTo>
                    <a:pt x="33245" y="26789"/>
                  </a:lnTo>
                  <a:lnTo>
                    <a:pt x="33306" y="26608"/>
                  </a:lnTo>
                  <a:lnTo>
                    <a:pt x="33306" y="26367"/>
                  </a:lnTo>
                  <a:lnTo>
                    <a:pt x="33245" y="26005"/>
                  </a:lnTo>
                  <a:lnTo>
                    <a:pt x="33125" y="25703"/>
                  </a:lnTo>
                  <a:lnTo>
                    <a:pt x="32944" y="25522"/>
                  </a:lnTo>
                  <a:lnTo>
                    <a:pt x="32702" y="25341"/>
                  </a:lnTo>
                  <a:lnTo>
                    <a:pt x="32461" y="25221"/>
                  </a:lnTo>
                  <a:close/>
                  <a:moveTo>
                    <a:pt x="37650" y="25221"/>
                  </a:moveTo>
                  <a:lnTo>
                    <a:pt x="37408" y="25341"/>
                  </a:lnTo>
                  <a:lnTo>
                    <a:pt x="37167" y="25522"/>
                  </a:lnTo>
                  <a:lnTo>
                    <a:pt x="36986" y="25703"/>
                  </a:lnTo>
                  <a:lnTo>
                    <a:pt x="36865" y="26005"/>
                  </a:lnTo>
                  <a:lnTo>
                    <a:pt x="36805" y="26367"/>
                  </a:lnTo>
                  <a:lnTo>
                    <a:pt x="36805" y="26608"/>
                  </a:lnTo>
                  <a:lnTo>
                    <a:pt x="36865" y="26789"/>
                  </a:lnTo>
                  <a:lnTo>
                    <a:pt x="36986" y="27031"/>
                  </a:lnTo>
                  <a:lnTo>
                    <a:pt x="37107" y="27212"/>
                  </a:lnTo>
                  <a:lnTo>
                    <a:pt x="37288" y="27332"/>
                  </a:lnTo>
                  <a:lnTo>
                    <a:pt x="37529" y="27453"/>
                  </a:lnTo>
                  <a:lnTo>
                    <a:pt x="37710" y="27513"/>
                  </a:lnTo>
                  <a:lnTo>
                    <a:pt x="38193" y="27513"/>
                  </a:lnTo>
                  <a:lnTo>
                    <a:pt x="38374" y="27453"/>
                  </a:lnTo>
                  <a:lnTo>
                    <a:pt x="38615" y="27332"/>
                  </a:lnTo>
                  <a:lnTo>
                    <a:pt x="38796" y="27212"/>
                  </a:lnTo>
                  <a:lnTo>
                    <a:pt x="38917" y="27031"/>
                  </a:lnTo>
                  <a:lnTo>
                    <a:pt x="39038" y="26789"/>
                  </a:lnTo>
                  <a:lnTo>
                    <a:pt x="39098" y="26608"/>
                  </a:lnTo>
                  <a:lnTo>
                    <a:pt x="39098" y="26367"/>
                  </a:lnTo>
                  <a:lnTo>
                    <a:pt x="39038" y="26005"/>
                  </a:lnTo>
                  <a:lnTo>
                    <a:pt x="38917" y="25703"/>
                  </a:lnTo>
                  <a:lnTo>
                    <a:pt x="38736" y="25522"/>
                  </a:lnTo>
                  <a:lnTo>
                    <a:pt x="38495" y="25341"/>
                  </a:lnTo>
                  <a:lnTo>
                    <a:pt x="38253" y="25221"/>
                  </a:lnTo>
                  <a:close/>
                  <a:moveTo>
                    <a:pt x="43442" y="25221"/>
                  </a:moveTo>
                  <a:lnTo>
                    <a:pt x="43201" y="25341"/>
                  </a:lnTo>
                  <a:lnTo>
                    <a:pt x="42959" y="25522"/>
                  </a:lnTo>
                  <a:lnTo>
                    <a:pt x="42778" y="25703"/>
                  </a:lnTo>
                  <a:lnTo>
                    <a:pt x="42658" y="26005"/>
                  </a:lnTo>
                  <a:lnTo>
                    <a:pt x="42597" y="26367"/>
                  </a:lnTo>
                  <a:lnTo>
                    <a:pt x="42597" y="26608"/>
                  </a:lnTo>
                  <a:lnTo>
                    <a:pt x="42658" y="26789"/>
                  </a:lnTo>
                  <a:lnTo>
                    <a:pt x="42778" y="27031"/>
                  </a:lnTo>
                  <a:lnTo>
                    <a:pt x="42899" y="27212"/>
                  </a:lnTo>
                  <a:lnTo>
                    <a:pt x="43080" y="27332"/>
                  </a:lnTo>
                  <a:lnTo>
                    <a:pt x="43321" y="27453"/>
                  </a:lnTo>
                  <a:lnTo>
                    <a:pt x="43502" y="27513"/>
                  </a:lnTo>
                  <a:lnTo>
                    <a:pt x="43985" y="27513"/>
                  </a:lnTo>
                  <a:lnTo>
                    <a:pt x="44166" y="27453"/>
                  </a:lnTo>
                  <a:lnTo>
                    <a:pt x="44407" y="27332"/>
                  </a:lnTo>
                  <a:lnTo>
                    <a:pt x="44588" y="27212"/>
                  </a:lnTo>
                  <a:lnTo>
                    <a:pt x="44709" y="27031"/>
                  </a:lnTo>
                  <a:lnTo>
                    <a:pt x="44830" y="26789"/>
                  </a:lnTo>
                  <a:lnTo>
                    <a:pt x="44890" y="26608"/>
                  </a:lnTo>
                  <a:lnTo>
                    <a:pt x="44890" y="26367"/>
                  </a:lnTo>
                  <a:lnTo>
                    <a:pt x="44830" y="26005"/>
                  </a:lnTo>
                  <a:lnTo>
                    <a:pt x="44709" y="25703"/>
                  </a:lnTo>
                  <a:lnTo>
                    <a:pt x="44528" y="25522"/>
                  </a:lnTo>
                  <a:lnTo>
                    <a:pt x="44287" y="25341"/>
                  </a:lnTo>
                  <a:lnTo>
                    <a:pt x="44045" y="25221"/>
                  </a:lnTo>
                  <a:close/>
                  <a:moveTo>
                    <a:pt x="49234" y="25221"/>
                  </a:moveTo>
                  <a:lnTo>
                    <a:pt x="48993" y="25341"/>
                  </a:lnTo>
                  <a:lnTo>
                    <a:pt x="48752" y="25522"/>
                  </a:lnTo>
                  <a:lnTo>
                    <a:pt x="48571" y="25703"/>
                  </a:lnTo>
                  <a:lnTo>
                    <a:pt x="48450" y="26005"/>
                  </a:lnTo>
                  <a:lnTo>
                    <a:pt x="48390" y="26367"/>
                  </a:lnTo>
                  <a:lnTo>
                    <a:pt x="48390" y="26608"/>
                  </a:lnTo>
                  <a:lnTo>
                    <a:pt x="48450" y="26789"/>
                  </a:lnTo>
                  <a:lnTo>
                    <a:pt x="48571" y="27031"/>
                  </a:lnTo>
                  <a:lnTo>
                    <a:pt x="48691" y="27212"/>
                  </a:lnTo>
                  <a:lnTo>
                    <a:pt x="48872" y="27332"/>
                  </a:lnTo>
                  <a:lnTo>
                    <a:pt x="49114" y="27453"/>
                  </a:lnTo>
                  <a:lnTo>
                    <a:pt x="49295" y="27513"/>
                  </a:lnTo>
                  <a:lnTo>
                    <a:pt x="49777" y="27513"/>
                  </a:lnTo>
                  <a:lnTo>
                    <a:pt x="49958" y="27453"/>
                  </a:lnTo>
                  <a:lnTo>
                    <a:pt x="50200" y="27332"/>
                  </a:lnTo>
                  <a:lnTo>
                    <a:pt x="50381" y="27212"/>
                  </a:lnTo>
                  <a:lnTo>
                    <a:pt x="50501" y="27031"/>
                  </a:lnTo>
                  <a:lnTo>
                    <a:pt x="50622" y="26789"/>
                  </a:lnTo>
                  <a:lnTo>
                    <a:pt x="50682" y="26608"/>
                  </a:lnTo>
                  <a:lnTo>
                    <a:pt x="50682" y="26367"/>
                  </a:lnTo>
                  <a:lnTo>
                    <a:pt x="50622" y="26005"/>
                  </a:lnTo>
                  <a:lnTo>
                    <a:pt x="50501" y="25703"/>
                  </a:lnTo>
                  <a:lnTo>
                    <a:pt x="50320" y="25522"/>
                  </a:lnTo>
                  <a:lnTo>
                    <a:pt x="50079" y="25341"/>
                  </a:lnTo>
                  <a:lnTo>
                    <a:pt x="49838" y="25221"/>
                  </a:lnTo>
                  <a:close/>
                  <a:moveTo>
                    <a:pt x="55027" y="25221"/>
                  </a:moveTo>
                  <a:lnTo>
                    <a:pt x="54785" y="25341"/>
                  </a:lnTo>
                  <a:lnTo>
                    <a:pt x="54544" y="25522"/>
                  </a:lnTo>
                  <a:lnTo>
                    <a:pt x="54363" y="25703"/>
                  </a:lnTo>
                  <a:lnTo>
                    <a:pt x="54242" y="26005"/>
                  </a:lnTo>
                  <a:lnTo>
                    <a:pt x="54182" y="26367"/>
                  </a:lnTo>
                  <a:lnTo>
                    <a:pt x="54182" y="26608"/>
                  </a:lnTo>
                  <a:lnTo>
                    <a:pt x="54242" y="26789"/>
                  </a:lnTo>
                  <a:lnTo>
                    <a:pt x="54363" y="27031"/>
                  </a:lnTo>
                  <a:lnTo>
                    <a:pt x="54483" y="27212"/>
                  </a:lnTo>
                  <a:lnTo>
                    <a:pt x="54665" y="27332"/>
                  </a:lnTo>
                  <a:lnTo>
                    <a:pt x="54906" y="27453"/>
                  </a:lnTo>
                  <a:lnTo>
                    <a:pt x="55087" y="27513"/>
                  </a:lnTo>
                  <a:lnTo>
                    <a:pt x="55570" y="27513"/>
                  </a:lnTo>
                  <a:lnTo>
                    <a:pt x="55751" y="27453"/>
                  </a:lnTo>
                  <a:lnTo>
                    <a:pt x="55992" y="27332"/>
                  </a:lnTo>
                  <a:lnTo>
                    <a:pt x="56173" y="27212"/>
                  </a:lnTo>
                  <a:lnTo>
                    <a:pt x="56294" y="27031"/>
                  </a:lnTo>
                  <a:lnTo>
                    <a:pt x="56414" y="26789"/>
                  </a:lnTo>
                  <a:lnTo>
                    <a:pt x="56475" y="26608"/>
                  </a:lnTo>
                  <a:lnTo>
                    <a:pt x="56475" y="26367"/>
                  </a:lnTo>
                  <a:lnTo>
                    <a:pt x="56414" y="26005"/>
                  </a:lnTo>
                  <a:lnTo>
                    <a:pt x="56294" y="25703"/>
                  </a:lnTo>
                  <a:lnTo>
                    <a:pt x="56113" y="25522"/>
                  </a:lnTo>
                  <a:lnTo>
                    <a:pt x="55871" y="25341"/>
                  </a:lnTo>
                  <a:lnTo>
                    <a:pt x="55630" y="25221"/>
                  </a:lnTo>
                  <a:close/>
                  <a:moveTo>
                    <a:pt x="60819" y="25221"/>
                  </a:moveTo>
                  <a:lnTo>
                    <a:pt x="60577" y="25341"/>
                  </a:lnTo>
                  <a:lnTo>
                    <a:pt x="60336" y="25522"/>
                  </a:lnTo>
                  <a:lnTo>
                    <a:pt x="60155" y="25703"/>
                  </a:lnTo>
                  <a:lnTo>
                    <a:pt x="60034" y="26005"/>
                  </a:lnTo>
                  <a:lnTo>
                    <a:pt x="59974" y="26367"/>
                  </a:lnTo>
                  <a:lnTo>
                    <a:pt x="59974" y="26608"/>
                  </a:lnTo>
                  <a:lnTo>
                    <a:pt x="60034" y="26789"/>
                  </a:lnTo>
                  <a:lnTo>
                    <a:pt x="60155" y="27031"/>
                  </a:lnTo>
                  <a:lnTo>
                    <a:pt x="60276" y="27212"/>
                  </a:lnTo>
                  <a:lnTo>
                    <a:pt x="60457" y="27332"/>
                  </a:lnTo>
                  <a:lnTo>
                    <a:pt x="60698" y="27453"/>
                  </a:lnTo>
                  <a:lnTo>
                    <a:pt x="60879" y="27513"/>
                  </a:lnTo>
                  <a:lnTo>
                    <a:pt x="61362" y="27513"/>
                  </a:lnTo>
                  <a:lnTo>
                    <a:pt x="61543" y="27453"/>
                  </a:lnTo>
                  <a:lnTo>
                    <a:pt x="61784" y="27332"/>
                  </a:lnTo>
                  <a:lnTo>
                    <a:pt x="61965" y="27212"/>
                  </a:lnTo>
                  <a:lnTo>
                    <a:pt x="62086" y="27031"/>
                  </a:lnTo>
                  <a:lnTo>
                    <a:pt x="62206" y="26789"/>
                  </a:lnTo>
                  <a:lnTo>
                    <a:pt x="62267" y="26608"/>
                  </a:lnTo>
                  <a:lnTo>
                    <a:pt x="62267" y="26367"/>
                  </a:lnTo>
                  <a:lnTo>
                    <a:pt x="62206" y="26005"/>
                  </a:lnTo>
                  <a:lnTo>
                    <a:pt x="62086" y="25703"/>
                  </a:lnTo>
                  <a:lnTo>
                    <a:pt x="61905" y="25522"/>
                  </a:lnTo>
                  <a:lnTo>
                    <a:pt x="61663" y="25341"/>
                  </a:lnTo>
                  <a:lnTo>
                    <a:pt x="61422" y="25221"/>
                  </a:lnTo>
                  <a:close/>
                  <a:moveTo>
                    <a:pt x="66611" y="25221"/>
                  </a:moveTo>
                  <a:lnTo>
                    <a:pt x="66370" y="25341"/>
                  </a:lnTo>
                  <a:lnTo>
                    <a:pt x="66128" y="25522"/>
                  </a:lnTo>
                  <a:lnTo>
                    <a:pt x="65947" y="25703"/>
                  </a:lnTo>
                  <a:lnTo>
                    <a:pt x="65827" y="26005"/>
                  </a:lnTo>
                  <a:lnTo>
                    <a:pt x="65766" y="26367"/>
                  </a:lnTo>
                  <a:lnTo>
                    <a:pt x="65766" y="26608"/>
                  </a:lnTo>
                  <a:lnTo>
                    <a:pt x="65827" y="26789"/>
                  </a:lnTo>
                  <a:lnTo>
                    <a:pt x="65947" y="27031"/>
                  </a:lnTo>
                  <a:lnTo>
                    <a:pt x="66068" y="27212"/>
                  </a:lnTo>
                  <a:lnTo>
                    <a:pt x="66249" y="27332"/>
                  </a:lnTo>
                  <a:lnTo>
                    <a:pt x="66490" y="27453"/>
                  </a:lnTo>
                  <a:lnTo>
                    <a:pt x="66671" y="27513"/>
                  </a:lnTo>
                  <a:lnTo>
                    <a:pt x="67154" y="27513"/>
                  </a:lnTo>
                  <a:lnTo>
                    <a:pt x="67335" y="27453"/>
                  </a:lnTo>
                  <a:lnTo>
                    <a:pt x="67576" y="27332"/>
                  </a:lnTo>
                  <a:lnTo>
                    <a:pt x="67757" y="27212"/>
                  </a:lnTo>
                  <a:lnTo>
                    <a:pt x="67878" y="27031"/>
                  </a:lnTo>
                  <a:lnTo>
                    <a:pt x="67999" y="26789"/>
                  </a:lnTo>
                  <a:lnTo>
                    <a:pt x="68059" y="26608"/>
                  </a:lnTo>
                  <a:lnTo>
                    <a:pt x="68059" y="26367"/>
                  </a:lnTo>
                  <a:lnTo>
                    <a:pt x="67999" y="26005"/>
                  </a:lnTo>
                  <a:lnTo>
                    <a:pt x="67878" y="25703"/>
                  </a:lnTo>
                  <a:lnTo>
                    <a:pt x="67697" y="25522"/>
                  </a:lnTo>
                  <a:lnTo>
                    <a:pt x="67456" y="25341"/>
                  </a:lnTo>
                  <a:lnTo>
                    <a:pt x="67214" y="25221"/>
                  </a:lnTo>
                  <a:close/>
                  <a:moveTo>
                    <a:pt x="72403" y="25221"/>
                  </a:moveTo>
                  <a:lnTo>
                    <a:pt x="72162" y="25341"/>
                  </a:lnTo>
                  <a:lnTo>
                    <a:pt x="71921" y="25522"/>
                  </a:lnTo>
                  <a:lnTo>
                    <a:pt x="71740" y="25703"/>
                  </a:lnTo>
                  <a:lnTo>
                    <a:pt x="71619" y="26005"/>
                  </a:lnTo>
                  <a:lnTo>
                    <a:pt x="71559" y="26367"/>
                  </a:lnTo>
                  <a:lnTo>
                    <a:pt x="71559" y="26608"/>
                  </a:lnTo>
                  <a:lnTo>
                    <a:pt x="71619" y="26789"/>
                  </a:lnTo>
                  <a:lnTo>
                    <a:pt x="71740" y="27031"/>
                  </a:lnTo>
                  <a:lnTo>
                    <a:pt x="71860" y="27212"/>
                  </a:lnTo>
                  <a:lnTo>
                    <a:pt x="72041" y="27332"/>
                  </a:lnTo>
                  <a:lnTo>
                    <a:pt x="72283" y="27453"/>
                  </a:lnTo>
                  <a:lnTo>
                    <a:pt x="72464" y="27513"/>
                  </a:lnTo>
                  <a:lnTo>
                    <a:pt x="72946" y="27513"/>
                  </a:lnTo>
                  <a:lnTo>
                    <a:pt x="73127" y="27453"/>
                  </a:lnTo>
                  <a:lnTo>
                    <a:pt x="73369" y="27332"/>
                  </a:lnTo>
                  <a:lnTo>
                    <a:pt x="73550" y="27212"/>
                  </a:lnTo>
                  <a:lnTo>
                    <a:pt x="73670" y="27031"/>
                  </a:lnTo>
                  <a:lnTo>
                    <a:pt x="73791" y="26789"/>
                  </a:lnTo>
                  <a:lnTo>
                    <a:pt x="73851" y="26608"/>
                  </a:lnTo>
                  <a:lnTo>
                    <a:pt x="73851" y="26367"/>
                  </a:lnTo>
                  <a:lnTo>
                    <a:pt x="73791" y="26005"/>
                  </a:lnTo>
                  <a:lnTo>
                    <a:pt x="73670" y="25703"/>
                  </a:lnTo>
                  <a:lnTo>
                    <a:pt x="73489" y="25522"/>
                  </a:lnTo>
                  <a:lnTo>
                    <a:pt x="73248" y="25341"/>
                  </a:lnTo>
                  <a:lnTo>
                    <a:pt x="73007" y="25221"/>
                  </a:lnTo>
                  <a:close/>
                  <a:moveTo>
                    <a:pt x="1147" y="28479"/>
                  </a:moveTo>
                  <a:lnTo>
                    <a:pt x="724" y="30349"/>
                  </a:lnTo>
                  <a:lnTo>
                    <a:pt x="724" y="30349"/>
                  </a:lnTo>
                  <a:lnTo>
                    <a:pt x="1026" y="30168"/>
                  </a:lnTo>
                  <a:lnTo>
                    <a:pt x="1267" y="29927"/>
                  </a:lnTo>
                  <a:lnTo>
                    <a:pt x="1388" y="29625"/>
                  </a:lnTo>
                  <a:lnTo>
                    <a:pt x="1448" y="29263"/>
                  </a:lnTo>
                  <a:lnTo>
                    <a:pt x="1448" y="29022"/>
                  </a:lnTo>
                  <a:lnTo>
                    <a:pt x="1388" y="28841"/>
                  </a:lnTo>
                  <a:lnTo>
                    <a:pt x="1267" y="28660"/>
                  </a:lnTo>
                  <a:lnTo>
                    <a:pt x="1147" y="28479"/>
                  </a:lnTo>
                  <a:close/>
                  <a:moveTo>
                    <a:pt x="74756" y="28479"/>
                  </a:moveTo>
                  <a:lnTo>
                    <a:pt x="74636" y="28660"/>
                  </a:lnTo>
                  <a:lnTo>
                    <a:pt x="74515" y="28841"/>
                  </a:lnTo>
                  <a:lnTo>
                    <a:pt x="74455" y="29022"/>
                  </a:lnTo>
                  <a:lnTo>
                    <a:pt x="74455" y="29263"/>
                  </a:lnTo>
                  <a:lnTo>
                    <a:pt x="74515" y="29625"/>
                  </a:lnTo>
                  <a:lnTo>
                    <a:pt x="74636" y="29927"/>
                  </a:lnTo>
                  <a:lnTo>
                    <a:pt x="74877" y="30168"/>
                  </a:lnTo>
                  <a:lnTo>
                    <a:pt x="75179" y="30349"/>
                  </a:lnTo>
                  <a:lnTo>
                    <a:pt x="74756" y="28479"/>
                  </a:lnTo>
                  <a:close/>
                  <a:moveTo>
                    <a:pt x="5853" y="28117"/>
                  </a:moveTo>
                  <a:lnTo>
                    <a:pt x="5672" y="28177"/>
                  </a:lnTo>
                  <a:lnTo>
                    <a:pt x="5431" y="28298"/>
                  </a:lnTo>
                  <a:lnTo>
                    <a:pt x="5250" y="28418"/>
                  </a:lnTo>
                  <a:lnTo>
                    <a:pt x="5129" y="28599"/>
                  </a:lnTo>
                  <a:lnTo>
                    <a:pt x="5008" y="28841"/>
                  </a:lnTo>
                  <a:lnTo>
                    <a:pt x="4948" y="29022"/>
                  </a:lnTo>
                  <a:lnTo>
                    <a:pt x="4948" y="29263"/>
                  </a:lnTo>
                  <a:lnTo>
                    <a:pt x="4948" y="29504"/>
                  </a:lnTo>
                  <a:lnTo>
                    <a:pt x="5008" y="29685"/>
                  </a:lnTo>
                  <a:lnTo>
                    <a:pt x="5129" y="29927"/>
                  </a:lnTo>
                  <a:lnTo>
                    <a:pt x="5250" y="30108"/>
                  </a:lnTo>
                  <a:lnTo>
                    <a:pt x="5431" y="30228"/>
                  </a:lnTo>
                  <a:lnTo>
                    <a:pt x="5672" y="30349"/>
                  </a:lnTo>
                  <a:lnTo>
                    <a:pt x="5853" y="30409"/>
                  </a:lnTo>
                  <a:lnTo>
                    <a:pt x="6336" y="30409"/>
                  </a:lnTo>
                  <a:lnTo>
                    <a:pt x="6517" y="30349"/>
                  </a:lnTo>
                  <a:lnTo>
                    <a:pt x="6758" y="30228"/>
                  </a:lnTo>
                  <a:lnTo>
                    <a:pt x="6939" y="30108"/>
                  </a:lnTo>
                  <a:lnTo>
                    <a:pt x="7060" y="29927"/>
                  </a:lnTo>
                  <a:lnTo>
                    <a:pt x="7180" y="29685"/>
                  </a:lnTo>
                  <a:lnTo>
                    <a:pt x="7241" y="29504"/>
                  </a:lnTo>
                  <a:lnTo>
                    <a:pt x="7241" y="29263"/>
                  </a:lnTo>
                  <a:lnTo>
                    <a:pt x="7241" y="29022"/>
                  </a:lnTo>
                  <a:lnTo>
                    <a:pt x="7180" y="28841"/>
                  </a:lnTo>
                  <a:lnTo>
                    <a:pt x="7060" y="28599"/>
                  </a:lnTo>
                  <a:lnTo>
                    <a:pt x="6939" y="28418"/>
                  </a:lnTo>
                  <a:lnTo>
                    <a:pt x="6758" y="28298"/>
                  </a:lnTo>
                  <a:lnTo>
                    <a:pt x="6517" y="28177"/>
                  </a:lnTo>
                  <a:lnTo>
                    <a:pt x="6336" y="28117"/>
                  </a:lnTo>
                  <a:close/>
                  <a:moveTo>
                    <a:pt x="11645" y="28117"/>
                  </a:moveTo>
                  <a:lnTo>
                    <a:pt x="11464" y="28177"/>
                  </a:lnTo>
                  <a:lnTo>
                    <a:pt x="11223" y="28298"/>
                  </a:lnTo>
                  <a:lnTo>
                    <a:pt x="11042" y="28418"/>
                  </a:lnTo>
                  <a:lnTo>
                    <a:pt x="10921" y="28599"/>
                  </a:lnTo>
                  <a:lnTo>
                    <a:pt x="10800" y="28841"/>
                  </a:lnTo>
                  <a:lnTo>
                    <a:pt x="10740" y="29022"/>
                  </a:lnTo>
                  <a:lnTo>
                    <a:pt x="10740" y="29263"/>
                  </a:lnTo>
                  <a:lnTo>
                    <a:pt x="10740" y="29504"/>
                  </a:lnTo>
                  <a:lnTo>
                    <a:pt x="10800" y="29685"/>
                  </a:lnTo>
                  <a:lnTo>
                    <a:pt x="10921" y="29927"/>
                  </a:lnTo>
                  <a:lnTo>
                    <a:pt x="11042" y="30108"/>
                  </a:lnTo>
                  <a:lnTo>
                    <a:pt x="11223" y="30228"/>
                  </a:lnTo>
                  <a:lnTo>
                    <a:pt x="11464" y="30349"/>
                  </a:lnTo>
                  <a:lnTo>
                    <a:pt x="11645" y="30409"/>
                  </a:lnTo>
                  <a:lnTo>
                    <a:pt x="12128" y="30409"/>
                  </a:lnTo>
                  <a:lnTo>
                    <a:pt x="12309" y="30349"/>
                  </a:lnTo>
                  <a:lnTo>
                    <a:pt x="12550" y="30228"/>
                  </a:lnTo>
                  <a:lnTo>
                    <a:pt x="12731" y="30108"/>
                  </a:lnTo>
                  <a:lnTo>
                    <a:pt x="12852" y="29927"/>
                  </a:lnTo>
                  <a:lnTo>
                    <a:pt x="12973" y="29685"/>
                  </a:lnTo>
                  <a:lnTo>
                    <a:pt x="13033" y="29504"/>
                  </a:lnTo>
                  <a:lnTo>
                    <a:pt x="13033" y="29263"/>
                  </a:lnTo>
                  <a:lnTo>
                    <a:pt x="13033" y="29022"/>
                  </a:lnTo>
                  <a:lnTo>
                    <a:pt x="12973" y="28841"/>
                  </a:lnTo>
                  <a:lnTo>
                    <a:pt x="12852" y="28599"/>
                  </a:lnTo>
                  <a:lnTo>
                    <a:pt x="12731" y="28418"/>
                  </a:lnTo>
                  <a:lnTo>
                    <a:pt x="12550" y="28298"/>
                  </a:lnTo>
                  <a:lnTo>
                    <a:pt x="12309" y="28177"/>
                  </a:lnTo>
                  <a:lnTo>
                    <a:pt x="12128" y="28117"/>
                  </a:lnTo>
                  <a:close/>
                  <a:moveTo>
                    <a:pt x="17437" y="28117"/>
                  </a:moveTo>
                  <a:lnTo>
                    <a:pt x="17256" y="28177"/>
                  </a:lnTo>
                  <a:lnTo>
                    <a:pt x="17015" y="28298"/>
                  </a:lnTo>
                  <a:lnTo>
                    <a:pt x="16834" y="28418"/>
                  </a:lnTo>
                  <a:lnTo>
                    <a:pt x="16713" y="28599"/>
                  </a:lnTo>
                  <a:lnTo>
                    <a:pt x="16593" y="28841"/>
                  </a:lnTo>
                  <a:lnTo>
                    <a:pt x="16532" y="29022"/>
                  </a:lnTo>
                  <a:lnTo>
                    <a:pt x="16532" y="29263"/>
                  </a:lnTo>
                  <a:lnTo>
                    <a:pt x="16532" y="29504"/>
                  </a:lnTo>
                  <a:lnTo>
                    <a:pt x="16593" y="29685"/>
                  </a:lnTo>
                  <a:lnTo>
                    <a:pt x="16713" y="29927"/>
                  </a:lnTo>
                  <a:lnTo>
                    <a:pt x="16834" y="30108"/>
                  </a:lnTo>
                  <a:lnTo>
                    <a:pt x="17015" y="30228"/>
                  </a:lnTo>
                  <a:lnTo>
                    <a:pt x="17256" y="30349"/>
                  </a:lnTo>
                  <a:lnTo>
                    <a:pt x="17437" y="30409"/>
                  </a:lnTo>
                  <a:lnTo>
                    <a:pt x="17920" y="30409"/>
                  </a:lnTo>
                  <a:lnTo>
                    <a:pt x="18101" y="30349"/>
                  </a:lnTo>
                  <a:lnTo>
                    <a:pt x="18342" y="30228"/>
                  </a:lnTo>
                  <a:lnTo>
                    <a:pt x="18523" y="30108"/>
                  </a:lnTo>
                  <a:lnTo>
                    <a:pt x="18644" y="29927"/>
                  </a:lnTo>
                  <a:lnTo>
                    <a:pt x="18765" y="29685"/>
                  </a:lnTo>
                  <a:lnTo>
                    <a:pt x="18825" y="29504"/>
                  </a:lnTo>
                  <a:lnTo>
                    <a:pt x="18825" y="29263"/>
                  </a:lnTo>
                  <a:lnTo>
                    <a:pt x="18825" y="29022"/>
                  </a:lnTo>
                  <a:lnTo>
                    <a:pt x="18765" y="28841"/>
                  </a:lnTo>
                  <a:lnTo>
                    <a:pt x="18644" y="28599"/>
                  </a:lnTo>
                  <a:lnTo>
                    <a:pt x="18523" y="28418"/>
                  </a:lnTo>
                  <a:lnTo>
                    <a:pt x="18342" y="28298"/>
                  </a:lnTo>
                  <a:lnTo>
                    <a:pt x="18101" y="28177"/>
                  </a:lnTo>
                  <a:lnTo>
                    <a:pt x="17920" y="28117"/>
                  </a:lnTo>
                  <a:close/>
                  <a:moveTo>
                    <a:pt x="23230" y="28117"/>
                  </a:moveTo>
                  <a:lnTo>
                    <a:pt x="23049" y="28177"/>
                  </a:lnTo>
                  <a:lnTo>
                    <a:pt x="22807" y="28298"/>
                  </a:lnTo>
                  <a:lnTo>
                    <a:pt x="22626" y="28418"/>
                  </a:lnTo>
                  <a:lnTo>
                    <a:pt x="22506" y="28599"/>
                  </a:lnTo>
                  <a:lnTo>
                    <a:pt x="22385" y="28841"/>
                  </a:lnTo>
                  <a:lnTo>
                    <a:pt x="22325" y="29022"/>
                  </a:lnTo>
                  <a:lnTo>
                    <a:pt x="22325" y="29263"/>
                  </a:lnTo>
                  <a:lnTo>
                    <a:pt x="22325" y="29504"/>
                  </a:lnTo>
                  <a:lnTo>
                    <a:pt x="22385" y="29685"/>
                  </a:lnTo>
                  <a:lnTo>
                    <a:pt x="22506" y="29927"/>
                  </a:lnTo>
                  <a:lnTo>
                    <a:pt x="22626" y="30108"/>
                  </a:lnTo>
                  <a:lnTo>
                    <a:pt x="22807" y="30228"/>
                  </a:lnTo>
                  <a:lnTo>
                    <a:pt x="23049" y="30349"/>
                  </a:lnTo>
                  <a:lnTo>
                    <a:pt x="23230" y="30409"/>
                  </a:lnTo>
                  <a:lnTo>
                    <a:pt x="23712" y="30409"/>
                  </a:lnTo>
                  <a:lnTo>
                    <a:pt x="23893" y="30349"/>
                  </a:lnTo>
                  <a:lnTo>
                    <a:pt x="24135" y="30228"/>
                  </a:lnTo>
                  <a:lnTo>
                    <a:pt x="24316" y="30108"/>
                  </a:lnTo>
                  <a:lnTo>
                    <a:pt x="24436" y="29927"/>
                  </a:lnTo>
                  <a:lnTo>
                    <a:pt x="24557" y="29685"/>
                  </a:lnTo>
                  <a:lnTo>
                    <a:pt x="24617" y="29504"/>
                  </a:lnTo>
                  <a:lnTo>
                    <a:pt x="24617" y="29263"/>
                  </a:lnTo>
                  <a:lnTo>
                    <a:pt x="24617" y="29022"/>
                  </a:lnTo>
                  <a:lnTo>
                    <a:pt x="24557" y="28841"/>
                  </a:lnTo>
                  <a:lnTo>
                    <a:pt x="24436" y="28599"/>
                  </a:lnTo>
                  <a:lnTo>
                    <a:pt x="24316" y="28418"/>
                  </a:lnTo>
                  <a:lnTo>
                    <a:pt x="24135" y="28298"/>
                  </a:lnTo>
                  <a:lnTo>
                    <a:pt x="23893" y="28177"/>
                  </a:lnTo>
                  <a:lnTo>
                    <a:pt x="23712" y="28117"/>
                  </a:lnTo>
                  <a:close/>
                  <a:moveTo>
                    <a:pt x="29022" y="28117"/>
                  </a:moveTo>
                  <a:lnTo>
                    <a:pt x="28841" y="28177"/>
                  </a:lnTo>
                  <a:lnTo>
                    <a:pt x="28599" y="28298"/>
                  </a:lnTo>
                  <a:lnTo>
                    <a:pt x="28418" y="28418"/>
                  </a:lnTo>
                  <a:lnTo>
                    <a:pt x="28298" y="28599"/>
                  </a:lnTo>
                  <a:lnTo>
                    <a:pt x="28177" y="28841"/>
                  </a:lnTo>
                  <a:lnTo>
                    <a:pt x="28117" y="29022"/>
                  </a:lnTo>
                  <a:lnTo>
                    <a:pt x="28117" y="29263"/>
                  </a:lnTo>
                  <a:lnTo>
                    <a:pt x="28117" y="29504"/>
                  </a:lnTo>
                  <a:lnTo>
                    <a:pt x="28177" y="29685"/>
                  </a:lnTo>
                  <a:lnTo>
                    <a:pt x="28298" y="29927"/>
                  </a:lnTo>
                  <a:lnTo>
                    <a:pt x="28418" y="30108"/>
                  </a:lnTo>
                  <a:lnTo>
                    <a:pt x="28599" y="30228"/>
                  </a:lnTo>
                  <a:lnTo>
                    <a:pt x="28841" y="30349"/>
                  </a:lnTo>
                  <a:lnTo>
                    <a:pt x="29022" y="30409"/>
                  </a:lnTo>
                  <a:lnTo>
                    <a:pt x="29505" y="30409"/>
                  </a:lnTo>
                  <a:lnTo>
                    <a:pt x="29686" y="30349"/>
                  </a:lnTo>
                  <a:lnTo>
                    <a:pt x="29927" y="30228"/>
                  </a:lnTo>
                  <a:lnTo>
                    <a:pt x="30108" y="30108"/>
                  </a:lnTo>
                  <a:lnTo>
                    <a:pt x="30229" y="29927"/>
                  </a:lnTo>
                  <a:lnTo>
                    <a:pt x="30349" y="29685"/>
                  </a:lnTo>
                  <a:lnTo>
                    <a:pt x="30410" y="29504"/>
                  </a:lnTo>
                  <a:lnTo>
                    <a:pt x="30410" y="29263"/>
                  </a:lnTo>
                  <a:lnTo>
                    <a:pt x="30410" y="29022"/>
                  </a:lnTo>
                  <a:lnTo>
                    <a:pt x="30349" y="28841"/>
                  </a:lnTo>
                  <a:lnTo>
                    <a:pt x="30229" y="28599"/>
                  </a:lnTo>
                  <a:lnTo>
                    <a:pt x="30108" y="28418"/>
                  </a:lnTo>
                  <a:lnTo>
                    <a:pt x="29927" y="28298"/>
                  </a:lnTo>
                  <a:lnTo>
                    <a:pt x="29686" y="28177"/>
                  </a:lnTo>
                  <a:lnTo>
                    <a:pt x="29505" y="28117"/>
                  </a:lnTo>
                  <a:close/>
                  <a:moveTo>
                    <a:pt x="34814" y="28117"/>
                  </a:moveTo>
                  <a:lnTo>
                    <a:pt x="34633" y="28177"/>
                  </a:lnTo>
                  <a:lnTo>
                    <a:pt x="34392" y="28298"/>
                  </a:lnTo>
                  <a:lnTo>
                    <a:pt x="34211" y="28418"/>
                  </a:lnTo>
                  <a:lnTo>
                    <a:pt x="34090" y="28599"/>
                  </a:lnTo>
                  <a:lnTo>
                    <a:pt x="33969" y="28841"/>
                  </a:lnTo>
                  <a:lnTo>
                    <a:pt x="33909" y="29022"/>
                  </a:lnTo>
                  <a:lnTo>
                    <a:pt x="33909" y="29263"/>
                  </a:lnTo>
                  <a:lnTo>
                    <a:pt x="33909" y="29504"/>
                  </a:lnTo>
                  <a:lnTo>
                    <a:pt x="33969" y="29685"/>
                  </a:lnTo>
                  <a:lnTo>
                    <a:pt x="34090" y="29927"/>
                  </a:lnTo>
                  <a:lnTo>
                    <a:pt x="34211" y="30108"/>
                  </a:lnTo>
                  <a:lnTo>
                    <a:pt x="34392" y="30228"/>
                  </a:lnTo>
                  <a:lnTo>
                    <a:pt x="34633" y="30349"/>
                  </a:lnTo>
                  <a:lnTo>
                    <a:pt x="34814" y="30409"/>
                  </a:lnTo>
                  <a:lnTo>
                    <a:pt x="35297" y="30409"/>
                  </a:lnTo>
                  <a:lnTo>
                    <a:pt x="35478" y="30349"/>
                  </a:lnTo>
                  <a:lnTo>
                    <a:pt x="35719" y="30228"/>
                  </a:lnTo>
                  <a:lnTo>
                    <a:pt x="35900" y="30108"/>
                  </a:lnTo>
                  <a:lnTo>
                    <a:pt x="36021" y="29927"/>
                  </a:lnTo>
                  <a:lnTo>
                    <a:pt x="36141" y="29685"/>
                  </a:lnTo>
                  <a:lnTo>
                    <a:pt x="36202" y="29504"/>
                  </a:lnTo>
                  <a:lnTo>
                    <a:pt x="36202" y="29263"/>
                  </a:lnTo>
                  <a:lnTo>
                    <a:pt x="36202" y="29022"/>
                  </a:lnTo>
                  <a:lnTo>
                    <a:pt x="36141" y="28841"/>
                  </a:lnTo>
                  <a:lnTo>
                    <a:pt x="36021" y="28599"/>
                  </a:lnTo>
                  <a:lnTo>
                    <a:pt x="35900" y="28418"/>
                  </a:lnTo>
                  <a:lnTo>
                    <a:pt x="35719" y="28298"/>
                  </a:lnTo>
                  <a:lnTo>
                    <a:pt x="35478" y="28177"/>
                  </a:lnTo>
                  <a:lnTo>
                    <a:pt x="35297" y="28117"/>
                  </a:lnTo>
                  <a:close/>
                  <a:moveTo>
                    <a:pt x="40606" y="28117"/>
                  </a:moveTo>
                  <a:lnTo>
                    <a:pt x="40425" y="28177"/>
                  </a:lnTo>
                  <a:lnTo>
                    <a:pt x="40184" y="28298"/>
                  </a:lnTo>
                  <a:lnTo>
                    <a:pt x="40003" y="28418"/>
                  </a:lnTo>
                  <a:lnTo>
                    <a:pt x="39882" y="28599"/>
                  </a:lnTo>
                  <a:lnTo>
                    <a:pt x="39762" y="28841"/>
                  </a:lnTo>
                  <a:lnTo>
                    <a:pt x="39701" y="29022"/>
                  </a:lnTo>
                  <a:lnTo>
                    <a:pt x="39701" y="29263"/>
                  </a:lnTo>
                  <a:lnTo>
                    <a:pt x="39701" y="29504"/>
                  </a:lnTo>
                  <a:lnTo>
                    <a:pt x="39762" y="29685"/>
                  </a:lnTo>
                  <a:lnTo>
                    <a:pt x="39882" y="29927"/>
                  </a:lnTo>
                  <a:lnTo>
                    <a:pt x="40003" y="30108"/>
                  </a:lnTo>
                  <a:lnTo>
                    <a:pt x="40184" y="30228"/>
                  </a:lnTo>
                  <a:lnTo>
                    <a:pt x="40425" y="30349"/>
                  </a:lnTo>
                  <a:lnTo>
                    <a:pt x="40606" y="30409"/>
                  </a:lnTo>
                  <a:lnTo>
                    <a:pt x="41089" y="30409"/>
                  </a:lnTo>
                  <a:lnTo>
                    <a:pt x="41270" y="30349"/>
                  </a:lnTo>
                  <a:lnTo>
                    <a:pt x="41511" y="30228"/>
                  </a:lnTo>
                  <a:lnTo>
                    <a:pt x="41692" y="30108"/>
                  </a:lnTo>
                  <a:lnTo>
                    <a:pt x="41813" y="29927"/>
                  </a:lnTo>
                  <a:lnTo>
                    <a:pt x="41934" y="29685"/>
                  </a:lnTo>
                  <a:lnTo>
                    <a:pt x="41994" y="29504"/>
                  </a:lnTo>
                  <a:lnTo>
                    <a:pt x="41994" y="29263"/>
                  </a:lnTo>
                  <a:lnTo>
                    <a:pt x="41994" y="29022"/>
                  </a:lnTo>
                  <a:lnTo>
                    <a:pt x="41934" y="28841"/>
                  </a:lnTo>
                  <a:lnTo>
                    <a:pt x="41813" y="28599"/>
                  </a:lnTo>
                  <a:lnTo>
                    <a:pt x="41692" y="28418"/>
                  </a:lnTo>
                  <a:lnTo>
                    <a:pt x="41511" y="28298"/>
                  </a:lnTo>
                  <a:lnTo>
                    <a:pt x="41270" y="28177"/>
                  </a:lnTo>
                  <a:lnTo>
                    <a:pt x="41089" y="28117"/>
                  </a:lnTo>
                  <a:close/>
                  <a:moveTo>
                    <a:pt x="46399" y="28117"/>
                  </a:moveTo>
                  <a:lnTo>
                    <a:pt x="46218" y="28177"/>
                  </a:lnTo>
                  <a:lnTo>
                    <a:pt x="45976" y="28298"/>
                  </a:lnTo>
                  <a:lnTo>
                    <a:pt x="45795" y="28418"/>
                  </a:lnTo>
                  <a:lnTo>
                    <a:pt x="45674" y="28599"/>
                  </a:lnTo>
                  <a:lnTo>
                    <a:pt x="45554" y="28841"/>
                  </a:lnTo>
                  <a:lnTo>
                    <a:pt x="45493" y="29022"/>
                  </a:lnTo>
                  <a:lnTo>
                    <a:pt x="45493" y="29263"/>
                  </a:lnTo>
                  <a:lnTo>
                    <a:pt x="45493" y="29504"/>
                  </a:lnTo>
                  <a:lnTo>
                    <a:pt x="45554" y="29685"/>
                  </a:lnTo>
                  <a:lnTo>
                    <a:pt x="45674" y="29927"/>
                  </a:lnTo>
                  <a:lnTo>
                    <a:pt x="45795" y="30108"/>
                  </a:lnTo>
                  <a:lnTo>
                    <a:pt x="45976" y="30228"/>
                  </a:lnTo>
                  <a:lnTo>
                    <a:pt x="46218" y="30349"/>
                  </a:lnTo>
                  <a:lnTo>
                    <a:pt x="46399" y="30409"/>
                  </a:lnTo>
                  <a:lnTo>
                    <a:pt x="46881" y="30409"/>
                  </a:lnTo>
                  <a:lnTo>
                    <a:pt x="47062" y="30349"/>
                  </a:lnTo>
                  <a:lnTo>
                    <a:pt x="47304" y="30228"/>
                  </a:lnTo>
                  <a:lnTo>
                    <a:pt x="47485" y="30108"/>
                  </a:lnTo>
                  <a:lnTo>
                    <a:pt x="47605" y="29927"/>
                  </a:lnTo>
                  <a:lnTo>
                    <a:pt x="47726" y="29685"/>
                  </a:lnTo>
                  <a:lnTo>
                    <a:pt x="47786" y="29504"/>
                  </a:lnTo>
                  <a:lnTo>
                    <a:pt x="47786" y="29263"/>
                  </a:lnTo>
                  <a:lnTo>
                    <a:pt x="47786" y="29022"/>
                  </a:lnTo>
                  <a:lnTo>
                    <a:pt x="47726" y="28841"/>
                  </a:lnTo>
                  <a:lnTo>
                    <a:pt x="47605" y="28599"/>
                  </a:lnTo>
                  <a:lnTo>
                    <a:pt x="47485" y="28418"/>
                  </a:lnTo>
                  <a:lnTo>
                    <a:pt x="47304" y="28298"/>
                  </a:lnTo>
                  <a:lnTo>
                    <a:pt x="47062" y="28177"/>
                  </a:lnTo>
                  <a:lnTo>
                    <a:pt x="46881" y="28117"/>
                  </a:lnTo>
                  <a:close/>
                  <a:moveTo>
                    <a:pt x="52191" y="28117"/>
                  </a:moveTo>
                  <a:lnTo>
                    <a:pt x="52010" y="28177"/>
                  </a:lnTo>
                  <a:lnTo>
                    <a:pt x="51768" y="28298"/>
                  </a:lnTo>
                  <a:lnTo>
                    <a:pt x="51587" y="28418"/>
                  </a:lnTo>
                  <a:lnTo>
                    <a:pt x="51467" y="28599"/>
                  </a:lnTo>
                  <a:lnTo>
                    <a:pt x="51346" y="28841"/>
                  </a:lnTo>
                  <a:lnTo>
                    <a:pt x="51286" y="29022"/>
                  </a:lnTo>
                  <a:lnTo>
                    <a:pt x="51286" y="29263"/>
                  </a:lnTo>
                  <a:lnTo>
                    <a:pt x="51286" y="29504"/>
                  </a:lnTo>
                  <a:lnTo>
                    <a:pt x="51346" y="29685"/>
                  </a:lnTo>
                  <a:lnTo>
                    <a:pt x="51467" y="29927"/>
                  </a:lnTo>
                  <a:lnTo>
                    <a:pt x="51587" y="30108"/>
                  </a:lnTo>
                  <a:lnTo>
                    <a:pt x="51768" y="30228"/>
                  </a:lnTo>
                  <a:lnTo>
                    <a:pt x="52010" y="30349"/>
                  </a:lnTo>
                  <a:lnTo>
                    <a:pt x="52191" y="30409"/>
                  </a:lnTo>
                  <a:lnTo>
                    <a:pt x="52673" y="30409"/>
                  </a:lnTo>
                  <a:lnTo>
                    <a:pt x="52854" y="30349"/>
                  </a:lnTo>
                  <a:lnTo>
                    <a:pt x="53096" y="30228"/>
                  </a:lnTo>
                  <a:lnTo>
                    <a:pt x="53277" y="30108"/>
                  </a:lnTo>
                  <a:lnTo>
                    <a:pt x="53397" y="29927"/>
                  </a:lnTo>
                  <a:lnTo>
                    <a:pt x="53518" y="29685"/>
                  </a:lnTo>
                  <a:lnTo>
                    <a:pt x="53578" y="29504"/>
                  </a:lnTo>
                  <a:lnTo>
                    <a:pt x="53578" y="29263"/>
                  </a:lnTo>
                  <a:lnTo>
                    <a:pt x="53578" y="29022"/>
                  </a:lnTo>
                  <a:lnTo>
                    <a:pt x="53518" y="28841"/>
                  </a:lnTo>
                  <a:lnTo>
                    <a:pt x="53397" y="28599"/>
                  </a:lnTo>
                  <a:lnTo>
                    <a:pt x="53277" y="28418"/>
                  </a:lnTo>
                  <a:lnTo>
                    <a:pt x="53096" y="28298"/>
                  </a:lnTo>
                  <a:lnTo>
                    <a:pt x="52854" y="28177"/>
                  </a:lnTo>
                  <a:lnTo>
                    <a:pt x="52673" y="28117"/>
                  </a:lnTo>
                  <a:close/>
                  <a:moveTo>
                    <a:pt x="57983" y="28117"/>
                  </a:moveTo>
                  <a:lnTo>
                    <a:pt x="57802" y="28177"/>
                  </a:lnTo>
                  <a:lnTo>
                    <a:pt x="57561" y="28298"/>
                  </a:lnTo>
                  <a:lnTo>
                    <a:pt x="57380" y="28418"/>
                  </a:lnTo>
                  <a:lnTo>
                    <a:pt x="57259" y="28599"/>
                  </a:lnTo>
                  <a:lnTo>
                    <a:pt x="57138" y="28841"/>
                  </a:lnTo>
                  <a:lnTo>
                    <a:pt x="57078" y="29022"/>
                  </a:lnTo>
                  <a:lnTo>
                    <a:pt x="57078" y="29263"/>
                  </a:lnTo>
                  <a:lnTo>
                    <a:pt x="57078" y="29504"/>
                  </a:lnTo>
                  <a:lnTo>
                    <a:pt x="57138" y="29685"/>
                  </a:lnTo>
                  <a:lnTo>
                    <a:pt x="57259" y="29927"/>
                  </a:lnTo>
                  <a:lnTo>
                    <a:pt x="57380" y="30108"/>
                  </a:lnTo>
                  <a:lnTo>
                    <a:pt x="57561" y="30228"/>
                  </a:lnTo>
                  <a:lnTo>
                    <a:pt x="57802" y="30349"/>
                  </a:lnTo>
                  <a:lnTo>
                    <a:pt x="57983" y="30409"/>
                  </a:lnTo>
                  <a:lnTo>
                    <a:pt x="58466" y="30409"/>
                  </a:lnTo>
                  <a:lnTo>
                    <a:pt x="58647" y="30349"/>
                  </a:lnTo>
                  <a:lnTo>
                    <a:pt x="58888" y="30228"/>
                  </a:lnTo>
                  <a:lnTo>
                    <a:pt x="59069" y="30108"/>
                  </a:lnTo>
                  <a:lnTo>
                    <a:pt x="59190" y="29927"/>
                  </a:lnTo>
                  <a:lnTo>
                    <a:pt x="59310" y="29685"/>
                  </a:lnTo>
                  <a:lnTo>
                    <a:pt x="59371" y="29504"/>
                  </a:lnTo>
                  <a:lnTo>
                    <a:pt x="59371" y="29263"/>
                  </a:lnTo>
                  <a:lnTo>
                    <a:pt x="59371" y="29022"/>
                  </a:lnTo>
                  <a:lnTo>
                    <a:pt x="59310" y="28841"/>
                  </a:lnTo>
                  <a:lnTo>
                    <a:pt x="59190" y="28599"/>
                  </a:lnTo>
                  <a:lnTo>
                    <a:pt x="59069" y="28418"/>
                  </a:lnTo>
                  <a:lnTo>
                    <a:pt x="58888" y="28298"/>
                  </a:lnTo>
                  <a:lnTo>
                    <a:pt x="58647" y="28177"/>
                  </a:lnTo>
                  <a:lnTo>
                    <a:pt x="58466" y="28117"/>
                  </a:lnTo>
                  <a:close/>
                  <a:moveTo>
                    <a:pt x="63775" y="28117"/>
                  </a:moveTo>
                  <a:lnTo>
                    <a:pt x="63594" y="28177"/>
                  </a:lnTo>
                  <a:lnTo>
                    <a:pt x="63353" y="28298"/>
                  </a:lnTo>
                  <a:lnTo>
                    <a:pt x="63172" y="28418"/>
                  </a:lnTo>
                  <a:lnTo>
                    <a:pt x="63051" y="28599"/>
                  </a:lnTo>
                  <a:lnTo>
                    <a:pt x="62931" y="28841"/>
                  </a:lnTo>
                  <a:lnTo>
                    <a:pt x="62870" y="29022"/>
                  </a:lnTo>
                  <a:lnTo>
                    <a:pt x="62870" y="29263"/>
                  </a:lnTo>
                  <a:lnTo>
                    <a:pt x="62870" y="29504"/>
                  </a:lnTo>
                  <a:lnTo>
                    <a:pt x="62931" y="29685"/>
                  </a:lnTo>
                  <a:lnTo>
                    <a:pt x="63051" y="29927"/>
                  </a:lnTo>
                  <a:lnTo>
                    <a:pt x="63172" y="30108"/>
                  </a:lnTo>
                  <a:lnTo>
                    <a:pt x="63353" y="30228"/>
                  </a:lnTo>
                  <a:lnTo>
                    <a:pt x="63594" y="30349"/>
                  </a:lnTo>
                  <a:lnTo>
                    <a:pt x="63775" y="30409"/>
                  </a:lnTo>
                  <a:lnTo>
                    <a:pt x="64258" y="30409"/>
                  </a:lnTo>
                  <a:lnTo>
                    <a:pt x="64439" y="30349"/>
                  </a:lnTo>
                  <a:lnTo>
                    <a:pt x="64680" y="30228"/>
                  </a:lnTo>
                  <a:lnTo>
                    <a:pt x="64861" y="30108"/>
                  </a:lnTo>
                  <a:lnTo>
                    <a:pt x="64982" y="29927"/>
                  </a:lnTo>
                  <a:lnTo>
                    <a:pt x="65103" y="29685"/>
                  </a:lnTo>
                  <a:lnTo>
                    <a:pt x="65163" y="29504"/>
                  </a:lnTo>
                  <a:lnTo>
                    <a:pt x="65163" y="29263"/>
                  </a:lnTo>
                  <a:lnTo>
                    <a:pt x="65163" y="29022"/>
                  </a:lnTo>
                  <a:lnTo>
                    <a:pt x="65103" y="28841"/>
                  </a:lnTo>
                  <a:lnTo>
                    <a:pt x="64982" y="28599"/>
                  </a:lnTo>
                  <a:lnTo>
                    <a:pt x="64861" y="28418"/>
                  </a:lnTo>
                  <a:lnTo>
                    <a:pt x="64680" y="28298"/>
                  </a:lnTo>
                  <a:lnTo>
                    <a:pt x="64439" y="28177"/>
                  </a:lnTo>
                  <a:lnTo>
                    <a:pt x="64258" y="28117"/>
                  </a:lnTo>
                  <a:close/>
                  <a:moveTo>
                    <a:pt x="69567" y="28117"/>
                  </a:moveTo>
                  <a:lnTo>
                    <a:pt x="69386" y="28177"/>
                  </a:lnTo>
                  <a:lnTo>
                    <a:pt x="69145" y="28298"/>
                  </a:lnTo>
                  <a:lnTo>
                    <a:pt x="68964" y="28418"/>
                  </a:lnTo>
                  <a:lnTo>
                    <a:pt x="68843" y="28599"/>
                  </a:lnTo>
                  <a:lnTo>
                    <a:pt x="68723" y="28841"/>
                  </a:lnTo>
                  <a:lnTo>
                    <a:pt x="68662" y="29022"/>
                  </a:lnTo>
                  <a:lnTo>
                    <a:pt x="68662" y="29263"/>
                  </a:lnTo>
                  <a:lnTo>
                    <a:pt x="68662" y="29504"/>
                  </a:lnTo>
                  <a:lnTo>
                    <a:pt x="68723" y="29685"/>
                  </a:lnTo>
                  <a:lnTo>
                    <a:pt x="68843" y="29927"/>
                  </a:lnTo>
                  <a:lnTo>
                    <a:pt x="68964" y="30108"/>
                  </a:lnTo>
                  <a:lnTo>
                    <a:pt x="69145" y="30228"/>
                  </a:lnTo>
                  <a:lnTo>
                    <a:pt x="69386" y="30349"/>
                  </a:lnTo>
                  <a:lnTo>
                    <a:pt x="69567" y="30409"/>
                  </a:lnTo>
                  <a:lnTo>
                    <a:pt x="70050" y="30409"/>
                  </a:lnTo>
                  <a:lnTo>
                    <a:pt x="70231" y="30349"/>
                  </a:lnTo>
                  <a:lnTo>
                    <a:pt x="70472" y="30228"/>
                  </a:lnTo>
                  <a:lnTo>
                    <a:pt x="70653" y="30108"/>
                  </a:lnTo>
                  <a:lnTo>
                    <a:pt x="70774" y="29927"/>
                  </a:lnTo>
                  <a:lnTo>
                    <a:pt x="70895" y="29685"/>
                  </a:lnTo>
                  <a:lnTo>
                    <a:pt x="70955" y="29504"/>
                  </a:lnTo>
                  <a:lnTo>
                    <a:pt x="70955" y="29263"/>
                  </a:lnTo>
                  <a:lnTo>
                    <a:pt x="70955" y="29022"/>
                  </a:lnTo>
                  <a:lnTo>
                    <a:pt x="70895" y="28841"/>
                  </a:lnTo>
                  <a:lnTo>
                    <a:pt x="70774" y="28599"/>
                  </a:lnTo>
                  <a:lnTo>
                    <a:pt x="70653" y="28418"/>
                  </a:lnTo>
                  <a:lnTo>
                    <a:pt x="70472" y="28298"/>
                  </a:lnTo>
                  <a:lnTo>
                    <a:pt x="70231" y="28177"/>
                  </a:lnTo>
                  <a:lnTo>
                    <a:pt x="70050" y="28117"/>
                  </a:lnTo>
                  <a:close/>
                  <a:moveTo>
                    <a:pt x="2957" y="31013"/>
                  </a:moveTo>
                  <a:lnTo>
                    <a:pt x="2776" y="31073"/>
                  </a:lnTo>
                  <a:lnTo>
                    <a:pt x="2534" y="31194"/>
                  </a:lnTo>
                  <a:lnTo>
                    <a:pt x="2353" y="31314"/>
                  </a:lnTo>
                  <a:lnTo>
                    <a:pt x="2233" y="31495"/>
                  </a:lnTo>
                  <a:lnTo>
                    <a:pt x="2112" y="31737"/>
                  </a:lnTo>
                  <a:lnTo>
                    <a:pt x="2052" y="31918"/>
                  </a:lnTo>
                  <a:lnTo>
                    <a:pt x="2052" y="32159"/>
                  </a:lnTo>
                  <a:lnTo>
                    <a:pt x="2052" y="32401"/>
                  </a:lnTo>
                  <a:lnTo>
                    <a:pt x="2112" y="32582"/>
                  </a:lnTo>
                  <a:lnTo>
                    <a:pt x="2233" y="32823"/>
                  </a:lnTo>
                  <a:lnTo>
                    <a:pt x="2353" y="33004"/>
                  </a:lnTo>
                  <a:lnTo>
                    <a:pt x="2534" y="33125"/>
                  </a:lnTo>
                  <a:lnTo>
                    <a:pt x="2776" y="33245"/>
                  </a:lnTo>
                  <a:lnTo>
                    <a:pt x="2957" y="33306"/>
                  </a:lnTo>
                  <a:lnTo>
                    <a:pt x="3439" y="33306"/>
                  </a:lnTo>
                  <a:lnTo>
                    <a:pt x="3620" y="33245"/>
                  </a:lnTo>
                  <a:lnTo>
                    <a:pt x="3862" y="33125"/>
                  </a:lnTo>
                  <a:lnTo>
                    <a:pt x="4043" y="33004"/>
                  </a:lnTo>
                  <a:lnTo>
                    <a:pt x="4164" y="32823"/>
                  </a:lnTo>
                  <a:lnTo>
                    <a:pt x="4284" y="32582"/>
                  </a:lnTo>
                  <a:lnTo>
                    <a:pt x="4345" y="32401"/>
                  </a:lnTo>
                  <a:lnTo>
                    <a:pt x="4345" y="32159"/>
                  </a:lnTo>
                  <a:lnTo>
                    <a:pt x="4345" y="31918"/>
                  </a:lnTo>
                  <a:lnTo>
                    <a:pt x="4284" y="31737"/>
                  </a:lnTo>
                  <a:lnTo>
                    <a:pt x="4164" y="31495"/>
                  </a:lnTo>
                  <a:lnTo>
                    <a:pt x="4043" y="31314"/>
                  </a:lnTo>
                  <a:lnTo>
                    <a:pt x="3862" y="31194"/>
                  </a:lnTo>
                  <a:lnTo>
                    <a:pt x="3620" y="31073"/>
                  </a:lnTo>
                  <a:lnTo>
                    <a:pt x="3439" y="31013"/>
                  </a:lnTo>
                  <a:close/>
                  <a:moveTo>
                    <a:pt x="8749" y="31013"/>
                  </a:moveTo>
                  <a:lnTo>
                    <a:pt x="8568" y="31073"/>
                  </a:lnTo>
                  <a:lnTo>
                    <a:pt x="8327" y="31194"/>
                  </a:lnTo>
                  <a:lnTo>
                    <a:pt x="8146" y="31314"/>
                  </a:lnTo>
                  <a:lnTo>
                    <a:pt x="8025" y="31495"/>
                  </a:lnTo>
                  <a:lnTo>
                    <a:pt x="7904" y="31737"/>
                  </a:lnTo>
                  <a:lnTo>
                    <a:pt x="7844" y="31918"/>
                  </a:lnTo>
                  <a:lnTo>
                    <a:pt x="7844" y="32159"/>
                  </a:lnTo>
                  <a:lnTo>
                    <a:pt x="7844" y="32401"/>
                  </a:lnTo>
                  <a:lnTo>
                    <a:pt x="7904" y="32582"/>
                  </a:lnTo>
                  <a:lnTo>
                    <a:pt x="8025" y="32823"/>
                  </a:lnTo>
                  <a:lnTo>
                    <a:pt x="8146" y="33004"/>
                  </a:lnTo>
                  <a:lnTo>
                    <a:pt x="8327" y="33125"/>
                  </a:lnTo>
                  <a:lnTo>
                    <a:pt x="8568" y="33245"/>
                  </a:lnTo>
                  <a:lnTo>
                    <a:pt x="8749" y="33306"/>
                  </a:lnTo>
                  <a:lnTo>
                    <a:pt x="9232" y="33306"/>
                  </a:lnTo>
                  <a:lnTo>
                    <a:pt x="9413" y="33245"/>
                  </a:lnTo>
                  <a:lnTo>
                    <a:pt x="9654" y="33125"/>
                  </a:lnTo>
                  <a:lnTo>
                    <a:pt x="9835" y="33004"/>
                  </a:lnTo>
                  <a:lnTo>
                    <a:pt x="9956" y="32823"/>
                  </a:lnTo>
                  <a:lnTo>
                    <a:pt x="10076" y="32582"/>
                  </a:lnTo>
                  <a:lnTo>
                    <a:pt x="10137" y="32401"/>
                  </a:lnTo>
                  <a:lnTo>
                    <a:pt x="10137" y="32159"/>
                  </a:lnTo>
                  <a:lnTo>
                    <a:pt x="10137" y="31918"/>
                  </a:lnTo>
                  <a:lnTo>
                    <a:pt x="10076" y="31737"/>
                  </a:lnTo>
                  <a:lnTo>
                    <a:pt x="9956" y="31495"/>
                  </a:lnTo>
                  <a:lnTo>
                    <a:pt x="9835" y="31314"/>
                  </a:lnTo>
                  <a:lnTo>
                    <a:pt x="9654" y="31194"/>
                  </a:lnTo>
                  <a:lnTo>
                    <a:pt x="9413" y="31073"/>
                  </a:lnTo>
                  <a:lnTo>
                    <a:pt x="9232" y="31013"/>
                  </a:lnTo>
                  <a:close/>
                  <a:moveTo>
                    <a:pt x="14541" y="31013"/>
                  </a:moveTo>
                  <a:lnTo>
                    <a:pt x="14360" y="31073"/>
                  </a:lnTo>
                  <a:lnTo>
                    <a:pt x="14119" y="31194"/>
                  </a:lnTo>
                  <a:lnTo>
                    <a:pt x="13938" y="31314"/>
                  </a:lnTo>
                  <a:lnTo>
                    <a:pt x="13817" y="31495"/>
                  </a:lnTo>
                  <a:lnTo>
                    <a:pt x="13697" y="31737"/>
                  </a:lnTo>
                  <a:lnTo>
                    <a:pt x="13636" y="31918"/>
                  </a:lnTo>
                  <a:lnTo>
                    <a:pt x="13636" y="32159"/>
                  </a:lnTo>
                  <a:lnTo>
                    <a:pt x="13636" y="32401"/>
                  </a:lnTo>
                  <a:lnTo>
                    <a:pt x="13697" y="32582"/>
                  </a:lnTo>
                  <a:lnTo>
                    <a:pt x="13817" y="32823"/>
                  </a:lnTo>
                  <a:lnTo>
                    <a:pt x="13938" y="33004"/>
                  </a:lnTo>
                  <a:lnTo>
                    <a:pt x="14119" y="33125"/>
                  </a:lnTo>
                  <a:lnTo>
                    <a:pt x="14360" y="33245"/>
                  </a:lnTo>
                  <a:lnTo>
                    <a:pt x="14541" y="33306"/>
                  </a:lnTo>
                  <a:lnTo>
                    <a:pt x="15024" y="33306"/>
                  </a:lnTo>
                  <a:lnTo>
                    <a:pt x="15205" y="33245"/>
                  </a:lnTo>
                  <a:lnTo>
                    <a:pt x="15446" y="33125"/>
                  </a:lnTo>
                  <a:lnTo>
                    <a:pt x="15627" y="33004"/>
                  </a:lnTo>
                  <a:lnTo>
                    <a:pt x="15748" y="32823"/>
                  </a:lnTo>
                  <a:lnTo>
                    <a:pt x="15869" y="32582"/>
                  </a:lnTo>
                  <a:lnTo>
                    <a:pt x="15929" y="32401"/>
                  </a:lnTo>
                  <a:lnTo>
                    <a:pt x="15929" y="32159"/>
                  </a:lnTo>
                  <a:lnTo>
                    <a:pt x="15929" y="31918"/>
                  </a:lnTo>
                  <a:lnTo>
                    <a:pt x="15869" y="31737"/>
                  </a:lnTo>
                  <a:lnTo>
                    <a:pt x="15748" y="31495"/>
                  </a:lnTo>
                  <a:lnTo>
                    <a:pt x="15627" y="31314"/>
                  </a:lnTo>
                  <a:lnTo>
                    <a:pt x="15446" y="31194"/>
                  </a:lnTo>
                  <a:lnTo>
                    <a:pt x="15205" y="31073"/>
                  </a:lnTo>
                  <a:lnTo>
                    <a:pt x="15024" y="31013"/>
                  </a:lnTo>
                  <a:close/>
                  <a:moveTo>
                    <a:pt x="20333" y="31013"/>
                  </a:moveTo>
                  <a:lnTo>
                    <a:pt x="20152" y="31073"/>
                  </a:lnTo>
                  <a:lnTo>
                    <a:pt x="19911" y="31194"/>
                  </a:lnTo>
                  <a:lnTo>
                    <a:pt x="19730" y="31314"/>
                  </a:lnTo>
                  <a:lnTo>
                    <a:pt x="19609" y="31495"/>
                  </a:lnTo>
                  <a:lnTo>
                    <a:pt x="19489" y="31737"/>
                  </a:lnTo>
                  <a:lnTo>
                    <a:pt x="19428" y="31918"/>
                  </a:lnTo>
                  <a:lnTo>
                    <a:pt x="19428" y="32159"/>
                  </a:lnTo>
                  <a:lnTo>
                    <a:pt x="19428" y="32401"/>
                  </a:lnTo>
                  <a:lnTo>
                    <a:pt x="19489" y="32582"/>
                  </a:lnTo>
                  <a:lnTo>
                    <a:pt x="19609" y="32823"/>
                  </a:lnTo>
                  <a:lnTo>
                    <a:pt x="19730" y="33004"/>
                  </a:lnTo>
                  <a:lnTo>
                    <a:pt x="19911" y="33125"/>
                  </a:lnTo>
                  <a:lnTo>
                    <a:pt x="20152" y="33245"/>
                  </a:lnTo>
                  <a:lnTo>
                    <a:pt x="20333" y="33306"/>
                  </a:lnTo>
                  <a:lnTo>
                    <a:pt x="20816" y="33306"/>
                  </a:lnTo>
                  <a:lnTo>
                    <a:pt x="20997" y="33245"/>
                  </a:lnTo>
                  <a:lnTo>
                    <a:pt x="21239" y="33125"/>
                  </a:lnTo>
                  <a:lnTo>
                    <a:pt x="21420" y="33004"/>
                  </a:lnTo>
                  <a:lnTo>
                    <a:pt x="21540" y="32823"/>
                  </a:lnTo>
                  <a:lnTo>
                    <a:pt x="21661" y="32582"/>
                  </a:lnTo>
                  <a:lnTo>
                    <a:pt x="21721" y="32401"/>
                  </a:lnTo>
                  <a:lnTo>
                    <a:pt x="21721" y="32159"/>
                  </a:lnTo>
                  <a:lnTo>
                    <a:pt x="21721" y="31918"/>
                  </a:lnTo>
                  <a:lnTo>
                    <a:pt x="21661" y="31737"/>
                  </a:lnTo>
                  <a:lnTo>
                    <a:pt x="21540" y="31495"/>
                  </a:lnTo>
                  <a:lnTo>
                    <a:pt x="21420" y="31314"/>
                  </a:lnTo>
                  <a:lnTo>
                    <a:pt x="21239" y="31194"/>
                  </a:lnTo>
                  <a:lnTo>
                    <a:pt x="20997" y="31073"/>
                  </a:lnTo>
                  <a:lnTo>
                    <a:pt x="20816" y="31013"/>
                  </a:lnTo>
                  <a:close/>
                  <a:moveTo>
                    <a:pt x="26126" y="31013"/>
                  </a:moveTo>
                  <a:lnTo>
                    <a:pt x="25945" y="31073"/>
                  </a:lnTo>
                  <a:lnTo>
                    <a:pt x="25703" y="31194"/>
                  </a:lnTo>
                  <a:lnTo>
                    <a:pt x="25522" y="31314"/>
                  </a:lnTo>
                  <a:lnTo>
                    <a:pt x="25402" y="31495"/>
                  </a:lnTo>
                  <a:lnTo>
                    <a:pt x="25281" y="31737"/>
                  </a:lnTo>
                  <a:lnTo>
                    <a:pt x="25221" y="31918"/>
                  </a:lnTo>
                  <a:lnTo>
                    <a:pt x="25221" y="32159"/>
                  </a:lnTo>
                  <a:lnTo>
                    <a:pt x="25221" y="32401"/>
                  </a:lnTo>
                  <a:lnTo>
                    <a:pt x="25281" y="32582"/>
                  </a:lnTo>
                  <a:lnTo>
                    <a:pt x="25402" y="32823"/>
                  </a:lnTo>
                  <a:lnTo>
                    <a:pt x="25522" y="33004"/>
                  </a:lnTo>
                  <a:lnTo>
                    <a:pt x="25703" y="33125"/>
                  </a:lnTo>
                  <a:lnTo>
                    <a:pt x="25945" y="33245"/>
                  </a:lnTo>
                  <a:lnTo>
                    <a:pt x="26126" y="33306"/>
                  </a:lnTo>
                  <a:lnTo>
                    <a:pt x="26608" y="33306"/>
                  </a:lnTo>
                  <a:lnTo>
                    <a:pt x="26789" y="33245"/>
                  </a:lnTo>
                  <a:lnTo>
                    <a:pt x="27031" y="33125"/>
                  </a:lnTo>
                  <a:lnTo>
                    <a:pt x="27212" y="33004"/>
                  </a:lnTo>
                  <a:lnTo>
                    <a:pt x="27332" y="32823"/>
                  </a:lnTo>
                  <a:lnTo>
                    <a:pt x="27453" y="32582"/>
                  </a:lnTo>
                  <a:lnTo>
                    <a:pt x="27513" y="32401"/>
                  </a:lnTo>
                  <a:lnTo>
                    <a:pt x="27513" y="32159"/>
                  </a:lnTo>
                  <a:lnTo>
                    <a:pt x="27513" y="31918"/>
                  </a:lnTo>
                  <a:lnTo>
                    <a:pt x="27453" y="31737"/>
                  </a:lnTo>
                  <a:lnTo>
                    <a:pt x="27332" y="31495"/>
                  </a:lnTo>
                  <a:lnTo>
                    <a:pt x="27212" y="31314"/>
                  </a:lnTo>
                  <a:lnTo>
                    <a:pt x="27031" y="31194"/>
                  </a:lnTo>
                  <a:lnTo>
                    <a:pt x="26789" y="31073"/>
                  </a:lnTo>
                  <a:lnTo>
                    <a:pt x="26608" y="31013"/>
                  </a:lnTo>
                  <a:close/>
                  <a:moveTo>
                    <a:pt x="31918" y="31013"/>
                  </a:moveTo>
                  <a:lnTo>
                    <a:pt x="31737" y="31073"/>
                  </a:lnTo>
                  <a:lnTo>
                    <a:pt x="31496" y="31194"/>
                  </a:lnTo>
                  <a:lnTo>
                    <a:pt x="31315" y="31314"/>
                  </a:lnTo>
                  <a:lnTo>
                    <a:pt x="31194" y="31495"/>
                  </a:lnTo>
                  <a:lnTo>
                    <a:pt x="31073" y="31737"/>
                  </a:lnTo>
                  <a:lnTo>
                    <a:pt x="31013" y="31918"/>
                  </a:lnTo>
                  <a:lnTo>
                    <a:pt x="31013" y="32159"/>
                  </a:lnTo>
                  <a:lnTo>
                    <a:pt x="31013" y="32401"/>
                  </a:lnTo>
                  <a:lnTo>
                    <a:pt x="31073" y="32582"/>
                  </a:lnTo>
                  <a:lnTo>
                    <a:pt x="31194" y="32823"/>
                  </a:lnTo>
                  <a:lnTo>
                    <a:pt x="31315" y="33004"/>
                  </a:lnTo>
                  <a:lnTo>
                    <a:pt x="31496" y="33125"/>
                  </a:lnTo>
                  <a:lnTo>
                    <a:pt x="31737" y="33245"/>
                  </a:lnTo>
                  <a:lnTo>
                    <a:pt x="31918" y="33306"/>
                  </a:lnTo>
                  <a:lnTo>
                    <a:pt x="32401" y="33306"/>
                  </a:lnTo>
                  <a:lnTo>
                    <a:pt x="32582" y="33245"/>
                  </a:lnTo>
                  <a:lnTo>
                    <a:pt x="32823" y="33125"/>
                  </a:lnTo>
                  <a:lnTo>
                    <a:pt x="33004" y="33004"/>
                  </a:lnTo>
                  <a:lnTo>
                    <a:pt x="33125" y="32823"/>
                  </a:lnTo>
                  <a:lnTo>
                    <a:pt x="33245" y="32582"/>
                  </a:lnTo>
                  <a:lnTo>
                    <a:pt x="33306" y="32401"/>
                  </a:lnTo>
                  <a:lnTo>
                    <a:pt x="33306" y="32159"/>
                  </a:lnTo>
                  <a:lnTo>
                    <a:pt x="33306" y="31918"/>
                  </a:lnTo>
                  <a:lnTo>
                    <a:pt x="33245" y="31737"/>
                  </a:lnTo>
                  <a:lnTo>
                    <a:pt x="33125" y="31495"/>
                  </a:lnTo>
                  <a:lnTo>
                    <a:pt x="33004" y="31314"/>
                  </a:lnTo>
                  <a:lnTo>
                    <a:pt x="32823" y="31194"/>
                  </a:lnTo>
                  <a:lnTo>
                    <a:pt x="32582" y="31073"/>
                  </a:lnTo>
                  <a:lnTo>
                    <a:pt x="32401" y="31013"/>
                  </a:lnTo>
                  <a:close/>
                  <a:moveTo>
                    <a:pt x="37710" y="31013"/>
                  </a:moveTo>
                  <a:lnTo>
                    <a:pt x="37529" y="31073"/>
                  </a:lnTo>
                  <a:lnTo>
                    <a:pt x="37288" y="31194"/>
                  </a:lnTo>
                  <a:lnTo>
                    <a:pt x="37107" y="31314"/>
                  </a:lnTo>
                  <a:lnTo>
                    <a:pt x="36986" y="31495"/>
                  </a:lnTo>
                  <a:lnTo>
                    <a:pt x="36865" y="31737"/>
                  </a:lnTo>
                  <a:lnTo>
                    <a:pt x="36805" y="31918"/>
                  </a:lnTo>
                  <a:lnTo>
                    <a:pt x="36805" y="32159"/>
                  </a:lnTo>
                  <a:lnTo>
                    <a:pt x="36805" y="32401"/>
                  </a:lnTo>
                  <a:lnTo>
                    <a:pt x="36865" y="32582"/>
                  </a:lnTo>
                  <a:lnTo>
                    <a:pt x="36986" y="32823"/>
                  </a:lnTo>
                  <a:lnTo>
                    <a:pt x="37107" y="33004"/>
                  </a:lnTo>
                  <a:lnTo>
                    <a:pt x="37288" y="33125"/>
                  </a:lnTo>
                  <a:lnTo>
                    <a:pt x="37529" y="33245"/>
                  </a:lnTo>
                  <a:lnTo>
                    <a:pt x="37710" y="33306"/>
                  </a:lnTo>
                  <a:lnTo>
                    <a:pt x="38193" y="33306"/>
                  </a:lnTo>
                  <a:lnTo>
                    <a:pt x="38374" y="33245"/>
                  </a:lnTo>
                  <a:lnTo>
                    <a:pt x="38615" y="33125"/>
                  </a:lnTo>
                  <a:lnTo>
                    <a:pt x="38796" y="33004"/>
                  </a:lnTo>
                  <a:lnTo>
                    <a:pt x="38917" y="32823"/>
                  </a:lnTo>
                  <a:lnTo>
                    <a:pt x="39038" y="32582"/>
                  </a:lnTo>
                  <a:lnTo>
                    <a:pt x="39098" y="32401"/>
                  </a:lnTo>
                  <a:lnTo>
                    <a:pt x="39098" y="32159"/>
                  </a:lnTo>
                  <a:lnTo>
                    <a:pt x="39098" y="31918"/>
                  </a:lnTo>
                  <a:lnTo>
                    <a:pt x="39038" y="31737"/>
                  </a:lnTo>
                  <a:lnTo>
                    <a:pt x="38917" y="31495"/>
                  </a:lnTo>
                  <a:lnTo>
                    <a:pt x="38796" y="31314"/>
                  </a:lnTo>
                  <a:lnTo>
                    <a:pt x="38615" y="31194"/>
                  </a:lnTo>
                  <a:lnTo>
                    <a:pt x="38374" y="31073"/>
                  </a:lnTo>
                  <a:lnTo>
                    <a:pt x="38193" y="31013"/>
                  </a:lnTo>
                  <a:close/>
                  <a:moveTo>
                    <a:pt x="43502" y="31013"/>
                  </a:moveTo>
                  <a:lnTo>
                    <a:pt x="43321" y="31073"/>
                  </a:lnTo>
                  <a:lnTo>
                    <a:pt x="43080" y="31194"/>
                  </a:lnTo>
                  <a:lnTo>
                    <a:pt x="42899" y="31314"/>
                  </a:lnTo>
                  <a:lnTo>
                    <a:pt x="42778" y="31495"/>
                  </a:lnTo>
                  <a:lnTo>
                    <a:pt x="42658" y="31737"/>
                  </a:lnTo>
                  <a:lnTo>
                    <a:pt x="42597" y="31918"/>
                  </a:lnTo>
                  <a:lnTo>
                    <a:pt x="42597" y="32159"/>
                  </a:lnTo>
                  <a:lnTo>
                    <a:pt x="42597" y="32401"/>
                  </a:lnTo>
                  <a:lnTo>
                    <a:pt x="42658" y="32582"/>
                  </a:lnTo>
                  <a:lnTo>
                    <a:pt x="42778" y="32823"/>
                  </a:lnTo>
                  <a:lnTo>
                    <a:pt x="42899" y="33004"/>
                  </a:lnTo>
                  <a:lnTo>
                    <a:pt x="43080" y="33125"/>
                  </a:lnTo>
                  <a:lnTo>
                    <a:pt x="43321" y="33245"/>
                  </a:lnTo>
                  <a:lnTo>
                    <a:pt x="43502" y="33306"/>
                  </a:lnTo>
                  <a:lnTo>
                    <a:pt x="43985" y="33306"/>
                  </a:lnTo>
                  <a:lnTo>
                    <a:pt x="44166" y="33245"/>
                  </a:lnTo>
                  <a:lnTo>
                    <a:pt x="44407" y="33125"/>
                  </a:lnTo>
                  <a:lnTo>
                    <a:pt x="44588" y="33004"/>
                  </a:lnTo>
                  <a:lnTo>
                    <a:pt x="44709" y="32823"/>
                  </a:lnTo>
                  <a:lnTo>
                    <a:pt x="44830" y="32582"/>
                  </a:lnTo>
                  <a:lnTo>
                    <a:pt x="44890" y="32401"/>
                  </a:lnTo>
                  <a:lnTo>
                    <a:pt x="44890" y="32159"/>
                  </a:lnTo>
                  <a:lnTo>
                    <a:pt x="44890" y="31918"/>
                  </a:lnTo>
                  <a:lnTo>
                    <a:pt x="44830" y="31737"/>
                  </a:lnTo>
                  <a:lnTo>
                    <a:pt x="44709" y="31495"/>
                  </a:lnTo>
                  <a:lnTo>
                    <a:pt x="44588" y="31314"/>
                  </a:lnTo>
                  <a:lnTo>
                    <a:pt x="44407" y="31194"/>
                  </a:lnTo>
                  <a:lnTo>
                    <a:pt x="44166" y="31073"/>
                  </a:lnTo>
                  <a:lnTo>
                    <a:pt x="43985" y="31013"/>
                  </a:lnTo>
                  <a:close/>
                  <a:moveTo>
                    <a:pt x="49295" y="31013"/>
                  </a:moveTo>
                  <a:lnTo>
                    <a:pt x="49114" y="31073"/>
                  </a:lnTo>
                  <a:lnTo>
                    <a:pt x="48872" y="31194"/>
                  </a:lnTo>
                  <a:lnTo>
                    <a:pt x="48691" y="31314"/>
                  </a:lnTo>
                  <a:lnTo>
                    <a:pt x="48571" y="31495"/>
                  </a:lnTo>
                  <a:lnTo>
                    <a:pt x="48450" y="31737"/>
                  </a:lnTo>
                  <a:lnTo>
                    <a:pt x="48390" y="31918"/>
                  </a:lnTo>
                  <a:lnTo>
                    <a:pt x="48390" y="32159"/>
                  </a:lnTo>
                  <a:lnTo>
                    <a:pt x="48390" y="32401"/>
                  </a:lnTo>
                  <a:lnTo>
                    <a:pt x="48450" y="32582"/>
                  </a:lnTo>
                  <a:lnTo>
                    <a:pt x="48571" y="32823"/>
                  </a:lnTo>
                  <a:lnTo>
                    <a:pt x="48691" y="33004"/>
                  </a:lnTo>
                  <a:lnTo>
                    <a:pt x="48872" y="33125"/>
                  </a:lnTo>
                  <a:lnTo>
                    <a:pt x="49114" y="33245"/>
                  </a:lnTo>
                  <a:lnTo>
                    <a:pt x="49295" y="33306"/>
                  </a:lnTo>
                  <a:lnTo>
                    <a:pt x="49777" y="33306"/>
                  </a:lnTo>
                  <a:lnTo>
                    <a:pt x="49958" y="33245"/>
                  </a:lnTo>
                  <a:lnTo>
                    <a:pt x="50200" y="33125"/>
                  </a:lnTo>
                  <a:lnTo>
                    <a:pt x="50381" y="33004"/>
                  </a:lnTo>
                  <a:lnTo>
                    <a:pt x="50501" y="32823"/>
                  </a:lnTo>
                  <a:lnTo>
                    <a:pt x="50622" y="32582"/>
                  </a:lnTo>
                  <a:lnTo>
                    <a:pt x="50682" y="32401"/>
                  </a:lnTo>
                  <a:lnTo>
                    <a:pt x="50682" y="32159"/>
                  </a:lnTo>
                  <a:lnTo>
                    <a:pt x="50682" y="31918"/>
                  </a:lnTo>
                  <a:lnTo>
                    <a:pt x="50622" y="31737"/>
                  </a:lnTo>
                  <a:lnTo>
                    <a:pt x="50501" y="31495"/>
                  </a:lnTo>
                  <a:lnTo>
                    <a:pt x="50381" y="31314"/>
                  </a:lnTo>
                  <a:lnTo>
                    <a:pt x="50200" y="31194"/>
                  </a:lnTo>
                  <a:lnTo>
                    <a:pt x="49958" y="31073"/>
                  </a:lnTo>
                  <a:lnTo>
                    <a:pt x="49777" y="31013"/>
                  </a:lnTo>
                  <a:close/>
                  <a:moveTo>
                    <a:pt x="55087" y="31013"/>
                  </a:moveTo>
                  <a:lnTo>
                    <a:pt x="54906" y="31073"/>
                  </a:lnTo>
                  <a:lnTo>
                    <a:pt x="54665" y="31194"/>
                  </a:lnTo>
                  <a:lnTo>
                    <a:pt x="54483" y="31314"/>
                  </a:lnTo>
                  <a:lnTo>
                    <a:pt x="54363" y="31495"/>
                  </a:lnTo>
                  <a:lnTo>
                    <a:pt x="54242" y="31737"/>
                  </a:lnTo>
                  <a:lnTo>
                    <a:pt x="54182" y="31918"/>
                  </a:lnTo>
                  <a:lnTo>
                    <a:pt x="54182" y="32159"/>
                  </a:lnTo>
                  <a:lnTo>
                    <a:pt x="54182" y="32401"/>
                  </a:lnTo>
                  <a:lnTo>
                    <a:pt x="54242" y="32582"/>
                  </a:lnTo>
                  <a:lnTo>
                    <a:pt x="54363" y="32823"/>
                  </a:lnTo>
                  <a:lnTo>
                    <a:pt x="54483" y="33004"/>
                  </a:lnTo>
                  <a:lnTo>
                    <a:pt x="54665" y="33125"/>
                  </a:lnTo>
                  <a:lnTo>
                    <a:pt x="54906" y="33245"/>
                  </a:lnTo>
                  <a:lnTo>
                    <a:pt x="55087" y="33306"/>
                  </a:lnTo>
                  <a:lnTo>
                    <a:pt x="55570" y="33306"/>
                  </a:lnTo>
                  <a:lnTo>
                    <a:pt x="55751" y="33245"/>
                  </a:lnTo>
                  <a:lnTo>
                    <a:pt x="55992" y="33125"/>
                  </a:lnTo>
                  <a:lnTo>
                    <a:pt x="56173" y="33004"/>
                  </a:lnTo>
                  <a:lnTo>
                    <a:pt x="56294" y="32823"/>
                  </a:lnTo>
                  <a:lnTo>
                    <a:pt x="56414" y="32582"/>
                  </a:lnTo>
                  <a:lnTo>
                    <a:pt x="56475" y="32401"/>
                  </a:lnTo>
                  <a:lnTo>
                    <a:pt x="56475" y="32159"/>
                  </a:lnTo>
                  <a:lnTo>
                    <a:pt x="56475" y="31918"/>
                  </a:lnTo>
                  <a:lnTo>
                    <a:pt x="56414" y="31737"/>
                  </a:lnTo>
                  <a:lnTo>
                    <a:pt x="56294" y="31495"/>
                  </a:lnTo>
                  <a:lnTo>
                    <a:pt x="56173" y="31314"/>
                  </a:lnTo>
                  <a:lnTo>
                    <a:pt x="55992" y="31194"/>
                  </a:lnTo>
                  <a:lnTo>
                    <a:pt x="55751" y="31073"/>
                  </a:lnTo>
                  <a:lnTo>
                    <a:pt x="55570" y="31013"/>
                  </a:lnTo>
                  <a:close/>
                  <a:moveTo>
                    <a:pt x="60879" y="31013"/>
                  </a:moveTo>
                  <a:lnTo>
                    <a:pt x="60698" y="31073"/>
                  </a:lnTo>
                  <a:lnTo>
                    <a:pt x="60457" y="31194"/>
                  </a:lnTo>
                  <a:lnTo>
                    <a:pt x="60276" y="31314"/>
                  </a:lnTo>
                  <a:lnTo>
                    <a:pt x="60155" y="31495"/>
                  </a:lnTo>
                  <a:lnTo>
                    <a:pt x="60034" y="31737"/>
                  </a:lnTo>
                  <a:lnTo>
                    <a:pt x="59974" y="31918"/>
                  </a:lnTo>
                  <a:lnTo>
                    <a:pt x="59974" y="32159"/>
                  </a:lnTo>
                  <a:lnTo>
                    <a:pt x="59974" y="32401"/>
                  </a:lnTo>
                  <a:lnTo>
                    <a:pt x="60034" y="32582"/>
                  </a:lnTo>
                  <a:lnTo>
                    <a:pt x="60155" y="32823"/>
                  </a:lnTo>
                  <a:lnTo>
                    <a:pt x="60276" y="33004"/>
                  </a:lnTo>
                  <a:lnTo>
                    <a:pt x="60457" y="33125"/>
                  </a:lnTo>
                  <a:lnTo>
                    <a:pt x="60698" y="33245"/>
                  </a:lnTo>
                  <a:lnTo>
                    <a:pt x="60879" y="33306"/>
                  </a:lnTo>
                  <a:lnTo>
                    <a:pt x="61362" y="33306"/>
                  </a:lnTo>
                  <a:lnTo>
                    <a:pt x="61543" y="33245"/>
                  </a:lnTo>
                  <a:lnTo>
                    <a:pt x="61784" y="33125"/>
                  </a:lnTo>
                  <a:lnTo>
                    <a:pt x="61965" y="33004"/>
                  </a:lnTo>
                  <a:lnTo>
                    <a:pt x="62086" y="32823"/>
                  </a:lnTo>
                  <a:lnTo>
                    <a:pt x="62206" y="32582"/>
                  </a:lnTo>
                  <a:lnTo>
                    <a:pt x="62267" y="32401"/>
                  </a:lnTo>
                  <a:lnTo>
                    <a:pt x="62267" y="32159"/>
                  </a:lnTo>
                  <a:lnTo>
                    <a:pt x="62267" y="31918"/>
                  </a:lnTo>
                  <a:lnTo>
                    <a:pt x="62206" y="31737"/>
                  </a:lnTo>
                  <a:lnTo>
                    <a:pt x="62086" y="31495"/>
                  </a:lnTo>
                  <a:lnTo>
                    <a:pt x="61965" y="31314"/>
                  </a:lnTo>
                  <a:lnTo>
                    <a:pt x="61784" y="31194"/>
                  </a:lnTo>
                  <a:lnTo>
                    <a:pt x="61543" y="31073"/>
                  </a:lnTo>
                  <a:lnTo>
                    <a:pt x="61362" y="31013"/>
                  </a:lnTo>
                  <a:close/>
                  <a:moveTo>
                    <a:pt x="66671" y="31013"/>
                  </a:moveTo>
                  <a:lnTo>
                    <a:pt x="66490" y="31073"/>
                  </a:lnTo>
                  <a:lnTo>
                    <a:pt x="66249" y="31194"/>
                  </a:lnTo>
                  <a:lnTo>
                    <a:pt x="66068" y="31314"/>
                  </a:lnTo>
                  <a:lnTo>
                    <a:pt x="65947" y="31495"/>
                  </a:lnTo>
                  <a:lnTo>
                    <a:pt x="65827" y="31737"/>
                  </a:lnTo>
                  <a:lnTo>
                    <a:pt x="65766" y="31918"/>
                  </a:lnTo>
                  <a:lnTo>
                    <a:pt x="65766" y="32159"/>
                  </a:lnTo>
                  <a:lnTo>
                    <a:pt x="65766" y="32401"/>
                  </a:lnTo>
                  <a:lnTo>
                    <a:pt x="65827" y="32582"/>
                  </a:lnTo>
                  <a:lnTo>
                    <a:pt x="65947" y="32823"/>
                  </a:lnTo>
                  <a:lnTo>
                    <a:pt x="66068" y="33004"/>
                  </a:lnTo>
                  <a:lnTo>
                    <a:pt x="66249" y="33125"/>
                  </a:lnTo>
                  <a:lnTo>
                    <a:pt x="66490" y="33245"/>
                  </a:lnTo>
                  <a:lnTo>
                    <a:pt x="66671" y="33306"/>
                  </a:lnTo>
                  <a:lnTo>
                    <a:pt x="67154" y="33306"/>
                  </a:lnTo>
                  <a:lnTo>
                    <a:pt x="67335" y="33245"/>
                  </a:lnTo>
                  <a:lnTo>
                    <a:pt x="67576" y="33125"/>
                  </a:lnTo>
                  <a:lnTo>
                    <a:pt x="67757" y="33004"/>
                  </a:lnTo>
                  <a:lnTo>
                    <a:pt x="67878" y="32823"/>
                  </a:lnTo>
                  <a:lnTo>
                    <a:pt x="67999" y="32582"/>
                  </a:lnTo>
                  <a:lnTo>
                    <a:pt x="68059" y="32401"/>
                  </a:lnTo>
                  <a:lnTo>
                    <a:pt x="68059" y="32159"/>
                  </a:lnTo>
                  <a:lnTo>
                    <a:pt x="68059" y="31918"/>
                  </a:lnTo>
                  <a:lnTo>
                    <a:pt x="67999" y="31737"/>
                  </a:lnTo>
                  <a:lnTo>
                    <a:pt x="67878" y="31495"/>
                  </a:lnTo>
                  <a:lnTo>
                    <a:pt x="67757" y="31314"/>
                  </a:lnTo>
                  <a:lnTo>
                    <a:pt x="67576" y="31194"/>
                  </a:lnTo>
                  <a:lnTo>
                    <a:pt x="67335" y="31073"/>
                  </a:lnTo>
                  <a:lnTo>
                    <a:pt x="67154" y="31013"/>
                  </a:lnTo>
                  <a:close/>
                  <a:moveTo>
                    <a:pt x="72464" y="31013"/>
                  </a:moveTo>
                  <a:lnTo>
                    <a:pt x="72283" y="31073"/>
                  </a:lnTo>
                  <a:lnTo>
                    <a:pt x="72041" y="31194"/>
                  </a:lnTo>
                  <a:lnTo>
                    <a:pt x="71860" y="31314"/>
                  </a:lnTo>
                  <a:lnTo>
                    <a:pt x="71740" y="31495"/>
                  </a:lnTo>
                  <a:lnTo>
                    <a:pt x="71619" y="31737"/>
                  </a:lnTo>
                  <a:lnTo>
                    <a:pt x="71559" y="31918"/>
                  </a:lnTo>
                  <a:lnTo>
                    <a:pt x="71559" y="32159"/>
                  </a:lnTo>
                  <a:lnTo>
                    <a:pt x="71559" y="32401"/>
                  </a:lnTo>
                  <a:lnTo>
                    <a:pt x="71619" y="32582"/>
                  </a:lnTo>
                  <a:lnTo>
                    <a:pt x="71740" y="32823"/>
                  </a:lnTo>
                  <a:lnTo>
                    <a:pt x="71860" y="33004"/>
                  </a:lnTo>
                  <a:lnTo>
                    <a:pt x="72041" y="33125"/>
                  </a:lnTo>
                  <a:lnTo>
                    <a:pt x="72283" y="33245"/>
                  </a:lnTo>
                  <a:lnTo>
                    <a:pt x="72464" y="33306"/>
                  </a:lnTo>
                  <a:lnTo>
                    <a:pt x="72946" y="33306"/>
                  </a:lnTo>
                  <a:lnTo>
                    <a:pt x="73127" y="33245"/>
                  </a:lnTo>
                  <a:lnTo>
                    <a:pt x="73369" y="33125"/>
                  </a:lnTo>
                  <a:lnTo>
                    <a:pt x="73550" y="33004"/>
                  </a:lnTo>
                  <a:lnTo>
                    <a:pt x="73670" y="32823"/>
                  </a:lnTo>
                  <a:lnTo>
                    <a:pt x="73791" y="32582"/>
                  </a:lnTo>
                  <a:lnTo>
                    <a:pt x="73851" y="32401"/>
                  </a:lnTo>
                  <a:lnTo>
                    <a:pt x="73851" y="32159"/>
                  </a:lnTo>
                  <a:lnTo>
                    <a:pt x="73851" y="31918"/>
                  </a:lnTo>
                  <a:lnTo>
                    <a:pt x="73791" y="31737"/>
                  </a:lnTo>
                  <a:lnTo>
                    <a:pt x="73670" y="31495"/>
                  </a:lnTo>
                  <a:lnTo>
                    <a:pt x="73550" y="31314"/>
                  </a:lnTo>
                  <a:lnTo>
                    <a:pt x="73369" y="31194"/>
                  </a:lnTo>
                  <a:lnTo>
                    <a:pt x="73127" y="31073"/>
                  </a:lnTo>
                  <a:lnTo>
                    <a:pt x="72946" y="31013"/>
                  </a:lnTo>
                  <a:close/>
                  <a:moveTo>
                    <a:pt x="181" y="33909"/>
                  </a:moveTo>
                  <a:lnTo>
                    <a:pt x="0" y="36141"/>
                  </a:lnTo>
                  <a:lnTo>
                    <a:pt x="302" y="36202"/>
                  </a:lnTo>
                  <a:lnTo>
                    <a:pt x="543" y="36202"/>
                  </a:lnTo>
                  <a:lnTo>
                    <a:pt x="724" y="36141"/>
                  </a:lnTo>
                  <a:lnTo>
                    <a:pt x="966" y="36021"/>
                  </a:lnTo>
                  <a:lnTo>
                    <a:pt x="1147" y="35900"/>
                  </a:lnTo>
                  <a:lnTo>
                    <a:pt x="1267" y="35719"/>
                  </a:lnTo>
                  <a:lnTo>
                    <a:pt x="1388" y="35478"/>
                  </a:lnTo>
                  <a:lnTo>
                    <a:pt x="1448" y="35297"/>
                  </a:lnTo>
                  <a:lnTo>
                    <a:pt x="1448" y="35055"/>
                  </a:lnTo>
                  <a:lnTo>
                    <a:pt x="1448" y="34814"/>
                  </a:lnTo>
                  <a:lnTo>
                    <a:pt x="1388" y="34633"/>
                  </a:lnTo>
                  <a:lnTo>
                    <a:pt x="1267" y="34392"/>
                  </a:lnTo>
                  <a:lnTo>
                    <a:pt x="1147" y="34211"/>
                  </a:lnTo>
                  <a:lnTo>
                    <a:pt x="966" y="34090"/>
                  </a:lnTo>
                  <a:lnTo>
                    <a:pt x="724" y="33969"/>
                  </a:lnTo>
                  <a:lnTo>
                    <a:pt x="543" y="33909"/>
                  </a:lnTo>
                  <a:close/>
                  <a:moveTo>
                    <a:pt x="5853" y="33909"/>
                  </a:moveTo>
                  <a:lnTo>
                    <a:pt x="5672" y="33969"/>
                  </a:lnTo>
                  <a:lnTo>
                    <a:pt x="5431" y="34090"/>
                  </a:lnTo>
                  <a:lnTo>
                    <a:pt x="5250" y="34211"/>
                  </a:lnTo>
                  <a:lnTo>
                    <a:pt x="5129" y="34392"/>
                  </a:lnTo>
                  <a:lnTo>
                    <a:pt x="5008" y="34633"/>
                  </a:lnTo>
                  <a:lnTo>
                    <a:pt x="4948" y="34814"/>
                  </a:lnTo>
                  <a:lnTo>
                    <a:pt x="4948" y="35055"/>
                  </a:lnTo>
                  <a:lnTo>
                    <a:pt x="4948" y="35297"/>
                  </a:lnTo>
                  <a:lnTo>
                    <a:pt x="5008" y="35478"/>
                  </a:lnTo>
                  <a:lnTo>
                    <a:pt x="5129" y="35719"/>
                  </a:lnTo>
                  <a:lnTo>
                    <a:pt x="5250" y="35900"/>
                  </a:lnTo>
                  <a:lnTo>
                    <a:pt x="5431" y="36021"/>
                  </a:lnTo>
                  <a:lnTo>
                    <a:pt x="5672" y="36141"/>
                  </a:lnTo>
                  <a:lnTo>
                    <a:pt x="5853" y="36202"/>
                  </a:lnTo>
                  <a:lnTo>
                    <a:pt x="6336" y="36202"/>
                  </a:lnTo>
                  <a:lnTo>
                    <a:pt x="6517" y="36141"/>
                  </a:lnTo>
                  <a:lnTo>
                    <a:pt x="6758" y="36021"/>
                  </a:lnTo>
                  <a:lnTo>
                    <a:pt x="6939" y="35900"/>
                  </a:lnTo>
                  <a:lnTo>
                    <a:pt x="7060" y="35719"/>
                  </a:lnTo>
                  <a:lnTo>
                    <a:pt x="7180" y="35478"/>
                  </a:lnTo>
                  <a:lnTo>
                    <a:pt x="7241" y="35297"/>
                  </a:lnTo>
                  <a:lnTo>
                    <a:pt x="7241" y="35055"/>
                  </a:lnTo>
                  <a:lnTo>
                    <a:pt x="7241" y="34814"/>
                  </a:lnTo>
                  <a:lnTo>
                    <a:pt x="7180" y="34633"/>
                  </a:lnTo>
                  <a:lnTo>
                    <a:pt x="7060" y="34392"/>
                  </a:lnTo>
                  <a:lnTo>
                    <a:pt x="6939" y="34211"/>
                  </a:lnTo>
                  <a:lnTo>
                    <a:pt x="6758" y="34090"/>
                  </a:lnTo>
                  <a:lnTo>
                    <a:pt x="6517" y="33969"/>
                  </a:lnTo>
                  <a:lnTo>
                    <a:pt x="6336" y="33909"/>
                  </a:lnTo>
                  <a:close/>
                  <a:moveTo>
                    <a:pt x="11645" y="33909"/>
                  </a:moveTo>
                  <a:lnTo>
                    <a:pt x="11464" y="33969"/>
                  </a:lnTo>
                  <a:lnTo>
                    <a:pt x="11223" y="34090"/>
                  </a:lnTo>
                  <a:lnTo>
                    <a:pt x="11042" y="34211"/>
                  </a:lnTo>
                  <a:lnTo>
                    <a:pt x="10921" y="34392"/>
                  </a:lnTo>
                  <a:lnTo>
                    <a:pt x="10800" y="34633"/>
                  </a:lnTo>
                  <a:lnTo>
                    <a:pt x="10740" y="34814"/>
                  </a:lnTo>
                  <a:lnTo>
                    <a:pt x="10740" y="35055"/>
                  </a:lnTo>
                  <a:lnTo>
                    <a:pt x="10740" y="35297"/>
                  </a:lnTo>
                  <a:lnTo>
                    <a:pt x="10800" y="35478"/>
                  </a:lnTo>
                  <a:lnTo>
                    <a:pt x="10921" y="35719"/>
                  </a:lnTo>
                  <a:lnTo>
                    <a:pt x="11042" y="35900"/>
                  </a:lnTo>
                  <a:lnTo>
                    <a:pt x="11223" y="36021"/>
                  </a:lnTo>
                  <a:lnTo>
                    <a:pt x="11464" y="36141"/>
                  </a:lnTo>
                  <a:lnTo>
                    <a:pt x="11645" y="36202"/>
                  </a:lnTo>
                  <a:lnTo>
                    <a:pt x="12128" y="36202"/>
                  </a:lnTo>
                  <a:lnTo>
                    <a:pt x="12309" y="36141"/>
                  </a:lnTo>
                  <a:lnTo>
                    <a:pt x="12550" y="36021"/>
                  </a:lnTo>
                  <a:lnTo>
                    <a:pt x="12731" y="35900"/>
                  </a:lnTo>
                  <a:lnTo>
                    <a:pt x="12852" y="35719"/>
                  </a:lnTo>
                  <a:lnTo>
                    <a:pt x="12973" y="35478"/>
                  </a:lnTo>
                  <a:lnTo>
                    <a:pt x="13033" y="35297"/>
                  </a:lnTo>
                  <a:lnTo>
                    <a:pt x="13033" y="35055"/>
                  </a:lnTo>
                  <a:lnTo>
                    <a:pt x="13033" y="34814"/>
                  </a:lnTo>
                  <a:lnTo>
                    <a:pt x="12973" y="34633"/>
                  </a:lnTo>
                  <a:lnTo>
                    <a:pt x="12852" y="34392"/>
                  </a:lnTo>
                  <a:lnTo>
                    <a:pt x="12731" y="34211"/>
                  </a:lnTo>
                  <a:lnTo>
                    <a:pt x="12550" y="34090"/>
                  </a:lnTo>
                  <a:lnTo>
                    <a:pt x="12309" y="33969"/>
                  </a:lnTo>
                  <a:lnTo>
                    <a:pt x="12128" y="33909"/>
                  </a:lnTo>
                  <a:close/>
                  <a:moveTo>
                    <a:pt x="17437" y="33909"/>
                  </a:moveTo>
                  <a:lnTo>
                    <a:pt x="17256" y="33969"/>
                  </a:lnTo>
                  <a:lnTo>
                    <a:pt x="17015" y="34090"/>
                  </a:lnTo>
                  <a:lnTo>
                    <a:pt x="16834" y="34211"/>
                  </a:lnTo>
                  <a:lnTo>
                    <a:pt x="16713" y="34392"/>
                  </a:lnTo>
                  <a:lnTo>
                    <a:pt x="16593" y="34633"/>
                  </a:lnTo>
                  <a:lnTo>
                    <a:pt x="16532" y="34814"/>
                  </a:lnTo>
                  <a:lnTo>
                    <a:pt x="16532" y="35055"/>
                  </a:lnTo>
                  <a:lnTo>
                    <a:pt x="16532" y="35297"/>
                  </a:lnTo>
                  <a:lnTo>
                    <a:pt x="16593" y="35478"/>
                  </a:lnTo>
                  <a:lnTo>
                    <a:pt x="16713" y="35719"/>
                  </a:lnTo>
                  <a:lnTo>
                    <a:pt x="16834" y="35900"/>
                  </a:lnTo>
                  <a:lnTo>
                    <a:pt x="17015" y="36021"/>
                  </a:lnTo>
                  <a:lnTo>
                    <a:pt x="17256" y="36141"/>
                  </a:lnTo>
                  <a:lnTo>
                    <a:pt x="17437" y="36202"/>
                  </a:lnTo>
                  <a:lnTo>
                    <a:pt x="17920" y="36202"/>
                  </a:lnTo>
                  <a:lnTo>
                    <a:pt x="18101" y="36141"/>
                  </a:lnTo>
                  <a:lnTo>
                    <a:pt x="18342" y="36021"/>
                  </a:lnTo>
                  <a:lnTo>
                    <a:pt x="18523" y="35900"/>
                  </a:lnTo>
                  <a:lnTo>
                    <a:pt x="18644" y="35719"/>
                  </a:lnTo>
                  <a:lnTo>
                    <a:pt x="18765" y="35478"/>
                  </a:lnTo>
                  <a:lnTo>
                    <a:pt x="18825" y="35297"/>
                  </a:lnTo>
                  <a:lnTo>
                    <a:pt x="18825" y="35055"/>
                  </a:lnTo>
                  <a:lnTo>
                    <a:pt x="18825" y="34814"/>
                  </a:lnTo>
                  <a:lnTo>
                    <a:pt x="18765" y="34633"/>
                  </a:lnTo>
                  <a:lnTo>
                    <a:pt x="18644" y="34392"/>
                  </a:lnTo>
                  <a:lnTo>
                    <a:pt x="18523" y="34211"/>
                  </a:lnTo>
                  <a:lnTo>
                    <a:pt x="18342" y="34090"/>
                  </a:lnTo>
                  <a:lnTo>
                    <a:pt x="18101" y="33969"/>
                  </a:lnTo>
                  <a:lnTo>
                    <a:pt x="17920" y="33909"/>
                  </a:lnTo>
                  <a:close/>
                  <a:moveTo>
                    <a:pt x="23230" y="33909"/>
                  </a:moveTo>
                  <a:lnTo>
                    <a:pt x="23049" y="33969"/>
                  </a:lnTo>
                  <a:lnTo>
                    <a:pt x="22807" y="34090"/>
                  </a:lnTo>
                  <a:lnTo>
                    <a:pt x="22626" y="34211"/>
                  </a:lnTo>
                  <a:lnTo>
                    <a:pt x="22506" y="34392"/>
                  </a:lnTo>
                  <a:lnTo>
                    <a:pt x="22385" y="34633"/>
                  </a:lnTo>
                  <a:lnTo>
                    <a:pt x="22325" y="34814"/>
                  </a:lnTo>
                  <a:lnTo>
                    <a:pt x="22325" y="35055"/>
                  </a:lnTo>
                  <a:lnTo>
                    <a:pt x="22325" y="35297"/>
                  </a:lnTo>
                  <a:lnTo>
                    <a:pt x="22385" y="35478"/>
                  </a:lnTo>
                  <a:lnTo>
                    <a:pt x="22506" y="35719"/>
                  </a:lnTo>
                  <a:lnTo>
                    <a:pt x="22626" y="35900"/>
                  </a:lnTo>
                  <a:lnTo>
                    <a:pt x="22807" y="36021"/>
                  </a:lnTo>
                  <a:lnTo>
                    <a:pt x="23049" y="36141"/>
                  </a:lnTo>
                  <a:lnTo>
                    <a:pt x="23230" y="36202"/>
                  </a:lnTo>
                  <a:lnTo>
                    <a:pt x="23712" y="36202"/>
                  </a:lnTo>
                  <a:lnTo>
                    <a:pt x="23893" y="36141"/>
                  </a:lnTo>
                  <a:lnTo>
                    <a:pt x="24135" y="36021"/>
                  </a:lnTo>
                  <a:lnTo>
                    <a:pt x="24316" y="35900"/>
                  </a:lnTo>
                  <a:lnTo>
                    <a:pt x="24436" y="35719"/>
                  </a:lnTo>
                  <a:lnTo>
                    <a:pt x="24557" y="35478"/>
                  </a:lnTo>
                  <a:lnTo>
                    <a:pt x="24617" y="35297"/>
                  </a:lnTo>
                  <a:lnTo>
                    <a:pt x="24617" y="35055"/>
                  </a:lnTo>
                  <a:lnTo>
                    <a:pt x="24617" y="34814"/>
                  </a:lnTo>
                  <a:lnTo>
                    <a:pt x="24557" y="34633"/>
                  </a:lnTo>
                  <a:lnTo>
                    <a:pt x="24436" y="34392"/>
                  </a:lnTo>
                  <a:lnTo>
                    <a:pt x="24316" y="34211"/>
                  </a:lnTo>
                  <a:lnTo>
                    <a:pt x="24135" y="34090"/>
                  </a:lnTo>
                  <a:lnTo>
                    <a:pt x="23893" y="33969"/>
                  </a:lnTo>
                  <a:lnTo>
                    <a:pt x="23712" y="33909"/>
                  </a:lnTo>
                  <a:close/>
                  <a:moveTo>
                    <a:pt x="29022" y="33909"/>
                  </a:moveTo>
                  <a:lnTo>
                    <a:pt x="28841" y="33969"/>
                  </a:lnTo>
                  <a:lnTo>
                    <a:pt x="28599" y="34090"/>
                  </a:lnTo>
                  <a:lnTo>
                    <a:pt x="28418" y="34211"/>
                  </a:lnTo>
                  <a:lnTo>
                    <a:pt x="28298" y="34392"/>
                  </a:lnTo>
                  <a:lnTo>
                    <a:pt x="28177" y="34633"/>
                  </a:lnTo>
                  <a:lnTo>
                    <a:pt x="28117" y="34814"/>
                  </a:lnTo>
                  <a:lnTo>
                    <a:pt x="28117" y="35055"/>
                  </a:lnTo>
                  <a:lnTo>
                    <a:pt x="28117" y="35297"/>
                  </a:lnTo>
                  <a:lnTo>
                    <a:pt x="28177" y="35478"/>
                  </a:lnTo>
                  <a:lnTo>
                    <a:pt x="28298" y="35719"/>
                  </a:lnTo>
                  <a:lnTo>
                    <a:pt x="28418" y="35900"/>
                  </a:lnTo>
                  <a:lnTo>
                    <a:pt x="28599" y="36021"/>
                  </a:lnTo>
                  <a:lnTo>
                    <a:pt x="28841" y="36141"/>
                  </a:lnTo>
                  <a:lnTo>
                    <a:pt x="29022" y="36202"/>
                  </a:lnTo>
                  <a:lnTo>
                    <a:pt x="29505" y="36202"/>
                  </a:lnTo>
                  <a:lnTo>
                    <a:pt x="29686" y="36141"/>
                  </a:lnTo>
                  <a:lnTo>
                    <a:pt x="29927" y="36021"/>
                  </a:lnTo>
                  <a:lnTo>
                    <a:pt x="30108" y="35900"/>
                  </a:lnTo>
                  <a:lnTo>
                    <a:pt x="30229" y="35719"/>
                  </a:lnTo>
                  <a:lnTo>
                    <a:pt x="30349" y="35478"/>
                  </a:lnTo>
                  <a:lnTo>
                    <a:pt x="30410" y="35297"/>
                  </a:lnTo>
                  <a:lnTo>
                    <a:pt x="30410" y="35055"/>
                  </a:lnTo>
                  <a:lnTo>
                    <a:pt x="30410" y="34814"/>
                  </a:lnTo>
                  <a:lnTo>
                    <a:pt x="30349" y="34633"/>
                  </a:lnTo>
                  <a:lnTo>
                    <a:pt x="30229" y="34392"/>
                  </a:lnTo>
                  <a:lnTo>
                    <a:pt x="30108" y="34211"/>
                  </a:lnTo>
                  <a:lnTo>
                    <a:pt x="29927" y="34090"/>
                  </a:lnTo>
                  <a:lnTo>
                    <a:pt x="29686" y="33969"/>
                  </a:lnTo>
                  <a:lnTo>
                    <a:pt x="29505" y="33909"/>
                  </a:lnTo>
                  <a:close/>
                  <a:moveTo>
                    <a:pt x="34814" y="33909"/>
                  </a:moveTo>
                  <a:lnTo>
                    <a:pt x="34633" y="33969"/>
                  </a:lnTo>
                  <a:lnTo>
                    <a:pt x="34392" y="34090"/>
                  </a:lnTo>
                  <a:lnTo>
                    <a:pt x="34211" y="34211"/>
                  </a:lnTo>
                  <a:lnTo>
                    <a:pt x="34090" y="34392"/>
                  </a:lnTo>
                  <a:lnTo>
                    <a:pt x="33969" y="34633"/>
                  </a:lnTo>
                  <a:lnTo>
                    <a:pt x="33909" y="34814"/>
                  </a:lnTo>
                  <a:lnTo>
                    <a:pt x="33909" y="35055"/>
                  </a:lnTo>
                  <a:lnTo>
                    <a:pt x="33909" y="35297"/>
                  </a:lnTo>
                  <a:lnTo>
                    <a:pt x="33969" y="35478"/>
                  </a:lnTo>
                  <a:lnTo>
                    <a:pt x="34090" y="35719"/>
                  </a:lnTo>
                  <a:lnTo>
                    <a:pt x="34211" y="35900"/>
                  </a:lnTo>
                  <a:lnTo>
                    <a:pt x="34392" y="36021"/>
                  </a:lnTo>
                  <a:lnTo>
                    <a:pt x="34633" y="36141"/>
                  </a:lnTo>
                  <a:lnTo>
                    <a:pt x="34814" y="36202"/>
                  </a:lnTo>
                  <a:lnTo>
                    <a:pt x="35297" y="36202"/>
                  </a:lnTo>
                  <a:lnTo>
                    <a:pt x="35478" y="36141"/>
                  </a:lnTo>
                  <a:lnTo>
                    <a:pt x="35719" y="36021"/>
                  </a:lnTo>
                  <a:lnTo>
                    <a:pt x="35900" y="35900"/>
                  </a:lnTo>
                  <a:lnTo>
                    <a:pt x="36021" y="35719"/>
                  </a:lnTo>
                  <a:lnTo>
                    <a:pt x="36141" y="35478"/>
                  </a:lnTo>
                  <a:lnTo>
                    <a:pt x="36202" y="35297"/>
                  </a:lnTo>
                  <a:lnTo>
                    <a:pt x="36202" y="35055"/>
                  </a:lnTo>
                  <a:lnTo>
                    <a:pt x="36202" y="34814"/>
                  </a:lnTo>
                  <a:lnTo>
                    <a:pt x="36141" y="34633"/>
                  </a:lnTo>
                  <a:lnTo>
                    <a:pt x="36021" y="34392"/>
                  </a:lnTo>
                  <a:lnTo>
                    <a:pt x="35900" y="34211"/>
                  </a:lnTo>
                  <a:lnTo>
                    <a:pt x="35719" y="34090"/>
                  </a:lnTo>
                  <a:lnTo>
                    <a:pt x="35478" y="33969"/>
                  </a:lnTo>
                  <a:lnTo>
                    <a:pt x="35297" y="33909"/>
                  </a:lnTo>
                  <a:close/>
                  <a:moveTo>
                    <a:pt x="40606" y="33909"/>
                  </a:moveTo>
                  <a:lnTo>
                    <a:pt x="40425" y="33969"/>
                  </a:lnTo>
                  <a:lnTo>
                    <a:pt x="40184" y="34090"/>
                  </a:lnTo>
                  <a:lnTo>
                    <a:pt x="40003" y="34211"/>
                  </a:lnTo>
                  <a:lnTo>
                    <a:pt x="39882" y="34392"/>
                  </a:lnTo>
                  <a:lnTo>
                    <a:pt x="39762" y="34633"/>
                  </a:lnTo>
                  <a:lnTo>
                    <a:pt x="39701" y="34814"/>
                  </a:lnTo>
                  <a:lnTo>
                    <a:pt x="39701" y="35055"/>
                  </a:lnTo>
                  <a:lnTo>
                    <a:pt x="39701" y="35297"/>
                  </a:lnTo>
                  <a:lnTo>
                    <a:pt x="39762" y="35478"/>
                  </a:lnTo>
                  <a:lnTo>
                    <a:pt x="39882" y="35719"/>
                  </a:lnTo>
                  <a:lnTo>
                    <a:pt x="40003" y="35900"/>
                  </a:lnTo>
                  <a:lnTo>
                    <a:pt x="40184" y="36021"/>
                  </a:lnTo>
                  <a:lnTo>
                    <a:pt x="40425" y="36141"/>
                  </a:lnTo>
                  <a:lnTo>
                    <a:pt x="40606" y="36202"/>
                  </a:lnTo>
                  <a:lnTo>
                    <a:pt x="41089" y="36202"/>
                  </a:lnTo>
                  <a:lnTo>
                    <a:pt x="41270" y="36141"/>
                  </a:lnTo>
                  <a:lnTo>
                    <a:pt x="41511" y="36021"/>
                  </a:lnTo>
                  <a:lnTo>
                    <a:pt x="41692" y="35900"/>
                  </a:lnTo>
                  <a:lnTo>
                    <a:pt x="41813" y="35719"/>
                  </a:lnTo>
                  <a:lnTo>
                    <a:pt x="41934" y="35478"/>
                  </a:lnTo>
                  <a:lnTo>
                    <a:pt x="41994" y="35297"/>
                  </a:lnTo>
                  <a:lnTo>
                    <a:pt x="41994" y="35055"/>
                  </a:lnTo>
                  <a:lnTo>
                    <a:pt x="41994" y="34814"/>
                  </a:lnTo>
                  <a:lnTo>
                    <a:pt x="41934" y="34633"/>
                  </a:lnTo>
                  <a:lnTo>
                    <a:pt x="41813" y="34392"/>
                  </a:lnTo>
                  <a:lnTo>
                    <a:pt x="41692" y="34211"/>
                  </a:lnTo>
                  <a:lnTo>
                    <a:pt x="41511" y="34090"/>
                  </a:lnTo>
                  <a:lnTo>
                    <a:pt x="41270" y="33969"/>
                  </a:lnTo>
                  <a:lnTo>
                    <a:pt x="41089" y="33909"/>
                  </a:lnTo>
                  <a:close/>
                  <a:moveTo>
                    <a:pt x="46399" y="33909"/>
                  </a:moveTo>
                  <a:lnTo>
                    <a:pt x="46218" y="33969"/>
                  </a:lnTo>
                  <a:lnTo>
                    <a:pt x="45976" y="34090"/>
                  </a:lnTo>
                  <a:lnTo>
                    <a:pt x="45795" y="34211"/>
                  </a:lnTo>
                  <a:lnTo>
                    <a:pt x="45674" y="34392"/>
                  </a:lnTo>
                  <a:lnTo>
                    <a:pt x="45554" y="34633"/>
                  </a:lnTo>
                  <a:lnTo>
                    <a:pt x="45493" y="34814"/>
                  </a:lnTo>
                  <a:lnTo>
                    <a:pt x="45493" y="35055"/>
                  </a:lnTo>
                  <a:lnTo>
                    <a:pt x="45493" y="35297"/>
                  </a:lnTo>
                  <a:lnTo>
                    <a:pt x="45554" y="35478"/>
                  </a:lnTo>
                  <a:lnTo>
                    <a:pt x="45674" y="35719"/>
                  </a:lnTo>
                  <a:lnTo>
                    <a:pt x="45795" y="35900"/>
                  </a:lnTo>
                  <a:lnTo>
                    <a:pt x="45976" y="36021"/>
                  </a:lnTo>
                  <a:lnTo>
                    <a:pt x="46218" y="36141"/>
                  </a:lnTo>
                  <a:lnTo>
                    <a:pt x="46399" y="36202"/>
                  </a:lnTo>
                  <a:lnTo>
                    <a:pt x="46881" y="36202"/>
                  </a:lnTo>
                  <a:lnTo>
                    <a:pt x="47062" y="36141"/>
                  </a:lnTo>
                  <a:lnTo>
                    <a:pt x="47304" y="36021"/>
                  </a:lnTo>
                  <a:lnTo>
                    <a:pt x="47485" y="35900"/>
                  </a:lnTo>
                  <a:lnTo>
                    <a:pt x="47605" y="35719"/>
                  </a:lnTo>
                  <a:lnTo>
                    <a:pt x="47726" y="35478"/>
                  </a:lnTo>
                  <a:lnTo>
                    <a:pt x="47786" y="35297"/>
                  </a:lnTo>
                  <a:lnTo>
                    <a:pt x="47786" y="35055"/>
                  </a:lnTo>
                  <a:lnTo>
                    <a:pt x="47786" y="34814"/>
                  </a:lnTo>
                  <a:lnTo>
                    <a:pt x="47726" y="34633"/>
                  </a:lnTo>
                  <a:lnTo>
                    <a:pt x="47605" y="34392"/>
                  </a:lnTo>
                  <a:lnTo>
                    <a:pt x="47485" y="34211"/>
                  </a:lnTo>
                  <a:lnTo>
                    <a:pt x="47304" y="34090"/>
                  </a:lnTo>
                  <a:lnTo>
                    <a:pt x="47062" y="33969"/>
                  </a:lnTo>
                  <a:lnTo>
                    <a:pt x="46881" y="33909"/>
                  </a:lnTo>
                  <a:close/>
                  <a:moveTo>
                    <a:pt x="52191" y="33909"/>
                  </a:moveTo>
                  <a:lnTo>
                    <a:pt x="52010" y="33969"/>
                  </a:lnTo>
                  <a:lnTo>
                    <a:pt x="51768" y="34090"/>
                  </a:lnTo>
                  <a:lnTo>
                    <a:pt x="51587" y="34211"/>
                  </a:lnTo>
                  <a:lnTo>
                    <a:pt x="51467" y="34392"/>
                  </a:lnTo>
                  <a:lnTo>
                    <a:pt x="51346" y="34633"/>
                  </a:lnTo>
                  <a:lnTo>
                    <a:pt x="51286" y="34814"/>
                  </a:lnTo>
                  <a:lnTo>
                    <a:pt x="51286" y="35055"/>
                  </a:lnTo>
                  <a:lnTo>
                    <a:pt x="51286" y="35297"/>
                  </a:lnTo>
                  <a:lnTo>
                    <a:pt x="51346" y="35478"/>
                  </a:lnTo>
                  <a:lnTo>
                    <a:pt x="51467" y="35719"/>
                  </a:lnTo>
                  <a:lnTo>
                    <a:pt x="51587" y="35900"/>
                  </a:lnTo>
                  <a:lnTo>
                    <a:pt x="51768" y="36021"/>
                  </a:lnTo>
                  <a:lnTo>
                    <a:pt x="52010" y="36141"/>
                  </a:lnTo>
                  <a:lnTo>
                    <a:pt x="52191" y="36202"/>
                  </a:lnTo>
                  <a:lnTo>
                    <a:pt x="52673" y="36202"/>
                  </a:lnTo>
                  <a:lnTo>
                    <a:pt x="52854" y="36141"/>
                  </a:lnTo>
                  <a:lnTo>
                    <a:pt x="53096" y="36021"/>
                  </a:lnTo>
                  <a:lnTo>
                    <a:pt x="53277" y="35900"/>
                  </a:lnTo>
                  <a:lnTo>
                    <a:pt x="53397" y="35719"/>
                  </a:lnTo>
                  <a:lnTo>
                    <a:pt x="53518" y="35478"/>
                  </a:lnTo>
                  <a:lnTo>
                    <a:pt x="53578" y="35297"/>
                  </a:lnTo>
                  <a:lnTo>
                    <a:pt x="53578" y="35055"/>
                  </a:lnTo>
                  <a:lnTo>
                    <a:pt x="53578" y="34814"/>
                  </a:lnTo>
                  <a:lnTo>
                    <a:pt x="53518" y="34633"/>
                  </a:lnTo>
                  <a:lnTo>
                    <a:pt x="53397" y="34392"/>
                  </a:lnTo>
                  <a:lnTo>
                    <a:pt x="53277" y="34211"/>
                  </a:lnTo>
                  <a:lnTo>
                    <a:pt x="53096" y="34090"/>
                  </a:lnTo>
                  <a:lnTo>
                    <a:pt x="52854" y="33969"/>
                  </a:lnTo>
                  <a:lnTo>
                    <a:pt x="52673" y="33909"/>
                  </a:lnTo>
                  <a:close/>
                  <a:moveTo>
                    <a:pt x="57983" y="33909"/>
                  </a:moveTo>
                  <a:lnTo>
                    <a:pt x="57802" y="33969"/>
                  </a:lnTo>
                  <a:lnTo>
                    <a:pt x="57561" y="34090"/>
                  </a:lnTo>
                  <a:lnTo>
                    <a:pt x="57380" y="34211"/>
                  </a:lnTo>
                  <a:lnTo>
                    <a:pt x="57259" y="34392"/>
                  </a:lnTo>
                  <a:lnTo>
                    <a:pt x="57138" y="34633"/>
                  </a:lnTo>
                  <a:lnTo>
                    <a:pt x="57078" y="34814"/>
                  </a:lnTo>
                  <a:lnTo>
                    <a:pt x="57078" y="35055"/>
                  </a:lnTo>
                  <a:lnTo>
                    <a:pt x="57078" y="35297"/>
                  </a:lnTo>
                  <a:lnTo>
                    <a:pt x="57138" y="35478"/>
                  </a:lnTo>
                  <a:lnTo>
                    <a:pt x="57259" y="35719"/>
                  </a:lnTo>
                  <a:lnTo>
                    <a:pt x="57380" y="35900"/>
                  </a:lnTo>
                  <a:lnTo>
                    <a:pt x="57561" y="36021"/>
                  </a:lnTo>
                  <a:lnTo>
                    <a:pt x="57802" y="36141"/>
                  </a:lnTo>
                  <a:lnTo>
                    <a:pt x="57983" y="36202"/>
                  </a:lnTo>
                  <a:lnTo>
                    <a:pt x="58466" y="36202"/>
                  </a:lnTo>
                  <a:lnTo>
                    <a:pt x="58647" y="36141"/>
                  </a:lnTo>
                  <a:lnTo>
                    <a:pt x="58888" y="36021"/>
                  </a:lnTo>
                  <a:lnTo>
                    <a:pt x="59069" y="35900"/>
                  </a:lnTo>
                  <a:lnTo>
                    <a:pt x="59190" y="35719"/>
                  </a:lnTo>
                  <a:lnTo>
                    <a:pt x="59310" y="35478"/>
                  </a:lnTo>
                  <a:lnTo>
                    <a:pt x="59371" y="35297"/>
                  </a:lnTo>
                  <a:lnTo>
                    <a:pt x="59371" y="35055"/>
                  </a:lnTo>
                  <a:lnTo>
                    <a:pt x="59371" y="34814"/>
                  </a:lnTo>
                  <a:lnTo>
                    <a:pt x="59310" y="34633"/>
                  </a:lnTo>
                  <a:lnTo>
                    <a:pt x="59190" y="34392"/>
                  </a:lnTo>
                  <a:lnTo>
                    <a:pt x="59069" y="34211"/>
                  </a:lnTo>
                  <a:lnTo>
                    <a:pt x="58888" y="34090"/>
                  </a:lnTo>
                  <a:lnTo>
                    <a:pt x="58647" y="33969"/>
                  </a:lnTo>
                  <a:lnTo>
                    <a:pt x="58466" y="33909"/>
                  </a:lnTo>
                  <a:close/>
                  <a:moveTo>
                    <a:pt x="63775" y="33909"/>
                  </a:moveTo>
                  <a:lnTo>
                    <a:pt x="63594" y="33969"/>
                  </a:lnTo>
                  <a:lnTo>
                    <a:pt x="63353" y="34090"/>
                  </a:lnTo>
                  <a:lnTo>
                    <a:pt x="63172" y="34211"/>
                  </a:lnTo>
                  <a:lnTo>
                    <a:pt x="63051" y="34392"/>
                  </a:lnTo>
                  <a:lnTo>
                    <a:pt x="62931" y="34633"/>
                  </a:lnTo>
                  <a:lnTo>
                    <a:pt x="62870" y="34814"/>
                  </a:lnTo>
                  <a:lnTo>
                    <a:pt x="62870" y="35055"/>
                  </a:lnTo>
                  <a:lnTo>
                    <a:pt x="62870" y="35297"/>
                  </a:lnTo>
                  <a:lnTo>
                    <a:pt x="62931" y="35478"/>
                  </a:lnTo>
                  <a:lnTo>
                    <a:pt x="63051" y="35719"/>
                  </a:lnTo>
                  <a:lnTo>
                    <a:pt x="63172" y="35900"/>
                  </a:lnTo>
                  <a:lnTo>
                    <a:pt x="63353" y="36021"/>
                  </a:lnTo>
                  <a:lnTo>
                    <a:pt x="63594" y="36141"/>
                  </a:lnTo>
                  <a:lnTo>
                    <a:pt x="63775" y="36202"/>
                  </a:lnTo>
                  <a:lnTo>
                    <a:pt x="64258" y="36202"/>
                  </a:lnTo>
                  <a:lnTo>
                    <a:pt x="64439" y="36141"/>
                  </a:lnTo>
                  <a:lnTo>
                    <a:pt x="64680" y="36021"/>
                  </a:lnTo>
                  <a:lnTo>
                    <a:pt x="64861" y="35900"/>
                  </a:lnTo>
                  <a:lnTo>
                    <a:pt x="64982" y="35719"/>
                  </a:lnTo>
                  <a:lnTo>
                    <a:pt x="65103" y="35478"/>
                  </a:lnTo>
                  <a:lnTo>
                    <a:pt x="65163" y="35297"/>
                  </a:lnTo>
                  <a:lnTo>
                    <a:pt x="65163" y="35055"/>
                  </a:lnTo>
                  <a:lnTo>
                    <a:pt x="65163" y="34814"/>
                  </a:lnTo>
                  <a:lnTo>
                    <a:pt x="65103" y="34633"/>
                  </a:lnTo>
                  <a:lnTo>
                    <a:pt x="64982" y="34392"/>
                  </a:lnTo>
                  <a:lnTo>
                    <a:pt x="64861" y="34211"/>
                  </a:lnTo>
                  <a:lnTo>
                    <a:pt x="64680" y="34090"/>
                  </a:lnTo>
                  <a:lnTo>
                    <a:pt x="64439" y="33969"/>
                  </a:lnTo>
                  <a:lnTo>
                    <a:pt x="64258" y="33909"/>
                  </a:lnTo>
                  <a:close/>
                  <a:moveTo>
                    <a:pt x="69567" y="33909"/>
                  </a:moveTo>
                  <a:lnTo>
                    <a:pt x="69386" y="33969"/>
                  </a:lnTo>
                  <a:lnTo>
                    <a:pt x="69145" y="34090"/>
                  </a:lnTo>
                  <a:lnTo>
                    <a:pt x="68964" y="34211"/>
                  </a:lnTo>
                  <a:lnTo>
                    <a:pt x="68843" y="34392"/>
                  </a:lnTo>
                  <a:lnTo>
                    <a:pt x="68723" y="34633"/>
                  </a:lnTo>
                  <a:lnTo>
                    <a:pt x="68662" y="34814"/>
                  </a:lnTo>
                  <a:lnTo>
                    <a:pt x="68662" y="35055"/>
                  </a:lnTo>
                  <a:lnTo>
                    <a:pt x="68662" y="35297"/>
                  </a:lnTo>
                  <a:lnTo>
                    <a:pt x="68723" y="35478"/>
                  </a:lnTo>
                  <a:lnTo>
                    <a:pt x="68843" y="35719"/>
                  </a:lnTo>
                  <a:lnTo>
                    <a:pt x="68964" y="35900"/>
                  </a:lnTo>
                  <a:lnTo>
                    <a:pt x="69145" y="36021"/>
                  </a:lnTo>
                  <a:lnTo>
                    <a:pt x="69386" y="36141"/>
                  </a:lnTo>
                  <a:lnTo>
                    <a:pt x="69567" y="36202"/>
                  </a:lnTo>
                  <a:lnTo>
                    <a:pt x="70050" y="36202"/>
                  </a:lnTo>
                  <a:lnTo>
                    <a:pt x="70231" y="36141"/>
                  </a:lnTo>
                  <a:lnTo>
                    <a:pt x="70472" y="36021"/>
                  </a:lnTo>
                  <a:lnTo>
                    <a:pt x="70653" y="35900"/>
                  </a:lnTo>
                  <a:lnTo>
                    <a:pt x="70774" y="35719"/>
                  </a:lnTo>
                  <a:lnTo>
                    <a:pt x="70895" y="35478"/>
                  </a:lnTo>
                  <a:lnTo>
                    <a:pt x="70955" y="35297"/>
                  </a:lnTo>
                  <a:lnTo>
                    <a:pt x="70955" y="35055"/>
                  </a:lnTo>
                  <a:lnTo>
                    <a:pt x="70955" y="34814"/>
                  </a:lnTo>
                  <a:lnTo>
                    <a:pt x="70895" y="34633"/>
                  </a:lnTo>
                  <a:lnTo>
                    <a:pt x="70774" y="34392"/>
                  </a:lnTo>
                  <a:lnTo>
                    <a:pt x="70653" y="34211"/>
                  </a:lnTo>
                  <a:lnTo>
                    <a:pt x="70472" y="34090"/>
                  </a:lnTo>
                  <a:lnTo>
                    <a:pt x="70231" y="33969"/>
                  </a:lnTo>
                  <a:lnTo>
                    <a:pt x="70050" y="33909"/>
                  </a:lnTo>
                  <a:close/>
                  <a:moveTo>
                    <a:pt x="75360" y="33909"/>
                  </a:moveTo>
                  <a:lnTo>
                    <a:pt x="75179" y="33969"/>
                  </a:lnTo>
                  <a:lnTo>
                    <a:pt x="74937" y="34090"/>
                  </a:lnTo>
                  <a:lnTo>
                    <a:pt x="74756" y="34211"/>
                  </a:lnTo>
                  <a:lnTo>
                    <a:pt x="74636" y="34392"/>
                  </a:lnTo>
                  <a:lnTo>
                    <a:pt x="74515" y="34633"/>
                  </a:lnTo>
                  <a:lnTo>
                    <a:pt x="74455" y="34814"/>
                  </a:lnTo>
                  <a:lnTo>
                    <a:pt x="74455" y="35055"/>
                  </a:lnTo>
                  <a:lnTo>
                    <a:pt x="74455" y="35297"/>
                  </a:lnTo>
                  <a:lnTo>
                    <a:pt x="74515" y="35478"/>
                  </a:lnTo>
                  <a:lnTo>
                    <a:pt x="74636" y="35719"/>
                  </a:lnTo>
                  <a:lnTo>
                    <a:pt x="74756" y="35900"/>
                  </a:lnTo>
                  <a:lnTo>
                    <a:pt x="74937" y="36021"/>
                  </a:lnTo>
                  <a:lnTo>
                    <a:pt x="75179" y="36141"/>
                  </a:lnTo>
                  <a:lnTo>
                    <a:pt x="75360" y="36202"/>
                  </a:lnTo>
                  <a:lnTo>
                    <a:pt x="75601" y="36202"/>
                  </a:lnTo>
                  <a:lnTo>
                    <a:pt x="75903" y="36141"/>
                  </a:lnTo>
                  <a:lnTo>
                    <a:pt x="75722" y="33909"/>
                  </a:lnTo>
                  <a:close/>
                  <a:moveTo>
                    <a:pt x="2896" y="36805"/>
                  </a:moveTo>
                  <a:lnTo>
                    <a:pt x="2655" y="36926"/>
                  </a:lnTo>
                  <a:lnTo>
                    <a:pt x="2414" y="37107"/>
                  </a:lnTo>
                  <a:lnTo>
                    <a:pt x="2233" y="37288"/>
                  </a:lnTo>
                  <a:lnTo>
                    <a:pt x="2112" y="37589"/>
                  </a:lnTo>
                  <a:lnTo>
                    <a:pt x="2052" y="37951"/>
                  </a:lnTo>
                  <a:lnTo>
                    <a:pt x="2052" y="38193"/>
                  </a:lnTo>
                  <a:lnTo>
                    <a:pt x="2112" y="38374"/>
                  </a:lnTo>
                  <a:lnTo>
                    <a:pt x="2233" y="38615"/>
                  </a:lnTo>
                  <a:lnTo>
                    <a:pt x="2353" y="38796"/>
                  </a:lnTo>
                  <a:lnTo>
                    <a:pt x="2534" y="38917"/>
                  </a:lnTo>
                  <a:lnTo>
                    <a:pt x="2776" y="39037"/>
                  </a:lnTo>
                  <a:lnTo>
                    <a:pt x="2957" y="39098"/>
                  </a:lnTo>
                  <a:lnTo>
                    <a:pt x="3439" y="39098"/>
                  </a:lnTo>
                  <a:lnTo>
                    <a:pt x="3620" y="39037"/>
                  </a:lnTo>
                  <a:lnTo>
                    <a:pt x="3862" y="38917"/>
                  </a:lnTo>
                  <a:lnTo>
                    <a:pt x="4043" y="38796"/>
                  </a:lnTo>
                  <a:lnTo>
                    <a:pt x="4164" y="38615"/>
                  </a:lnTo>
                  <a:lnTo>
                    <a:pt x="4284" y="38374"/>
                  </a:lnTo>
                  <a:lnTo>
                    <a:pt x="4345" y="38193"/>
                  </a:lnTo>
                  <a:lnTo>
                    <a:pt x="4345" y="37951"/>
                  </a:lnTo>
                  <a:lnTo>
                    <a:pt x="4284" y="37589"/>
                  </a:lnTo>
                  <a:lnTo>
                    <a:pt x="4164" y="37288"/>
                  </a:lnTo>
                  <a:lnTo>
                    <a:pt x="3982" y="37107"/>
                  </a:lnTo>
                  <a:lnTo>
                    <a:pt x="3741" y="36926"/>
                  </a:lnTo>
                  <a:lnTo>
                    <a:pt x="3500" y="36805"/>
                  </a:lnTo>
                  <a:close/>
                  <a:moveTo>
                    <a:pt x="8689" y="36805"/>
                  </a:moveTo>
                  <a:lnTo>
                    <a:pt x="8447" y="36926"/>
                  </a:lnTo>
                  <a:lnTo>
                    <a:pt x="8206" y="37107"/>
                  </a:lnTo>
                  <a:lnTo>
                    <a:pt x="8025" y="37288"/>
                  </a:lnTo>
                  <a:lnTo>
                    <a:pt x="7904" y="37589"/>
                  </a:lnTo>
                  <a:lnTo>
                    <a:pt x="7844" y="37951"/>
                  </a:lnTo>
                  <a:lnTo>
                    <a:pt x="7844" y="38193"/>
                  </a:lnTo>
                  <a:lnTo>
                    <a:pt x="7904" y="38374"/>
                  </a:lnTo>
                  <a:lnTo>
                    <a:pt x="8025" y="38615"/>
                  </a:lnTo>
                  <a:lnTo>
                    <a:pt x="8146" y="38796"/>
                  </a:lnTo>
                  <a:lnTo>
                    <a:pt x="8327" y="38917"/>
                  </a:lnTo>
                  <a:lnTo>
                    <a:pt x="8568" y="39037"/>
                  </a:lnTo>
                  <a:lnTo>
                    <a:pt x="8749" y="39098"/>
                  </a:lnTo>
                  <a:lnTo>
                    <a:pt x="9232" y="39098"/>
                  </a:lnTo>
                  <a:lnTo>
                    <a:pt x="9413" y="39037"/>
                  </a:lnTo>
                  <a:lnTo>
                    <a:pt x="9654" y="38917"/>
                  </a:lnTo>
                  <a:lnTo>
                    <a:pt x="9835" y="38796"/>
                  </a:lnTo>
                  <a:lnTo>
                    <a:pt x="9956" y="38615"/>
                  </a:lnTo>
                  <a:lnTo>
                    <a:pt x="10076" y="38374"/>
                  </a:lnTo>
                  <a:lnTo>
                    <a:pt x="10137" y="38193"/>
                  </a:lnTo>
                  <a:lnTo>
                    <a:pt x="10137" y="37951"/>
                  </a:lnTo>
                  <a:lnTo>
                    <a:pt x="10076" y="37589"/>
                  </a:lnTo>
                  <a:lnTo>
                    <a:pt x="9956" y="37288"/>
                  </a:lnTo>
                  <a:lnTo>
                    <a:pt x="9775" y="37107"/>
                  </a:lnTo>
                  <a:lnTo>
                    <a:pt x="9533" y="36926"/>
                  </a:lnTo>
                  <a:lnTo>
                    <a:pt x="9292" y="36805"/>
                  </a:lnTo>
                  <a:close/>
                  <a:moveTo>
                    <a:pt x="14481" y="36805"/>
                  </a:moveTo>
                  <a:lnTo>
                    <a:pt x="14240" y="36926"/>
                  </a:lnTo>
                  <a:lnTo>
                    <a:pt x="13998" y="37107"/>
                  </a:lnTo>
                  <a:lnTo>
                    <a:pt x="13817" y="37288"/>
                  </a:lnTo>
                  <a:lnTo>
                    <a:pt x="13697" y="37589"/>
                  </a:lnTo>
                  <a:lnTo>
                    <a:pt x="13636" y="37951"/>
                  </a:lnTo>
                  <a:lnTo>
                    <a:pt x="13636" y="38193"/>
                  </a:lnTo>
                  <a:lnTo>
                    <a:pt x="13697" y="38374"/>
                  </a:lnTo>
                  <a:lnTo>
                    <a:pt x="13817" y="38615"/>
                  </a:lnTo>
                  <a:lnTo>
                    <a:pt x="13938" y="38796"/>
                  </a:lnTo>
                  <a:lnTo>
                    <a:pt x="14119" y="38917"/>
                  </a:lnTo>
                  <a:lnTo>
                    <a:pt x="14360" y="39037"/>
                  </a:lnTo>
                  <a:lnTo>
                    <a:pt x="14541" y="39098"/>
                  </a:lnTo>
                  <a:lnTo>
                    <a:pt x="15024" y="39098"/>
                  </a:lnTo>
                  <a:lnTo>
                    <a:pt x="15205" y="39037"/>
                  </a:lnTo>
                  <a:lnTo>
                    <a:pt x="15446" y="38917"/>
                  </a:lnTo>
                  <a:lnTo>
                    <a:pt x="15627" y="38796"/>
                  </a:lnTo>
                  <a:lnTo>
                    <a:pt x="15748" y="38615"/>
                  </a:lnTo>
                  <a:lnTo>
                    <a:pt x="15869" y="38374"/>
                  </a:lnTo>
                  <a:lnTo>
                    <a:pt x="15929" y="38193"/>
                  </a:lnTo>
                  <a:lnTo>
                    <a:pt x="15929" y="37951"/>
                  </a:lnTo>
                  <a:lnTo>
                    <a:pt x="15869" y="37589"/>
                  </a:lnTo>
                  <a:lnTo>
                    <a:pt x="15748" y="37288"/>
                  </a:lnTo>
                  <a:lnTo>
                    <a:pt x="15567" y="37107"/>
                  </a:lnTo>
                  <a:lnTo>
                    <a:pt x="15326" y="36926"/>
                  </a:lnTo>
                  <a:lnTo>
                    <a:pt x="15084" y="36805"/>
                  </a:lnTo>
                  <a:close/>
                  <a:moveTo>
                    <a:pt x="20273" y="36805"/>
                  </a:moveTo>
                  <a:lnTo>
                    <a:pt x="20032" y="36926"/>
                  </a:lnTo>
                  <a:lnTo>
                    <a:pt x="19790" y="37107"/>
                  </a:lnTo>
                  <a:lnTo>
                    <a:pt x="19609" y="37288"/>
                  </a:lnTo>
                  <a:lnTo>
                    <a:pt x="19489" y="37589"/>
                  </a:lnTo>
                  <a:lnTo>
                    <a:pt x="19428" y="37951"/>
                  </a:lnTo>
                  <a:lnTo>
                    <a:pt x="19428" y="38193"/>
                  </a:lnTo>
                  <a:lnTo>
                    <a:pt x="19489" y="38374"/>
                  </a:lnTo>
                  <a:lnTo>
                    <a:pt x="19609" y="38615"/>
                  </a:lnTo>
                  <a:lnTo>
                    <a:pt x="19730" y="38796"/>
                  </a:lnTo>
                  <a:lnTo>
                    <a:pt x="19911" y="38917"/>
                  </a:lnTo>
                  <a:lnTo>
                    <a:pt x="20152" y="39037"/>
                  </a:lnTo>
                  <a:lnTo>
                    <a:pt x="20333" y="39098"/>
                  </a:lnTo>
                  <a:lnTo>
                    <a:pt x="20816" y="39098"/>
                  </a:lnTo>
                  <a:lnTo>
                    <a:pt x="20997" y="39037"/>
                  </a:lnTo>
                  <a:lnTo>
                    <a:pt x="21239" y="38917"/>
                  </a:lnTo>
                  <a:lnTo>
                    <a:pt x="21420" y="38796"/>
                  </a:lnTo>
                  <a:lnTo>
                    <a:pt x="21540" y="38615"/>
                  </a:lnTo>
                  <a:lnTo>
                    <a:pt x="21661" y="38374"/>
                  </a:lnTo>
                  <a:lnTo>
                    <a:pt x="21721" y="38193"/>
                  </a:lnTo>
                  <a:lnTo>
                    <a:pt x="21721" y="37951"/>
                  </a:lnTo>
                  <a:lnTo>
                    <a:pt x="21661" y="37589"/>
                  </a:lnTo>
                  <a:lnTo>
                    <a:pt x="21540" y="37288"/>
                  </a:lnTo>
                  <a:lnTo>
                    <a:pt x="21359" y="37107"/>
                  </a:lnTo>
                  <a:lnTo>
                    <a:pt x="21118" y="36926"/>
                  </a:lnTo>
                  <a:lnTo>
                    <a:pt x="20876" y="36805"/>
                  </a:lnTo>
                  <a:close/>
                  <a:moveTo>
                    <a:pt x="26065" y="36805"/>
                  </a:moveTo>
                  <a:lnTo>
                    <a:pt x="25824" y="36926"/>
                  </a:lnTo>
                  <a:lnTo>
                    <a:pt x="25583" y="37107"/>
                  </a:lnTo>
                  <a:lnTo>
                    <a:pt x="25402" y="37288"/>
                  </a:lnTo>
                  <a:lnTo>
                    <a:pt x="25281" y="37589"/>
                  </a:lnTo>
                  <a:lnTo>
                    <a:pt x="25221" y="37951"/>
                  </a:lnTo>
                  <a:lnTo>
                    <a:pt x="25221" y="38193"/>
                  </a:lnTo>
                  <a:lnTo>
                    <a:pt x="25281" y="38374"/>
                  </a:lnTo>
                  <a:lnTo>
                    <a:pt x="25402" y="38615"/>
                  </a:lnTo>
                  <a:lnTo>
                    <a:pt x="25522" y="38796"/>
                  </a:lnTo>
                  <a:lnTo>
                    <a:pt x="25703" y="38917"/>
                  </a:lnTo>
                  <a:lnTo>
                    <a:pt x="25945" y="39037"/>
                  </a:lnTo>
                  <a:lnTo>
                    <a:pt x="26126" y="39098"/>
                  </a:lnTo>
                  <a:lnTo>
                    <a:pt x="26608" y="39098"/>
                  </a:lnTo>
                  <a:lnTo>
                    <a:pt x="26789" y="39037"/>
                  </a:lnTo>
                  <a:lnTo>
                    <a:pt x="27031" y="38917"/>
                  </a:lnTo>
                  <a:lnTo>
                    <a:pt x="27212" y="38796"/>
                  </a:lnTo>
                  <a:lnTo>
                    <a:pt x="27332" y="38615"/>
                  </a:lnTo>
                  <a:lnTo>
                    <a:pt x="27453" y="38374"/>
                  </a:lnTo>
                  <a:lnTo>
                    <a:pt x="27513" y="38193"/>
                  </a:lnTo>
                  <a:lnTo>
                    <a:pt x="27513" y="37951"/>
                  </a:lnTo>
                  <a:lnTo>
                    <a:pt x="27453" y="37589"/>
                  </a:lnTo>
                  <a:lnTo>
                    <a:pt x="27332" y="37288"/>
                  </a:lnTo>
                  <a:lnTo>
                    <a:pt x="27151" y="37107"/>
                  </a:lnTo>
                  <a:lnTo>
                    <a:pt x="26910" y="36926"/>
                  </a:lnTo>
                  <a:lnTo>
                    <a:pt x="26669" y="36805"/>
                  </a:lnTo>
                  <a:close/>
                  <a:moveTo>
                    <a:pt x="31858" y="36805"/>
                  </a:moveTo>
                  <a:lnTo>
                    <a:pt x="31616" y="36926"/>
                  </a:lnTo>
                  <a:lnTo>
                    <a:pt x="31375" y="37107"/>
                  </a:lnTo>
                  <a:lnTo>
                    <a:pt x="31194" y="37288"/>
                  </a:lnTo>
                  <a:lnTo>
                    <a:pt x="31073" y="37589"/>
                  </a:lnTo>
                  <a:lnTo>
                    <a:pt x="31013" y="37951"/>
                  </a:lnTo>
                  <a:lnTo>
                    <a:pt x="31013" y="38193"/>
                  </a:lnTo>
                  <a:lnTo>
                    <a:pt x="31073" y="38374"/>
                  </a:lnTo>
                  <a:lnTo>
                    <a:pt x="31194" y="38615"/>
                  </a:lnTo>
                  <a:lnTo>
                    <a:pt x="31315" y="38796"/>
                  </a:lnTo>
                  <a:lnTo>
                    <a:pt x="31496" y="38917"/>
                  </a:lnTo>
                  <a:lnTo>
                    <a:pt x="31737" y="39037"/>
                  </a:lnTo>
                  <a:lnTo>
                    <a:pt x="31918" y="39098"/>
                  </a:lnTo>
                  <a:lnTo>
                    <a:pt x="32401" y="39098"/>
                  </a:lnTo>
                  <a:lnTo>
                    <a:pt x="32582" y="39037"/>
                  </a:lnTo>
                  <a:lnTo>
                    <a:pt x="32823" y="38917"/>
                  </a:lnTo>
                  <a:lnTo>
                    <a:pt x="33004" y="38796"/>
                  </a:lnTo>
                  <a:lnTo>
                    <a:pt x="33125" y="38615"/>
                  </a:lnTo>
                  <a:lnTo>
                    <a:pt x="33245" y="38374"/>
                  </a:lnTo>
                  <a:lnTo>
                    <a:pt x="33306" y="38193"/>
                  </a:lnTo>
                  <a:lnTo>
                    <a:pt x="33306" y="37951"/>
                  </a:lnTo>
                  <a:lnTo>
                    <a:pt x="33245" y="37589"/>
                  </a:lnTo>
                  <a:lnTo>
                    <a:pt x="33125" y="37288"/>
                  </a:lnTo>
                  <a:lnTo>
                    <a:pt x="32944" y="37107"/>
                  </a:lnTo>
                  <a:lnTo>
                    <a:pt x="32702" y="36926"/>
                  </a:lnTo>
                  <a:lnTo>
                    <a:pt x="32461" y="36805"/>
                  </a:lnTo>
                  <a:close/>
                  <a:moveTo>
                    <a:pt x="37650" y="36805"/>
                  </a:moveTo>
                  <a:lnTo>
                    <a:pt x="37408" y="36926"/>
                  </a:lnTo>
                  <a:lnTo>
                    <a:pt x="37167" y="37107"/>
                  </a:lnTo>
                  <a:lnTo>
                    <a:pt x="36986" y="37288"/>
                  </a:lnTo>
                  <a:lnTo>
                    <a:pt x="36865" y="37589"/>
                  </a:lnTo>
                  <a:lnTo>
                    <a:pt x="36805" y="37951"/>
                  </a:lnTo>
                  <a:lnTo>
                    <a:pt x="36805" y="38193"/>
                  </a:lnTo>
                  <a:lnTo>
                    <a:pt x="36865" y="38374"/>
                  </a:lnTo>
                  <a:lnTo>
                    <a:pt x="36986" y="38615"/>
                  </a:lnTo>
                  <a:lnTo>
                    <a:pt x="37107" y="38796"/>
                  </a:lnTo>
                  <a:lnTo>
                    <a:pt x="37288" y="38917"/>
                  </a:lnTo>
                  <a:lnTo>
                    <a:pt x="37529" y="39037"/>
                  </a:lnTo>
                  <a:lnTo>
                    <a:pt x="37710" y="39098"/>
                  </a:lnTo>
                  <a:lnTo>
                    <a:pt x="38193" y="39098"/>
                  </a:lnTo>
                  <a:lnTo>
                    <a:pt x="38374" y="39037"/>
                  </a:lnTo>
                  <a:lnTo>
                    <a:pt x="38615" y="38917"/>
                  </a:lnTo>
                  <a:lnTo>
                    <a:pt x="38796" y="38796"/>
                  </a:lnTo>
                  <a:lnTo>
                    <a:pt x="38917" y="38615"/>
                  </a:lnTo>
                  <a:lnTo>
                    <a:pt x="39038" y="38374"/>
                  </a:lnTo>
                  <a:lnTo>
                    <a:pt x="39098" y="38193"/>
                  </a:lnTo>
                  <a:lnTo>
                    <a:pt x="39098" y="37951"/>
                  </a:lnTo>
                  <a:lnTo>
                    <a:pt x="39038" y="37589"/>
                  </a:lnTo>
                  <a:lnTo>
                    <a:pt x="38917" y="37288"/>
                  </a:lnTo>
                  <a:lnTo>
                    <a:pt x="38736" y="37107"/>
                  </a:lnTo>
                  <a:lnTo>
                    <a:pt x="38495" y="36926"/>
                  </a:lnTo>
                  <a:lnTo>
                    <a:pt x="38253" y="36805"/>
                  </a:lnTo>
                  <a:close/>
                  <a:moveTo>
                    <a:pt x="43442" y="36805"/>
                  </a:moveTo>
                  <a:lnTo>
                    <a:pt x="43201" y="36926"/>
                  </a:lnTo>
                  <a:lnTo>
                    <a:pt x="42959" y="37107"/>
                  </a:lnTo>
                  <a:lnTo>
                    <a:pt x="42778" y="37288"/>
                  </a:lnTo>
                  <a:lnTo>
                    <a:pt x="42658" y="37589"/>
                  </a:lnTo>
                  <a:lnTo>
                    <a:pt x="42597" y="37951"/>
                  </a:lnTo>
                  <a:lnTo>
                    <a:pt x="42597" y="38193"/>
                  </a:lnTo>
                  <a:lnTo>
                    <a:pt x="42658" y="38374"/>
                  </a:lnTo>
                  <a:lnTo>
                    <a:pt x="42778" y="38615"/>
                  </a:lnTo>
                  <a:lnTo>
                    <a:pt x="42899" y="38796"/>
                  </a:lnTo>
                  <a:lnTo>
                    <a:pt x="43080" y="38917"/>
                  </a:lnTo>
                  <a:lnTo>
                    <a:pt x="43321" y="39037"/>
                  </a:lnTo>
                  <a:lnTo>
                    <a:pt x="43502" y="39098"/>
                  </a:lnTo>
                  <a:lnTo>
                    <a:pt x="43985" y="39098"/>
                  </a:lnTo>
                  <a:lnTo>
                    <a:pt x="44166" y="39037"/>
                  </a:lnTo>
                  <a:lnTo>
                    <a:pt x="44407" y="38917"/>
                  </a:lnTo>
                  <a:lnTo>
                    <a:pt x="44588" y="38796"/>
                  </a:lnTo>
                  <a:lnTo>
                    <a:pt x="44709" y="38615"/>
                  </a:lnTo>
                  <a:lnTo>
                    <a:pt x="44830" y="38374"/>
                  </a:lnTo>
                  <a:lnTo>
                    <a:pt x="44890" y="38193"/>
                  </a:lnTo>
                  <a:lnTo>
                    <a:pt x="44890" y="37951"/>
                  </a:lnTo>
                  <a:lnTo>
                    <a:pt x="44830" y="37589"/>
                  </a:lnTo>
                  <a:lnTo>
                    <a:pt x="44709" y="37288"/>
                  </a:lnTo>
                  <a:lnTo>
                    <a:pt x="44528" y="37107"/>
                  </a:lnTo>
                  <a:lnTo>
                    <a:pt x="44287" y="36926"/>
                  </a:lnTo>
                  <a:lnTo>
                    <a:pt x="44045" y="36805"/>
                  </a:lnTo>
                  <a:close/>
                  <a:moveTo>
                    <a:pt x="49234" y="36805"/>
                  </a:moveTo>
                  <a:lnTo>
                    <a:pt x="48993" y="36926"/>
                  </a:lnTo>
                  <a:lnTo>
                    <a:pt x="48752" y="37107"/>
                  </a:lnTo>
                  <a:lnTo>
                    <a:pt x="48571" y="37288"/>
                  </a:lnTo>
                  <a:lnTo>
                    <a:pt x="48450" y="37589"/>
                  </a:lnTo>
                  <a:lnTo>
                    <a:pt x="48390" y="37951"/>
                  </a:lnTo>
                  <a:lnTo>
                    <a:pt x="48390" y="38193"/>
                  </a:lnTo>
                  <a:lnTo>
                    <a:pt x="48450" y="38374"/>
                  </a:lnTo>
                  <a:lnTo>
                    <a:pt x="48571" y="38615"/>
                  </a:lnTo>
                  <a:lnTo>
                    <a:pt x="48691" y="38796"/>
                  </a:lnTo>
                  <a:lnTo>
                    <a:pt x="48872" y="38917"/>
                  </a:lnTo>
                  <a:lnTo>
                    <a:pt x="49114" y="39037"/>
                  </a:lnTo>
                  <a:lnTo>
                    <a:pt x="49295" y="39098"/>
                  </a:lnTo>
                  <a:lnTo>
                    <a:pt x="49777" y="39098"/>
                  </a:lnTo>
                  <a:lnTo>
                    <a:pt x="49958" y="39037"/>
                  </a:lnTo>
                  <a:lnTo>
                    <a:pt x="50200" y="38917"/>
                  </a:lnTo>
                  <a:lnTo>
                    <a:pt x="50381" y="38796"/>
                  </a:lnTo>
                  <a:lnTo>
                    <a:pt x="50501" y="38615"/>
                  </a:lnTo>
                  <a:lnTo>
                    <a:pt x="50622" y="38374"/>
                  </a:lnTo>
                  <a:lnTo>
                    <a:pt x="50682" y="38193"/>
                  </a:lnTo>
                  <a:lnTo>
                    <a:pt x="50682" y="37951"/>
                  </a:lnTo>
                  <a:lnTo>
                    <a:pt x="50622" y="37589"/>
                  </a:lnTo>
                  <a:lnTo>
                    <a:pt x="50501" y="37288"/>
                  </a:lnTo>
                  <a:lnTo>
                    <a:pt x="50320" y="37107"/>
                  </a:lnTo>
                  <a:lnTo>
                    <a:pt x="50079" y="36926"/>
                  </a:lnTo>
                  <a:lnTo>
                    <a:pt x="49838" y="36805"/>
                  </a:lnTo>
                  <a:close/>
                  <a:moveTo>
                    <a:pt x="55027" y="36805"/>
                  </a:moveTo>
                  <a:lnTo>
                    <a:pt x="54785" y="36926"/>
                  </a:lnTo>
                  <a:lnTo>
                    <a:pt x="54544" y="37107"/>
                  </a:lnTo>
                  <a:lnTo>
                    <a:pt x="54363" y="37288"/>
                  </a:lnTo>
                  <a:lnTo>
                    <a:pt x="54242" y="37589"/>
                  </a:lnTo>
                  <a:lnTo>
                    <a:pt x="54182" y="37951"/>
                  </a:lnTo>
                  <a:lnTo>
                    <a:pt x="54182" y="38193"/>
                  </a:lnTo>
                  <a:lnTo>
                    <a:pt x="54242" y="38374"/>
                  </a:lnTo>
                  <a:lnTo>
                    <a:pt x="54363" y="38615"/>
                  </a:lnTo>
                  <a:lnTo>
                    <a:pt x="54483" y="38796"/>
                  </a:lnTo>
                  <a:lnTo>
                    <a:pt x="54665" y="38917"/>
                  </a:lnTo>
                  <a:lnTo>
                    <a:pt x="54906" y="39037"/>
                  </a:lnTo>
                  <a:lnTo>
                    <a:pt x="55087" y="39098"/>
                  </a:lnTo>
                  <a:lnTo>
                    <a:pt x="55570" y="39098"/>
                  </a:lnTo>
                  <a:lnTo>
                    <a:pt x="55751" y="39037"/>
                  </a:lnTo>
                  <a:lnTo>
                    <a:pt x="55992" y="38917"/>
                  </a:lnTo>
                  <a:lnTo>
                    <a:pt x="56173" y="38796"/>
                  </a:lnTo>
                  <a:lnTo>
                    <a:pt x="56294" y="38615"/>
                  </a:lnTo>
                  <a:lnTo>
                    <a:pt x="56414" y="38374"/>
                  </a:lnTo>
                  <a:lnTo>
                    <a:pt x="56475" y="38193"/>
                  </a:lnTo>
                  <a:lnTo>
                    <a:pt x="56475" y="37951"/>
                  </a:lnTo>
                  <a:lnTo>
                    <a:pt x="56414" y="37589"/>
                  </a:lnTo>
                  <a:lnTo>
                    <a:pt x="56294" y="37288"/>
                  </a:lnTo>
                  <a:lnTo>
                    <a:pt x="56113" y="37107"/>
                  </a:lnTo>
                  <a:lnTo>
                    <a:pt x="55871" y="36926"/>
                  </a:lnTo>
                  <a:lnTo>
                    <a:pt x="55630" y="36805"/>
                  </a:lnTo>
                  <a:close/>
                  <a:moveTo>
                    <a:pt x="60819" y="36805"/>
                  </a:moveTo>
                  <a:lnTo>
                    <a:pt x="60577" y="36926"/>
                  </a:lnTo>
                  <a:lnTo>
                    <a:pt x="60336" y="37107"/>
                  </a:lnTo>
                  <a:lnTo>
                    <a:pt x="60155" y="37288"/>
                  </a:lnTo>
                  <a:lnTo>
                    <a:pt x="60034" y="37589"/>
                  </a:lnTo>
                  <a:lnTo>
                    <a:pt x="59974" y="37951"/>
                  </a:lnTo>
                  <a:lnTo>
                    <a:pt x="59974" y="38193"/>
                  </a:lnTo>
                  <a:lnTo>
                    <a:pt x="60034" y="38374"/>
                  </a:lnTo>
                  <a:lnTo>
                    <a:pt x="60155" y="38615"/>
                  </a:lnTo>
                  <a:lnTo>
                    <a:pt x="60276" y="38796"/>
                  </a:lnTo>
                  <a:lnTo>
                    <a:pt x="60457" y="38917"/>
                  </a:lnTo>
                  <a:lnTo>
                    <a:pt x="60698" y="39037"/>
                  </a:lnTo>
                  <a:lnTo>
                    <a:pt x="60879" y="39098"/>
                  </a:lnTo>
                  <a:lnTo>
                    <a:pt x="61362" y="39098"/>
                  </a:lnTo>
                  <a:lnTo>
                    <a:pt x="61543" y="39037"/>
                  </a:lnTo>
                  <a:lnTo>
                    <a:pt x="61784" y="38917"/>
                  </a:lnTo>
                  <a:lnTo>
                    <a:pt x="61965" y="38796"/>
                  </a:lnTo>
                  <a:lnTo>
                    <a:pt x="62086" y="38615"/>
                  </a:lnTo>
                  <a:lnTo>
                    <a:pt x="62206" y="38374"/>
                  </a:lnTo>
                  <a:lnTo>
                    <a:pt x="62267" y="38193"/>
                  </a:lnTo>
                  <a:lnTo>
                    <a:pt x="62267" y="37951"/>
                  </a:lnTo>
                  <a:lnTo>
                    <a:pt x="62206" y="37589"/>
                  </a:lnTo>
                  <a:lnTo>
                    <a:pt x="62086" y="37288"/>
                  </a:lnTo>
                  <a:lnTo>
                    <a:pt x="61905" y="37107"/>
                  </a:lnTo>
                  <a:lnTo>
                    <a:pt x="61663" y="36926"/>
                  </a:lnTo>
                  <a:lnTo>
                    <a:pt x="61422" y="36805"/>
                  </a:lnTo>
                  <a:close/>
                  <a:moveTo>
                    <a:pt x="66611" y="36805"/>
                  </a:moveTo>
                  <a:lnTo>
                    <a:pt x="66370" y="36926"/>
                  </a:lnTo>
                  <a:lnTo>
                    <a:pt x="66128" y="37107"/>
                  </a:lnTo>
                  <a:lnTo>
                    <a:pt x="65947" y="37288"/>
                  </a:lnTo>
                  <a:lnTo>
                    <a:pt x="65827" y="37589"/>
                  </a:lnTo>
                  <a:lnTo>
                    <a:pt x="65766" y="37951"/>
                  </a:lnTo>
                  <a:lnTo>
                    <a:pt x="65766" y="38193"/>
                  </a:lnTo>
                  <a:lnTo>
                    <a:pt x="65827" y="38374"/>
                  </a:lnTo>
                  <a:lnTo>
                    <a:pt x="65947" y="38615"/>
                  </a:lnTo>
                  <a:lnTo>
                    <a:pt x="66068" y="38796"/>
                  </a:lnTo>
                  <a:lnTo>
                    <a:pt x="66249" y="38917"/>
                  </a:lnTo>
                  <a:lnTo>
                    <a:pt x="66490" y="39037"/>
                  </a:lnTo>
                  <a:lnTo>
                    <a:pt x="66671" y="39098"/>
                  </a:lnTo>
                  <a:lnTo>
                    <a:pt x="67154" y="39098"/>
                  </a:lnTo>
                  <a:lnTo>
                    <a:pt x="67335" y="39037"/>
                  </a:lnTo>
                  <a:lnTo>
                    <a:pt x="67576" y="38917"/>
                  </a:lnTo>
                  <a:lnTo>
                    <a:pt x="67757" y="38796"/>
                  </a:lnTo>
                  <a:lnTo>
                    <a:pt x="67878" y="38615"/>
                  </a:lnTo>
                  <a:lnTo>
                    <a:pt x="67999" y="38374"/>
                  </a:lnTo>
                  <a:lnTo>
                    <a:pt x="68059" y="38193"/>
                  </a:lnTo>
                  <a:lnTo>
                    <a:pt x="68059" y="37951"/>
                  </a:lnTo>
                  <a:lnTo>
                    <a:pt x="67999" y="37589"/>
                  </a:lnTo>
                  <a:lnTo>
                    <a:pt x="67878" y="37288"/>
                  </a:lnTo>
                  <a:lnTo>
                    <a:pt x="67697" y="37107"/>
                  </a:lnTo>
                  <a:lnTo>
                    <a:pt x="67456" y="36926"/>
                  </a:lnTo>
                  <a:lnTo>
                    <a:pt x="67214" y="36805"/>
                  </a:lnTo>
                  <a:close/>
                  <a:moveTo>
                    <a:pt x="72403" y="36805"/>
                  </a:moveTo>
                  <a:lnTo>
                    <a:pt x="72162" y="36926"/>
                  </a:lnTo>
                  <a:lnTo>
                    <a:pt x="71921" y="37107"/>
                  </a:lnTo>
                  <a:lnTo>
                    <a:pt x="71740" y="37288"/>
                  </a:lnTo>
                  <a:lnTo>
                    <a:pt x="71619" y="37589"/>
                  </a:lnTo>
                  <a:lnTo>
                    <a:pt x="71559" y="37951"/>
                  </a:lnTo>
                  <a:lnTo>
                    <a:pt x="71559" y="38193"/>
                  </a:lnTo>
                  <a:lnTo>
                    <a:pt x="71619" y="38374"/>
                  </a:lnTo>
                  <a:lnTo>
                    <a:pt x="71740" y="38615"/>
                  </a:lnTo>
                  <a:lnTo>
                    <a:pt x="71860" y="38796"/>
                  </a:lnTo>
                  <a:lnTo>
                    <a:pt x="72041" y="38917"/>
                  </a:lnTo>
                  <a:lnTo>
                    <a:pt x="72283" y="39037"/>
                  </a:lnTo>
                  <a:lnTo>
                    <a:pt x="72464" y="39098"/>
                  </a:lnTo>
                  <a:lnTo>
                    <a:pt x="72946" y="39098"/>
                  </a:lnTo>
                  <a:lnTo>
                    <a:pt x="73127" y="39037"/>
                  </a:lnTo>
                  <a:lnTo>
                    <a:pt x="73369" y="38917"/>
                  </a:lnTo>
                  <a:lnTo>
                    <a:pt x="73550" y="38796"/>
                  </a:lnTo>
                  <a:lnTo>
                    <a:pt x="73670" y="38615"/>
                  </a:lnTo>
                  <a:lnTo>
                    <a:pt x="73791" y="38374"/>
                  </a:lnTo>
                  <a:lnTo>
                    <a:pt x="73851" y="38193"/>
                  </a:lnTo>
                  <a:lnTo>
                    <a:pt x="73851" y="37951"/>
                  </a:lnTo>
                  <a:lnTo>
                    <a:pt x="73791" y="37589"/>
                  </a:lnTo>
                  <a:lnTo>
                    <a:pt x="73670" y="37288"/>
                  </a:lnTo>
                  <a:lnTo>
                    <a:pt x="73489" y="37107"/>
                  </a:lnTo>
                  <a:lnTo>
                    <a:pt x="73248" y="36926"/>
                  </a:lnTo>
                  <a:lnTo>
                    <a:pt x="73007" y="36805"/>
                  </a:lnTo>
                  <a:close/>
                  <a:moveTo>
                    <a:pt x="302" y="39701"/>
                  </a:moveTo>
                  <a:lnTo>
                    <a:pt x="0" y="39761"/>
                  </a:lnTo>
                  <a:lnTo>
                    <a:pt x="181" y="41994"/>
                  </a:lnTo>
                  <a:lnTo>
                    <a:pt x="543" y="41994"/>
                  </a:lnTo>
                  <a:lnTo>
                    <a:pt x="724" y="41934"/>
                  </a:lnTo>
                  <a:lnTo>
                    <a:pt x="966" y="41813"/>
                  </a:lnTo>
                  <a:lnTo>
                    <a:pt x="1147" y="41692"/>
                  </a:lnTo>
                  <a:lnTo>
                    <a:pt x="1267" y="41511"/>
                  </a:lnTo>
                  <a:lnTo>
                    <a:pt x="1388" y="41270"/>
                  </a:lnTo>
                  <a:lnTo>
                    <a:pt x="1448" y="41089"/>
                  </a:lnTo>
                  <a:lnTo>
                    <a:pt x="1448" y="40847"/>
                  </a:lnTo>
                  <a:lnTo>
                    <a:pt x="1448" y="40606"/>
                  </a:lnTo>
                  <a:lnTo>
                    <a:pt x="1388" y="40425"/>
                  </a:lnTo>
                  <a:lnTo>
                    <a:pt x="1267" y="40184"/>
                  </a:lnTo>
                  <a:lnTo>
                    <a:pt x="1147" y="40003"/>
                  </a:lnTo>
                  <a:lnTo>
                    <a:pt x="966" y="39882"/>
                  </a:lnTo>
                  <a:lnTo>
                    <a:pt x="724" y="39761"/>
                  </a:lnTo>
                  <a:lnTo>
                    <a:pt x="543" y="39701"/>
                  </a:lnTo>
                  <a:close/>
                  <a:moveTo>
                    <a:pt x="5853" y="39701"/>
                  </a:moveTo>
                  <a:lnTo>
                    <a:pt x="5672" y="39761"/>
                  </a:lnTo>
                  <a:lnTo>
                    <a:pt x="5431" y="39882"/>
                  </a:lnTo>
                  <a:lnTo>
                    <a:pt x="5250" y="40003"/>
                  </a:lnTo>
                  <a:lnTo>
                    <a:pt x="5129" y="40184"/>
                  </a:lnTo>
                  <a:lnTo>
                    <a:pt x="5008" y="40425"/>
                  </a:lnTo>
                  <a:lnTo>
                    <a:pt x="4948" y="40606"/>
                  </a:lnTo>
                  <a:lnTo>
                    <a:pt x="4948" y="40847"/>
                  </a:lnTo>
                  <a:lnTo>
                    <a:pt x="4948" y="41089"/>
                  </a:lnTo>
                  <a:lnTo>
                    <a:pt x="5008" y="41270"/>
                  </a:lnTo>
                  <a:lnTo>
                    <a:pt x="5129" y="41511"/>
                  </a:lnTo>
                  <a:lnTo>
                    <a:pt x="5250" y="41692"/>
                  </a:lnTo>
                  <a:lnTo>
                    <a:pt x="5431" y="41813"/>
                  </a:lnTo>
                  <a:lnTo>
                    <a:pt x="5672" y="41934"/>
                  </a:lnTo>
                  <a:lnTo>
                    <a:pt x="5853" y="41994"/>
                  </a:lnTo>
                  <a:lnTo>
                    <a:pt x="6336" y="41994"/>
                  </a:lnTo>
                  <a:lnTo>
                    <a:pt x="6517" y="41934"/>
                  </a:lnTo>
                  <a:lnTo>
                    <a:pt x="6758" y="41813"/>
                  </a:lnTo>
                  <a:lnTo>
                    <a:pt x="6939" y="41692"/>
                  </a:lnTo>
                  <a:lnTo>
                    <a:pt x="7060" y="41511"/>
                  </a:lnTo>
                  <a:lnTo>
                    <a:pt x="7180" y="41270"/>
                  </a:lnTo>
                  <a:lnTo>
                    <a:pt x="7241" y="41089"/>
                  </a:lnTo>
                  <a:lnTo>
                    <a:pt x="7241" y="40847"/>
                  </a:lnTo>
                  <a:lnTo>
                    <a:pt x="7241" y="40606"/>
                  </a:lnTo>
                  <a:lnTo>
                    <a:pt x="7180" y="40425"/>
                  </a:lnTo>
                  <a:lnTo>
                    <a:pt x="7060" y="40184"/>
                  </a:lnTo>
                  <a:lnTo>
                    <a:pt x="6939" y="40003"/>
                  </a:lnTo>
                  <a:lnTo>
                    <a:pt x="6758" y="39882"/>
                  </a:lnTo>
                  <a:lnTo>
                    <a:pt x="6517" y="39761"/>
                  </a:lnTo>
                  <a:lnTo>
                    <a:pt x="6336" y="39701"/>
                  </a:lnTo>
                  <a:close/>
                  <a:moveTo>
                    <a:pt x="11645" y="39701"/>
                  </a:moveTo>
                  <a:lnTo>
                    <a:pt x="11464" y="39761"/>
                  </a:lnTo>
                  <a:lnTo>
                    <a:pt x="11223" y="39882"/>
                  </a:lnTo>
                  <a:lnTo>
                    <a:pt x="11042" y="40003"/>
                  </a:lnTo>
                  <a:lnTo>
                    <a:pt x="10921" y="40184"/>
                  </a:lnTo>
                  <a:lnTo>
                    <a:pt x="10800" y="40425"/>
                  </a:lnTo>
                  <a:lnTo>
                    <a:pt x="10740" y="40606"/>
                  </a:lnTo>
                  <a:lnTo>
                    <a:pt x="10740" y="40847"/>
                  </a:lnTo>
                  <a:lnTo>
                    <a:pt x="10740" y="41089"/>
                  </a:lnTo>
                  <a:lnTo>
                    <a:pt x="10800" y="41270"/>
                  </a:lnTo>
                  <a:lnTo>
                    <a:pt x="10921" y="41511"/>
                  </a:lnTo>
                  <a:lnTo>
                    <a:pt x="11042" y="41692"/>
                  </a:lnTo>
                  <a:lnTo>
                    <a:pt x="11223" y="41813"/>
                  </a:lnTo>
                  <a:lnTo>
                    <a:pt x="11464" y="41934"/>
                  </a:lnTo>
                  <a:lnTo>
                    <a:pt x="11645" y="41994"/>
                  </a:lnTo>
                  <a:lnTo>
                    <a:pt x="12128" y="41994"/>
                  </a:lnTo>
                  <a:lnTo>
                    <a:pt x="12309" y="41934"/>
                  </a:lnTo>
                  <a:lnTo>
                    <a:pt x="12550" y="41813"/>
                  </a:lnTo>
                  <a:lnTo>
                    <a:pt x="12731" y="41692"/>
                  </a:lnTo>
                  <a:lnTo>
                    <a:pt x="12852" y="41511"/>
                  </a:lnTo>
                  <a:lnTo>
                    <a:pt x="12973" y="41270"/>
                  </a:lnTo>
                  <a:lnTo>
                    <a:pt x="13033" y="41089"/>
                  </a:lnTo>
                  <a:lnTo>
                    <a:pt x="13033" y="40847"/>
                  </a:lnTo>
                  <a:lnTo>
                    <a:pt x="13033" y="40606"/>
                  </a:lnTo>
                  <a:lnTo>
                    <a:pt x="12973" y="40425"/>
                  </a:lnTo>
                  <a:lnTo>
                    <a:pt x="12852" y="40184"/>
                  </a:lnTo>
                  <a:lnTo>
                    <a:pt x="12731" y="40003"/>
                  </a:lnTo>
                  <a:lnTo>
                    <a:pt x="12550" y="39882"/>
                  </a:lnTo>
                  <a:lnTo>
                    <a:pt x="12309" y="39761"/>
                  </a:lnTo>
                  <a:lnTo>
                    <a:pt x="12128" y="39701"/>
                  </a:lnTo>
                  <a:close/>
                  <a:moveTo>
                    <a:pt x="17437" y="39701"/>
                  </a:moveTo>
                  <a:lnTo>
                    <a:pt x="17256" y="39761"/>
                  </a:lnTo>
                  <a:lnTo>
                    <a:pt x="17015" y="39882"/>
                  </a:lnTo>
                  <a:lnTo>
                    <a:pt x="16834" y="40003"/>
                  </a:lnTo>
                  <a:lnTo>
                    <a:pt x="16713" y="40184"/>
                  </a:lnTo>
                  <a:lnTo>
                    <a:pt x="16593" y="40425"/>
                  </a:lnTo>
                  <a:lnTo>
                    <a:pt x="16532" y="40606"/>
                  </a:lnTo>
                  <a:lnTo>
                    <a:pt x="16532" y="40847"/>
                  </a:lnTo>
                  <a:lnTo>
                    <a:pt x="16532" y="41089"/>
                  </a:lnTo>
                  <a:lnTo>
                    <a:pt x="16593" y="41270"/>
                  </a:lnTo>
                  <a:lnTo>
                    <a:pt x="16713" y="41511"/>
                  </a:lnTo>
                  <a:lnTo>
                    <a:pt x="16834" y="41692"/>
                  </a:lnTo>
                  <a:lnTo>
                    <a:pt x="17015" y="41813"/>
                  </a:lnTo>
                  <a:lnTo>
                    <a:pt x="17256" y="41934"/>
                  </a:lnTo>
                  <a:lnTo>
                    <a:pt x="17437" y="41994"/>
                  </a:lnTo>
                  <a:lnTo>
                    <a:pt x="17920" y="41994"/>
                  </a:lnTo>
                  <a:lnTo>
                    <a:pt x="18101" y="41934"/>
                  </a:lnTo>
                  <a:lnTo>
                    <a:pt x="18342" y="41813"/>
                  </a:lnTo>
                  <a:lnTo>
                    <a:pt x="18523" y="41692"/>
                  </a:lnTo>
                  <a:lnTo>
                    <a:pt x="18644" y="41511"/>
                  </a:lnTo>
                  <a:lnTo>
                    <a:pt x="18765" y="41270"/>
                  </a:lnTo>
                  <a:lnTo>
                    <a:pt x="18825" y="41089"/>
                  </a:lnTo>
                  <a:lnTo>
                    <a:pt x="18825" y="40847"/>
                  </a:lnTo>
                  <a:lnTo>
                    <a:pt x="18825" y="40606"/>
                  </a:lnTo>
                  <a:lnTo>
                    <a:pt x="18765" y="40425"/>
                  </a:lnTo>
                  <a:lnTo>
                    <a:pt x="18644" y="40184"/>
                  </a:lnTo>
                  <a:lnTo>
                    <a:pt x="18523" y="40003"/>
                  </a:lnTo>
                  <a:lnTo>
                    <a:pt x="18342" y="39882"/>
                  </a:lnTo>
                  <a:lnTo>
                    <a:pt x="18101" y="39761"/>
                  </a:lnTo>
                  <a:lnTo>
                    <a:pt x="17920" y="39701"/>
                  </a:lnTo>
                  <a:close/>
                  <a:moveTo>
                    <a:pt x="23230" y="39701"/>
                  </a:moveTo>
                  <a:lnTo>
                    <a:pt x="23049" y="39761"/>
                  </a:lnTo>
                  <a:lnTo>
                    <a:pt x="22807" y="39882"/>
                  </a:lnTo>
                  <a:lnTo>
                    <a:pt x="22626" y="40003"/>
                  </a:lnTo>
                  <a:lnTo>
                    <a:pt x="22506" y="40184"/>
                  </a:lnTo>
                  <a:lnTo>
                    <a:pt x="22385" y="40425"/>
                  </a:lnTo>
                  <a:lnTo>
                    <a:pt x="22325" y="40606"/>
                  </a:lnTo>
                  <a:lnTo>
                    <a:pt x="22325" y="40847"/>
                  </a:lnTo>
                  <a:lnTo>
                    <a:pt x="22325" y="41089"/>
                  </a:lnTo>
                  <a:lnTo>
                    <a:pt x="22385" y="41270"/>
                  </a:lnTo>
                  <a:lnTo>
                    <a:pt x="22506" y="41511"/>
                  </a:lnTo>
                  <a:lnTo>
                    <a:pt x="22626" y="41692"/>
                  </a:lnTo>
                  <a:lnTo>
                    <a:pt x="22807" y="41813"/>
                  </a:lnTo>
                  <a:lnTo>
                    <a:pt x="23049" y="41934"/>
                  </a:lnTo>
                  <a:lnTo>
                    <a:pt x="23230" y="41994"/>
                  </a:lnTo>
                  <a:lnTo>
                    <a:pt x="23712" y="41994"/>
                  </a:lnTo>
                  <a:lnTo>
                    <a:pt x="23893" y="41934"/>
                  </a:lnTo>
                  <a:lnTo>
                    <a:pt x="24135" y="41813"/>
                  </a:lnTo>
                  <a:lnTo>
                    <a:pt x="24316" y="41692"/>
                  </a:lnTo>
                  <a:lnTo>
                    <a:pt x="24436" y="41511"/>
                  </a:lnTo>
                  <a:lnTo>
                    <a:pt x="24557" y="41270"/>
                  </a:lnTo>
                  <a:lnTo>
                    <a:pt x="24617" y="41089"/>
                  </a:lnTo>
                  <a:lnTo>
                    <a:pt x="24617" y="40847"/>
                  </a:lnTo>
                  <a:lnTo>
                    <a:pt x="24617" y="40606"/>
                  </a:lnTo>
                  <a:lnTo>
                    <a:pt x="24557" y="40425"/>
                  </a:lnTo>
                  <a:lnTo>
                    <a:pt x="24436" y="40184"/>
                  </a:lnTo>
                  <a:lnTo>
                    <a:pt x="24316" y="40003"/>
                  </a:lnTo>
                  <a:lnTo>
                    <a:pt x="24135" y="39882"/>
                  </a:lnTo>
                  <a:lnTo>
                    <a:pt x="23893" y="39761"/>
                  </a:lnTo>
                  <a:lnTo>
                    <a:pt x="23712" y="39701"/>
                  </a:lnTo>
                  <a:close/>
                  <a:moveTo>
                    <a:pt x="29022" y="39701"/>
                  </a:moveTo>
                  <a:lnTo>
                    <a:pt x="28841" y="39761"/>
                  </a:lnTo>
                  <a:lnTo>
                    <a:pt x="28599" y="39882"/>
                  </a:lnTo>
                  <a:lnTo>
                    <a:pt x="28418" y="40003"/>
                  </a:lnTo>
                  <a:lnTo>
                    <a:pt x="28298" y="40184"/>
                  </a:lnTo>
                  <a:lnTo>
                    <a:pt x="28177" y="40425"/>
                  </a:lnTo>
                  <a:lnTo>
                    <a:pt x="28117" y="40606"/>
                  </a:lnTo>
                  <a:lnTo>
                    <a:pt x="28117" y="40847"/>
                  </a:lnTo>
                  <a:lnTo>
                    <a:pt x="28117" y="41089"/>
                  </a:lnTo>
                  <a:lnTo>
                    <a:pt x="28177" y="41270"/>
                  </a:lnTo>
                  <a:lnTo>
                    <a:pt x="28298" y="41511"/>
                  </a:lnTo>
                  <a:lnTo>
                    <a:pt x="28418" y="41692"/>
                  </a:lnTo>
                  <a:lnTo>
                    <a:pt x="28599" y="41813"/>
                  </a:lnTo>
                  <a:lnTo>
                    <a:pt x="28841" y="41934"/>
                  </a:lnTo>
                  <a:lnTo>
                    <a:pt x="29022" y="41994"/>
                  </a:lnTo>
                  <a:lnTo>
                    <a:pt x="29505" y="41994"/>
                  </a:lnTo>
                  <a:lnTo>
                    <a:pt x="29686" y="41934"/>
                  </a:lnTo>
                  <a:lnTo>
                    <a:pt x="29927" y="41813"/>
                  </a:lnTo>
                  <a:lnTo>
                    <a:pt x="30108" y="41692"/>
                  </a:lnTo>
                  <a:lnTo>
                    <a:pt x="30229" y="41511"/>
                  </a:lnTo>
                  <a:lnTo>
                    <a:pt x="30349" y="41270"/>
                  </a:lnTo>
                  <a:lnTo>
                    <a:pt x="30410" y="41089"/>
                  </a:lnTo>
                  <a:lnTo>
                    <a:pt x="30410" y="40847"/>
                  </a:lnTo>
                  <a:lnTo>
                    <a:pt x="30410" y="40606"/>
                  </a:lnTo>
                  <a:lnTo>
                    <a:pt x="30349" y="40425"/>
                  </a:lnTo>
                  <a:lnTo>
                    <a:pt x="30229" y="40184"/>
                  </a:lnTo>
                  <a:lnTo>
                    <a:pt x="30108" y="40003"/>
                  </a:lnTo>
                  <a:lnTo>
                    <a:pt x="29927" y="39882"/>
                  </a:lnTo>
                  <a:lnTo>
                    <a:pt x="29686" y="39761"/>
                  </a:lnTo>
                  <a:lnTo>
                    <a:pt x="29505" y="39701"/>
                  </a:lnTo>
                  <a:close/>
                  <a:moveTo>
                    <a:pt x="34814" y="39701"/>
                  </a:moveTo>
                  <a:lnTo>
                    <a:pt x="34633" y="39761"/>
                  </a:lnTo>
                  <a:lnTo>
                    <a:pt x="34392" y="39882"/>
                  </a:lnTo>
                  <a:lnTo>
                    <a:pt x="34211" y="40003"/>
                  </a:lnTo>
                  <a:lnTo>
                    <a:pt x="34090" y="40184"/>
                  </a:lnTo>
                  <a:lnTo>
                    <a:pt x="33969" y="40425"/>
                  </a:lnTo>
                  <a:lnTo>
                    <a:pt x="33909" y="40606"/>
                  </a:lnTo>
                  <a:lnTo>
                    <a:pt x="33909" y="40847"/>
                  </a:lnTo>
                  <a:lnTo>
                    <a:pt x="33909" y="41089"/>
                  </a:lnTo>
                  <a:lnTo>
                    <a:pt x="33969" y="41270"/>
                  </a:lnTo>
                  <a:lnTo>
                    <a:pt x="34090" y="41511"/>
                  </a:lnTo>
                  <a:lnTo>
                    <a:pt x="34211" y="41692"/>
                  </a:lnTo>
                  <a:lnTo>
                    <a:pt x="34392" y="41813"/>
                  </a:lnTo>
                  <a:lnTo>
                    <a:pt x="34633" y="41934"/>
                  </a:lnTo>
                  <a:lnTo>
                    <a:pt x="34814" y="41994"/>
                  </a:lnTo>
                  <a:lnTo>
                    <a:pt x="35297" y="41994"/>
                  </a:lnTo>
                  <a:lnTo>
                    <a:pt x="35478" y="41934"/>
                  </a:lnTo>
                  <a:lnTo>
                    <a:pt x="35719" y="41813"/>
                  </a:lnTo>
                  <a:lnTo>
                    <a:pt x="35900" y="41692"/>
                  </a:lnTo>
                  <a:lnTo>
                    <a:pt x="36021" y="41511"/>
                  </a:lnTo>
                  <a:lnTo>
                    <a:pt x="36141" y="41270"/>
                  </a:lnTo>
                  <a:lnTo>
                    <a:pt x="36202" y="41089"/>
                  </a:lnTo>
                  <a:lnTo>
                    <a:pt x="36202" y="40847"/>
                  </a:lnTo>
                  <a:lnTo>
                    <a:pt x="36202" y="40606"/>
                  </a:lnTo>
                  <a:lnTo>
                    <a:pt x="36141" y="40425"/>
                  </a:lnTo>
                  <a:lnTo>
                    <a:pt x="36021" y="40184"/>
                  </a:lnTo>
                  <a:lnTo>
                    <a:pt x="35900" y="40003"/>
                  </a:lnTo>
                  <a:lnTo>
                    <a:pt x="35719" y="39882"/>
                  </a:lnTo>
                  <a:lnTo>
                    <a:pt x="35478" y="39761"/>
                  </a:lnTo>
                  <a:lnTo>
                    <a:pt x="35297" y="39701"/>
                  </a:lnTo>
                  <a:close/>
                  <a:moveTo>
                    <a:pt x="40606" y="39701"/>
                  </a:moveTo>
                  <a:lnTo>
                    <a:pt x="40425" y="39761"/>
                  </a:lnTo>
                  <a:lnTo>
                    <a:pt x="40184" y="39882"/>
                  </a:lnTo>
                  <a:lnTo>
                    <a:pt x="40003" y="40003"/>
                  </a:lnTo>
                  <a:lnTo>
                    <a:pt x="39882" y="40184"/>
                  </a:lnTo>
                  <a:lnTo>
                    <a:pt x="39762" y="40425"/>
                  </a:lnTo>
                  <a:lnTo>
                    <a:pt x="39701" y="40606"/>
                  </a:lnTo>
                  <a:lnTo>
                    <a:pt x="39701" y="40847"/>
                  </a:lnTo>
                  <a:lnTo>
                    <a:pt x="39701" y="41089"/>
                  </a:lnTo>
                  <a:lnTo>
                    <a:pt x="39762" y="41270"/>
                  </a:lnTo>
                  <a:lnTo>
                    <a:pt x="39882" y="41511"/>
                  </a:lnTo>
                  <a:lnTo>
                    <a:pt x="40003" y="41692"/>
                  </a:lnTo>
                  <a:lnTo>
                    <a:pt x="40184" y="41813"/>
                  </a:lnTo>
                  <a:lnTo>
                    <a:pt x="40425" y="41934"/>
                  </a:lnTo>
                  <a:lnTo>
                    <a:pt x="40606" y="41994"/>
                  </a:lnTo>
                  <a:lnTo>
                    <a:pt x="41089" y="41994"/>
                  </a:lnTo>
                  <a:lnTo>
                    <a:pt x="41270" y="41934"/>
                  </a:lnTo>
                  <a:lnTo>
                    <a:pt x="41511" y="41813"/>
                  </a:lnTo>
                  <a:lnTo>
                    <a:pt x="41692" y="41692"/>
                  </a:lnTo>
                  <a:lnTo>
                    <a:pt x="41813" y="41511"/>
                  </a:lnTo>
                  <a:lnTo>
                    <a:pt x="41934" y="41270"/>
                  </a:lnTo>
                  <a:lnTo>
                    <a:pt x="41994" y="41089"/>
                  </a:lnTo>
                  <a:lnTo>
                    <a:pt x="41994" y="40847"/>
                  </a:lnTo>
                  <a:lnTo>
                    <a:pt x="41994" y="40606"/>
                  </a:lnTo>
                  <a:lnTo>
                    <a:pt x="41934" y="40425"/>
                  </a:lnTo>
                  <a:lnTo>
                    <a:pt x="41813" y="40184"/>
                  </a:lnTo>
                  <a:lnTo>
                    <a:pt x="41692" y="40003"/>
                  </a:lnTo>
                  <a:lnTo>
                    <a:pt x="41511" y="39882"/>
                  </a:lnTo>
                  <a:lnTo>
                    <a:pt x="41270" y="39761"/>
                  </a:lnTo>
                  <a:lnTo>
                    <a:pt x="41089" y="39701"/>
                  </a:lnTo>
                  <a:close/>
                  <a:moveTo>
                    <a:pt x="46399" y="39701"/>
                  </a:moveTo>
                  <a:lnTo>
                    <a:pt x="46218" y="39761"/>
                  </a:lnTo>
                  <a:lnTo>
                    <a:pt x="45976" y="39882"/>
                  </a:lnTo>
                  <a:lnTo>
                    <a:pt x="45795" y="40003"/>
                  </a:lnTo>
                  <a:lnTo>
                    <a:pt x="45674" y="40184"/>
                  </a:lnTo>
                  <a:lnTo>
                    <a:pt x="45554" y="40425"/>
                  </a:lnTo>
                  <a:lnTo>
                    <a:pt x="45493" y="40606"/>
                  </a:lnTo>
                  <a:lnTo>
                    <a:pt x="45493" y="40847"/>
                  </a:lnTo>
                  <a:lnTo>
                    <a:pt x="45493" y="41089"/>
                  </a:lnTo>
                  <a:lnTo>
                    <a:pt x="45554" y="41270"/>
                  </a:lnTo>
                  <a:lnTo>
                    <a:pt x="45674" y="41511"/>
                  </a:lnTo>
                  <a:lnTo>
                    <a:pt x="45795" y="41692"/>
                  </a:lnTo>
                  <a:lnTo>
                    <a:pt x="45976" y="41813"/>
                  </a:lnTo>
                  <a:lnTo>
                    <a:pt x="46218" y="41934"/>
                  </a:lnTo>
                  <a:lnTo>
                    <a:pt x="46399" y="41994"/>
                  </a:lnTo>
                  <a:lnTo>
                    <a:pt x="46881" y="41994"/>
                  </a:lnTo>
                  <a:lnTo>
                    <a:pt x="47062" y="41934"/>
                  </a:lnTo>
                  <a:lnTo>
                    <a:pt x="47304" y="41813"/>
                  </a:lnTo>
                  <a:lnTo>
                    <a:pt x="47485" y="41692"/>
                  </a:lnTo>
                  <a:lnTo>
                    <a:pt x="47605" y="41511"/>
                  </a:lnTo>
                  <a:lnTo>
                    <a:pt x="47726" y="41270"/>
                  </a:lnTo>
                  <a:lnTo>
                    <a:pt x="47786" y="41089"/>
                  </a:lnTo>
                  <a:lnTo>
                    <a:pt x="47786" y="40847"/>
                  </a:lnTo>
                  <a:lnTo>
                    <a:pt x="47786" y="40606"/>
                  </a:lnTo>
                  <a:lnTo>
                    <a:pt x="47726" y="40425"/>
                  </a:lnTo>
                  <a:lnTo>
                    <a:pt x="47605" y="40184"/>
                  </a:lnTo>
                  <a:lnTo>
                    <a:pt x="47485" y="40003"/>
                  </a:lnTo>
                  <a:lnTo>
                    <a:pt x="47304" y="39882"/>
                  </a:lnTo>
                  <a:lnTo>
                    <a:pt x="47062" y="39761"/>
                  </a:lnTo>
                  <a:lnTo>
                    <a:pt x="46881" y="39701"/>
                  </a:lnTo>
                  <a:close/>
                  <a:moveTo>
                    <a:pt x="52191" y="39701"/>
                  </a:moveTo>
                  <a:lnTo>
                    <a:pt x="52010" y="39761"/>
                  </a:lnTo>
                  <a:lnTo>
                    <a:pt x="51768" y="39882"/>
                  </a:lnTo>
                  <a:lnTo>
                    <a:pt x="51587" y="40003"/>
                  </a:lnTo>
                  <a:lnTo>
                    <a:pt x="51467" y="40184"/>
                  </a:lnTo>
                  <a:lnTo>
                    <a:pt x="51346" y="40425"/>
                  </a:lnTo>
                  <a:lnTo>
                    <a:pt x="51286" y="40606"/>
                  </a:lnTo>
                  <a:lnTo>
                    <a:pt x="51286" y="40847"/>
                  </a:lnTo>
                  <a:lnTo>
                    <a:pt x="51286" y="41089"/>
                  </a:lnTo>
                  <a:lnTo>
                    <a:pt x="51346" y="41270"/>
                  </a:lnTo>
                  <a:lnTo>
                    <a:pt x="51467" y="41511"/>
                  </a:lnTo>
                  <a:lnTo>
                    <a:pt x="51587" y="41692"/>
                  </a:lnTo>
                  <a:lnTo>
                    <a:pt x="51768" y="41813"/>
                  </a:lnTo>
                  <a:lnTo>
                    <a:pt x="52010" y="41934"/>
                  </a:lnTo>
                  <a:lnTo>
                    <a:pt x="52191" y="41994"/>
                  </a:lnTo>
                  <a:lnTo>
                    <a:pt x="52673" y="41994"/>
                  </a:lnTo>
                  <a:lnTo>
                    <a:pt x="52854" y="41934"/>
                  </a:lnTo>
                  <a:lnTo>
                    <a:pt x="53096" y="41813"/>
                  </a:lnTo>
                  <a:lnTo>
                    <a:pt x="53277" y="41692"/>
                  </a:lnTo>
                  <a:lnTo>
                    <a:pt x="53397" y="41511"/>
                  </a:lnTo>
                  <a:lnTo>
                    <a:pt x="53518" y="41270"/>
                  </a:lnTo>
                  <a:lnTo>
                    <a:pt x="53578" y="41089"/>
                  </a:lnTo>
                  <a:lnTo>
                    <a:pt x="53578" y="40847"/>
                  </a:lnTo>
                  <a:lnTo>
                    <a:pt x="53578" y="40606"/>
                  </a:lnTo>
                  <a:lnTo>
                    <a:pt x="53518" y="40425"/>
                  </a:lnTo>
                  <a:lnTo>
                    <a:pt x="53397" y="40184"/>
                  </a:lnTo>
                  <a:lnTo>
                    <a:pt x="53277" y="40003"/>
                  </a:lnTo>
                  <a:lnTo>
                    <a:pt x="53096" y="39882"/>
                  </a:lnTo>
                  <a:lnTo>
                    <a:pt x="52854" y="39761"/>
                  </a:lnTo>
                  <a:lnTo>
                    <a:pt x="52673" y="39701"/>
                  </a:lnTo>
                  <a:close/>
                  <a:moveTo>
                    <a:pt x="57983" y="39701"/>
                  </a:moveTo>
                  <a:lnTo>
                    <a:pt x="57802" y="39761"/>
                  </a:lnTo>
                  <a:lnTo>
                    <a:pt x="57561" y="39882"/>
                  </a:lnTo>
                  <a:lnTo>
                    <a:pt x="57380" y="40003"/>
                  </a:lnTo>
                  <a:lnTo>
                    <a:pt x="57259" y="40184"/>
                  </a:lnTo>
                  <a:lnTo>
                    <a:pt x="57138" y="40425"/>
                  </a:lnTo>
                  <a:lnTo>
                    <a:pt x="57078" y="40606"/>
                  </a:lnTo>
                  <a:lnTo>
                    <a:pt x="57078" y="40847"/>
                  </a:lnTo>
                  <a:lnTo>
                    <a:pt x="57078" y="41089"/>
                  </a:lnTo>
                  <a:lnTo>
                    <a:pt x="57138" y="41270"/>
                  </a:lnTo>
                  <a:lnTo>
                    <a:pt x="57259" y="41511"/>
                  </a:lnTo>
                  <a:lnTo>
                    <a:pt x="57380" y="41692"/>
                  </a:lnTo>
                  <a:lnTo>
                    <a:pt x="57561" y="41813"/>
                  </a:lnTo>
                  <a:lnTo>
                    <a:pt x="57802" y="41934"/>
                  </a:lnTo>
                  <a:lnTo>
                    <a:pt x="57983" y="41994"/>
                  </a:lnTo>
                  <a:lnTo>
                    <a:pt x="58466" y="41994"/>
                  </a:lnTo>
                  <a:lnTo>
                    <a:pt x="58647" y="41934"/>
                  </a:lnTo>
                  <a:lnTo>
                    <a:pt x="58888" y="41813"/>
                  </a:lnTo>
                  <a:lnTo>
                    <a:pt x="59069" y="41692"/>
                  </a:lnTo>
                  <a:lnTo>
                    <a:pt x="59190" y="41511"/>
                  </a:lnTo>
                  <a:lnTo>
                    <a:pt x="59310" y="41270"/>
                  </a:lnTo>
                  <a:lnTo>
                    <a:pt x="59371" y="41089"/>
                  </a:lnTo>
                  <a:lnTo>
                    <a:pt x="59371" y="40847"/>
                  </a:lnTo>
                  <a:lnTo>
                    <a:pt x="59371" y="40606"/>
                  </a:lnTo>
                  <a:lnTo>
                    <a:pt x="59310" y="40425"/>
                  </a:lnTo>
                  <a:lnTo>
                    <a:pt x="59190" y="40184"/>
                  </a:lnTo>
                  <a:lnTo>
                    <a:pt x="59069" y="40003"/>
                  </a:lnTo>
                  <a:lnTo>
                    <a:pt x="58888" y="39882"/>
                  </a:lnTo>
                  <a:lnTo>
                    <a:pt x="58647" y="39761"/>
                  </a:lnTo>
                  <a:lnTo>
                    <a:pt x="58466" y="39701"/>
                  </a:lnTo>
                  <a:close/>
                  <a:moveTo>
                    <a:pt x="63775" y="39701"/>
                  </a:moveTo>
                  <a:lnTo>
                    <a:pt x="63594" y="39761"/>
                  </a:lnTo>
                  <a:lnTo>
                    <a:pt x="63353" y="39882"/>
                  </a:lnTo>
                  <a:lnTo>
                    <a:pt x="63172" y="40003"/>
                  </a:lnTo>
                  <a:lnTo>
                    <a:pt x="63051" y="40184"/>
                  </a:lnTo>
                  <a:lnTo>
                    <a:pt x="62931" y="40425"/>
                  </a:lnTo>
                  <a:lnTo>
                    <a:pt x="62870" y="40606"/>
                  </a:lnTo>
                  <a:lnTo>
                    <a:pt x="62870" y="40847"/>
                  </a:lnTo>
                  <a:lnTo>
                    <a:pt x="62870" y="41089"/>
                  </a:lnTo>
                  <a:lnTo>
                    <a:pt x="62931" y="41270"/>
                  </a:lnTo>
                  <a:lnTo>
                    <a:pt x="63051" y="41511"/>
                  </a:lnTo>
                  <a:lnTo>
                    <a:pt x="63172" y="41692"/>
                  </a:lnTo>
                  <a:lnTo>
                    <a:pt x="63353" y="41813"/>
                  </a:lnTo>
                  <a:lnTo>
                    <a:pt x="63594" y="41934"/>
                  </a:lnTo>
                  <a:lnTo>
                    <a:pt x="63775" y="41994"/>
                  </a:lnTo>
                  <a:lnTo>
                    <a:pt x="64258" y="41994"/>
                  </a:lnTo>
                  <a:lnTo>
                    <a:pt x="64439" y="41934"/>
                  </a:lnTo>
                  <a:lnTo>
                    <a:pt x="64680" y="41813"/>
                  </a:lnTo>
                  <a:lnTo>
                    <a:pt x="64861" y="41692"/>
                  </a:lnTo>
                  <a:lnTo>
                    <a:pt x="64982" y="41511"/>
                  </a:lnTo>
                  <a:lnTo>
                    <a:pt x="65103" y="41270"/>
                  </a:lnTo>
                  <a:lnTo>
                    <a:pt x="65163" y="41089"/>
                  </a:lnTo>
                  <a:lnTo>
                    <a:pt x="65163" y="40847"/>
                  </a:lnTo>
                  <a:lnTo>
                    <a:pt x="65163" y="40606"/>
                  </a:lnTo>
                  <a:lnTo>
                    <a:pt x="65103" y="40425"/>
                  </a:lnTo>
                  <a:lnTo>
                    <a:pt x="64982" y="40184"/>
                  </a:lnTo>
                  <a:lnTo>
                    <a:pt x="64861" y="40003"/>
                  </a:lnTo>
                  <a:lnTo>
                    <a:pt x="64680" y="39882"/>
                  </a:lnTo>
                  <a:lnTo>
                    <a:pt x="64439" y="39761"/>
                  </a:lnTo>
                  <a:lnTo>
                    <a:pt x="64258" y="39701"/>
                  </a:lnTo>
                  <a:close/>
                  <a:moveTo>
                    <a:pt x="69567" y="39701"/>
                  </a:moveTo>
                  <a:lnTo>
                    <a:pt x="69386" y="39761"/>
                  </a:lnTo>
                  <a:lnTo>
                    <a:pt x="69145" y="39882"/>
                  </a:lnTo>
                  <a:lnTo>
                    <a:pt x="68964" y="40003"/>
                  </a:lnTo>
                  <a:lnTo>
                    <a:pt x="68843" y="40184"/>
                  </a:lnTo>
                  <a:lnTo>
                    <a:pt x="68723" y="40425"/>
                  </a:lnTo>
                  <a:lnTo>
                    <a:pt x="68662" y="40606"/>
                  </a:lnTo>
                  <a:lnTo>
                    <a:pt x="68662" y="40847"/>
                  </a:lnTo>
                  <a:lnTo>
                    <a:pt x="68662" y="41089"/>
                  </a:lnTo>
                  <a:lnTo>
                    <a:pt x="68723" y="41270"/>
                  </a:lnTo>
                  <a:lnTo>
                    <a:pt x="68843" y="41511"/>
                  </a:lnTo>
                  <a:lnTo>
                    <a:pt x="68964" y="41692"/>
                  </a:lnTo>
                  <a:lnTo>
                    <a:pt x="69145" y="41813"/>
                  </a:lnTo>
                  <a:lnTo>
                    <a:pt x="69386" y="41934"/>
                  </a:lnTo>
                  <a:lnTo>
                    <a:pt x="69567" y="41994"/>
                  </a:lnTo>
                  <a:lnTo>
                    <a:pt x="70050" y="41994"/>
                  </a:lnTo>
                  <a:lnTo>
                    <a:pt x="70231" y="41934"/>
                  </a:lnTo>
                  <a:lnTo>
                    <a:pt x="70472" y="41813"/>
                  </a:lnTo>
                  <a:lnTo>
                    <a:pt x="70653" y="41692"/>
                  </a:lnTo>
                  <a:lnTo>
                    <a:pt x="70774" y="41511"/>
                  </a:lnTo>
                  <a:lnTo>
                    <a:pt x="70895" y="41270"/>
                  </a:lnTo>
                  <a:lnTo>
                    <a:pt x="70955" y="41089"/>
                  </a:lnTo>
                  <a:lnTo>
                    <a:pt x="70955" y="40847"/>
                  </a:lnTo>
                  <a:lnTo>
                    <a:pt x="70955" y="40606"/>
                  </a:lnTo>
                  <a:lnTo>
                    <a:pt x="70895" y="40425"/>
                  </a:lnTo>
                  <a:lnTo>
                    <a:pt x="70774" y="40184"/>
                  </a:lnTo>
                  <a:lnTo>
                    <a:pt x="70653" y="40003"/>
                  </a:lnTo>
                  <a:lnTo>
                    <a:pt x="70472" y="39882"/>
                  </a:lnTo>
                  <a:lnTo>
                    <a:pt x="70231" y="39761"/>
                  </a:lnTo>
                  <a:lnTo>
                    <a:pt x="70050" y="39701"/>
                  </a:lnTo>
                  <a:close/>
                  <a:moveTo>
                    <a:pt x="75360" y="39701"/>
                  </a:moveTo>
                  <a:lnTo>
                    <a:pt x="75179" y="39761"/>
                  </a:lnTo>
                  <a:lnTo>
                    <a:pt x="74937" y="39882"/>
                  </a:lnTo>
                  <a:lnTo>
                    <a:pt x="74756" y="40003"/>
                  </a:lnTo>
                  <a:lnTo>
                    <a:pt x="74636" y="40184"/>
                  </a:lnTo>
                  <a:lnTo>
                    <a:pt x="74515" y="40425"/>
                  </a:lnTo>
                  <a:lnTo>
                    <a:pt x="74455" y="40606"/>
                  </a:lnTo>
                  <a:lnTo>
                    <a:pt x="74455" y="40847"/>
                  </a:lnTo>
                  <a:lnTo>
                    <a:pt x="74455" y="41089"/>
                  </a:lnTo>
                  <a:lnTo>
                    <a:pt x="74515" y="41270"/>
                  </a:lnTo>
                  <a:lnTo>
                    <a:pt x="74636" y="41511"/>
                  </a:lnTo>
                  <a:lnTo>
                    <a:pt x="74756" y="41692"/>
                  </a:lnTo>
                  <a:lnTo>
                    <a:pt x="74937" y="41813"/>
                  </a:lnTo>
                  <a:lnTo>
                    <a:pt x="75179" y="41934"/>
                  </a:lnTo>
                  <a:lnTo>
                    <a:pt x="75360" y="41994"/>
                  </a:lnTo>
                  <a:lnTo>
                    <a:pt x="75722" y="41994"/>
                  </a:lnTo>
                  <a:lnTo>
                    <a:pt x="75903" y="39761"/>
                  </a:lnTo>
                  <a:lnTo>
                    <a:pt x="75601" y="39701"/>
                  </a:lnTo>
                  <a:close/>
                  <a:moveTo>
                    <a:pt x="2957" y="42597"/>
                  </a:moveTo>
                  <a:lnTo>
                    <a:pt x="2776" y="42658"/>
                  </a:lnTo>
                  <a:lnTo>
                    <a:pt x="2534" y="42778"/>
                  </a:lnTo>
                  <a:lnTo>
                    <a:pt x="2353" y="42899"/>
                  </a:lnTo>
                  <a:lnTo>
                    <a:pt x="2233" y="43080"/>
                  </a:lnTo>
                  <a:lnTo>
                    <a:pt x="2112" y="43321"/>
                  </a:lnTo>
                  <a:lnTo>
                    <a:pt x="2052" y="43502"/>
                  </a:lnTo>
                  <a:lnTo>
                    <a:pt x="2052" y="43744"/>
                  </a:lnTo>
                  <a:lnTo>
                    <a:pt x="2052" y="43985"/>
                  </a:lnTo>
                  <a:lnTo>
                    <a:pt x="2112" y="44166"/>
                  </a:lnTo>
                  <a:lnTo>
                    <a:pt x="2233" y="44407"/>
                  </a:lnTo>
                  <a:lnTo>
                    <a:pt x="2353" y="44588"/>
                  </a:lnTo>
                  <a:lnTo>
                    <a:pt x="2534" y="44709"/>
                  </a:lnTo>
                  <a:lnTo>
                    <a:pt x="2776" y="44830"/>
                  </a:lnTo>
                  <a:lnTo>
                    <a:pt x="2957" y="44890"/>
                  </a:lnTo>
                  <a:lnTo>
                    <a:pt x="3439" y="44890"/>
                  </a:lnTo>
                  <a:lnTo>
                    <a:pt x="3620" y="44830"/>
                  </a:lnTo>
                  <a:lnTo>
                    <a:pt x="3862" y="44709"/>
                  </a:lnTo>
                  <a:lnTo>
                    <a:pt x="4043" y="44588"/>
                  </a:lnTo>
                  <a:lnTo>
                    <a:pt x="4164" y="44407"/>
                  </a:lnTo>
                  <a:lnTo>
                    <a:pt x="4284" y="44166"/>
                  </a:lnTo>
                  <a:lnTo>
                    <a:pt x="4345" y="43985"/>
                  </a:lnTo>
                  <a:lnTo>
                    <a:pt x="4345" y="43744"/>
                  </a:lnTo>
                  <a:lnTo>
                    <a:pt x="4345" y="43502"/>
                  </a:lnTo>
                  <a:lnTo>
                    <a:pt x="4284" y="43321"/>
                  </a:lnTo>
                  <a:lnTo>
                    <a:pt x="4164" y="43080"/>
                  </a:lnTo>
                  <a:lnTo>
                    <a:pt x="4043" y="42899"/>
                  </a:lnTo>
                  <a:lnTo>
                    <a:pt x="3862" y="42778"/>
                  </a:lnTo>
                  <a:lnTo>
                    <a:pt x="3620" y="42658"/>
                  </a:lnTo>
                  <a:lnTo>
                    <a:pt x="3439" y="42597"/>
                  </a:lnTo>
                  <a:close/>
                  <a:moveTo>
                    <a:pt x="8749" y="42597"/>
                  </a:moveTo>
                  <a:lnTo>
                    <a:pt x="8568" y="42658"/>
                  </a:lnTo>
                  <a:lnTo>
                    <a:pt x="8327" y="42778"/>
                  </a:lnTo>
                  <a:lnTo>
                    <a:pt x="8146" y="42899"/>
                  </a:lnTo>
                  <a:lnTo>
                    <a:pt x="8025" y="43080"/>
                  </a:lnTo>
                  <a:lnTo>
                    <a:pt x="7904" y="43321"/>
                  </a:lnTo>
                  <a:lnTo>
                    <a:pt x="7844" y="43502"/>
                  </a:lnTo>
                  <a:lnTo>
                    <a:pt x="7844" y="43744"/>
                  </a:lnTo>
                  <a:lnTo>
                    <a:pt x="7844" y="43985"/>
                  </a:lnTo>
                  <a:lnTo>
                    <a:pt x="7904" y="44166"/>
                  </a:lnTo>
                  <a:lnTo>
                    <a:pt x="8025" y="44407"/>
                  </a:lnTo>
                  <a:lnTo>
                    <a:pt x="8146" y="44588"/>
                  </a:lnTo>
                  <a:lnTo>
                    <a:pt x="8327" y="44709"/>
                  </a:lnTo>
                  <a:lnTo>
                    <a:pt x="8568" y="44830"/>
                  </a:lnTo>
                  <a:lnTo>
                    <a:pt x="8749" y="44890"/>
                  </a:lnTo>
                  <a:lnTo>
                    <a:pt x="9232" y="44890"/>
                  </a:lnTo>
                  <a:lnTo>
                    <a:pt x="9413" y="44830"/>
                  </a:lnTo>
                  <a:lnTo>
                    <a:pt x="9654" y="44709"/>
                  </a:lnTo>
                  <a:lnTo>
                    <a:pt x="9835" y="44588"/>
                  </a:lnTo>
                  <a:lnTo>
                    <a:pt x="9956" y="44407"/>
                  </a:lnTo>
                  <a:lnTo>
                    <a:pt x="10076" y="44166"/>
                  </a:lnTo>
                  <a:lnTo>
                    <a:pt x="10137" y="43985"/>
                  </a:lnTo>
                  <a:lnTo>
                    <a:pt x="10137" y="43744"/>
                  </a:lnTo>
                  <a:lnTo>
                    <a:pt x="10137" y="43502"/>
                  </a:lnTo>
                  <a:lnTo>
                    <a:pt x="10076" y="43321"/>
                  </a:lnTo>
                  <a:lnTo>
                    <a:pt x="9956" y="43080"/>
                  </a:lnTo>
                  <a:lnTo>
                    <a:pt x="9835" y="42899"/>
                  </a:lnTo>
                  <a:lnTo>
                    <a:pt x="9654" y="42778"/>
                  </a:lnTo>
                  <a:lnTo>
                    <a:pt x="9413" y="42658"/>
                  </a:lnTo>
                  <a:lnTo>
                    <a:pt x="9232" y="42597"/>
                  </a:lnTo>
                  <a:close/>
                  <a:moveTo>
                    <a:pt x="14541" y="42597"/>
                  </a:moveTo>
                  <a:lnTo>
                    <a:pt x="14360" y="42658"/>
                  </a:lnTo>
                  <a:lnTo>
                    <a:pt x="14119" y="42778"/>
                  </a:lnTo>
                  <a:lnTo>
                    <a:pt x="13938" y="42899"/>
                  </a:lnTo>
                  <a:lnTo>
                    <a:pt x="13817" y="43080"/>
                  </a:lnTo>
                  <a:lnTo>
                    <a:pt x="13697" y="43321"/>
                  </a:lnTo>
                  <a:lnTo>
                    <a:pt x="13636" y="43502"/>
                  </a:lnTo>
                  <a:lnTo>
                    <a:pt x="13636" y="43744"/>
                  </a:lnTo>
                  <a:lnTo>
                    <a:pt x="13636" y="43985"/>
                  </a:lnTo>
                  <a:lnTo>
                    <a:pt x="13697" y="44166"/>
                  </a:lnTo>
                  <a:lnTo>
                    <a:pt x="13817" y="44407"/>
                  </a:lnTo>
                  <a:lnTo>
                    <a:pt x="13938" y="44588"/>
                  </a:lnTo>
                  <a:lnTo>
                    <a:pt x="14119" y="44709"/>
                  </a:lnTo>
                  <a:lnTo>
                    <a:pt x="14360" y="44830"/>
                  </a:lnTo>
                  <a:lnTo>
                    <a:pt x="14541" y="44890"/>
                  </a:lnTo>
                  <a:lnTo>
                    <a:pt x="15024" y="44890"/>
                  </a:lnTo>
                  <a:lnTo>
                    <a:pt x="15205" y="44830"/>
                  </a:lnTo>
                  <a:lnTo>
                    <a:pt x="15446" y="44709"/>
                  </a:lnTo>
                  <a:lnTo>
                    <a:pt x="15627" y="44588"/>
                  </a:lnTo>
                  <a:lnTo>
                    <a:pt x="15748" y="44407"/>
                  </a:lnTo>
                  <a:lnTo>
                    <a:pt x="15869" y="44166"/>
                  </a:lnTo>
                  <a:lnTo>
                    <a:pt x="15929" y="43985"/>
                  </a:lnTo>
                  <a:lnTo>
                    <a:pt x="15929" y="43744"/>
                  </a:lnTo>
                  <a:lnTo>
                    <a:pt x="15929" y="43502"/>
                  </a:lnTo>
                  <a:lnTo>
                    <a:pt x="15869" y="43321"/>
                  </a:lnTo>
                  <a:lnTo>
                    <a:pt x="15748" y="43080"/>
                  </a:lnTo>
                  <a:lnTo>
                    <a:pt x="15627" y="42899"/>
                  </a:lnTo>
                  <a:lnTo>
                    <a:pt x="15446" y="42778"/>
                  </a:lnTo>
                  <a:lnTo>
                    <a:pt x="15205" y="42658"/>
                  </a:lnTo>
                  <a:lnTo>
                    <a:pt x="15024" y="42597"/>
                  </a:lnTo>
                  <a:close/>
                  <a:moveTo>
                    <a:pt x="20333" y="42597"/>
                  </a:moveTo>
                  <a:lnTo>
                    <a:pt x="20152" y="42658"/>
                  </a:lnTo>
                  <a:lnTo>
                    <a:pt x="19911" y="42778"/>
                  </a:lnTo>
                  <a:lnTo>
                    <a:pt x="19730" y="42899"/>
                  </a:lnTo>
                  <a:lnTo>
                    <a:pt x="19609" y="43080"/>
                  </a:lnTo>
                  <a:lnTo>
                    <a:pt x="19489" y="43321"/>
                  </a:lnTo>
                  <a:lnTo>
                    <a:pt x="19428" y="43502"/>
                  </a:lnTo>
                  <a:lnTo>
                    <a:pt x="19428" y="43744"/>
                  </a:lnTo>
                  <a:lnTo>
                    <a:pt x="19428" y="43985"/>
                  </a:lnTo>
                  <a:lnTo>
                    <a:pt x="19489" y="44166"/>
                  </a:lnTo>
                  <a:lnTo>
                    <a:pt x="19609" y="44407"/>
                  </a:lnTo>
                  <a:lnTo>
                    <a:pt x="19730" y="44588"/>
                  </a:lnTo>
                  <a:lnTo>
                    <a:pt x="19911" y="44709"/>
                  </a:lnTo>
                  <a:lnTo>
                    <a:pt x="20152" y="44830"/>
                  </a:lnTo>
                  <a:lnTo>
                    <a:pt x="20333" y="44890"/>
                  </a:lnTo>
                  <a:lnTo>
                    <a:pt x="20816" y="44890"/>
                  </a:lnTo>
                  <a:lnTo>
                    <a:pt x="20997" y="44830"/>
                  </a:lnTo>
                  <a:lnTo>
                    <a:pt x="21239" y="44709"/>
                  </a:lnTo>
                  <a:lnTo>
                    <a:pt x="21420" y="44588"/>
                  </a:lnTo>
                  <a:lnTo>
                    <a:pt x="21540" y="44407"/>
                  </a:lnTo>
                  <a:lnTo>
                    <a:pt x="21661" y="44166"/>
                  </a:lnTo>
                  <a:lnTo>
                    <a:pt x="21721" y="43985"/>
                  </a:lnTo>
                  <a:lnTo>
                    <a:pt x="21721" y="43744"/>
                  </a:lnTo>
                  <a:lnTo>
                    <a:pt x="21721" y="43502"/>
                  </a:lnTo>
                  <a:lnTo>
                    <a:pt x="21661" y="43321"/>
                  </a:lnTo>
                  <a:lnTo>
                    <a:pt x="21540" y="43080"/>
                  </a:lnTo>
                  <a:lnTo>
                    <a:pt x="21420" y="42899"/>
                  </a:lnTo>
                  <a:lnTo>
                    <a:pt x="21239" y="42778"/>
                  </a:lnTo>
                  <a:lnTo>
                    <a:pt x="20997" y="42658"/>
                  </a:lnTo>
                  <a:lnTo>
                    <a:pt x="20816" y="42597"/>
                  </a:lnTo>
                  <a:close/>
                  <a:moveTo>
                    <a:pt x="26126" y="42597"/>
                  </a:moveTo>
                  <a:lnTo>
                    <a:pt x="25945" y="42658"/>
                  </a:lnTo>
                  <a:lnTo>
                    <a:pt x="25703" y="42778"/>
                  </a:lnTo>
                  <a:lnTo>
                    <a:pt x="25522" y="42899"/>
                  </a:lnTo>
                  <a:lnTo>
                    <a:pt x="25402" y="43080"/>
                  </a:lnTo>
                  <a:lnTo>
                    <a:pt x="25281" y="43321"/>
                  </a:lnTo>
                  <a:lnTo>
                    <a:pt x="25221" y="43502"/>
                  </a:lnTo>
                  <a:lnTo>
                    <a:pt x="25221" y="43744"/>
                  </a:lnTo>
                  <a:lnTo>
                    <a:pt x="25221" y="43985"/>
                  </a:lnTo>
                  <a:lnTo>
                    <a:pt x="25281" y="44166"/>
                  </a:lnTo>
                  <a:lnTo>
                    <a:pt x="25402" y="44407"/>
                  </a:lnTo>
                  <a:lnTo>
                    <a:pt x="25522" y="44588"/>
                  </a:lnTo>
                  <a:lnTo>
                    <a:pt x="25703" y="44709"/>
                  </a:lnTo>
                  <a:lnTo>
                    <a:pt x="25945" y="44830"/>
                  </a:lnTo>
                  <a:lnTo>
                    <a:pt x="26126" y="44890"/>
                  </a:lnTo>
                  <a:lnTo>
                    <a:pt x="26608" y="44890"/>
                  </a:lnTo>
                  <a:lnTo>
                    <a:pt x="26789" y="44830"/>
                  </a:lnTo>
                  <a:lnTo>
                    <a:pt x="27031" y="44709"/>
                  </a:lnTo>
                  <a:lnTo>
                    <a:pt x="27212" y="44588"/>
                  </a:lnTo>
                  <a:lnTo>
                    <a:pt x="27332" y="44407"/>
                  </a:lnTo>
                  <a:lnTo>
                    <a:pt x="27453" y="44166"/>
                  </a:lnTo>
                  <a:lnTo>
                    <a:pt x="27513" y="43985"/>
                  </a:lnTo>
                  <a:lnTo>
                    <a:pt x="27513" y="43744"/>
                  </a:lnTo>
                  <a:lnTo>
                    <a:pt x="27513" y="43502"/>
                  </a:lnTo>
                  <a:lnTo>
                    <a:pt x="27453" y="43321"/>
                  </a:lnTo>
                  <a:lnTo>
                    <a:pt x="27332" y="43080"/>
                  </a:lnTo>
                  <a:lnTo>
                    <a:pt x="27212" y="42899"/>
                  </a:lnTo>
                  <a:lnTo>
                    <a:pt x="27031" y="42778"/>
                  </a:lnTo>
                  <a:lnTo>
                    <a:pt x="26789" y="42658"/>
                  </a:lnTo>
                  <a:lnTo>
                    <a:pt x="26608" y="42597"/>
                  </a:lnTo>
                  <a:close/>
                  <a:moveTo>
                    <a:pt x="31918" y="42597"/>
                  </a:moveTo>
                  <a:lnTo>
                    <a:pt x="31737" y="42658"/>
                  </a:lnTo>
                  <a:lnTo>
                    <a:pt x="31496" y="42778"/>
                  </a:lnTo>
                  <a:lnTo>
                    <a:pt x="31315" y="42899"/>
                  </a:lnTo>
                  <a:lnTo>
                    <a:pt x="31194" y="43080"/>
                  </a:lnTo>
                  <a:lnTo>
                    <a:pt x="31073" y="43321"/>
                  </a:lnTo>
                  <a:lnTo>
                    <a:pt x="31013" y="43502"/>
                  </a:lnTo>
                  <a:lnTo>
                    <a:pt x="31013" y="43744"/>
                  </a:lnTo>
                  <a:lnTo>
                    <a:pt x="31013" y="43985"/>
                  </a:lnTo>
                  <a:lnTo>
                    <a:pt x="31073" y="44166"/>
                  </a:lnTo>
                  <a:lnTo>
                    <a:pt x="31194" y="44407"/>
                  </a:lnTo>
                  <a:lnTo>
                    <a:pt x="31315" y="44588"/>
                  </a:lnTo>
                  <a:lnTo>
                    <a:pt x="31496" y="44709"/>
                  </a:lnTo>
                  <a:lnTo>
                    <a:pt x="31737" y="44830"/>
                  </a:lnTo>
                  <a:lnTo>
                    <a:pt x="31918" y="44890"/>
                  </a:lnTo>
                  <a:lnTo>
                    <a:pt x="32401" y="44890"/>
                  </a:lnTo>
                  <a:lnTo>
                    <a:pt x="32582" y="44830"/>
                  </a:lnTo>
                  <a:lnTo>
                    <a:pt x="32823" y="44709"/>
                  </a:lnTo>
                  <a:lnTo>
                    <a:pt x="33004" y="44588"/>
                  </a:lnTo>
                  <a:lnTo>
                    <a:pt x="33125" y="44407"/>
                  </a:lnTo>
                  <a:lnTo>
                    <a:pt x="33245" y="44166"/>
                  </a:lnTo>
                  <a:lnTo>
                    <a:pt x="33306" y="43985"/>
                  </a:lnTo>
                  <a:lnTo>
                    <a:pt x="33306" y="43744"/>
                  </a:lnTo>
                  <a:lnTo>
                    <a:pt x="33306" y="43502"/>
                  </a:lnTo>
                  <a:lnTo>
                    <a:pt x="33245" y="43321"/>
                  </a:lnTo>
                  <a:lnTo>
                    <a:pt x="33125" y="43080"/>
                  </a:lnTo>
                  <a:lnTo>
                    <a:pt x="33004" y="42899"/>
                  </a:lnTo>
                  <a:lnTo>
                    <a:pt x="32823" y="42778"/>
                  </a:lnTo>
                  <a:lnTo>
                    <a:pt x="32582" y="42658"/>
                  </a:lnTo>
                  <a:lnTo>
                    <a:pt x="32401" y="42597"/>
                  </a:lnTo>
                  <a:close/>
                  <a:moveTo>
                    <a:pt x="37710" y="42597"/>
                  </a:moveTo>
                  <a:lnTo>
                    <a:pt x="37529" y="42658"/>
                  </a:lnTo>
                  <a:lnTo>
                    <a:pt x="37288" y="42778"/>
                  </a:lnTo>
                  <a:lnTo>
                    <a:pt x="37107" y="42899"/>
                  </a:lnTo>
                  <a:lnTo>
                    <a:pt x="36986" y="43080"/>
                  </a:lnTo>
                  <a:lnTo>
                    <a:pt x="36865" y="43321"/>
                  </a:lnTo>
                  <a:lnTo>
                    <a:pt x="36805" y="43502"/>
                  </a:lnTo>
                  <a:lnTo>
                    <a:pt x="36805" y="43744"/>
                  </a:lnTo>
                  <a:lnTo>
                    <a:pt x="36805" y="43985"/>
                  </a:lnTo>
                  <a:lnTo>
                    <a:pt x="36865" y="44166"/>
                  </a:lnTo>
                  <a:lnTo>
                    <a:pt x="36986" y="44407"/>
                  </a:lnTo>
                  <a:lnTo>
                    <a:pt x="37107" y="44588"/>
                  </a:lnTo>
                  <a:lnTo>
                    <a:pt x="37288" y="44709"/>
                  </a:lnTo>
                  <a:lnTo>
                    <a:pt x="37529" y="44830"/>
                  </a:lnTo>
                  <a:lnTo>
                    <a:pt x="37710" y="44890"/>
                  </a:lnTo>
                  <a:lnTo>
                    <a:pt x="38193" y="44890"/>
                  </a:lnTo>
                  <a:lnTo>
                    <a:pt x="38374" y="44830"/>
                  </a:lnTo>
                  <a:lnTo>
                    <a:pt x="38615" y="44709"/>
                  </a:lnTo>
                  <a:lnTo>
                    <a:pt x="38796" y="44588"/>
                  </a:lnTo>
                  <a:lnTo>
                    <a:pt x="38917" y="44407"/>
                  </a:lnTo>
                  <a:lnTo>
                    <a:pt x="39038" y="44166"/>
                  </a:lnTo>
                  <a:lnTo>
                    <a:pt x="39098" y="43985"/>
                  </a:lnTo>
                  <a:lnTo>
                    <a:pt x="39098" y="43744"/>
                  </a:lnTo>
                  <a:lnTo>
                    <a:pt x="39098" y="43502"/>
                  </a:lnTo>
                  <a:lnTo>
                    <a:pt x="39038" y="43321"/>
                  </a:lnTo>
                  <a:lnTo>
                    <a:pt x="38917" y="43080"/>
                  </a:lnTo>
                  <a:lnTo>
                    <a:pt x="38796" y="42899"/>
                  </a:lnTo>
                  <a:lnTo>
                    <a:pt x="38615" y="42778"/>
                  </a:lnTo>
                  <a:lnTo>
                    <a:pt x="38374" y="42658"/>
                  </a:lnTo>
                  <a:lnTo>
                    <a:pt x="38193" y="42597"/>
                  </a:lnTo>
                  <a:close/>
                  <a:moveTo>
                    <a:pt x="43502" y="42597"/>
                  </a:moveTo>
                  <a:lnTo>
                    <a:pt x="43321" y="42658"/>
                  </a:lnTo>
                  <a:lnTo>
                    <a:pt x="43080" y="42778"/>
                  </a:lnTo>
                  <a:lnTo>
                    <a:pt x="42899" y="42899"/>
                  </a:lnTo>
                  <a:lnTo>
                    <a:pt x="42778" y="43080"/>
                  </a:lnTo>
                  <a:lnTo>
                    <a:pt x="42658" y="43321"/>
                  </a:lnTo>
                  <a:lnTo>
                    <a:pt x="42597" y="43502"/>
                  </a:lnTo>
                  <a:lnTo>
                    <a:pt x="42597" y="43744"/>
                  </a:lnTo>
                  <a:lnTo>
                    <a:pt x="42597" y="43985"/>
                  </a:lnTo>
                  <a:lnTo>
                    <a:pt x="42658" y="44166"/>
                  </a:lnTo>
                  <a:lnTo>
                    <a:pt x="42778" y="44407"/>
                  </a:lnTo>
                  <a:lnTo>
                    <a:pt x="42899" y="44588"/>
                  </a:lnTo>
                  <a:lnTo>
                    <a:pt x="43080" y="44709"/>
                  </a:lnTo>
                  <a:lnTo>
                    <a:pt x="43321" y="44830"/>
                  </a:lnTo>
                  <a:lnTo>
                    <a:pt x="43502" y="44890"/>
                  </a:lnTo>
                  <a:lnTo>
                    <a:pt x="43985" y="44890"/>
                  </a:lnTo>
                  <a:lnTo>
                    <a:pt x="44166" y="44830"/>
                  </a:lnTo>
                  <a:lnTo>
                    <a:pt x="44407" y="44709"/>
                  </a:lnTo>
                  <a:lnTo>
                    <a:pt x="44588" y="44588"/>
                  </a:lnTo>
                  <a:lnTo>
                    <a:pt x="44709" y="44407"/>
                  </a:lnTo>
                  <a:lnTo>
                    <a:pt x="44830" y="44166"/>
                  </a:lnTo>
                  <a:lnTo>
                    <a:pt x="44890" y="43985"/>
                  </a:lnTo>
                  <a:lnTo>
                    <a:pt x="44890" y="43744"/>
                  </a:lnTo>
                  <a:lnTo>
                    <a:pt x="44890" y="43502"/>
                  </a:lnTo>
                  <a:lnTo>
                    <a:pt x="44830" y="43321"/>
                  </a:lnTo>
                  <a:lnTo>
                    <a:pt x="44709" y="43080"/>
                  </a:lnTo>
                  <a:lnTo>
                    <a:pt x="44588" y="42899"/>
                  </a:lnTo>
                  <a:lnTo>
                    <a:pt x="44407" y="42778"/>
                  </a:lnTo>
                  <a:lnTo>
                    <a:pt x="44166" y="42658"/>
                  </a:lnTo>
                  <a:lnTo>
                    <a:pt x="43985" y="42597"/>
                  </a:lnTo>
                  <a:close/>
                  <a:moveTo>
                    <a:pt x="49295" y="42597"/>
                  </a:moveTo>
                  <a:lnTo>
                    <a:pt x="49114" y="42658"/>
                  </a:lnTo>
                  <a:lnTo>
                    <a:pt x="48872" y="42778"/>
                  </a:lnTo>
                  <a:lnTo>
                    <a:pt x="48691" y="42899"/>
                  </a:lnTo>
                  <a:lnTo>
                    <a:pt x="48571" y="43080"/>
                  </a:lnTo>
                  <a:lnTo>
                    <a:pt x="48450" y="43321"/>
                  </a:lnTo>
                  <a:lnTo>
                    <a:pt x="48390" y="43502"/>
                  </a:lnTo>
                  <a:lnTo>
                    <a:pt x="48390" y="43744"/>
                  </a:lnTo>
                  <a:lnTo>
                    <a:pt x="48390" y="43985"/>
                  </a:lnTo>
                  <a:lnTo>
                    <a:pt x="48450" y="44166"/>
                  </a:lnTo>
                  <a:lnTo>
                    <a:pt x="48571" y="44407"/>
                  </a:lnTo>
                  <a:lnTo>
                    <a:pt x="48691" y="44588"/>
                  </a:lnTo>
                  <a:lnTo>
                    <a:pt x="48872" y="44709"/>
                  </a:lnTo>
                  <a:lnTo>
                    <a:pt x="49114" y="44830"/>
                  </a:lnTo>
                  <a:lnTo>
                    <a:pt x="49295" y="44890"/>
                  </a:lnTo>
                  <a:lnTo>
                    <a:pt x="49777" y="44890"/>
                  </a:lnTo>
                  <a:lnTo>
                    <a:pt x="49958" y="44830"/>
                  </a:lnTo>
                  <a:lnTo>
                    <a:pt x="50200" y="44709"/>
                  </a:lnTo>
                  <a:lnTo>
                    <a:pt x="50381" y="44588"/>
                  </a:lnTo>
                  <a:lnTo>
                    <a:pt x="50501" y="44407"/>
                  </a:lnTo>
                  <a:lnTo>
                    <a:pt x="50622" y="44166"/>
                  </a:lnTo>
                  <a:lnTo>
                    <a:pt x="50682" y="43985"/>
                  </a:lnTo>
                  <a:lnTo>
                    <a:pt x="50682" y="43744"/>
                  </a:lnTo>
                  <a:lnTo>
                    <a:pt x="50682" y="43502"/>
                  </a:lnTo>
                  <a:lnTo>
                    <a:pt x="50622" y="43321"/>
                  </a:lnTo>
                  <a:lnTo>
                    <a:pt x="50501" y="43080"/>
                  </a:lnTo>
                  <a:lnTo>
                    <a:pt x="50381" y="42899"/>
                  </a:lnTo>
                  <a:lnTo>
                    <a:pt x="50200" y="42778"/>
                  </a:lnTo>
                  <a:lnTo>
                    <a:pt x="49958" y="42658"/>
                  </a:lnTo>
                  <a:lnTo>
                    <a:pt x="49777" y="42597"/>
                  </a:lnTo>
                  <a:close/>
                  <a:moveTo>
                    <a:pt x="55087" y="42597"/>
                  </a:moveTo>
                  <a:lnTo>
                    <a:pt x="54906" y="42658"/>
                  </a:lnTo>
                  <a:lnTo>
                    <a:pt x="54665" y="42778"/>
                  </a:lnTo>
                  <a:lnTo>
                    <a:pt x="54483" y="42899"/>
                  </a:lnTo>
                  <a:lnTo>
                    <a:pt x="54363" y="43080"/>
                  </a:lnTo>
                  <a:lnTo>
                    <a:pt x="54242" y="43321"/>
                  </a:lnTo>
                  <a:lnTo>
                    <a:pt x="54182" y="43502"/>
                  </a:lnTo>
                  <a:lnTo>
                    <a:pt x="54182" y="43744"/>
                  </a:lnTo>
                  <a:lnTo>
                    <a:pt x="54182" y="43985"/>
                  </a:lnTo>
                  <a:lnTo>
                    <a:pt x="54242" y="44166"/>
                  </a:lnTo>
                  <a:lnTo>
                    <a:pt x="54363" y="44407"/>
                  </a:lnTo>
                  <a:lnTo>
                    <a:pt x="54483" y="44588"/>
                  </a:lnTo>
                  <a:lnTo>
                    <a:pt x="54665" y="44709"/>
                  </a:lnTo>
                  <a:lnTo>
                    <a:pt x="54906" y="44830"/>
                  </a:lnTo>
                  <a:lnTo>
                    <a:pt x="55087" y="44890"/>
                  </a:lnTo>
                  <a:lnTo>
                    <a:pt x="55570" y="44890"/>
                  </a:lnTo>
                  <a:lnTo>
                    <a:pt x="55751" y="44830"/>
                  </a:lnTo>
                  <a:lnTo>
                    <a:pt x="55992" y="44709"/>
                  </a:lnTo>
                  <a:lnTo>
                    <a:pt x="56173" y="44588"/>
                  </a:lnTo>
                  <a:lnTo>
                    <a:pt x="56294" y="44407"/>
                  </a:lnTo>
                  <a:lnTo>
                    <a:pt x="56414" y="44166"/>
                  </a:lnTo>
                  <a:lnTo>
                    <a:pt x="56475" y="43985"/>
                  </a:lnTo>
                  <a:lnTo>
                    <a:pt x="56475" y="43744"/>
                  </a:lnTo>
                  <a:lnTo>
                    <a:pt x="56475" y="43502"/>
                  </a:lnTo>
                  <a:lnTo>
                    <a:pt x="56414" y="43321"/>
                  </a:lnTo>
                  <a:lnTo>
                    <a:pt x="56294" y="43080"/>
                  </a:lnTo>
                  <a:lnTo>
                    <a:pt x="56173" y="42899"/>
                  </a:lnTo>
                  <a:lnTo>
                    <a:pt x="55992" y="42778"/>
                  </a:lnTo>
                  <a:lnTo>
                    <a:pt x="55751" y="42658"/>
                  </a:lnTo>
                  <a:lnTo>
                    <a:pt x="55570" y="42597"/>
                  </a:lnTo>
                  <a:close/>
                  <a:moveTo>
                    <a:pt x="60879" y="42597"/>
                  </a:moveTo>
                  <a:lnTo>
                    <a:pt x="60698" y="42658"/>
                  </a:lnTo>
                  <a:lnTo>
                    <a:pt x="60457" y="42778"/>
                  </a:lnTo>
                  <a:lnTo>
                    <a:pt x="60276" y="42899"/>
                  </a:lnTo>
                  <a:lnTo>
                    <a:pt x="60155" y="43080"/>
                  </a:lnTo>
                  <a:lnTo>
                    <a:pt x="60034" y="43321"/>
                  </a:lnTo>
                  <a:lnTo>
                    <a:pt x="59974" y="43502"/>
                  </a:lnTo>
                  <a:lnTo>
                    <a:pt x="59974" y="43744"/>
                  </a:lnTo>
                  <a:lnTo>
                    <a:pt x="59974" y="43985"/>
                  </a:lnTo>
                  <a:lnTo>
                    <a:pt x="60034" y="44166"/>
                  </a:lnTo>
                  <a:lnTo>
                    <a:pt x="60155" y="44407"/>
                  </a:lnTo>
                  <a:lnTo>
                    <a:pt x="60276" y="44588"/>
                  </a:lnTo>
                  <a:lnTo>
                    <a:pt x="60457" y="44709"/>
                  </a:lnTo>
                  <a:lnTo>
                    <a:pt x="60698" y="44830"/>
                  </a:lnTo>
                  <a:lnTo>
                    <a:pt x="60879" y="44890"/>
                  </a:lnTo>
                  <a:lnTo>
                    <a:pt x="61362" y="44890"/>
                  </a:lnTo>
                  <a:lnTo>
                    <a:pt x="61543" y="44830"/>
                  </a:lnTo>
                  <a:lnTo>
                    <a:pt x="61784" y="44709"/>
                  </a:lnTo>
                  <a:lnTo>
                    <a:pt x="61965" y="44588"/>
                  </a:lnTo>
                  <a:lnTo>
                    <a:pt x="62086" y="44407"/>
                  </a:lnTo>
                  <a:lnTo>
                    <a:pt x="62206" y="44166"/>
                  </a:lnTo>
                  <a:lnTo>
                    <a:pt x="62267" y="43985"/>
                  </a:lnTo>
                  <a:lnTo>
                    <a:pt x="62267" y="43744"/>
                  </a:lnTo>
                  <a:lnTo>
                    <a:pt x="62267" y="43502"/>
                  </a:lnTo>
                  <a:lnTo>
                    <a:pt x="62206" y="43321"/>
                  </a:lnTo>
                  <a:lnTo>
                    <a:pt x="62086" y="43080"/>
                  </a:lnTo>
                  <a:lnTo>
                    <a:pt x="61965" y="42899"/>
                  </a:lnTo>
                  <a:lnTo>
                    <a:pt x="61784" y="42778"/>
                  </a:lnTo>
                  <a:lnTo>
                    <a:pt x="61543" y="42658"/>
                  </a:lnTo>
                  <a:lnTo>
                    <a:pt x="61362" y="42597"/>
                  </a:lnTo>
                  <a:close/>
                  <a:moveTo>
                    <a:pt x="66671" y="42597"/>
                  </a:moveTo>
                  <a:lnTo>
                    <a:pt x="66490" y="42658"/>
                  </a:lnTo>
                  <a:lnTo>
                    <a:pt x="66249" y="42778"/>
                  </a:lnTo>
                  <a:lnTo>
                    <a:pt x="66068" y="42899"/>
                  </a:lnTo>
                  <a:lnTo>
                    <a:pt x="65947" y="43080"/>
                  </a:lnTo>
                  <a:lnTo>
                    <a:pt x="65827" y="43321"/>
                  </a:lnTo>
                  <a:lnTo>
                    <a:pt x="65766" y="43502"/>
                  </a:lnTo>
                  <a:lnTo>
                    <a:pt x="65766" y="43744"/>
                  </a:lnTo>
                  <a:lnTo>
                    <a:pt x="65766" y="43985"/>
                  </a:lnTo>
                  <a:lnTo>
                    <a:pt x="65827" y="44166"/>
                  </a:lnTo>
                  <a:lnTo>
                    <a:pt x="65947" y="44407"/>
                  </a:lnTo>
                  <a:lnTo>
                    <a:pt x="66068" y="44588"/>
                  </a:lnTo>
                  <a:lnTo>
                    <a:pt x="66249" y="44709"/>
                  </a:lnTo>
                  <a:lnTo>
                    <a:pt x="66490" y="44830"/>
                  </a:lnTo>
                  <a:lnTo>
                    <a:pt x="66671" y="44890"/>
                  </a:lnTo>
                  <a:lnTo>
                    <a:pt x="67154" y="44890"/>
                  </a:lnTo>
                  <a:lnTo>
                    <a:pt x="67335" y="44830"/>
                  </a:lnTo>
                  <a:lnTo>
                    <a:pt x="67576" y="44709"/>
                  </a:lnTo>
                  <a:lnTo>
                    <a:pt x="67757" y="44588"/>
                  </a:lnTo>
                  <a:lnTo>
                    <a:pt x="67878" y="44407"/>
                  </a:lnTo>
                  <a:lnTo>
                    <a:pt x="67999" y="44166"/>
                  </a:lnTo>
                  <a:lnTo>
                    <a:pt x="68059" y="43985"/>
                  </a:lnTo>
                  <a:lnTo>
                    <a:pt x="68059" y="43744"/>
                  </a:lnTo>
                  <a:lnTo>
                    <a:pt x="68059" y="43502"/>
                  </a:lnTo>
                  <a:lnTo>
                    <a:pt x="67999" y="43321"/>
                  </a:lnTo>
                  <a:lnTo>
                    <a:pt x="67878" y="43080"/>
                  </a:lnTo>
                  <a:lnTo>
                    <a:pt x="67757" y="42899"/>
                  </a:lnTo>
                  <a:lnTo>
                    <a:pt x="67576" y="42778"/>
                  </a:lnTo>
                  <a:lnTo>
                    <a:pt x="67335" y="42658"/>
                  </a:lnTo>
                  <a:lnTo>
                    <a:pt x="67154" y="42597"/>
                  </a:lnTo>
                  <a:close/>
                  <a:moveTo>
                    <a:pt x="72464" y="42597"/>
                  </a:moveTo>
                  <a:lnTo>
                    <a:pt x="72283" y="42658"/>
                  </a:lnTo>
                  <a:lnTo>
                    <a:pt x="72041" y="42778"/>
                  </a:lnTo>
                  <a:lnTo>
                    <a:pt x="71860" y="42899"/>
                  </a:lnTo>
                  <a:lnTo>
                    <a:pt x="71740" y="43080"/>
                  </a:lnTo>
                  <a:lnTo>
                    <a:pt x="71619" y="43321"/>
                  </a:lnTo>
                  <a:lnTo>
                    <a:pt x="71559" y="43502"/>
                  </a:lnTo>
                  <a:lnTo>
                    <a:pt x="71559" y="43744"/>
                  </a:lnTo>
                  <a:lnTo>
                    <a:pt x="71559" y="43985"/>
                  </a:lnTo>
                  <a:lnTo>
                    <a:pt x="71619" y="44166"/>
                  </a:lnTo>
                  <a:lnTo>
                    <a:pt x="71740" y="44407"/>
                  </a:lnTo>
                  <a:lnTo>
                    <a:pt x="71860" y="44588"/>
                  </a:lnTo>
                  <a:lnTo>
                    <a:pt x="72041" y="44709"/>
                  </a:lnTo>
                  <a:lnTo>
                    <a:pt x="72283" y="44830"/>
                  </a:lnTo>
                  <a:lnTo>
                    <a:pt x="72464" y="44890"/>
                  </a:lnTo>
                  <a:lnTo>
                    <a:pt x="72946" y="44890"/>
                  </a:lnTo>
                  <a:lnTo>
                    <a:pt x="73127" y="44830"/>
                  </a:lnTo>
                  <a:lnTo>
                    <a:pt x="73369" y="44709"/>
                  </a:lnTo>
                  <a:lnTo>
                    <a:pt x="73550" y="44588"/>
                  </a:lnTo>
                  <a:lnTo>
                    <a:pt x="73670" y="44407"/>
                  </a:lnTo>
                  <a:lnTo>
                    <a:pt x="73791" y="44166"/>
                  </a:lnTo>
                  <a:lnTo>
                    <a:pt x="73851" y="43985"/>
                  </a:lnTo>
                  <a:lnTo>
                    <a:pt x="73851" y="43744"/>
                  </a:lnTo>
                  <a:lnTo>
                    <a:pt x="73851" y="43502"/>
                  </a:lnTo>
                  <a:lnTo>
                    <a:pt x="73791" y="43321"/>
                  </a:lnTo>
                  <a:lnTo>
                    <a:pt x="73670" y="43080"/>
                  </a:lnTo>
                  <a:lnTo>
                    <a:pt x="73550" y="42899"/>
                  </a:lnTo>
                  <a:lnTo>
                    <a:pt x="73369" y="42778"/>
                  </a:lnTo>
                  <a:lnTo>
                    <a:pt x="73127" y="42658"/>
                  </a:lnTo>
                  <a:lnTo>
                    <a:pt x="72946" y="42597"/>
                  </a:lnTo>
                  <a:close/>
                  <a:moveTo>
                    <a:pt x="724" y="45554"/>
                  </a:moveTo>
                  <a:lnTo>
                    <a:pt x="1147" y="47424"/>
                  </a:lnTo>
                  <a:lnTo>
                    <a:pt x="1267" y="47243"/>
                  </a:lnTo>
                  <a:lnTo>
                    <a:pt x="1388" y="47062"/>
                  </a:lnTo>
                  <a:lnTo>
                    <a:pt x="1448" y="46881"/>
                  </a:lnTo>
                  <a:lnTo>
                    <a:pt x="1448" y="46640"/>
                  </a:lnTo>
                  <a:lnTo>
                    <a:pt x="1388" y="46278"/>
                  </a:lnTo>
                  <a:lnTo>
                    <a:pt x="1267" y="45976"/>
                  </a:lnTo>
                  <a:lnTo>
                    <a:pt x="1026" y="45735"/>
                  </a:lnTo>
                  <a:lnTo>
                    <a:pt x="724" y="45554"/>
                  </a:lnTo>
                  <a:close/>
                  <a:moveTo>
                    <a:pt x="75179" y="45554"/>
                  </a:moveTo>
                  <a:lnTo>
                    <a:pt x="74877" y="45735"/>
                  </a:lnTo>
                  <a:lnTo>
                    <a:pt x="74636" y="45976"/>
                  </a:lnTo>
                  <a:lnTo>
                    <a:pt x="74515" y="46278"/>
                  </a:lnTo>
                  <a:lnTo>
                    <a:pt x="74455" y="46640"/>
                  </a:lnTo>
                  <a:lnTo>
                    <a:pt x="74455" y="46881"/>
                  </a:lnTo>
                  <a:lnTo>
                    <a:pt x="74515" y="47062"/>
                  </a:lnTo>
                  <a:lnTo>
                    <a:pt x="74636" y="47303"/>
                  </a:lnTo>
                  <a:lnTo>
                    <a:pt x="74756" y="47424"/>
                  </a:lnTo>
                  <a:lnTo>
                    <a:pt x="75179" y="45554"/>
                  </a:lnTo>
                  <a:close/>
                  <a:moveTo>
                    <a:pt x="5853" y="45493"/>
                  </a:moveTo>
                  <a:lnTo>
                    <a:pt x="5672" y="45554"/>
                  </a:lnTo>
                  <a:lnTo>
                    <a:pt x="5431" y="45674"/>
                  </a:lnTo>
                  <a:lnTo>
                    <a:pt x="5250" y="45795"/>
                  </a:lnTo>
                  <a:lnTo>
                    <a:pt x="5129" y="45976"/>
                  </a:lnTo>
                  <a:lnTo>
                    <a:pt x="5008" y="46217"/>
                  </a:lnTo>
                  <a:lnTo>
                    <a:pt x="4948" y="46398"/>
                  </a:lnTo>
                  <a:lnTo>
                    <a:pt x="4948" y="46640"/>
                  </a:lnTo>
                  <a:lnTo>
                    <a:pt x="4948" y="46881"/>
                  </a:lnTo>
                  <a:lnTo>
                    <a:pt x="5008" y="47062"/>
                  </a:lnTo>
                  <a:lnTo>
                    <a:pt x="5129" y="47303"/>
                  </a:lnTo>
                  <a:lnTo>
                    <a:pt x="5250" y="47484"/>
                  </a:lnTo>
                  <a:lnTo>
                    <a:pt x="5431" y="47605"/>
                  </a:lnTo>
                  <a:lnTo>
                    <a:pt x="5672" y="47726"/>
                  </a:lnTo>
                  <a:lnTo>
                    <a:pt x="5853" y="47786"/>
                  </a:lnTo>
                  <a:lnTo>
                    <a:pt x="6336" y="47786"/>
                  </a:lnTo>
                  <a:lnTo>
                    <a:pt x="6517" y="47726"/>
                  </a:lnTo>
                  <a:lnTo>
                    <a:pt x="6758" y="47605"/>
                  </a:lnTo>
                  <a:lnTo>
                    <a:pt x="6939" y="47484"/>
                  </a:lnTo>
                  <a:lnTo>
                    <a:pt x="7060" y="47303"/>
                  </a:lnTo>
                  <a:lnTo>
                    <a:pt x="7180" y="47062"/>
                  </a:lnTo>
                  <a:lnTo>
                    <a:pt x="7241" y="46881"/>
                  </a:lnTo>
                  <a:lnTo>
                    <a:pt x="7241" y="46640"/>
                  </a:lnTo>
                  <a:lnTo>
                    <a:pt x="7241" y="46398"/>
                  </a:lnTo>
                  <a:lnTo>
                    <a:pt x="7180" y="46217"/>
                  </a:lnTo>
                  <a:lnTo>
                    <a:pt x="7060" y="45976"/>
                  </a:lnTo>
                  <a:lnTo>
                    <a:pt x="6939" y="45795"/>
                  </a:lnTo>
                  <a:lnTo>
                    <a:pt x="6758" y="45674"/>
                  </a:lnTo>
                  <a:lnTo>
                    <a:pt x="6517" y="45554"/>
                  </a:lnTo>
                  <a:lnTo>
                    <a:pt x="6336" y="45493"/>
                  </a:lnTo>
                  <a:close/>
                  <a:moveTo>
                    <a:pt x="11645" y="45493"/>
                  </a:moveTo>
                  <a:lnTo>
                    <a:pt x="11464" y="45554"/>
                  </a:lnTo>
                  <a:lnTo>
                    <a:pt x="11223" y="45674"/>
                  </a:lnTo>
                  <a:lnTo>
                    <a:pt x="11042" y="45795"/>
                  </a:lnTo>
                  <a:lnTo>
                    <a:pt x="10921" y="45976"/>
                  </a:lnTo>
                  <a:lnTo>
                    <a:pt x="10800" y="46217"/>
                  </a:lnTo>
                  <a:lnTo>
                    <a:pt x="10740" y="46398"/>
                  </a:lnTo>
                  <a:lnTo>
                    <a:pt x="10740" y="46640"/>
                  </a:lnTo>
                  <a:lnTo>
                    <a:pt x="10740" y="46881"/>
                  </a:lnTo>
                  <a:lnTo>
                    <a:pt x="10800" y="47062"/>
                  </a:lnTo>
                  <a:lnTo>
                    <a:pt x="10921" y="47303"/>
                  </a:lnTo>
                  <a:lnTo>
                    <a:pt x="11042" y="47484"/>
                  </a:lnTo>
                  <a:lnTo>
                    <a:pt x="11223" y="47605"/>
                  </a:lnTo>
                  <a:lnTo>
                    <a:pt x="11464" y="47726"/>
                  </a:lnTo>
                  <a:lnTo>
                    <a:pt x="11645" y="47786"/>
                  </a:lnTo>
                  <a:lnTo>
                    <a:pt x="12128" y="47786"/>
                  </a:lnTo>
                  <a:lnTo>
                    <a:pt x="12309" y="47726"/>
                  </a:lnTo>
                  <a:lnTo>
                    <a:pt x="12550" y="47605"/>
                  </a:lnTo>
                  <a:lnTo>
                    <a:pt x="12731" y="47484"/>
                  </a:lnTo>
                  <a:lnTo>
                    <a:pt x="12852" y="47303"/>
                  </a:lnTo>
                  <a:lnTo>
                    <a:pt x="12973" y="47062"/>
                  </a:lnTo>
                  <a:lnTo>
                    <a:pt x="13033" y="46881"/>
                  </a:lnTo>
                  <a:lnTo>
                    <a:pt x="13033" y="46640"/>
                  </a:lnTo>
                  <a:lnTo>
                    <a:pt x="13033" y="46398"/>
                  </a:lnTo>
                  <a:lnTo>
                    <a:pt x="12973" y="46217"/>
                  </a:lnTo>
                  <a:lnTo>
                    <a:pt x="12852" y="45976"/>
                  </a:lnTo>
                  <a:lnTo>
                    <a:pt x="12731" y="45795"/>
                  </a:lnTo>
                  <a:lnTo>
                    <a:pt x="12550" y="45674"/>
                  </a:lnTo>
                  <a:lnTo>
                    <a:pt x="12309" y="45554"/>
                  </a:lnTo>
                  <a:lnTo>
                    <a:pt x="12128" y="45493"/>
                  </a:lnTo>
                  <a:close/>
                  <a:moveTo>
                    <a:pt x="17437" y="45493"/>
                  </a:moveTo>
                  <a:lnTo>
                    <a:pt x="17256" y="45554"/>
                  </a:lnTo>
                  <a:lnTo>
                    <a:pt x="17015" y="45674"/>
                  </a:lnTo>
                  <a:lnTo>
                    <a:pt x="16834" y="45795"/>
                  </a:lnTo>
                  <a:lnTo>
                    <a:pt x="16713" y="45976"/>
                  </a:lnTo>
                  <a:lnTo>
                    <a:pt x="16593" y="46217"/>
                  </a:lnTo>
                  <a:lnTo>
                    <a:pt x="16532" y="46398"/>
                  </a:lnTo>
                  <a:lnTo>
                    <a:pt x="16532" y="46640"/>
                  </a:lnTo>
                  <a:lnTo>
                    <a:pt x="16532" y="46881"/>
                  </a:lnTo>
                  <a:lnTo>
                    <a:pt x="16593" y="47062"/>
                  </a:lnTo>
                  <a:lnTo>
                    <a:pt x="16713" y="47303"/>
                  </a:lnTo>
                  <a:lnTo>
                    <a:pt x="16834" y="47484"/>
                  </a:lnTo>
                  <a:lnTo>
                    <a:pt x="17015" y="47605"/>
                  </a:lnTo>
                  <a:lnTo>
                    <a:pt x="17256" y="47726"/>
                  </a:lnTo>
                  <a:lnTo>
                    <a:pt x="17437" y="47786"/>
                  </a:lnTo>
                  <a:lnTo>
                    <a:pt x="17920" y="47786"/>
                  </a:lnTo>
                  <a:lnTo>
                    <a:pt x="18101" y="47726"/>
                  </a:lnTo>
                  <a:lnTo>
                    <a:pt x="18342" y="47605"/>
                  </a:lnTo>
                  <a:lnTo>
                    <a:pt x="18523" y="47484"/>
                  </a:lnTo>
                  <a:lnTo>
                    <a:pt x="18644" y="47303"/>
                  </a:lnTo>
                  <a:lnTo>
                    <a:pt x="18765" y="47062"/>
                  </a:lnTo>
                  <a:lnTo>
                    <a:pt x="18825" y="46881"/>
                  </a:lnTo>
                  <a:lnTo>
                    <a:pt x="18825" y="46640"/>
                  </a:lnTo>
                  <a:lnTo>
                    <a:pt x="18825" y="46398"/>
                  </a:lnTo>
                  <a:lnTo>
                    <a:pt x="18765" y="46217"/>
                  </a:lnTo>
                  <a:lnTo>
                    <a:pt x="18644" y="45976"/>
                  </a:lnTo>
                  <a:lnTo>
                    <a:pt x="18523" y="45795"/>
                  </a:lnTo>
                  <a:lnTo>
                    <a:pt x="18342" y="45674"/>
                  </a:lnTo>
                  <a:lnTo>
                    <a:pt x="18101" y="45554"/>
                  </a:lnTo>
                  <a:lnTo>
                    <a:pt x="17920" y="45493"/>
                  </a:lnTo>
                  <a:close/>
                  <a:moveTo>
                    <a:pt x="23230" y="45493"/>
                  </a:moveTo>
                  <a:lnTo>
                    <a:pt x="23049" y="45554"/>
                  </a:lnTo>
                  <a:lnTo>
                    <a:pt x="22807" y="45674"/>
                  </a:lnTo>
                  <a:lnTo>
                    <a:pt x="22626" y="45795"/>
                  </a:lnTo>
                  <a:lnTo>
                    <a:pt x="22506" y="45976"/>
                  </a:lnTo>
                  <a:lnTo>
                    <a:pt x="22385" y="46217"/>
                  </a:lnTo>
                  <a:lnTo>
                    <a:pt x="22325" y="46398"/>
                  </a:lnTo>
                  <a:lnTo>
                    <a:pt x="22325" y="46640"/>
                  </a:lnTo>
                  <a:lnTo>
                    <a:pt x="22325" y="46881"/>
                  </a:lnTo>
                  <a:lnTo>
                    <a:pt x="22385" y="47062"/>
                  </a:lnTo>
                  <a:lnTo>
                    <a:pt x="22506" y="47303"/>
                  </a:lnTo>
                  <a:lnTo>
                    <a:pt x="22626" y="47484"/>
                  </a:lnTo>
                  <a:lnTo>
                    <a:pt x="22807" y="47605"/>
                  </a:lnTo>
                  <a:lnTo>
                    <a:pt x="23049" y="47726"/>
                  </a:lnTo>
                  <a:lnTo>
                    <a:pt x="23230" y="47786"/>
                  </a:lnTo>
                  <a:lnTo>
                    <a:pt x="23712" y="47786"/>
                  </a:lnTo>
                  <a:lnTo>
                    <a:pt x="23893" y="47726"/>
                  </a:lnTo>
                  <a:lnTo>
                    <a:pt x="24135" y="47605"/>
                  </a:lnTo>
                  <a:lnTo>
                    <a:pt x="24316" y="47484"/>
                  </a:lnTo>
                  <a:lnTo>
                    <a:pt x="24436" y="47303"/>
                  </a:lnTo>
                  <a:lnTo>
                    <a:pt x="24557" y="47062"/>
                  </a:lnTo>
                  <a:lnTo>
                    <a:pt x="24617" y="46881"/>
                  </a:lnTo>
                  <a:lnTo>
                    <a:pt x="24617" y="46640"/>
                  </a:lnTo>
                  <a:lnTo>
                    <a:pt x="24617" y="46398"/>
                  </a:lnTo>
                  <a:lnTo>
                    <a:pt x="24557" y="46217"/>
                  </a:lnTo>
                  <a:lnTo>
                    <a:pt x="24436" y="45976"/>
                  </a:lnTo>
                  <a:lnTo>
                    <a:pt x="24316" y="45795"/>
                  </a:lnTo>
                  <a:lnTo>
                    <a:pt x="24135" y="45674"/>
                  </a:lnTo>
                  <a:lnTo>
                    <a:pt x="23893" y="45554"/>
                  </a:lnTo>
                  <a:lnTo>
                    <a:pt x="23712" y="45493"/>
                  </a:lnTo>
                  <a:close/>
                  <a:moveTo>
                    <a:pt x="29022" y="45493"/>
                  </a:moveTo>
                  <a:lnTo>
                    <a:pt x="28841" y="45554"/>
                  </a:lnTo>
                  <a:lnTo>
                    <a:pt x="28599" y="45674"/>
                  </a:lnTo>
                  <a:lnTo>
                    <a:pt x="28418" y="45795"/>
                  </a:lnTo>
                  <a:lnTo>
                    <a:pt x="28298" y="45976"/>
                  </a:lnTo>
                  <a:lnTo>
                    <a:pt x="28177" y="46217"/>
                  </a:lnTo>
                  <a:lnTo>
                    <a:pt x="28117" y="46398"/>
                  </a:lnTo>
                  <a:lnTo>
                    <a:pt x="28117" y="46640"/>
                  </a:lnTo>
                  <a:lnTo>
                    <a:pt x="28117" y="46881"/>
                  </a:lnTo>
                  <a:lnTo>
                    <a:pt x="28177" y="47062"/>
                  </a:lnTo>
                  <a:lnTo>
                    <a:pt x="28298" y="47303"/>
                  </a:lnTo>
                  <a:lnTo>
                    <a:pt x="28418" y="47484"/>
                  </a:lnTo>
                  <a:lnTo>
                    <a:pt x="28599" y="47605"/>
                  </a:lnTo>
                  <a:lnTo>
                    <a:pt x="28841" y="47726"/>
                  </a:lnTo>
                  <a:lnTo>
                    <a:pt x="29022" y="47786"/>
                  </a:lnTo>
                  <a:lnTo>
                    <a:pt x="29505" y="47786"/>
                  </a:lnTo>
                  <a:lnTo>
                    <a:pt x="29686" y="47726"/>
                  </a:lnTo>
                  <a:lnTo>
                    <a:pt x="29927" y="47605"/>
                  </a:lnTo>
                  <a:lnTo>
                    <a:pt x="30108" y="47484"/>
                  </a:lnTo>
                  <a:lnTo>
                    <a:pt x="30229" y="47303"/>
                  </a:lnTo>
                  <a:lnTo>
                    <a:pt x="30349" y="47062"/>
                  </a:lnTo>
                  <a:lnTo>
                    <a:pt x="30410" y="46881"/>
                  </a:lnTo>
                  <a:lnTo>
                    <a:pt x="30410" y="46640"/>
                  </a:lnTo>
                  <a:lnTo>
                    <a:pt x="30410" y="46398"/>
                  </a:lnTo>
                  <a:lnTo>
                    <a:pt x="30349" y="46217"/>
                  </a:lnTo>
                  <a:lnTo>
                    <a:pt x="30229" y="45976"/>
                  </a:lnTo>
                  <a:lnTo>
                    <a:pt x="30108" y="45795"/>
                  </a:lnTo>
                  <a:lnTo>
                    <a:pt x="29927" y="45674"/>
                  </a:lnTo>
                  <a:lnTo>
                    <a:pt x="29686" y="45554"/>
                  </a:lnTo>
                  <a:lnTo>
                    <a:pt x="29505" y="45493"/>
                  </a:lnTo>
                  <a:close/>
                  <a:moveTo>
                    <a:pt x="34814" y="45493"/>
                  </a:moveTo>
                  <a:lnTo>
                    <a:pt x="34633" y="45554"/>
                  </a:lnTo>
                  <a:lnTo>
                    <a:pt x="34392" y="45674"/>
                  </a:lnTo>
                  <a:lnTo>
                    <a:pt x="34211" y="45795"/>
                  </a:lnTo>
                  <a:lnTo>
                    <a:pt x="34090" y="45976"/>
                  </a:lnTo>
                  <a:lnTo>
                    <a:pt x="33969" y="46217"/>
                  </a:lnTo>
                  <a:lnTo>
                    <a:pt x="33909" y="46398"/>
                  </a:lnTo>
                  <a:lnTo>
                    <a:pt x="33909" y="46640"/>
                  </a:lnTo>
                  <a:lnTo>
                    <a:pt x="33909" y="46881"/>
                  </a:lnTo>
                  <a:lnTo>
                    <a:pt x="33969" y="47062"/>
                  </a:lnTo>
                  <a:lnTo>
                    <a:pt x="34090" y="47303"/>
                  </a:lnTo>
                  <a:lnTo>
                    <a:pt x="34211" y="47484"/>
                  </a:lnTo>
                  <a:lnTo>
                    <a:pt x="34392" y="47605"/>
                  </a:lnTo>
                  <a:lnTo>
                    <a:pt x="34633" y="47726"/>
                  </a:lnTo>
                  <a:lnTo>
                    <a:pt x="34814" y="47786"/>
                  </a:lnTo>
                  <a:lnTo>
                    <a:pt x="35297" y="47786"/>
                  </a:lnTo>
                  <a:lnTo>
                    <a:pt x="35478" y="47726"/>
                  </a:lnTo>
                  <a:lnTo>
                    <a:pt x="35719" y="47605"/>
                  </a:lnTo>
                  <a:lnTo>
                    <a:pt x="35900" y="47484"/>
                  </a:lnTo>
                  <a:lnTo>
                    <a:pt x="36021" y="47303"/>
                  </a:lnTo>
                  <a:lnTo>
                    <a:pt x="36141" y="47062"/>
                  </a:lnTo>
                  <a:lnTo>
                    <a:pt x="36202" y="46881"/>
                  </a:lnTo>
                  <a:lnTo>
                    <a:pt x="36202" y="46640"/>
                  </a:lnTo>
                  <a:lnTo>
                    <a:pt x="36202" y="46398"/>
                  </a:lnTo>
                  <a:lnTo>
                    <a:pt x="36141" y="46217"/>
                  </a:lnTo>
                  <a:lnTo>
                    <a:pt x="36021" y="45976"/>
                  </a:lnTo>
                  <a:lnTo>
                    <a:pt x="35900" y="45795"/>
                  </a:lnTo>
                  <a:lnTo>
                    <a:pt x="35719" y="45674"/>
                  </a:lnTo>
                  <a:lnTo>
                    <a:pt x="35478" y="45554"/>
                  </a:lnTo>
                  <a:lnTo>
                    <a:pt x="35297" y="45493"/>
                  </a:lnTo>
                  <a:close/>
                  <a:moveTo>
                    <a:pt x="40606" y="45493"/>
                  </a:moveTo>
                  <a:lnTo>
                    <a:pt x="40425" y="45554"/>
                  </a:lnTo>
                  <a:lnTo>
                    <a:pt x="40184" y="45674"/>
                  </a:lnTo>
                  <a:lnTo>
                    <a:pt x="40003" y="45795"/>
                  </a:lnTo>
                  <a:lnTo>
                    <a:pt x="39882" y="45976"/>
                  </a:lnTo>
                  <a:lnTo>
                    <a:pt x="39762" y="46217"/>
                  </a:lnTo>
                  <a:lnTo>
                    <a:pt x="39701" y="46398"/>
                  </a:lnTo>
                  <a:lnTo>
                    <a:pt x="39701" y="46640"/>
                  </a:lnTo>
                  <a:lnTo>
                    <a:pt x="39701" y="46881"/>
                  </a:lnTo>
                  <a:lnTo>
                    <a:pt x="39762" y="47062"/>
                  </a:lnTo>
                  <a:lnTo>
                    <a:pt x="39882" y="47303"/>
                  </a:lnTo>
                  <a:lnTo>
                    <a:pt x="40003" y="47484"/>
                  </a:lnTo>
                  <a:lnTo>
                    <a:pt x="40184" y="47605"/>
                  </a:lnTo>
                  <a:lnTo>
                    <a:pt x="40425" y="47726"/>
                  </a:lnTo>
                  <a:lnTo>
                    <a:pt x="40606" y="47786"/>
                  </a:lnTo>
                  <a:lnTo>
                    <a:pt x="41089" y="47786"/>
                  </a:lnTo>
                  <a:lnTo>
                    <a:pt x="41270" y="47726"/>
                  </a:lnTo>
                  <a:lnTo>
                    <a:pt x="41511" y="47605"/>
                  </a:lnTo>
                  <a:lnTo>
                    <a:pt x="41692" y="47484"/>
                  </a:lnTo>
                  <a:lnTo>
                    <a:pt x="41813" y="47303"/>
                  </a:lnTo>
                  <a:lnTo>
                    <a:pt x="41934" y="47062"/>
                  </a:lnTo>
                  <a:lnTo>
                    <a:pt x="41994" y="46881"/>
                  </a:lnTo>
                  <a:lnTo>
                    <a:pt x="41994" y="46640"/>
                  </a:lnTo>
                  <a:lnTo>
                    <a:pt x="41994" y="46398"/>
                  </a:lnTo>
                  <a:lnTo>
                    <a:pt x="41934" y="46217"/>
                  </a:lnTo>
                  <a:lnTo>
                    <a:pt x="41813" y="45976"/>
                  </a:lnTo>
                  <a:lnTo>
                    <a:pt x="41692" y="45795"/>
                  </a:lnTo>
                  <a:lnTo>
                    <a:pt x="41511" y="45674"/>
                  </a:lnTo>
                  <a:lnTo>
                    <a:pt x="41270" y="45554"/>
                  </a:lnTo>
                  <a:lnTo>
                    <a:pt x="41089" y="45493"/>
                  </a:lnTo>
                  <a:close/>
                  <a:moveTo>
                    <a:pt x="46399" y="45493"/>
                  </a:moveTo>
                  <a:lnTo>
                    <a:pt x="46218" y="45554"/>
                  </a:lnTo>
                  <a:lnTo>
                    <a:pt x="45976" y="45674"/>
                  </a:lnTo>
                  <a:lnTo>
                    <a:pt x="45795" y="45795"/>
                  </a:lnTo>
                  <a:lnTo>
                    <a:pt x="45674" y="45976"/>
                  </a:lnTo>
                  <a:lnTo>
                    <a:pt x="45554" y="46217"/>
                  </a:lnTo>
                  <a:lnTo>
                    <a:pt x="45493" y="46398"/>
                  </a:lnTo>
                  <a:lnTo>
                    <a:pt x="45493" y="46640"/>
                  </a:lnTo>
                  <a:lnTo>
                    <a:pt x="45493" y="46881"/>
                  </a:lnTo>
                  <a:lnTo>
                    <a:pt x="45554" y="47062"/>
                  </a:lnTo>
                  <a:lnTo>
                    <a:pt x="45674" y="47303"/>
                  </a:lnTo>
                  <a:lnTo>
                    <a:pt x="45795" y="47484"/>
                  </a:lnTo>
                  <a:lnTo>
                    <a:pt x="45976" y="47605"/>
                  </a:lnTo>
                  <a:lnTo>
                    <a:pt x="46218" y="47726"/>
                  </a:lnTo>
                  <a:lnTo>
                    <a:pt x="46399" y="47786"/>
                  </a:lnTo>
                  <a:lnTo>
                    <a:pt x="46881" y="47786"/>
                  </a:lnTo>
                  <a:lnTo>
                    <a:pt x="47062" y="47726"/>
                  </a:lnTo>
                  <a:lnTo>
                    <a:pt x="47304" y="47605"/>
                  </a:lnTo>
                  <a:lnTo>
                    <a:pt x="47485" y="47484"/>
                  </a:lnTo>
                  <a:lnTo>
                    <a:pt x="47605" y="47303"/>
                  </a:lnTo>
                  <a:lnTo>
                    <a:pt x="47726" y="47062"/>
                  </a:lnTo>
                  <a:lnTo>
                    <a:pt x="47786" y="46881"/>
                  </a:lnTo>
                  <a:lnTo>
                    <a:pt x="47786" y="46640"/>
                  </a:lnTo>
                  <a:lnTo>
                    <a:pt x="47786" y="46398"/>
                  </a:lnTo>
                  <a:lnTo>
                    <a:pt x="47726" y="46217"/>
                  </a:lnTo>
                  <a:lnTo>
                    <a:pt x="47605" y="45976"/>
                  </a:lnTo>
                  <a:lnTo>
                    <a:pt x="47485" y="45795"/>
                  </a:lnTo>
                  <a:lnTo>
                    <a:pt x="47304" y="45674"/>
                  </a:lnTo>
                  <a:lnTo>
                    <a:pt x="47062" y="45554"/>
                  </a:lnTo>
                  <a:lnTo>
                    <a:pt x="46881" y="45493"/>
                  </a:lnTo>
                  <a:close/>
                  <a:moveTo>
                    <a:pt x="52191" y="45493"/>
                  </a:moveTo>
                  <a:lnTo>
                    <a:pt x="52010" y="45554"/>
                  </a:lnTo>
                  <a:lnTo>
                    <a:pt x="51768" y="45674"/>
                  </a:lnTo>
                  <a:lnTo>
                    <a:pt x="51587" y="45795"/>
                  </a:lnTo>
                  <a:lnTo>
                    <a:pt x="51467" y="45976"/>
                  </a:lnTo>
                  <a:lnTo>
                    <a:pt x="51346" y="46217"/>
                  </a:lnTo>
                  <a:lnTo>
                    <a:pt x="51286" y="46398"/>
                  </a:lnTo>
                  <a:lnTo>
                    <a:pt x="51286" y="46640"/>
                  </a:lnTo>
                  <a:lnTo>
                    <a:pt x="51286" y="46881"/>
                  </a:lnTo>
                  <a:lnTo>
                    <a:pt x="51346" y="47062"/>
                  </a:lnTo>
                  <a:lnTo>
                    <a:pt x="51467" y="47303"/>
                  </a:lnTo>
                  <a:lnTo>
                    <a:pt x="51587" y="47484"/>
                  </a:lnTo>
                  <a:lnTo>
                    <a:pt x="51768" y="47605"/>
                  </a:lnTo>
                  <a:lnTo>
                    <a:pt x="52010" y="47726"/>
                  </a:lnTo>
                  <a:lnTo>
                    <a:pt x="52191" y="47786"/>
                  </a:lnTo>
                  <a:lnTo>
                    <a:pt x="52673" y="47786"/>
                  </a:lnTo>
                  <a:lnTo>
                    <a:pt x="52854" y="47726"/>
                  </a:lnTo>
                  <a:lnTo>
                    <a:pt x="53096" y="47605"/>
                  </a:lnTo>
                  <a:lnTo>
                    <a:pt x="53277" y="47484"/>
                  </a:lnTo>
                  <a:lnTo>
                    <a:pt x="53397" y="47303"/>
                  </a:lnTo>
                  <a:lnTo>
                    <a:pt x="53518" y="47062"/>
                  </a:lnTo>
                  <a:lnTo>
                    <a:pt x="53578" y="46881"/>
                  </a:lnTo>
                  <a:lnTo>
                    <a:pt x="53578" y="46640"/>
                  </a:lnTo>
                  <a:lnTo>
                    <a:pt x="53578" y="46398"/>
                  </a:lnTo>
                  <a:lnTo>
                    <a:pt x="53518" y="46217"/>
                  </a:lnTo>
                  <a:lnTo>
                    <a:pt x="53397" y="45976"/>
                  </a:lnTo>
                  <a:lnTo>
                    <a:pt x="53277" y="45795"/>
                  </a:lnTo>
                  <a:lnTo>
                    <a:pt x="53096" y="45674"/>
                  </a:lnTo>
                  <a:lnTo>
                    <a:pt x="52854" y="45554"/>
                  </a:lnTo>
                  <a:lnTo>
                    <a:pt x="52673" y="45493"/>
                  </a:lnTo>
                  <a:close/>
                  <a:moveTo>
                    <a:pt x="57983" y="45493"/>
                  </a:moveTo>
                  <a:lnTo>
                    <a:pt x="57802" y="45554"/>
                  </a:lnTo>
                  <a:lnTo>
                    <a:pt x="57561" y="45674"/>
                  </a:lnTo>
                  <a:lnTo>
                    <a:pt x="57380" y="45795"/>
                  </a:lnTo>
                  <a:lnTo>
                    <a:pt x="57259" y="45976"/>
                  </a:lnTo>
                  <a:lnTo>
                    <a:pt x="57138" y="46217"/>
                  </a:lnTo>
                  <a:lnTo>
                    <a:pt x="57078" y="46398"/>
                  </a:lnTo>
                  <a:lnTo>
                    <a:pt x="57078" y="46640"/>
                  </a:lnTo>
                  <a:lnTo>
                    <a:pt x="57078" y="46881"/>
                  </a:lnTo>
                  <a:lnTo>
                    <a:pt x="57138" y="47062"/>
                  </a:lnTo>
                  <a:lnTo>
                    <a:pt x="57259" y="47303"/>
                  </a:lnTo>
                  <a:lnTo>
                    <a:pt x="57380" y="47484"/>
                  </a:lnTo>
                  <a:lnTo>
                    <a:pt x="57561" y="47605"/>
                  </a:lnTo>
                  <a:lnTo>
                    <a:pt x="57802" y="47726"/>
                  </a:lnTo>
                  <a:lnTo>
                    <a:pt x="57983" y="47786"/>
                  </a:lnTo>
                  <a:lnTo>
                    <a:pt x="58466" y="47786"/>
                  </a:lnTo>
                  <a:lnTo>
                    <a:pt x="58647" y="47726"/>
                  </a:lnTo>
                  <a:lnTo>
                    <a:pt x="58888" y="47605"/>
                  </a:lnTo>
                  <a:lnTo>
                    <a:pt x="59069" y="47484"/>
                  </a:lnTo>
                  <a:lnTo>
                    <a:pt x="59190" y="47303"/>
                  </a:lnTo>
                  <a:lnTo>
                    <a:pt x="59310" y="47062"/>
                  </a:lnTo>
                  <a:lnTo>
                    <a:pt x="59371" y="46881"/>
                  </a:lnTo>
                  <a:lnTo>
                    <a:pt x="59371" y="46640"/>
                  </a:lnTo>
                  <a:lnTo>
                    <a:pt x="59371" y="46398"/>
                  </a:lnTo>
                  <a:lnTo>
                    <a:pt x="59310" y="46217"/>
                  </a:lnTo>
                  <a:lnTo>
                    <a:pt x="59190" y="45976"/>
                  </a:lnTo>
                  <a:lnTo>
                    <a:pt x="59069" y="45795"/>
                  </a:lnTo>
                  <a:lnTo>
                    <a:pt x="58888" y="45674"/>
                  </a:lnTo>
                  <a:lnTo>
                    <a:pt x="58647" y="45554"/>
                  </a:lnTo>
                  <a:lnTo>
                    <a:pt x="58466" y="45493"/>
                  </a:lnTo>
                  <a:close/>
                  <a:moveTo>
                    <a:pt x="63775" y="45493"/>
                  </a:moveTo>
                  <a:lnTo>
                    <a:pt x="63594" y="45554"/>
                  </a:lnTo>
                  <a:lnTo>
                    <a:pt x="63353" y="45674"/>
                  </a:lnTo>
                  <a:lnTo>
                    <a:pt x="63172" y="45795"/>
                  </a:lnTo>
                  <a:lnTo>
                    <a:pt x="63051" y="45976"/>
                  </a:lnTo>
                  <a:lnTo>
                    <a:pt x="62931" y="46217"/>
                  </a:lnTo>
                  <a:lnTo>
                    <a:pt x="62870" y="46398"/>
                  </a:lnTo>
                  <a:lnTo>
                    <a:pt x="62870" y="46640"/>
                  </a:lnTo>
                  <a:lnTo>
                    <a:pt x="62870" y="46881"/>
                  </a:lnTo>
                  <a:lnTo>
                    <a:pt x="62931" y="47062"/>
                  </a:lnTo>
                  <a:lnTo>
                    <a:pt x="63051" y="47303"/>
                  </a:lnTo>
                  <a:lnTo>
                    <a:pt x="63172" y="47484"/>
                  </a:lnTo>
                  <a:lnTo>
                    <a:pt x="63353" y="47605"/>
                  </a:lnTo>
                  <a:lnTo>
                    <a:pt x="63594" y="47726"/>
                  </a:lnTo>
                  <a:lnTo>
                    <a:pt x="63775" y="47786"/>
                  </a:lnTo>
                  <a:lnTo>
                    <a:pt x="64258" y="47786"/>
                  </a:lnTo>
                  <a:lnTo>
                    <a:pt x="64439" y="47726"/>
                  </a:lnTo>
                  <a:lnTo>
                    <a:pt x="64680" y="47605"/>
                  </a:lnTo>
                  <a:lnTo>
                    <a:pt x="64861" y="47484"/>
                  </a:lnTo>
                  <a:lnTo>
                    <a:pt x="64982" y="47303"/>
                  </a:lnTo>
                  <a:lnTo>
                    <a:pt x="65103" y="47062"/>
                  </a:lnTo>
                  <a:lnTo>
                    <a:pt x="65163" y="46881"/>
                  </a:lnTo>
                  <a:lnTo>
                    <a:pt x="65163" y="46640"/>
                  </a:lnTo>
                  <a:lnTo>
                    <a:pt x="65163" y="46398"/>
                  </a:lnTo>
                  <a:lnTo>
                    <a:pt x="65103" y="46217"/>
                  </a:lnTo>
                  <a:lnTo>
                    <a:pt x="64982" y="45976"/>
                  </a:lnTo>
                  <a:lnTo>
                    <a:pt x="64861" y="45795"/>
                  </a:lnTo>
                  <a:lnTo>
                    <a:pt x="64680" y="45674"/>
                  </a:lnTo>
                  <a:lnTo>
                    <a:pt x="64439" y="45554"/>
                  </a:lnTo>
                  <a:lnTo>
                    <a:pt x="64258" y="45493"/>
                  </a:lnTo>
                  <a:close/>
                  <a:moveTo>
                    <a:pt x="69567" y="45493"/>
                  </a:moveTo>
                  <a:lnTo>
                    <a:pt x="69386" y="45554"/>
                  </a:lnTo>
                  <a:lnTo>
                    <a:pt x="69145" y="45674"/>
                  </a:lnTo>
                  <a:lnTo>
                    <a:pt x="68964" y="45795"/>
                  </a:lnTo>
                  <a:lnTo>
                    <a:pt x="68843" y="45976"/>
                  </a:lnTo>
                  <a:lnTo>
                    <a:pt x="68723" y="46217"/>
                  </a:lnTo>
                  <a:lnTo>
                    <a:pt x="68662" y="46398"/>
                  </a:lnTo>
                  <a:lnTo>
                    <a:pt x="68662" y="46640"/>
                  </a:lnTo>
                  <a:lnTo>
                    <a:pt x="68662" y="46881"/>
                  </a:lnTo>
                  <a:lnTo>
                    <a:pt x="68723" y="47062"/>
                  </a:lnTo>
                  <a:lnTo>
                    <a:pt x="68843" y="47303"/>
                  </a:lnTo>
                  <a:lnTo>
                    <a:pt x="68964" y="47484"/>
                  </a:lnTo>
                  <a:lnTo>
                    <a:pt x="69145" y="47605"/>
                  </a:lnTo>
                  <a:lnTo>
                    <a:pt x="69386" y="47726"/>
                  </a:lnTo>
                  <a:lnTo>
                    <a:pt x="69567" y="47786"/>
                  </a:lnTo>
                  <a:lnTo>
                    <a:pt x="70050" y="47786"/>
                  </a:lnTo>
                  <a:lnTo>
                    <a:pt x="70231" y="47726"/>
                  </a:lnTo>
                  <a:lnTo>
                    <a:pt x="70472" y="47605"/>
                  </a:lnTo>
                  <a:lnTo>
                    <a:pt x="70653" y="47484"/>
                  </a:lnTo>
                  <a:lnTo>
                    <a:pt x="70774" y="47303"/>
                  </a:lnTo>
                  <a:lnTo>
                    <a:pt x="70895" y="47062"/>
                  </a:lnTo>
                  <a:lnTo>
                    <a:pt x="70955" y="46881"/>
                  </a:lnTo>
                  <a:lnTo>
                    <a:pt x="70955" y="46640"/>
                  </a:lnTo>
                  <a:lnTo>
                    <a:pt x="70955" y="46398"/>
                  </a:lnTo>
                  <a:lnTo>
                    <a:pt x="70895" y="46217"/>
                  </a:lnTo>
                  <a:lnTo>
                    <a:pt x="70774" y="45976"/>
                  </a:lnTo>
                  <a:lnTo>
                    <a:pt x="70653" y="45795"/>
                  </a:lnTo>
                  <a:lnTo>
                    <a:pt x="70472" y="45674"/>
                  </a:lnTo>
                  <a:lnTo>
                    <a:pt x="70231" y="45554"/>
                  </a:lnTo>
                  <a:lnTo>
                    <a:pt x="70050" y="45493"/>
                  </a:lnTo>
                  <a:close/>
                  <a:moveTo>
                    <a:pt x="2896" y="48389"/>
                  </a:moveTo>
                  <a:lnTo>
                    <a:pt x="2655" y="48510"/>
                  </a:lnTo>
                  <a:lnTo>
                    <a:pt x="2414" y="48691"/>
                  </a:lnTo>
                  <a:lnTo>
                    <a:pt x="2233" y="48872"/>
                  </a:lnTo>
                  <a:lnTo>
                    <a:pt x="2112" y="49174"/>
                  </a:lnTo>
                  <a:lnTo>
                    <a:pt x="2052" y="49536"/>
                  </a:lnTo>
                  <a:lnTo>
                    <a:pt x="2052" y="49777"/>
                  </a:lnTo>
                  <a:lnTo>
                    <a:pt x="2112" y="49958"/>
                  </a:lnTo>
                  <a:lnTo>
                    <a:pt x="2233" y="50200"/>
                  </a:lnTo>
                  <a:lnTo>
                    <a:pt x="2353" y="50381"/>
                  </a:lnTo>
                  <a:lnTo>
                    <a:pt x="2534" y="50501"/>
                  </a:lnTo>
                  <a:lnTo>
                    <a:pt x="2776" y="50622"/>
                  </a:lnTo>
                  <a:lnTo>
                    <a:pt x="2957" y="50682"/>
                  </a:lnTo>
                  <a:lnTo>
                    <a:pt x="3439" y="50682"/>
                  </a:lnTo>
                  <a:lnTo>
                    <a:pt x="3620" y="50622"/>
                  </a:lnTo>
                  <a:lnTo>
                    <a:pt x="3862" y="50501"/>
                  </a:lnTo>
                  <a:lnTo>
                    <a:pt x="4043" y="50381"/>
                  </a:lnTo>
                  <a:lnTo>
                    <a:pt x="4164" y="50200"/>
                  </a:lnTo>
                  <a:lnTo>
                    <a:pt x="4284" y="49958"/>
                  </a:lnTo>
                  <a:lnTo>
                    <a:pt x="4345" y="49777"/>
                  </a:lnTo>
                  <a:lnTo>
                    <a:pt x="4345" y="49536"/>
                  </a:lnTo>
                  <a:lnTo>
                    <a:pt x="4284" y="49174"/>
                  </a:lnTo>
                  <a:lnTo>
                    <a:pt x="4164" y="48872"/>
                  </a:lnTo>
                  <a:lnTo>
                    <a:pt x="3982" y="48691"/>
                  </a:lnTo>
                  <a:lnTo>
                    <a:pt x="3741" y="48510"/>
                  </a:lnTo>
                  <a:lnTo>
                    <a:pt x="3500" y="48389"/>
                  </a:lnTo>
                  <a:close/>
                  <a:moveTo>
                    <a:pt x="8689" y="48389"/>
                  </a:moveTo>
                  <a:lnTo>
                    <a:pt x="8447" y="48510"/>
                  </a:lnTo>
                  <a:lnTo>
                    <a:pt x="8206" y="48691"/>
                  </a:lnTo>
                  <a:lnTo>
                    <a:pt x="8025" y="48872"/>
                  </a:lnTo>
                  <a:lnTo>
                    <a:pt x="7904" y="49174"/>
                  </a:lnTo>
                  <a:lnTo>
                    <a:pt x="7844" y="49536"/>
                  </a:lnTo>
                  <a:lnTo>
                    <a:pt x="7844" y="49777"/>
                  </a:lnTo>
                  <a:lnTo>
                    <a:pt x="7904" y="49958"/>
                  </a:lnTo>
                  <a:lnTo>
                    <a:pt x="8025" y="50200"/>
                  </a:lnTo>
                  <a:lnTo>
                    <a:pt x="8146" y="50381"/>
                  </a:lnTo>
                  <a:lnTo>
                    <a:pt x="8327" y="50501"/>
                  </a:lnTo>
                  <a:lnTo>
                    <a:pt x="8568" y="50622"/>
                  </a:lnTo>
                  <a:lnTo>
                    <a:pt x="8749" y="50682"/>
                  </a:lnTo>
                  <a:lnTo>
                    <a:pt x="9232" y="50682"/>
                  </a:lnTo>
                  <a:lnTo>
                    <a:pt x="9413" y="50622"/>
                  </a:lnTo>
                  <a:lnTo>
                    <a:pt x="9654" y="50501"/>
                  </a:lnTo>
                  <a:lnTo>
                    <a:pt x="9835" y="50381"/>
                  </a:lnTo>
                  <a:lnTo>
                    <a:pt x="9956" y="50200"/>
                  </a:lnTo>
                  <a:lnTo>
                    <a:pt x="10076" y="49958"/>
                  </a:lnTo>
                  <a:lnTo>
                    <a:pt x="10137" y="49777"/>
                  </a:lnTo>
                  <a:lnTo>
                    <a:pt x="10137" y="49536"/>
                  </a:lnTo>
                  <a:lnTo>
                    <a:pt x="10076" y="49174"/>
                  </a:lnTo>
                  <a:lnTo>
                    <a:pt x="9956" y="48872"/>
                  </a:lnTo>
                  <a:lnTo>
                    <a:pt x="9775" y="48691"/>
                  </a:lnTo>
                  <a:lnTo>
                    <a:pt x="9533" y="48510"/>
                  </a:lnTo>
                  <a:lnTo>
                    <a:pt x="9292" y="48389"/>
                  </a:lnTo>
                  <a:close/>
                  <a:moveTo>
                    <a:pt x="14481" y="48389"/>
                  </a:moveTo>
                  <a:lnTo>
                    <a:pt x="14240" y="48510"/>
                  </a:lnTo>
                  <a:lnTo>
                    <a:pt x="13998" y="48691"/>
                  </a:lnTo>
                  <a:lnTo>
                    <a:pt x="13817" y="48872"/>
                  </a:lnTo>
                  <a:lnTo>
                    <a:pt x="13697" y="49174"/>
                  </a:lnTo>
                  <a:lnTo>
                    <a:pt x="13636" y="49536"/>
                  </a:lnTo>
                  <a:lnTo>
                    <a:pt x="13636" y="49777"/>
                  </a:lnTo>
                  <a:lnTo>
                    <a:pt x="13697" y="49958"/>
                  </a:lnTo>
                  <a:lnTo>
                    <a:pt x="13817" y="50200"/>
                  </a:lnTo>
                  <a:lnTo>
                    <a:pt x="13938" y="50381"/>
                  </a:lnTo>
                  <a:lnTo>
                    <a:pt x="14119" y="50501"/>
                  </a:lnTo>
                  <a:lnTo>
                    <a:pt x="14360" y="50622"/>
                  </a:lnTo>
                  <a:lnTo>
                    <a:pt x="14541" y="50682"/>
                  </a:lnTo>
                  <a:lnTo>
                    <a:pt x="15024" y="50682"/>
                  </a:lnTo>
                  <a:lnTo>
                    <a:pt x="15205" y="50622"/>
                  </a:lnTo>
                  <a:lnTo>
                    <a:pt x="15446" y="50501"/>
                  </a:lnTo>
                  <a:lnTo>
                    <a:pt x="15627" y="50381"/>
                  </a:lnTo>
                  <a:lnTo>
                    <a:pt x="15748" y="50200"/>
                  </a:lnTo>
                  <a:lnTo>
                    <a:pt x="15869" y="49958"/>
                  </a:lnTo>
                  <a:lnTo>
                    <a:pt x="15929" y="49777"/>
                  </a:lnTo>
                  <a:lnTo>
                    <a:pt x="15929" y="49536"/>
                  </a:lnTo>
                  <a:lnTo>
                    <a:pt x="15869" y="49174"/>
                  </a:lnTo>
                  <a:lnTo>
                    <a:pt x="15748" y="48872"/>
                  </a:lnTo>
                  <a:lnTo>
                    <a:pt x="15567" y="48691"/>
                  </a:lnTo>
                  <a:lnTo>
                    <a:pt x="15326" y="48510"/>
                  </a:lnTo>
                  <a:lnTo>
                    <a:pt x="15084" y="48389"/>
                  </a:lnTo>
                  <a:close/>
                  <a:moveTo>
                    <a:pt x="20273" y="48389"/>
                  </a:moveTo>
                  <a:lnTo>
                    <a:pt x="20032" y="48510"/>
                  </a:lnTo>
                  <a:lnTo>
                    <a:pt x="19790" y="48691"/>
                  </a:lnTo>
                  <a:lnTo>
                    <a:pt x="19609" y="48872"/>
                  </a:lnTo>
                  <a:lnTo>
                    <a:pt x="19489" y="49174"/>
                  </a:lnTo>
                  <a:lnTo>
                    <a:pt x="19428" y="49536"/>
                  </a:lnTo>
                  <a:lnTo>
                    <a:pt x="19428" y="49777"/>
                  </a:lnTo>
                  <a:lnTo>
                    <a:pt x="19489" y="49958"/>
                  </a:lnTo>
                  <a:lnTo>
                    <a:pt x="19609" y="50200"/>
                  </a:lnTo>
                  <a:lnTo>
                    <a:pt x="19730" y="50381"/>
                  </a:lnTo>
                  <a:lnTo>
                    <a:pt x="19911" y="50501"/>
                  </a:lnTo>
                  <a:lnTo>
                    <a:pt x="20152" y="50622"/>
                  </a:lnTo>
                  <a:lnTo>
                    <a:pt x="20333" y="50682"/>
                  </a:lnTo>
                  <a:lnTo>
                    <a:pt x="20816" y="50682"/>
                  </a:lnTo>
                  <a:lnTo>
                    <a:pt x="20997" y="50622"/>
                  </a:lnTo>
                  <a:lnTo>
                    <a:pt x="21239" y="50501"/>
                  </a:lnTo>
                  <a:lnTo>
                    <a:pt x="21420" y="50381"/>
                  </a:lnTo>
                  <a:lnTo>
                    <a:pt x="21540" y="50200"/>
                  </a:lnTo>
                  <a:lnTo>
                    <a:pt x="21661" y="49958"/>
                  </a:lnTo>
                  <a:lnTo>
                    <a:pt x="21721" y="49777"/>
                  </a:lnTo>
                  <a:lnTo>
                    <a:pt x="21721" y="49536"/>
                  </a:lnTo>
                  <a:lnTo>
                    <a:pt x="21661" y="49174"/>
                  </a:lnTo>
                  <a:lnTo>
                    <a:pt x="21540" y="48872"/>
                  </a:lnTo>
                  <a:lnTo>
                    <a:pt x="21359" y="48691"/>
                  </a:lnTo>
                  <a:lnTo>
                    <a:pt x="21118" y="48510"/>
                  </a:lnTo>
                  <a:lnTo>
                    <a:pt x="20876" y="48389"/>
                  </a:lnTo>
                  <a:close/>
                  <a:moveTo>
                    <a:pt x="26065" y="48389"/>
                  </a:moveTo>
                  <a:lnTo>
                    <a:pt x="25824" y="48510"/>
                  </a:lnTo>
                  <a:lnTo>
                    <a:pt x="25583" y="48691"/>
                  </a:lnTo>
                  <a:lnTo>
                    <a:pt x="25402" y="48872"/>
                  </a:lnTo>
                  <a:lnTo>
                    <a:pt x="25281" y="49174"/>
                  </a:lnTo>
                  <a:lnTo>
                    <a:pt x="25221" y="49536"/>
                  </a:lnTo>
                  <a:lnTo>
                    <a:pt x="25221" y="49777"/>
                  </a:lnTo>
                  <a:lnTo>
                    <a:pt x="25281" y="49958"/>
                  </a:lnTo>
                  <a:lnTo>
                    <a:pt x="25402" y="50200"/>
                  </a:lnTo>
                  <a:lnTo>
                    <a:pt x="25522" y="50381"/>
                  </a:lnTo>
                  <a:lnTo>
                    <a:pt x="25703" y="50501"/>
                  </a:lnTo>
                  <a:lnTo>
                    <a:pt x="25945" y="50622"/>
                  </a:lnTo>
                  <a:lnTo>
                    <a:pt x="26126" y="50682"/>
                  </a:lnTo>
                  <a:lnTo>
                    <a:pt x="26608" y="50682"/>
                  </a:lnTo>
                  <a:lnTo>
                    <a:pt x="26789" y="50622"/>
                  </a:lnTo>
                  <a:lnTo>
                    <a:pt x="27031" y="50501"/>
                  </a:lnTo>
                  <a:lnTo>
                    <a:pt x="27212" y="50381"/>
                  </a:lnTo>
                  <a:lnTo>
                    <a:pt x="27332" y="50200"/>
                  </a:lnTo>
                  <a:lnTo>
                    <a:pt x="27453" y="49958"/>
                  </a:lnTo>
                  <a:lnTo>
                    <a:pt x="27513" y="49777"/>
                  </a:lnTo>
                  <a:lnTo>
                    <a:pt x="27513" y="49536"/>
                  </a:lnTo>
                  <a:lnTo>
                    <a:pt x="27453" y="49174"/>
                  </a:lnTo>
                  <a:lnTo>
                    <a:pt x="27332" y="48872"/>
                  </a:lnTo>
                  <a:lnTo>
                    <a:pt x="27151" y="48691"/>
                  </a:lnTo>
                  <a:lnTo>
                    <a:pt x="26910" y="48510"/>
                  </a:lnTo>
                  <a:lnTo>
                    <a:pt x="26669" y="48389"/>
                  </a:lnTo>
                  <a:close/>
                  <a:moveTo>
                    <a:pt x="31858" y="48389"/>
                  </a:moveTo>
                  <a:lnTo>
                    <a:pt x="31616" y="48510"/>
                  </a:lnTo>
                  <a:lnTo>
                    <a:pt x="31375" y="48691"/>
                  </a:lnTo>
                  <a:lnTo>
                    <a:pt x="31194" y="48872"/>
                  </a:lnTo>
                  <a:lnTo>
                    <a:pt x="31073" y="49174"/>
                  </a:lnTo>
                  <a:lnTo>
                    <a:pt x="31013" y="49536"/>
                  </a:lnTo>
                  <a:lnTo>
                    <a:pt x="31013" y="49777"/>
                  </a:lnTo>
                  <a:lnTo>
                    <a:pt x="31073" y="49958"/>
                  </a:lnTo>
                  <a:lnTo>
                    <a:pt x="31194" y="50200"/>
                  </a:lnTo>
                  <a:lnTo>
                    <a:pt x="31315" y="50381"/>
                  </a:lnTo>
                  <a:lnTo>
                    <a:pt x="31496" y="50501"/>
                  </a:lnTo>
                  <a:lnTo>
                    <a:pt x="31737" y="50622"/>
                  </a:lnTo>
                  <a:lnTo>
                    <a:pt x="31918" y="50682"/>
                  </a:lnTo>
                  <a:lnTo>
                    <a:pt x="32401" y="50682"/>
                  </a:lnTo>
                  <a:lnTo>
                    <a:pt x="32582" y="50622"/>
                  </a:lnTo>
                  <a:lnTo>
                    <a:pt x="32823" y="50501"/>
                  </a:lnTo>
                  <a:lnTo>
                    <a:pt x="33004" y="50381"/>
                  </a:lnTo>
                  <a:lnTo>
                    <a:pt x="33125" y="50200"/>
                  </a:lnTo>
                  <a:lnTo>
                    <a:pt x="33245" y="49958"/>
                  </a:lnTo>
                  <a:lnTo>
                    <a:pt x="33306" y="49777"/>
                  </a:lnTo>
                  <a:lnTo>
                    <a:pt x="33306" y="49536"/>
                  </a:lnTo>
                  <a:lnTo>
                    <a:pt x="33245" y="49174"/>
                  </a:lnTo>
                  <a:lnTo>
                    <a:pt x="33125" y="48872"/>
                  </a:lnTo>
                  <a:lnTo>
                    <a:pt x="32944" y="48691"/>
                  </a:lnTo>
                  <a:lnTo>
                    <a:pt x="32702" y="48510"/>
                  </a:lnTo>
                  <a:lnTo>
                    <a:pt x="32461" y="48389"/>
                  </a:lnTo>
                  <a:close/>
                  <a:moveTo>
                    <a:pt x="37650" y="48389"/>
                  </a:moveTo>
                  <a:lnTo>
                    <a:pt x="37408" y="48510"/>
                  </a:lnTo>
                  <a:lnTo>
                    <a:pt x="37167" y="48691"/>
                  </a:lnTo>
                  <a:lnTo>
                    <a:pt x="36986" y="48872"/>
                  </a:lnTo>
                  <a:lnTo>
                    <a:pt x="36865" y="49174"/>
                  </a:lnTo>
                  <a:lnTo>
                    <a:pt x="36805" y="49536"/>
                  </a:lnTo>
                  <a:lnTo>
                    <a:pt x="36805" y="49777"/>
                  </a:lnTo>
                  <a:lnTo>
                    <a:pt x="36865" y="49958"/>
                  </a:lnTo>
                  <a:lnTo>
                    <a:pt x="36986" y="50200"/>
                  </a:lnTo>
                  <a:lnTo>
                    <a:pt x="37107" y="50381"/>
                  </a:lnTo>
                  <a:lnTo>
                    <a:pt x="37288" y="50501"/>
                  </a:lnTo>
                  <a:lnTo>
                    <a:pt x="37529" y="50622"/>
                  </a:lnTo>
                  <a:lnTo>
                    <a:pt x="37710" y="50682"/>
                  </a:lnTo>
                  <a:lnTo>
                    <a:pt x="38193" y="50682"/>
                  </a:lnTo>
                  <a:lnTo>
                    <a:pt x="38374" y="50622"/>
                  </a:lnTo>
                  <a:lnTo>
                    <a:pt x="38615" y="50501"/>
                  </a:lnTo>
                  <a:lnTo>
                    <a:pt x="38796" y="50381"/>
                  </a:lnTo>
                  <a:lnTo>
                    <a:pt x="38917" y="50200"/>
                  </a:lnTo>
                  <a:lnTo>
                    <a:pt x="39038" y="49958"/>
                  </a:lnTo>
                  <a:lnTo>
                    <a:pt x="39098" y="49777"/>
                  </a:lnTo>
                  <a:lnTo>
                    <a:pt x="39098" y="49536"/>
                  </a:lnTo>
                  <a:lnTo>
                    <a:pt x="39038" y="49174"/>
                  </a:lnTo>
                  <a:lnTo>
                    <a:pt x="38917" y="48872"/>
                  </a:lnTo>
                  <a:lnTo>
                    <a:pt x="38736" y="48691"/>
                  </a:lnTo>
                  <a:lnTo>
                    <a:pt x="38495" y="48510"/>
                  </a:lnTo>
                  <a:lnTo>
                    <a:pt x="38253" y="48389"/>
                  </a:lnTo>
                  <a:close/>
                  <a:moveTo>
                    <a:pt x="43442" y="48389"/>
                  </a:moveTo>
                  <a:lnTo>
                    <a:pt x="43201" y="48510"/>
                  </a:lnTo>
                  <a:lnTo>
                    <a:pt x="42959" y="48691"/>
                  </a:lnTo>
                  <a:lnTo>
                    <a:pt x="42778" y="48872"/>
                  </a:lnTo>
                  <a:lnTo>
                    <a:pt x="42658" y="49174"/>
                  </a:lnTo>
                  <a:lnTo>
                    <a:pt x="42597" y="49536"/>
                  </a:lnTo>
                  <a:lnTo>
                    <a:pt x="42597" y="49777"/>
                  </a:lnTo>
                  <a:lnTo>
                    <a:pt x="42658" y="49958"/>
                  </a:lnTo>
                  <a:lnTo>
                    <a:pt x="42778" y="50200"/>
                  </a:lnTo>
                  <a:lnTo>
                    <a:pt x="42899" y="50381"/>
                  </a:lnTo>
                  <a:lnTo>
                    <a:pt x="43080" y="50501"/>
                  </a:lnTo>
                  <a:lnTo>
                    <a:pt x="43321" y="50622"/>
                  </a:lnTo>
                  <a:lnTo>
                    <a:pt x="43502" y="50682"/>
                  </a:lnTo>
                  <a:lnTo>
                    <a:pt x="43985" y="50682"/>
                  </a:lnTo>
                  <a:lnTo>
                    <a:pt x="44166" y="50622"/>
                  </a:lnTo>
                  <a:lnTo>
                    <a:pt x="44407" y="50501"/>
                  </a:lnTo>
                  <a:lnTo>
                    <a:pt x="44588" y="50381"/>
                  </a:lnTo>
                  <a:lnTo>
                    <a:pt x="44709" y="50200"/>
                  </a:lnTo>
                  <a:lnTo>
                    <a:pt x="44830" y="49958"/>
                  </a:lnTo>
                  <a:lnTo>
                    <a:pt x="44890" y="49777"/>
                  </a:lnTo>
                  <a:lnTo>
                    <a:pt x="44890" y="49536"/>
                  </a:lnTo>
                  <a:lnTo>
                    <a:pt x="44830" y="49174"/>
                  </a:lnTo>
                  <a:lnTo>
                    <a:pt x="44709" y="48872"/>
                  </a:lnTo>
                  <a:lnTo>
                    <a:pt x="44528" y="48691"/>
                  </a:lnTo>
                  <a:lnTo>
                    <a:pt x="44287" y="48510"/>
                  </a:lnTo>
                  <a:lnTo>
                    <a:pt x="44045" y="48389"/>
                  </a:lnTo>
                  <a:close/>
                  <a:moveTo>
                    <a:pt x="49234" y="48389"/>
                  </a:moveTo>
                  <a:lnTo>
                    <a:pt x="48993" y="48510"/>
                  </a:lnTo>
                  <a:lnTo>
                    <a:pt x="48752" y="48691"/>
                  </a:lnTo>
                  <a:lnTo>
                    <a:pt x="48571" y="48872"/>
                  </a:lnTo>
                  <a:lnTo>
                    <a:pt x="48450" y="49174"/>
                  </a:lnTo>
                  <a:lnTo>
                    <a:pt x="48390" y="49536"/>
                  </a:lnTo>
                  <a:lnTo>
                    <a:pt x="48390" y="49777"/>
                  </a:lnTo>
                  <a:lnTo>
                    <a:pt x="48450" y="49958"/>
                  </a:lnTo>
                  <a:lnTo>
                    <a:pt x="48571" y="50200"/>
                  </a:lnTo>
                  <a:lnTo>
                    <a:pt x="48691" y="50381"/>
                  </a:lnTo>
                  <a:lnTo>
                    <a:pt x="48872" y="50501"/>
                  </a:lnTo>
                  <a:lnTo>
                    <a:pt x="49114" y="50622"/>
                  </a:lnTo>
                  <a:lnTo>
                    <a:pt x="49295" y="50682"/>
                  </a:lnTo>
                  <a:lnTo>
                    <a:pt x="49777" y="50682"/>
                  </a:lnTo>
                  <a:lnTo>
                    <a:pt x="49958" y="50622"/>
                  </a:lnTo>
                  <a:lnTo>
                    <a:pt x="50200" y="50501"/>
                  </a:lnTo>
                  <a:lnTo>
                    <a:pt x="50381" y="50381"/>
                  </a:lnTo>
                  <a:lnTo>
                    <a:pt x="50501" y="50200"/>
                  </a:lnTo>
                  <a:lnTo>
                    <a:pt x="50622" y="49958"/>
                  </a:lnTo>
                  <a:lnTo>
                    <a:pt x="50682" y="49777"/>
                  </a:lnTo>
                  <a:lnTo>
                    <a:pt x="50682" y="49536"/>
                  </a:lnTo>
                  <a:lnTo>
                    <a:pt x="50622" y="49174"/>
                  </a:lnTo>
                  <a:lnTo>
                    <a:pt x="50501" y="48872"/>
                  </a:lnTo>
                  <a:lnTo>
                    <a:pt x="50320" y="48691"/>
                  </a:lnTo>
                  <a:lnTo>
                    <a:pt x="50079" y="48510"/>
                  </a:lnTo>
                  <a:lnTo>
                    <a:pt x="49838" y="48389"/>
                  </a:lnTo>
                  <a:close/>
                  <a:moveTo>
                    <a:pt x="55027" y="48389"/>
                  </a:moveTo>
                  <a:lnTo>
                    <a:pt x="54785" y="48510"/>
                  </a:lnTo>
                  <a:lnTo>
                    <a:pt x="54544" y="48691"/>
                  </a:lnTo>
                  <a:lnTo>
                    <a:pt x="54363" y="48872"/>
                  </a:lnTo>
                  <a:lnTo>
                    <a:pt x="54242" y="49174"/>
                  </a:lnTo>
                  <a:lnTo>
                    <a:pt x="54182" y="49536"/>
                  </a:lnTo>
                  <a:lnTo>
                    <a:pt x="54182" y="49777"/>
                  </a:lnTo>
                  <a:lnTo>
                    <a:pt x="54242" y="49958"/>
                  </a:lnTo>
                  <a:lnTo>
                    <a:pt x="54363" y="50200"/>
                  </a:lnTo>
                  <a:lnTo>
                    <a:pt x="54483" y="50381"/>
                  </a:lnTo>
                  <a:lnTo>
                    <a:pt x="54665" y="50501"/>
                  </a:lnTo>
                  <a:lnTo>
                    <a:pt x="54906" y="50622"/>
                  </a:lnTo>
                  <a:lnTo>
                    <a:pt x="55087" y="50682"/>
                  </a:lnTo>
                  <a:lnTo>
                    <a:pt x="55570" y="50682"/>
                  </a:lnTo>
                  <a:lnTo>
                    <a:pt x="55751" y="50622"/>
                  </a:lnTo>
                  <a:lnTo>
                    <a:pt x="55992" y="50501"/>
                  </a:lnTo>
                  <a:lnTo>
                    <a:pt x="56173" y="50381"/>
                  </a:lnTo>
                  <a:lnTo>
                    <a:pt x="56294" y="50200"/>
                  </a:lnTo>
                  <a:lnTo>
                    <a:pt x="56414" y="49958"/>
                  </a:lnTo>
                  <a:lnTo>
                    <a:pt x="56475" y="49777"/>
                  </a:lnTo>
                  <a:lnTo>
                    <a:pt x="56475" y="49536"/>
                  </a:lnTo>
                  <a:lnTo>
                    <a:pt x="56414" y="49174"/>
                  </a:lnTo>
                  <a:lnTo>
                    <a:pt x="56294" y="48872"/>
                  </a:lnTo>
                  <a:lnTo>
                    <a:pt x="56113" y="48691"/>
                  </a:lnTo>
                  <a:lnTo>
                    <a:pt x="55871" y="48510"/>
                  </a:lnTo>
                  <a:lnTo>
                    <a:pt x="55630" y="48389"/>
                  </a:lnTo>
                  <a:close/>
                  <a:moveTo>
                    <a:pt x="60819" y="48389"/>
                  </a:moveTo>
                  <a:lnTo>
                    <a:pt x="60577" y="48510"/>
                  </a:lnTo>
                  <a:lnTo>
                    <a:pt x="60336" y="48691"/>
                  </a:lnTo>
                  <a:lnTo>
                    <a:pt x="60155" y="48872"/>
                  </a:lnTo>
                  <a:lnTo>
                    <a:pt x="60034" y="49174"/>
                  </a:lnTo>
                  <a:lnTo>
                    <a:pt x="59974" y="49536"/>
                  </a:lnTo>
                  <a:lnTo>
                    <a:pt x="59974" y="49777"/>
                  </a:lnTo>
                  <a:lnTo>
                    <a:pt x="60034" y="49958"/>
                  </a:lnTo>
                  <a:lnTo>
                    <a:pt x="60155" y="50200"/>
                  </a:lnTo>
                  <a:lnTo>
                    <a:pt x="60276" y="50381"/>
                  </a:lnTo>
                  <a:lnTo>
                    <a:pt x="60457" y="50501"/>
                  </a:lnTo>
                  <a:lnTo>
                    <a:pt x="60698" y="50622"/>
                  </a:lnTo>
                  <a:lnTo>
                    <a:pt x="60879" y="50682"/>
                  </a:lnTo>
                  <a:lnTo>
                    <a:pt x="61362" y="50682"/>
                  </a:lnTo>
                  <a:lnTo>
                    <a:pt x="61543" y="50622"/>
                  </a:lnTo>
                  <a:lnTo>
                    <a:pt x="61784" y="50501"/>
                  </a:lnTo>
                  <a:lnTo>
                    <a:pt x="61965" y="50381"/>
                  </a:lnTo>
                  <a:lnTo>
                    <a:pt x="62086" y="50200"/>
                  </a:lnTo>
                  <a:lnTo>
                    <a:pt x="62206" y="49958"/>
                  </a:lnTo>
                  <a:lnTo>
                    <a:pt x="62267" y="49777"/>
                  </a:lnTo>
                  <a:lnTo>
                    <a:pt x="62267" y="49536"/>
                  </a:lnTo>
                  <a:lnTo>
                    <a:pt x="62206" y="49174"/>
                  </a:lnTo>
                  <a:lnTo>
                    <a:pt x="62086" y="48872"/>
                  </a:lnTo>
                  <a:lnTo>
                    <a:pt x="61905" y="48691"/>
                  </a:lnTo>
                  <a:lnTo>
                    <a:pt x="61663" y="48510"/>
                  </a:lnTo>
                  <a:lnTo>
                    <a:pt x="61422" y="48389"/>
                  </a:lnTo>
                  <a:close/>
                  <a:moveTo>
                    <a:pt x="66611" y="48389"/>
                  </a:moveTo>
                  <a:lnTo>
                    <a:pt x="66370" y="48510"/>
                  </a:lnTo>
                  <a:lnTo>
                    <a:pt x="66128" y="48691"/>
                  </a:lnTo>
                  <a:lnTo>
                    <a:pt x="65947" y="48872"/>
                  </a:lnTo>
                  <a:lnTo>
                    <a:pt x="65827" y="49174"/>
                  </a:lnTo>
                  <a:lnTo>
                    <a:pt x="65766" y="49536"/>
                  </a:lnTo>
                  <a:lnTo>
                    <a:pt x="65766" y="49777"/>
                  </a:lnTo>
                  <a:lnTo>
                    <a:pt x="65827" y="49958"/>
                  </a:lnTo>
                  <a:lnTo>
                    <a:pt x="65947" y="50200"/>
                  </a:lnTo>
                  <a:lnTo>
                    <a:pt x="66068" y="50381"/>
                  </a:lnTo>
                  <a:lnTo>
                    <a:pt x="66249" y="50501"/>
                  </a:lnTo>
                  <a:lnTo>
                    <a:pt x="66490" y="50622"/>
                  </a:lnTo>
                  <a:lnTo>
                    <a:pt x="66671" y="50682"/>
                  </a:lnTo>
                  <a:lnTo>
                    <a:pt x="67154" y="50682"/>
                  </a:lnTo>
                  <a:lnTo>
                    <a:pt x="67335" y="50622"/>
                  </a:lnTo>
                  <a:lnTo>
                    <a:pt x="67576" y="50501"/>
                  </a:lnTo>
                  <a:lnTo>
                    <a:pt x="67757" y="50381"/>
                  </a:lnTo>
                  <a:lnTo>
                    <a:pt x="67878" y="50200"/>
                  </a:lnTo>
                  <a:lnTo>
                    <a:pt x="67999" y="49958"/>
                  </a:lnTo>
                  <a:lnTo>
                    <a:pt x="68059" y="49777"/>
                  </a:lnTo>
                  <a:lnTo>
                    <a:pt x="68059" y="49536"/>
                  </a:lnTo>
                  <a:lnTo>
                    <a:pt x="67999" y="49174"/>
                  </a:lnTo>
                  <a:lnTo>
                    <a:pt x="67878" y="48872"/>
                  </a:lnTo>
                  <a:lnTo>
                    <a:pt x="67697" y="48691"/>
                  </a:lnTo>
                  <a:lnTo>
                    <a:pt x="67456" y="48510"/>
                  </a:lnTo>
                  <a:lnTo>
                    <a:pt x="67214" y="48389"/>
                  </a:lnTo>
                  <a:close/>
                  <a:moveTo>
                    <a:pt x="72403" y="48389"/>
                  </a:moveTo>
                  <a:lnTo>
                    <a:pt x="72162" y="48510"/>
                  </a:lnTo>
                  <a:lnTo>
                    <a:pt x="71921" y="48691"/>
                  </a:lnTo>
                  <a:lnTo>
                    <a:pt x="71740" y="48872"/>
                  </a:lnTo>
                  <a:lnTo>
                    <a:pt x="71619" y="49174"/>
                  </a:lnTo>
                  <a:lnTo>
                    <a:pt x="71559" y="49536"/>
                  </a:lnTo>
                  <a:lnTo>
                    <a:pt x="71559" y="49777"/>
                  </a:lnTo>
                  <a:lnTo>
                    <a:pt x="71619" y="49958"/>
                  </a:lnTo>
                  <a:lnTo>
                    <a:pt x="71740" y="50200"/>
                  </a:lnTo>
                  <a:lnTo>
                    <a:pt x="71860" y="50381"/>
                  </a:lnTo>
                  <a:lnTo>
                    <a:pt x="72041" y="50501"/>
                  </a:lnTo>
                  <a:lnTo>
                    <a:pt x="72283" y="50622"/>
                  </a:lnTo>
                  <a:lnTo>
                    <a:pt x="72464" y="50682"/>
                  </a:lnTo>
                  <a:lnTo>
                    <a:pt x="72946" y="50682"/>
                  </a:lnTo>
                  <a:lnTo>
                    <a:pt x="73127" y="50622"/>
                  </a:lnTo>
                  <a:lnTo>
                    <a:pt x="73369" y="50501"/>
                  </a:lnTo>
                  <a:lnTo>
                    <a:pt x="73550" y="50381"/>
                  </a:lnTo>
                  <a:lnTo>
                    <a:pt x="73670" y="50200"/>
                  </a:lnTo>
                  <a:lnTo>
                    <a:pt x="73791" y="49958"/>
                  </a:lnTo>
                  <a:lnTo>
                    <a:pt x="73851" y="49777"/>
                  </a:lnTo>
                  <a:lnTo>
                    <a:pt x="73851" y="49536"/>
                  </a:lnTo>
                  <a:lnTo>
                    <a:pt x="73791" y="49174"/>
                  </a:lnTo>
                  <a:lnTo>
                    <a:pt x="73670" y="48872"/>
                  </a:lnTo>
                  <a:lnTo>
                    <a:pt x="73489" y="48691"/>
                  </a:lnTo>
                  <a:lnTo>
                    <a:pt x="73248" y="48510"/>
                  </a:lnTo>
                  <a:lnTo>
                    <a:pt x="73007" y="48389"/>
                  </a:lnTo>
                  <a:close/>
                  <a:moveTo>
                    <a:pt x="5853" y="51286"/>
                  </a:moveTo>
                  <a:lnTo>
                    <a:pt x="5672" y="51346"/>
                  </a:lnTo>
                  <a:lnTo>
                    <a:pt x="5431" y="51467"/>
                  </a:lnTo>
                  <a:lnTo>
                    <a:pt x="5250" y="51587"/>
                  </a:lnTo>
                  <a:lnTo>
                    <a:pt x="5129" y="51768"/>
                  </a:lnTo>
                  <a:lnTo>
                    <a:pt x="5008" y="52010"/>
                  </a:lnTo>
                  <a:lnTo>
                    <a:pt x="4948" y="52191"/>
                  </a:lnTo>
                  <a:lnTo>
                    <a:pt x="4948" y="52432"/>
                  </a:lnTo>
                  <a:lnTo>
                    <a:pt x="4948" y="52673"/>
                  </a:lnTo>
                  <a:lnTo>
                    <a:pt x="5008" y="52854"/>
                  </a:lnTo>
                  <a:lnTo>
                    <a:pt x="5129" y="53096"/>
                  </a:lnTo>
                  <a:lnTo>
                    <a:pt x="5250" y="53277"/>
                  </a:lnTo>
                  <a:lnTo>
                    <a:pt x="5431" y="53397"/>
                  </a:lnTo>
                  <a:lnTo>
                    <a:pt x="5672" y="53518"/>
                  </a:lnTo>
                  <a:lnTo>
                    <a:pt x="5853" y="53578"/>
                  </a:lnTo>
                  <a:lnTo>
                    <a:pt x="6336" y="53578"/>
                  </a:lnTo>
                  <a:lnTo>
                    <a:pt x="6517" y="53518"/>
                  </a:lnTo>
                  <a:lnTo>
                    <a:pt x="6758" y="53397"/>
                  </a:lnTo>
                  <a:lnTo>
                    <a:pt x="6939" y="53277"/>
                  </a:lnTo>
                  <a:lnTo>
                    <a:pt x="7060" y="53096"/>
                  </a:lnTo>
                  <a:lnTo>
                    <a:pt x="7180" y="52854"/>
                  </a:lnTo>
                  <a:lnTo>
                    <a:pt x="7241" y="52673"/>
                  </a:lnTo>
                  <a:lnTo>
                    <a:pt x="7241" y="52432"/>
                  </a:lnTo>
                  <a:lnTo>
                    <a:pt x="7241" y="52191"/>
                  </a:lnTo>
                  <a:lnTo>
                    <a:pt x="7180" y="52010"/>
                  </a:lnTo>
                  <a:lnTo>
                    <a:pt x="7060" y="51768"/>
                  </a:lnTo>
                  <a:lnTo>
                    <a:pt x="6939" y="51587"/>
                  </a:lnTo>
                  <a:lnTo>
                    <a:pt x="6758" y="51467"/>
                  </a:lnTo>
                  <a:lnTo>
                    <a:pt x="6517" y="51346"/>
                  </a:lnTo>
                  <a:lnTo>
                    <a:pt x="6336" y="51286"/>
                  </a:lnTo>
                  <a:close/>
                  <a:moveTo>
                    <a:pt x="11645" y="51286"/>
                  </a:moveTo>
                  <a:lnTo>
                    <a:pt x="11464" y="51346"/>
                  </a:lnTo>
                  <a:lnTo>
                    <a:pt x="11223" y="51467"/>
                  </a:lnTo>
                  <a:lnTo>
                    <a:pt x="11042" y="51587"/>
                  </a:lnTo>
                  <a:lnTo>
                    <a:pt x="10921" y="51768"/>
                  </a:lnTo>
                  <a:lnTo>
                    <a:pt x="10800" y="52010"/>
                  </a:lnTo>
                  <a:lnTo>
                    <a:pt x="10740" y="52191"/>
                  </a:lnTo>
                  <a:lnTo>
                    <a:pt x="10740" y="52432"/>
                  </a:lnTo>
                  <a:lnTo>
                    <a:pt x="10740" y="52673"/>
                  </a:lnTo>
                  <a:lnTo>
                    <a:pt x="10800" y="52854"/>
                  </a:lnTo>
                  <a:lnTo>
                    <a:pt x="10921" y="53096"/>
                  </a:lnTo>
                  <a:lnTo>
                    <a:pt x="11042" y="53277"/>
                  </a:lnTo>
                  <a:lnTo>
                    <a:pt x="11223" y="53397"/>
                  </a:lnTo>
                  <a:lnTo>
                    <a:pt x="11464" y="53518"/>
                  </a:lnTo>
                  <a:lnTo>
                    <a:pt x="11645" y="53578"/>
                  </a:lnTo>
                  <a:lnTo>
                    <a:pt x="12128" y="53578"/>
                  </a:lnTo>
                  <a:lnTo>
                    <a:pt x="12309" y="53518"/>
                  </a:lnTo>
                  <a:lnTo>
                    <a:pt x="12550" y="53397"/>
                  </a:lnTo>
                  <a:lnTo>
                    <a:pt x="12731" y="53277"/>
                  </a:lnTo>
                  <a:lnTo>
                    <a:pt x="12852" y="53096"/>
                  </a:lnTo>
                  <a:lnTo>
                    <a:pt x="12973" y="52854"/>
                  </a:lnTo>
                  <a:lnTo>
                    <a:pt x="13033" y="52673"/>
                  </a:lnTo>
                  <a:lnTo>
                    <a:pt x="13033" y="52432"/>
                  </a:lnTo>
                  <a:lnTo>
                    <a:pt x="13033" y="52191"/>
                  </a:lnTo>
                  <a:lnTo>
                    <a:pt x="12973" y="52010"/>
                  </a:lnTo>
                  <a:lnTo>
                    <a:pt x="12852" y="51768"/>
                  </a:lnTo>
                  <a:lnTo>
                    <a:pt x="12731" y="51587"/>
                  </a:lnTo>
                  <a:lnTo>
                    <a:pt x="12550" y="51467"/>
                  </a:lnTo>
                  <a:lnTo>
                    <a:pt x="12309" y="51346"/>
                  </a:lnTo>
                  <a:lnTo>
                    <a:pt x="12128" y="51286"/>
                  </a:lnTo>
                  <a:close/>
                  <a:moveTo>
                    <a:pt x="17437" y="51286"/>
                  </a:moveTo>
                  <a:lnTo>
                    <a:pt x="17256" y="51346"/>
                  </a:lnTo>
                  <a:lnTo>
                    <a:pt x="17015" y="51467"/>
                  </a:lnTo>
                  <a:lnTo>
                    <a:pt x="16834" y="51587"/>
                  </a:lnTo>
                  <a:lnTo>
                    <a:pt x="16713" y="51768"/>
                  </a:lnTo>
                  <a:lnTo>
                    <a:pt x="16593" y="52010"/>
                  </a:lnTo>
                  <a:lnTo>
                    <a:pt x="16532" y="52191"/>
                  </a:lnTo>
                  <a:lnTo>
                    <a:pt x="16532" y="52432"/>
                  </a:lnTo>
                  <a:lnTo>
                    <a:pt x="16532" y="52673"/>
                  </a:lnTo>
                  <a:lnTo>
                    <a:pt x="16593" y="52854"/>
                  </a:lnTo>
                  <a:lnTo>
                    <a:pt x="16713" y="53096"/>
                  </a:lnTo>
                  <a:lnTo>
                    <a:pt x="16834" y="53277"/>
                  </a:lnTo>
                  <a:lnTo>
                    <a:pt x="17015" y="53397"/>
                  </a:lnTo>
                  <a:lnTo>
                    <a:pt x="17256" y="53518"/>
                  </a:lnTo>
                  <a:lnTo>
                    <a:pt x="17437" y="53578"/>
                  </a:lnTo>
                  <a:lnTo>
                    <a:pt x="17920" y="53578"/>
                  </a:lnTo>
                  <a:lnTo>
                    <a:pt x="18101" y="53518"/>
                  </a:lnTo>
                  <a:lnTo>
                    <a:pt x="18342" y="53397"/>
                  </a:lnTo>
                  <a:lnTo>
                    <a:pt x="18523" y="53277"/>
                  </a:lnTo>
                  <a:lnTo>
                    <a:pt x="18644" y="53096"/>
                  </a:lnTo>
                  <a:lnTo>
                    <a:pt x="18765" y="52854"/>
                  </a:lnTo>
                  <a:lnTo>
                    <a:pt x="18825" y="52673"/>
                  </a:lnTo>
                  <a:lnTo>
                    <a:pt x="18825" y="52432"/>
                  </a:lnTo>
                  <a:lnTo>
                    <a:pt x="18825" y="52191"/>
                  </a:lnTo>
                  <a:lnTo>
                    <a:pt x="18765" y="52010"/>
                  </a:lnTo>
                  <a:lnTo>
                    <a:pt x="18644" y="51768"/>
                  </a:lnTo>
                  <a:lnTo>
                    <a:pt x="18523" y="51587"/>
                  </a:lnTo>
                  <a:lnTo>
                    <a:pt x="18342" y="51467"/>
                  </a:lnTo>
                  <a:lnTo>
                    <a:pt x="18101" y="51346"/>
                  </a:lnTo>
                  <a:lnTo>
                    <a:pt x="17920" y="51286"/>
                  </a:lnTo>
                  <a:close/>
                  <a:moveTo>
                    <a:pt x="23230" y="51286"/>
                  </a:moveTo>
                  <a:lnTo>
                    <a:pt x="23049" y="51346"/>
                  </a:lnTo>
                  <a:lnTo>
                    <a:pt x="22807" y="51467"/>
                  </a:lnTo>
                  <a:lnTo>
                    <a:pt x="22626" y="51587"/>
                  </a:lnTo>
                  <a:lnTo>
                    <a:pt x="22506" y="51768"/>
                  </a:lnTo>
                  <a:lnTo>
                    <a:pt x="22385" y="52010"/>
                  </a:lnTo>
                  <a:lnTo>
                    <a:pt x="22325" y="52191"/>
                  </a:lnTo>
                  <a:lnTo>
                    <a:pt x="22325" y="52432"/>
                  </a:lnTo>
                  <a:lnTo>
                    <a:pt x="22325" y="52673"/>
                  </a:lnTo>
                  <a:lnTo>
                    <a:pt x="22385" y="52854"/>
                  </a:lnTo>
                  <a:lnTo>
                    <a:pt x="22506" y="53096"/>
                  </a:lnTo>
                  <a:lnTo>
                    <a:pt x="22626" y="53277"/>
                  </a:lnTo>
                  <a:lnTo>
                    <a:pt x="22807" y="53397"/>
                  </a:lnTo>
                  <a:lnTo>
                    <a:pt x="23049" y="53518"/>
                  </a:lnTo>
                  <a:lnTo>
                    <a:pt x="23230" y="53578"/>
                  </a:lnTo>
                  <a:lnTo>
                    <a:pt x="23712" y="53578"/>
                  </a:lnTo>
                  <a:lnTo>
                    <a:pt x="23893" y="53518"/>
                  </a:lnTo>
                  <a:lnTo>
                    <a:pt x="24135" y="53397"/>
                  </a:lnTo>
                  <a:lnTo>
                    <a:pt x="24316" y="53277"/>
                  </a:lnTo>
                  <a:lnTo>
                    <a:pt x="24436" y="53096"/>
                  </a:lnTo>
                  <a:lnTo>
                    <a:pt x="24557" y="52854"/>
                  </a:lnTo>
                  <a:lnTo>
                    <a:pt x="24617" y="52673"/>
                  </a:lnTo>
                  <a:lnTo>
                    <a:pt x="24617" y="52432"/>
                  </a:lnTo>
                  <a:lnTo>
                    <a:pt x="24617" y="52191"/>
                  </a:lnTo>
                  <a:lnTo>
                    <a:pt x="24557" y="52010"/>
                  </a:lnTo>
                  <a:lnTo>
                    <a:pt x="24436" y="51768"/>
                  </a:lnTo>
                  <a:lnTo>
                    <a:pt x="24316" y="51587"/>
                  </a:lnTo>
                  <a:lnTo>
                    <a:pt x="24135" y="51467"/>
                  </a:lnTo>
                  <a:lnTo>
                    <a:pt x="23893" y="51346"/>
                  </a:lnTo>
                  <a:lnTo>
                    <a:pt x="23712" y="51286"/>
                  </a:lnTo>
                  <a:close/>
                  <a:moveTo>
                    <a:pt x="29022" y="51286"/>
                  </a:moveTo>
                  <a:lnTo>
                    <a:pt x="28841" y="51346"/>
                  </a:lnTo>
                  <a:lnTo>
                    <a:pt x="28599" y="51467"/>
                  </a:lnTo>
                  <a:lnTo>
                    <a:pt x="28418" y="51587"/>
                  </a:lnTo>
                  <a:lnTo>
                    <a:pt x="28298" y="51768"/>
                  </a:lnTo>
                  <a:lnTo>
                    <a:pt x="28177" y="52010"/>
                  </a:lnTo>
                  <a:lnTo>
                    <a:pt x="28117" y="52191"/>
                  </a:lnTo>
                  <a:lnTo>
                    <a:pt x="28117" y="52432"/>
                  </a:lnTo>
                  <a:lnTo>
                    <a:pt x="28117" y="52673"/>
                  </a:lnTo>
                  <a:lnTo>
                    <a:pt x="28177" y="52854"/>
                  </a:lnTo>
                  <a:lnTo>
                    <a:pt x="28298" y="53096"/>
                  </a:lnTo>
                  <a:lnTo>
                    <a:pt x="28418" y="53277"/>
                  </a:lnTo>
                  <a:lnTo>
                    <a:pt x="28599" y="53397"/>
                  </a:lnTo>
                  <a:lnTo>
                    <a:pt x="28841" y="53518"/>
                  </a:lnTo>
                  <a:lnTo>
                    <a:pt x="29022" y="53578"/>
                  </a:lnTo>
                  <a:lnTo>
                    <a:pt x="29505" y="53578"/>
                  </a:lnTo>
                  <a:lnTo>
                    <a:pt x="29686" y="53518"/>
                  </a:lnTo>
                  <a:lnTo>
                    <a:pt x="29927" y="53397"/>
                  </a:lnTo>
                  <a:lnTo>
                    <a:pt x="30108" y="53277"/>
                  </a:lnTo>
                  <a:lnTo>
                    <a:pt x="30229" y="53096"/>
                  </a:lnTo>
                  <a:lnTo>
                    <a:pt x="30349" y="52854"/>
                  </a:lnTo>
                  <a:lnTo>
                    <a:pt x="30410" y="52673"/>
                  </a:lnTo>
                  <a:lnTo>
                    <a:pt x="30410" y="52432"/>
                  </a:lnTo>
                  <a:lnTo>
                    <a:pt x="30410" y="52191"/>
                  </a:lnTo>
                  <a:lnTo>
                    <a:pt x="30349" y="52010"/>
                  </a:lnTo>
                  <a:lnTo>
                    <a:pt x="30229" y="51768"/>
                  </a:lnTo>
                  <a:lnTo>
                    <a:pt x="30108" y="51587"/>
                  </a:lnTo>
                  <a:lnTo>
                    <a:pt x="29927" y="51467"/>
                  </a:lnTo>
                  <a:lnTo>
                    <a:pt x="29686" y="51346"/>
                  </a:lnTo>
                  <a:lnTo>
                    <a:pt x="29505" y="51286"/>
                  </a:lnTo>
                  <a:close/>
                  <a:moveTo>
                    <a:pt x="34814" y="51286"/>
                  </a:moveTo>
                  <a:lnTo>
                    <a:pt x="34633" y="51346"/>
                  </a:lnTo>
                  <a:lnTo>
                    <a:pt x="34392" y="51467"/>
                  </a:lnTo>
                  <a:lnTo>
                    <a:pt x="34211" y="51587"/>
                  </a:lnTo>
                  <a:lnTo>
                    <a:pt x="34090" y="51768"/>
                  </a:lnTo>
                  <a:lnTo>
                    <a:pt x="33969" y="52010"/>
                  </a:lnTo>
                  <a:lnTo>
                    <a:pt x="33909" y="52191"/>
                  </a:lnTo>
                  <a:lnTo>
                    <a:pt x="33909" y="52432"/>
                  </a:lnTo>
                  <a:lnTo>
                    <a:pt x="33909" y="52673"/>
                  </a:lnTo>
                  <a:lnTo>
                    <a:pt x="33969" y="52854"/>
                  </a:lnTo>
                  <a:lnTo>
                    <a:pt x="34090" y="53096"/>
                  </a:lnTo>
                  <a:lnTo>
                    <a:pt x="34211" y="53277"/>
                  </a:lnTo>
                  <a:lnTo>
                    <a:pt x="34392" y="53397"/>
                  </a:lnTo>
                  <a:lnTo>
                    <a:pt x="34633" y="53518"/>
                  </a:lnTo>
                  <a:lnTo>
                    <a:pt x="34814" y="53578"/>
                  </a:lnTo>
                  <a:lnTo>
                    <a:pt x="35297" y="53578"/>
                  </a:lnTo>
                  <a:lnTo>
                    <a:pt x="35478" y="53518"/>
                  </a:lnTo>
                  <a:lnTo>
                    <a:pt x="35719" y="53397"/>
                  </a:lnTo>
                  <a:lnTo>
                    <a:pt x="35900" y="53277"/>
                  </a:lnTo>
                  <a:lnTo>
                    <a:pt x="36021" y="53096"/>
                  </a:lnTo>
                  <a:lnTo>
                    <a:pt x="36141" y="52854"/>
                  </a:lnTo>
                  <a:lnTo>
                    <a:pt x="36202" y="52673"/>
                  </a:lnTo>
                  <a:lnTo>
                    <a:pt x="36202" y="52432"/>
                  </a:lnTo>
                  <a:lnTo>
                    <a:pt x="36202" y="52191"/>
                  </a:lnTo>
                  <a:lnTo>
                    <a:pt x="36141" y="52010"/>
                  </a:lnTo>
                  <a:lnTo>
                    <a:pt x="36021" y="51768"/>
                  </a:lnTo>
                  <a:lnTo>
                    <a:pt x="35900" y="51587"/>
                  </a:lnTo>
                  <a:lnTo>
                    <a:pt x="35719" y="51467"/>
                  </a:lnTo>
                  <a:lnTo>
                    <a:pt x="35478" y="51346"/>
                  </a:lnTo>
                  <a:lnTo>
                    <a:pt x="35297" y="51286"/>
                  </a:lnTo>
                  <a:close/>
                  <a:moveTo>
                    <a:pt x="40606" y="51286"/>
                  </a:moveTo>
                  <a:lnTo>
                    <a:pt x="40425" y="51346"/>
                  </a:lnTo>
                  <a:lnTo>
                    <a:pt x="40184" y="51467"/>
                  </a:lnTo>
                  <a:lnTo>
                    <a:pt x="40003" y="51587"/>
                  </a:lnTo>
                  <a:lnTo>
                    <a:pt x="39882" y="51768"/>
                  </a:lnTo>
                  <a:lnTo>
                    <a:pt x="39762" y="52010"/>
                  </a:lnTo>
                  <a:lnTo>
                    <a:pt x="39701" y="52191"/>
                  </a:lnTo>
                  <a:lnTo>
                    <a:pt x="39701" y="52432"/>
                  </a:lnTo>
                  <a:lnTo>
                    <a:pt x="39701" y="52673"/>
                  </a:lnTo>
                  <a:lnTo>
                    <a:pt x="39762" y="52854"/>
                  </a:lnTo>
                  <a:lnTo>
                    <a:pt x="39882" y="53096"/>
                  </a:lnTo>
                  <a:lnTo>
                    <a:pt x="40003" y="53277"/>
                  </a:lnTo>
                  <a:lnTo>
                    <a:pt x="40184" y="53397"/>
                  </a:lnTo>
                  <a:lnTo>
                    <a:pt x="40425" y="53518"/>
                  </a:lnTo>
                  <a:lnTo>
                    <a:pt x="40606" y="53578"/>
                  </a:lnTo>
                  <a:lnTo>
                    <a:pt x="41089" y="53578"/>
                  </a:lnTo>
                  <a:lnTo>
                    <a:pt x="41270" y="53518"/>
                  </a:lnTo>
                  <a:lnTo>
                    <a:pt x="41511" y="53397"/>
                  </a:lnTo>
                  <a:lnTo>
                    <a:pt x="41692" y="53277"/>
                  </a:lnTo>
                  <a:lnTo>
                    <a:pt x="41813" y="53096"/>
                  </a:lnTo>
                  <a:lnTo>
                    <a:pt x="41934" y="52854"/>
                  </a:lnTo>
                  <a:lnTo>
                    <a:pt x="41994" y="52673"/>
                  </a:lnTo>
                  <a:lnTo>
                    <a:pt x="41994" y="52432"/>
                  </a:lnTo>
                  <a:lnTo>
                    <a:pt x="41994" y="52191"/>
                  </a:lnTo>
                  <a:lnTo>
                    <a:pt x="41934" y="52010"/>
                  </a:lnTo>
                  <a:lnTo>
                    <a:pt x="41813" y="51768"/>
                  </a:lnTo>
                  <a:lnTo>
                    <a:pt x="41692" y="51587"/>
                  </a:lnTo>
                  <a:lnTo>
                    <a:pt x="41511" y="51467"/>
                  </a:lnTo>
                  <a:lnTo>
                    <a:pt x="41270" y="51346"/>
                  </a:lnTo>
                  <a:lnTo>
                    <a:pt x="41089" y="51286"/>
                  </a:lnTo>
                  <a:close/>
                  <a:moveTo>
                    <a:pt x="46399" y="51286"/>
                  </a:moveTo>
                  <a:lnTo>
                    <a:pt x="46218" y="51346"/>
                  </a:lnTo>
                  <a:lnTo>
                    <a:pt x="45976" y="51467"/>
                  </a:lnTo>
                  <a:lnTo>
                    <a:pt x="45795" y="51587"/>
                  </a:lnTo>
                  <a:lnTo>
                    <a:pt x="45674" y="51768"/>
                  </a:lnTo>
                  <a:lnTo>
                    <a:pt x="45554" y="52010"/>
                  </a:lnTo>
                  <a:lnTo>
                    <a:pt x="45493" y="52191"/>
                  </a:lnTo>
                  <a:lnTo>
                    <a:pt x="45493" y="52432"/>
                  </a:lnTo>
                  <a:lnTo>
                    <a:pt x="45493" y="52673"/>
                  </a:lnTo>
                  <a:lnTo>
                    <a:pt x="45554" y="52854"/>
                  </a:lnTo>
                  <a:lnTo>
                    <a:pt x="45674" y="53096"/>
                  </a:lnTo>
                  <a:lnTo>
                    <a:pt x="45795" y="53277"/>
                  </a:lnTo>
                  <a:lnTo>
                    <a:pt x="45976" y="53397"/>
                  </a:lnTo>
                  <a:lnTo>
                    <a:pt x="46218" y="53518"/>
                  </a:lnTo>
                  <a:lnTo>
                    <a:pt x="46399" y="53578"/>
                  </a:lnTo>
                  <a:lnTo>
                    <a:pt x="46881" y="53578"/>
                  </a:lnTo>
                  <a:lnTo>
                    <a:pt x="47062" y="53518"/>
                  </a:lnTo>
                  <a:lnTo>
                    <a:pt x="47304" y="53397"/>
                  </a:lnTo>
                  <a:lnTo>
                    <a:pt x="47485" y="53277"/>
                  </a:lnTo>
                  <a:lnTo>
                    <a:pt x="47605" y="53096"/>
                  </a:lnTo>
                  <a:lnTo>
                    <a:pt x="47726" y="52854"/>
                  </a:lnTo>
                  <a:lnTo>
                    <a:pt x="47786" y="52673"/>
                  </a:lnTo>
                  <a:lnTo>
                    <a:pt x="47786" y="52432"/>
                  </a:lnTo>
                  <a:lnTo>
                    <a:pt x="47786" y="52191"/>
                  </a:lnTo>
                  <a:lnTo>
                    <a:pt x="47726" y="52010"/>
                  </a:lnTo>
                  <a:lnTo>
                    <a:pt x="47605" y="51768"/>
                  </a:lnTo>
                  <a:lnTo>
                    <a:pt x="47485" y="51587"/>
                  </a:lnTo>
                  <a:lnTo>
                    <a:pt x="47304" y="51467"/>
                  </a:lnTo>
                  <a:lnTo>
                    <a:pt x="47062" y="51346"/>
                  </a:lnTo>
                  <a:lnTo>
                    <a:pt x="46881" y="51286"/>
                  </a:lnTo>
                  <a:close/>
                  <a:moveTo>
                    <a:pt x="52191" y="51286"/>
                  </a:moveTo>
                  <a:lnTo>
                    <a:pt x="52010" y="51346"/>
                  </a:lnTo>
                  <a:lnTo>
                    <a:pt x="51768" y="51467"/>
                  </a:lnTo>
                  <a:lnTo>
                    <a:pt x="51587" y="51587"/>
                  </a:lnTo>
                  <a:lnTo>
                    <a:pt x="51467" y="51768"/>
                  </a:lnTo>
                  <a:lnTo>
                    <a:pt x="51346" y="52010"/>
                  </a:lnTo>
                  <a:lnTo>
                    <a:pt x="51286" y="52191"/>
                  </a:lnTo>
                  <a:lnTo>
                    <a:pt x="51286" y="52432"/>
                  </a:lnTo>
                  <a:lnTo>
                    <a:pt x="51286" y="52673"/>
                  </a:lnTo>
                  <a:lnTo>
                    <a:pt x="51346" y="52854"/>
                  </a:lnTo>
                  <a:lnTo>
                    <a:pt x="51467" y="53096"/>
                  </a:lnTo>
                  <a:lnTo>
                    <a:pt x="51587" y="53277"/>
                  </a:lnTo>
                  <a:lnTo>
                    <a:pt x="51768" y="53397"/>
                  </a:lnTo>
                  <a:lnTo>
                    <a:pt x="52010" y="53518"/>
                  </a:lnTo>
                  <a:lnTo>
                    <a:pt x="52191" y="53578"/>
                  </a:lnTo>
                  <a:lnTo>
                    <a:pt x="52673" y="53578"/>
                  </a:lnTo>
                  <a:lnTo>
                    <a:pt x="52854" y="53518"/>
                  </a:lnTo>
                  <a:lnTo>
                    <a:pt x="53096" y="53397"/>
                  </a:lnTo>
                  <a:lnTo>
                    <a:pt x="53277" y="53277"/>
                  </a:lnTo>
                  <a:lnTo>
                    <a:pt x="53397" y="53096"/>
                  </a:lnTo>
                  <a:lnTo>
                    <a:pt x="53518" y="52854"/>
                  </a:lnTo>
                  <a:lnTo>
                    <a:pt x="53578" y="52673"/>
                  </a:lnTo>
                  <a:lnTo>
                    <a:pt x="53578" y="52432"/>
                  </a:lnTo>
                  <a:lnTo>
                    <a:pt x="53578" y="52191"/>
                  </a:lnTo>
                  <a:lnTo>
                    <a:pt x="53518" y="52010"/>
                  </a:lnTo>
                  <a:lnTo>
                    <a:pt x="53397" y="51768"/>
                  </a:lnTo>
                  <a:lnTo>
                    <a:pt x="53277" y="51587"/>
                  </a:lnTo>
                  <a:lnTo>
                    <a:pt x="53096" y="51467"/>
                  </a:lnTo>
                  <a:lnTo>
                    <a:pt x="52854" y="51346"/>
                  </a:lnTo>
                  <a:lnTo>
                    <a:pt x="52673" y="51286"/>
                  </a:lnTo>
                  <a:close/>
                  <a:moveTo>
                    <a:pt x="57983" y="51286"/>
                  </a:moveTo>
                  <a:lnTo>
                    <a:pt x="57802" y="51346"/>
                  </a:lnTo>
                  <a:lnTo>
                    <a:pt x="57561" y="51467"/>
                  </a:lnTo>
                  <a:lnTo>
                    <a:pt x="57380" y="51587"/>
                  </a:lnTo>
                  <a:lnTo>
                    <a:pt x="57259" y="51768"/>
                  </a:lnTo>
                  <a:lnTo>
                    <a:pt x="57138" y="52010"/>
                  </a:lnTo>
                  <a:lnTo>
                    <a:pt x="57078" y="52191"/>
                  </a:lnTo>
                  <a:lnTo>
                    <a:pt x="57078" y="52432"/>
                  </a:lnTo>
                  <a:lnTo>
                    <a:pt x="57078" y="52673"/>
                  </a:lnTo>
                  <a:lnTo>
                    <a:pt x="57138" y="52854"/>
                  </a:lnTo>
                  <a:lnTo>
                    <a:pt x="57259" y="53096"/>
                  </a:lnTo>
                  <a:lnTo>
                    <a:pt x="57380" y="53277"/>
                  </a:lnTo>
                  <a:lnTo>
                    <a:pt x="57561" y="53397"/>
                  </a:lnTo>
                  <a:lnTo>
                    <a:pt x="57802" y="53518"/>
                  </a:lnTo>
                  <a:lnTo>
                    <a:pt x="57983" y="53578"/>
                  </a:lnTo>
                  <a:lnTo>
                    <a:pt x="58466" y="53578"/>
                  </a:lnTo>
                  <a:lnTo>
                    <a:pt x="58647" y="53518"/>
                  </a:lnTo>
                  <a:lnTo>
                    <a:pt x="58888" y="53397"/>
                  </a:lnTo>
                  <a:lnTo>
                    <a:pt x="59069" y="53277"/>
                  </a:lnTo>
                  <a:lnTo>
                    <a:pt x="59190" y="53096"/>
                  </a:lnTo>
                  <a:lnTo>
                    <a:pt x="59310" y="52854"/>
                  </a:lnTo>
                  <a:lnTo>
                    <a:pt x="59371" y="52673"/>
                  </a:lnTo>
                  <a:lnTo>
                    <a:pt x="59371" y="52432"/>
                  </a:lnTo>
                  <a:lnTo>
                    <a:pt x="59371" y="52191"/>
                  </a:lnTo>
                  <a:lnTo>
                    <a:pt x="59310" y="52010"/>
                  </a:lnTo>
                  <a:lnTo>
                    <a:pt x="59190" y="51768"/>
                  </a:lnTo>
                  <a:lnTo>
                    <a:pt x="59069" y="51587"/>
                  </a:lnTo>
                  <a:lnTo>
                    <a:pt x="58888" y="51467"/>
                  </a:lnTo>
                  <a:lnTo>
                    <a:pt x="58647" y="51346"/>
                  </a:lnTo>
                  <a:lnTo>
                    <a:pt x="58466" y="51286"/>
                  </a:lnTo>
                  <a:close/>
                  <a:moveTo>
                    <a:pt x="63775" y="51286"/>
                  </a:moveTo>
                  <a:lnTo>
                    <a:pt x="63594" y="51346"/>
                  </a:lnTo>
                  <a:lnTo>
                    <a:pt x="63353" y="51467"/>
                  </a:lnTo>
                  <a:lnTo>
                    <a:pt x="63172" y="51587"/>
                  </a:lnTo>
                  <a:lnTo>
                    <a:pt x="63051" y="51768"/>
                  </a:lnTo>
                  <a:lnTo>
                    <a:pt x="62931" y="52010"/>
                  </a:lnTo>
                  <a:lnTo>
                    <a:pt x="62870" y="52191"/>
                  </a:lnTo>
                  <a:lnTo>
                    <a:pt x="62870" y="52432"/>
                  </a:lnTo>
                  <a:lnTo>
                    <a:pt x="62870" y="52673"/>
                  </a:lnTo>
                  <a:lnTo>
                    <a:pt x="62931" y="52854"/>
                  </a:lnTo>
                  <a:lnTo>
                    <a:pt x="63051" y="53096"/>
                  </a:lnTo>
                  <a:lnTo>
                    <a:pt x="63172" y="53277"/>
                  </a:lnTo>
                  <a:lnTo>
                    <a:pt x="63353" y="53397"/>
                  </a:lnTo>
                  <a:lnTo>
                    <a:pt x="63594" y="53518"/>
                  </a:lnTo>
                  <a:lnTo>
                    <a:pt x="63775" y="53578"/>
                  </a:lnTo>
                  <a:lnTo>
                    <a:pt x="64258" y="53578"/>
                  </a:lnTo>
                  <a:lnTo>
                    <a:pt x="64439" y="53518"/>
                  </a:lnTo>
                  <a:lnTo>
                    <a:pt x="64680" y="53397"/>
                  </a:lnTo>
                  <a:lnTo>
                    <a:pt x="64861" y="53277"/>
                  </a:lnTo>
                  <a:lnTo>
                    <a:pt x="64982" y="53096"/>
                  </a:lnTo>
                  <a:lnTo>
                    <a:pt x="65103" y="52854"/>
                  </a:lnTo>
                  <a:lnTo>
                    <a:pt x="65163" y="52673"/>
                  </a:lnTo>
                  <a:lnTo>
                    <a:pt x="65163" y="52432"/>
                  </a:lnTo>
                  <a:lnTo>
                    <a:pt x="65163" y="52191"/>
                  </a:lnTo>
                  <a:lnTo>
                    <a:pt x="65103" y="52010"/>
                  </a:lnTo>
                  <a:lnTo>
                    <a:pt x="64982" y="51768"/>
                  </a:lnTo>
                  <a:lnTo>
                    <a:pt x="64861" y="51587"/>
                  </a:lnTo>
                  <a:lnTo>
                    <a:pt x="64680" y="51467"/>
                  </a:lnTo>
                  <a:lnTo>
                    <a:pt x="64439" y="51346"/>
                  </a:lnTo>
                  <a:lnTo>
                    <a:pt x="64258" y="51286"/>
                  </a:lnTo>
                  <a:close/>
                  <a:moveTo>
                    <a:pt x="69567" y="51286"/>
                  </a:moveTo>
                  <a:lnTo>
                    <a:pt x="69386" y="51346"/>
                  </a:lnTo>
                  <a:lnTo>
                    <a:pt x="69145" y="51467"/>
                  </a:lnTo>
                  <a:lnTo>
                    <a:pt x="68964" y="51587"/>
                  </a:lnTo>
                  <a:lnTo>
                    <a:pt x="68843" y="51768"/>
                  </a:lnTo>
                  <a:lnTo>
                    <a:pt x="68723" y="52010"/>
                  </a:lnTo>
                  <a:lnTo>
                    <a:pt x="68662" y="52191"/>
                  </a:lnTo>
                  <a:lnTo>
                    <a:pt x="68662" y="52432"/>
                  </a:lnTo>
                  <a:lnTo>
                    <a:pt x="68662" y="52673"/>
                  </a:lnTo>
                  <a:lnTo>
                    <a:pt x="68723" y="52854"/>
                  </a:lnTo>
                  <a:lnTo>
                    <a:pt x="68843" y="53096"/>
                  </a:lnTo>
                  <a:lnTo>
                    <a:pt x="68964" y="53277"/>
                  </a:lnTo>
                  <a:lnTo>
                    <a:pt x="69145" y="53397"/>
                  </a:lnTo>
                  <a:lnTo>
                    <a:pt x="69386" y="53518"/>
                  </a:lnTo>
                  <a:lnTo>
                    <a:pt x="69567" y="53578"/>
                  </a:lnTo>
                  <a:lnTo>
                    <a:pt x="70050" y="53578"/>
                  </a:lnTo>
                  <a:lnTo>
                    <a:pt x="70231" y="53518"/>
                  </a:lnTo>
                  <a:lnTo>
                    <a:pt x="70472" y="53397"/>
                  </a:lnTo>
                  <a:lnTo>
                    <a:pt x="70653" y="53277"/>
                  </a:lnTo>
                  <a:lnTo>
                    <a:pt x="70774" y="53096"/>
                  </a:lnTo>
                  <a:lnTo>
                    <a:pt x="70895" y="52854"/>
                  </a:lnTo>
                  <a:lnTo>
                    <a:pt x="70955" y="52673"/>
                  </a:lnTo>
                  <a:lnTo>
                    <a:pt x="70955" y="52432"/>
                  </a:lnTo>
                  <a:lnTo>
                    <a:pt x="70955" y="52191"/>
                  </a:lnTo>
                  <a:lnTo>
                    <a:pt x="70895" y="52010"/>
                  </a:lnTo>
                  <a:lnTo>
                    <a:pt x="70774" y="51768"/>
                  </a:lnTo>
                  <a:lnTo>
                    <a:pt x="70653" y="51587"/>
                  </a:lnTo>
                  <a:lnTo>
                    <a:pt x="70472" y="51467"/>
                  </a:lnTo>
                  <a:lnTo>
                    <a:pt x="70231" y="51346"/>
                  </a:lnTo>
                  <a:lnTo>
                    <a:pt x="70050" y="51286"/>
                  </a:lnTo>
                  <a:close/>
                  <a:moveTo>
                    <a:pt x="3620" y="54242"/>
                  </a:moveTo>
                  <a:lnTo>
                    <a:pt x="4284" y="55630"/>
                  </a:lnTo>
                  <a:lnTo>
                    <a:pt x="4345" y="55328"/>
                  </a:lnTo>
                  <a:lnTo>
                    <a:pt x="4284" y="54966"/>
                  </a:lnTo>
                  <a:lnTo>
                    <a:pt x="4164" y="54664"/>
                  </a:lnTo>
                  <a:lnTo>
                    <a:pt x="3922" y="54423"/>
                  </a:lnTo>
                  <a:lnTo>
                    <a:pt x="3620" y="54242"/>
                  </a:lnTo>
                  <a:close/>
                  <a:moveTo>
                    <a:pt x="72283" y="54242"/>
                  </a:moveTo>
                  <a:lnTo>
                    <a:pt x="71981" y="54423"/>
                  </a:lnTo>
                  <a:lnTo>
                    <a:pt x="71740" y="54664"/>
                  </a:lnTo>
                  <a:lnTo>
                    <a:pt x="71619" y="54966"/>
                  </a:lnTo>
                  <a:lnTo>
                    <a:pt x="71559" y="55328"/>
                  </a:lnTo>
                  <a:lnTo>
                    <a:pt x="71619" y="55630"/>
                  </a:lnTo>
                  <a:lnTo>
                    <a:pt x="72283" y="54242"/>
                  </a:lnTo>
                  <a:close/>
                  <a:moveTo>
                    <a:pt x="8749" y="54182"/>
                  </a:moveTo>
                  <a:lnTo>
                    <a:pt x="8568" y="54242"/>
                  </a:lnTo>
                  <a:lnTo>
                    <a:pt x="8327" y="54363"/>
                  </a:lnTo>
                  <a:lnTo>
                    <a:pt x="8146" y="54483"/>
                  </a:lnTo>
                  <a:lnTo>
                    <a:pt x="8025" y="54664"/>
                  </a:lnTo>
                  <a:lnTo>
                    <a:pt x="7904" y="54906"/>
                  </a:lnTo>
                  <a:lnTo>
                    <a:pt x="7844" y="55087"/>
                  </a:lnTo>
                  <a:lnTo>
                    <a:pt x="7844" y="55328"/>
                  </a:lnTo>
                  <a:lnTo>
                    <a:pt x="7844" y="55569"/>
                  </a:lnTo>
                  <a:lnTo>
                    <a:pt x="7904" y="55750"/>
                  </a:lnTo>
                  <a:lnTo>
                    <a:pt x="8025" y="55992"/>
                  </a:lnTo>
                  <a:lnTo>
                    <a:pt x="8146" y="56173"/>
                  </a:lnTo>
                  <a:lnTo>
                    <a:pt x="8327" y="56293"/>
                  </a:lnTo>
                  <a:lnTo>
                    <a:pt x="8568" y="56414"/>
                  </a:lnTo>
                  <a:lnTo>
                    <a:pt x="8749" y="56474"/>
                  </a:lnTo>
                  <a:lnTo>
                    <a:pt x="9232" y="56474"/>
                  </a:lnTo>
                  <a:lnTo>
                    <a:pt x="9413" y="56414"/>
                  </a:lnTo>
                  <a:lnTo>
                    <a:pt x="9654" y="56293"/>
                  </a:lnTo>
                  <a:lnTo>
                    <a:pt x="9835" y="56173"/>
                  </a:lnTo>
                  <a:lnTo>
                    <a:pt x="9956" y="55992"/>
                  </a:lnTo>
                  <a:lnTo>
                    <a:pt x="10076" y="55750"/>
                  </a:lnTo>
                  <a:lnTo>
                    <a:pt x="10137" y="55569"/>
                  </a:lnTo>
                  <a:lnTo>
                    <a:pt x="10137" y="55328"/>
                  </a:lnTo>
                  <a:lnTo>
                    <a:pt x="10137" y="55087"/>
                  </a:lnTo>
                  <a:lnTo>
                    <a:pt x="10076" y="54906"/>
                  </a:lnTo>
                  <a:lnTo>
                    <a:pt x="9956" y="54664"/>
                  </a:lnTo>
                  <a:lnTo>
                    <a:pt x="9835" y="54483"/>
                  </a:lnTo>
                  <a:lnTo>
                    <a:pt x="9654" y="54363"/>
                  </a:lnTo>
                  <a:lnTo>
                    <a:pt x="9413" y="54242"/>
                  </a:lnTo>
                  <a:lnTo>
                    <a:pt x="9232" y="54182"/>
                  </a:lnTo>
                  <a:close/>
                  <a:moveTo>
                    <a:pt x="14541" y="54182"/>
                  </a:moveTo>
                  <a:lnTo>
                    <a:pt x="14360" y="54242"/>
                  </a:lnTo>
                  <a:lnTo>
                    <a:pt x="14119" y="54363"/>
                  </a:lnTo>
                  <a:lnTo>
                    <a:pt x="13938" y="54483"/>
                  </a:lnTo>
                  <a:lnTo>
                    <a:pt x="13817" y="54664"/>
                  </a:lnTo>
                  <a:lnTo>
                    <a:pt x="13697" y="54906"/>
                  </a:lnTo>
                  <a:lnTo>
                    <a:pt x="13636" y="55087"/>
                  </a:lnTo>
                  <a:lnTo>
                    <a:pt x="13636" y="55328"/>
                  </a:lnTo>
                  <a:lnTo>
                    <a:pt x="13636" y="55569"/>
                  </a:lnTo>
                  <a:lnTo>
                    <a:pt x="13697" y="55750"/>
                  </a:lnTo>
                  <a:lnTo>
                    <a:pt x="13817" y="55992"/>
                  </a:lnTo>
                  <a:lnTo>
                    <a:pt x="13938" y="56173"/>
                  </a:lnTo>
                  <a:lnTo>
                    <a:pt x="14119" y="56293"/>
                  </a:lnTo>
                  <a:lnTo>
                    <a:pt x="14360" y="56414"/>
                  </a:lnTo>
                  <a:lnTo>
                    <a:pt x="14541" y="56474"/>
                  </a:lnTo>
                  <a:lnTo>
                    <a:pt x="15024" y="56474"/>
                  </a:lnTo>
                  <a:lnTo>
                    <a:pt x="15205" y="56414"/>
                  </a:lnTo>
                  <a:lnTo>
                    <a:pt x="15446" y="56293"/>
                  </a:lnTo>
                  <a:lnTo>
                    <a:pt x="15627" y="56173"/>
                  </a:lnTo>
                  <a:lnTo>
                    <a:pt x="15748" y="55992"/>
                  </a:lnTo>
                  <a:lnTo>
                    <a:pt x="15869" y="55750"/>
                  </a:lnTo>
                  <a:lnTo>
                    <a:pt x="15929" y="55569"/>
                  </a:lnTo>
                  <a:lnTo>
                    <a:pt x="15929" y="55328"/>
                  </a:lnTo>
                  <a:lnTo>
                    <a:pt x="15929" y="55087"/>
                  </a:lnTo>
                  <a:lnTo>
                    <a:pt x="15869" y="54906"/>
                  </a:lnTo>
                  <a:lnTo>
                    <a:pt x="15748" y="54664"/>
                  </a:lnTo>
                  <a:lnTo>
                    <a:pt x="15627" y="54483"/>
                  </a:lnTo>
                  <a:lnTo>
                    <a:pt x="15446" y="54363"/>
                  </a:lnTo>
                  <a:lnTo>
                    <a:pt x="15205" y="54242"/>
                  </a:lnTo>
                  <a:lnTo>
                    <a:pt x="15024" y="54182"/>
                  </a:lnTo>
                  <a:close/>
                  <a:moveTo>
                    <a:pt x="20333" y="54182"/>
                  </a:moveTo>
                  <a:lnTo>
                    <a:pt x="20152" y="54242"/>
                  </a:lnTo>
                  <a:lnTo>
                    <a:pt x="19911" y="54363"/>
                  </a:lnTo>
                  <a:lnTo>
                    <a:pt x="19730" y="54483"/>
                  </a:lnTo>
                  <a:lnTo>
                    <a:pt x="19609" y="54664"/>
                  </a:lnTo>
                  <a:lnTo>
                    <a:pt x="19489" y="54906"/>
                  </a:lnTo>
                  <a:lnTo>
                    <a:pt x="19428" y="55087"/>
                  </a:lnTo>
                  <a:lnTo>
                    <a:pt x="19428" y="55328"/>
                  </a:lnTo>
                  <a:lnTo>
                    <a:pt x="19428" y="55569"/>
                  </a:lnTo>
                  <a:lnTo>
                    <a:pt x="19489" y="55750"/>
                  </a:lnTo>
                  <a:lnTo>
                    <a:pt x="19609" y="55992"/>
                  </a:lnTo>
                  <a:lnTo>
                    <a:pt x="19730" y="56173"/>
                  </a:lnTo>
                  <a:lnTo>
                    <a:pt x="19911" y="56293"/>
                  </a:lnTo>
                  <a:lnTo>
                    <a:pt x="20152" y="56414"/>
                  </a:lnTo>
                  <a:lnTo>
                    <a:pt x="20333" y="56474"/>
                  </a:lnTo>
                  <a:lnTo>
                    <a:pt x="20816" y="56474"/>
                  </a:lnTo>
                  <a:lnTo>
                    <a:pt x="20997" y="56414"/>
                  </a:lnTo>
                  <a:lnTo>
                    <a:pt x="21239" y="56293"/>
                  </a:lnTo>
                  <a:lnTo>
                    <a:pt x="21420" y="56173"/>
                  </a:lnTo>
                  <a:lnTo>
                    <a:pt x="21540" y="55992"/>
                  </a:lnTo>
                  <a:lnTo>
                    <a:pt x="21661" y="55750"/>
                  </a:lnTo>
                  <a:lnTo>
                    <a:pt x="21721" y="55569"/>
                  </a:lnTo>
                  <a:lnTo>
                    <a:pt x="21721" y="55328"/>
                  </a:lnTo>
                  <a:lnTo>
                    <a:pt x="21721" y="55087"/>
                  </a:lnTo>
                  <a:lnTo>
                    <a:pt x="21661" y="54906"/>
                  </a:lnTo>
                  <a:lnTo>
                    <a:pt x="21540" y="54664"/>
                  </a:lnTo>
                  <a:lnTo>
                    <a:pt x="21420" y="54483"/>
                  </a:lnTo>
                  <a:lnTo>
                    <a:pt x="21239" y="54363"/>
                  </a:lnTo>
                  <a:lnTo>
                    <a:pt x="20997" y="54242"/>
                  </a:lnTo>
                  <a:lnTo>
                    <a:pt x="20816" y="54182"/>
                  </a:lnTo>
                  <a:close/>
                  <a:moveTo>
                    <a:pt x="26126" y="54182"/>
                  </a:moveTo>
                  <a:lnTo>
                    <a:pt x="25945" y="54242"/>
                  </a:lnTo>
                  <a:lnTo>
                    <a:pt x="25703" y="54363"/>
                  </a:lnTo>
                  <a:lnTo>
                    <a:pt x="25522" y="54483"/>
                  </a:lnTo>
                  <a:lnTo>
                    <a:pt x="25402" y="54664"/>
                  </a:lnTo>
                  <a:lnTo>
                    <a:pt x="25281" y="54906"/>
                  </a:lnTo>
                  <a:lnTo>
                    <a:pt x="25221" y="55087"/>
                  </a:lnTo>
                  <a:lnTo>
                    <a:pt x="25221" y="55328"/>
                  </a:lnTo>
                  <a:lnTo>
                    <a:pt x="25221" y="55569"/>
                  </a:lnTo>
                  <a:lnTo>
                    <a:pt x="25281" y="55750"/>
                  </a:lnTo>
                  <a:lnTo>
                    <a:pt x="25402" y="55992"/>
                  </a:lnTo>
                  <a:lnTo>
                    <a:pt x="25522" y="56173"/>
                  </a:lnTo>
                  <a:lnTo>
                    <a:pt x="25703" y="56293"/>
                  </a:lnTo>
                  <a:lnTo>
                    <a:pt x="25945" y="56414"/>
                  </a:lnTo>
                  <a:lnTo>
                    <a:pt x="26126" y="56474"/>
                  </a:lnTo>
                  <a:lnTo>
                    <a:pt x="26608" y="56474"/>
                  </a:lnTo>
                  <a:lnTo>
                    <a:pt x="26789" y="56414"/>
                  </a:lnTo>
                  <a:lnTo>
                    <a:pt x="27031" y="56293"/>
                  </a:lnTo>
                  <a:lnTo>
                    <a:pt x="27212" y="56173"/>
                  </a:lnTo>
                  <a:lnTo>
                    <a:pt x="27332" y="55992"/>
                  </a:lnTo>
                  <a:lnTo>
                    <a:pt x="27453" y="55750"/>
                  </a:lnTo>
                  <a:lnTo>
                    <a:pt x="27513" y="55569"/>
                  </a:lnTo>
                  <a:lnTo>
                    <a:pt x="27513" y="55328"/>
                  </a:lnTo>
                  <a:lnTo>
                    <a:pt x="27513" y="55087"/>
                  </a:lnTo>
                  <a:lnTo>
                    <a:pt x="27453" y="54906"/>
                  </a:lnTo>
                  <a:lnTo>
                    <a:pt x="27332" y="54664"/>
                  </a:lnTo>
                  <a:lnTo>
                    <a:pt x="27212" y="54483"/>
                  </a:lnTo>
                  <a:lnTo>
                    <a:pt x="27031" y="54363"/>
                  </a:lnTo>
                  <a:lnTo>
                    <a:pt x="26789" y="54242"/>
                  </a:lnTo>
                  <a:lnTo>
                    <a:pt x="26608" y="54182"/>
                  </a:lnTo>
                  <a:close/>
                  <a:moveTo>
                    <a:pt x="31918" y="54182"/>
                  </a:moveTo>
                  <a:lnTo>
                    <a:pt x="31737" y="54242"/>
                  </a:lnTo>
                  <a:lnTo>
                    <a:pt x="31496" y="54363"/>
                  </a:lnTo>
                  <a:lnTo>
                    <a:pt x="31315" y="54483"/>
                  </a:lnTo>
                  <a:lnTo>
                    <a:pt x="31194" y="54664"/>
                  </a:lnTo>
                  <a:lnTo>
                    <a:pt x="31073" y="54906"/>
                  </a:lnTo>
                  <a:lnTo>
                    <a:pt x="31013" y="55087"/>
                  </a:lnTo>
                  <a:lnTo>
                    <a:pt x="31013" y="55328"/>
                  </a:lnTo>
                  <a:lnTo>
                    <a:pt x="31013" y="55569"/>
                  </a:lnTo>
                  <a:lnTo>
                    <a:pt x="31073" y="55750"/>
                  </a:lnTo>
                  <a:lnTo>
                    <a:pt x="31194" y="55992"/>
                  </a:lnTo>
                  <a:lnTo>
                    <a:pt x="31315" y="56173"/>
                  </a:lnTo>
                  <a:lnTo>
                    <a:pt x="31496" y="56293"/>
                  </a:lnTo>
                  <a:lnTo>
                    <a:pt x="31737" y="56414"/>
                  </a:lnTo>
                  <a:lnTo>
                    <a:pt x="31918" y="56474"/>
                  </a:lnTo>
                  <a:lnTo>
                    <a:pt x="32401" y="56474"/>
                  </a:lnTo>
                  <a:lnTo>
                    <a:pt x="32582" y="56414"/>
                  </a:lnTo>
                  <a:lnTo>
                    <a:pt x="32823" y="56293"/>
                  </a:lnTo>
                  <a:lnTo>
                    <a:pt x="33004" y="56173"/>
                  </a:lnTo>
                  <a:lnTo>
                    <a:pt x="33125" y="55992"/>
                  </a:lnTo>
                  <a:lnTo>
                    <a:pt x="33245" y="55750"/>
                  </a:lnTo>
                  <a:lnTo>
                    <a:pt x="33306" y="55569"/>
                  </a:lnTo>
                  <a:lnTo>
                    <a:pt x="33306" y="55328"/>
                  </a:lnTo>
                  <a:lnTo>
                    <a:pt x="33306" y="55087"/>
                  </a:lnTo>
                  <a:lnTo>
                    <a:pt x="33245" y="54906"/>
                  </a:lnTo>
                  <a:lnTo>
                    <a:pt x="33125" y="54664"/>
                  </a:lnTo>
                  <a:lnTo>
                    <a:pt x="33004" y="54483"/>
                  </a:lnTo>
                  <a:lnTo>
                    <a:pt x="32823" y="54363"/>
                  </a:lnTo>
                  <a:lnTo>
                    <a:pt x="32582" y="54242"/>
                  </a:lnTo>
                  <a:lnTo>
                    <a:pt x="32401" y="54182"/>
                  </a:lnTo>
                  <a:close/>
                  <a:moveTo>
                    <a:pt x="37710" y="54182"/>
                  </a:moveTo>
                  <a:lnTo>
                    <a:pt x="37529" y="54242"/>
                  </a:lnTo>
                  <a:lnTo>
                    <a:pt x="37288" y="54363"/>
                  </a:lnTo>
                  <a:lnTo>
                    <a:pt x="37107" y="54483"/>
                  </a:lnTo>
                  <a:lnTo>
                    <a:pt x="36986" y="54664"/>
                  </a:lnTo>
                  <a:lnTo>
                    <a:pt x="36865" y="54906"/>
                  </a:lnTo>
                  <a:lnTo>
                    <a:pt x="36805" y="55087"/>
                  </a:lnTo>
                  <a:lnTo>
                    <a:pt x="36805" y="55328"/>
                  </a:lnTo>
                  <a:lnTo>
                    <a:pt x="36805" y="55569"/>
                  </a:lnTo>
                  <a:lnTo>
                    <a:pt x="36865" y="55750"/>
                  </a:lnTo>
                  <a:lnTo>
                    <a:pt x="36986" y="55992"/>
                  </a:lnTo>
                  <a:lnTo>
                    <a:pt x="37107" y="56173"/>
                  </a:lnTo>
                  <a:lnTo>
                    <a:pt x="37288" y="56293"/>
                  </a:lnTo>
                  <a:lnTo>
                    <a:pt x="37529" y="56414"/>
                  </a:lnTo>
                  <a:lnTo>
                    <a:pt x="37710" y="56474"/>
                  </a:lnTo>
                  <a:lnTo>
                    <a:pt x="38193" y="56474"/>
                  </a:lnTo>
                  <a:lnTo>
                    <a:pt x="38374" y="56414"/>
                  </a:lnTo>
                  <a:lnTo>
                    <a:pt x="38615" y="56293"/>
                  </a:lnTo>
                  <a:lnTo>
                    <a:pt x="38796" y="56173"/>
                  </a:lnTo>
                  <a:lnTo>
                    <a:pt x="38917" y="55992"/>
                  </a:lnTo>
                  <a:lnTo>
                    <a:pt x="39038" y="55750"/>
                  </a:lnTo>
                  <a:lnTo>
                    <a:pt x="39098" y="55569"/>
                  </a:lnTo>
                  <a:lnTo>
                    <a:pt x="39098" y="55328"/>
                  </a:lnTo>
                  <a:lnTo>
                    <a:pt x="39098" y="55087"/>
                  </a:lnTo>
                  <a:lnTo>
                    <a:pt x="39038" y="54906"/>
                  </a:lnTo>
                  <a:lnTo>
                    <a:pt x="38917" y="54664"/>
                  </a:lnTo>
                  <a:lnTo>
                    <a:pt x="38796" y="54483"/>
                  </a:lnTo>
                  <a:lnTo>
                    <a:pt x="38615" y="54363"/>
                  </a:lnTo>
                  <a:lnTo>
                    <a:pt x="38374" y="54242"/>
                  </a:lnTo>
                  <a:lnTo>
                    <a:pt x="38193" y="54182"/>
                  </a:lnTo>
                  <a:close/>
                  <a:moveTo>
                    <a:pt x="43502" y="54182"/>
                  </a:moveTo>
                  <a:lnTo>
                    <a:pt x="43321" y="54242"/>
                  </a:lnTo>
                  <a:lnTo>
                    <a:pt x="43080" y="54363"/>
                  </a:lnTo>
                  <a:lnTo>
                    <a:pt x="42899" y="54483"/>
                  </a:lnTo>
                  <a:lnTo>
                    <a:pt x="42778" y="54664"/>
                  </a:lnTo>
                  <a:lnTo>
                    <a:pt x="42658" y="54906"/>
                  </a:lnTo>
                  <a:lnTo>
                    <a:pt x="42597" y="55087"/>
                  </a:lnTo>
                  <a:lnTo>
                    <a:pt x="42597" y="55328"/>
                  </a:lnTo>
                  <a:lnTo>
                    <a:pt x="42597" y="55569"/>
                  </a:lnTo>
                  <a:lnTo>
                    <a:pt x="42658" y="55750"/>
                  </a:lnTo>
                  <a:lnTo>
                    <a:pt x="42778" y="55992"/>
                  </a:lnTo>
                  <a:lnTo>
                    <a:pt x="42899" y="56173"/>
                  </a:lnTo>
                  <a:lnTo>
                    <a:pt x="43080" y="56293"/>
                  </a:lnTo>
                  <a:lnTo>
                    <a:pt x="43321" y="56414"/>
                  </a:lnTo>
                  <a:lnTo>
                    <a:pt x="43502" y="56474"/>
                  </a:lnTo>
                  <a:lnTo>
                    <a:pt x="43985" y="56474"/>
                  </a:lnTo>
                  <a:lnTo>
                    <a:pt x="44166" y="56414"/>
                  </a:lnTo>
                  <a:lnTo>
                    <a:pt x="44407" y="56293"/>
                  </a:lnTo>
                  <a:lnTo>
                    <a:pt x="44588" y="56173"/>
                  </a:lnTo>
                  <a:lnTo>
                    <a:pt x="44709" y="55992"/>
                  </a:lnTo>
                  <a:lnTo>
                    <a:pt x="44830" y="55750"/>
                  </a:lnTo>
                  <a:lnTo>
                    <a:pt x="44890" y="55569"/>
                  </a:lnTo>
                  <a:lnTo>
                    <a:pt x="44890" y="55328"/>
                  </a:lnTo>
                  <a:lnTo>
                    <a:pt x="44890" y="55087"/>
                  </a:lnTo>
                  <a:lnTo>
                    <a:pt x="44830" y="54906"/>
                  </a:lnTo>
                  <a:lnTo>
                    <a:pt x="44709" y="54664"/>
                  </a:lnTo>
                  <a:lnTo>
                    <a:pt x="44588" y="54483"/>
                  </a:lnTo>
                  <a:lnTo>
                    <a:pt x="44407" y="54363"/>
                  </a:lnTo>
                  <a:lnTo>
                    <a:pt x="44166" y="54242"/>
                  </a:lnTo>
                  <a:lnTo>
                    <a:pt x="43985" y="54182"/>
                  </a:lnTo>
                  <a:close/>
                  <a:moveTo>
                    <a:pt x="49295" y="54182"/>
                  </a:moveTo>
                  <a:lnTo>
                    <a:pt x="49114" y="54242"/>
                  </a:lnTo>
                  <a:lnTo>
                    <a:pt x="48872" y="54363"/>
                  </a:lnTo>
                  <a:lnTo>
                    <a:pt x="48691" y="54483"/>
                  </a:lnTo>
                  <a:lnTo>
                    <a:pt x="48571" y="54664"/>
                  </a:lnTo>
                  <a:lnTo>
                    <a:pt x="48450" y="54906"/>
                  </a:lnTo>
                  <a:lnTo>
                    <a:pt x="48390" y="55087"/>
                  </a:lnTo>
                  <a:lnTo>
                    <a:pt x="48390" y="55328"/>
                  </a:lnTo>
                  <a:lnTo>
                    <a:pt x="48390" y="55569"/>
                  </a:lnTo>
                  <a:lnTo>
                    <a:pt x="48450" y="55750"/>
                  </a:lnTo>
                  <a:lnTo>
                    <a:pt x="48571" y="55992"/>
                  </a:lnTo>
                  <a:lnTo>
                    <a:pt x="48691" y="56173"/>
                  </a:lnTo>
                  <a:lnTo>
                    <a:pt x="48872" y="56293"/>
                  </a:lnTo>
                  <a:lnTo>
                    <a:pt x="49114" y="56414"/>
                  </a:lnTo>
                  <a:lnTo>
                    <a:pt x="49295" y="56474"/>
                  </a:lnTo>
                  <a:lnTo>
                    <a:pt x="49777" y="56474"/>
                  </a:lnTo>
                  <a:lnTo>
                    <a:pt x="49958" y="56414"/>
                  </a:lnTo>
                  <a:lnTo>
                    <a:pt x="50200" y="56293"/>
                  </a:lnTo>
                  <a:lnTo>
                    <a:pt x="50381" y="56173"/>
                  </a:lnTo>
                  <a:lnTo>
                    <a:pt x="50501" y="55992"/>
                  </a:lnTo>
                  <a:lnTo>
                    <a:pt x="50622" y="55750"/>
                  </a:lnTo>
                  <a:lnTo>
                    <a:pt x="50682" y="55569"/>
                  </a:lnTo>
                  <a:lnTo>
                    <a:pt x="50682" y="55328"/>
                  </a:lnTo>
                  <a:lnTo>
                    <a:pt x="50682" y="55087"/>
                  </a:lnTo>
                  <a:lnTo>
                    <a:pt x="50622" y="54906"/>
                  </a:lnTo>
                  <a:lnTo>
                    <a:pt x="50501" y="54664"/>
                  </a:lnTo>
                  <a:lnTo>
                    <a:pt x="50381" y="54483"/>
                  </a:lnTo>
                  <a:lnTo>
                    <a:pt x="50200" y="54363"/>
                  </a:lnTo>
                  <a:lnTo>
                    <a:pt x="49958" y="54242"/>
                  </a:lnTo>
                  <a:lnTo>
                    <a:pt x="49777" y="54182"/>
                  </a:lnTo>
                  <a:close/>
                  <a:moveTo>
                    <a:pt x="55087" y="54182"/>
                  </a:moveTo>
                  <a:lnTo>
                    <a:pt x="54906" y="54242"/>
                  </a:lnTo>
                  <a:lnTo>
                    <a:pt x="54665" y="54363"/>
                  </a:lnTo>
                  <a:lnTo>
                    <a:pt x="54483" y="54483"/>
                  </a:lnTo>
                  <a:lnTo>
                    <a:pt x="54363" y="54664"/>
                  </a:lnTo>
                  <a:lnTo>
                    <a:pt x="54242" y="54906"/>
                  </a:lnTo>
                  <a:lnTo>
                    <a:pt x="54182" y="55087"/>
                  </a:lnTo>
                  <a:lnTo>
                    <a:pt x="54182" y="55328"/>
                  </a:lnTo>
                  <a:lnTo>
                    <a:pt x="54182" y="55569"/>
                  </a:lnTo>
                  <a:lnTo>
                    <a:pt x="54242" y="55750"/>
                  </a:lnTo>
                  <a:lnTo>
                    <a:pt x="54363" y="55992"/>
                  </a:lnTo>
                  <a:lnTo>
                    <a:pt x="54483" y="56173"/>
                  </a:lnTo>
                  <a:lnTo>
                    <a:pt x="54665" y="56293"/>
                  </a:lnTo>
                  <a:lnTo>
                    <a:pt x="54906" y="56414"/>
                  </a:lnTo>
                  <a:lnTo>
                    <a:pt x="55087" y="56474"/>
                  </a:lnTo>
                  <a:lnTo>
                    <a:pt x="55570" y="56474"/>
                  </a:lnTo>
                  <a:lnTo>
                    <a:pt x="55751" y="56414"/>
                  </a:lnTo>
                  <a:lnTo>
                    <a:pt x="55992" y="56293"/>
                  </a:lnTo>
                  <a:lnTo>
                    <a:pt x="56173" y="56173"/>
                  </a:lnTo>
                  <a:lnTo>
                    <a:pt x="56294" y="55992"/>
                  </a:lnTo>
                  <a:lnTo>
                    <a:pt x="56414" y="55750"/>
                  </a:lnTo>
                  <a:lnTo>
                    <a:pt x="56475" y="55569"/>
                  </a:lnTo>
                  <a:lnTo>
                    <a:pt x="56475" y="55328"/>
                  </a:lnTo>
                  <a:lnTo>
                    <a:pt x="56475" y="55087"/>
                  </a:lnTo>
                  <a:lnTo>
                    <a:pt x="56414" y="54906"/>
                  </a:lnTo>
                  <a:lnTo>
                    <a:pt x="56294" y="54664"/>
                  </a:lnTo>
                  <a:lnTo>
                    <a:pt x="56173" y="54483"/>
                  </a:lnTo>
                  <a:lnTo>
                    <a:pt x="55992" y="54363"/>
                  </a:lnTo>
                  <a:lnTo>
                    <a:pt x="55751" y="54242"/>
                  </a:lnTo>
                  <a:lnTo>
                    <a:pt x="55570" y="54182"/>
                  </a:lnTo>
                  <a:close/>
                  <a:moveTo>
                    <a:pt x="60879" y="54182"/>
                  </a:moveTo>
                  <a:lnTo>
                    <a:pt x="60698" y="54242"/>
                  </a:lnTo>
                  <a:lnTo>
                    <a:pt x="60457" y="54363"/>
                  </a:lnTo>
                  <a:lnTo>
                    <a:pt x="60276" y="54483"/>
                  </a:lnTo>
                  <a:lnTo>
                    <a:pt x="60155" y="54664"/>
                  </a:lnTo>
                  <a:lnTo>
                    <a:pt x="60034" y="54906"/>
                  </a:lnTo>
                  <a:lnTo>
                    <a:pt x="59974" y="55087"/>
                  </a:lnTo>
                  <a:lnTo>
                    <a:pt x="59974" y="55328"/>
                  </a:lnTo>
                  <a:lnTo>
                    <a:pt x="59974" y="55569"/>
                  </a:lnTo>
                  <a:lnTo>
                    <a:pt x="60034" y="55750"/>
                  </a:lnTo>
                  <a:lnTo>
                    <a:pt x="60155" y="55992"/>
                  </a:lnTo>
                  <a:lnTo>
                    <a:pt x="60276" y="56173"/>
                  </a:lnTo>
                  <a:lnTo>
                    <a:pt x="60457" y="56293"/>
                  </a:lnTo>
                  <a:lnTo>
                    <a:pt x="60698" y="56414"/>
                  </a:lnTo>
                  <a:lnTo>
                    <a:pt x="60879" y="56474"/>
                  </a:lnTo>
                  <a:lnTo>
                    <a:pt x="61362" y="56474"/>
                  </a:lnTo>
                  <a:lnTo>
                    <a:pt x="61543" y="56414"/>
                  </a:lnTo>
                  <a:lnTo>
                    <a:pt x="61784" y="56293"/>
                  </a:lnTo>
                  <a:lnTo>
                    <a:pt x="61965" y="56173"/>
                  </a:lnTo>
                  <a:lnTo>
                    <a:pt x="62086" y="55992"/>
                  </a:lnTo>
                  <a:lnTo>
                    <a:pt x="62206" y="55750"/>
                  </a:lnTo>
                  <a:lnTo>
                    <a:pt x="62267" y="55569"/>
                  </a:lnTo>
                  <a:lnTo>
                    <a:pt x="62267" y="55328"/>
                  </a:lnTo>
                  <a:lnTo>
                    <a:pt x="62267" y="55087"/>
                  </a:lnTo>
                  <a:lnTo>
                    <a:pt x="62206" y="54906"/>
                  </a:lnTo>
                  <a:lnTo>
                    <a:pt x="62086" y="54664"/>
                  </a:lnTo>
                  <a:lnTo>
                    <a:pt x="61965" y="54483"/>
                  </a:lnTo>
                  <a:lnTo>
                    <a:pt x="61784" y="54363"/>
                  </a:lnTo>
                  <a:lnTo>
                    <a:pt x="61543" y="54242"/>
                  </a:lnTo>
                  <a:lnTo>
                    <a:pt x="61362" y="54182"/>
                  </a:lnTo>
                  <a:close/>
                  <a:moveTo>
                    <a:pt x="66671" y="54182"/>
                  </a:moveTo>
                  <a:lnTo>
                    <a:pt x="66490" y="54242"/>
                  </a:lnTo>
                  <a:lnTo>
                    <a:pt x="66249" y="54363"/>
                  </a:lnTo>
                  <a:lnTo>
                    <a:pt x="66068" y="54483"/>
                  </a:lnTo>
                  <a:lnTo>
                    <a:pt x="65947" y="54664"/>
                  </a:lnTo>
                  <a:lnTo>
                    <a:pt x="65827" y="54906"/>
                  </a:lnTo>
                  <a:lnTo>
                    <a:pt x="65766" y="55087"/>
                  </a:lnTo>
                  <a:lnTo>
                    <a:pt x="65766" y="55328"/>
                  </a:lnTo>
                  <a:lnTo>
                    <a:pt x="65766" y="55569"/>
                  </a:lnTo>
                  <a:lnTo>
                    <a:pt x="65827" y="55750"/>
                  </a:lnTo>
                  <a:lnTo>
                    <a:pt x="65947" y="55992"/>
                  </a:lnTo>
                  <a:lnTo>
                    <a:pt x="66068" y="56173"/>
                  </a:lnTo>
                  <a:lnTo>
                    <a:pt x="66249" y="56293"/>
                  </a:lnTo>
                  <a:lnTo>
                    <a:pt x="66490" y="56414"/>
                  </a:lnTo>
                  <a:lnTo>
                    <a:pt x="66671" y="56474"/>
                  </a:lnTo>
                  <a:lnTo>
                    <a:pt x="67154" y="56474"/>
                  </a:lnTo>
                  <a:lnTo>
                    <a:pt x="67335" y="56414"/>
                  </a:lnTo>
                  <a:lnTo>
                    <a:pt x="67576" y="56293"/>
                  </a:lnTo>
                  <a:lnTo>
                    <a:pt x="67757" y="56173"/>
                  </a:lnTo>
                  <a:lnTo>
                    <a:pt x="67878" y="55992"/>
                  </a:lnTo>
                  <a:lnTo>
                    <a:pt x="67999" y="55750"/>
                  </a:lnTo>
                  <a:lnTo>
                    <a:pt x="68059" y="55569"/>
                  </a:lnTo>
                  <a:lnTo>
                    <a:pt x="68059" y="55328"/>
                  </a:lnTo>
                  <a:lnTo>
                    <a:pt x="68059" y="55087"/>
                  </a:lnTo>
                  <a:lnTo>
                    <a:pt x="67999" y="54906"/>
                  </a:lnTo>
                  <a:lnTo>
                    <a:pt x="67878" y="54664"/>
                  </a:lnTo>
                  <a:lnTo>
                    <a:pt x="67757" y="54483"/>
                  </a:lnTo>
                  <a:lnTo>
                    <a:pt x="67576" y="54363"/>
                  </a:lnTo>
                  <a:lnTo>
                    <a:pt x="67335" y="54242"/>
                  </a:lnTo>
                  <a:lnTo>
                    <a:pt x="67154" y="54182"/>
                  </a:lnTo>
                  <a:close/>
                  <a:moveTo>
                    <a:pt x="5853" y="57078"/>
                  </a:moveTo>
                  <a:lnTo>
                    <a:pt x="5672" y="57138"/>
                  </a:lnTo>
                  <a:lnTo>
                    <a:pt x="5431" y="57259"/>
                  </a:lnTo>
                  <a:lnTo>
                    <a:pt x="5310" y="57379"/>
                  </a:lnTo>
                  <a:lnTo>
                    <a:pt x="6517" y="59310"/>
                  </a:lnTo>
                  <a:lnTo>
                    <a:pt x="6818" y="59129"/>
                  </a:lnTo>
                  <a:lnTo>
                    <a:pt x="7060" y="58888"/>
                  </a:lnTo>
                  <a:lnTo>
                    <a:pt x="7180" y="58586"/>
                  </a:lnTo>
                  <a:lnTo>
                    <a:pt x="7241" y="58224"/>
                  </a:lnTo>
                  <a:lnTo>
                    <a:pt x="7241" y="57983"/>
                  </a:lnTo>
                  <a:lnTo>
                    <a:pt x="7180" y="57802"/>
                  </a:lnTo>
                  <a:lnTo>
                    <a:pt x="7060" y="57560"/>
                  </a:lnTo>
                  <a:lnTo>
                    <a:pt x="6939" y="57379"/>
                  </a:lnTo>
                  <a:lnTo>
                    <a:pt x="6758" y="57259"/>
                  </a:lnTo>
                  <a:lnTo>
                    <a:pt x="6517" y="57138"/>
                  </a:lnTo>
                  <a:lnTo>
                    <a:pt x="6336" y="57078"/>
                  </a:lnTo>
                  <a:close/>
                  <a:moveTo>
                    <a:pt x="69567" y="57078"/>
                  </a:moveTo>
                  <a:lnTo>
                    <a:pt x="69386" y="57138"/>
                  </a:lnTo>
                  <a:lnTo>
                    <a:pt x="69145" y="57259"/>
                  </a:lnTo>
                  <a:lnTo>
                    <a:pt x="68964" y="57379"/>
                  </a:lnTo>
                  <a:lnTo>
                    <a:pt x="68843" y="57560"/>
                  </a:lnTo>
                  <a:lnTo>
                    <a:pt x="68723" y="57802"/>
                  </a:lnTo>
                  <a:lnTo>
                    <a:pt x="68662" y="57983"/>
                  </a:lnTo>
                  <a:lnTo>
                    <a:pt x="68662" y="58224"/>
                  </a:lnTo>
                  <a:lnTo>
                    <a:pt x="68723" y="58586"/>
                  </a:lnTo>
                  <a:lnTo>
                    <a:pt x="68843" y="58888"/>
                  </a:lnTo>
                  <a:lnTo>
                    <a:pt x="69085" y="59129"/>
                  </a:lnTo>
                  <a:lnTo>
                    <a:pt x="69386" y="59310"/>
                  </a:lnTo>
                  <a:lnTo>
                    <a:pt x="70593" y="57379"/>
                  </a:lnTo>
                  <a:lnTo>
                    <a:pt x="70472" y="57259"/>
                  </a:lnTo>
                  <a:lnTo>
                    <a:pt x="70231" y="57138"/>
                  </a:lnTo>
                  <a:lnTo>
                    <a:pt x="70050" y="57078"/>
                  </a:lnTo>
                  <a:close/>
                  <a:moveTo>
                    <a:pt x="11645" y="57078"/>
                  </a:moveTo>
                  <a:lnTo>
                    <a:pt x="11464" y="57138"/>
                  </a:lnTo>
                  <a:lnTo>
                    <a:pt x="11223" y="57259"/>
                  </a:lnTo>
                  <a:lnTo>
                    <a:pt x="11042" y="57379"/>
                  </a:lnTo>
                  <a:lnTo>
                    <a:pt x="10921" y="57560"/>
                  </a:lnTo>
                  <a:lnTo>
                    <a:pt x="10800" y="57802"/>
                  </a:lnTo>
                  <a:lnTo>
                    <a:pt x="10740" y="57983"/>
                  </a:lnTo>
                  <a:lnTo>
                    <a:pt x="10740" y="58224"/>
                  </a:lnTo>
                  <a:lnTo>
                    <a:pt x="10740" y="58466"/>
                  </a:lnTo>
                  <a:lnTo>
                    <a:pt x="10800" y="58647"/>
                  </a:lnTo>
                  <a:lnTo>
                    <a:pt x="10921" y="58888"/>
                  </a:lnTo>
                  <a:lnTo>
                    <a:pt x="11042" y="59069"/>
                  </a:lnTo>
                  <a:lnTo>
                    <a:pt x="11223" y="59190"/>
                  </a:lnTo>
                  <a:lnTo>
                    <a:pt x="11464" y="59310"/>
                  </a:lnTo>
                  <a:lnTo>
                    <a:pt x="11645" y="59371"/>
                  </a:lnTo>
                  <a:lnTo>
                    <a:pt x="12128" y="59371"/>
                  </a:lnTo>
                  <a:lnTo>
                    <a:pt x="12309" y="59310"/>
                  </a:lnTo>
                  <a:lnTo>
                    <a:pt x="12550" y="59190"/>
                  </a:lnTo>
                  <a:lnTo>
                    <a:pt x="12731" y="59069"/>
                  </a:lnTo>
                  <a:lnTo>
                    <a:pt x="12852" y="58888"/>
                  </a:lnTo>
                  <a:lnTo>
                    <a:pt x="12973" y="58647"/>
                  </a:lnTo>
                  <a:lnTo>
                    <a:pt x="13033" y="58466"/>
                  </a:lnTo>
                  <a:lnTo>
                    <a:pt x="13033" y="58224"/>
                  </a:lnTo>
                  <a:lnTo>
                    <a:pt x="13033" y="57983"/>
                  </a:lnTo>
                  <a:lnTo>
                    <a:pt x="12973" y="57802"/>
                  </a:lnTo>
                  <a:lnTo>
                    <a:pt x="12852" y="57560"/>
                  </a:lnTo>
                  <a:lnTo>
                    <a:pt x="12731" y="57379"/>
                  </a:lnTo>
                  <a:lnTo>
                    <a:pt x="12550" y="57259"/>
                  </a:lnTo>
                  <a:lnTo>
                    <a:pt x="12309" y="57138"/>
                  </a:lnTo>
                  <a:lnTo>
                    <a:pt x="12128" y="57078"/>
                  </a:lnTo>
                  <a:close/>
                  <a:moveTo>
                    <a:pt x="17437" y="57078"/>
                  </a:moveTo>
                  <a:lnTo>
                    <a:pt x="17256" y="57138"/>
                  </a:lnTo>
                  <a:lnTo>
                    <a:pt x="17015" y="57259"/>
                  </a:lnTo>
                  <a:lnTo>
                    <a:pt x="16834" y="57379"/>
                  </a:lnTo>
                  <a:lnTo>
                    <a:pt x="16713" y="57560"/>
                  </a:lnTo>
                  <a:lnTo>
                    <a:pt x="16593" y="57802"/>
                  </a:lnTo>
                  <a:lnTo>
                    <a:pt x="16532" y="57983"/>
                  </a:lnTo>
                  <a:lnTo>
                    <a:pt x="16532" y="58224"/>
                  </a:lnTo>
                  <a:lnTo>
                    <a:pt x="16532" y="58466"/>
                  </a:lnTo>
                  <a:lnTo>
                    <a:pt x="16593" y="58647"/>
                  </a:lnTo>
                  <a:lnTo>
                    <a:pt x="16713" y="58888"/>
                  </a:lnTo>
                  <a:lnTo>
                    <a:pt x="16834" y="59069"/>
                  </a:lnTo>
                  <a:lnTo>
                    <a:pt x="17015" y="59190"/>
                  </a:lnTo>
                  <a:lnTo>
                    <a:pt x="17256" y="59310"/>
                  </a:lnTo>
                  <a:lnTo>
                    <a:pt x="17437" y="59371"/>
                  </a:lnTo>
                  <a:lnTo>
                    <a:pt x="17920" y="59371"/>
                  </a:lnTo>
                  <a:lnTo>
                    <a:pt x="18101" y="59310"/>
                  </a:lnTo>
                  <a:lnTo>
                    <a:pt x="18342" y="59190"/>
                  </a:lnTo>
                  <a:lnTo>
                    <a:pt x="18523" y="59069"/>
                  </a:lnTo>
                  <a:lnTo>
                    <a:pt x="18644" y="58888"/>
                  </a:lnTo>
                  <a:lnTo>
                    <a:pt x="18765" y="58647"/>
                  </a:lnTo>
                  <a:lnTo>
                    <a:pt x="18825" y="58466"/>
                  </a:lnTo>
                  <a:lnTo>
                    <a:pt x="18825" y="58224"/>
                  </a:lnTo>
                  <a:lnTo>
                    <a:pt x="18825" y="57983"/>
                  </a:lnTo>
                  <a:lnTo>
                    <a:pt x="18765" y="57802"/>
                  </a:lnTo>
                  <a:lnTo>
                    <a:pt x="18644" y="57560"/>
                  </a:lnTo>
                  <a:lnTo>
                    <a:pt x="18523" y="57379"/>
                  </a:lnTo>
                  <a:lnTo>
                    <a:pt x="18342" y="57259"/>
                  </a:lnTo>
                  <a:lnTo>
                    <a:pt x="18101" y="57138"/>
                  </a:lnTo>
                  <a:lnTo>
                    <a:pt x="17920" y="57078"/>
                  </a:lnTo>
                  <a:close/>
                  <a:moveTo>
                    <a:pt x="23230" y="57078"/>
                  </a:moveTo>
                  <a:lnTo>
                    <a:pt x="23049" y="57138"/>
                  </a:lnTo>
                  <a:lnTo>
                    <a:pt x="22807" y="57259"/>
                  </a:lnTo>
                  <a:lnTo>
                    <a:pt x="22626" y="57379"/>
                  </a:lnTo>
                  <a:lnTo>
                    <a:pt x="22506" y="57560"/>
                  </a:lnTo>
                  <a:lnTo>
                    <a:pt x="22385" y="57802"/>
                  </a:lnTo>
                  <a:lnTo>
                    <a:pt x="22325" y="57983"/>
                  </a:lnTo>
                  <a:lnTo>
                    <a:pt x="22325" y="58224"/>
                  </a:lnTo>
                  <a:lnTo>
                    <a:pt x="22325" y="58466"/>
                  </a:lnTo>
                  <a:lnTo>
                    <a:pt x="22385" y="58647"/>
                  </a:lnTo>
                  <a:lnTo>
                    <a:pt x="22506" y="58888"/>
                  </a:lnTo>
                  <a:lnTo>
                    <a:pt x="22626" y="59069"/>
                  </a:lnTo>
                  <a:lnTo>
                    <a:pt x="22807" y="59190"/>
                  </a:lnTo>
                  <a:lnTo>
                    <a:pt x="23049" y="59310"/>
                  </a:lnTo>
                  <a:lnTo>
                    <a:pt x="23230" y="59371"/>
                  </a:lnTo>
                  <a:lnTo>
                    <a:pt x="23712" y="59371"/>
                  </a:lnTo>
                  <a:lnTo>
                    <a:pt x="23893" y="59310"/>
                  </a:lnTo>
                  <a:lnTo>
                    <a:pt x="24135" y="59190"/>
                  </a:lnTo>
                  <a:lnTo>
                    <a:pt x="24316" y="59069"/>
                  </a:lnTo>
                  <a:lnTo>
                    <a:pt x="24436" y="58888"/>
                  </a:lnTo>
                  <a:lnTo>
                    <a:pt x="24557" y="58647"/>
                  </a:lnTo>
                  <a:lnTo>
                    <a:pt x="24617" y="58466"/>
                  </a:lnTo>
                  <a:lnTo>
                    <a:pt x="24617" y="58224"/>
                  </a:lnTo>
                  <a:lnTo>
                    <a:pt x="24617" y="57983"/>
                  </a:lnTo>
                  <a:lnTo>
                    <a:pt x="24557" y="57802"/>
                  </a:lnTo>
                  <a:lnTo>
                    <a:pt x="24436" y="57560"/>
                  </a:lnTo>
                  <a:lnTo>
                    <a:pt x="24316" y="57379"/>
                  </a:lnTo>
                  <a:lnTo>
                    <a:pt x="24135" y="57259"/>
                  </a:lnTo>
                  <a:lnTo>
                    <a:pt x="23893" y="57138"/>
                  </a:lnTo>
                  <a:lnTo>
                    <a:pt x="23712" y="57078"/>
                  </a:lnTo>
                  <a:close/>
                  <a:moveTo>
                    <a:pt x="29022" y="57078"/>
                  </a:moveTo>
                  <a:lnTo>
                    <a:pt x="28841" y="57138"/>
                  </a:lnTo>
                  <a:lnTo>
                    <a:pt x="28599" y="57259"/>
                  </a:lnTo>
                  <a:lnTo>
                    <a:pt x="28418" y="57379"/>
                  </a:lnTo>
                  <a:lnTo>
                    <a:pt x="28298" y="57560"/>
                  </a:lnTo>
                  <a:lnTo>
                    <a:pt x="28177" y="57802"/>
                  </a:lnTo>
                  <a:lnTo>
                    <a:pt x="28117" y="57983"/>
                  </a:lnTo>
                  <a:lnTo>
                    <a:pt x="28117" y="58224"/>
                  </a:lnTo>
                  <a:lnTo>
                    <a:pt x="28117" y="58466"/>
                  </a:lnTo>
                  <a:lnTo>
                    <a:pt x="28177" y="58647"/>
                  </a:lnTo>
                  <a:lnTo>
                    <a:pt x="28298" y="58888"/>
                  </a:lnTo>
                  <a:lnTo>
                    <a:pt x="28418" y="59069"/>
                  </a:lnTo>
                  <a:lnTo>
                    <a:pt x="28599" y="59190"/>
                  </a:lnTo>
                  <a:lnTo>
                    <a:pt x="28841" y="59310"/>
                  </a:lnTo>
                  <a:lnTo>
                    <a:pt x="29022" y="59371"/>
                  </a:lnTo>
                  <a:lnTo>
                    <a:pt x="29505" y="59371"/>
                  </a:lnTo>
                  <a:lnTo>
                    <a:pt x="29686" y="59310"/>
                  </a:lnTo>
                  <a:lnTo>
                    <a:pt x="29927" y="59190"/>
                  </a:lnTo>
                  <a:lnTo>
                    <a:pt x="30108" y="59069"/>
                  </a:lnTo>
                  <a:lnTo>
                    <a:pt x="30229" y="58888"/>
                  </a:lnTo>
                  <a:lnTo>
                    <a:pt x="30349" y="58647"/>
                  </a:lnTo>
                  <a:lnTo>
                    <a:pt x="30410" y="58466"/>
                  </a:lnTo>
                  <a:lnTo>
                    <a:pt x="30410" y="58224"/>
                  </a:lnTo>
                  <a:lnTo>
                    <a:pt x="30410" y="57983"/>
                  </a:lnTo>
                  <a:lnTo>
                    <a:pt x="30349" y="57802"/>
                  </a:lnTo>
                  <a:lnTo>
                    <a:pt x="30229" y="57560"/>
                  </a:lnTo>
                  <a:lnTo>
                    <a:pt x="30108" y="57379"/>
                  </a:lnTo>
                  <a:lnTo>
                    <a:pt x="29927" y="57259"/>
                  </a:lnTo>
                  <a:lnTo>
                    <a:pt x="29686" y="57138"/>
                  </a:lnTo>
                  <a:lnTo>
                    <a:pt x="29505" y="57078"/>
                  </a:lnTo>
                  <a:close/>
                  <a:moveTo>
                    <a:pt x="34814" y="57078"/>
                  </a:moveTo>
                  <a:lnTo>
                    <a:pt x="34633" y="57138"/>
                  </a:lnTo>
                  <a:lnTo>
                    <a:pt x="34392" y="57259"/>
                  </a:lnTo>
                  <a:lnTo>
                    <a:pt x="34211" y="57379"/>
                  </a:lnTo>
                  <a:lnTo>
                    <a:pt x="34090" y="57560"/>
                  </a:lnTo>
                  <a:lnTo>
                    <a:pt x="33969" y="57802"/>
                  </a:lnTo>
                  <a:lnTo>
                    <a:pt x="33909" y="57983"/>
                  </a:lnTo>
                  <a:lnTo>
                    <a:pt x="33909" y="58224"/>
                  </a:lnTo>
                  <a:lnTo>
                    <a:pt x="33909" y="58466"/>
                  </a:lnTo>
                  <a:lnTo>
                    <a:pt x="33969" y="58647"/>
                  </a:lnTo>
                  <a:lnTo>
                    <a:pt x="34090" y="58888"/>
                  </a:lnTo>
                  <a:lnTo>
                    <a:pt x="34211" y="59069"/>
                  </a:lnTo>
                  <a:lnTo>
                    <a:pt x="34392" y="59190"/>
                  </a:lnTo>
                  <a:lnTo>
                    <a:pt x="34633" y="59310"/>
                  </a:lnTo>
                  <a:lnTo>
                    <a:pt x="34814" y="59371"/>
                  </a:lnTo>
                  <a:lnTo>
                    <a:pt x="35297" y="59371"/>
                  </a:lnTo>
                  <a:lnTo>
                    <a:pt x="35478" y="59310"/>
                  </a:lnTo>
                  <a:lnTo>
                    <a:pt x="35719" y="59190"/>
                  </a:lnTo>
                  <a:lnTo>
                    <a:pt x="35900" y="59069"/>
                  </a:lnTo>
                  <a:lnTo>
                    <a:pt x="36021" y="58888"/>
                  </a:lnTo>
                  <a:lnTo>
                    <a:pt x="36141" y="58647"/>
                  </a:lnTo>
                  <a:lnTo>
                    <a:pt x="36202" y="58466"/>
                  </a:lnTo>
                  <a:lnTo>
                    <a:pt x="36202" y="58224"/>
                  </a:lnTo>
                  <a:lnTo>
                    <a:pt x="36202" y="57983"/>
                  </a:lnTo>
                  <a:lnTo>
                    <a:pt x="36141" y="57802"/>
                  </a:lnTo>
                  <a:lnTo>
                    <a:pt x="36021" y="57560"/>
                  </a:lnTo>
                  <a:lnTo>
                    <a:pt x="35900" y="57379"/>
                  </a:lnTo>
                  <a:lnTo>
                    <a:pt x="35719" y="57259"/>
                  </a:lnTo>
                  <a:lnTo>
                    <a:pt x="35478" y="57138"/>
                  </a:lnTo>
                  <a:lnTo>
                    <a:pt x="35297" y="57078"/>
                  </a:lnTo>
                  <a:close/>
                  <a:moveTo>
                    <a:pt x="40606" y="57078"/>
                  </a:moveTo>
                  <a:lnTo>
                    <a:pt x="40425" y="57138"/>
                  </a:lnTo>
                  <a:lnTo>
                    <a:pt x="40184" y="57259"/>
                  </a:lnTo>
                  <a:lnTo>
                    <a:pt x="40003" y="57379"/>
                  </a:lnTo>
                  <a:lnTo>
                    <a:pt x="39882" y="57560"/>
                  </a:lnTo>
                  <a:lnTo>
                    <a:pt x="39762" y="57802"/>
                  </a:lnTo>
                  <a:lnTo>
                    <a:pt x="39701" y="57983"/>
                  </a:lnTo>
                  <a:lnTo>
                    <a:pt x="39701" y="58224"/>
                  </a:lnTo>
                  <a:lnTo>
                    <a:pt x="39701" y="58466"/>
                  </a:lnTo>
                  <a:lnTo>
                    <a:pt x="39762" y="58647"/>
                  </a:lnTo>
                  <a:lnTo>
                    <a:pt x="39882" y="58888"/>
                  </a:lnTo>
                  <a:lnTo>
                    <a:pt x="40003" y="59069"/>
                  </a:lnTo>
                  <a:lnTo>
                    <a:pt x="40184" y="59190"/>
                  </a:lnTo>
                  <a:lnTo>
                    <a:pt x="40425" y="59310"/>
                  </a:lnTo>
                  <a:lnTo>
                    <a:pt x="40606" y="59371"/>
                  </a:lnTo>
                  <a:lnTo>
                    <a:pt x="41089" y="59371"/>
                  </a:lnTo>
                  <a:lnTo>
                    <a:pt x="41270" y="59310"/>
                  </a:lnTo>
                  <a:lnTo>
                    <a:pt x="41511" y="59190"/>
                  </a:lnTo>
                  <a:lnTo>
                    <a:pt x="41692" y="59069"/>
                  </a:lnTo>
                  <a:lnTo>
                    <a:pt x="41813" y="58888"/>
                  </a:lnTo>
                  <a:lnTo>
                    <a:pt x="41934" y="58647"/>
                  </a:lnTo>
                  <a:lnTo>
                    <a:pt x="41994" y="58466"/>
                  </a:lnTo>
                  <a:lnTo>
                    <a:pt x="41994" y="58224"/>
                  </a:lnTo>
                  <a:lnTo>
                    <a:pt x="41994" y="57983"/>
                  </a:lnTo>
                  <a:lnTo>
                    <a:pt x="41934" y="57802"/>
                  </a:lnTo>
                  <a:lnTo>
                    <a:pt x="41813" y="57560"/>
                  </a:lnTo>
                  <a:lnTo>
                    <a:pt x="41692" y="57379"/>
                  </a:lnTo>
                  <a:lnTo>
                    <a:pt x="41511" y="57259"/>
                  </a:lnTo>
                  <a:lnTo>
                    <a:pt x="41270" y="57138"/>
                  </a:lnTo>
                  <a:lnTo>
                    <a:pt x="41089" y="57078"/>
                  </a:lnTo>
                  <a:close/>
                  <a:moveTo>
                    <a:pt x="46399" y="57078"/>
                  </a:moveTo>
                  <a:lnTo>
                    <a:pt x="46218" y="57138"/>
                  </a:lnTo>
                  <a:lnTo>
                    <a:pt x="45976" y="57259"/>
                  </a:lnTo>
                  <a:lnTo>
                    <a:pt x="45795" y="57379"/>
                  </a:lnTo>
                  <a:lnTo>
                    <a:pt x="45674" y="57560"/>
                  </a:lnTo>
                  <a:lnTo>
                    <a:pt x="45554" y="57802"/>
                  </a:lnTo>
                  <a:lnTo>
                    <a:pt x="45493" y="57983"/>
                  </a:lnTo>
                  <a:lnTo>
                    <a:pt x="45493" y="58224"/>
                  </a:lnTo>
                  <a:lnTo>
                    <a:pt x="45493" y="58466"/>
                  </a:lnTo>
                  <a:lnTo>
                    <a:pt x="45554" y="58647"/>
                  </a:lnTo>
                  <a:lnTo>
                    <a:pt x="45674" y="58888"/>
                  </a:lnTo>
                  <a:lnTo>
                    <a:pt x="45795" y="59069"/>
                  </a:lnTo>
                  <a:lnTo>
                    <a:pt x="45976" y="59190"/>
                  </a:lnTo>
                  <a:lnTo>
                    <a:pt x="46218" y="59310"/>
                  </a:lnTo>
                  <a:lnTo>
                    <a:pt x="46399" y="59371"/>
                  </a:lnTo>
                  <a:lnTo>
                    <a:pt x="46881" y="59371"/>
                  </a:lnTo>
                  <a:lnTo>
                    <a:pt x="47062" y="59310"/>
                  </a:lnTo>
                  <a:lnTo>
                    <a:pt x="47304" y="59190"/>
                  </a:lnTo>
                  <a:lnTo>
                    <a:pt x="47485" y="59069"/>
                  </a:lnTo>
                  <a:lnTo>
                    <a:pt x="47605" y="58888"/>
                  </a:lnTo>
                  <a:lnTo>
                    <a:pt x="47726" y="58647"/>
                  </a:lnTo>
                  <a:lnTo>
                    <a:pt x="47786" y="58466"/>
                  </a:lnTo>
                  <a:lnTo>
                    <a:pt x="47786" y="58224"/>
                  </a:lnTo>
                  <a:lnTo>
                    <a:pt x="47786" y="57983"/>
                  </a:lnTo>
                  <a:lnTo>
                    <a:pt x="47726" y="57802"/>
                  </a:lnTo>
                  <a:lnTo>
                    <a:pt x="47605" y="57560"/>
                  </a:lnTo>
                  <a:lnTo>
                    <a:pt x="47485" y="57379"/>
                  </a:lnTo>
                  <a:lnTo>
                    <a:pt x="47304" y="57259"/>
                  </a:lnTo>
                  <a:lnTo>
                    <a:pt x="47062" y="57138"/>
                  </a:lnTo>
                  <a:lnTo>
                    <a:pt x="46881" y="57078"/>
                  </a:lnTo>
                  <a:close/>
                  <a:moveTo>
                    <a:pt x="52191" y="57078"/>
                  </a:moveTo>
                  <a:lnTo>
                    <a:pt x="52010" y="57138"/>
                  </a:lnTo>
                  <a:lnTo>
                    <a:pt x="51768" y="57259"/>
                  </a:lnTo>
                  <a:lnTo>
                    <a:pt x="51587" y="57379"/>
                  </a:lnTo>
                  <a:lnTo>
                    <a:pt x="51467" y="57560"/>
                  </a:lnTo>
                  <a:lnTo>
                    <a:pt x="51346" y="57802"/>
                  </a:lnTo>
                  <a:lnTo>
                    <a:pt x="51286" y="57983"/>
                  </a:lnTo>
                  <a:lnTo>
                    <a:pt x="51286" y="58224"/>
                  </a:lnTo>
                  <a:lnTo>
                    <a:pt x="51286" y="58466"/>
                  </a:lnTo>
                  <a:lnTo>
                    <a:pt x="51346" y="58647"/>
                  </a:lnTo>
                  <a:lnTo>
                    <a:pt x="51467" y="58888"/>
                  </a:lnTo>
                  <a:lnTo>
                    <a:pt x="51587" y="59069"/>
                  </a:lnTo>
                  <a:lnTo>
                    <a:pt x="51768" y="59190"/>
                  </a:lnTo>
                  <a:lnTo>
                    <a:pt x="52010" y="59310"/>
                  </a:lnTo>
                  <a:lnTo>
                    <a:pt x="52191" y="59371"/>
                  </a:lnTo>
                  <a:lnTo>
                    <a:pt x="52673" y="59371"/>
                  </a:lnTo>
                  <a:lnTo>
                    <a:pt x="52854" y="59310"/>
                  </a:lnTo>
                  <a:lnTo>
                    <a:pt x="53096" y="59190"/>
                  </a:lnTo>
                  <a:lnTo>
                    <a:pt x="53277" y="59069"/>
                  </a:lnTo>
                  <a:lnTo>
                    <a:pt x="53397" y="58888"/>
                  </a:lnTo>
                  <a:lnTo>
                    <a:pt x="53518" y="58647"/>
                  </a:lnTo>
                  <a:lnTo>
                    <a:pt x="53578" y="58466"/>
                  </a:lnTo>
                  <a:lnTo>
                    <a:pt x="53578" y="58224"/>
                  </a:lnTo>
                  <a:lnTo>
                    <a:pt x="53578" y="57983"/>
                  </a:lnTo>
                  <a:lnTo>
                    <a:pt x="53518" y="57802"/>
                  </a:lnTo>
                  <a:lnTo>
                    <a:pt x="53397" y="57560"/>
                  </a:lnTo>
                  <a:lnTo>
                    <a:pt x="53277" y="57379"/>
                  </a:lnTo>
                  <a:lnTo>
                    <a:pt x="53096" y="57259"/>
                  </a:lnTo>
                  <a:lnTo>
                    <a:pt x="52854" y="57138"/>
                  </a:lnTo>
                  <a:lnTo>
                    <a:pt x="52673" y="57078"/>
                  </a:lnTo>
                  <a:close/>
                  <a:moveTo>
                    <a:pt x="57983" y="57078"/>
                  </a:moveTo>
                  <a:lnTo>
                    <a:pt x="57802" y="57138"/>
                  </a:lnTo>
                  <a:lnTo>
                    <a:pt x="57561" y="57259"/>
                  </a:lnTo>
                  <a:lnTo>
                    <a:pt x="57380" y="57379"/>
                  </a:lnTo>
                  <a:lnTo>
                    <a:pt x="57259" y="57560"/>
                  </a:lnTo>
                  <a:lnTo>
                    <a:pt x="57138" y="57802"/>
                  </a:lnTo>
                  <a:lnTo>
                    <a:pt x="57078" y="57983"/>
                  </a:lnTo>
                  <a:lnTo>
                    <a:pt x="57078" y="58224"/>
                  </a:lnTo>
                  <a:lnTo>
                    <a:pt x="57078" y="58466"/>
                  </a:lnTo>
                  <a:lnTo>
                    <a:pt x="57138" y="58647"/>
                  </a:lnTo>
                  <a:lnTo>
                    <a:pt x="57259" y="58888"/>
                  </a:lnTo>
                  <a:lnTo>
                    <a:pt x="57380" y="59069"/>
                  </a:lnTo>
                  <a:lnTo>
                    <a:pt x="57561" y="59190"/>
                  </a:lnTo>
                  <a:lnTo>
                    <a:pt x="57802" y="59310"/>
                  </a:lnTo>
                  <a:lnTo>
                    <a:pt x="57983" y="59371"/>
                  </a:lnTo>
                  <a:lnTo>
                    <a:pt x="58466" y="59371"/>
                  </a:lnTo>
                  <a:lnTo>
                    <a:pt x="58647" y="59310"/>
                  </a:lnTo>
                  <a:lnTo>
                    <a:pt x="58888" y="59190"/>
                  </a:lnTo>
                  <a:lnTo>
                    <a:pt x="59069" y="59069"/>
                  </a:lnTo>
                  <a:lnTo>
                    <a:pt x="59190" y="58888"/>
                  </a:lnTo>
                  <a:lnTo>
                    <a:pt x="59310" y="58647"/>
                  </a:lnTo>
                  <a:lnTo>
                    <a:pt x="59371" y="58466"/>
                  </a:lnTo>
                  <a:lnTo>
                    <a:pt x="59371" y="58224"/>
                  </a:lnTo>
                  <a:lnTo>
                    <a:pt x="59371" y="57983"/>
                  </a:lnTo>
                  <a:lnTo>
                    <a:pt x="59310" y="57802"/>
                  </a:lnTo>
                  <a:lnTo>
                    <a:pt x="59190" y="57560"/>
                  </a:lnTo>
                  <a:lnTo>
                    <a:pt x="59069" y="57379"/>
                  </a:lnTo>
                  <a:lnTo>
                    <a:pt x="58888" y="57259"/>
                  </a:lnTo>
                  <a:lnTo>
                    <a:pt x="58647" y="57138"/>
                  </a:lnTo>
                  <a:lnTo>
                    <a:pt x="58466" y="57078"/>
                  </a:lnTo>
                  <a:close/>
                  <a:moveTo>
                    <a:pt x="63775" y="57078"/>
                  </a:moveTo>
                  <a:lnTo>
                    <a:pt x="63594" y="57138"/>
                  </a:lnTo>
                  <a:lnTo>
                    <a:pt x="63353" y="57259"/>
                  </a:lnTo>
                  <a:lnTo>
                    <a:pt x="63172" y="57379"/>
                  </a:lnTo>
                  <a:lnTo>
                    <a:pt x="63051" y="57560"/>
                  </a:lnTo>
                  <a:lnTo>
                    <a:pt x="62931" y="57802"/>
                  </a:lnTo>
                  <a:lnTo>
                    <a:pt x="62870" y="57983"/>
                  </a:lnTo>
                  <a:lnTo>
                    <a:pt x="62870" y="58224"/>
                  </a:lnTo>
                  <a:lnTo>
                    <a:pt x="62870" y="58466"/>
                  </a:lnTo>
                  <a:lnTo>
                    <a:pt x="62931" y="58647"/>
                  </a:lnTo>
                  <a:lnTo>
                    <a:pt x="63051" y="58888"/>
                  </a:lnTo>
                  <a:lnTo>
                    <a:pt x="63172" y="59069"/>
                  </a:lnTo>
                  <a:lnTo>
                    <a:pt x="63353" y="59190"/>
                  </a:lnTo>
                  <a:lnTo>
                    <a:pt x="63594" y="59310"/>
                  </a:lnTo>
                  <a:lnTo>
                    <a:pt x="63775" y="59371"/>
                  </a:lnTo>
                  <a:lnTo>
                    <a:pt x="64258" y="59371"/>
                  </a:lnTo>
                  <a:lnTo>
                    <a:pt x="64439" y="59310"/>
                  </a:lnTo>
                  <a:lnTo>
                    <a:pt x="64680" y="59190"/>
                  </a:lnTo>
                  <a:lnTo>
                    <a:pt x="64861" y="59069"/>
                  </a:lnTo>
                  <a:lnTo>
                    <a:pt x="64982" y="58888"/>
                  </a:lnTo>
                  <a:lnTo>
                    <a:pt x="65103" y="58647"/>
                  </a:lnTo>
                  <a:lnTo>
                    <a:pt x="65163" y="58466"/>
                  </a:lnTo>
                  <a:lnTo>
                    <a:pt x="65163" y="58224"/>
                  </a:lnTo>
                  <a:lnTo>
                    <a:pt x="65163" y="57983"/>
                  </a:lnTo>
                  <a:lnTo>
                    <a:pt x="65103" y="57802"/>
                  </a:lnTo>
                  <a:lnTo>
                    <a:pt x="64982" y="57560"/>
                  </a:lnTo>
                  <a:lnTo>
                    <a:pt x="64861" y="57379"/>
                  </a:lnTo>
                  <a:lnTo>
                    <a:pt x="64680" y="57259"/>
                  </a:lnTo>
                  <a:lnTo>
                    <a:pt x="64439" y="57138"/>
                  </a:lnTo>
                  <a:lnTo>
                    <a:pt x="64258" y="57078"/>
                  </a:lnTo>
                  <a:close/>
                  <a:moveTo>
                    <a:pt x="8689" y="59974"/>
                  </a:moveTo>
                  <a:lnTo>
                    <a:pt x="8447" y="60095"/>
                  </a:lnTo>
                  <a:lnTo>
                    <a:pt x="8206" y="60276"/>
                  </a:lnTo>
                  <a:lnTo>
                    <a:pt x="8025" y="60457"/>
                  </a:lnTo>
                  <a:lnTo>
                    <a:pt x="7904" y="60758"/>
                  </a:lnTo>
                  <a:lnTo>
                    <a:pt x="7844" y="61120"/>
                  </a:lnTo>
                  <a:lnTo>
                    <a:pt x="8689" y="62267"/>
                  </a:lnTo>
                  <a:lnTo>
                    <a:pt x="9232" y="62267"/>
                  </a:lnTo>
                  <a:lnTo>
                    <a:pt x="9413" y="62206"/>
                  </a:lnTo>
                  <a:lnTo>
                    <a:pt x="9654" y="62086"/>
                  </a:lnTo>
                  <a:lnTo>
                    <a:pt x="9835" y="61965"/>
                  </a:lnTo>
                  <a:lnTo>
                    <a:pt x="9956" y="61784"/>
                  </a:lnTo>
                  <a:lnTo>
                    <a:pt x="10076" y="61543"/>
                  </a:lnTo>
                  <a:lnTo>
                    <a:pt x="10137" y="61362"/>
                  </a:lnTo>
                  <a:lnTo>
                    <a:pt x="10137" y="61120"/>
                  </a:lnTo>
                  <a:lnTo>
                    <a:pt x="10076" y="60758"/>
                  </a:lnTo>
                  <a:lnTo>
                    <a:pt x="9956" y="60457"/>
                  </a:lnTo>
                  <a:lnTo>
                    <a:pt x="9775" y="60276"/>
                  </a:lnTo>
                  <a:lnTo>
                    <a:pt x="9533" y="60095"/>
                  </a:lnTo>
                  <a:lnTo>
                    <a:pt x="9292" y="59974"/>
                  </a:lnTo>
                  <a:close/>
                  <a:moveTo>
                    <a:pt x="14481" y="59974"/>
                  </a:moveTo>
                  <a:lnTo>
                    <a:pt x="14240" y="60095"/>
                  </a:lnTo>
                  <a:lnTo>
                    <a:pt x="13998" y="60276"/>
                  </a:lnTo>
                  <a:lnTo>
                    <a:pt x="13817" y="60457"/>
                  </a:lnTo>
                  <a:lnTo>
                    <a:pt x="13697" y="60758"/>
                  </a:lnTo>
                  <a:lnTo>
                    <a:pt x="13636" y="61120"/>
                  </a:lnTo>
                  <a:lnTo>
                    <a:pt x="13636" y="61362"/>
                  </a:lnTo>
                  <a:lnTo>
                    <a:pt x="13697" y="61543"/>
                  </a:lnTo>
                  <a:lnTo>
                    <a:pt x="13817" y="61784"/>
                  </a:lnTo>
                  <a:lnTo>
                    <a:pt x="13938" y="61965"/>
                  </a:lnTo>
                  <a:lnTo>
                    <a:pt x="14119" y="62086"/>
                  </a:lnTo>
                  <a:lnTo>
                    <a:pt x="14360" y="62206"/>
                  </a:lnTo>
                  <a:lnTo>
                    <a:pt x="14541" y="62267"/>
                  </a:lnTo>
                  <a:lnTo>
                    <a:pt x="15024" y="62267"/>
                  </a:lnTo>
                  <a:lnTo>
                    <a:pt x="15205" y="62206"/>
                  </a:lnTo>
                  <a:lnTo>
                    <a:pt x="15446" y="62086"/>
                  </a:lnTo>
                  <a:lnTo>
                    <a:pt x="15627" y="61965"/>
                  </a:lnTo>
                  <a:lnTo>
                    <a:pt x="15748" y="61784"/>
                  </a:lnTo>
                  <a:lnTo>
                    <a:pt x="15869" y="61543"/>
                  </a:lnTo>
                  <a:lnTo>
                    <a:pt x="15929" y="61362"/>
                  </a:lnTo>
                  <a:lnTo>
                    <a:pt x="15929" y="61120"/>
                  </a:lnTo>
                  <a:lnTo>
                    <a:pt x="15869" y="60758"/>
                  </a:lnTo>
                  <a:lnTo>
                    <a:pt x="15748" y="60457"/>
                  </a:lnTo>
                  <a:lnTo>
                    <a:pt x="15567" y="60276"/>
                  </a:lnTo>
                  <a:lnTo>
                    <a:pt x="15326" y="60095"/>
                  </a:lnTo>
                  <a:lnTo>
                    <a:pt x="15084" y="59974"/>
                  </a:lnTo>
                  <a:close/>
                  <a:moveTo>
                    <a:pt x="20273" y="59974"/>
                  </a:moveTo>
                  <a:lnTo>
                    <a:pt x="20032" y="60095"/>
                  </a:lnTo>
                  <a:lnTo>
                    <a:pt x="19790" y="60276"/>
                  </a:lnTo>
                  <a:lnTo>
                    <a:pt x="19609" y="60457"/>
                  </a:lnTo>
                  <a:lnTo>
                    <a:pt x="19489" y="60758"/>
                  </a:lnTo>
                  <a:lnTo>
                    <a:pt x="19428" y="61120"/>
                  </a:lnTo>
                  <a:lnTo>
                    <a:pt x="19428" y="61362"/>
                  </a:lnTo>
                  <a:lnTo>
                    <a:pt x="19489" y="61543"/>
                  </a:lnTo>
                  <a:lnTo>
                    <a:pt x="19609" y="61784"/>
                  </a:lnTo>
                  <a:lnTo>
                    <a:pt x="19730" y="61965"/>
                  </a:lnTo>
                  <a:lnTo>
                    <a:pt x="19911" y="62086"/>
                  </a:lnTo>
                  <a:lnTo>
                    <a:pt x="20152" y="62206"/>
                  </a:lnTo>
                  <a:lnTo>
                    <a:pt x="20333" y="62267"/>
                  </a:lnTo>
                  <a:lnTo>
                    <a:pt x="20816" y="62267"/>
                  </a:lnTo>
                  <a:lnTo>
                    <a:pt x="20997" y="62206"/>
                  </a:lnTo>
                  <a:lnTo>
                    <a:pt x="21239" y="62086"/>
                  </a:lnTo>
                  <a:lnTo>
                    <a:pt x="21420" y="61965"/>
                  </a:lnTo>
                  <a:lnTo>
                    <a:pt x="21540" y="61784"/>
                  </a:lnTo>
                  <a:lnTo>
                    <a:pt x="21661" y="61543"/>
                  </a:lnTo>
                  <a:lnTo>
                    <a:pt x="21721" y="61362"/>
                  </a:lnTo>
                  <a:lnTo>
                    <a:pt x="21721" y="61120"/>
                  </a:lnTo>
                  <a:lnTo>
                    <a:pt x="21661" y="60758"/>
                  </a:lnTo>
                  <a:lnTo>
                    <a:pt x="21540" y="60457"/>
                  </a:lnTo>
                  <a:lnTo>
                    <a:pt x="21359" y="60276"/>
                  </a:lnTo>
                  <a:lnTo>
                    <a:pt x="21118" y="60095"/>
                  </a:lnTo>
                  <a:lnTo>
                    <a:pt x="20876" y="59974"/>
                  </a:lnTo>
                  <a:close/>
                  <a:moveTo>
                    <a:pt x="26065" y="59974"/>
                  </a:moveTo>
                  <a:lnTo>
                    <a:pt x="25824" y="60095"/>
                  </a:lnTo>
                  <a:lnTo>
                    <a:pt x="25583" y="60276"/>
                  </a:lnTo>
                  <a:lnTo>
                    <a:pt x="25402" y="60457"/>
                  </a:lnTo>
                  <a:lnTo>
                    <a:pt x="25281" y="60758"/>
                  </a:lnTo>
                  <a:lnTo>
                    <a:pt x="25221" y="61120"/>
                  </a:lnTo>
                  <a:lnTo>
                    <a:pt x="25221" y="61362"/>
                  </a:lnTo>
                  <a:lnTo>
                    <a:pt x="25281" y="61543"/>
                  </a:lnTo>
                  <a:lnTo>
                    <a:pt x="25402" y="61784"/>
                  </a:lnTo>
                  <a:lnTo>
                    <a:pt x="25522" y="61965"/>
                  </a:lnTo>
                  <a:lnTo>
                    <a:pt x="25703" y="62086"/>
                  </a:lnTo>
                  <a:lnTo>
                    <a:pt x="25945" y="62206"/>
                  </a:lnTo>
                  <a:lnTo>
                    <a:pt x="26126" y="62267"/>
                  </a:lnTo>
                  <a:lnTo>
                    <a:pt x="26608" y="62267"/>
                  </a:lnTo>
                  <a:lnTo>
                    <a:pt x="26789" y="62206"/>
                  </a:lnTo>
                  <a:lnTo>
                    <a:pt x="27031" y="62086"/>
                  </a:lnTo>
                  <a:lnTo>
                    <a:pt x="27212" y="61965"/>
                  </a:lnTo>
                  <a:lnTo>
                    <a:pt x="27332" y="61784"/>
                  </a:lnTo>
                  <a:lnTo>
                    <a:pt x="27453" y="61543"/>
                  </a:lnTo>
                  <a:lnTo>
                    <a:pt x="27513" y="61362"/>
                  </a:lnTo>
                  <a:lnTo>
                    <a:pt x="27513" y="61120"/>
                  </a:lnTo>
                  <a:lnTo>
                    <a:pt x="27453" y="60758"/>
                  </a:lnTo>
                  <a:lnTo>
                    <a:pt x="27332" y="60457"/>
                  </a:lnTo>
                  <a:lnTo>
                    <a:pt x="27151" y="60276"/>
                  </a:lnTo>
                  <a:lnTo>
                    <a:pt x="26910" y="60095"/>
                  </a:lnTo>
                  <a:lnTo>
                    <a:pt x="26669" y="59974"/>
                  </a:lnTo>
                  <a:close/>
                  <a:moveTo>
                    <a:pt x="31858" y="59974"/>
                  </a:moveTo>
                  <a:lnTo>
                    <a:pt x="31616" y="60095"/>
                  </a:lnTo>
                  <a:lnTo>
                    <a:pt x="31375" y="60276"/>
                  </a:lnTo>
                  <a:lnTo>
                    <a:pt x="31194" y="60457"/>
                  </a:lnTo>
                  <a:lnTo>
                    <a:pt x="31073" y="60758"/>
                  </a:lnTo>
                  <a:lnTo>
                    <a:pt x="31013" y="61120"/>
                  </a:lnTo>
                  <a:lnTo>
                    <a:pt x="31013" y="61362"/>
                  </a:lnTo>
                  <a:lnTo>
                    <a:pt x="31073" y="61543"/>
                  </a:lnTo>
                  <a:lnTo>
                    <a:pt x="31194" y="61784"/>
                  </a:lnTo>
                  <a:lnTo>
                    <a:pt x="31315" y="61965"/>
                  </a:lnTo>
                  <a:lnTo>
                    <a:pt x="31496" y="62086"/>
                  </a:lnTo>
                  <a:lnTo>
                    <a:pt x="31737" y="62206"/>
                  </a:lnTo>
                  <a:lnTo>
                    <a:pt x="31918" y="62267"/>
                  </a:lnTo>
                  <a:lnTo>
                    <a:pt x="32401" y="62267"/>
                  </a:lnTo>
                  <a:lnTo>
                    <a:pt x="32582" y="62206"/>
                  </a:lnTo>
                  <a:lnTo>
                    <a:pt x="32823" y="62086"/>
                  </a:lnTo>
                  <a:lnTo>
                    <a:pt x="33004" y="61965"/>
                  </a:lnTo>
                  <a:lnTo>
                    <a:pt x="33125" y="61784"/>
                  </a:lnTo>
                  <a:lnTo>
                    <a:pt x="33245" y="61543"/>
                  </a:lnTo>
                  <a:lnTo>
                    <a:pt x="33306" y="61362"/>
                  </a:lnTo>
                  <a:lnTo>
                    <a:pt x="33306" y="61120"/>
                  </a:lnTo>
                  <a:lnTo>
                    <a:pt x="33245" y="60758"/>
                  </a:lnTo>
                  <a:lnTo>
                    <a:pt x="33125" y="60457"/>
                  </a:lnTo>
                  <a:lnTo>
                    <a:pt x="32944" y="60276"/>
                  </a:lnTo>
                  <a:lnTo>
                    <a:pt x="32702" y="60095"/>
                  </a:lnTo>
                  <a:lnTo>
                    <a:pt x="32461" y="59974"/>
                  </a:lnTo>
                  <a:close/>
                  <a:moveTo>
                    <a:pt x="37650" y="59974"/>
                  </a:moveTo>
                  <a:lnTo>
                    <a:pt x="37408" y="60095"/>
                  </a:lnTo>
                  <a:lnTo>
                    <a:pt x="37167" y="60276"/>
                  </a:lnTo>
                  <a:lnTo>
                    <a:pt x="36986" y="60457"/>
                  </a:lnTo>
                  <a:lnTo>
                    <a:pt x="36865" y="60758"/>
                  </a:lnTo>
                  <a:lnTo>
                    <a:pt x="36805" y="61120"/>
                  </a:lnTo>
                  <a:lnTo>
                    <a:pt x="36805" y="61362"/>
                  </a:lnTo>
                  <a:lnTo>
                    <a:pt x="36865" y="61543"/>
                  </a:lnTo>
                  <a:lnTo>
                    <a:pt x="36986" y="61784"/>
                  </a:lnTo>
                  <a:lnTo>
                    <a:pt x="37107" y="61965"/>
                  </a:lnTo>
                  <a:lnTo>
                    <a:pt x="37288" y="62086"/>
                  </a:lnTo>
                  <a:lnTo>
                    <a:pt x="37529" y="62206"/>
                  </a:lnTo>
                  <a:lnTo>
                    <a:pt x="37710" y="62267"/>
                  </a:lnTo>
                  <a:lnTo>
                    <a:pt x="38193" y="62267"/>
                  </a:lnTo>
                  <a:lnTo>
                    <a:pt x="38374" y="62206"/>
                  </a:lnTo>
                  <a:lnTo>
                    <a:pt x="38615" y="62086"/>
                  </a:lnTo>
                  <a:lnTo>
                    <a:pt x="38796" y="61965"/>
                  </a:lnTo>
                  <a:lnTo>
                    <a:pt x="38917" y="61784"/>
                  </a:lnTo>
                  <a:lnTo>
                    <a:pt x="39038" y="61543"/>
                  </a:lnTo>
                  <a:lnTo>
                    <a:pt x="39098" y="61362"/>
                  </a:lnTo>
                  <a:lnTo>
                    <a:pt x="39098" y="61120"/>
                  </a:lnTo>
                  <a:lnTo>
                    <a:pt x="39038" y="60758"/>
                  </a:lnTo>
                  <a:lnTo>
                    <a:pt x="38917" y="60457"/>
                  </a:lnTo>
                  <a:lnTo>
                    <a:pt x="38736" y="60276"/>
                  </a:lnTo>
                  <a:lnTo>
                    <a:pt x="38495" y="60095"/>
                  </a:lnTo>
                  <a:lnTo>
                    <a:pt x="38253" y="59974"/>
                  </a:lnTo>
                  <a:close/>
                  <a:moveTo>
                    <a:pt x="43442" y="59974"/>
                  </a:moveTo>
                  <a:lnTo>
                    <a:pt x="43201" y="60095"/>
                  </a:lnTo>
                  <a:lnTo>
                    <a:pt x="42959" y="60276"/>
                  </a:lnTo>
                  <a:lnTo>
                    <a:pt x="42778" y="60457"/>
                  </a:lnTo>
                  <a:lnTo>
                    <a:pt x="42658" y="60758"/>
                  </a:lnTo>
                  <a:lnTo>
                    <a:pt x="42597" y="61120"/>
                  </a:lnTo>
                  <a:lnTo>
                    <a:pt x="42597" y="61362"/>
                  </a:lnTo>
                  <a:lnTo>
                    <a:pt x="42658" y="61543"/>
                  </a:lnTo>
                  <a:lnTo>
                    <a:pt x="42778" y="61784"/>
                  </a:lnTo>
                  <a:lnTo>
                    <a:pt x="42899" y="61965"/>
                  </a:lnTo>
                  <a:lnTo>
                    <a:pt x="43080" y="62086"/>
                  </a:lnTo>
                  <a:lnTo>
                    <a:pt x="43321" y="62206"/>
                  </a:lnTo>
                  <a:lnTo>
                    <a:pt x="43502" y="62267"/>
                  </a:lnTo>
                  <a:lnTo>
                    <a:pt x="43985" y="62267"/>
                  </a:lnTo>
                  <a:lnTo>
                    <a:pt x="44166" y="62206"/>
                  </a:lnTo>
                  <a:lnTo>
                    <a:pt x="44407" y="62086"/>
                  </a:lnTo>
                  <a:lnTo>
                    <a:pt x="44588" y="61965"/>
                  </a:lnTo>
                  <a:lnTo>
                    <a:pt x="44709" y="61784"/>
                  </a:lnTo>
                  <a:lnTo>
                    <a:pt x="44830" y="61543"/>
                  </a:lnTo>
                  <a:lnTo>
                    <a:pt x="44890" y="61362"/>
                  </a:lnTo>
                  <a:lnTo>
                    <a:pt x="44890" y="61120"/>
                  </a:lnTo>
                  <a:lnTo>
                    <a:pt x="44830" y="60758"/>
                  </a:lnTo>
                  <a:lnTo>
                    <a:pt x="44709" y="60457"/>
                  </a:lnTo>
                  <a:lnTo>
                    <a:pt x="44528" y="60276"/>
                  </a:lnTo>
                  <a:lnTo>
                    <a:pt x="44287" y="60095"/>
                  </a:lnTo>
                  <a:lnTo>
                    <a:pt x="44045" y="59974"/>
                  </a:lnTo>
                  <a:close/>
                  <a:moveTo>
                    <a:pt x="49234" y="59974"/>
                  </a:moveTo>
                  <a:lnTo>
                    <a:pt x="48993" y="60095"/>
                  </a:lnTo>
                  <a:lnTo>
                    <a:pt x="48752" y="60276"/>
                  </a:lnTo>
                  <a:lnTo>
                    <a:pt x="48571" y="60457"/>
                  </a:lnTo>
                  <a:lnTo>
                    <a:pt x="48450" y="60758"/>
                  </a:lnTo>
                  <a:lnTo>
                    <a:pt x="48390" y="61120"/>
                  </a:lnTo>
                  <a:lnTo>
                    <a:pt x="48390" y="61362"/>
                  </a:lnTo>
                  <a:lnTo>
                    <a:pt x="48450" y="61543"/>
                  </a:lnTo>
                  <a:lnTo>
                    <a:pt x="48571" y="61784"/>
                  </a:lnTo>
                  <a:lnTo>
                    <a:pt x="48691" y="61965"/>
                  </a:lnTo>
                  <a:lnTo>
                    <a:pt x="48872" y="62086"/>
                  </a:lnTo>
                  <a:lnTo>
                    <a:pt x="49114" y="62206"/>
                  </a:lnTo>
                  <a:lnTo>
                    <a:pt x="49295" y="62267"/>
                  </a:lnTo>
                  <a:lnTo>
                    <a:pt x="49777" y="62267"/>
                  </a:lnTo>
                  <a:lnTo>
                    <a:pt x="49958" y="62206"/>
                  </a:lnTo>
                  <a:lnTo>
                    <a:pt x="50200" y="62086"/>
                  </a:lnTo>
                  <a:lnTo>
                    <a:pt x="50381" y="61965"/>
                  </a:lnTo>
                  <a:lnTo>
                    <a:pt x="50501" y="61784"/>
                  </a:lnTo>
                  <a:lnTo>
                    <a:pt x="50622" y="61543"/>
                  </a:lnTo>
                  <a:lnTo>
                    <a:pt x="50682" y="61362"/>
                  </a:lnTo>
                  <a:lnTo>
                    <a:pt x="50682" y="61120"/>
                  </a:lnTo>
                  <a:lnTo>
                    <a:pt x="50622" y="60758"/>
                  </a:lnTo>
                  <a:lnTo>
                    <a:pt x="50501" y="60457"/>
                  </a:lnTo>
                  <a:lnTo>
                    <a:pt x="50320" y="60276"/>
                  </a:lnTo>
                  <a:lnTo>
                    <a:pt x="50079" y="60095"/>
                  </a:lnTo>
                  <a:lnTo>
                    <a:pt x="49838" y="59974"/>
                  </a:lnTo>
                  <a:close/>
                  <a:moveTo>
                    <a:pt x="55027" y="59974"/>
                  </a:moveTo>
                  <a:lnTo>
                    <a:pt x="54785" y="60095"/>
                  </a:lnTo>
                  <a:lnTo>
                    <a:pt x="54544" y="60276"/>
                  </a:lnTo>
                  <a:lnTo>
                    <a:pt x="54363" y="60457"/>
                  </a:lnTo>
                  <a:lnTo>
                    <a:pt x="54242" y="60758"/>
                  </a:lnTo>
                  <a:lnTo>
                    <a:pt x="54182" y="61120"/>
                  </a:lnTo>
                  <a:lnTo>
                    <a:pt x="54182" y="61362"/>
                  </a:lnTo>
                  <a:lnTo>
                    <a:pt x="54242" y="61543"/>
                  </a:lnTo>
                  <a:lnTo>
                    <a:pt x="54363" y="61784"/>
                  </a:lnTo>
                  <a:lnTo>
                    <a:pt x="54483" y="61965"/>
                  </a:lnTo>
                  <a:lnTo>
                    <a:pt x="54665" y="62086"/>
                  </a:lnTo>
                  <a:lnTo>
                    <a:pt x="54906" y="62206"/>
                  </a:lnTo>
                  <a:lnTo>
                    <a:pt x="55087" y="62267"/>
                  </a:lnTo>
                  <a:lnTo>
                    <a:pt x="55570" y="62267"/>
                  </a:lnTo>
                  <a:lnTo>
                    <a:pt x="55751" y="62206"/>
                  </a:lnTo>
                  <a:lnTo>
                    <a:pt x="55992" y="62086"/>
                  </a:lnTo>
                  <a:lnTo>
                    <a:pt x="56173" y="61965"/>
                  </a:lnTo>
                  <a:lnTo>
                    <a:pt x="56294" y="61784"/>
                  </a:lnTo>
                  <a:lnTo>
                    <a:pt x="56414" y="61543"/>
                  </a:lnTo>
                  <a:lnTo>
                    <a:pt x="56475" y="61362"/>
                  </a:lnTo>
                  <a:lnTo>
                    <a:pt x="56475" y="61120"/>
                  </a:lnTo>
                  <a:lnTo>
                    <a:pt x="56414" y="60758"/>
                  </a:lnTo>
                  <a:lnTo>
                    <a:pt x="56294" y="60457"/>
                  </a:lnTo>
                  <a:lnTo>
                    <a:pt x="56113" y="60276"/>
                  </a:lnTo>
                  <a:lnTo>
                    <a:pt x="55871" y="60095"/>
                  </a:lnTo>
                  <a:lnTo>
                    <a:pt x="55630" y="59974"/>
                  </a:lnTo>
                  <a:close/>
                  <a:moveTo>
                    <a:pt x="60819" y="59974"/>
                  </a:moveTo>
                  <a:lnTo>
                    <a:pt x="60577" y="60095"/>
                  </a:lnTo>
                  <a:lnTo>
                    <a:pt x="60336" y="60276"/>
                  </a:lnTo>
                  <a:lnTo>
                    <a:pt x="60155" y="60457"/>
                  </a:lnTo>
                  <a:lnTo>
                    <a:pt x="60034" y="60758"/>
                  </a:lnTo>
                  <a:lnTo>
                    <a:pt x="59974" y="61120"/>
                  </a:lnTo>
                  <a:lnTo>
                    <a:pt x="59974" y="61362"/>
                  </a:lnTo>
                  <a:lnTo>
                    <a:pt x="60034" y="61543"/>
                  </a:lnTo>
                  <a:lnTo>
                    <a:pt x="60155" y="61784"/>
                  </a:lnTo>
                  <a:lnTo>
                    <a:pt x="60276" y="61965"/>
                  </a:lnTo>
                  <a:lnTo>
                    <a:pt x="60457" y="62086"/>
                  </a:lnTo>
                  <a:lnTo>
                    <a:pt x="60698" y="62206"/>
                  </a:lnTo>
                  <a:lnTo>
                    <a:pt x="60879" y="62267"/>
                  </a:lnTo>
                  <a:lnTo>
                    <a:pt x="61362" y="62267"/>
                  </a:lnTo>
                  <a:lnTo>
                    <a:pt x="61543" y="62206"/>
                  </a:lnTo>
                  <a:lnTo>
                    <a:pt x="61784" y="62086"/>
                  </a:lnTo>
                  <a:lnTo>
                    <a:pt x="61965" y="61965"/>
                  </a:lnTo>
                  <a:lnTo>
                    <a:pt x="62086" y="61784"/>
                  </a:lnTo>
                  <a:lnTo>
                    <a:pt x="62206" y="61543"/>
                  </a:lnTo>
                  <a:lnTo>
                    <a:pt x="62267" y="61362"/>
                  </a:lnTo>
                  <a:lnTo>
                    <a:pt x="62267" y="61120"/>
                  </a:lnTo>
                  <a:lnTo>
                    <a:pt x="62206" y="60758"/>
                  </a:lnTo>
                  <a:lnTo>
                    <a:pt x="62086" y="60457"/>
                  </a:lnTo>
                  <a:lnTo>
                    <a:pt x="61905" y="60276"/>
                  </a:lnTo>
                  <a:lnTo>
                    <a:pt x="61663" y="60095"/>
                  </a:lnTo>
                  <a:lnTo>
                    <a:pt x="61422" y="59974"/>
                  </a:lnTo>
                  <a:close/>
                  <a:moveTo>
                    <a:pt x="66611" y="59974"/>
                  </a:moveTo>
                  <a:lnTo>
                    <a:pt x="66370" y="60095"/>
                  </a:lnTo>
                  <a:lnTo>
                    <a:pt x="66128" y="60276"/>
                  </a:lnTo>
                  <a:lnTo>
                    <a:pt x="65947" y="60457"/>
                  </a:lnTo>
                  <a:lnTo>
                    <a:pt x="65827" y="60758"/>
                  </a:lnTo>
                  <a:lnTo>
                    <a:pt x="65766" y="61120"/>
                  </a:lnTo>
                  <a:lnTo>
                    <a:pt x="65766" y="61362"/>
                  </a:lnTo>
                  <a:lnTo>
                    <a:pt x="65827" y="61543"/>
                  </a:lnTo>
                  <a:lnTo>
                    <a:pt x="65947" y="61784"/>
                  </a:lnTo>
                  <a:lnTo>
                    <a:pt x="66068" y="61965"/>
                  </a:lnTo>
                  <a:lnTo>
                    <a:pt x="66249" y="62086"/>
                  </a:lnTo>
                  <a:lnTo>
                    <a:pt x="66490" y="62206"/>
                  </a:lnTo>
                  <a:lnTo>
                    <a:pt x="66671" y="62267"/>
                  </a:lnTo>
                  <a:lnTo>
                    <a:pt x="67214" y="62267"/>
                  </a:lnTo>
                  <a:lnTo>
                    <a:pt x="68059" y="61120"/>
                  </a:lnTo>
                  <a:lnTo>
                    <a:pt x="67999" y="60758"/>
                  </a:lnTo>
                  <a:lnTo>
                    <a:pt x="67878" y="60457"/>
                  </a:lnTo>
                  <a:lnTo>
                    <a:pt x="67697" y="60276"/>
                  </a:lnTo>
                  <a:lnTo>
                    <a:pt x="67456" y="60095"/>
                  </a:lnTo>
                  <a:lnTo>
                    <a:pt x="67214" y="59974"/>
                  </a:lnTo>
                  <a:close/>
                  <a:moveTo>
                    <a:pt x="11645" y="62870"/>
                  </a:moveTo>
                  <a:lnTo>
                    <a:pt x="11464" y="62930"/>
                  </a:lnTo>
                  <a:lnTo>
                    <a:pt x="11223" y="63051"/>
                  </a:lnTo>
                  <a:lnTo>
                    <a:pt x="11042" y="63172"/>
                  </a:lnTo>
                  <a:lnTo>
                    <a:pt x="10921" y="63353"/>
                  </a:lnTo>
                  <a:lnTo>
                    <a:pt x="10800" y="63594"/>
                  </a:lnTo>
                  <a:lnTo>
                    <a:pt x="10740" y="63775"/>
                  </a:lnTo>
                  <a:lnTo>
                    <a:pt x="10740" y="64016"/>
                  </a:lnTo>
                  <a:lnTo>
                    <a:pt x="10740" y="64197"/>
                  </a:lnTo>
                  <a:lnTo>
                    <a:pt x="10800" y="64439"/>
                  </a:lnTo>
                  <a:lnTo>
                    <a:pt x="10981" y="64740"/>
                  </a:lnTo>
                  <a:lnTo>
                    <a:pt x="11162" y="64921"/>
                  </a:lnTo>
                  <a:lnTo>
                    <a:pt x="11464" y="65102"/>
                  </a:lnTo>
                  <a:lnTo>
                    <a:pt x="11705" y="65163"/>
                  </a:lnTo>
                  <a:lnTo>
                    <a:pt x="12128" y="65163"/>
                  </a:lnTo>
                  <a:lnTo>
                    <a:pt x="12309" y="65102"/>
                  </a:lnTo>
                  <a:lnTo>
                    <a:pt x="12550" y="64982"/>
                  </a:lnTo>
                  <a:lnTo>
                    <a:pt x="12731" y="64861"/>
                  </a:lnTo>
                  <a:lnTo>
                    <a:pt x="12852" y="64680"/>
                  </a:lnTo>
                  <a:lnTo>
                    <a:pt x="12973" y="64439"/>
                  </a:lnTo>
                  <a:lnTo>
                    <a:pt x="13033" y="64258"/>
                  </a:lnTo>
                  <a:lnTo>
                    <a:pt x="13033" y="64016"/>
                  </a:lnTo>
                  <a:lnTo>
                    <a:pt x="13033" y="63775"/>
                  </a:lnTo>
                  <a:lnTo>
                    <a:pt x="12973" y="63594"/>
                  </a:lnTo>
                  <a:lnTo>
                    <a:pt x="12852" y="63353"/>
                  </a:lnTo>
                  <a:lnTo>
                    <a:pt x="12731" y="63172"/>
                  </a:lnTo>
                  <a:lnTo>
                    <a:pt x="12550" y="63051"/>
                  </a:lnTo>
                  <a:lnTo>
                    <a:pt x="12309" y="62930"/>
                  </a:lnTo>
                  <a:lnTo>
                    <a:pt x="12128" y="62870"/>
                  </a:lnTo>
                  <a:close/>
                  <a:moveTo>
                    <a:pt x="17437" y="62870"/>
                  </a:moveTo>
                  <a:lnTo>
                    <a:pt x="17256" y="62930"/>
                  </a:lnTo>
                  <a:lnTo>
                    <a:pt x="17015" y="63051"/>
                  </a:lnTo>
                  <a:lnTo>
                    <a:pt x="16834" y="63172"/>
                  </a:lnTo>
                  <a:lnTo>
                    <a:pt x="16713" y="63353"/>
                  </a:lnTo>
                  <a:lnTo>
                    <a:pt x="16593" y="63594"/>
                  </a:lnTo>
                  <a:lnTo>
                    <a:pt x="16532" y="63775"/>
                  </a:lnTo>
                  <a:lnTo>
                    <a:pt x="16532" y="64016"/>
                  </a:lnTo>
                  <a:lnTo>
                    <a:pt x="16532" y="64258"/>
                  </a:lnTo>
                  <a:lnTo>
                    <a:pt x="16593" y="64439"/>
                  </a:lnTo>
                  <a:lnTo>
                    <a:pt x="16713" y="64680"/>
                  </a:lnTo>
                  <a:lnTo>
                    <a:pt x="16834" y="64861"/>
                  </a:lnTo>
                  <a:lnTo>
                    <a:pt x="17015" y="64982"/>
                  </a:lnTo>
                  <a:lnTo>
                    <a:pt x="17256" y="65102"/>
                  </a:lnTo>
                  <a:lnTo>
                    <a:pt x="17437" y="65163"/>
                  </a:lnTo>
                  <a:lnTo>
                    <a:pt x="17920" y="65163"/>
                  </a:lnTo>
                  <a:lnTo>
                    <a:pt x="18101" y="65102"/>
                  </a:lnTo>
                  <a:lnTo>
                    <a:pt x="18342" y="64982"/>
                  </a:lnTo>
                  <a:lnTo>
                    <a:pt x="18523" y="64861"/>
                  </a:lnTo>
                  <a:lnTo>
                    <a:pt x="18644" y="64680"/>
                  </a:lnTo>
                  <a:lnTo>
                    <a:pt x="18765" y="64439"/>
                  </a:lnTo>
                  <a:lnTo>
                    <a:pt x="18825" y="64258"/>
                  </a:lnTo>
                  <a:lnTo>
                    <a:pt x="18825" y="64016"/>
                  </a:lnTo>
                  <a:lnTo>
                    <a:pt x="18825" y="63775"/>
                  </a:lnTo>
                  <a:lnTo>
                    <a:pt x="18765" y="63594"/>
                  </a:lnTo>
                  <a:lnTo>
                    <a:pt x="18644" y="63353"/>
                  </a:lnTo>
                  <a:lnTo>
                    <a:pt x="18523" y="63172"/>
                  </a:lnTo>
                  <a:lnTo>
                    <a:pt x="18342" y="63051"/>
                  </a:lnTo>
                  <a:lnTo>
                    <a:pt x="18101" y="62930"/>
                  </a:lnTo>
                  <a:lnTo>
                    <a:pt x="17920" y="62870"/>
                  </a:lnTo>
                  <a:close/>
                  <a:moveTo>
                    <a:pt x="23230" y="62870"/>
                  </a:moveTo>
                  <a:lnTo>
                    <a:pt x="23049" y="62930"/>
                  </a:lnTo>
                  <a:lnTo>
                    <a:pt x="22807" y="63051"/>
                  </a:lnTo>
                  <a:lnTo>
                    <a:pt x="22626" y="63172"/>
                  </a:lnTo>
                  <a:lnTo>
                    <a:pt x="22506" y="63353"/>
                  </a:lnTo>
                  <a:lnTo>
                    <a:pt x="22385" y="63594"/>
                  </a:lnTo>
                  <a:lnTo>
                    <a:pt x="22325" y="63775"/>
                  </a:lnTo>
                  <a:lnTo>
                    <a:pt x="22325" y="64016"/>
                  </a:lnTo>
                  <a:lnTo>
                    <a:pt x="22325" y="64258"/>
                  </a:lnTo>
                  <a:lnTo>
                    <a:pt x="22385" y="64439"/>
                  </a:lnTo>
                  <a:lnTo>
                    <a:pt x="22506" y="64680"/>
                  </a:lnTo>
                  <a:lnTo>
                    <a:pt x="22626" y="64861"/>
                  </a:lnTo>
                  <a:lnTo>
                    <a:pt x="22807" y="64982"/>
                  </a:lnTo>
                  <a:lnTo>
                    <a:pt x="23049" y="65102"/>
                  </a:lnTo>
                  <a:lnTo>
                    <a:pt x="23230" y="65163"/>
                  </a:lnTo>
                  <a:lnTo>
                    <a:pt x="23712" y="65163"/>
                  </a:lnTo>
                  <a:lnTo>
                    <a:pt x="23893" y="65102"/>
                  </a:lnTo>
                  <a:lnTo>
                    <a:pt x="24135" y="64982"/>
                  </a:lnTo>
                  <a:lnTo>
                    <a:pt x="24316" y="64861"/>
                  </a:lnTo>
                  <a:lnTo>
                    <a:pt x="24436" y="64680"/>
                  </a:lnTo>
                  <a:lnTo>
                    <a:pt x="24557" y="64439"/>
                  </a:lnTo>
                  <a:lnTo>
                    <a:pt x="24617" y="64258"/>
                  </a:lnTo>
                  <a:lnTo>
                    <a:pt x="24617" y="64016"/>
                  </a:lnTo>
                  <a:lnTo>
                    <a:pt x="24617" y="63775"/>
                  </a:lnTo>
                  <a:lnTo>
                    <a:pt x="24557" y="63594"/>
                  </a:lnTo>
                  <a:lnTo>
                    <a:pt x="24436" y="63353"/>
                  </a:lnTo>
                  <a:lnTo>
                    <a:pt x="24316" y="63172"/>
                  </a:lnTo>
                  <a:lnTo>
                    <a:pt x="24135" y="63051"/>
                  </a:lnTo>
                  <a:lnTo>
                    <a:pt x="23893" y="62930"/>
                  </a:lnTo>
                  <a:lnTo>
                    <a:pt x="23712" y="62870"/>
                  </a:lnTo>
                  <a:close/>
                  <a:moveTo>
                    <a:pt x="29022" y="62870"/>
                  </a:moveTo>
                  <a:lnTo>
                    <a:pt x="28841" y="62930"/>
                  </a:lnTo>
                  <a:lnTo>
                    <a:pt x="28599" y="63051"/>
                  </a:lnTo>
                  <a:lnTo>
                    <a:pt x="28418" y="63172"/>
                  </a:lnTo>
                  <a:lnTo>
                    <a:pt x="28298" y="63353"/>
                  </a:lnTo>
                  <a:lnTo>
                    <a:pt x="28177" y="63594"/>
                  </a:lnTo>
                  <a:lnTo>
                    <a:pt x="28117" y="63775"/>
                  </a:lnTo>
                  <a:lnTo>
                    <a:pt x="28117" y="64016"/>
                  </a:lnTo>
                  <a:lnTo>
                    <a:pt x="28117" y="64258"/>
                  </a:lnTo>
                  <a:lnTo>
                    <a:pt x="28177" y="64439"/>
                  </a:lnTo>
                  <a:lnTo>
                    <a:pt x="28298" y="64680"/>
                  </a:lnTo>
                  <a:lnTo>
                    <a:pt x="28418" y="64861"/>
                  </a:lnTo>
                  <a:lnTo>
                    <a:pt x="28599" y="64982"/>
                  </a:lnTo>
                  <a:lnTo>
                    <a:pt x="28841" y="65102"/>
                  </a:lnTo>
                  <a:lnTo>
                    <a:pt x="29022" y="65163"/>
                  </a:lnTo>
                  <a:lnTo>
                    <a:pt x="29505" y="65163"/>
                  </a:lnTo>
                  <a:lnTo>
                    <a:pt x="29686" y="65102"/>
                  </a:lnTo>
                  <a:lnTo>
                    <a:pt x="29927" y="64982"/>
                  </a:lnTo>
                  <a:lnTo>
                    <a:pt x="30108" y="64861"/>
                  </a:lnTo>
                  <a:lnTo>
                    <a:pt x="30229" y="64680"/>
                  </a:lnTo>
                  <a:lnTo>
                    <a:pt x="30349" y="64439"/>
                  </a:lnTo>
                  <a:lnTo>
                    <a:pt x="30410" y="64258"/>
                  </a:lnTo>
                  <a:lnTo>
                    <a:pt x="30410" y="64016"/>
                  </a:lnTo>
                  <a:lnTo>
                    <a:pt x="30410" y="63775"/>
                  </a:lnTo>
                  <a:lnTo>
                    <a:pt x="30349" y="63594"/>
                  </a:lnTo>
                  <a:lnTo>
                    <a:pt x="30229" y="63353"/>
                  </a:lnTo>
                  <a:lnTo>
                    <a:pt x="30108" y="63172"/>
                  </a:lnTo>
                  <a:lnTo>
                    <a:pt x="29927" y="63051"/>
                  </a:lnTo>
                  <a:lnTo>
                    <a:pt x="29686" y="62930"/>
                  </a:lnTo>
                  <a:lnTo>
                    <a:pt x="29505" y="62870"/>
                  </a:lnTo>
                  <a:close/>
                  <a:moveTo>
                    <a:pt x="34814" y="62870"/>
                  </a:moveTo>
                  <a:lnTo>
                    <a:pt x="34633" y="62930"/>
                  </a:lnTo>
                  <a:lnTo>
                    <a:pt x="34392" y="63051"/>
                  </a:lnTo>
                  <a:lnTo>
                    <a:pt x="34211" y="63172"/>
                  </a:lnTo>
                  <a:lnTo>
                    <a:pt x="34090" y="63353"/>
                  </a:lnTo>
                  <a:lnTo>
                    <a:pt x="33969" y="63594"/>
                  </a:lnTo>
                  <a:lnTo>
                    <a:pt x="33909" y="63775"/>
                  </a:lnTo>
                  <a:lnTo>
                    <a:pt x="33909" y="64016"/>
                  </a:lnTo>
                  <a:lnTo>
                    <a:pt x="33909" y="64258"/>
                  </a:lnTo>
                  <a:lnTo>
                    <a:pt x="33969" y="64439"/>
                  </a:lnTo>
                  <a:lnTo>
                    <a:pt x="34090" y="64680"/>
                  </a:lnTo>
                  <a:lnTo>
                    <a:pt x="34211" y="64861"/>
                  </a:lnTo>
                  <a:lnTo>
                    <a:pt x="34392" y="64982"/>
                  </a:lnTo>
                  <a:lnTo>
                    <a:pt x="34633" y="65102"/>
                  </a:lnTo>
                  <a:lnTo>
                    <a:pt x="34814" y="65163"/>
                  </a:lnTo>
                  <a:lnTo>
                    <a:pt x="35297" y="65163"/>
                  </a:lnTo>
                  <a:lnTo>
                    <a:pt x="35478" y="65102"/>
                  </a:lnTo>
                  <a:lnTo>
                    <a:pt x="35719" y="64982"/>
                  </a:lnTo>
                  <a:lnTo>
                    <a:pt x="35900" y="64861"/>
                  </a:lnTo>
                  <a:lnTo>
                    <a:pt x="36021" y="64680"/>
                  </a:lnTo>
                  <a:lnTo>
                    <a:pt x="36141" y="64439"/>
                  </a:lnTo>
                  <a:lnTo>
                    <a:pt x="36202" y="64258"/>
                  </a:lnTo>
                  <a:lnTo>
                    <a:pt x="36202" y="64016"/>
                  </a:lnTo>
                  <a:lnTo>
                    <a:pt x="36202" y="63775"/>
                  </a:lnTo>
                  <a:lnTo>
                    <a:pt x="36141" y="63594"/>
                  </a:lnTo>
                  <a:lnTo>
                    <a:pt x="36021" y="63353"/>
                  </a:lnTo>
                  <a:lnTo>
                    <a:pt x="35900" y="63172"/>
                  </a:lnTo>
                  <a:lnTo>
                    <a:pt x="35719" y="63051"/>
                  </a:lnTo>
                  <a:lnTo>
                    <a:pt x="35478" y="62930"/>
                  </a:lnTo>
                  <a:lnTo>
                    <a:pt x="35297" y="62870"/>
                  </a:lnTo>
                  <a:close/>
                  <a:moveTo>
                    <a:pt x="40606" y="62870"/>
                  </a:moveTo>
                  <a:lnTo>
                    <a:pt x="40425" y="62930"/>
                  </a:lnTo>
                  <a:lnTo>
                    <a:pt x="40184" y="63051"/>
                  </a:lnTo>
                  <a:lnTo>
                    <a:pt x="40003" y="63172"/>
                  </a:lnTo>
                  <a:lnTo>
                    <a:pt x="39882" y="63353"/>
                  </a:lnTo>
                  <a:lnTo>
                    <a:pt x="39762" y="63594"/>
                  </a:lnTo>
                  <a:lnTo>
                    <a:pt x="39701" y="63775"/>
                  </a:lnTo>
                  <a:lnTo>
                    <a:pt x="39701" y="64016"/>
                  </a:lnTo>
                  <a:lnTo>
                    <a:pt x="39701" y="64258"/>
                  </a:lnTo>
                  <a:lnTo>
                    <a:pt x="39762" y="64439"/>
                  </a:lnTo>
                  <a:lnTo>
                    <a:pt x="39882" y="64680"/>
                  </a:lnTo>
                  <a:lnTo>
                    <a:pt x="40003" y="64861"/>
                  </a:lnTo>
                  <a:lnTo>
                    <a:pt x="40184" y="64982"/>
                  </a:lnTo>
                  <a:lnTo>
                    <a:pt x="40425" y="65102"/>
                  </a:lnTo>
                  <a:lnTo>
                    <a:pt x="40606" y="65163"/>
                  </a:lnTo>
                  <a:lnTo>
                    <a:pt x="41089" y="65163"/>
                  </a:lnTo>
                  <a:lnTo>
                    <a:pt x="41270" y="65102"/>
                  </a:lnTo>
                  <a:lnTo>
                    <a:pt x="41511" y="64982"/>
                  </a:lnTo>
                  <a:lnTo>
                    <a:pt x="41692" y="64861"/>
                  </a:lnTo>
                  <a:lnTo>
                    <a:pt x="41813" y="64680"/>
                  </a:lnTo>
                  <a:lnTo>
                    <a:pt x="41934" y="64439"/>
                  </a:lnTo>
                  <a:lnTo>
                    <a:pt x="41994" y="64258"/>
                  </a:lnTo>
                  <a:lnTo>
                    <a:pt x="41994" y="64016"/>
                  </a:lnTo>
                  <a:lnTo>
                    <a:pt x="41994" y="63775"/>
                  </a:lnTo>
                  <a:lnTo>
                    <a:pt x="41934" y="63594"/>
                  </a:lnTo>
                  <a:lnTo>
                    <a:pt x="41813" y="63353"/>
                  </a:lnTo>
                  <a:lnTo>
                    <a:pt x="41692" y="63172"/>
                  </a:lnTo>
                  <a:lnTo>
                    <a:pt x="41511" y="63051"/>
                  </a:lnTo>
                  <a:lnTo>
                    <a:pt x="41270" y="62930"/>
                  </a:lnTo>
                  <a:lnTo>
                    <a:pt x="41089" y="62870"/>
                  </a:lnTo>
                  <a:close/>
                  <a:moveTo>
                    <a:pt x="46399" y="62870"/>
                  </a:moveTo>
                  <a:lnTo>
                    <a:pt x="46218" y="62930"/>
                  </a:lnTo>
                  <a:lnTo>
                    <a:pt x="45976" y="63051"/>
                  </a:lnTo>
                  <a:lnTo>
                    <a:pt x="45795" y="63172"/>
                  </a:lnTo>
                  <a:lnTo>
                    <a:pt x="45674" y="63353"/>
                  </a:lnTo>
                  <a:lnTo>
                    <a:pt x="45554" y="63594"/>
                  </a:lnTo>
                  <a:lnTo>
                    <a:pt x="45493" y="63775"/>
                  </a:lnTo>
                  <a:lnTo>
                    <a:pt x="45493" y="64016"/>
                  </a:lnTo>
                  <a:lnTo>
                    <a:pt x="45493" y="64258"/>
                  </a:lnTo>
                  <a:lnTo>
                    <a:pt x="45554" y="64439"/>
                  </a:lnTo>
                  <a:lnTo>
                    <a:pt x="45674" y="64680"/>
                  </a:lnTo>
                  <a:lnTo>
                    <a:pt x="45795" y="64861"/>
                  </a:lnTo>
                  <a:lnTo>
                    <a:pt x="45976" y="64982"/>
                  </a:lnTo>
                  <a:lnTo>
                    <a:pt x="46218" y="65102"/>
                  </a:lnTo>
                  <a:lnTo>
                    <a:pt x="46399" y="65163"/>
                  </a:lnTo>
                  <a:lnTo>
                    <a:pt x="46881" y="65163"/>
                  </a:lnTo>
                  <a:lnTo>
                    <a:pt x="47062" y="65102"/>
                  </a:lnTo>
                  <a:lnTo>
                    <a:pt x="47304" y="64982"/>
                  </a:lnTo>
                  <a:lnTo>
                    <a:pt x="47485" y="64861"/>
                  </a:lnTo>
                  <a:lnTo>
                    <a:pt x="47605" y="64680"/>
                  </a:lnTo>
                  <a:lnTo>
                    <a:pt x="47726" y="64439"/>
                  </a:lnTo>
                  <a:lnTo>
                    <a:pt x="47786" y="64258"/>
                  </a:lnTo>
                  <a:lnTo>
                    <a:pt x="47786" y="64016"/>
                  </a:lnTo>
                  <a:lnTo>
                    <a:pt x="47786" y="63775"/>
                  </a:lnTo>
                  <a:lnTo>
                    <a:pt x="47726" y="63594"/>
                  </a:lnTo>
                  <a:lnTo>
                    <a:pt x="47605" y="63353"/>
                  </a:lnTo>
                  <a:lnTo>
                    <a:pt x="47485" y="63172"/>
                  </a:lnTo>
                  <a:lnTo>
                    <a:pt x="47304" y="63051"/>
                  </a:lnTo>
                  <a:lnTo>
                    <a:pt x="47062" y="62930"/>
                  </a:lnTo>
                  <a:lnTo>
                    <a:pt x="46881" y="62870"/>
                  </a:lnTo>
                  <a:close/>
                  <a:moveTo>
                    <a:pt x="52191" y="62870"/>
                  </a:moveTo>
                  <a:lnTo>
                    <a:pt x="52010" y="62930"/>
                  </a:lnTo>
                  <a:lnTo>
                    <a:pt x="51768" y="63051"/>
                  </a:lnTo>
                  <a:lnTo>
                    <a:pt x="51587" y="63172"/>
                  </a:lnTo>
                  <a:lnTo>
                    <a:pt x="51467" y="63353"/>
                  </a:lnTo>
                  <a:lnTo>
                    <a:pt x="51346" y="63594"/>
                  </a:lnTo>
                  <a:lnTo>
                    <a:pt x="51286" y="63775"/>
                  </a:lnTo>
                  <a:lnTo>
                    <a:pt x="51286" y="64016"/>
                  </a:lnTo>
                  <a:lnTo>
                    <a:pt x="51286" y="64258"/>
                  </a:lnTo>
                  <a:lnTo>
                    <a:pt x="51346" y="64439"/>
                  </a:lnTo>
                  <a:lnTo>
                    <a:pt x="51467" y="64680"/>
                  </a:lnTo>
                  <a:lnTo>
                    <a:pt x="51587" y="64861"/>
                  </a:lnTo>
                  <a:lnTo>
                    <a:pt x="51768" y="64982"/>
                  </a:lnTo>
                  <a:lnTo>
                    <a:pt x="52010" y="65102"/>
                  </a:lnTo>
                  <a:lnTo>
                    <a:pt x="52191" y="65163"/>
                  </a:lnTo>
                  <a:lnTo>
                    <a:pt x="52673" y="65163"/>
                  </a:lnTo>
                  <a:lnTo>
                    <a:pt x="52854" y="65102"/>
                  </a:lnTo>
                  <a:lnTo>
                    <a:pt x="53096" y="64982"/>
                  </a:lnTo>
                  <a:lnTo>
                    <a:pt x="53277" y="64861"/>
                  </a:lnTo>
                  <a:lnTo>
                    <a:pt x="53397" y="64680"/>
                  </a:lnTo>
                  <a:lnTo>
                    <a:pt x="53518" y="64439"/>
                  </a:lnTo>
                  <a:lnTo>
                    <a:pt x="53578" y="64258"/>
                  </a:lnTo>
                  <a:lnTo>
                    <a:pt x="53578" y="64016"/>
                  </a:lnTo>
                  <a:lnTo>
                    <a:pt x="53578" y="63775"/>
                  </a:lnTo>
                  <a:lnTo>
                    <a:pt x="53518" y="63594"/>
                  </a:lnTo>
                  <a:lnTo>
                    <a:pt x="53397" y="63353"/>
                  </a:lnTo>
                  <a:lnTo>
                    <a:pt x="53277" y="63172"/>
                  </a:lnTo>
                  <a:lnTo>
                    <a:pt x="53096" y="63051"/>
                  </a:lnTo>
                  <a:lnTo>
                    <a:pt x="52854" y="62930"/>
                  </a:lnTo>
                  <a:lnTo>
                    <a:pt x="52673" y="62870"/>
                  </a:lnTo>
                  <a:close/>
                  <a:moveTo>
                    <a:pt x="57983" y="62870"/>
                  </a:moveTo>
                  <a:lnTo>
                    <a:pt x="57802" y="62930"/>
                  </a:lnTo>
                  <a:lnTo>
                    <a:pt x="57561" y="63051"/>
                  </a:lnTo>
                  <a:lnTo>
                    <a:pt x="57380" y="63172"/>
                  </a:lnTo>
                  <a:lnTo>
                    <a:pt x="57259" y="63353"/>
                  </a:lnTo>
                  <a:lnTo>
                    <a:pt x="57138" y="63594"/>
                  </a:lnTo>
                  <a:lnTo>
                    <a:pt x="57078" y="63775"/>
                  </a:lnTo>
                  <a:lnTo>
                    <a:pt x="57078" y="64016"/>
                  </a:lnTo>
                  <a:lnTo>
                    <a:pt x="57078" y="64258"/>
                  </a:lnTo>
                  <a:lnTo>
                    <a:pt x="57138" y="64439"/>
                  </a:lnTo>
                  <a:lnTo>
                    <a:pt x="57259" y="64680"/>
                  </a:lnTo>
                  <a:lnTo>
                    <a:pt x="57380" y="64861"/>
                  </a:lnTo>
                  <a:lnTo>
                    <a:pt x="57561" y="64982"/>
                  </a:lnTo>
                  <a:lnTo>
                    <a:pt x="57802" y="65102"/>
                  </a:lnTo>
                  <a:lnTo>
                    <a:pt x="57983" y="65163"/>
                  </a:lnTo>
                  <a:lnTo>
                    <a:pt x="58466" y="65163"/>
                  </a:lnTo>
                  <a:lnTo>
                    <a:pt x="58647" y="65102"/>
                  </a:lnTo>
                  <a:lnTo>
                    <a:pt x="58888" y="64982"/>
                  </a:lnTo>
                  <a:lnTo>
                    <a:pt x="59069" y="64861"/>
                  </a:lnTo>
                  <a:lnTo>
                    <a:pt x="59190" y="64680"/>
                  </a:lnTo>
                  <a:lnTo>
                    <a:pt x="59310" y="64439"/>
                  </a:lnTo>
                  <a:lnTo>
                    <a:pt x="59371" y="64258"/>
                  </a:lnTo>
                  <a:lnTo>
                    <a:pt x="59371" y="64016"/>
                  </a:lnTo>
                  <a:lnTo>
                    <a:pt x="59371" y="63775"/>
                  </a:lnTo>
                  <a:lnTo>
                    <a:pt x="59310" y="63594"/>
                  </a:lnTo>
                  <a:lnTo>
                    <a:pt x="59190" y="63353"/>
                  </a:lnTo>
                  <a:lnTo>
                    <a:pt x="59069" y="63172"/>
                  </a:lnTo>
                  <a:lnTo>
                    <a:pt x="58888" y="63051"/>
                  </a:lnTo>
                  <a:lnTo>
                    <a:pt x="58647" y="62930"/>
                  </a:lnTo>
                  <a:lnTo>
                    <a:pt x="58466" y="62870"/>
                  </a:lnTo>
                  <a:close/>
                  <a:moveTo>
                    <a:pt x="63775" y="62870"/>
                  </a:moveTo>
                  <a:lnTo>
                    <a:pt x="63594" y="62930"/>
                  </a:lnTo>
                  <a:lnTo>
                    <a:pt x="63353" y="63051"/>
                  </a:lnTo>
                  <a:lnTo>
                    <a:pt x="63172" y="63172"/>
                  </a:lnTo>
                  <a:lnTo>
                    <a:pt x="63051" y="63353"/>
                  </a:lnTo>
                  <a:lnTo>
                    <a:pt x="62931" y="63594"/>
                  </a:lnTo>
                  <a:lnTo>
                    <a:pt x="62870" y="63775"/>
                  </a:lnTo>
                  <a:lnTo>
                    <a:pt x="62870" y="64016"/>
                  </a:lnTo>
                  <a:lnTo>
                    <a:pt x="62870" y="64258"/>
                  </a:lnTo>
                  <a:lnTo>
                    <a:pt x="62931" y="64439"/>
                  </a:lnTo>
                  <a:lnTo>
                    <a:pt x="63051" y="64680"/>
                  </a:lnTo>
                  <a:lnTo>
                    <a:pt x="63172" y="64861"/>
                  </a:lnTo>
                  <a:lnTo>
                    <a:pt x="63353" y="64982"/>
                  </a:lnTo>
                  <a:lnTo>
                    <a:pt x="63594" y="65102"/>
                  </a:lnTo>
                  <a:lnTo>
                    <a:pt x="63775" y="65163"/>
                  </a:lnTo>
                  <a:lnTo>
                    <a:pt x="64198" y="65163"/>
                  </a:lnTo>
                  <a:lnTo>
                    <a:pt x="64439" y="65102"/>
                  </a:lnTo>
                  <a:lnTo>
                    <a:pt x="64741" y="64921"/>
                  </a:lnTo>
                  <a:lnTo>
                    <a:pt x="64922" y="64740"/>
                  </a:lnTo>
                  <a:lnTo>
                    <a:pt x="65103" y="64439"/>
                  </a:lnTo>
                  <a:lnTo>
                    <a:pt x="65163" y="64197"/>
                  </a:lnTo>
                  <a:lnTo>
                    <a:pt x="65163" y="64016"/>
                  </a:lnTo>
                  <a:lnTo>
                    <a:pt x="65163" y="63775"/>
                  </a:lnTo>
                  <a:lnTo>
                    <a:pt x="65103" y="63594"/>
                  </a:lnTo>
                  <a:lnTo>
                    <a:pt x="64982" y="63353"/>
                  </a:lnTo>
                  <a:lnTo>
                    <a:pt x="64861" y="63172"/>
                  </a:lnTo>
                  <a:lnTo>
                    <a:pt x="64680" y="63051"/>
                  </a:lnTo>
                  <a:lnTo>
                    <a:pt x="64439" y="62930"/>
                  </a:lnTo>
                  <a:lnTo>
                    <a:pt x="64258" y="62870"/>
                  </a:lnTo>
                  <a:close/>
                  <a:moveTo>
                    <a:pt x="14541" y="65766"/>
                  </a:moveTo>
                  <a:lnTo>
                    <a:pt x="14360" y="65826"/>
                  </a:lnTo>
                  <a:lnTo>
                    <a:pt x="14119" y="65947"/>
                  </a:lnTo>
                  <a:lnTo>
                    <a:pt x="13938" y="66068"/>
                  </a:lnTo>
                  <a:lnTo>
                    <a:pt x="13817" y="66249"/>
                  </a:lnTo>
                  <a:lnTo>
                    <a:pt x="13697" y="66490"/>
                  </a:lnTo>
                  <a:lnTo>
                    <a:pt x="13636" y="66671"/>
                  </a:lnTo>
                  <a:lnTo>
                    <a:pt x="13636" y="66912"/>
                  </a:lnTo>
                  <a:lnTo>
                    <a:pt x="13636" y="67214"/>
                  </a:lnTo>
                  <a:lnTo>
                    <a:pt x="14783" y="68059"/>
                  </a:lnTo>
                  <a:lnTo>
                    <a:pt x="15024" y="68059"/>
                  </a:lnTo>
                  <a:lnTo>
                    <a:pt x="15205" y="67999"/>
                  </a:lnTo>
                  <a:lnTo>
                    <a:pt x="15446" y="67878"/>
                  </a:lnTo>
                  <a:lnTo>
                    <a:pt x="15627" y="67757"/>
                  </a:lnTo>
                  <a:lnTo>
                    <a:pt x="15748" y="67576"/>
                  </a:lnTo>
                  <a:lnTo>
                    <a:pt x="15869" y="67335"/>
                  </a:lnTo>
                  <a:lnTo>
                    <a:pt x="15929" y="67154"/>
                  </a:lnTo>
                  <a:lnTo>
                    <a:pt x="15929" y="66912"/>
                  </a:lnTo>
                  <a:lnTo>
                    <a:pt x="15929" y="66671"/>
                  </a:lnTo>
                  <a:lnTo>
                    <a:pt x="15869" y="66490"/>
                  </a:lnTo>
                  <a:lnTo>
                    <a:pt x="15748" y="66249"/>
                  </a:lnTo>
                  <a:lnTo>
                    <a:pt x="15627" y="66068"/>
                  </a:lnTo>
                  <a:lnTo>
                    <a:pt x="15446" y="65947"/>
                  </a:lnTo>
                  <a:lnTo>
                    <a:pt x="15205" y="65826"/>
                  </a:lnTo>
                  <a:lnTo>
                    <a:pt x="15024" y="65766"/>
                  </a:lnTo>
                  <a:close/>
                  <a:moveTo>
                    <a:pt x="20333" y="65766"/>
                  </a:moveTo>
                  <a:lnTo>
                    <a:pt x="20152" y="65826"/>
                  </a:lnTo>
                  <a:lnTo>
                    <a:pt x="19911" y="65947"/>
                  </a:lnTo>
                  <a:lnTo>
                    <a:pt x="19730" y="66068"/>
                  </a:lnTo>
                  <a:lnTo>
                    <a:pt x="19609" y="66249"/>
                  </a:lnTo>
                  <a:lnTo>
                    <a:pt x="19489" y="66490"/>
                  </a:lnTo>
                  <a:lnTo>
                    <a:pt x="19428" y="66671"/>
                  </a:lnTo>
                  <a:lnTo>
                    <a:pt x="19428" y="66912"/>
                  </a:lnTo>
                  <a:lnTo>
                    <a:pt x="19428" y="67154"/>
                  </a:lnTo>
                  <a:lnTo>
                    <a:pt x="19489" y="67335"/>
                  </a:lnTo>
                  <a:lnTo>
                    <a:pt x="19609" y="67576"/>
                  </a:lnTo>
                  <a:lnTo>
                    <a:pt x="19730" y="67757"/>
                  </a:lnTo>
                  <a:lnTo>
                    <a:pt x="19911" y="67878"/>
                  </a:lnTo>
                  <a:lnTo>
                    <a:pt x="20152" y="67999"/>
                  </a:lnTo>
                  <a:lnTo>
                    <a:pt x="20333" y="68059"/>
                  </a:lnTo>
                  <a:lnTo>
                    <a:pt x="20816" y="68059"/>
                  </a:lnTo>
                  <a:lnTo>
                    <a:pt x="20997" y="67999"/>
                  </a:lnTo>
                  <a:lnTo>
                    <a:pt x="21239" y="67878"/>
                  </a:lnTo>
                  <a:lnTo>
                    <a:pt x="21420" y="67757"/>
                  </a:lnTo>
                  <a:lnTo>
                    <a:pt x="21540" y="67576"/>
                  </a:lnTo>
                  <a:lnTo>
                    <a:pt x="21661" y="67335"/>
                  </a:lnTo>
                  <a:lnTo>
                    <a:pt x="21721" y="67154"/>
                  </a:lnTo>
                  <a:lnTo>
                    <a:pt x="21721" y="66912"/>
                  </a:lnTo>
                  <a:lnTo>
                    <a:pt x="21721" y="66671"/>
                  </a:lnTo>
                  <a:lnTo>
                    <a:pt x="21661" y="66490"/>
                  </a:lnTo>
                  <a:lnTo>
                    <a:pt x="21540" y="66249"/>
                  </a:lnTo>
                  <a:lnTo>
                    <a:pt x="21420" y="66068"/>
                  </a:lnTo>
                  <a:lnTo>
                    <a:pt x="21239" y="65947"/>
                  </a:lnTo>
                  <a:lnTo>
                    <a:pt x="20997" y="65826"/>
                  </a:lnTo>
                  <a:lnTo>
                    <a:pt x="20816" y="65766"/>
                  </a:lnTo>
                  <a:close/>
                  <a:moveTo>
                    <a:pt x="26126" y="65766"/>
                  </a:moveTo>
                  <a:lnTo>
                    <a:pt x="25945" y="65826"/>
                  </a:lnTo>
                  <a:lnTo>
                    <a:pt x="25703" y="65947"/>
                  </a:lnTo>
                  <a:lnTo>
                    <a:pt x="25522" y="66068"/>
                  </a:lnTo>
                  <a:lnTo>
                    <a:pt x="25402" y="66249"/>
                  </a:lnTo>
                  <a:lnTo>
                    <a:pt x="25281" y="66490"/>
                  </a:lnTo>
                  <a:lnTo>
                    <a:pt x="25221" y="66671"/>
                  </a:lnTo>
                  <a:lnTo>
                    <a:pt x="25221" y="66912"/>
                  </a:lnTo>
                  <a:lnTo>
                    <a:pt x="25221" y="67154"/>
                  </a:lnTo>
                  <a:lnTo>
                    <a:pt x="25281" y="67335"/>
                  </a:lnTo>
                  <a:lnTo>
                    <a:pt x="25402" y="67576"/>
                  </a:lnTo>
                  <a:lnTo>
                    <a:pt x="25522" y="67757"/>
                  </a:lnTo>
                  <a:lnTo>
                    <a:pt x="25703" y="67878"/>
                  </a:lnTo>
                  <a:lnTo>
                    <a:pt x="25945" y="67999"/>
                  </a:lnTo>
                  <a:lnTo>
                    <a:pt x="26126" y="68059"/>
                  </a:lnTo>
                  <a:lnTo>
                    <a:pt x="26608" y="68059"/>
                  </a:lnTo>
                  <a:lnTo>
                    <a:pt x="26789" y="67999"/>
                  </a:lnTo>
                  <a:lnTo>
                    <a:pt x="27031" y="67878"/>
                  </a:lnTo>
                  <a:lnTo>
                    <a:pt x="27212" y="67757"/>
                  </a:lnTo>
                  <a:lnTo>
                    <a:pt x="27332" y="67576"/>
                  </a:lnTo>
                  <a:lnTo>
                    <a:pt x="27453" y="67335"/>
                  </a:lnTo>
                  <a:lnTo>
                    <a:pt x="27513" y="67154"/>
                  </a:lnTo>
                  <a:lnTo>
                    <a:pt x="27513" y="66912"/>
                  </a:lnTo>
                  <a:lnTo>
                    <a:pt x="27513" y="66671"/>
                  </a:lnTo>
                  <a:lnTo>
                    <a:pt x="27453" y="66490"/>
                  </a:lnTo>
                  <a:lnTo>
                    <a:pt x="27332" y="66249"/>
                  </a:lnTo>
                  <a:lnTo>
                    <a:pt x="27212" y="66068"/>
                  </a:lnTo>
                  <a:lnTo>
                    <a:pt x="27031" y="65947"/>
                  </a:lnTo>
                  <a:lnTo>
                    <a:pt x="26789" y="65826"/>
                  </a:lnTo>
                  <a:lnTo>
                    <a:pt x="26608" y="65766"/>
                  </a:lnTo>
                  <a:close/>
                  <a:moveTo>
                    <a:pt x="31918" y="65766"/>
                  </a:moveTo>
                  <a:lnTo>
                    <a:pt x="31737" y="65826"/>
                  </a:lnTo>
                  <a:lnTo>
                    <a:pt x="31496" y="65947"/>
                  </a:lnTo>
                  <a:lnTo>
                    <a:pt x="31315" y="66068"/>
                  </a:lnTo>
                  <a:lnTo>
                    <a:pt x="31194" y="66249"/>
                  </a:lnTo>
                  <a:lnTo>
                    <a:pt x="31073" y="66490"/>
                  </a:lnTo>
                  <a:lnTo>
                    <a:pt x="31013" y="66671"/>
                  </a:lnTo>
                  <a:lnTo>
                    <a:pt x="31013" y="66912"/>
                  </a:lnTo>
                  <a:lnTo>
                    <a:pt x="31013" y="67154"/>
                  </a:lnTo>
                  <a:lnTo>
                    <a:pt x="31073" y="67335"/>
                  </a:lnTo>
                  <a:lnTo>
                    <a:pt x="31194" y="67576"/>
                  </a:lnTo>
                  <a:lnTo>
                    <a:pt x="31315" y="67757"/>
                  </a:lnTo>
                  <a:lnTo>
                    <a:pt x="31496" y="67878"/>
                  </a:lnTo>
                  <a:lnTo>
                    <a:pt x="31737" y="67999"/>
                  </a:lnTo>
                  <a:lnTo>
                    <a:pt x="31918" y="68059"/>
                  </a:lnTo>
                  <a:lnTo>
                    <a:pt x="32401" y="68059"/>
                  </a:lnTo>
                  <a:lnTo>
                    <a:pt x="32582" y="67999"/>
                  </a:lnTo>
                  <a:lnTo>
                    <a:pt x="32823" y="67878"/>
                  </a:lnTo>
                  <a:lnTo>
                    <a:pt x="33004" y="67757"/>
                  </a:lnTo>
                  <a:lnTo>
                    <a:pt x="33125" y="67576"/>
                  </a:lnTo>
                  <a:lnTo>
                    <a:pt x="33245" y="67335"/>
                  </a:lnTo>
                  <a:lnTo>
                    <a:pt x="33306" y="67154"/>
                  </a:lnTo>
                  <a:lnTo>
                    <a:pt x="33306" y="66912"/>
                  </a:lnTo>
                  <a:lnTo>
                    <a:pt x="33306" y="66671"/>
                  </a:lnTo>
                  <a:lnTo>
                    <a:pt x="33245" y="66490"/>
                  </a:lnTo>
                  <a:lnTo>
                    <a:pt x="33125" y="66249"/>
                  </a:lnTo>
                  <a:lnTo>
                    <a:pt x="33004" y="66068"/>
                  </a:lnTo>
                  <a:lnTo>
                    <a:pt x="32823" y="65947"/>
                  </a:lnTo>
                  <a:lnTo>
                    <a:pt x="32582" y="65826"/>
                  </a:lnTo>
                  <a:lnTo>
                    <a:pt x="32401" y="65766"/>
                  </a:lnTo>
                  <a:close/>
                  <a:moveTo>
                    <a:pt x="37710" y="65766"/>
                  </a:moveTo>
                  <a:lnTo>
                    <a:pt x="37529" y="65826"/>
                  </a:lnTo>
                  <a:lnTo>
                    <a:pt x="37288" y="65947"/>
                  </a:lnTo>
                  <a:lnTo>
                    <a:pt x="37107" y="66068"/>
                  </a:lnTo>
                  <a:lnTo>
                    <a:pt x="36986" y="66249"/>
                  </a:lnTo>
                  <a:lnTo>
                    <a:pt x="36865" y="66490"/>
                  </a:lnTo>
                  <a:lnTo>
                    <a:pt x="36805" y="66671"/>
                  </a:lnTo>
                  <a:lnTo>
                    <a:pt x="36805" y="66912"/>
                  </a:lnTo>
                  <a:lnTo>
                    <a:pt x="36805" y="67154"/>
                  </a:lnTo>
                  <a:lnTo>
                    <a:pt x="36865" y="67335"/>
                  </a:lnTo>
                  <a:lnTo>
                    <a:pt x="36986" y="67576"/>
                  </a:lnTo>
                  <a:lnTo>
                    <a:pt x="37107" y="67757"/>
                  </a:lnTo>
                  <a:lnTo>
                    <a:pt x="37288" y="67878"/>
                  </a:lnTo>
                  <a:lnTo>
                    <a:pt x="37529" y="67999"/>
                  </a:lnTo>
                  <a:lnTo>
                    <a:pt x="37710" y="68059"/>
                  </a:lnTo>
                  <a:lnTo>
                    <a:pt x="38193" y="68059"/>
                  </a:lnTo>
                  <a:lnTo>
                    <a:pt x="38374" y="67999"/>
                  </a:lnTo>
                  <a:lnTo>
                    <a:pt x="38615" y="67878"/>
                  </a:lnTo>
                  <a:lnTo>
                    <a:pt x="38796" y="67757"/>
                  </a:lnTo>
                  <a:lnTo>
                    <a:pt x="38917" y="67576"/>
                  </a:lnTo>
                  <a:lnTo>
                    <a:pt x="39038" y="67335"/>
                  </a:lnTo>
                  <a:lnTo>
                    <a:pt x="39098" y="67154"/>
                  </a:lnTo>
                  <a:lnTo>
                    <a:pt x="39098" y="66912"/>
                  </a:lnTo>
                  <a:lnTo>
                    <a:pt x="39098" y="66671"/>
                  </a:lnTo>
                  <a:lnTo>
                    <a:pt x="39038" y="66490"/>
                  </a:lnTo>
                  <a:lnTo>
                    <a:pt x="38917" y="66249"/>
                  </a:lnTo>
                  <a:lnTo>
                    <a:pt x="38796" y="66068"/>
                  </a:lnTo>
                  <a:lnTo>
                    <a:pt x="38615" y="65947"/>
                  </a:lnTo>
                  <a:lnTo>
                    <a:pt x="38374" y="65826"/>
                  </a:lnTo>
                  <a:lnTo>
                    <a:pt x="38193" y="65766"/>
                  </a:lnTo>
                  <a:close/>
                  <a:moveTo>
                    <a:pt x="43502" y="65766"/>
                  </a:moveTo>
                  <a:lnTo>
                    <a:pt x="43321" y="65826"/>
                  </a:lnTo>
                  <a:lnTo>
                    <a:pt x="43080" y="65947"/>
                  </a:lnTo>
                  <a:lnTo>
                    <a:pt x="42899" y="66068"/>
                  </a:lnTo>
                  <a:lnTo>
                    <a:pt x="42778" y="66249"/>
                  </a:lnTo>
                  <a:lnTo>
                    <a:pt x="42658" y="66490"/>
                  </a:lnTo>
                  <a:lnTo>
                    <a:pt x="42597" y="66671"/>
                  </a:lnTo>
                  <a:lnTo>
                    <a:pt x="42597" y="66912"/>
                  </a:lnTo>
                  <a:lnTo>
                    <a:pt x="42597" y="67154"/>
                  </a:lnTo>
                  <a:lnTo>
                    <a:pt x="42658" y="67335"/>
                  </a:lnTo>
                  <a:lnTo>
                    <a:pt x="42778" y="67576"/>
                  </a:lnTo>
                  <a:lnTo>
                    <a:pt x="42899" y="67757"/>
                  </a:lnTo>
                  <a:lnTo>
                    <a:pt x="43080" y="67878"/>
                  </a:lnTo>
                  <a:lnTo>
                    <a:pt x="43321" y="67999"/>
                  </a:lnTo>
                  <a:lnTo>
                    <a:pt x="43502" y="68059"/>
                  </a:lnTo>
                  <a:lnTo>
                    <a:pt x="43985" y="68059"/>
                  </a:lnTo>
                  <a:lnTo>
                    <a:pt x="44166" y="67999"/>
                  </a:lnTo>
                  <a:lnTo>
                    <a:pt x="44407" y="67878"/>
                  </a:lnTo>
                  <a:lnTo>
                    <a:pt x="44588" y="67757"/>
                  </a:lnTo>
                  <a:lnTo>
                    <a:pt x="44709" y="67576"/>
                  </a:lnTo>
                  <a:lnTo>
                    <a:pt x="44830" y="67335"/>
                  </a:lnTo>
                  <a:lnTo>
                    <a:pt x="44890" y="67154"/>
                  </a:lnTo>
                  <a:lnTo>
                    <a:pt x="44890" y="66912"/>
                  </a:lnTo>
                  <a:lnTo>
                    <a:pt x="44890" y="66671"/>
                  </a:lnTo>
                  <a:lnTo>
                    <a:pt x="44830" y="66490"/>
                  </a:lnTo>
                  <a:lnTo>
                    <a:pt x="44709" y="66249"/>
                  </a:lnTo>
                  <a:lnTo>
                    <a:pt x="44588" y="66068"/>
                  </a:lnTo>
                  <a:lnTo>
                    <a:pt x="44407" y="65947"/>
                  </a:lnTo>
                  <a:lnTo>
                    <a:pt x="44166" y="65826"/>
                  </a:lnTo>
                  <a:lnTo>
                    <a:pt x="43985" y="65766"/>
                  </a:lnTo>
                  <a:close/>
                  <a:moveTo>
                    <a:pt x="49295" y="65766"/>
                  </a:moveTo>
                  <a:lnTo>
                    <a:pt x="49114" y="65826"/>
                  </a:lnTo>
                  <a:lnTo>
                    <a:pt x="48872" y="65947"/>
                  </a:lnTo>
                  <a:lnTo>
                    <a:pt x="48691" y="66068"/>
                  </a:lnTo>
                  <a:lnTo>
                    <a:pt x="48571" y="66249"/>
                  </a:lnTo>
                  <a:lnTo>
                    <a:pt x="48450" y="66490"/>
                  </a:lnTo>
                  <a:lnTo>
                    <a:pt x="48390" y="66671"/>
                  </a:lnTo>
                  <a:lnTo>
                    <a:pt x="48390" y="66912"/>
                  </a:lnTo>
                  <a:lnTo>
                    <a:pt x="48390" y="67154"/>
                  </a:lnTo>
                  <a:lnTo>
                    <a:pt x="48450" y="67335"/>
                  </a:lnTo>
                  <a:lnTo>
                    <a:pt x="48571" y="67576"/>
                  </a:lnTo>
                  <a:lnTo>
                    <a:pt x="48691" y="67757"/>
                  </a:lnTo>
                  <a:lnTo>
                    <a:pt x="48872" y="67878"/>
                  </a:lnTo>
                  <a:lnTo>
                    <a:pt x="49114" y="67999"/>
                  </a:lnTo>
                  <a:lnTo>
                    <a:pt x="49295" y="68059"/>
                  </a:lnTo>
                  <a:lnTo>
                    <a:pt x="49777" y="68059"/>
                  </a:lnTo>
                  <a:lnTo>
                    <a:pt x="49958" y="67999"/>
                  </a:lnTo>
                  <a:lnTo>
                    <a:pt x="50200" y="67878"/>
                  </a:lnTo>
                  <a:lnTo>
                    <a:pt x="50381" y="67757"/>
                  </a:lnTo>
                  <a:lnTo>
                    <a:pt x="50501" y="67576"/>
                  </a:lnTo>
                  <a:lnTo>
                    <a:pt x="50622" y="67335"/>
                  </a:lnTo>
                  <a:lnTo>
                    <a:pt x="50682" y="67154"/>
                  </a:lnTo>
                  <a:lnTo>
                    <a:pt x="50682" y="66912"/>
                  </a:lnTo>
                  <a:lnTo>
                    <a:pt x="50682" y="66671"/>
                  </a:lnTo>
                  <a:lnTo>
                    <a:pt x="50622" y="66490"/>
                  </a:lnTo>
                  <a:lnTo>
                    <a:pt x="50501" y="66249"/>
                  </a:lnTo>
                  <a:lnTo>
                    <a:pt x="50381" y="66068"/>
                  </a:lnTo>
                  <a:lnTo>
                    <a:pt x="50200" y="65947"/>
                  </a:lnTo>
                  <a:lnTo>
                    <a:pt x="49958" y="65826"/>
                  </a:lnTo>
                  <a:lnTo>
                    <a:pt x="49777" y="65766"/>
                  </a:lnTo>
                  <a:close/>
                  <a:moveTo>
                    <a:pt x="55087" y="65766"/>
                  </a:moveTo>
                  <a:lnTo>
                    <a:pt x="54906" y="65826"/>
                  </a:lnTo>
                  <a:lnTo>
                    <a:pt x="54665" y="65947"/>
                  </a:lnTo>
                  <a:lnTo>
                    <a:pt x="54483" y="66068"/>
                  </a:lnTo>
                  <a:lnTo>
                    <a:pt x="54363" y="66249"/>
                  </a:lnTo>
                  <a:lnTo>
                    <a:pt x="54242" y="66490"/>
                  </a:lnTo>
                  <a:lnTo>
                    <a:pt x="54182" y="66671"/>
                  </a:lnTo>
                  <a:lnTo>
                    <a:pt x="54182" y="66912"/>
                  </a:lnTo>
                  <a:lnTo>
                    <a:pt x="54182" y="67154"/>
                  </a:lnTo>
                  <a:lnTo>
                    <a:pt x="54242" y="67335"/>
                  </a:lnTo>
                  <a:lnTo>
                    <a:pt x="54363" y="67576"/>
                  </a:lnTo>
                  <a:lnTo>
                    <a:pt x="54483" y="67757"/>
                  </a:lnTo>
                  <a:lnTo>
                    <a:pt x="54665" y="67878"/>
                  </a:lnTo>
                  <a:lnTo>
                    <a:pt x="54906" y="67999"/>
                  </a:lnTo>
                  <a:lnTo>
                    <a:pt x="55087" y="68059"/>
                  </a:lnTo>
                  <a:lnTo>
                    <a:pt x="55570" y="68059"/>
                  </a:lnTo>
                  <a:lnTo>
                    <a:pt x="55751" y="67999"/>
                  </a:lnTo>
                  <a:lnTo>
                    <a:pt x="55992" y="67878"/>
                  </a:lnTo>
                  <a:lnTo>
                    <a:pt x="56173" y="67757"/>
                  </a:lnTo>
                  <a:lnTo>
                    <a:pt x="56294" y="67576"/>
                  </a:lnTo>
                  <a:lnTo>
                    <a:pt x="56414" y="67335"/>
                  </a:lnTo>
                  <a:lnTo>
                    <a:pt x="56475" y="67154"/>
                  </a:lnTo>
                  <a:lnTo>
                    <a:pt x="56475" y="66912"/>
                  </a:lnTo>
                  <a:lnTo>
                    <a:pt x="56475" y="66671"/>
                  </a:lnTo>
                  <a:lnTo>
                    <a:pt x="56414" y="66490"/>
                  </a:lnTo>
                  <a:lnTo>
                    <a:pt x="56294" y="66249"/>
                  </a:lnTo>
                  <a:lnTo>
                    <a:pt x="56173" y="66068"/>
                  </a:lnTo>
                  <a:lnTo>
                    <a:pt x="55992" y="65947"/>
                  </a:lnTo>
                  <a:lnTo>
                    <a:pt x="55751" y="65826"/>
                  </a:lnTo>
                  <a:lnTo>
                    <a:pt x="55570" y="65766"/>
                  </a:lnTo>
                  <a:close/>
                  <a:moveTo>
                    <a:pt x="60879" y="65766"/>
                  </a:moveTo>
                  <a:lnTo>
                    <a:pt x="60698" y="65826"/>
                  </a:lnTo>
                  <a:lnTo>
                    <a:pt x="60457" y="65947"/>
                  </a:lnTo>
                  <a:lnTo>
                    <a:pt x="60276" y="66068"/>
                  </a:lnTo>
                  <a:lnTo>
                    <a:pt x="60155" y="66249"/>
                  </a:lnTo>
                  <a:lnTo>
                    <a:pt x="60034" y="66490"/>
                  </a:lnTo>
                  <a:lnTo>
                    <a:pt x="59974" y="66671"/>
                  </a:lnTo>
                  <a:lnTo>
                    <a:pt x="59974" y="66912"/>
                  </a:lnTo>
                  <a:lnTo>
                    <a:pt x="59974" y="67154"/>
                  </a:lnTo>
                  <a:lnTo>
                    <a:pt x="60034" y="67335"/>
                  </a:lnTo>
                  <a:lnTo>
                    <a:pt x="60155" y="67576"/>
                  </a:lnTo>
                  <a:lnTo>
                    <a:pt x="60276" y="67757"/>
                  </a:lnTo>
                  <a:lnTo>
                    <a:pt x="60457" y="67878"/>
                  </a:lnTo>
                  <a:lnTo>
                    <a:pt x="60698" y="67999"/>
                  </a:lnTo>
                  <a:lnTo>
                    <a:pt x="60879" y="68059"/>
                  </a:lnTo>
                  <a:lnTo>
                    <a:pt x="61120" y="68059"/>
                  </a:lnTo>
                  <a:lnTo>
                    <a:pt x="62267" y="67214"/>
                  </a:lnTo>
                  <a:lnTo>
                    <a:pt x="62267" y="66912"/>
                  </a:lnTo>
                  <a:lnTo>
                    <a:pt x="62267" y="66671"/>
                  </a:lnTo>
                  <a:lnTo>
                    <a:pt x="62206" y="66490"/>
                  </a:lnTo>
                  <a:lnTo>
                    <a:pt x="62086" y="66249"/>
                  </a:lnTo>
                  <a:lnTo>
                    <a:pt x="61965" y="66068"/>
                  </a:lnTo>
                  <a:lnTo>
                    <a:pt x="61784" y="65947"/>
                  </a:lnTo>
                  <a:lnTo>
                    <a:pt x="61543" y="65826"/>
                  </a:lnTo>
                  <a:lnTo>
                    <a:pt x="61362" y="65766"/>
                  </a:lnTo>
                  <a:close/>
                  <a:moveTo>
                    <a:pt x="17679" y="68662"/>
                  </a:moveTo>
                  <a:lnTo>
                    <a:pt x="17317" y="68723"/>
                  </a:lnTo>
                  <a:lnTo>
                    <a:pt x="17015" y="68843"/>
                  </a:lnTo>
                  <a:lnTo>
                    <a:pt x="16774" y="69085"/>
                  </a:lnTo>
                  <a:lnTo>
                    <a:pt x="16593" y="69386"/>
                  </a:lnTo>
                  <a:lnTo>
                    <a:pt x="18523" y="70593"/>
                  </a:lnTo>
                  <a:lnTo>
                    <a:pt x="18644" y="70472"/>
                  </a:lnTo>
                  <a:lnTo>
                    <a:pt x="18765" y="70231"/>
                  </a:lnTo>
                  <a:lnTo>
                    <a:pt x="18825" y="70050"/>
                  </a:lnTo>
                  <a:lnTo>
                    <a:pt x="18825" y="69809"/>
                  </a:lnTo>
                  <a:lnTo>
                    <a:pt x="18825" y="69567"/>
                  </a:lnTo>
                  <a:lnTo>
                    <a:pt x="18765" y="69386"/>
                  </a:lnTo>
                  <a:lnTo>
                    <a:pt x="18644" y="69145"/>
                  </a:lnTo>
                  <a:lnTo>
                    <a:pt x="18523" y="68964"/>
                  </a:lnTo>
                  <a:lnTo>
                    <a:pt x="18342" y="68843"/>
                  </a:lnTo>
                  <a:lnTo>
                    <a:pt x="18101" y="68723"/>
                  </a:lnTo>
                  <a:lnTo>
                    <a:pt x="17920" y="68662"/>
                  </a:lnTo>
                  <a:close/>
                  <a:moveTo>
                    <a:pt x="57983" y="68662"/>
                  </a:moveTo>
                  <a:lnTo>
                    <a:pt x="57802" y="68723"/>
                  </a:lnTo>
                  <a:lnTo>
                    <a:pt x="57561" y="68843"/>
                  </a:lnTo>
                  <a:lnTo>
                    <a:pt x="57380" y="68964"/>
                  </a:lnTo>
                  <a:lnTo>
                    <a:pt x="57259" y="69145"/>
                  </a:lnTo>
                  <a:lnTo>
                    <a:pt x="57138" y="69386"/>
                  </a:lnTo>
                  <a:lnTo>
                    <a:pt x="57078" y="69567"/>
                  </a:lnTo>
                  <a:lnTo>
                    <a:pt x="57078" y="69809"/>
                  </a:lnTo>
                  <a:lnTo>
                    <a:pt x="57078" y="70050"/>
                  </a:lnTo>
                  <a:lnTo>
                    <a:pt x="57138" y="70231"/>
                  </a:lnTo>
                  <a:lnTo>
                    <a:pt x="57259" y="70472"/>
                  </a:lnTo>
                  <a:lnTo>
                    <a:pt x="57380" y="70593"/>
                  </a:lnTo>
                  <a:lnTo>
                    <a:pt x="59310" y="69386"/>
                  </a:lnTo>
                  <a:lnTo>
                    <a:pt x="59129" y="69085"/>
                  </a:lnTo>
                  <a:lnTo>
                    <a:pt x="58888" y="68843"/>
                  </a:lnTo>
                  <a:lnTo>
                    <a:pt x="58586" y="68723"/>
                  </a:lnTo>
                  <a:lnTo>
                    <a:pt x="58224" y="68662"/>
                  </a:lnTo>
                  <a:close/>
                  <a:moveTo>
                    <a:pt x="23230" y="68662"/>
                  </a:moveTo>
                  <a:lnTo>
                    <a:pt x="23049" y="68723"/>
                  </a:lnTo>
                  <a:lnTo>
                    <a:pt x="22807" y="68843"/>
                  </a:lnTo>
                  <a:lnTo>
                    <a:pt x="22626" y="68964"/>
                  </a:lnTo>
                  <a:lnTo>
                    <a:pt x="22506" y="69145"/>
                  </a:lnTo>
                  <a:lnTo>
                    <a:pt x="22385" y="69386"/>
                  </a:lnTo>
                  <a:lnTo>
                    <a:pt x="22325" y="69567"/>
                  </a:lnTo>
                  <a:lnTo>
                    <a:pt x="22325" y="69809"/>
                  </a:lnTo>
                  <a:lnTo>
                    <a:pt x="22325" y="70050"/>
                  </a:lnTo>
                  <a:lnTo>
                    <a:pt x="22385" y="70231"/>
                  </a:lnTo>
                  <a:lnTo>
                    <a:pt x="22506" y="70472"/>
                  </a:lnTo>
                  <a:lnTo>
                    <a:pt x="22626" y="70653"/>
                  </a:lnTo>
                  <a:lnTo>
                    <a:pt x="22807" y="70774"/>
                  </a:lnTo>
                  <a:lnTo>
                    <a:pt x="23049" y="70895"/>
                  </a:lnTo>
                  <a:lnTo>
                    <a:pt x="23230" y="70955"/>
                  </a:lnTo>
                  <a:lnTo>
                    <a:pt x="23712" y="70955"/>
                  </a:lnTo>
                  <a:lnTo>
                    <a:pt x="23893" y="70895"/>
                  </a:lnTo>
                  <a:lnTo>
                    <a:pt x="24135" y="70774"/>
                  </a:lnTo>
                  <a:lnTo>
                    <a:pt x="24316" y="70653"/>
                  </a:lnTo>
                  <a:lnTo>
                    <a:pt x="24436" y="70472"/>
                  </a:lnTo>
                  <a:lnTo>
                    <a:pt x="24557" y="70231"/>
                  </a:lnTo>
                  <a:lnTo>
                    <a:pt x="24617" y="70050"/>
                  </a:lnTo>
                  <a:lnTo>
                    <a:pt x="24617" y="69809"/>
                  </a:lnTo>
                  <a:lnTo>
                    <a:pt x="24617" y="69567"/>
                  </a:lnTo>
                  <a:lnTo>
                    <a:pt x="24557" y="69386"/>
                  </a:lnTo>
                  <a:lnTo>
                    <a:pt x="24436" y="69145"/>
                  </a:lnTo>
                  <a:lnTo>
                    <a:pt x="24316" y="68964"/>
                  </a:lnTo>
                  <a:lnTo>
                    <a:pt x="24135" y="68843"/>
                  </a:lnTo>
                  <a:lnTo>
                    <a:pt x="23893" y="68723"/>
                  </a:lnTo>
                  <a:lnTo>
                    <a:pt x="23712" y="68662"/>
                  </a:lnTo>
                  <a:close/>
                  <a:moveTo>
                    <a:pt x="29022" y="68662"/>
                  </a:moveTo>
                  <a:lnTo>
                    <a:pt x="28841" y="68723"/>
                  </a:lnTo>
                  <a:lnTo>
                    <a:pt x="28599" y="68843"/>
                  </a:lnTo>
                  <a:lnTo>
                    <a:pt x="28418" y="68964"/>
                  </a:lnTo>
                  <a:lnTo>
                    <a:pt x="28298" y="69145"/>
                  </a:lnTo>
                  <a:lnTo>
                    <a:pt x="28177" y="69386"/>
                  </a:lnTo>
                  <a:lnTo>
                    <a:pt x="28117" y="69567"/>
                  </a:lnTo>
                  <a:lnTo>
                    <a:pt x="28117" y="69809"/>
                  </a:lnTo>
                  <a:lnTo>
                    <a:pt x="28117" y="70050"/>
                  </a:lnTo>
                  <a:lnTo>
                    <a:pt x="28177" y="70231"/>
                  </a:lnTo>
                  <a:lnTo>
                    <a:pt x="28298" y="70472"/>
                  </a:lnTo>
                  <a:lnTo>
                    <a:pt x="28418" y="70653"/>
                  </a:lnTo>
                  <a:lnTo>
                    <a:pt x="28599" y="70774"/>
                  </a:lnTo>
                  <a:lnTo>
                    <a:pt x="28841" y="70895"/>
                  </a:lnTo>
                  <a:lnTo>
                    <a:pt x="29022" y="70955"/>
                  </a:lnTo>
                  <a:lnTo>
                    <a:pt x="29505" y="70955"/>
                  </a:lnTo>
                  <a:lnTo>
                    <a:pt x="29686" y="70895"/>
                  </a:lnTo>
                  <a:lnTo>
                    <a:pt x="29927" y="70774"/>
                  </a:lnTo>
                  <a:lnTo>
                    <a:pt x="30108" y="70653"/>
                  </a:lnTo>
                  <a:lnTo>
                    <a:pt x="30229" y="70472"/>
                  </a:lnTo>
                  <a:lnTo>
                    <a:pt x="30349" y="70231"/>
                  </a:lnTo>
                  <a:lnTo>
                    <a:pt x="30410" y="70050"/>
                  </a:lnTo>
                  <a:lnTo>
                    <a:pt x="30410" y="69809"/>
                  </a:lnTo>
                  <a:lnTo>
                    <a:pt x="30410" y="69567"/>
                  </a:lnTo>
                  <a:lnTo>
                    <a:pt x="30349" y="69386"/>
                  </a:lnTo>
                  <a:lnTo>
                    <a:pt x="30229" y="69145"/>
                  </a:lnTo>
                  <a:lnTo>
                    <a:pt x="30108" y="68964"/>
                  </a:lnTo>
                  <a:lnTo>
                    <a:pt x="29927" y="68843"/>
                  </a:lnTo>
                  <a:lnTo>
                    <a:pt x="29686" y="68723"/>
                  </a:lnTo>
                  <a:lnTo>
                    <a:pt x="29505" y="68662"/>
                  </a:lnTo>
                  <a:close/>
                  <a:moveTo>
                    <a:pt x="34814" y="68662"/>
                  </a:moveTo>
                  <a:lnTo>
                    <a:pt x="34633" y="68723"/>
                  </a:lnTo>
                  <a:lnTo>
                    <a:pt x="34392" y="68843"/>
                  </a:lnTo>
                  <a:lnTo>
                    <a:pt x="34211" y="68964"/>
                  </a:lnTo>
                  <a:lnTo>
                    <a:pt x="34090" y="69145"/>
                  </a:lnTo>
                  <a:lnTo>
                    <a:pt x="33969" y="69386"/>
                  </a:lnTo>
                  <a:lnTo>
                    <a:pt x="33909" y="69567"/>
                  </a:lnTo>
                  <a:lnTo>
                    <a:pt x="33909" y="69809"/>
                  </a:lnTo>
                  <a:lnTo>
                    <a:pt x="33909" y="70050"/>
                  </a:lnTo>
                  <a:lnTo>
                    <a:pt x="33969" y="70231"/>
                  </a:lnTo>
                  <a:lnTo>
                    <a:pt x="34090" y="70472"/>
                  </a:lnTo>
                  <a:lnTo>
                    <a:pt x="34211" y="70653"/>
                  </a:lnTo>
                  <a:lnTo>
                    <a:pt x="34392" y="70774"/>
                  </a:lnTo>
                  <a:lnTo>
                    <a:pt x="34633" y="70895"/>
                  </a:lnTo>
                  <a:lnTo>
                    <a:pt x="34814" y="70955"/>
                  </a:lnTo>
                  <a:lnTo>
                    <a:pt x="35297" y="70955"/>
                  </a:lnTo>
                  <a:lnTo>
                    <a:pt x="35478" y="70895"/>
                  </a:lnTo>
                  <a:lnTo>
                    <a:pt x="35719" y="70774"/>
                  </a:lnTo>
                  <a:lnTo>
                    <a:pt x="35900" y="70653"/>
                  </a:lnTo>
                  <a:lnTo>
                    <a:pt x="36021" y="70472"/>
                  </a:lnTo>
                  <a:lnTo>
                    <a:pt x="36141" y="70231"/>
                  </a:lnTo>
                  <a:lnTo>
                    <a:pt x="36202" y="70050"/>
                  </a:lnTo>
                  <a:lnTo>
                    <a:pt x="36202" y="69809"/>
                  </a:lnTo>
                  <a:lnTo>
                    <a:pt x="36202" y="69567"/>
                  </a:lnTo>
                  <a:lnTo>
                    <a:pt x="36141" y="69386"/>
                  </a:lnTo>
                  <a:lnTo>
                    <a:pt x="36021" y="69145"/>
                  </a:lnTo>
                  <a:lnTo>
                    <a:pt x="35900" y="68964"/>
                  </a:lnTo>
                  <a:lnTo>
                    <a:pt x="35719" y="68843"/>
                  </a:lnTo>
                  <a:lnTo>
                    <a:pt x="35478" y="68723"/>
                  </a:lnTo>
                  <a:lnTo>
                    <a:pt x="35297" y="68662"/>
                  </a:lnTo>
                  <a:close/>
                  <a:moveTo>
                    <a:pt x="40606" y="68662"/>
                  </a:moveTo>
                  <a:lnTo>
                    <a:pt x="40425" y="68723"/>
                  </a:lnTo>
                  <a:lnTo>
                    <a:pt x="40184" y="68843"/>
                  </a:lnTo>
                  <a:lnTo>
                    <a:pt x="40003" y="68964"/>
                  </a:lnTo>
                  <a:lnTo>
                    <a:pt x="39882" y="69145"/>
                  </a:lnTo>
                  <a:lnTo>
                    <a:pt x="39762" y="69386"/>
                  </a:lnTo>
                  <a:lnTo>
                    <a:pt x="39701" y="69567"/>
                  </a:lnTo>
                  <a:lnTo>
                    <a:pt x="39701" y="69809"/>
                  </a:lnTo>
                  <a:lnTo>
                    <a:pt x="39701" y="70050"/>
                  </a:lnTo>
                  <a:lnTo>
                    <a:pt x="39762" y="70231"/>
                  </a:lnTo>
                  <a:lnTo>
                    <a:pt x="39882" y="70472"/>
                  </a:lnTo>
                  <a:lnTo>
                    <a:pt x="40003" y="70653"/>
                  </a:lnTo>
                  <a:lnTo>
                    <a:pt x="40184" y="70774"/>
                  </a:lnTo>
                  <a:lnTo>
                    <a:pt x="40425" y="70895"/>
                  </a:lnTo>
                  <a:lnTo>
                    <a:pt x="40606" y="70955"/>
                  </a:lnTo>
                  <a:lnTo>
                    <a:pt x="41089" y="70955"/>
                  </a:lnTo>
                  <a:lnTo>
                    <a:pt x="41270" y="70895"/>
                  </a:lnTo>
                  <a:lnTo>
                    <a:pt x="41511" y="70774"/>
                  </a:lnTo>
                  <a:lnTo>
                    <a:pt x="41692" y="70653"/>
                  </a:lnTo>
                  <a:lnTo>
                    <a:pt x="41813" y="70472"/>
                  </a:lnTo>
                  <a:lnTo>
                    <a:pt x="41934" y="70231"/>
                  </a:lnTo>
                  <a:lnTo>
                    <a:pt x="41994" y="70050"/>
                  </a:lnTo>
                  <a:lnTo>
                    <a:pt x="41994" y="69809"/>
                  </a:lnTo>
                  <a:lnTo>
                    <a:pt x="41994" y="69567"/>
                  </a:lnTo>
                  <a:lnTo>
                    <a:pt x="41934" y="69386"/>
                  </a:lnTo>
                  <a:lnTo>
                    <a:pt x="41813" y="69145"/>
                  </a:lnTo>
                  <a:lnTo>
                    <a:pt x="41692" y="68964"/>
                  </a:lnTo>
                  <a:lnTo>
                    <a:pt x="41511" y="68843"/>
                  </a:lnTo>
                  <a:lnTo>
                    <a:pt x="41270" y="68723"/>
                  </a:lnTo>
                  <a:lnTo>
                    <a:pt x="41089" y="68662"/>
                  </a:lnTo>
                  <a:close/>
                  <a:moveTo>
                    <a:pt x="46399" y="68662"/>
                  </a:moveTo>
                  <a:lnTo>
                    <a:pt x="46218" y="68723"/>
                  </a:lnTo>
                  <a:lnTo>
                    <a:pt x="45976" y="68843"/>
                  </a:lnTo>
                  <a:lnTo>
                    <a:pt x="45795" y="68964"/>
                  </a:lnTo>
                  <a:lnTo>
                    <a:pt x="45674" y="69145"/>
                  </a:lnTo>
                  <a:lnTo>
                    <a:pt x="45554" y="69386"/>
                  </a:lnTo>
                  <a:lnTo>
                    <a:pt x="45493" y="69567"/>
                  </a:lnTo>
                  <a:lnTo>
                    <a:pt x="45493" y="69809"/>
                  </a:lnTo>
                  <a:lnTo>
                    <a:pt x="45493" y="70050"/>
                  </a:lnTo>
                  <a:lnTo>
                    <a:pt x="45554" y="70231"/>
                  </a:lnTo>
                  <a:lnTo>
                    <a:pt x="45674" y="70472"/>
                  </a:lnTo>
                  <a:lnTo>
                    <a:pt x="45795" y="70653"/>
                  </a:lnTo>
                  <a:lnTo>
                    <a:pt x="45976" y="70774"/>
                  </a:lnTo>
                  <a:lnTo>
                    <a:pt x="46218" y="70895"/>
                  </a:lnTo>
                  <a:lnTo>
                    <a:pt x="46399" y="70955"/>
                  </a:lnTo>
                  <a:lnTo>
                    <a:pt x="46881" y="70955"/>
                  </a:lnTo>
                  <a:lnTo>
                    <a:pt x="47062" y="70895"/>
                  </a:lnTo>
                  <a:lnTo>
                    <a:pt x="47304" y="70774"/>
                  </a:lnTo>
                  <a:lnTo>
                    <a:pt x="47485" y="70653"/>
                  </a:lnTo>
                  <a:lnTo>
                    <a:pt x="47605" y="70472"/>
                  </a:lnTo>
                  <a:lnTo>
                    <a:pt x="47726" y="70231"/>
                  </a:lnTo>
                  <a:lnTo>
                    <a:pt x="47786" y="70050"/>
                  </a:lnTo>
                  <a:lnTo>
                    <a:pt x="47786" y="69809"/>
                  </a:lnTo>
                  <a:lnTo>
                    <a:pt x="47786" y="69567"/>
                  </a:lnTo>
                  <a:lnTo>
                    <a:pt x="47726" y="69386"/>
                  </a:lnTo>
                  <a:lnTo>
                    <a:pt x="47605" y="69145"/>
                  </a:lnTo>
                  <a:lnTo>
                    <a:pt x="47485" y="68964"/>
                  </a:lnTo>
                  <a:lnTo>
                    <a:pt x="47304" y="68843"/>
                  </a:lnTo>
                  <a:lnTo>
                    <a:pt x="47062" y="68723"/>
                  </a:lnTo>
                  <a:lnTo>
                    <a:pt x="46881" y="68662"/>
                  </a:lnTo>
                  <a:close/>
                  <a:moveTo>
                    <a:pt x="52191" y="68662"/>
                  </a:moveTo>
                  <a:lnTo>
                    <a:pt x="52010" y="68723"/>
                  </a:lnTo>
                  <a:lnTo>
                    <a:pt x="51768" y="68843"/>
                  </a:lnTo>
                  <a:lnTo>
                    <a:pt x="51587" y="68964"/>
                  </a:lnTo>
                  <a:lnTo>
                    <a:pt x="51467" y="69145"/>
                  </a:lnTo>
                  <a:lnTo>
                    <a:pt x="51346" y="69386"/>
                  </a:lnTo>
                  <a:lnTo>
                    <a:pt x="51286" y="69567"/>
                  </a:lnTo>
                  <a:lnTo>
                    <a:pt x="51286" y="69809"/>
                  </a:lnTo>
                  <a:lnTo>
                    <a:pt x="51286" y="70050"/>
                  </a:lnTo>
                  <a:lnTo>
                    <a:pt x="51346" y="70231"/>
                  </a:lnTo>
                  <a:lnTo>
                    <a:pt x="51467" y="70472"/>
                  </a:lnTo>
                  <a:lnTo>
                    <a:pt x="51587" y="70653"/>
                  </a:lnTo>
                  <a:lnTo>
                    <a:pt x="51768" y="70774"/>
                  </a:lnTo>
                  <a:lnTo>
                    <a:pt x="52010" y="70895"/>
                  </a:lnTo>
                  <a:lnTo>
                    <a:pt x="52191" y="70955"/>
                  </a:lnTo>
                  <a:lnTo>
                    <a:pt x="52673" y="70955"/>
                  </a:lnTo>
                  <a:lnTo>
                    <a:pt x="52854" y="70895"/>
                  </a:lnTo>
                  <a:lnTo>
                    <a:pt x="53096" y="70774"/>
                  </a:lnTo>
                  <a:lnTo>
                    <a:pt x="53277" y="70653"/>
                  </a:lnTo>
                  <a:lnTo>
                    <a:pt x="53397" y="70472"/>
                  </a:lnTo>
                  <a:lnTo>
                    <a:pt x="53518" y="70231"/>
                  </a:lnTo>
                  <a:lnTo>
                    <a:pt x="53578" y="70050"/>
                  </a:lnTo>
                  <a:lnTo>
                    <a:pt x="53578" y="69809"/>
                  </a:lnTo>
                  <a:lnTo>
                    <a:pt x="53578" y="69567"/>
                  </a:lnTo>
                  <a:lnTo>
                    <a:pt x="53518" y="69386"/>
                  </a:lnTo>
                  <a:lnTo>
                    <a:pt x="53397" y="69145"/>
                  </a:lnTo>
                  <a:lnTo>
                    <a:pt x="53277" y="68964"/>
                  </a:lnTo>
                  <a:lnTo>
                    <a:pt x="53096" y="68843"/>
                  </a:lnTo>
                  <a:lnTo>
                    <a:pt x="52854" y="68723"/>
                  </a:lnTo>
                  <a:lnTo>
                    <a:pt x="52673" y="68662"/>
                  </a:lnTo>
                  <a:close/>
                  <a:moveTo>
                    <a:pt x="20575" y="71558"/>
                  </a:moveTo>
                  <a:lnTo>
                    <a:pt x="20273" y="71619"/>
                  </a:lnTo>
                  <a:lnTo>
                    <a:pt x="21661" y="72282"/>
                  </a:lnTo>
                  <a:lnTo>
                    <a:pt x="21540" y="72041"/>
                  </a:lnTo>
                  <a:lnTo>
                    <a:pt x="21359" y="71860"/>
                  </a:lnTo>
                  <a:lnTo>
                    <a:pt x="21118" y="71679"/>
                  </a:lnTo>
                  <a:lnTo>
                    <a:pt x="20876" y="71558"/>
                  </a:lnTo>
                  <a:close/>
                  <a:moveTo>
                    <a:pt x="55027" y="71558"/>
                  </a:moveTo>
                  <a:lnTo>
                    <a:pt x="54785" y="71679"/>
                  </a:lnTo>
                  <a:lnTo>
                    <a:pt x="54544" y="71860"/>
                  </a:lnTo>
                  <a:lnTo>
                    <a:pt x="54363" y="72041"/>
                  </a:lnTo>
                  <a:lnTo>
                    <a:pt x="54242" y="72282"/>
                  </a:lnTo>
                  <a:lnTo>
                    <a:pt x="55630" y="71619"/>
                  </a:lnTo>
                  <a:lnTo>
                    <a:pt x="55328" y="71558"/>
                  </a:lnTo>
                  <a:close/>
                  <a:moveTo>
                    <a:pt x="26065" y="71558"/>
                  </a:moveTo>
                  <a:lnTo>
                    <a:pt x="25824" y="71679"/>
                  </a:lnTo>
                  <a:lnTo>
                    <a:pt x="25583" y="71860"/>
                  </a:lnTo>
                  <a:lnTo>
                    <a:pt x="25402" y="72041"/>
                  </a:lnTo>
                  <a:lnTo>
                    <a:pt x="25281" y="72343"/>
                  </a:lnTo>
                  <a:lnTo>
                    <a:pt x="25221" y="72705"/>
                  </a:lnTo>
                  <a:lnTo>
                    <a:pt x="25221" y="72946"/>
                  </a:lnTo>
                  <a:lnTo>
                    <a:pt x="25281" y="73127"/>
                  </a:lnTo>
                  <a:lnTo>
                    <a:pt x="25402" y="73368"/>
                  </a:lnTo>
                  <a:lnTo>
                    <a:pt x="25522" y="73549"/>
                  </a:lnTo>
                  <a:lnTo>
                    <a:pt x="25703" y="73670"/>
                  </a:lnTo>
                  <a:lnTo>
                    <a:pt x="25945" y="73791"/>
                  </a:lnTo>
                  <a:lnTo>
                    <a:pt x="26126" y="73851"/>
                  </a:lnTo>
                  <a:lnTo>
                    <a:pt x="26608" y="73851"/>
                  </a:lnTo>
                  <a:lnTo>
                    <a:pt x="26789" y="73791"/>
                  </a:lnTo>
                  <a:lnTo>
                    <a:pt x="27031" y="73670"/>
                  </a:lnTo>
                  <a:lnTo>
                    <a:pt x="27212" y="73549"/>
                  </a:lnTo>
                  <a:lnTo>
                    <a:pt x="27332" y="73368"/>
                  </a:lnTo>
                  <a:lnTo>
                    <a:pt x="27453" y="73127"/>
                  </a:lnTo>
                  <a:lnTo>
                    <a:pt x="27513" y="72946"/>
                  </a:lnTo>
                  <a:lnTo>
                    <a:pt x="27513" y="72705"/>
                  </a:lnTo>
                  <a:lnTo>
                    <a:pt x="27453" y="72343"/>
                  </a:lnTo>
                  <a:lnTo>
                    <a:pt x="27332" y="72041"/>
                  </a:lnTo>
                  <a:lnTo>
                    <a:pt x="27151" y="71860"/>
                  </a:lnTo>
                  <a:lnTo>
                    <a:pt x="26910" y="71679"/>
                  </a:lnTo>
                  <a:lnTo>
                    <a:pt x="26669" y="71558"/>
                  </a:lnTo>
                  <a:close/>
                  <a:moveTo>
                    <a:pt x="31858" y="71558"/>
                  </a:moveTo>
                  <a:lnTo>
                    <a:pt x="31616" y="71679"/>
                  </a:lnTo>
                  <a:lnTo>
                    <a:pt x="31375" y="71860"/>
                  </a:lnTo>
                  <a:lnTo>
                    <a:pt x="31194" y="72041"/>
                  </a:lnTo>
                  <a:lnTo>
                    <a:pt x="31073" y="72343"/>
                  </a:lnTo>
                  <a:lnTo>
                    <a:pt x="31013" y="72705"/>
                  </a:lnTo>
                  <a:lnTo>
                    <a:pt x="31013" y="72946"/>
                  </a:lnTo>
                  <a:lnTo>
                    <a:pt x="31073" y="73127"/>
                  </a:lnTo>
                  <a:lnTo>
                    <a:pt x="31194" y="73368"/>
                  </a:lnTo>
                  <a:lnTo>
                    <a:pt x="31315" y="73549"/>
                  </a:lnTo>
                  <a:lnTo>
                    <a:pt x="31496" y="73670"/>
                  </a:lnTo>
                  <a:lnTo>
                    <a:pt x="31737" y="73791"/>
                  </a:lnTo>
                  <a:lnTo>
                    <a:pt x="31918" y="73851"/>
                  </a:lnTo>
                  <a:lnTo>
                    <a:pt x="32401" y="73851"/>
                  </a:lnTo>
                  <a:lnTo>
                    <a:pt x="32582" y="73791"/>
                  </a:lnTo>
                  <a:lnTo>
                    <a:pt x="32823" y="73670"/>
                  </a:lnTo>
                  <a:lnTo>
                    <a:pt x="33004" y="73549"/>
                  </a:lnTo>
                  <a:lnTo>
                    <a:pt x="33125" y="73368"/>
                  </a:lnTo>
                  <a:lnTo>
                    <a:pt x="33245" y="73127"/>
                  </a:lnTo>
                  <a:lnTo>
                    <a:pt x="33306" y="72946"/>
                  </a:lnTo>
                  <a:lnTo>
                    <a:pt x="33306" y="72705"/>
                  </a:lnTo>
                  <a:lnTo>
                    <a:pt x="33245" y="72343"/>
                  </a:lnTo>
                  <a:lnTo>
                    <a:pt x="33125" y="72041"/>
                  </a:lnTo>
                  <a:lnTo>
                    <a:pt x="32944" y="71860"/>
                  </a:lnTo>
                  <a:lnTo>
                    <a:pt x="32702" y="71679"/>
                  </a:lnTo>
                  <a:lnTo>
                    <a:pt x="32461" y="71558"/>
                  </a:lnTo>
                  <a:close/>
                  <a:moveTo>
                    <a:pt x="37650" y="71558"/>
                  </a:moveTo>
                  <a:lnTo>
                    <a:pt x="37408" y="71679"/>
                  </a:lnTo>
                  <a:lnTo>
                    <a:pt x="37167" y="71860"/>
                  </a:lnTo>
                  <a:lnTo>
                    <a:pt x="36986" y="72041"/>
                  </a:lnTo>
                  <a:lnTo>
                    <a:pt x="36865" y="72343"/>
                  </a:lnTo>
                  <a:lnTo>
                    <a:pt x="36805" y="72705"/>
                  </a:lnTo>
                  <a:lnTo>
                    <a:pt x="36805" y="72946"/>
                  </a:lnTo>
                  <a:lnTo>
                    <a:pt x="36865" y="73127"/>
                  </a:lnTo>
                  <a:lnTo>
                    <a:pt x="36986" y="73368"/>
                  </a:lnTo>
                  <a:lnTo>
                    <a:pt x="37107" y="73549"/>
                  </a:lnTo>
                  <a:lnTo>
                    <a:pt x="37288" y="73670"/>
                  </a:lnTo>
                  <a:lnTo>
                    <a:pt x="37529" y="73791"/>
                  </a:lnTo>
                  <a:lnTo>
                    <a:pt x="37710" y="73851"/>
                  </a:lnTo>
                  <a:lnTo>
                    <a:pt x="38193" y="73851"/>
                  </a:lnTo>
                  <a:lnTo>
                    <a:pt x="38374" y="73791"/>
                  </a:lnTo>
                  <a:lnTo>
                    <a:pt x="38615" y="73670"/>
                  </a:lnTo>
                  <a:lnTo>
                    <a:pt x="38796" y="73549"/>
                  </a:lnTo>
                  <a:lnTo>
                    <a:pt x="38917" y="73368"/>
                  </a:lnTo>
                  <a:lnTo>
                    <a:pt x="39038" y="73127"/>
                  </a:lnTo>
                  <a:lnTo>
                    <a:pt x="39098" y="72946"/>
                  </a:lnTo>
                  <a:lnTo>
                    <a:pt x="39098" y="72705"/>
                  </a:lnTo>
                  <a:lnTo>
                    <a:pt x="39038" y="72343"/>
                  </a:lnTo>
                  <a:lnTo>
                    <a:pt x="38917" y="72041"/>
                  </a:lnTo>
                  <a:lnTo>
                    <a:pt x="38736" y="71860"/>
                  </a:lnTo>
                  <a:lnTo>
                    <a:pt x="38495" y="71679"/>
                  </a:lnTo>
                  <a:lnTo>
                    <a:pt x="38253" y="71558"/>
                  </a:lnTo>
                  <a:close/>
                  <a:moveTo>
                    <a:pt x="43442" y="71558"/>
                  </a:moveTo>
                  <a:lnTo>
                    <a:pt x="43201" y="71679"/>
                  </a:lnTo>
                  <a:lnTo>
                    <a:pt x="42959" y="71860"/>
                  </a:lnTo>
                  <a:lnTo>
                    <a:pt x="42778" y="72041"/>
                  </a:lnTo>
                  <a:lnTo>
                    <a:pt x="42658" y="72343"/>
                  </a:lnTo>
                  <a:lnTo>
                    <a:pt x="42597" y="72705"/>
                  </a:lnTo>
                  <a:lnTo>
                    <a:pt x="42597" y="72946"/>
                  </a:lnTo>
                  <a:lnTo>
                    <a:pt x="42658" y="73127"/>
                  </a:lnTo>
                  <a:lnTo>
                    <a:pt x="42778" y="73368"/>
                  </a:lnTo>
                  <a:lnTo>
                    <a:pt x="42899" y="73549"/>
                  </a:lnTo>
                  <a:lnTo>
                    <a:pt x="43080" y="73670"/>
                  </a:lnTo>
                  <a:lnTo>
                    <a:pt x="43321" y="73791"/>
                  </a:lnTo>
                  <a:lnTo>
                    <a:pt x="43502" y="73851"/>
                  </a:lnTo>
                  <a:lnTo>
                    <a:pt x="43985" y="73851"/>
                  </a:lnTo>
                  <a:lnTo>
                    <a:pt x="44166" y="73791"/>
                  </a:lnTo>
                  <a:lnTo>
                    <a:pt x="44407" y="73670"/>
                  </a:lnTo>
                  <a:lnTo>
                    <a:pt x="44588" y="73549"/>
                  </a:lnTo>
                  <a:lnTo>
                    <a:pt x="44709" y="73368"/>
                  </a:lnTo>
                  <a:lnTo>
                    <a:pt x="44830" y="73127"/>
                  </a:lnTo>
                  <a:lnTo>
                    <a:pt x="44890" y="72946"/>
                  </a:lnTo>
                  <a:lnTo>
                    <a:pt x="44890" y="72705"/>
                  </a:lnTo>
                  <a:lnTo>
                    <a:pt x="44830" y="72343"/>
                  </a:lnTo>
                  <a:lnTo>
                    <a:pt x="44709" y="72041"/>
                  </a:lnTo>
                  <a:lnTo>
                    <a:pt x="44528" y="71860"/>
                  </a:lnTo>
                  <a:lnTo>
                    <a:pt x="44287" y="71679"/>
                  </a:lnTo>
                  <a:lnTo>
                    <a:pt x="44045" y="71558"/>
                  </a:lnTo>
                  <a:close/>
                  <a:moveTo>
                    <a:pt x="49234" y="71558"/>
                  </a:moveTo>
                  <a:lnTo>
                    <a:pt x="48993" y="71679"/>
                  </a:lnTo>
                  <a:lnTo>
                    <a:pt x="48752" y="71860"/>
                  </a:lnTo>
                  <a:lnTo>
                    <a:pt x="48571" y="72041"/>
                  </a:lnTo>
                  <a:lnTo>
                    <a:pt x="48450" y="72343"/>
                  </a:lnTo>
                  <a:lnTo>
                    <a:pt x="48390" y="72705"/>
                  </a:lnTo>
                  <a:lnTo>
                    <a:pt x="48390" y="72946"/>
                  </a:lnTo>
                  <a:lnTo>
                    <a:pt x="48450" y="73127"/>
                  </a:lnTo>
                  <a:lnTo>
                    <a:pt x="48571" y="73368"/>
                  </a:lnTo>
                  <a:lnTo>
                    <a:pt x="48691" y="73549"/>
                  </a:lnTo>
                  <a:lnTo>
                    <a:pt x="48872" y="73670"/>
                  </a:lnTo>
                  <a:lnTo>
                    <a:pt x="49114" y="73791"/>
                  </a:lnTo>
                  <a:lnTo>
                    <a:pt x="49295" y="73851"/>
                  </a:lnTo>
                  <a:lnTo>
                    <a:pt x="49777" y="73851"/>
                  </a:lnTo>
                  <a:lnTo>
                    <a:pt x="49958" y="73791"/>
                  </a:lnTo>
                  <a:lnTo>
                    <a:pt x="50200" y="73670"/>
                  </a:lnTo>
                  <a:lnTo>
                    <a:pt x="50381" y="73549"/>
                  </a:lnTo>
                  <a:lnTo>
                    <a:pt x="50501" y="73368"/>
                  </a:lnTo>
                  <a:lnTo>
                    <a:pt x="50622" y="73127"/>
                  </a:lnTo>
                  <a:lnTo>
                    <a:pt x="50682" y="72946"/>
                  </a:lnTo>
                  <a:lnTo>
                    <a:pt x="50682" y="72705"/>
                  </a:lnTo>
                  <a:lnTo>
                    <a:pt x="50622" y="72343"/>
                  </a:lnTo>
                  <a:lnTo>
                    <a:pt x="50501" y="72041"/>
                  </a:lnTo>
                  <a:lnTo>
                    <a:pt x="50320" y="71860"/>
                  </a:lnTo>
                  <a:lnTo>
                    <a:pt x="50079" y="71679"/>
                  </a:lnTo>
                  <a:lnTo>
                    <a:pt x="49838" y="71558"/>
                  </a:lnTo>
                  <a:close/>
                  <a:moveTo>
                    <a:pt x="29022" y="74454"/>
                  </a:moveTo>
                  <a:lnTo>
                    <a:pt x="28841" y="74515"/>
                  </a:lnTo>
                  <a:lnTo>
                    <a:pt x="28660" y="74635"/>
                  </a:lnTo>
                  <a:lnTo>
                    <a:pt x="28479" y="74756"/>
                  </a:lnTo>
                  <a:lnTo>
                    <a:pt x="30349" y="75178"/>
                  </a:lnTo>
                  <a:lnTo>
                    <a:pt x="30349" y="75178"/>
                  </a:lnTo>
                  <a:lnTo>
                    <a:pt x="30168" y="74877"/>
                  </a:lnTo>
                  <a:lnTo>
                    <a:pt x="29927" y="74635"/>
                  </a:lnTo>
                  <a:lnTo>
                    <a:pt x="29625" y="74515"/>
                  </a:lnTo>
                  <a:lnTo>
                    <a:pt x="29263" y="74454"/>
                  </a:lnTo>
                  <a:close/>
                  <a:moveTo>
                    <a:pt x="46640" y="74454"/>
                  </a:moveTo>
                  <a:lnTo>
                    <a:pt x="46278" y="74515"/>
                  </a:lnTo>
                  <a:lnTo>
                    <a:pt x="45976" y="74635"/>
                  </a:lnTo>
                  <a:lnTo>
                    <a:pt x="45735" y="74877"/>
                  </a:lnTo>
                  <a:lnTo>
                    <a:pt x="45554" y="75178"/>
                  </a:lnTo>
                  <a:lnTo>
                    <a:pt x="45554" y="75178"/>
                  </a:lnTo>
                  <a:lnTo>
                    <a:pt x="47424" y="74756"/>
                  </a:lnTo>
                  <a:lnTo>
                    <a:pt x="47243" y="74635"/>
                  </a:lnTo>
                  <a:lnTo>
                    <a:pt x="47062" y="74515"/>
                  </a:lnTo>
                  <a:lnTo>
                    <a:pt x="46881" y="74454"/>
                  </a:lnTo>
                  <a:close/>
                  <a:moveTo>
                    <a:pt x="34814" y="74454"/>
                  </a:moveTo>
                  <a:lnTo>
                    <a:pt x="34633" y="74515"/>
                  </a:lnTo>
                  <a:lnTo>
                    <a:pt x="34392" y="74635"/>
                  </a:lnTo>
                  <a:lnTo>
                    <a:pt x="34211" y="74756"/>
                  </a:lnTo>
                  <a:lnTo>
                    <a:pt x="34090" y="74937"/>
                  </a:lnTo>
                  <a:lnTo>
                    <a:pt x="33969" y="75178"/>
                  </a:lnTo>
                  <a:lnTo>
                    <a:pt x="33909" y="75359"/>
                  </a:lnTo>
                  <a:lnTo>
                    <a:pt x="33909" y="75601"/>
                  </a:lnTo>
                  <a:lnTo>
                    <a:pt x="33909" y="75721"/>
                  </a:lnTo>
                  <a:lnTo>
                    <a:pt x="36141" y="75903"/>
                  </a:lnTo>
                  <a:lnTo>
                    <a:pt x="36202" y="75601"/>
                  </a:lnTo>
                  <a:lnTo>
                    <a:pt x="36202" y="75359"/>
                  </a:lnTo>
                  <a:lnTo>
                    <a:pt x="36141" y="75178"/>
                  </a:lnTo>
                  <a:lnTo>
                    <a:pt x="36021" y="74937"/>
                  </a:lnTo>
                  <a:lnTo>
                    <a:pt x="35900" y="74756"/>
                  </a:lnTo>
                  <a:lnTo>
                    <a:pt x="35719" y="74635"/>
                  </a:lnTo>
                  <a:lnTo>
                    <a:pt x="35478" y="74515"/>
                  </a:lnTo>
                  <a:lnTo>
                    <a:pt x="35297" y="74454"/>
                  </a:lnTo>
                  <a:close/>
                  <a:moveTo>
                    <a:pt x="40606" y="74454"/>
                  </a:moveTo>
                  <a:lnTo>
                    <a:pt x="40425" y="74515"/>
                  </a:lnTo>
                  <a:lnTo>
                    <a:pt x="40184" y="74635"/>
                  </a:lnTo>
                  <a:lnTo>
                    <a:pt x="40003" y="74756"/>
                  </a:lnTo>
                  <a:lnTo>
                    <a:pt x="39882" y="74937"/>
                  </a:lnTo>
                  <a:lnTo>
                    <a:pt x="39762" y="75178"/>
                  </a:lnTo>
                  <a:lnTo>
                    <a:pt x="39701" y="75359"/>
                  </a:lnTo>
                  <a:lnTo>
                    <a:pt x="39701" y="75601"/>
                  </a:lnTo>
                  <a:lnTo>
                    <a:pt x="39762" y="75903"/>
                  </a:lnTo>
                  <a:lnTo>
                    <a:pt x="41994" y="75721"/>
                  </a:lnTo>
                  <a:lnTo>
                    <a:pt x="41994" y="75601"/>
                  </a:lnTo>
                  <a:lnTo>
                    <a:pt x="41994" y="75359"/>
                  </a:lnTo>
                  <a:lnTo>
                    <a:pt x="41934" y="75178"/>
                  </a:lnTo>
                  <a:lnTo>
                    <a:pt x="41813" y="74937"/>
                  </a:lnTo>
                  <a:lnTo>
                    <a:pt x="41692" y="74756"/>
                  </a:lnTo>
                  <a:lnTo>
                    <a:pt x="41511" y="74635"/>
                  </a:lnTo>
                  <a:lnTo>
                    <a:pt x="41270" y="74515"/>
                  </a:lnTo>
                  <a:lnTo>
                    <a:pt x="41089" y="74454"/>
                  </a:lnTo>
                  <a:close/>
                </a:path>
              </a:pathLst>
            </a:custGeom>
            <a:solidFill>
              <a:srgbClr val="6D9EE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  <p:transition spd="slow">
    <p:wip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">
    <p:bg>
      <p:bgPr>
        <a:solidFill>
          <a:srgbClr val="432E64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>
            <a:spLocks noGrp="1"/>
          </p:cNvSpPr>
          <p:nvPr>
            <p:ph type="title"/>
          </p:nvPr>
        </p:nvSpPr>
        <p:spPr>
          <a:xfrm>
            <a:off x="2047950" y="0"/>
            <a:ext cx="5048100" cy="114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Nixie One"/>
              <a:buNone/>
              <a:defRPr sz="1800">
                <a:solidFill>
                  <a:srgbClr val="FFFFFF"/>
                </a:solidFill>
                <a:latin typeface="Nixie One"/>
                <a:ea typeface="Nixie One"/>
                <a:cs typeface="Nixie One"/>
                <a:sym typeface="Nixie One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Nixie One"/>
              <a:buNone/>
              <a:defRPr sz="1800">
                <a:solidFill>
                  <a:srgbClr val="FFFFFF"/>
                </a:solidFill>
                <a:latin typeface="Nixie One"/>
                <a:ea typeface="Nixie One"/>
                <a:cs typeface="Nixie One"/>
                <a:sym typeface="Nixie One"/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Nixie One"/>
              <a:buNone/>
              <a:defRPr sz="1800">
                <a:solidFill>
                  <a:srgbClr val="FFFFFF"/>
                </a:solidFill>
                <a:latin typeface="Nixie One"/>
                <a:ea typeface="Nixie One"/>
                <a:cs typeface="Nixie One"/>
                <a:sym typeface="Nixie One"/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Nixie One"/>
              <a:buNone/>
              <a:defRPr sz="1800">
                <a:solidFill>
                  <a:srgbClr val="FFFFFF"/>
                </a:solidFill>
                <a:latin typeface="Nixie One"/>
                <a:ea typeface="Nixie One"/>
                <a:cs typeface="Nixie One"/>
                <a:sym typeface="Nixie One"/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Nixie One"/>
              <a:buNone/>
              <a:defRPr sz="1800">
                <a:solidFill>
                  <a:srgbClr val="FFFFFF"/>
                </a:solidFill>
                <a:latin typeface="Nixie One"/>
                <a:ea typeface="Nixie One"/>
                <a:cs typeface="Nixie One"/>
                <a:sym typeface="Nixie One"/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Nixie One"/>
              <a:buNone/>
              <a:defRPr sz="1800">
                <a:solidFill>
                  <a:srgbClr val="FFFFFF"/>
                </a:solidFill>
                <a:latin typeface="Nixie One"/>
                <a:ea typeface="Nixie One"/>
                <a:cs typeface="Nixie One"/>
                <a:sym typeface="Nixie One"/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Nixie One"/>
              <a:buNone/>
              <a:defRPr sz="1800">
                <a:solidFill>
                  <a:srgbClr val="FFFFFF"/>
                </a:solidFill>
                <a:latin typeface="Nixie One"/>
                <a:ea typeface="Nixie One"/>
                <a:cs typeface="Nixie One"/>
                <a:sym typeface="Nixie One"/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Nixie One"/>
              <a:buNone/>
              <a:defRPr sz="1800">
                <a:solidFill>
                  <a:srgbClr val="FFFFFF"/>
                </a:solidFill>
                <a:latin typeface="Nixie One"/>
                <a:ea typeface="Nixie One"/>
                <a:cs typeface="Nixie One"/>
                <a:sym typeface="Nixie One"/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Nixie One"/>
              <a:buNone/>
              <a:defRPr sz="1800">
                <a:solidFill>
                  <a:srgbClr val="FFFFFF"/>
                </a:solidFill>
                <a:latin typeface="Nixie One"/>
                <a:ea typeface="Nixie One"/>
                <a:cs typeface="Nixie One"/>
                <a:sym typeface="Nixie One"/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body" idx="1"/>
          </p:nvPr>
        </p:nvSpPr>
        <p:spPr>
          <a:xfrm>
            <a:off x="1750800" y="1513000"/>
            <a:ext cx="5642400" cy="309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355600">
              <a:spcBef>
                <a:spcPts val="600"/>
              </a:spcBef>
              <a:spcAft>
                <a:spcPts val="0"/>
              </a:spcAft>
              <a:buClr>
                <a:srgbClr val="8E7CC3"/>
              </a:buClr>
              <a:buSzPts val="2000"/>
              <a:buFont typeface="Inconsolata"/>
              <a:buChar char="◍"/>
              <a:defRPr sz="2000">
                <a:solidFill>
                  <a:srgbClr val="FFFFFF"/>
                </a:solidFill>
                <a:latin typeface="Inconsolata"/>
                <a:ea typeface="Inconsolata"/>
                <a:cs typeface="Inconsolata"/>
                <a:sym typeface="Inconsolata"/>
              </a:defRPr>
            </a:lvl1pPr>
            <a:lvl2pPr marL="914400" lvl="1" indent="-355600">
              <a:spcBef>
                <a:spcPts val="0"/>
              </a:spcBef>
              <a:spcAft>
                <a:spcPts val="0"/>
              </a:spcAft>
              <a:buClr>
                <a:srgbClr val="8E7CC3"/>
              </a:buClr>
              <a:buSzPts val="2000"/>
              <a:buFont typeface="Inconsolata"/>
              <a:buChar char="◌"/>
              <a:defRPr sz="2000">
                <a:solidFill>
                  <a:srgbClr val="FFFFFF"/>
                </a:solidFill>
                <a:latin typeface="Inconsolata"/>
                <a:ea typeface="Inconsolata"/>
                <a:cs typeface="Inconsolata"/>
                <a:sym typeface="Inconsolata"/>
              </a:defRPr>
            </a:lvl2pPr>
            <a:lvl3pPr marL="1371600" lvl="2" indent="-355600">
              <a:spcBef>
                <a:spcPts val="0"/>
              </a:spcBef>
              <a:spcAft>
                <a:spcPts val="0"/>
              </a:spcAft>
              <a:buClr>
                <a:srgbClr val="8E7CC3"/>
              </a:buClr>
              <a:buSzPts val="2000"/>
              <a:buFont typeface="Inconsolata"/>
              <a:buChar char="◌"/>
              <a:defRPr sz="2000">
                <a:solidFill>
                  <a:srgbClr val="FFFFFF"/>
                </a:solidFill>
                <a:latin typeface="Inconsolata"/>
                <a:ea typeface="Inconsolata"/>
                <a:cs typeface="Inconsolata"/>
                <a:sym typeface="Inconsolata"/>
              </a:defRPr>
            </a:lvl3pPr>
            <a:lvl4pPr marL="1828800" lvl="3" indent="-355600">
              <a:spcBef>
                <a:spcPts val="0"/>
              </a:spcBef>
              <a:spcAft>
                <a:spcPts val="0"/>
              </a:spcAft>
              <a:buClr>
                <a:srgbClr val="8E7CC3"/>
              </a:buClr>
              <a:buSzPts val="2000"/>
              <a:buFont typeface="Inconsolata"/>
              <a:buChar char="◌"/>
              <a:defRPr sz="2000">
                <a:solidFill>
                  <a:srgbClr val="FFFFFF"/>
                </a:solidFill>
                <a:latin typeface="Inconsolata"/>
                <a:ea typeface="Inconsolata"/>
                <a:cs typeface="Inconsolata"/>
                <a:sym typeface="Inconsolata"/>
              </a:defRPr>
            </a:lvl4pPr>
            <a:lvl5pPr marL="2286000" lvl="4" indent="-355600">
              <a:spcBef>
                <a:spcPts val="0"/>
              </a:spcBef>
              <a:spcAft>
                <a:spcPts val="0"/>
              </a:spcAft>
              <a:buClr>
                <a:srgbClr val="8E7CC3"/>
              </a:buClr>
              <a:buSzPts val="2000"/>
              <a:buFont typeface="Inconsolata"/>
              <a:buChar char="◌"/>
              <a:defRPr sz="2000">
                <a:solidFill>
                  <a:srgbClr val="FFFFFF"/>
                </a:solidFill>
                <a:latin typeface="Inconsolata"/>
                <a:ea typeface="Inconsolata"/>
                <a:cs typeface="Inconsolata"/>
                <a:sym typeface="Inconsolata"/>
              </a:defRPr>
            </a:lvl5pPr>
            <a:lvl6pPr marL="2743200" lvl="5" indent="-355600">
              <a:spcBef>
                <a:spcPts val="0"/>
              </a:spcBef>
              <a:spcAft>
                <a:spcPts val="0"/>
              </a:spcAft>
              <a:buClr>
                <a:srgbClr val="8E7CC3"/>
              </a:buClr>
              <a:buSzPts val="2000"/>
              <a:buFont typeface="Inconsolata"/>
              <a:buChar char="◌"/>
              <a:defRPr sz="2000">
                <a:solidFill>
                  <a:srgbClr val="FFFFFF"/>
                </a:solidFill>
                <a:latin typeface="Inconsolata"/>
                <a:ea typeface="Inconsolata"/>
                <a:cs typeface="Inconsolata"/>
                <a:sym typeface="Inconsolata"/>
              </a:defRPr>
            </a:lvl6pPr>
            <a:lvl7pPr marL="3200400" lvl="6" indent="-355600">
              <a:spcBef>
                <a:spcPts val="0"/>
              </a:spcBef>
              <a:spcAft>
                <a:spcPts val="0"/>
              </a:spcAft>
              <a:buClr>
                <a:srgbClr val="8E7CC3"/>
              </a:buClr>
              <a:buSzPts val="2000"/>
              <a:buFont typeface="Inconsolata"/>
              <a:buChar char="◌"/>
              <a:defRPr sz="2000">
                <a:solidFill>
                  <a:srgbClr val="FFFFFF"/>
                </a:solidFill>
                <a:latin typeface="Inconsolata"/>
                <a:ea typeface="Inconsolata"/>
                <a:cs typeface="Inconsolata"/>
                <a:sym typeface="Inconsolata"/>
              </a:defRPr>
            </a:lvl7pPr>
            <a:lvl8pPr marL="3657600" lvl="7" indent="-355600">
              <a:spcBef>
                <a:spcPts val="0"/>
              </a:spcBef>
              <a:spcAft>
                <a:spcPts val="0"/>
              </a:spcAft>
              <a:buClr>
                <a:srgbClr val="8E7CC3"/>
              </a:buClr>
              <a:buSzPts val="2000"/>
              <a:buFont typeface="Inconsolata"/>
              <a:buChar char="◌"/>
              <a:defRPr sz="2000">
                <a:solidFill>
                  <a:srgbClr val="FFFFFF"/>
                </a:solidFill>
                <a:latin typeface="Inconsolata"/>
                <a:ea typeface="Inconsolata"/>
                <a:cs typeface="Inconsolata"/>
                <a:sym typeface="Inconsolata"/>
              </a:defRPr>
            </a:lvl8pPr>
            <a:lvl9pPr marL="4114800" lvl="8" indent="-355600">
              <a:spcBef>
                <a:spcPts val="0"/>
              </a:spcBef>
              <a:spcAft>
                <a:spcPts val="0"/>
              </a:spcAft>
              <a:buClr>
                <a:srgbClr val="8E7CC3"/>
              </a:buClr>
              <a:buSzPts val="2000"/>
              <a:buFont typeface="Inconsolata"/>
              <a:buChar char="◌"/>
              <a:defRPr sz="2000">
                <a:solidFill>
                  <a:srgbClr val="FFFFFF"/>
                </a:solidFill>
                <a:latin typeface="Inconsolata"/>
                <a:ea typeface="Inconsolata"/>
                <a:cs typeface="Inconsolata"/>
                <a:sym typeface="Inconsolata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4" r:id="rId5"/>
    <p:sldLayoutId id="2147483655" r:id="rId6"/>
    <p:sldLayoutId id="2147483656" r:id="rId7"/>
  </p:sldLayoutIdLst>
  <p:transition spd="slow">
    <p:wipe/>
  </p:transition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6.xml"/><Relationship Id="rId7" Type="http://schemas.microsoft.com/office/2007/relationships/diagramDrawing" Target="../diagrams/drawing6.xm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Relationship Id="rId6" Type="http://schemas.openxmlformats.org/officeDocument/2006/relationships/diagramColors" Target="../diagrams/colors6.xml"/><Relationship Id="rId5" Type="http://schemas.openxmlformats.org/officeDocument/2006/relationships/diagramQuickStyle" Target="../diagrams/quickStyle6.xml"/><Relationship Id="rId4" Type="http://schemas.openxmlformats.org/officeDocument/2006/relationships/diagramLayout" Target="../diagrams/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7.xml"/><Relationship Id="rId7" Type="http://schemas.microsoft.com/office/2007/relationships/diagramDrawing" Target="../diagrams/drawing7.xm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Relationship Id="rId6" Type="http://schemas.openxmlformats.org/officeDocument/2006/relationships/diagramColors" Target="../diagrams/colors7.xml"/><Relationship Id="rId5" Type="http://schemas.openxmlformats.org/officeDocument/2006/relationships/diagramQuickStyle" Target="../diagrams/quickStyle7.xml"/><Relationship Id="rId4" Type="http://schemas.openxmlformats.org/officeDocument/2006/relationships/diagramLayout" Target="../diagrams/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8.xml"/><Relationship Id="rId7" Type="http://schemas.microsoft.com/office/2007/relationships/diagramDrawing" Target="../diagrams/drawing8.xm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8.xml"/><Relationship Id="rId5" Type="http://schemas.openxmlformats.org/officeDocument/2006/relationships/diagramQuickStyle" Target="../diagrams/quickStyle8.xml"/><Relationship Id="rId4" Type="http://schemas.openxmlformats.org/officeDocument/2006/relationships/diagramLayout" Target="../diagrams/layout8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9.xml"/><Relationship Id="rId7" Type="http://schemas.microsoft.com/office/2007/relationships/diagramDrawing" Target="../diagrams/drawing9.xm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9.xml"/><Relationship Id="rId5" Type="http://schemas.openxmlformats.org/officeDocument/2006/relationships/diagramQuickStyle" Target="../diagrams/quickStyle9.xml"/><Relationship Id="rId4" Type="http://schemas.openxmlformats.org/officeDocument/2006/relationships/diagramLayout" Target="../diagrams/layout9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0.xml"/><Relationship Id="rId7" Type="http://schemas.microsoft.com/office/2007/relationships/diagramDrawing" Target="../diagrams/drawing10.xm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5.xml"/><Relationship Id="rId6" Type="http://schemas.openxmlformats.org/officeDocument/2006/relationships/diagramColors" Target="../diagrams/colors10.xml"/><Relationship Id="rId5" Type="http://schemas.openxmlformats.org/officeDocument/2006/relationships/diagramQuickStyle" Target="../diagrams/quickStyle10.xml"/><Relationship Id="rId4" Type="http://schemas.openxmlformats.org/officeDocument/2006/relationships/diagramLayout" Target="../diagrams/layout10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1.xml"/><Relationship Id="rId7" Type="http://schemas.microsoft.com/office/2007/relationships/diagramDrawing" Target="../diagrams/drawing11.xm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1.xml"/><Relationship Id="rId5" Type="http://schemas.openxmlformats.org/officeDocument/2006/relationships/diagramQuickStyle" Target="../diagrams/quickStyle11.xml"/><Relationship Id="rId4" Type="http://schemas.openxmlformats.org/officeDocument/2006/relationships/diagramLayout" Target="../diagrams/layout1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9" name="Shape 279"/>
          <p:cNvSpPr txBox="1">
            <a:spLocks noGrp="1"/>
          </p:cNvSpPr>
          <p:nvPr>
            <p:ph type="subTitle" idx="1"/>
          </p:nvPr>
        </p:nvSpPr>
        <p:spPr>
          <a:xfrm>
            <a:off x="1285852" y="3571882"/>
            <a:ext cx="7072362" cy="142876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 dirty="0" smtClean="0">
                <a:solidFill>
                  <a:schemeClr val="bg1">
                    <a:lumMod val="8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PAULA PARADA GUZMÁN</a:t>
            </a: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 b="1" dirty="0" smtClean="0">
                <a:solidFill>
                  <a:schemeClr val="bg1">
                    <a:lumMod val="85000"/>
                  </a:schemeClr>
                </a:solidFill>
                <a:latin typeface="Calibri" pitchFamily="34" charset="0"/>
              </a:rPr>
              <a:t>ABOGADA DE LA UNIVERSIDAD DE CONCEPCIÓN</a:t>
            </a: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 b="1" dirty="0" smtClean="0">
                <a:solidFill>
                  <a:schemeClr val="bg1">
                    <a:lumMod val="85000"/>
                  </a:schemeClr>
                </a:solidFill>
                <a:latin typeface="Calibri" pitchFamily="34" charset="0"/>
              </a:rPr>
              <a:t>MAGÍSTER EN DERECHO MENCIÓN  DERECHO REGULATORIO DE LA PONTIFICIA UNIVERSIDAD CATÓLICA DE CHILE</a:t>
            </a: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 b="1" dirty="0" smtClean="0">
                <a:solidFill>
                  <a:schemeClr val="bg1">
                    <a:lumMod val="85000"/>
                  </a:schemeClr>
                </a:solidFill>
                <a:latin typeface="Calibri" pitchFamily="34" charset="0"/>
              </a:rPr>
              <a:t>ABOGADA DIVISIÓN JURÍDICA MINISTERIO DE ENERGÍA</a:t>
            </a: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" sz="1200" b="1" dirty="0" smtClean="0">
              <a:solidFill>
                <a:schemeClr val="bg1">
                  <a:lumMod val="85000"/>
                </a:schemeClr>
              </a:solidFill>
              <a:latin typeface="Calibri Light" pitchFamily="34" charset="0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" sz="1200" b="1" dirty="0" smtClean="0">
              <a:solidFill>
                <a:schemeClr val="bg1">
                  <a:lumMod val="85000"/>
                </a:schemeClr>
              </a:solidFill>
              <a:latin typeface="Calibri Light" pitchFamily="34" charset="0"/>
            </a:endParaRP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" name="3 Título"/>
          <p:cNvSpPr>
            <a:spLocks noGrp="1"/>
          </p:cNvSpPr>
          <p:nvPr>
            <p:ph type="ctrTitle"/>
          </p:nvPr>
        </p:nvSpPr>
        <p:spPr>
          <a:xfrm>
            <a:off x="1571604" y="428610"/>
            <a:ext cx="6072230" cy="3071834"/>
          </a:xfrm>
        </p:spPr>
        <p:txBody>
          <a:bodyPr/>
          <a:lstStyle/>
          <a:p>
            <a:r>
              <a:rPr lang="es-CL" sz="3200" b="1" dirty="0" smtClean="0">
                <a:latin typeface="Calibri" pitchFamily="34" charset="0"/>
              </a:rPr>
              <a:t/>
            </a:r>
            <a:br>
              <a:rPr lang="es-CL" sz="3200" b="1" dirty="0" smtClean="0">
                <a:latin typeface="Calibri" pitchFamily="34" charset="0"/>
              </a:rPr>
            </a:br>
            <a:r>
              <a:rPr lang="es-CL" sz="3200" b="1" dirty="0" smtClean="0">
                <a:latin typeface="Calibri" pitchFamily="34" charset="0"/>
              </a:rPr>
              <a:t/>
            </a:r>
            <a:br>
              <a:rPr lang="es-CL" sz="3200" b="1" dirty="0" smtClean="0">
                <a:latin typeface="Calibri" pitchFamily="34" charset="0"/>
              </a:rPr>
            </a:br>
            <a:r>
              <a:rPr lang="es-CL" sz="3200" b="1" dirty="0" smtClean="0">
                <a:latin typeface="Calibri" pitchFamily="34" charset="0"/>
              </a:rPr>
              <a:t/>
            </a:r>
            <a:br>
              <a:rPr lang="es-CL" sz="3200" b="1" dirty="0" smtClean="0">
                <a:latin typeface="Calibri" pitchFamily="34" charset="0"/>
              </a:rPr>
            </a:br>
            <a:r>
              <a:rPr lang="es-CL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/>
            </a:r>
            <a:br>
              <a:rPr lang="es-CL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</a:br>
            <a:r>
              <a:rPr lang="es-CL" sz="3200" b="1" dirty="0" smtClean="0">
                <a:latin typeface="Calibri" pitchFamily="34" charset="0"/>
              </a:rPr>
              <a:t>REGÍMENES DE RESPONSABILIDAD DEL COORDINADOR INDEPENDIENTE DEL SISTEMA ELÉCTRICO NACIONAL</a:t>
            </a:r>
            <a:r>
              <a:rPr lang="es-CL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/>
            </a:r>
            <a:br>
              <a:rPr lang="es-CL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</a:br>
            <a:r>
              <a:rPr lang="es-CL" sz="3200" b="1" dirty="0" smtClean="0">
                <a:latin typeface="Calibri" pitchFamily="34" charset="0"/>
              </a:rPr>
              <a:t/>
            </a:r>
            <a:br>
              <a:rPr lang="es-CL" sz="3200" b="1" dirty="0" smtClean="0">
                <a:latin typeface="Calibri" pitchFamily="34" charset="0"/>
              </a:rPr>
            </a:br>
            <a:endParaRPr lang="es-CL" sz="3200" b="1" dirty="0">
              <a:latin typeface="Calibri" pitchFamily="34" charset="0"/>
            </a:endParaRP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36"/>
        </a:solidFill>
        <a:effectLst/>
      </p:bgPr>
    </p:bg>
    <p:spTree>
      <p:nvGrpSpPr>
        <p:cNvPr id="1" name="Shape 2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" name="Shape 271"/>
          <p:cNvSpPr txBox="1">
            <a:spLocks noGrp="1"/>
          </p:cNvSpPr>
          <p:nvPr>
            <p:ph type="title"/>
          </p:nvPr>
        </p:nvSpPr>
        <p:spPr>
          <a:xfrm>
            <a:off x="2500298" y="214296"/>
            <a:ext cx="5048100" cy="933504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" sz="2000" dirty="0" smtClean="0">
                <a:latin typeface="Calibri" pitchFamily="34" charset="0"/>
              </a:rPr>
              <a:t/>
            </a:r>
            <a:br>
              <a:rPr lang="en" sz="2000" dirty="0" smtClean="0">
                <a:latin typeface="Calibri" pitchFamily="34" charset="0"/>
              </a:rPr>
            </a:br>
            <a:r>
              <a:rPr lang="en" sz="2000" dirty="0" smtClean="0">
                <a:latin typeface="Calibri" pitchFamily="34" charset="0"/>
              </a:rPr>
              <a:t/>
            </a:r>
            <a:br>
              <a:rPr lang="en" sz="2000" dirty="0" smtClean="0">
                <a:latin typeface="Calibri" pitchFamily="34" charset="0"/>
              </a:rPr>
            </a:br>
            <a:r>
              <a:rPr lang="en" sz="2000" dirty="0" smtClean="0">
                <a:latin typeface="Calibri" pitchFamily="34" charset="0"/>
              </a:rPr>
              <a:t/>
            </a:r>
            <a:br>
              <a:rPr lang="en" sz="2000" dirty="0" smtClean="0">
                <a:latin typeface="Calibri" pitchFamily="34" charset="0"/>
              </a:rPr>
            </a:br>
            <a:r>
              <a:rPr lang="en" sz="6000" dirty="0" smtClean="0">
                <a:latin typeface="Calibri" pitchFamily="34" charset="0"/>
              </a:rPr>
              <a:t/>
            </a:r>
            <a:br>
              <a:rPr lang="en" sz="6000" dirty="0" smtClean="0">
                <a:latin typeface="Calibri" pitchFamily="34" charset="0"/>
              </a:rPr>
            </a:br>
            <a:endParaRPr sz="6000">
              <a:solidFill>
                <a:srgbClr val="6D9EEB"/>
              </a:solidFill>
            </a:endParaRPr>
          </a:p>
        </p:txBody>
      </p:sp>
      <p:sp>
        <p:nvSpPr>
          <p:cNvPr id="272" name="Shape 272"/>
          <p:cNvSpPr txBox="1">
            <a:spLocks noGrp="1"/>
          </p:cNvSpPr>
          <p:nvPr>
            <p:ph type="body" idx="4294967295"/>
          </p:nvPr>
        </p:nvSpPr>
        <p:spPr>
          <a:xfrm>
            <a:off x="571472" y="1285866"/>
            <a:ext cx="7858180" cy="3214711"/>
          </a:xfrm>
          <a:prstGeom prst="rect">
            <a:avLst/>
          </a:prstGeom>
          <a:solidFill>
            <a:srgbClr val="000036"/>
          </a:solidFill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514350" lvl="0" indent="-514350" algn="just">
              <a:spcBef>
                <a:spcPts val="0"/>
              </a:spcBef>
              <a:buFont typeface="+mj-lt"/>
              <a:buAutoNum type="romanUcPeriod"/>
            </a:pPr>
            <a:r>
              <a:rPr lang="es-CL" b="1" dirty="0" smtClean="0">
                <a:latin typeface="Calibri" pitchFamily="34" charset="0"/>
              </a:rPr>
              <a:t>Vínculo: la Ley.</a:t>
            </a:r>
          </a:p>
          <a:p>
            <a:pPr marL="514350" lvl="0" indent="-514350" algn="just">
              <a:spcBef>
                <a:spcPts val="0"/>
              </a:spcBef>
              <a:buFont typeface="+mj-lt"/>
              <a:buAutoNum type="romanUcPeriod"/>
            </a:pPr>
            <a:endParaRPr lang="es-CL" b="1" dirty="0" smtClean="0">
              <a:latin typeface="Calibri" pitchFamily="34" charset="0"/>
            </a:endParaRPr>
          </a:p>
          <a:p>
            <a:pPr marL="514350" lvl="0" indent="-514350" algn="just">
              <a:spcBef>
                <a:spcPts val="0"/>
              </a:spcBef>
              <a:buFont typeface="+mj-lt"/>
              <a:buAutoNum type="romanUcPeriod"/>
            </a:pPr>
            <a:r>
              <a:rPr lang="es-CL" b="1" dirty="0" smtClean="0">
                <a:latin typeface="Calibri" pitchFamily="34" charset="0"/>
              </a:rPr>
              <a:t>Régimen: Responsabilidad Legal.</a:t>
            </a:r>
          </a:p>
          <a:p>
            <a:pPr marL="514350" lvl="0" indent="-514350" algn="just">
              <a:spcBef>
                <a:spcPts val="0"/>
              </a:spcBef>
              <a:buFont typeface="+mj-lt"/>
              <a:buAutoNum type="romanUcPeriod"/>
            </a:pPr>
            <a:endParaRPr lang="es-CL" b="1" dirty="0" smtClean="0">
              <a:latin typeface="Calibri" pitchFamily="34" charset="0"/>
            </a:endParaRPr>
          </a:p>
          <a:p>
            <a:pPr marL="514350" lvl="0" indent="-514350" algn="just">
              <a:spcBef>
                <a:spcPts val="0"/>
              </a:spcBef>
              <a:buFont typeface="+mj-lt"/>
              <a:buAutoNum type="romanUcPeriod"/>
            </a:pPr>
            <a:r>
              <a:rPr lang="es-CL" b="1" u="sng" dirty="0" smtClean="0">
                <a:latin typeface="Calibri" pitchFamily="34" charset="0"/>
              </a:rPr>
              <a:t>Consecuencias</a:t>
            </a:r>
            <a:r>
              <a:rPr lang="es-CL" b="1" dirty="0" smtClean="0">
                <a:latin typeface="Calibri" pitchFamily="34" charset="0"/>
              </a:rPr>
              <a:t>:</a:t>
            </a:r>
            <a:endParaRPr lang="es-CL" b="1" i="1" dirty="0" smtClean="0">
              <a:latin typeface="Calibri" pitchFamily="34" charset="0"/>
            </a:endParaRPr>
          </a:p>
          <a:p>
            <a:pPr indent="-457200" algn="just">
              <a:buFont typeface="+mj-lt"/>
              <a:buAutoNum type="alphaLcParenR"/>
            </a:pPr>
            <a:r>
              <a:rPr lang="es-CL" dirty="0" smtClean="0">
                <a:latin typeface="Calibri" pitchFamily="34" charset="0"/>
              </a:rPr>
              <a:t>La responsabilidad es personal.</a:t>
            </a:r>
          </a:p>
          <a:p>
            <a:pPr indent="-457200" algn="just">
              <a:buFont typeface="+mj-lt"/>
              <a:buAutoNum type="alphaLcParenR"/>
            </a:pPr>
            <a:r>
              <a:rPr lang="es-CL" dirty="0" smtClean="0">
                <a:latin typeface="Calibri" pitchFamily="34" charset="0"/>
              </a:rPr>
              <a:t>La responsabilidad en que incurrió alguno de dichos sujetos origina el deber de indemnizar todo perjuicio a quien sufrió el daño. </a:t>
            </a:r>
          </a:p>
          <a:p>
            <a:pPr indent="-457200" algn="just">
              <a:buFont typeface="+mj-lt"/>
              <a:buAutoNum type="alphaLcParenR"/>
            </a:pPr>
            <a:r>
              <a:rPr lang="es-CL" dirty="0" smtClean="0">
                <a:latin typeface="Calibri" pitchFamily="34" charset="0"/>
              </a:rPr>
              <a:t>Tiene aplicación la culpa contra la legalidad como requisito de imputabilidad</a:t>
            </a:r>
            <a:r>
              <a:rPr lang="es-CL" sz="1400" dirty="0" smtClean="0"/>
              <a:t>.</a:t>
            </a:r>
          </a:p>
          <a:p>
            <a:pPr>
              <a:buNone/>
            </a:pPr>
            <a:r>
              <a:rPr lang="es-CL" sz="1400" dirty="0" smtClean="0"/>
              <a:t> </a:t>
            </a:r>
          </a:p>
          <a:p>
            <a:pPr marL="400050" lvl="0" indent="-400050">
              <a:buAutoNum type="romanLcParenR"/>
            </a:pPr>
            <a:endParaRPr lang="es-CL" sz="1400" b="1" i="1" dirty="0" smtClean="0"/>
          </a:p>
          <a:p>
            <a:pPr marL="400050" lvl="0" indent="-400050">
              <a:buAutoNum type="romanLcParenR"/>
            </a:pPr>
            <a:endParaRPr sz="1400" b="1" i="1"/>
          </a:p>
        </p:txBody>
      </p:sp>
      <p:sp>
        <p:nvSpPr>
          <p:cNvPr id="4" name="3 Rectángulo"/>
          <p:cNvSpPr/>
          <p:nvPr/>
        </p:nvSpPr>
        <p:spPr>
          <a:xfrm>
            <a:off x="1643042" y="-357208"/>
            <a:ext cx="6357982" cy="18466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s-CL" dirty="0" smtClean="0"/>
          </a:p>
          <a:p>
            <a:endParaRPr lang="es-CL" dirty="0" smtClean="0"/>
          </a:p>
          <a:p>
            <a:pPr algn="ctr"/>
            <a:r>
              <a:rPr lang="es-CL" sz="1800" b="1" dirty="0" smtClean="0">
                <a:solidFill>
                  <a:srgbClr val="7030A0"/>
                </a:solidFill>
                <a:latin typeface="Calibri" pitchFamily="34" charset="0"/>
              </a:rPr>
              <a:t>B. </a:t>
            </a:r>
            <a:r>
              <a:rPr lang="es-CL" sz="1800" b="1" dirty="0" smtClean="0">
                <a:solidFill>
                  <a:schemeClr val="bg1"/>
                </a:solidFill>
                <a:latin typeface="Calibri" pitchFamily="34" charset="0"/>
              </a:rPr>
              <a:t>Naturaleza del vínculo entre los consejeros, el presidente y el Director Ejecutivo con el Coordinador y régimen de responsabilidad aplicable.</a:t>
            </a:r>
          </a:p>
          <a:p>
            <a:endParaRPr lang="es-CL" sz="1800" dirty="0" smtClean="0">
              <a:latin typeface="Calibri" pitchFamily="34" charset="0"/>
            </a:endParaRPr>
          </a:p>
          <a:p>
            <a:endParaRPr lang="es-CL" dirty="0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3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sz="2000" b="1" dirty="0" smtClean="0">
                <a:latin typeface="Calibri" pitchFamily="34" charset="0"/>
              </a:rPr>
              <a:t/>
            </a:r>
            <a:br>
              <a:rPr lang="es-CL" sz="2000" b="1" dirty="0" smtClean="0">
                <a:latin typeface="Calibri" pitchFamily="34" charset="0"/>
              </a:rPr>
            </a:br>
            <a:r>
              <a:rPr lang="es-CL" sz="2000" b="1" dirty="0" smtClean="0">
                <a:solidFill>
                  <a:srgbClr val="7030A0"/>
                </a:solidFill>
                <a:latin typeface="Calibri" pitchFamily="34" charset="0"/>
              </a:rPr>
              <a:t>C. </a:t>
            </a:r>
            <a:r>
              <a:rPr lang="es-CL" sz="2000" b="1" dirty="0" smtClean="0">
                <a:latin typeface="Calibri" pitchFamily="34" charset="0"/>
              </a:rPr>
              <a:t>R</a:t>
            </a:r>
            <a:r>
              <a:rPr lang="en" sz="2000" b="1" dirty="0" smtClean="0">
                <a:latin typeface="Calibri" pitchFamily="34" charset="0"/>
              </a:rPr>
              <a:t>esponsabilidad de los integrantes del Consejo Directivo y el Derecho a Repetir.</a:t>
            </a:r>
            <a:r>
              <a:rPr lang="en" dirty="0" smtClean="0">
                <a:latin typeface="Calibri" pitchFamily="34" charset="0"/>
              </a:rPr>
              <a:t/>
            </a:r>
            <a:br>
              <a:rPr lang="en" dirty="0" smtClean="0">
                <a:latin typeface="Calibri" pitchFamily="34" charset="0"/>
              </a:rPr>
            </a:br>
            <a:endParaRPr lang="es-CL" dirty="0"/>
          </a:p>
        </p:txBody>
      </p:sp>
      <p:graphicFrame>
        <p:nvGraphicFramePr>
          <p:cNvPr id="9" name="8 Diagrama"/>
          <p:cNvGraphicFramePr/>
          <p:nvPr>
            <p:extLst>
              <p:ext uri="{D42A27DB-BD31-4B8C-83A1-F6EECF244321}">
                <p14:modId xmlns:p14="http://schemas.microsoft.com/office/powerpoint/2010/main" val="795033624"/>
              </p:ext>
            </p:extLst>
          </p:nvPr>
        </p:nvGraphicFramePr>
        <p:xfrm>
          <a:off x="1285852" y="1214428"/>
          <a:ext cx="6357982" cy="387760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2" name="11 Llamada con línea 2"/>
          <p:cNvSpPr/>
          <p:nvPr/>
        </p:nvSpPr>
        <p:spPr>
          <a:xfrm>
            <a:off x="7072330" y="2571750"/>
            <a:ext cx="1748142" cy="500066"/>
          </a:xfrm>
          <a:prstGeom prst="borderCallout2">
            <a:avLst>
              <a:gd name="adj1" fmla="val 98061"/>
              <a:gd name="adj2" fmla="val -336"/>
              <a:gd name="adj3" fmla="val 98061"/>
              <a:gd name="adj4" fmla="val -36086"/>
              <a:gd name="adj5" fmla="val 97078"/>
              <a:gd name="adj6" fmla="val -36957"/>
            </a:avLst>
          </a:prstGeom>
          <a:solidFill>
            <a:schemeClr val="accent6">
              <a:lumMod val="90000"/>
            </a:schemeClr>
          </a:solidFill>
          <a:effectLst>
            <a:glow rad="63500">
              <a:schemeClr val="accent6">
                <a:satMod val="175000"/>
                <a:alpha val="40000"/>
              </a:schemeClr>
            </a:glow>
            <a:innerShdw blurRad="63500" dist="50800" dir="162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¿si son dos o más consejeros?</a:t>
            </a:r>
            <a:endParaRPr lang="es-CL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12 Llamada con línea 2"/>
          <p:cNvSpPr/>
          <p:nvPr/>
        </p:nvSpPr>
        <p:spPr>
          <a:xfrm>
            <a:off x="7072330" y="3214692"/>
            <a:ext cx="1748142" cy="500066"/>
          </a:xfrm>
          <a:prstGeom prst="borderCallout2">
            <a:avLst>
              <a:gd name="adj1" fmla="val 91207"/>
              <a:gd name="adj2" fmla="val -1791"/>
              <a:gd name="adj3" fmla="val 1370"/>
              <a:gd name="adj4" fmla="val -35515"/>
              <a:gd name="adj5" fmla="val -2306"/>
              <a:gd name="adj6" fmla="val -37009"/>
            </a:avLst>
          </a:prstGeom>
          <a:solidFill>
            <a:schemeClr val="accent6">
              <a:lumMod val="90000"/>
            </a:schemeClr>
          </a:solidFill>
          <a:effectLst>
            <a:glow rad="63500">
              <a:schemeClr val="accent6">
                <a:satMod val="175000"/>
                <a:alpha val="40000"/>
              </a:schemeClr>
            </a:glow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¿cómo se hace efectivo?</a:t>
            </a:r>
            <a:endParaRPr lang="es-CL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" name="13 Llamada con línea 2"/>
          <p:cNvSpPr/>
          <p:nvPr/>
        </p:nvSpPr>
        <p:spPr>
          <a:xfrm>
            <a:off x="7072330" y="3857634"/>
            <a:ext cx="1748142" cy="500066"/>
          </a:xfrm>
          <a:prstGeom prst="borderCallout2">
            <a:avLst>
              <a:gd name="adj1" fmla="val 55958"/>
              <a:gd name="adj2" fmla="val 1637"/>
              <a:gd name="adj3" fmla="val 93900"/>
              <a:gd name="adj4" fmla="val 468"/>
              <a:gd name="adj5" fmla="val -92632"/>
              <a:gd name="adj6" fmla="val -38152"/>
            </a:avLst>
          </a:prstGeom>
          <a:solidFill>
            <a:schemeClr val="accent6">
              <a:lumMod val="90000"/>
            </a:schemeClr>
          </a:solidFill>
          <a:ln w="3175"/>
          <a:effectLst>
            <a:glow rad="63500">
              <a:schemeClr val="accent6">
                <a:satMod val="175000"/>
                <a:alpha val="40000"/>
              </a:schemeClr>
            </a:glow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Fundamento</a:t>
            </a:r>
            <a:endParaRPr lang="es-CL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36"/>
        </a:solidFill>
        <a:effectLst/>
      </p:bgPr>
    </p:bg>
    <p:spTree>
      <p:nvGrpSpPr>
        <p:cNvPr id="1" name="Shape 2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" name="Shape 289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b="1" dirty="0" smtClean="0">
                <a:solidFill>
                  <a:srgbClr val="7030A0"/>
                </a:solidFill>
                <a:latin typeface="Calibri" pitchFamily="34" charset="0"/>
              </a:rPr>
              <a:t>D. </a:t>
            </a:r>
            <a:r>
              <a:rPr lang="en" sz="2400" b="1" dirty="0" smtClean="0">
                <a:latin typeface="Calibri" pitchFamily="34" charset="0"/>
              </a:rPr>
              <a:t>Responsabilidad por </a:t>
            </a:r>
            <a:r>
              <a:rPr lang="es-CL" sz="2400" b="1" dirty="0" smtClean="0">
                <a:latin typeface="Calibri" pitchFamily="34" charset="0"/>
              </a:rPr>
              <a:t>Hecho</a:t>
            </a:r>
            <a:r>
              <a:rPr lang="en" sz="2400" b="1" dirty="0" smtClean="0">
                <a:latin typeface="Calibri" pitchFamily="34" charset="0"/>
              </a:rPr>
              <a:t> Ajeno</a:t>
            </a:r>
            <a:endParaRPr sz="2400" b="1">
              <a:latin typeface="Calibri" pitchFamily="34" charset="0"/>
            </a:endParaRPr>
          </a:p>
        </p:txBody>
      </p:sp>
      <p:sp>
        <p:nvSpPr>
          <p:cNvPr id="6" name="Shape 341"/>
          <p:cNvSpPr/>
          <p:nvPr/>
        </p:nvSpPr>
        <p:spPr>
          <a:xfrm>
            <a:off x="2500298" y="1285866"/>
            <a:ext cx="1500198" cy="1500198"/>
          </a:xfrm>
          <a:prstGeom prst="ellipse">
            <a:avLst/>
          </a:prstGeom>
          <a:noFill/>
          <a:ln w="152400" cap="flat" cmpd="sng">
            <a:solidFill>
              <a:srgbClr val="6D9EEB"/>
            </a:solidFill>
            <a:prstDash val="solid"/>
            <a:round/>
            <a:headEnd type="none" w="sm" len="sm"/>
            <a:tailEnd type="none" w="sm" len="sm"/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b="1" dirty="0" smtClean="0">
                <a:solidFill>
                  <a:srgbClr val="FFFFFF"/>
                </a:solidFill>
                <a:latin typeface="Calibri" pitchFamily="34" charset="0"/>
                <a:ea typeface="Inconsolata"/>
                <a:cs typeface="Inconsolata"/>
                <a:sym typeface="Inconsolata"/>
              </a:rPr>
              <a:t>CONSEJEROS</a:t>
            </a:r>
            <a:endParaRPr sz="1200" b="1">
              <a:solidFill>
                <a:srgbClr val="FFFFFF"/>
              </a:solidFill>
              <a:latin typeface="Calibri" pitchFamily="34" charset="0"/>
              <a:ea typeface="Inconsolata"/>
              <a:cs typeface="Inconsolata"/>
              <a:sym typeface="Inconsolata"/>
            </a:endParaRPr>
          </a:p>
        </p:txBody>
      </p:sp>
      <p:sp>
        <p:nvSpPr>
          <p:cNvPr id="10" name="9 Flecha izquierda"/>
          <p:cNvSpPr/>
          <p:nvPr/>
        </p:nvSpPr>
        <p:spPr>
          <a:xfrm>
            <a:off x="4071934" y="1785932"/>
            <a:ext cx="1143008" cy="428628"/>
          </a:xfrm>
          <a:prstGeom prst="leftArrow">
            <a:avLst/>
          </a:prstGeom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R. Directa</a:t>
            </a:r>
            <a:endParaRPr lang="es-CL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Shape 341"/>
          <p:cNvSpPr/>
          <p:nvPr/>
        </p:nvSpPr>
        <p:spPr>
          <a:xfrm>
            <a:off x="5364088" y="1285866"/>
            <a:ext cx="1571636" cy="1500198"/>
          </a:xfrm>
          <a:prstGeom prst="ellipse">
            <a:avLst/>
          </a:prstGeom>
          <a:noFill/>
          <a:ln w="152400" cap="flat" cmpd="sng">
            <a:solidFill>
              <a:srgbClr val="DDF177"/>
            </a:solidFill>
            <a:prstDash val="solid"/>
            <a:round/>
            <a:headEnd type="none" w="sm" len="sm"/>
            <a:tailEnd type="none" w="sm" len="sm"/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 b="1" dirty="0" smtClean="0">
                <a:solidFill>
                  <a:srgbClr val="FFFFFF"/>
                </a:solidFill>
                <a:latin typeface="Calibri" pitchFamily="34" charset="0"/>
                <a:ea typeface="Inconsolata"/>
                <a:cs typeface="Inconsolata"/>
                <a:sym typeface="Inconsolata"/>
              </a:rPr>
              <a:t>COORDINADOR</a:t>
            </a:r>
            <a:endParaRPr sz="1100" b="1">
              <a:solidFill>
                <a:srgbClr val="FFFFFF"/>
              </a:solidFill>
              <a:latin typeface="Calibri" pitchFamily="34" charset="0"/>
              <a:ea typeface="Inconsolata"/>
              <a:cs typeface="Inconsolata"/>
              <a:sym typeface="Inconsolata"/>
            </a:endParaRPr>
          </a:p>
        </p:txBody>
      </p:sp>
      <p:sp>
        <p:nvSpPr>
          <p:cNvPr id="13" name="12 CuadroTexto"/>
          <p:cNvSpPr txBox="1"/>
          <p:nvPr/>
        </p:nvSpPr>
        <p:spPr>
          <a:xfrm>
            <a:off x="5000628" y="3357568"/>
            <a:ext cx="3143272" cy="1384995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just"/>
            <a:r>
              <a:rPr lang="es-CL" b="1" dirty="0" smtClean="0">
                <a:solidFill>
                  <a:schemeClr val="tx1"/>
                </a:solidFill>
              </a:rPr>
              <a:t>Art. </a:t>
            </a:r>
            <a:r>
              <a:rPr lang="es-CL" b="1" dirty="0" smtClean="0">
                <a:solidFill>
                  <a:schemeClr val="tx1"/>
                </a:solidFill>
              </a:rPr>
              <a:t>2.320 </a:t>
            </a:r>
            <a:r>
              <a:rPr lang="es-CL" b="1" dirty="0" smtClean="0">
                <a:solidFill>
                  <a:schemeClr val="tx1"/>
                </a:solidFill>
              </a:rPr>
              <a:t>C.C.</a:t>
            </a:r>
            <a:r>
              <a:rPr lang="es-CL" b="1" i="1" dirty="0" smtClean="0">
                <a:solidFill>
                  <a:schemeClr val="tx1"/>
                </a:solidFill>
              </a:rPr>
              <a:t> </a:t>
            </a:r>
          </a:p>
          <a:p>
            <a:pPr algn="just"/>
            <a:endParaRPr lang="es-CL" b="1" i="1" dirty="0" smtClean="0">
              <a:solidFill>
                <a:schemeClr val="tx1"/>
              </a:solidFill>
            </a:endParaRPr>
          </a:p>
          <a:p>
            <a:pPr algn="just"/>
            <a:r>
              <a:rPr lang="es-CL" b="1" i="1" dirty="0" smtClean="0">
                <a:solidFill>
                  <a:schemeClr val="tx1"/>
                </a:solidFill>
              </a:rPr>
              <a:t>“toda persona es responsable no solo de sus propias acciones, sino del hecho de aquellos que estuvieren a su cuidado”</a:t>
            </a:r>
            <a:endParaRPr lang="es-CL" b="1" i="1" dirty="0">
              <a:solidFill>
                <a:schemeClr val="tx1"/>
              </a:solidFill>
            </a:endParaRPr>
          </a:p>
        </p:txBody>
      </p:sp>
      <p:sp>
        <p:nvSpPr>
          <p:cNvPr id="14" name="13 Rectángulo"/>
          <p:cNvSpPr/>
          <p:nvPr/>
        </p:nvSpPr>
        <p:spPr>
          <a:xfrm>
            <a:off x="1928794" y="3714758"/>
            <a:ext cx="2143140" cy="785818"/>
          </a:xfrm>
          <a:prstGeom prst="rect">
            <a:avLst/>
          </a:prstGeom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CL" b="1" dirty="0" smtClean="0"/>
              <a:t>¿Qué sucede con el personal del Coordinador?</a:t>
            </a:r>
            <a:endParaRPr lang="es-CL" b="1" dirty="0"/>
          </a:p>
        </p:txBody>
      </p:sp>
      <p:sp>
        <p:nvSpPr>
          <p:cNvPr id="15" name="14 Flecha derecha"/>
          <p:cNvSpPr/>
          <p:nvPr/>
        </p:nvSpPr>
        <p:spPr>
          <a:xfrm>
            <a:off x="4000496" y="3857634"/>
            <a:ext cx="928694" cy="357190"/>
          </a:xfrm>
          <a:prstGeom prst="rightArrow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36">
            <a:alpha val="96000"/>
          </a:srgbClr>
        </a:solidFill>
        <a:effectLst/>
      </p:bgPr>
    </p:bg>
    <p:spTree>
      <p:nvGrpSpPr>
        <p:cNvPr id="1" name="Shape 2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8 Diagrama"/>
          <p:cNvGraphicFramePr/>
          <p:nvPr>
            <p:extLst>
              <p:ext uri="{D42A27DB-BD31-4B8C-83A1-F6EECF244321}">
                <p14:modId xmlns:p14="http://schemas.microsoft.com/office/powerpoint/2010/main" val="3321383128"/>
              </p:ext>
            </p:extLst>
          </p:nvPr>
        </p:nvGraphicFramePr>
        <p:xfrm>
          <a:off x="1142976" y="285734"/>
          <a:ext cx="6858048" cy="47149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36"/>
        </a:solidFill>
        <a:effectLst/>
      </p:bgPr>
    </p:bg>
    <p:spTree>
      <p:nvGrpSpPr>
        <p:cNvPr id="1" name="Shape 2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" name="Shape 271"/>
          <p:cNvSpPr txBox="1">
            <a:spLocks noGrp="1"/>
          </p:cNvSpPr>
          <p:nvPr>
            <p:ph type="title"/>
          </p:nvPr>
        </p:nvSpPr>
        <p:spPr>
          <a:xfrm>
            <a:off x="2047950" y="214296"/>
            <a:ext cx="5048100" cy="933504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" sz="2000" dirty="0" smtClean="0">
                <a:latin typeface="Calibri" pitchFamily="34" charset="0"/>
              </a:rPr>
              <a:t/>
            </a:r>
            <a:br>
              <a:rPr lang="en" sz="2000" dirty="0" smtClean="0">
                <a:latin typeface="Calibri" pitchFamily="34" charset="0"/>
              </a:rPr>
            </a:br>
            <a:r>
              <a:rPr lang="en" sz="2000" dirty="0" smtClean="0">
                <a:latin typeface="Calibri" pitchFamily="34" charset="0"/>
              </a:rPr>
              <a:t/>
            </a:r>
            <a:br>
              <a:rPr lang="en" sz="2000" dirty="0" smtClean="0">
                <a:latin typeface="Calibri" pitchFamily="34" charset="0"/>
              </a:rPr>
            </a:br>
            <a:r>
              <a:rPr lang="en" sz="2000" dirty="0" smtClean="0">
                <a:latin typeface="Calibri" pitchFamily="34" charset="0"/>
              </a:rPr>
              <a:t/>
            </a:r>
            <a:br>
              <a:rPr lang="en" sz="2000" dirty="0" smtClean="0">
                <a:latin typeface="Calibri" pitchFamily="34" charset="0"/>
              </a:rPr>
            </a:br>
            <a:r>
              <a:rPr lang="en" sz="2400" b="1" dirty="0" smtClean="0">
                <a:solidFill>
                  <a:srgbClr val="7030A0"/>
                </a:solidFill>
                <a:latin typeface="Calibri" pitchFamily="34" charset="0"/>
              </a:rPr>
              <a:t>E. </a:t>
            </a:r>
            <a:r>
              <a:rPr lang="en" sz="2400" b="1" dirty="0" smtClean="0">
                <a:solidFill>
                  <a:schemeClr val="bg1"/>
                </a:solidFill>
                <a:latin typeface="Calibri" pitchFamily="34" charset="0"/>
              </a:rPr>
              <a:t>Responsabilidad Civil Contractual</a:t>
            </a:r>
            <a:r>
              <a:rPr lang="en" sz="6000" dirty="0" smtClean="0">
                <a:latin typeface="Calibri" pitchFamily="34" charset="0"/>
              </a:rPr>
              <a:t/>
            </a:r>
            <a:br>
              <a:rPr lang="en" sz="6000" dirty="0" smtClean="0">
                <a:latin typeface="Calibri" pitchFamily="34" charset="0"/>
              </a:rPr>
            </a:br>
            <a:endParaRPr sz="6000">
              <a:solidFill>
                <a:srgbClr val="6D9EEB"/>
              </a:solidFill>
            </a:endParaRPr>
          </a:p>
        </p:txBody>
      </p:sp>
      <p:sp>
        <p:nvSpPr>
          <p:cNvPr id="272" name="Shape 272"/>
          <p:cNvSpPr txBox="1">
            <a:spLocks noGrp="1"/>
          </p:cNvSpPr>
          <p:nvPr>
            <p:ph type="body" idx="4294967295"/>
          </p:nvPr>
        </p:nvSpPr>
        <p:spPr>
          <a:xfrm>
            <a:off x="571472" y="1374774"/>
            <a:ext cx="7858180" cy="3411553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>
              <a:buNone/>
            </a:pPr>
            <a:endParaRPr lang="es-CL" sz="1600" b="1" dirty="0" smtClean="0">
              <a:latin typeface="Calibri" pitchFamily="34" charset="0"/>
            </a:endParaRPr>
          </a:p>
          <a:p>
            <a:pPr marL="0" lvl="0" indent="0" algn="ctr">
              <a:buNone/>
            </a:pPr>
            <a:r>
              <a:rPr lang="es-CL" sz="1600" b="1" dirty="0" smtClean="0">
                <a:latin typeface="Calibri" pitchFamily="34" charset="0"/>
              </a:rPr>
              <a:t>ART. 212°-3 LGSE: </a:t>
            </a:r>
          </a:p>
          <a:p>
            <a:pPr marL="0" lvl="0" indent="0" algn="ctr">
              <a:buNone/>
            </a:pPr>
            <a:r>
              <a:rPr lang="es-CL" sz="1600" b="1" i="1" dirty="0" smtClean="0">
                <a:latin typeface="Calibri" pitchFamily="34" charset="0"/>
              </a:rPr>
              <a:t>El “Consejo Directivo (…) para el cumplimiento de sus funciones, </a:t>
            </a:r>
            <a:r>
              <a:rPr lang="es-CL" sz="1600" b="1" i="1" u="sng" dirty="0" smtClean="0">
                <a:latin typeface="Calibri" pitchFamily="34" charset="0"/>
              </a:rPr>
              <a:t>lo que no será necesario acreditar a terceros</a:t>
            </a:r>
            <a:r>
              <a:rPr lang="es-CL" sz="1600" b="1" i="1" dirty="0" smtClean="0">
                <a:latin typeface="Calibri" pitchFamily="34" charset="0"/>
              </a:rPr>
              <a:t>, está investido de todas las facultades de administración y disposición de toda clase de bienes.”</a:t>
            </a:r>
          </a:p>
          <a:p>
            <a:pPr marL="0" lvl="0" indent="0">
              <a:buNone/>
            </a:pPr>
            <a:endParaRPr lang="es-CL" sz="1600" b="1" i="1" dirty="0" smtClean="0">
              <a:latin typeface="Calibri" pitchFamily="34" charset="0"/>
            </a:endParaRPr>
          </a:p>
          <a:p>
            <a:pPr marL="0" lvl="0" indent="0">
              <a:buNone/>
            </a:pPr>
            <a:endParaRPr lang="es-CL" sz="1600" b="1" i="1" dirty="0" smtClean="0">
              <a:latin typeface="Calibri" pitchFamily="34" charset="0"/>
            </a:endParaRPr>
          </a:p>
          <a:p>
            <a:pPr marL="400050" indent="-400050"/>
            <a:r>
              <a:rPr lang="es-CL" sz="1600" b="1" dirty="0" smtClean="0">
                <a:latin typeface="Calibri" panose="020F0502020204030204" pitchFamily="34" charset="0"/>
              </a:rPr>
              <a:t>Alcance de la disposición.</a:t>
            </a:r>
          </a:p>
          <a:p>
            <a:pPr marL="400050" indent="-400050"/>
            <a:r>
              <a:rPr lang="es-CL" sz="1600" b="1" dirty="0" smtClean="0">
                <a:latin typeface="Calibri" panose="020F0502020204030204" pitchFamily="34" charset="0"/>
              </a:rPr>
              <a:t>Imputabilidad.</a:t>
            </a:r>
          </a:p>
          <a:p>
            <a:pPr marL="400050" lvl="0" indent="-400050">
              <a:buAutoNum type="romanLcParenR"/>
            </a:pPr>
            <a:endParaRPr sz="1400" b="1" i="1" dirty="0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36"/>
        </a:solidFill>
        <a:effectLst/>
      </p:bgPr>
    </p:bg>
    <p:spTree>
      <p:nvGrpSpPr>
        <p:cNvPr id="1" name="Shape 2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" name="Shape 271"/>
          <p:cNvSpPr txBox="1">
            <a:spLocks noGrp="1"/>
          </p:cNvSpPr>
          <p:nvPr>
            <p:ph type="title"/>
          </p:nvPr>
        </p:nvSpPr>
        <p:spPr>
          <a:xfrm>
            <a:off x="2047950" y="214296"/>
            <a:ext cx="5048100" cy="933504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" sz="2000" dirty="0" smtClean="0">
                <a:latin typeface="Calibri" pitchFamily="34" charset="0"/>
              </a:rPr>
              <a:t/>
            </a:r>
            <a:br>
              <a:rPr lang="en" sz="2000" dirty="0" smtClean="0">
                <a:latin typeface="Calibri" pitchFamily="34" charset="0"/>
              </a:rPr>
            </a:br>
            <a:r>
              <a:rPr lang="en" sz="2000" dirty="0" smtClean="0">
                <a:latin typeface="Calibri" pitchFamily="34" charset="0"/>
              </a:rPr>
              <a:t/>
            </a:r>
            <a:br>
              <a:rPr lang="en" sz="2000" dirty="0" smtClean="0">
                <a:latin typeface="Calibri" pitchFamily="34" charset="0"/>
              </a:rPr>
            </a:br>
            <a:r>
              <a:rPr lang="en" sz="2000" dirty="0" smtClean="0">
                <a:latin typeface="Calibri" pitchFamily="34" charset="0"/>
              </a:rPr>
              <a:t/>
            </a:r>
            <a:br>
              <a:rPr lang="en" sz="2000" dirty="0" smtClean="0">
                <a:latin typeface="Calibri" pitchFamily="34" charset="0"/>
              </a:rPr>
            </a:br>
            <a:r>
              <a:rPr lang="en" sz="2000" b="1" dirty="0" smtClean="0">
                <a:solidFill>
                  <a:srgbClr val="7030A0"/>
                </a:solidFill>
                <a:latin typeface="Calibri" pitchFamily="34" charset="0"/>
              </a:rPr>
              <a:t>F. </a:t>
            </a:r>
            <a:r>
              <a:rPr lang="en" sz="2400" b="1" dirty="0" smtClean="0">
                <a:latin typeface="Calibri" pitchFamily="34" charset="0"/>
              </a:rPr>
              <a:t>Responsabilidad Director Ejecutivo</a:t>
            </a:r>
            <a:r>
              <a:rPr lang="en" sz="6000" dirty="0" smtClean="0">
                <a:latin typeface="Calibri" pitchFamily="34" charset="0"/>
              </a:rPr>
              <a:t/>
            </a:r>
            <a:br>
              <a:rPr lang="en" sz="6000" dirty="0" smtClean="0">
                <a:latin typeface="Calibri" pitchFamily="34" charset="0"/>
              </a:rPr>
            </a:br>
            <a:endParaRPr sz="6000" dirty="0">
              <a:solidFill>
                <a:srgbClr val="6D9EEB"/>
              </a:solidFill>
            </a:endParaRPr>
          </a:p>
        </p:txBody>
      </p:sp>
      <p:graphicFrame>
        <p:nvGraphicFramePr>
          <p:cNvPr id="4" name="3 Diagrama"/>
          <p:cNvGraphicFramePr/>
          <p:nvPr>
            <p:extLst>
              <p:ext uri="{D42A27DB-BD31-4B8C-83A1-F6EECF244321}">
                <p14:modId xmlns:p14="http://schemas.microsoft.com/office/powerpoint/2010/main" val="10768736"/>
              </p:ext>
            </p:extLst>
          </p:nvPr>
        </p:nvGraphicFramePr>
        <p:xfrm>
          <a:off x="1571604" y="1357304"/>
          <a:ext cx="6000792" cy="37861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36"/>
        </a:solidFill>
        <a:effectLst/>
      </p:bgPr>
    </p:bg>
    <p:spTree>
      <p:nvGrpSpPr>
        <p:cNvPr id="1" name="Shape 2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" name="Shape 271"/>
          <p:cNvSpPr txBox="1">
            <a:spLocks noGrp="1"/>
          </p:cNvSpPr>
          <p:nvPr>
            <p:ph type="title"/>
          </p:nvPr>
        </p:nvSpPr>
        <p:spPr>
          <a:xfrm>
            <a:off x="1857356" y="0"/>
            <a:ext cx="5429288" cy="1147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" sz="2600" b="1" dirty="0" smtClean="0">
                <a:latin typeface="Calibri" pitchFamily="34" charset="0"/>
              </a:rPr>
              <a:t/>
            </a:r>
            <a:br>
              <a:rPr lang="en" sz="2600" b="1" dirty="0" smtClean="0">
                <a:latin typeface="Calibri" pitchFamily="34" charset="0"/>
              </a:rPr>
            </a:br>
            <a:r>
              <a:rPr lang="en" sz="2600" b="1" dirty="0" smtClean="0">
                <a:latin typeface="Calibri" pitchFamily="34" charset="0"/>
              </a:rPr>
              <a:t/>
            </a:r>
            <a:br>
              <a:rPr lang="en" sz="2600" b="1" dirty="0" smtClean="0">
                <a:latin typeface="Calibri" pitchFamily="34" charset="0"/>
              </a:rPr>
            </a:br>
            <a:r>
              <a:rPr lang="en" sz="2600" b="1" dirty="0" smtClean="0">
                <a:latin typeface="Calibri" pitchFamily="34" charset="0"/>
              </a:rPr>
              <a:t/>
            </a:r>
            <a:br>
              <a:rPr lang="en" sz="2600" b="1" dirty="0" smtClean="0">
                <a:latin typeface="Calibri" pitchFamily="34" charset="0"/>
              </a:rPr>
            </a:br>
            <a:r>
              <a:rPr lang="en" sz="2600" b="1" dirty="0" smtClean="0">
                <a:solidFill>
                  <a:schemeClr val="bg1"/>
                </a:solidFill>
                <a:latin typeface="Calibri" pitchFamily="34" charset="0"/>
              </a:rPr>
              <a:t>2. RESPONSABILIDAD </a:t>
            </a:r>
            <a:r>
              <a:rPr lang="en" sz="2600" b="1" dirty="0" smtClean="0">
                <a:latin typeface="Calibri" pitchFamily="34" charset="0"/>
              </a:rPr>
              <a:t>INFRACCIONAL</a:t>
            </a:r>
            <a:br>
              <a:rPr lang="en" sz="2600" b="1" dirty="0" smtClean="0">
                <a:latin typeface="Calibri" pitchFamily="34" charset="0"/>
              </a:rPr>
            </a:br>
            <a:r>
              <a:rPr lang="en" sz="2600" b="1" dirty="0" smtClean="0">
                <a:latin typeface="Calibri" pitchFamily="34" charset="0"/>
              </a:rPr>
              <a:t/>
            </a:r>
            <a:br>
              <a:rPr lang="en" sz="2600" b="1" dirty="0" smtClean="0">
                <a:latin typeface="Calibri" pitchFamily="34" charset="0"/>
              </a:rPr>
            </a:br>
            <a:r>
              <a:rPr lang="en" sz="2600" b="1" dirty="0" smtClean="0">
                <a:latin typeface="Calibri" pitchFamily="34" charset="0"/>
              </a:rPr>
              <a:t/>
            </a:r>
            <a:br>
              <a:rPr lang="en" sz="2600" b="1" dirty="0" smtClean="0">
                <a:latin typeface="Calibri" pitchFamily="34" charset="0"/>
              </a:rPr>
            </a:br>
            <a:endParaRPr sz="2600" b="1" dirty="0">
              <a:solidFill>
                <a:srgbClr val="6D9EEB"/>
              </a:solidFill>
            </a:endParaRPr>
          </a:p>
        </p:txBody>
      </p:sp>
      <p:sp>
        <p:nvSpPr>
          <p:cNvPr id="272" name="Shape 272"/>
          <p:cNvSpPr txBox="1">
            <a:spLocks noGrp="1"/>
          </p:cNvSpPr>
          <p:nvPr>
            <p:ph type="body" idx="4294967295"/>
          </p:nvPr>
        </p:nvSpPr>
        <p:spPr>
          <a:xfrm>
            <a:off x="571472" y="1374774"/>
            <a:ext cx="7858180" cy="3411553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00050" lvl="0" indent="-400050">
              <a:buAutoNum type="romanLcParenR"/>
            </a:pPr>
            <a:endParaRPr lang="es-CL" sz="1400" b="1" i="1" dirty="0" smtClean="0"/>
          </a:p>
          <a:p>
            <a:pPr marL="400050" lvl="0" indent="-400050">
              <a:buAutoNum type="romanLcParenR"/>
            </a:pPr>
            <a:endParaRPr sz="1400" b="1" i="1"/>
          </a:p>
        </p:txBody>
      </p:sp>
      <p:graphicFrame>
        <p:nvGraphicFramePr>
          <p:cNvPr id="2" name="1 Diagrama"/>
          <p:cNvGraphicFramePr/>
          <p:nvPr>
            <p:extLst>
              <p:ext uri="{D42A27DB-BD31-4B8C-83A1-F6EECF244321}">
                <p14:modId xmlns:p14="http://schemas.microsoft.com/office/powerpoint/2010/main" val="4130143322"/>
              </p:ext>
            </p:extLst>
          </p:nvPr>
        </p:nvGraphicFramePr>
        <p:xfrm>
          <a:off x="1763688" y="1419622"/>
          <a:ext cx="5472608" cy="29523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D0547"/>
        </a:solidFill>
        <a:effectLst/>
      </p:bgPr>
    </p:bg>
    <p:spTree>
      <p:nvGrpSpPr>
        <p:cNvPr id="1" name="Shape 2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Elipse"/>
          <p:cNvSpPr/>
          <p:nvPr/>
        </p:nvSpPr>
        <p:spPr>
          <a:xfrm>
            <a:off x="4214810" y="785800"/>
            <a:ext cx="714380" cy="642942"/>
          </a:xfrm>
          <a:prstGeom prst="ellipse">
            <a:avLst/>
          </a:prstGeom>
          <a:solidFill>
            <a:srgbClr val="0D0547"/>
          </a:solidFill>
          <a:ln>
            <a:noFill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272" name="Shape 272"/>
          <p:cNvSpPr txBox="1">
            <a:spLocks noGrp="1"/>
          </p:cNvSpPr>
          <p:nvPr>
            <p:ph type="body" idx="4294967295"/>
          </p:nvPr>
        </p:nvSpPr>
        <p:spPr>
          <a:xfrm>
            <a:off x="0" y="1374775"/>
            <a:ext cx="7858125" cy="3411538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00050" lvl="0" indent="-400050">
              <a:buAutoNum type="romanLcParenR"/>
            </a:pPr>
            <a:endParaRPr lang="es-CL" sz="1400" b="1" i="1" dirty="0" smtClean="0"/>
          </a:p>
          <a:p>
            <a:pPr marL="400050" lvl="0" indent="-400050">
              <a:buAutoNum type="romanLcParenR"/>
            </a:pPr>
            <a:endParaRPr sz="1400" b="1" i="1"/>
          </a:p>
        </p:txBody>
      </p:sp>
      <p:graphicFrame>
        <p:nvGraphicFramePr>
          <p:cNvPr id="4" name="3 Diagrama"/>
          <p:cNvGraphicFramePr/>
          <p:nvPr>
            <p:extLst>
              <p:ext uri="{D42A27DB-BD31-4B8C-83A1-F6EECF244321}">
                <p14:modId xmlns:p14="http://schemas.microsoft.com/office/powerpoint/2010/main" val="993031803"/>
              </p:ext>
            </p:extLst>
          </p:nvPr>
        </p:nvGraphicFramePr>
        <p:xfrm>
          <a:off x="214282" y="142858"/>
          <a:ext cx="8786874" cy="48051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428843236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D0547"/>
        </a:solidFill>
        <a:effectLst/>
      </p:bgPr>
    </p:bg>
    <p:spTree>
      <p:nvGrpSpPr>
        <p:cNvPr id="1" name="Shape 2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1 Diagrama"/>
          <p:cNvGraphicFramePr/>
          <p:nvPr>
            <p:extLst>
              <p:ext uri="{D42A27DB-BD31-4B8C-83A1-F6EECF244321}">
                <p14:modId xmlns:p14="http://schemas.microsoft.com/office/powerpoint/2010/main" val="132707781"/>
              </p:ext>
            </p:extLst>
          </p:nvPr>
        </p:nvGraphicFramePr>
        <p:xfrm>
          <a:off x="1000100" y="357172"/>
          <a:ext cx="7224464" cy="45365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91816294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36"/>
        </a:solidFill>
        <a:effectLst/>
      </p:bgPr>
    </p:bg>
    <p:spTree>
      <p:nvGrpSpPr>
        <p:cNvPr id="1" name="Shape 2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CuadroTexto"/>
          <p:cNvSpPr txBox="1"/>
          <p:nvPr/>
        </p:nvSpPr>
        <p:spPr>
          <a:xfrm>
            <a:off x="1835696" y="123478"/>
            <a:ext cx="561662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57188" indent="-357188" algn="just">
              <a:tabLst>
                <a:tab pos="357188" algn="l"/>
              </a:tabLst>
            </a:pPr>
            <a:r>
              <a:rPr lang="es-CL" sz="1600" b="1" dirty="0" smtClean="0">
                <a:solidFill>
                  <a:schemeClr val="bg1"/>
                </a:solidFill>
                <a:latin typeface="Calibri" panose="020F0502020204030204" pitchFamily="34" charset="0"/>
              </a:rPr>
              <a:t>4.  CRÍTICAS AL INCISO QUINTO DEL ARTÍCULO 212°-9 DE LA LGSE, QUE ESTABLECE EL OTORGAMIENTO DE DEFENSA POR PARTE DEL COORDINADOR.</a:t>
            </a:r>
            <a:endParaRPr lang="es-CL" dirty="0">
              <a:solidFill>
                <a:schemeClr val="bg1"/>
              </a:solidFill>
            </a:endParaRPr>
          </a:p>
        </p:txBody>
      </p:sp>
      <p:sp>
        <p:nvSpPr>
          <p:cNvPr id="4" name="3 CuadroTexto"/>
          <p:cNvSpPr txBox="1"/>
          <p:nvPr/>
        </p:nvSpPr>
        <p:spPr>
          <a:xfrm>
            <a:off x="1187624" y="1635646"/>
            <a:ext cx="6912768" cy="15388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CL" sz="1600" i="1" dirty="0" smtClean="0">
                <a:solidFill>
                  <a:schemeClr val="bg1"/>
                </a:solidFill>
                <a:latin typeface="Calibri" panose="020F0502020204030204" pitchFamily="34" charset="0"/>
              </a:rPr>
              <a:t>“En </a:t>
            </a:r>
            <a:r>
              <a:rPr lang="es-CL" sz="1600" i="1" dirty="0">
                <a:solidFill>
                  <a:schemeClr val="bg1"/>
                </a:solidFill>
                <a:latin typeface="Calibri" panose="020F0502020204030204" pitchFamily="34" charset="0"/>
              </a:rPr>
              <a:t>caso de ejercerse acciones judiciales en contra </a:t>
            </a:r>
            <a:r>
              <a:rPr lang="es-CL" sz="1600" i="1" dirty="0" smtClean="0">
                <a:solidFill>
                  <a:schemeClr val="bg1"/>
                </a:solidFill>
                <a:latin typeface="Calibri" panose="020F0502020204030204" pitchFamily="34" charset="0"/>
              </a:rPr>
              <a:t>de los </a:t>
            </a:r>
            <a:r>
              <a:rPr lang="es-CL" sz="1600" i="1" dirty="0">
                <a:solidFill>
                  <a:schemeClr val="bg1"/>
                </a:solidFill>
                <a:latin typeface="Calibri" panose="020F0502020204030204" pitchFamily="34" charset="0"/>
              </a:rPr>
              <a:t>miembros del Consejo Directivo por actos u omisiones </a:t>
            </a:r>
            <a:r>
              <a:rPr lang="es-CL" sz="1600" i="1" dirty="0" smtClean="0">
                <a:solidFill>
                  <a:schemeClr val="bg1"/>
                </a:solidFill>
                <a:latin typeface="Calibri" panose="020F0502020204030204" pitchFamily="34" charset="0"/>
              </a:rPr>
              <a:t>en el </a:t>
            </a:r>
            <a:r>
              <a:rPr lang="es-CL" sz="1600" i="1" dirty="0">
                <a:solidFill>
                  <a:schemeClr val="bg1"/>
                </a:solidFill>
                <a:latin typeface="Calibri" panose="020F0502020204030204" pitchFamily="34" charset="0"/>
              </a:rPr>
              <a:t>ejercicio de su cargo, el Coordinador </a:t>
            </a:r>
            <a:r>
              <a:rPr lang="es-CL" sz="1600" i="1" dirty="0" smtClean="0">
                <a:solidFill>
                  <a:schemeClr val="bg1"/>
                </a:solidFill>
                <a:latin typeface="Calibri" panose="020F0502020204030204" pitchFamily="34" charset="0"/>
              </a:rPr>
              <a:t>deberá proporcionarles </a:t>
            </a:r>
            <a:r>
              <a:rPr lang="es-CL" sz="1600" i="1" dirty="0">
                <a:solidFill>
                  <a:schemeClr val="bg1"/>
                </a:solidFill>
                <a:latin typeface="Calibri" panose="020F0502020204030204" pitchFamily="34" charset="0"/>
              </a:rPr>
              <a:t>defensa. Esta defensa se extenderá </a:t>
            </a:r>
            <a:r>
              <a:rPr lang="es-CL" sz="1600" i="1" dirty="0" smtClean="0">
                <a:solidFill>
                  <a:schemeClr val="bg1"/>
                </a:solidFill>
                <a:latin typeface="Calibri" panose="020F0502020204030204" pitchFamily="34" charset="0"/>
              </a:rPr>
              <a:t>para todas </a:t>
            </a:r>
            <a:r>
              <a:rPr lang="es-CL" sz="1600" i="1" dirty="0">
                <a:solidFill>
                  <a:schemeClr val="bg1"/>
                </a:solidFill>
                <a:latin typeface="Calibri" panose="020F0502020204030204" pitchFamily="34" charset="0"/>
              </a:rPr>
              <a:t>aquellas acciones que se inicien en su contra por </a:t>
            </a:r>
            <a:r>
              <a:rPr lang="es-CL" sz="1600" i="1" dirty="0" smtClean="0">
                <a:solidFill>
                  <a:schemeClr val="bg1"/>
                </a:solidFill>
                <a:latin typeface="Calibri" panose="020F0502020204030204" pitchFamily="34" charset="0"/>
              </a:rPr>
              <a:t>los motivos </a:t>
            </a:r>
            <a:r>
              <a:rPr lang="es-CL" sz="1600" i="1" dirty="0">
                <a:solidFill>
                  <a:schemeClr val="bg1"/>
                </a:solidFill>
                <a:latin typeface="Calibri" panose="020F0502020204030204" pitchFamily="34" charset="0"/>
              </a:rPr>
              <a:t>señalados, incluso después de haber cesado en </a:t>
            </a:r>
            <a:r>
              <a:rPr lang="es-CL" sz="1600" i="1" dirty="0" smtClean="0">
                <a:solidFill>
                  <a:schemeClr val="bg1"/>
                </a:solidFill>
                <a:latin typeface="Calibri" panose="020F0502020204030204" pitchFamily="34" charset="0"/>
              </a:rPr>
              <a:t>el cargo”.</a:t>
            </a:r>
          </a:p>
          <a:p>
            <a:pPr algn="just"/>
            <a:endParaRPr lang="es-CL" i="1" dirty="0">
              <a:solidFill>
                <a:schemeClr val="bg1"/>
              </a:solidFill>
            </a:endParaRPr>
          </a:p>
        </p:txBody>
      </p:sp>
      <p:graphicFrame>
        <p:nvGraphicFramePr>
          <p:cNvPr id="6" name="5 Diagrama"/>
          <p:cNvGraphicFramePr/>
          <p:nvPr>
            <p:extLst>
              <p:ext uri="{D42A27DB-BD31-4B8C-83A1-F6EECF244321}">
                <p14:modId xmlns:p14="http://schemas.microsoft.com/office/powerpoint/2010/main" val="244794958"/>
              </p:ext>
            </p:extLst>
          </p:nvPr>
        </p:nvGraphicFramePr>
        <p:xfrm>
          <a:off x="2087724" y="3142495"/>
          <a:ext cx="5112568" cy="158375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B043E"/>
        </a:solidFill>
        <a:effectLst/>
      </p:bgPr>
    </p:bg>
    <p:spTree>
      <p:nvGrpSpPr>
        <p:cNvPr id="1" name="Shape 2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" name="Shape 289"/>
          <p:cNvSpPr txBox="1">
            <a:spLocks noGrp="1"/>
          </p:cNvSpPr>
          <p:nvPr>
            <p:ph type="title"/>
          </p:nvPr>
        </p:nvSpPr>
        <p:spPr>
          <a:xfrm>
            <a:off x="1643042" y="0"/>
            <a:ext cx="6215106" cy="1147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b="1" dirty="0" smtClean="0">
                <a:latin typeface="Calibri" pitchFamily="34" charset="0"/>
                <a:cs typeface="Arial" pitchFamily="34" charset="0"/>
              </a:rPr>
              <a:t>I. Breve referencia al Régimen de Responsabilidad de los CDEC</a:t>
            </a:r>
            <a:endParaRPr sz="2400" b="1">
              <a:latin typeface="Calibri" pitchFamily="34" charset="0"/>
              <a:cs typeface="Arial" pitchFamily="34" charset="0"/>
            </a:endParaRPr>
          </a:p>
        </p:txBody>
      </p:sp>
      <p:sp>
        <p:nvSpPr>
          <p:cNvPr id="290" name="Shape 290"/>
          <p:cNvSpPr txBox="1">
            <a:spLocks noGrp="1"/>
          </p:cNvSpPr>
          <p:nvPr>
            <p:ph type="body" idx="1"/>
          </p:nvPr>
        </p:nvSpPr>
        <p:spPr>
          <a:xfrm>
            <a:off x="571472" y="1285866"/>
            <a:ext cx="7643866" cy="3327034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55600" algn="just" rtl="0">
              <a:spcBef>
                <a:spcPts val="600"/>
              </a:spcBef>
              <a:spcAft>
                <a:spcPts val="0"/>
              </a:spcAft>
              <a:buSzPts val="2000"/>
              <a:buNone/>
            </a:pPr>
            <a:r>
              <a:rPr lang="en" sz="1600" b="1" u="sng" dirty="0" smtClean="0">
                <a:latin typeface="Calibri" pitchFamily="34" charset="0"/>
              </a:rPr>
              <a:t>Corte Suprema</a:t>
            </a:r>
            <a:r>
              <a:rPr lang="en" sz="1600" b="1" dirty="0" smtClean="0">
                <a:latin typeface="Calibri" pitchFamily="34" charset="0"/>
              </a:rPr>
              <a:t> </a:t>
            </a:r>
            <a:r>
              <a:rPr lang="en" sz="1600" dirty="0" smtClean="0">
                <a:latin typeface="Calibri" pitchFamily="34" charset="0"/>
              </a:rPr>
              <a:t>(2013):</a:t>
            </a:r>
          </a:p>
          <a:p>
            <a:pPr marL="457200" lvl="0" indent="-355600" algn="just" rtl="0">
              <a:spcBef>
                <a:spcPts val="600"/>
              </a:spcBef>
              <a:spcAft>
                <a:spcPts val="0"/>
              </a:spcAft>
              <a:buSzPts val="2000"/>
              <a:buChar char="◍"/>
            </a:pPr>
            <a:r>
              <a:rPr lang="es-CL" sz="1600" dirty="0" smtClean="0">
                <a:latin typeface="Calibri" pitchFamily="34" charset="0"/>
              </a:rPr>
              <a:t>El CDEC-SIC no es una persona jurídica, ni tiene patrimonio propio.</a:t>
            </a:r>
          </a:p>
          <a:p>
            <a:pPr marL="457200" lvl="0" indent="-355600" algn="just" rtl="0">
              <a:spcBef>
                <a:spcPts val="600"/>
              </a:spcBef>
              <a:spcAft>
                <a:spcPts val="0"/>
              </a:spcAft>
              <a:buSzPts val="2000"/>
              <a:buChar char="◍"/>
            </a:pPr>
            <a:r>
              <a:rPr lang="es-CL" sz="1600" dirty="0" smtClean="0">
                <a:latin typeface="Calibri" pitchFamily="34" charset="0"/>
              </a:rPr>
              <a:t>Cada decisión le empece a cada una de las empresas que integran cada segmento del organismo.</a:t>
            </a:r>
          </a:p>
          <a:p>
            <a:pPr marL="457200" lvl="0" indent="-355600" algn="just" rtl="0">
              <a:spcBef>
                <a:spcPts val="600"/>
              </a:spcBef>
              <a:spcAft>
                <a:spcPts val="0"/>
              </a:spcAft>
              <a:buSzPts val="2000"/>
              <a:buChar char="◍"/>
            </a:pPr>
            <a:r>
              <a:rPr lang="es-CL" sz="1600" dirty="0" smtClean="0">
                <a:latin typeface="Calibri" pitchFamily="34" charset="0"/>
              </a:rPr>
              <a:t>Las empresas responden por sí mismas de lo actuado y omitido, no el ente del que forman parte.</a:t>
            </a:r>
          </a:p>
          <a:p>
            <a:pPr lvl="0" algn="just">
              <a:buNone/>
            </a:pPr>
            <a:r>
              <a:rPr lang="es-CL" sz="1600" b="1" u="sng" dirty="0" smtClean="0">
                <a:latin typeface="Calibri" pitchFamily="34" charset="0"/>
              </a:rPr>
              <a:t>Contraloría General de la República</a:t>
            </a:r>
            <a:r>
              <a:rPr lang="es-CL" sz="1600" b="1" dirty="0" smtClean="0">
                <a:latin typeface="Calibri" pitchFamily="34" charset="0"/>
              </a:rPr>
              <a:t> </a:t>
            </a:r>
            <a:r>
              <a:rPr lang="es-CL" sz="1600" dirty="0" smtClean="0">
                <a:latin typeface="Calibri" pitchFamily="34" charset="0"/>
              </a:rPr>
              <a:t>(</a:t>
            </a:r>
            <a:r>
              <a:rPr lang="es-CL" sz="1400" dirty="0" smtClean="0">
                <a:latin typeface="Calibri" pitchFamily="34" charset="0"/>
              </a:rPr>
              <a:t>Dictámenes N</a:t>
            </a:r>
            <a:r>
              <a:rPr lang="es-CL" sz="1400" baseline="30000" dirty="0" smtClean="0">
                <a:latin typeface="Calibri" pitchFamily="34" charset="0"/>
              </a:rPr>
              <a:t>os</a:t>
            </a:r>
            <a:r>
              <a:rPr lang="es-CL" sz="1400" dirty="0" smtClean="0">
                <a:latin typeface="Calibri" pitchFamily="34" charset="0"/>
              </a:rPr>
              <a:t> 1.771/05, 63.697/2011 40.413/2012):</a:t>
            </a:r>
          </a:p>
          <a:p>
            <a:pPr lvl="0" algn="just">
              <a:buNone/>
            </a:pPr>
            <a:r>
              <a:rPr lang="es-CL" sz="1600" i="1" dirty="0" smtClean="0">
                <a:latin typeface="Calibri" pitchFamily="34" charset="0"/>
              </a:rPr>
              <a:t>       “cada empresa integrante del respectivo CDEC </a:t>
            </a:r>
            <a:r>
              <a:rPr lang="es-CL" sz="1600" b="1" i="1" dirty="0" smtClean="0">
                <a:latin typeface="Calibri" pitchFamily="34" charset="0"/>
              </a:rPr>
              <a:t>es responsable, separadamente, del cumplimiento de cada una de las obligaciones que imponen la ley y el reglamento mencionados</a:t>
            </a:r>
            <a:r>
              <a:rPr lang="es-CL" sz="1600" i="1" dirty="0" smtClean="0">
                <a:latin typeface="Calibri" pitchFamily="34" charset="0"/>
              </a:rPr>
              <a:t>, de manera que las sanciones que deban aplicarse por infracciones a dichas disposiciones, </a:t>
            </a:r>
            <a:r>
              <a:rPr lang="es-CL" sz="1600" b="1" i="1" dirty="0" smtClean="0">
                <a:latin typeface="Calibri" pitchFamily="34" charset="0"/>
              </a:rPr>
              <a:t>afectan individualmente y son de responsabilidad de cada una de las entidades que conforman el CDEC.</a:t>
            </a:r>
            <a:r>
              <a:rPr lang="es-CL" sz="1600" i="1" dirty="0" smtClean="0">
                <a:latin typeface="Calibri" pitchFamily="34" charset="0"/>
              </a:rPr>
              <a:t>”</a:t>
            </a:r>
            <a:endParaRPr lang="es-CL" sz="1600" dirty="0" smtClean="0">
              <a:latin typeface="Calibri" pitchFamily="34" charset="0"/>
            </a:endParaRPr>
          </a:p>
          <a:p>
            <a:pPr lvl="0"/>
            <a:endParaRPr/>
          </a:p>
          <a:p>
            <a:pPr marL="457200" lvl="0" indent="-355600" rtl="0">
              <a:spcBef>
                <a:spcPts val="0"/>
              </a:spcBef>
              <a:spcAft>
                <a:spcPts val="0"/>
              </a:spcAft>
              <a:buSzPts val="2000"/>
              <a:buChar char="◍"/>
            </a:pPr>
            <a:endParaRPr/>
          </a:p>
          <a:p>
            <a:pPr marL="0" lvl="0" indent="0" rtl="0">
              <a:spcBef>
                <a:spcPts val="600"/>
              </a:spcBef>
              <a:spcAft>
                <a:spcPts val="0"/>
              </a:spcAft>
              <a:buNone/>
            </a:pPr>
            <a:endParaRPr/>
          </a:p>
          <a:p>
            <a:pPr marL="0" lvl="0" indent="0">
              <a:spcBef>
                <a:spcPts val="600"/>
              </a:spcBef>
              <a:spcAft>
                <a:spcPts val="0"/>
              </a:spcAft>
              <a:buNone/>
            </a:pPr>
            <a:r>
              <a:rPr lang="en" dirty="0"/>
              <a:t>Your audience will listen to you or read the content, but won’t do both. </a:t>
            </a:r>
            <a:endParaRPr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B0153"/>
        </a:solidFill>
        <a:effectLst/>
      </p:bgPr>
    </p:bg>
    <p:spTree>
      <p:nvGrpSpPr>
        <p:cNvPr id="1" name="Shape 3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5 Diagrama"/>
          <p:cNvGraphicFramePr/>
          <p:nvPr>
            <p:extLst>
              <p:ext uri="{D42A27DB-BD31-4B8C-83A1-F6EECF244321}">
                <p14:modId xmlns:p14="http://schemas.microsoft.com/office/powerpoint/2010/main" val="3495013951"/>
              </p:ext>
            </p:extLst>
          </p:nvPr>
        </p:nvGraphicFramePr>
        <p:xfrm>
          <a:off x="1000100" y="1500180"/>
          <a:ext cx="7143800" cy="30003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0" name="9 CuadroTexto"/>
          <p:cNvSpPr txBox="1"/>
          <p:nvPr/>
        </p:nvSpPr>
        <p:spPr>
          <a:xfrm>
            <a:off x="2214546" y="214296"/>
            <a:ext cx="450059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L" sz="4400" b="1" dirty="0" smtClean="0">
                <a:solidFill>
                  <a:schemeClr val="bg1"/>
                </a:solidFill>
                <a:latin typeface="Calibri" pitchFamily="34" charset="0"/>
              </a:rPr>
              <a:t>CONCLUSIONES</a:t>
            </a:r>
            <a:endParaRPr lang="es-CL" sz="4400" b="1" dirty="0">
              <a:solidFill>
                <a:schemeClr val="bg1"/>
              </a:solidFill>
              <a:latin typeface="Calibri" pitchFamily="34" charset="0"/>
            </a:endParaRP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36"/>
        </a:solidFill>
        <a:effectLst/>
      </p:bgPr>
    </p:bg>
    <p:spTree>
      <p:nvGrpSpPr>
        <p:cNvPr id="1" name="Shape 4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1" name="Shape 441"/>
          <p:cNvSpPr txBox="1">
            <a:spLocks noGrp="1"/>
          </p:cNvSpPr>
          <p:nvPr>
            <p:ph type="ctrTitle" idx="4294967295"/>
          </p:nvPr>
        </p:nvSpPr>
        <p:spPr>
          <a:xfrm>
            <a:off x="500034" y="3357568"/>
            <a:ext cx="4286248" cy="785818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b="1" dirty="0" smtClean="0">
                <a:solidFill>
                  <a:schemeClr val="bg1"/>
                </a:solidFill>
                <a:latin typeface="Lucida Calligraphy" pitchFamily="66" charset="0"/>
              </a:rPr>
              <a:t>Muchas gracias</a:t>
            </a:r>
            <a:endParaRPr sz="2400" b="1">
              <a:solidFill>
                <a:schemeClr val="bg1"/>
              </a:solidFill>
              <a:latin typeface="Lucida Calligraphy" pitchFamily="66" charset="0"/>
            </a:endParaRPr>
          </a:p>
        </p:txBody>
      </p:sp>
      <p:pic>
        <p:nvPicPr>
          <p:cNvPr id="10244" name="Picture 4" descr="Resultado de imagen para transmision nacional electrica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00298" y="500048"/>
            <a:ext cx="4551073" cy="2714644"/>
          </a:xfrm>
          <a:prstGeom prst="ellipse">
            <a:avLst/>
          </a:prstGeom>
          <a:ln>
            <a:noFill/>
          </a:ln>
          <a:effectLst>
            <a:reflection blurRad="6350" stA="52000" endA="300" endPos="35000" dir="5400000" sy="-100000" algn="bl" rotWithShape="0"/>
            <a:softEdge rad="112500"/>
          </a:effectLst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0065A"/>
        </a:solidFill>
        <a:effectLst/>
      </p:bgPr>
    </p:bg>
    <p:spTree>
      <p:nvGrpSpPr>
        <p:cNvPr id="1" name="Shape 3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4" name="Shape 38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>
              <a:tabLst>
                <a:tab pos="1971675" algn="l"/>
                <a:tab pos="2060575" algn="l"/>
                <a:tab pos="2147888" algn="l"/>
              </a:tabLst>
            </a:pPr>
            <a:r>
              <a:rPr lang="es-CL" b="1" dirty="0" smtClean="0">
                <a:latin typeface="Calibri" pitchFamily="34" charset="0"/>
              </a:rPr>
              <a:t>II. COORDINADOR INDEPENDIENTE DEL SISTEMA ELÉCTRICO NACIONAL</a:t>
            </a:r>
            <a:endParaRPr/>
          </a:p>
        </p:txBody>
      </p:sp>
      <p:cxnSp>
        <p:nvCxnSpPr>
          <p:cNvPr id="385" name="Shape 385"/>
          <p:cNvCxnSpPr/>
          <p:nvPr/>
        </p:nvCxnSpPr>
        <p:spPr>
          <a:xfrm rot="5400000">
            <a:off x="2456736" y="3472568"/>
            <a:ext cx="4230528" cy="1588"/>
          </a:xfrm>
          <a:prstGeom prst="straightConnector1">
            <a:avLst/>
          </a:prstGeom>
          <a:noFill/>
          <a:ln w="9525" cap="flat" cmpd="sng">
            <a:solidFill>
              <a:srgbClr val="6D9EEB"/>
            </a:solidFill>
            <a:prstDash val="dash"/>
            <a:round/>
            <a:headEnd type="oval" w="med" len="med"/>
            <a:tailEnd type="none" w="med" len="med"/>
          </a:ln>
        </p:spPr>
      </p:cxnSp>
      <p:sp>
        <p:nvSpPr>
          <p:cNvPr id="386" name="Shape 386"/>
          <p:cNvSpPr/>
          <p:nvPr/>
        </p:nvSpPr>
        <p:spPr>
          <a:xfrm>
            <a:off x="4857752" y="1785932"/>
            <a:ext cx="2634174" cy="631800"/>
          </a:xfrm>
          <a:prstGeom prst="wedgeRectCallout">
            <a:avLst>
              <a:gd name="adj1" fmla="val -57039"/>
              <a:gd name="adj2" fmla="val -33812"/>
            </a:avLst>
          </a:prstGeom>
          <a:solidFill>
            <a:srgbClr val="065D78"/>
          </a:solidFill>
          <a:ln>
            <a:solidFill>
              <a:schemeClr val="bg1">
                <a:lumMod val="95000"/>
              </a:schemeClr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1600" dirty="0" smtClean="0">
                <a:solidFill>
                  <a:srgbClr val="FFFFFF"/>
                </a:solidFill>
                <a:latin typeface="Calibri" pitchFamily="34" charset="0"/>
                <a:ea typeface="Inconsolata"/>
                <a:cs typeface="Inconsolata"/>
                <a:sym typeface="Inconsolata"/>
              </a:rPr>
              <a:t>Creado</a:t>
            </a:r>
            <a:r>
              <a:rPr lang="en" sz="1600" dirty="0" smtClean="0">
                <a:solidFill>
                  <a:srgbClr val="FFFFFF"/>
                </a:solidFill>
                <a:latin typeface="Calibri" pitchFamily="34" charset="0"/>
                <a:ea typeface="Inconsolata"/>
                <a:cs typeface="Inconsolata"/>
                <a:sym typeface="Inconsolata"/>
              </a:rPr>
              <a:t> por la Ley N° 20.936</a:t>
            </a:r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 sz="1600">
              <a:solidFill>
                <a:srgbClr val="FFFFFF"/>
              </a:solidFill>
              <a:latin typeface="Calibri" pitchFamily="34" charset="0"/>
              <a:ea typeface="Inconsolata"/>
              <a:cs typeface="Inconsolata"/>
              <a:sym typeface="Inconsolata"/>
            </a:endParaRPr>
          </a:p>
        </p:txBody>
      </p:sp>
      <p:sp>
        <p:nvSpPr>
          <p:cNvPr id="387" name="Shape 387"/>
          <p:cNvSpPr/>
          <p:nvPr/>
        </p:nvSpPr>
        <p:spPr>
          <a:xfrm>
            <a:off x="4529891" y="1876925"/>
            <a:ext cx="90300" cy="90300"/>
          </a:xfrm>
          <a:prstGeom prst="ellipse">
            <a:avLst/>
          </a:prstGeom>
          <a:solidFill>
            <a:srgbClr val="6D9EE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88" name="Shape 388"/>
          <p:cNvSpPr/>
          <p:nvPr/>
        </p:nvSpPr>
        <p:spPr>
          <a:xfrm>
            <a:off x="4529891" y="3003888"/>
            <a:ext cx="90300" cy="90300"/>
          </a:xfrm>
          <a:prstGeom prst="ellipse">
            <a:avLst/>
          </a:prstGeom>
          <a:solidFill>
            <a:srgbClr val="6D9EE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89" name="Shape 389"/>
          <p:cNvSpPr/>
          <p:nvPr/>
        </p:nvSpPr>
        <p:spPr>
          <a:xfrm>
            <a:off x="4529891" y="4130850"/>
            <a:ext cx="90300" cy="90300"/>
          </a:xfrm>
          <a:prstGeom prst="ellipse">
            <a:avLst/>
          </a:prstGeom>
          <a:solidFill>
            <a:srgbClr val="6D9EE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" name="Shape 386"/>
          <p:cNvSpPr/>
          <p:nvPr/>
        </p:nvSpPr>
        <p:spPr>
          <a:xfrm>
            <a:off x="1643042" y="2928940"/>
            <a:ext cx="2634174" cy="631800"/>
          </a:xfrm>
          <a:prstGeom prst="wedgeRectCallout">
            <a:avLst>
              <a:gd name="adj1" fmla="val 56296"/>
              <a:gd name="adj2" fmla="val -33411"/>
            </a:avLst>
          </a:prstGeom>
          <a:solidFill>
            <a:srgbClr val="065D78"/>
          </a:solidFill>
          <a:ln>
            <a:solidFill>
              <a:schemeClr val="bg1">
                <a:lumMod val="95000"/>
              </a:schemeClr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 algn="ctr"/>
            <a:r>
              <a:rPr lang="es-CL" sz="1600" dirty="0" smtClean="0">
                <a:solidFill>
                  <a:srgbClr val="FFFFFF"/>
                </a:solidFill>
                <a:latin typeface="Calibri" pitchFamily="34" charset="0"/>
                <a:ea typeface="Inconsolata"/>
                <a:cs typeface="Inconsolata"/>
                <a:sym typeface="Inconsolata"/>
              </a:rPr>
              <a:t>Organismo único, técnico e independiente</a:t>
            </a:r>
            <a:endParaRPr lang="es-CL" sz="1600" dirty="0">
              <a:solidFill>
                <a:srgbClr val="FFFFFF"/>
              </a:solidFill>
              <a:latin typeface="Calibri" pitchFamily="34" charset="0"/>
              <a:ea typeface="Inconsolata"/>
              <a:cs typeface="Inconsolata"/>
              <a:sym typeface="Inconsolata"/>
            </a:endParaRPr>
          </a:p>
        </p:txBody>
      </p:sp>
      <p:sp>
        <p:nvSpPr>
          <p:cNvPr id="15" name="Shape 386"/>
          <p:cNvSpPr/>
          <p:nvPr/>
        </p:nvSpPr>
        <p:spPr>
          <a:xfrm>
            <a:off x="4857752" y="4071948"/>
            <a:ext cx="2634174" cy="631800"/>
          </a:xfrm>
          <a:prstGeom prst="wedgeRectCallout">
            <a:avLst>
              <a:gd name="adj1" fmla="val -57039"/>
              <a:gd name="adj2" fmla="val -33812"/>
            </a:avLst>
          </a:prstGeom>
          <a:solidFill>
            <a:srgbClr val="065D78"/>
          </a:solidFill>
          <a:ln>
            <a:solidFill>
              <a:schemeClr val="bg1">
                <a:lumMod val="95000"/>
              </a:schemeClr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1600" dirty="0" smtClean="0">
                <a:solidFill>
                  <a:srgbClr val="FFFFFF"/>
                </a:solidFill>
                <a:latin typeface="Calibri" pitchFamily="34" charset="0"/>
                <a:ea typeface="Inconsolata"/>
                <a:cs typeface="Inconsolata"/>
                <a:sym typeface="Inconsolata"/>
              </a:rPr>
              <a:t>Personalidad jurídica propia</a:t>
            </a:r>
            <a:endParaRPr sz="1600">
              <a:solidFill>
                <a:srgbClr val="FFFFFF"/>
              </a:solidFill>
              <a:latin typeface="Calibri" pitchFamily="34" charset="0"/>
              <a:ea typeface="Inconsolata"/>
              <a:cs typeface="Inconsolata"/>
              <a:sym typeface="Inconsolata"/>
            </a:endParaRPr>
          </a:p>
        </p:txBody>
      </p:sp>
      <p:sp>
        <p:nvSpPr>
          <p:cNvPr id="16" name="Shape 386"/>
          <p:cNvSpPr/>
          <p:nvPr/>
        </p:nvSpPr>
        <p:spPr>
          <a:xfrm>
            <a:off x="1643042" y="1785932"/>
            <a:ext cx="2634174" cy="631800"/>
          </a:xfrm>
          <a:prstGeom prst="wedgeRectCallout">
            <a:avLst>
              <a:gd name="adj1" fmla="val 57075"/>
              <a:gd name="adj2" fmla="val -33812"/>
            </a:avLst>
          </a:prstGeom>
          <a:solidFill>
            <a:srgbClr val="065D78"/>
          </a:solidFill>
          <a:ln>
            <a:solidFill>
              <a:schemeClr val="bg1">
                <a:lumMod val="95000"/>
              </a:schemeClr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 algn="ctr"/>
            <a:r>
              <a:rPr lang="es-CL" sz="1600" dirty="0" smtClean="0">
                <a:solidFill>
                  <a:srgbClr val="FFFFFF"/>
                </a:solidFill>
                <a:latin typeface="Calibri" pitchFamily="34" charset="0"/>
                <a:ea typeface="Inconsolata"/>
                <a:cs typeface="Inconsolata"/>
                <a:sym typeface="Inconsolata"/>
              </a:rPr>
              <a:t>Corporación autónoma de Derecho Público</a:t>
            </a:r>
            <a:endParaRPr lang="es-CL" sz="1600" dirty="0">
              <a:solidFill>
                <a:srgbClr val="FFFFFF"/>
              </a:solidFill>
              <a:latin typeface="Calibri" pitchFamily="34" charset="0"/>
              <a:ea typeface="Inconsolata"/>
              <a:cs typeface="Inconsolata"/>
              <a:sym typeface="Inconsolata"/>
            </a:endParaRPr>
          </a:p>
        </p:txBody>
      </p:sp>
      <p:sp>
        <p:nvSpPr>
          <p:cNvPr id="18" name="Shape 386"/>
          <p:cNvSpPr/>
          <p:nvPr/>
        </p:nvSpPr>
        <p:spPr>
          <a:xfrm>
            <a:off x="4857752" y="2928940"/>
            <a:ext cx="2634174" cy="631800"/>
          </a:xfrm>
          <a:prstGeom prst="wedgeRectCallout">
            <a:avLst>
              <a:gd name="adj1" fmla="val -57039"/>
              <a:gd name="adj2" fmla="val -33812"/>
            </a:avLst>
          </a:prstGeom>
          <a:solidFill>
            <a:srgbClr val="065D78"/>
          </a:solidFill>
          <a:ln>
            <a:solidFill>
              <a:schemeClr val="bg1">
                <a:lumMod val="95000"/>
              </a:schemeClr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1600" dirty="0" smtClean="0">
                <a:solidFill>
                  <a:srgbClr val="FFFFFF"/>
                </a:solidFill>
                <a:latin typeface="Calibri" pitchFamily="34" charset="0"/>
                <a:ea typeface="Inconsolata"/>
                <a:cs typeface="Inconsolata"/>
                <a:sym typeface="Inconsolata"/>
              </a:rPr>
              <a:t>No forma parte de la Administración del Estado</a:t>
            </a:r>
            <a:endParaRPr sz="1600">
              <a:solidFill>
                <a:srgbClr val="FFFFFF"/>
              </a:solidFill>
              <a:latin typeface="Calibri" pitchFamily="34" charset="0"/>
              <a:ea typeface="Inconsolata"/>
              <a:cs typeface="Inconsolata"/>
              <a:sym typeface="Inconsolata"/>
            </a:endParaRPr>
          </a:p>
        </p:txBody>
      </p:sp>
      <p:sp>
        <p:nvSpPr>
          <p:cNvPr id="19" name="Shape 386"/>
          <p:cNvSpPr/>
          <p:nvPr/>
        </p:nvSpPr>
        <p:spPr>
          <a:xfrm>
            <a:off x="1643042" y="4071948"/>
            <a:ext cx="2634174" cy="631800"/>
          </a:xfrm>
          <a:prstGeom prst="wedgeRectCallout">
            <a:avLst>
              <a:gd name="adj1" fmla="val 56296"/>
              <a:gd name="adj2" fmla="val -33411"/>
            </a:avLst>
          </a:prstGeom>
          <a:solidFill>
            <a:srgbClr val="065D78"/>
          </a:solidFill>
          <a:ln>
            <a:solidFill>
              <a:schemeClr val="bg1">
                <a:lumMod val="95000"/>
              </a:schemeClr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 algn="ctr"/>
            <a:r>
              <a:rPr lang="es-CL" dirty="0" smtClean="0">
                <a:solidFill>
                  <a:srgbClr val="FFFFFF"/>
                </a:solidFill>
                <a:latin typeface="Calibri" pitchFamily="34" charset="0"/>
                <a:ea typeface="Inconsolata"/>
                <a:cs typeface="Inconsolata"/>
                <a:sym typeface="Inconsolata"/>
              </a:rPr>
              <a:t>Ostenta una serie de potestades públicas para el adecuado cumplimiento de sus funciones</a:t>
            </a:r>
            <a:endParaRPr lang="es-CL" dirty="0">
              <a:solidFill>
                <a:srgbClr val="FFFFFF"/>
              </a:solidFill>
              <a:latin typeface="Calibri" pitchFamily="34" charset="0"/>
              <a:ea typeface="Inconsolata"/>
              <a:cs typeface="Inconsolata"/>
              <a:sym typeface="Inconsolata"/>
            </a:endParaRP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B043E">
            <a:alpha val="98000"/>
          </a:srgbClr>
        </a:solidFill>
        <a:effectLst/>
      </p:bgPr>
    </p:bg>
    <p:spTree>
      <p:nvGrpSpPr>
        <p:cNvPr id="1" name="Shape 3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7 Diagrama"/>
          <p:cNvGraphicFramePr/>
          <p:nvPr/>
        </p:nvGraphicFramePr>
        <p:xfrm>
          <a:off x="1571604" y="571486"/>
          <a:ext cx="6286544" cy="41434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5" name="Shape 386"/>
          <p:cNvSpPr/>
          <p:nvPr/>
        </p:nvSpPr>
        <p:spPr>
          <a:xfrm>
            <a:off x="3857620" y="1928808"/>
            <a:ext cx="1785950" cy="1428760"/>
          </a:xfrm>
          <a:prstGeom prst="wedgeRectCallout">
            <a:avLst>
              <a:gd name="adj1" fmla="val -49929"/>
              <a:gd name="adj2" fmla="val -30324"/>
            </a:avLst>
          </a:prstGeom>
          <a:solidFill>
            <a:srgbClr val="0E004A"/>
          </a:solidFill>
          <a:ln>
            <a:solidFill>
              <a:srgbClr val="000048"/>
            </a:solidFill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1800" b="1" dirty="0" smtClean="0">
                <a:solidFill>
                  <a:srgbClr val="FFFFFF"/>
                </a:solidFill>
                <a:latin typeface="Calibri" pitchFamily="34" charset="0"/>
                <a:ea typeface="Inconsolata"/>
                <a:cs typeface="Inconsolata"/>
                <a:sym typeface="Inconsolata"/>
              </a:rPr>
              <a:t>III. DEBERES FUNCIONES DEL COORDINADOR</a:t>
            </a:r>
            <a:endParaRPr sz="1800">
              <a:solidFill>
                <a:srgbClr val="FFFFFF"/>
              </a:solidFill>
              <a:latin typeface="Calibri" pitchFamily="34" charset="0"/>
              <a:ea typeface="Inconsolata"/>
              <a:cs typeface="Inconsolata"/>
              <a:sym typeface="Inconsolata"/>
            </a:endParaRP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42">
            <a:alpha val="96000"/>
          </a:srgbClr>
        </a:solidFill>
        <a:effectLst/>
      </p:bgPr>
    </p:bg>
    <p:spTree>
      <p:nvGrpSpPr>
        <p:cNvPr id="1" name="Shape 2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hape 342"/>
          <p:cNvSpPr/>
          <p:nvPr/>
        </p:nvSpPr>
        <p:spPr>
          <a:xfrm>
            <a:off x="857224" y="2000246"/>
            <a:ext cx="1428760" cy="1428760"/>
          </a:xfrm>
          <a:prstGeom prst="ellipse">
            <a:avLst/>
          </a:prstGeom>
          <a:noFill/>
          <a:ln w="152400" cap="flat" cmpd="sng">
            <a:solidFill>
              <a:schemeClr val="accent2">
                <a:lumMod val="20000"/>
                <a:lumOff val="80000"/>
              </a:schemeClr>
            </a:solidFill>
            <a:prstDash val="solid"/>
            <a:round/>
            <a:headEnd type="none" w="sm" len="sm"/>
            <a:tailEnd type="none" w="sm" len="sm"/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b="1" dirty="0" smtClean="0">
                <a:solidFill>
                  <a:srgbClr val="FFFFFF"/>
                </a:solidFill>
                <a:latin typeface="Calibri" pitchFamily="34" charset="0"/>
                <a:ea typeface="Inconsolata"/>
                <a:cs typeface="Inconsolata"/>
                <a:sym typeface="Inconsolata"/>
              </a:rPr>
              <a:t>Presidente del Consejo</a:t>
            </a:r>
            <a:endParaRPr b="1">
              <a:solidFill>
                <a:srgbClr val="FFFFFF"/>
              </a:solidFill>
              <a:latin typeface="Calibri" pitchFamily="34" charset="0"/>
              <a:ea typeface="Inconsolata"/>
              <a:cs typeface="Inconsolata"/>
              <a:sym typeface="Inconsolata"/>
            </a:endParaRPr>
          </a:p>
        </p:txBody>
      </p:sp>
      <p:sp>
        <p:nvSpPr>
          <p:cNvPr id="8" name="Shape 341"/>
          <p:cNvSpPr/>
          <p:nvPr/>
        </p:nvSpPr>
        <p:spPr>
          <a:xfrm>
            <a:off x="2143108" y="2000246"/>
            <a:ext cx="1428760" cy="1428760"/>
          </a:xfrm>
          <a:prstGeom prst="ellipse">
            <a:avLst/>
          </a:prstGeom>
          <a:noFill/>
          <a:ln w="152400" cap="flat" cmpd="sng">
            <a:solidFill>
              <a:srgbClr val="6D9EEB"/>
            </a:solidFill>
            <a:prstDash val="solid"/>
            <a:round/>
            <a:headEnd type="none" w="sm" len="sm"/>
            <a:tailEnd type="none" w="sm" len="sm"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 smtClean="0">
                <a:solidFill>
                  <a:srgbClr val="FFFFFF"/>
                </a:solidFill>
                <a:latin typeface="Calibri" pitchFamily="34" charset="0"/>
                <a:ea typeface="Inconsolata"/>
                <a:cs typeface="Inconsolata"/>
                <a:sym typeface="Inconsolata"/>
              </a:rPr>
              <a:t>Consejo</a:t>
            </a: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 smtClean="0">
                <a:solidFill>
                  <a:srgbClr val="FFFFFF"/>
                </a:solidFill>
                <a:latin typeface="Calibri" pitchFamily="34" charset="0"/>
                <a:ea typeface="Inconsolata"/>
                <a:cs typeface="Inconsolata"/>
                <a:sym typeface="Inconsolata"/>
              </a:rPr>
              <a:t>Directivo</a:t>
            </a:r>
            <a:endParaRPr b="1">
              <a:solidFill>
                <a:srgbClr val="FFFFFF"/>
              </a:solidFill>
              <a:latin typeface="Calibri" pitchFamily="34" charset="0"/>
              <a:ea typeface="Inconsolata"/>
              <a:cs typeface="Inconsolata"/>
              <a:sym typeface="Inconsolata"/>
            </a:endParaRPr>
          </a:p>
        </p:txBody>
      </p:sp>
      <p:sp>
        <p:nvSpPr>
          <p:cNvPr id="13" name="Shape 341"/>
          <p:cNvSpPr/>
          <p:nvPr/>
        </p:nvSpPr>
        <p:spPr>
          <a:xfrm>
            <a:off x="3929058" y="2000246"/>
            <a:ext cx="1428760" cy="1428760"/>
          </a:xfrm>
          <a:prstGeom prst="ellipse">
            <a:avLst/>
          </a:prstGeom>
          <a:noFill/>
          <a:ln w="152400" cap="flat" cmpd="sng">
            <a:solidFill>
              <a:srgbClr val="6D9EEB"/>
            </a:solidFill>
            <a:prstDash val="solid"/>
            <a:round/>
            <a:headEnd type="none" w="sm" len="sm"/>
            <a:tailEnd type="none" w="sm" len="sm"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 smtClean="0">
                <a:solidFill>
                  <a:srgbClr val="FFFFFF"/>
                </a:solidFill>
                <a:latin typeface="Calibri" pitchFamily="34" charset="0"/>
                <a:ea typeface="Inconsolata"/>
                <a:cs typeface="Inconsolata"/>
                <a:sym typeface="Inconsolata"/>
              </a:rPr>
              <a:t>Director Ejecutivo</a:t>
            </a:r>
            <a:endParaRPr b="1">
              <a:solidFill>
                <a:srgbClr val="FFFFFF"/>
              </a:solidFill>
              <a:latin typeface="Calibri" pitchFamily="34" charset="0"/>
              <a:ea typeface="Inconsolata"/>
              <a:cs typeface="Inconsolata"/>
              <a:sym typeface="Inconsolata"/>
            </a:endParaRPr>
          </a:p>
        </p:txBody>
      </p:sp>
      <p:sp>
        <p:nvSpPr>
          <p:cNvPr id="16" name="15 Llamada con línea 2"/>
          <p:cNvSpPr/>
          <p:nvPr/>
        </p:nvSpPr>
        <p:spPr>
          <a:xfrm>
            <a:off x="5429256" y="4143386"/>
            <a:ext cx="914400" cy="612648"/>
          </a:xfrm>
          <a:prstGeom prst="borderCallout2">
            <a:avLst>
              <a:gd name="adj1" fmla="val 15154"/>
              <a:gd name="adj2" fmla="val 101305"/>
              <a:gd name="adj3" fmla="val 13356"/>
              <a:gd name="adj4" fmla="val 111044"/>
              <a:gd name="adj5" fmla="val -90701"/>
              <a:gd name="adj6" fmla="val 111164"/>
            </a:avLst>
          </a:prstGeom>
          <a:effectLst>
            <a:glow rad="101600">
              <a:schemeClr val="accent2">
                <a:satMod val="17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b="1" dirty="0" smtClean="0">
                <a:solidFill>
                  <a:schemeClr val="tx1"/>
                </a:solidFill>
                <a:latin typeface="Calibri" pitchFamily="34" charset="0"/>
              </a:rPr>
              <a:t>Unidades Técnicas</a:t>
            </a:r>
            <a:endParaRPr lang="es-CL" b="1" dirty="0">
              <a:solidFill>
                <a:schemeClr val="tx1"/>
              </a:solidFill>
              <a:latin typeface="Calibri" pitchFamily="34" charset="0"/>
            </a:endParaRPr>
          </a:p>
        </p:txBody>
      </p:sp>
      <p:sp>
        <p:nvSpPr>
          <p:cNvPr id="17" name="16 Llamada con línea 2"/>
          <p:cNvSpPr/>
          <p:nvPr/>
        </p:nvSpPr>
        <p:spPr>
          <a:xfrm>
            <a:off x="6572264" y="4143386"/>
            <a:ext cx="914400" cy="612648"/>
          </a:xfrm>
          <a:prstGeom prst="borderCallout2">
            <a:avLst>
              <a:gd name="adj1" fmla="val 15154"/>
              <a:gd name="adj2" fmla="val 100"/>
              <a:gd name="adj3" fmla="val 13355"/>
              <a:gd name="adj4" fmla="val -14257"/>
              <a:gd name="adj5" fmla="val -88903"/>
              <a:gd name="adj6" fmla="val -14137"/>
            </a:avLst>
          </a:prstGeom>
          <a:effectLst>
            <a:glow rad="101600">
              <a:schemeClr val="accent2">
                <a:satMod val="17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b="1" dirty="0" smtClean="0">
                <a:solidFill>
                  <a:schemeClr val="tx1"/>
                </a:solidFill>
                <a:latin typeface="Calibri" pitchFamily="34" charset="0"/>
              </a:rPr>
              <a:t>Unidades de Apoyo</a:t>
            </a:r>
            <a:endParaRPr lang="es-CL" b="1" dirty="0">
              <a:solidFill>
                <a:schemeClr val="tx1"/>
              </a:solidFill>
              <a:latin typeface="Calibri" pitchFamily="34" charset="0"/>
            </a:endParaRPr>
          </a:p>
        </p:txBody>
      </p:sp>
      <p:cxnSp>
        <p:nvCxnSpPr>
          <p:cNvPr id="28" name="27 Conector angular"/>
          <p:cNvCxnSpPr>
            <a:stCxn id="14" idx="4"/>
          </p:cNvCxnSpPr>
          <p:nvPr/>
        </p:nvCxnSpPr>
        <p:spPr>
          <a:xfrm rot="16200000" flipH="1">
            <a:off x="6322231" y="3607601"/>
            <a:ext cx="714380" cy="357190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30 Conector angular"/>
          <p:cNvCxnSpPr>
            <a:stCxn id="14" idx="4"/>
          </p:cNvCxnSpPr>
          <p:nvPr/>
        </p:nvCxnSpPr>
        <p:spPr>
          <a:xfrm rot="5400000">
            <a:off x="5965041" y="3607601"/>
            <a:ext cx="714380" cy="357190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37 Conector recto"/>
          <p:cNvCxnSpPr/>
          <p:nvPr/>
        </p:nvCxnSpPr>
        <p:spPr>
          <a:xfrm rot="5400000">
            <a:off x="4357686" y="1500180"/>
            <a:ext cx="428628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39 Conector recto"/>
          <p:cNvCxnSpPr/>
          <p:nvPr/>
        </p:nvCxnSpPr>
        <p:spPr>
          <a:xfrm>
            <a:off x="2857488" y="1714494"/>
            <a:ext cx="3643338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Shape 341"/>
          <p:cNvSpPr/>
          <p:nvPr/>
        </p:nvSpPr>
        <p:spPr>
          <a:xfrm>
            <a:off x="5786446" y="2000246"/>
            <a:ext cx="1428760" cy="1428760"/>
          </a:xfrm>
          <a:prstGeom prst="ellipse">
            <a:avLst/>
          </a:prstGeom>
          <a:noFill/>
          <a:ln w="152400" cap="flat" cmpd="sng">
            <a:solidFill>
              <a:srgbClr val="6D9EEB"/>
            </a:solidFill>
            <a:prstDash val="solid"/>
            <a:round/>
            <a:headEnd type="none" w="sm" len="sm"/>
            <a:tailEnd type="none" w="sm" len="sm"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 smtClean="0">
                <a:solidFill>
                  <a:srgbClr val="FFFFFF"/>
                </a:solidFill>
                <a:latin typeface="Calibri" pitchFamily="34" charset="0"/>
                <a:ea typeface="Inconsolata"/>
                <a:cs typeface="Inconsolata"/>
                <a:sym typeface="Inconsolata"/>
              </a:rPr>
              <a:t>Personal</a:t>
            </a:r>
            <a:endParaRPr b="1">
              <a:solidFill>
                <a:srgbClr val="FFFFFF"/>
              </a:solidFill>
              <a:latin typeface="Calibri" pitchFamily="34" charset="0"/>
              <a:ea typeface="Inconsolata"/>
              <a:cs typeface="Inconsolata"/>
              <a:sym typeface="Inconsolata"/>
            </a:endParaRPr>
          </a:p>
        </p:txBody>
      </p:sp>
      <p:cxnSp>
        <p:nvCxnSpPr>
          <p:cNvPr id="49" name="48 Conector recto de flecha"/>
          <p:cNvCxnSpPr/>
          <p:nvPr/>
        </p:nvCxnSpPr>
        <p:spPr>
          <a:xfrm rot="5400000">
            <a:off x="6430182" y="1785138"/>
            <a:ext cx="142876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56 Conector recto de flecha"/>
          <p:cNvCxnSpPr/>
          <p:nvPr/>
        </p:nvCxnSpPr>
        <p:spPr>
          <a:xfrm rot="5400000">
            <a:off x="4501356" y="1785138"/>
            <a:ext cx="142876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57 Conector recto de flecha"/>
          <p:cNvCxnSpPr/>
          <p:nvPr/>
        </p:nvCxnSpPr>
        <p:spPr>
          <a:xfrm rot="5400000">
            <a:off x="2786844" y="1785138"/>
            <a:ext cx="142876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58 CuadroTexto"/>
          <p:cNvSpPr txBox="1"/>
          <p:nvPr/>
        </p:nvSpPr>
        <p:spPr>
          <a:xfrm>
            <a:off x="2357422" y="142859"/>
            <a:ext cx="442915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L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IV. ESTRUCTURA DEL                    COORDINADOR</a:t>
            </a:r>
            <a:endParaRPr lang="es-CL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</a:endParaRP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36">
            <a:alpha val="96000"/>
          </a:srgbClr>
        </a:solidFill>
        <a:effectLst/>
      </p:bgPr>
    </p:bg>
    <p:spTree>
      <p:nvGrpSpPr>
        <p:cNvPr id="1" name="Shape 2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12 Diagrama"/>
          <p:cNvGraphicFramePr/>
          <p:nvPr/>
        </p:nvGraphicFramePr>
        <p:xfrm>
          <a:off x="500034" y="-36"/>
          <a:ext cx="8143932" cy="51435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36"/>
        </a:solidFill>
        <a:effectLst/>
      </p:bgPr>
    </p:bg>
    <p:spTree>
      <p:nvGrpSpPr>
        <p:cNvPr id="1" name="Shape 2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" name="Shape 289"/>
          <p:cNvSpPr txBox="1">
            <a:spLocks noGrp="1"/>
          </p:cNvSpPr>
          <p:nvPr>
            <p:ph type="title"/>
          </p:nvPr>
        </p:nvSpPr>
        <p:spPr>
          <a:xfrm>
            <a:off x="1643042" y="0"/>
            <a:ext cx="5857916" cy="1147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600" b="1" dirty="0" smtClean="0">
                <a:latin typeface="Calibri" pitchFamily="34" charset="0"/>
              </a:rPr>
              <a:t>RESPONSABILIDAD DEL COORDINADOR</a:t>
            </a:r>
            <a:endParaRPr sz="2600" b="1">
              <a:latin typeface="Calibri" pitchFamily="34" charset="0"/>
            </a:endParaRPr>
          </a:p>
        </p:txBody>
      </p:sp>
      <p:graphicFrame>
        <p:nvGraphicFramePr>
          <p:cNvPr id="4" name="3 Diagrama"/>
          <p:cNvGraphicFramePr/>
          <p:nvPr/>
        </p:nvGraphicFramePr>
        <p:xfrm>
          <a:off x="1571604" y="1643056"/>
          <a:ext cx="6000792" cy="31432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7" name="6 CuadroTexto"/>
          <p:cNvSpPr txBox="1"/>
          <p:nvPr/>
        </p:nvSpPr>
        <p:spPr>
          <a:xfrm>
            <a:off x="2428860" y="1785932"/>
            <a:ext cx="5000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L" b="1" dirty="0" smtClean="0">
                <a:latin typeface="Calibri Light" pitchFamily="34" charset="0"/>
              </a:rPr>
              <a:t>1</a:t>
            </a:r>
            <a:endParaRPr lang="es-CL" b="1" dirty="0">
              <a:latin typeface="Calibri Light" pitchFamily="34" charset="0"/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2500298" y="2643188"/>
            <a:ext cx="4286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L" b="1" dirty="0" smtClean="0"/>
              <a:t> </a:t>
            </a:r>
            <a:r>
              <a:rPr lang="es-CL" b="1" dirty="0" smtClean="0">
                <a:latin typeface="Calibri Light" pitchFamily="34" charset="0"/>
              </a:rPr>
              <a:t>2</a:t>
            </a:r>
            <a:endParaRPr lang="es-CL" b="1" dirty="0">
              <a:latin typeface="Calibri Light" pitchFamily="34" charset="0"/>
            </a:endParaRPr>
          </a:p>
        </p:txBody>
      </p:sp>
      <p:sp>
        <p:nvSpPr>
          <p:cNvPr id="9" name="8 CuadroTexto"/>
          <p:cNvSpPr txBox="1"/>
          <p:nvPr/>
        </p:nvSpPr>
        <p:spPr>
          <a:xfrm>
            <a:off x="2500298" y="3429006"/>
            <a:ext cx="5000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L" b="1" dirty="0" smtClean="0">
                <a:latin typeface="Calibri Light" pitchFamily="34" charset="0"/>
              </a:rPr>
              <a:t>3</a:t>
            </a:r>
            <a:endParaRPr lang="es-CL" b="1" dirty="0">
              <a:latin typeface="Calibri Light" pitchFamily="34" charset="0"/>
            </a:endParaRPr>
          </a:p>
        </p:txBody>
      </p:sp>
      <p:sp>
        <p:nvSpPr>
          <p:cNvPr id="10" name="9 CuadroTexto"/>
          <p:cNvSpPr txBox="1"/>
          <p:nvPr/>
        </p:nvSpPr>
        <p:spPr>
          <a:xfrm>
            <a:off x="2500298" y="4286262"/>
            <a:ext cx="428628" cy="307777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txBody>
          <a:bodyPr wrap="square" rtlCol="0">
            <a:spAutoFit/>
          </a:bodyPr>
          <a:lstStyle/>
          <a:p>
            <a:pPr algn="ctr"/>
            <a:r>
              <a:rPr lang="es-CL" b="1" dirty="0" smtClean="0">
                <a:latin typeface="Calibri Light" pitchFamily="34" charset="0"/>
              </a:rPr>
              <a:t>4</a:t>
            </a:r>
            <a:endParaRPr lang="es-CL" b="1" dirty="0">
              <a:latin typeface="Calibri Light" pitchFamily="34" charset="0"/>
            </a:endParaRP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36"/>
        </a:solidFill>
        <a:effectLst/>
      </p:bgPr>
    </p:bg>
    <p:spTree>
      <p:nvGrpSpPr>
        <p:cNvPr id="1" name="Shape 2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" name="Shape 289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200" b="1" dirty="0" smtClean="0">
                <a:latin typeface="Calibri" pitchFamily="34" charset="0"/>
              </a:rPr>
              <a:t>1. RESPONSABILIDAD CIVIL</a:t>
            </a:r>
            <a:endParaRPr sz="3200" b="1">
              <a:latin typeface="Calibri" pitchFamily="34" charset="0"/>
            </a:endParaRPr>
          </a:p>
        </p:txBody>
      </p:sp>
      <p:sp>
        <p:nvSpPr>
          <p:cNvPr id="290" name="Shape 290"/>
          <p:cNvSpPr txBox="1">
            <a:spLocks noGrp="1"/>
          </p:cNvSpPr>
          <p:nvPr>
            <p:ph type="body" idx="1"/>
          </p:nvPr>
        </p:nvSpPr>
        <p:spPr>
          <a:xfrm>
            <a:off x="214282" y="1428742"/>
            <a:ext cx="8786874" cy="3571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558800" lvl="0" indent="-457200" algn="just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000"/>
              <a:buFont typeface="+mj-lt"/>
              <a:buAutoNum type="alphaUcPeriod"/>
            </a:pPr>
            <a:r>
              <a:rPr lang="en" sz="1800" dirty="0" smtClean="0">
                <a:latin typeface="Calibri" pitchFamily="34" charset="0"/>
              </a:rPr>
              <a:t>Responsabilidad Legal del Coordinador.</a:t>
            </a:r>
          </a:p>
          <a:p>
            <a:pPr marL="558800" lvl="0" indent="-457200" algn="just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000"/>
              <a:buFont typeface="+mj-lt"/>
              <a:buAutoNum type="alphaUcPeriod"/>
            </a:pPr>
            <a:r>
              <a:rPr lang="en" sz="1800" dirty="0" smtClean="0">
                <a:latin typeface="Calibri" pitchFamily="34" charset="0"/>
              </a:rPr>
              <a:t>Naturaleza del vínculo entre los Consejeros, el Presidente del Consejo y el Director Ejecutivo con el Coordinador.</a:t>
            </a:r>
            <a:endParaRPr sz="1800" dirty="0" smtClean="0">
              <a:latin typeface="Calibri" pitchFamily="34" charset="0"/>
            </a:endParaRPr>
          </a:p>
          <a:p>
            <a:pPr marL="558800" indent="-457200" algn="just">
              <a:lnSpc>
                <a:spcPct val="150000"/>
              </a:lnSpc>
              <a:spcBef>
                <a:spcPts val="0"/>
              </a:spcBef>
              <a:buFont typeface="+mj-lt"/>
              <a:buAutoNum type="alphaUcPeriod"/>
            </a:pPr>
            <a:r>
              <a:rPr lang="es-CL" sz="1800" dirty="0" smtClean="0">
                <a:latin typeface="Calibri" pitchFamily="34" charset="0"/>
              </a:rPr>
              <a:t>R</a:t>
            </a:r>
            <a:r>
              <a:rPr lang="en" sz="1800" dirty="0" smtClean="0">
                <a:latin typeface="Calibri" pitchFamily="34" charset="0"/>
              </a:rPr>
              <a:t>esponsabilidad de los integrantes del Consejo Directivo y el Derecho a Repetir.</a:t>
            </a:r>
          </a:p>
          <a:p>
            <a:pPr marL="558800" lvl="0" indent="-457200" algn="just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000"/>
              <a:buFont typeface="+mj-lt"/>
              <a:buAutoNum type="alphaUcPeriod"/>
            </a:pPr>
            <a:r>
              <a:rPr lang="es-CL" sz="1800" dirty="0" smtClean="0">
                <a:latin typeface="Calibri" pitchFamily="34" charset="0"/>
              </a:rPr>
              <a:t>R</a:t>
            </a:r>
            <a:r>
              <a:rPr lang="en" sz="1800" dirty="0" smtClean="0">
                <a:latin typeface="Calibri" pitchFamily="34" charset="0"/>
              </a:rPr>
              <a:t>esponsabilidad por Hecho Ajeno.</a:t>
            </a:r>
          </a:p>
          <a:p>
            <a:pPr marL="558800" lvl="0" indent="-457200" algn="just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000"/>
              <a:buFont typeface="+mj-lt"/>
              <a:buAutoNum type="alphaUcPeriod"/>
            </a:pPr>
            <a:r>
              <a:rPr lang="en" sz="1800" dirty="0" smtClean="0">
                <a:latin typeface="Calibri" pitchFamily="34" charset="0"/>
              </a:rPr>
              <a:t>Responsabilidad Civil C</a:t>
            </a:r>
            <a:r>
              <a:rPr lang="es-CL" sz="1800" dirty="0" smtClean="0">
                <a:latin typeface="Calibri" pitchFamily="34" charset="0"/>
              </a:rPr>
              <a:t>o</a:t>
            </a:r>
            <a:r>
              <a:rPr lang="en" sz="1800" dirty="0" smtClean="0">
                <a:latin typeface="Calibri" pitchFamily="34" charset="0"/>
              </a:rPr>
              <a:t>ntractual .</a:t>
            </a:r>
          </a:p>
          <a:p>
            <a:pPr marL="558800" lvl="0" indent="-457200" algn="just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000"/>
              <a:buFont typeface="+mj-lt"/>
              <a:buAutoNum type="alphaUcPeriod"/>
            </a:pPr>
            <a:r>
              <a:rPr lang="es-CL" sz="1800" dirty="0" smtClean="0">
                <a:latin typeface="Calibri" pitchFamily="34" charset="0"/>
              </a:rPr>
              <a:t>R</a:t>
            </a:r>
            <a:r>
              <a:rPr lang="en" sz="1800" dirty="0" smtClean="0">
                <a:latin typeface="Calibri" pitchFamily="34" charset="0"/>
              </a:rPr>
              <a:t>esponsabilidad del Director Ejecutivo.</a:t>
            </a:r>
            <a:endParaRPr sz="1800" dirty="0">
              <a:latin typeface="Calibri" pitchFamily="34" charset="0"/>
            </a:endParaRP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36"/>
        </a:solidFill>
        <a:effectLst/>
      </p:bgPr>
    </p:bg>
    <p:spTree>
      <p:nvGrpSpPr>
        <p:cNvPr id="1" name="Shape 2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" name="Shape 271"/>
          <p:cNvSpPr txBox="1">
            <a:spLocks noGrp="1"/>
          </p:cNvSpPr>
          <p:nvPr>
            <p:ph type="title"/>
          </p:nvPr>
        </p:nvSpPr>
        <p:spPr>
          <a:xfrm>
            <a:off x="2047950" y="214296"/>
            <a:ext cx="5048100" cy="933504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" sz="2000" dirty="0" smtClean="0">
                <a:latin typeface="Calibri" pitchFamily="34" charset="0"/>
              </a:rPr>
              <a:t/>
            </a:r>
            <a:br>
              <a:rPr lang="en" sz="2000" dirty="0" smtClean="0">
                <a:latin typeface="Calibri" pitchFamily="34" charset="0"/>
              </a:rPr>
            </a:br>
            <a:r>
              <a:rPr lang="en" sz="2000" dirty="0" smtClean="0">
                <a:latin typeface="Calibri" pitchFamily="34" charset="0"/>
              </a:rPr>
              <a:t/>
            </a:r>
            <a:br>
              <a:rPr lang="en" sz="2000" dirty="0" smtClean="0">
                <a:latin typeface="Calibri" pitchFamily="34" charset="0"/>
              </a:rPr>
            </a:br>
            <a:r>
              <a:rPr lang="en" sz="2000" dirty="0" smtClean="0">
                <a:latin typeface="Calibri" pitchFamily="34" charset="0"/>
              </a:rPr>
              <a:t/>
            </a:r>
            <a:br>
              <a:rPr lang="en" sz="2000" dirty="0" smtClean="0">
                <a:latin typeface="Calibri" pitchFamily="34" charset="0"/>
              </a:rPr>
            </a:br>
            <a:r>
              <a:rPr lang="en" sz="2000" b="1" dirty="0" smtClean="0">
                <a:solidFill>
                  <a:srgbClr val="7030A0"/>
                </a:solidFill>
                <a:latin typeface="Calibri" pitchFamily="34" charset="0"/>
              </a:rPr>
              <a:t>A. </a:t>
            </a:r>
            <a:r>
              <a:rPr lang="en" sz="2400" b="1" dirty="0" smtClean="0">
                <a:latin typeface="Calibri" pitchFamily="34" charset="0"/>
              </a:rPr>
              <a:t>Responsabilidad Legal del Coordinador</a:t>
            </a:r>
            <a:r>
              <a:rPr lang="en" sz="6000" dirty="0" smtClean="0">
                <a:latin typeface="Calibri" pitchFamily="34" charset="0"/>
              </a:rPr>
              <a:t/>
            </a:r>
            <a:br>
              <a:rPr lang="en" sz="6000" dirty="0" smtClean="0">
                <a:latin typeface="Calibri" pitchFamily="34" charset="0"/>
              </a:rPr>
            </a:br>
            <a:endParaRPr sz="6000">
              <a:solidFill>
                <a:srgbClr val="6D9EEB"/>
              </a:solidFill>
            </a:endParaRPr>
          </a:p>
        </p:txBody>
      </p:sp>
      <p:sp>
        <p:nvSpPr>
          <p:cNvPr id="272" name="Shape 272"/>
          <p:cNvSpPr txBox="1">
            <a:spLocks noGrp="1"/>
          </p:cNvSpPr>
          <p:nvPr>
            <p:ph type="body" idx="4294967295"/>
          </p:nvPr>
        </p:nvSpPr>
        <p:spPr>
          <a:xfrm>
            <a:off x="571472" y="1374774"/>
            <a:ext cx="7858180" cy="3411553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>
              <a:buNone/>
            </a:pPr>
            <a:r>
              <a:rPr lang="es-CL" sz="1600" dirty="0" smtClean="0">
                <a:latin typeface="Calibri" pitchFamily="34" charset="0"/>
              </a:rPr>
              <a:t>ART. 212°-9 LGSE: </a:t>
            </a:r>
          </a:p>
          <a:p>
            <a:pPr marL="0" lvl="0" indent="0" algn="ctr">
              <a:buNone/>
            </a:pPr>
            <a:r>
              <a:rPr lang="es-CL" sz="1600" i="1" dirty="0" smtClean="0">
                <a:latin typeface="Calibri" pitchFamily="34" charset="0"/>
              </a:rPr>
              <a:t>“Las infracciones a la normativa vigente en que incurra el Coordinador en el ejercicio de sus funciones darán lugar a las indemnizaciones de perjuicios correspondientes, según las reglas generales”.</a:t>
            </a:r>
          </a:p>
          <a:p>
            <a:pPr marL="0" lvl="0" indent="0">
              <a:buNone/>
            </a:pPr>
            <a:endParaRPr lang="es-CL" sz="1600" b="1" i="1" dirty="0" smtClean="0">
              <a:latin typeface="Calibri" pitchFamily="34" charset="0"/>
            </a:endParaRPr>
          </a:p>
          <a:p>
            <a:pPr marL="0" lvl="0" indent="0">
              <a:buNone/>
            </a:pPr>
            <a:r>
              <a:rPr lang="es-CL" sz="1600" b="1" u="sng" dirty="0" smtClean="0">
                <a:latin typeface="Calibri" pitchFamily="34" charset="0"/>
              </a:rPr>
              <a:t>Requisitos:</a:t>
            </a:r>
            <a:endParaRPr lang="es-CL" sz="1600" b="1" dirty="0" smtClean="0">
              <a:latin typeface="Calibri" pitchFamily="34" charset="0"/>
            </a:endParaRPr>
          </a:p>
          <a:p>
            <a:pPr marL="400050" lvl="0" indent="-400050">
              <a:buAutoNum type="romanLcParenR"/>
            </a:pPr>
            <a:r>
              <a:rPr lang="es-CL" sz="1600" b="1" dirty="0" smtClean="0">
                <a:latin typeface="Calibri" pitchFamily="34" charset="0"/>
              </a:rPr>
              <a:t>Capacidad del autor del hecho ilícito.</a:t>
            </a:r>
          </a:p>
          <a:p>
            <a:pPr marL="400050" lvl="0" indent="-400050">
              <a:buAutoNum type="romanLcParenR"/>
            </a:pPr>
            <a:r>
              <a:rPr lang="es-CL" sz="1600" b="1" dirty="0" smtClean="0">
                <a:latin typeface="Calibri" pitchFamily="34" charset="0"/>
              </a:rPr>
              <a:t>Imputabilidad, esto es, dolo o culpa del Coordinador.</a:t>
            </a:r>
          </a:p>
          <a:p>
            <a:pPr marL="400050" lvl="0" indent="-400050">
              <a:buAutoNum type="romanLcParenR"/>
            </a:pPr>
            <a:r>
              <a:rPr lang="es-CL" sz="1600" b="1" dirty="0" smtClean="0">
                <a:latin typeface="Calibri" pitchFamily="34" charset="0"/>
              </a:rPr>
              <a:t> Nexo causal, entre el hecho u omisión dolosa o culpable y el daño.</a:t>
            </a:r>
          </a:p>
          <a:p>
            <a:pPr marL="400050" lvl="0" indent="-400050">
              <a:buAutoNum type="romanLcParenR"/>
            </a:pPr>
            <a:r>
              <a:rPr lang="es-CL" sz="1600" b="1" dirty="0" smtClean="0">
                <a:latin typeface="Calibri" pitchFamily="34" charset="0"/>
              </a:rPr>
              <a:t>Existencia de un daño.</a:t>
            </a:r>
          </a:p>
          <a:p>
            <a:pPr marL="400050" lvl="0" indent="-400050">
              <a:buAutoNum type="romanLcParenR"/>
            </a:pPr>
            <a:endParaRPr lang="es-CL" sz="1400" b="1" i="1" dirty="0" smtClean="0"/>
          </a:p>
          <a:p>
            <a:pPr marL="400050" lvl="0" indent="-400050">
              <a:buAutoNum type="romanLcParenR"/>
            </a:pPr>
            <a:endParaRPr sz="1400" b="1" i="1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Hecate template">
  <a:themeElements>
    <a:clrScheme name="Origen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2533</TotalTime>
  <Words>1059</Words>
  <Application>Microsoft Office PowerPoint</Application>
  <PresentationFormat>Presentación en pantalla (16:9)</PresentationFormat>
  <Paragraphs>173</Paragraphs>
  <Slides>21</Slides>
  <Notes>20</Notes>
  <HiddenSlides>0</HiddenSlides>
  <MMClips>0</MMClips>
  <ScaleCrop>false</ScaleCrop>
  <HeadingPairs>
    <vt:vector size="6" baseType="variant">
      <vt:variant>
        <vt:lpstr>Fuentes usadas</vt:lpstr>
      </vt:variant>
      <vt:variant>
        <vt:i4>7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21</vt:i4>
      </vt:variant>
    </vt:vector>
  </HeadingPairs>
  <TitlesOfParts>
    <vt:vector size="29" baseType="lpstr">
      <vt:lpstr>Arial</vt:lpstr>
      <vt:lpstr>Times New Roman</vt:lpstr>
      <vt:lpstr>Lucida Calligraphy</vt:lpstr>
      <vt:lpstr>Nixie One</vt:lpstr>
      <vt:lpstr>Calibri</vt:lpstr>
      <vt:lpstr>Inconsolata</vt:lpstr>
      <vt:lpstr>Calibri Light</vt:lpstr>
      <vt:lpstr>Hecate template</vt:lpstr>
      <vt:lpstr>    REGÍMENES DE RESPONSABILIDAD DEL COORDINADOR INDEPENDIENTE DEL SISTEMA ELÉCTRICO NACIONAL  </vt:lpstr>
      <vt:lpstr>I. Breve referencia al Régimen de Responsabilidad de los CDEC</vt:lpstr>
      <vt:lpstr>II. COORDINADOR INDEPENDIENTE DEL SISTEMA ELÉCTRICO NACIONAL</vt:lpstr>
      <vt:lpstr>Presentación de PowerPoint</vt:lpstr>
      <vt:lpstr>Presentación de PowerPoint</vt:lpstr>
      <vt:lpstr>Presentación de PowerPoint</vt:lpstr>
      <vt:lpstr>RESPONSABILIDAD DEL COORDINADOR</vt:lpstr>
      <vt:lpstr>1. RESPONSABILIDAD CIVIL</vt:lpstr>
      <vt:lpstr>   A. Responsabilidad Legal del Coordinador </vt:lpstr>
      <vt:lpstr>    </vt:lpstr>
      <vt:lpstr> C. Responsabilidad de los integrantes del Consejo Directivo y el Derecho a Repetir. </vt:lpstr>
      <vt:lpstr>D. Responsabilidad por Hecho Ajeno</vt:lpstr>
      <vt:lpstr>Presentación de PowerPoint</vt:lpstr>
      <vt:lpstr>   E. Responsabilidad Civil Contractual </vt:lpstr>
      <vt:lpstr>   F. Responsabilidad Director Ejecutivo </vt:lpstr>
      <vt:lpstr>   2. RESPONSABILIDAD INFRACCIONAL   </vt:lpstr>
      <vt:lpstr>Presentación de PowerPoint</vt:lpstr>
      <vt:lpstr>Presentación de PowerPoint</vt:lpstr>
      <vt:lpstr>Presentación de PowerPoint</vt:lpstr>
      <vt:lpstr>Presentación de PowerPoint</vt:lpstr>
      <vt:lpstr>Muchas gracias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REGÍMENES DE RESPONSABILIDAD DEL COORDINADOR INDEPENDIENTE DEL SISTEMA ELÉCTRICO NACIONAL</dc:title>
  <dc:creator>Paula Parada</dc:creator>
  <cp:lastModifiedBy>Paula Parada Guzmán</cp:lastModifiedBy>
  <cp:revision>31</cp:revision>
  <dcterms:modified xsi:type="dcterms:W3CDTF">2018-08-29T15:26:00Z</dcterms:modified>
</cp:coreProperties>
</file>